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00" r:id="rId2"/>
    <p:sldMasterId id="2147483713" r:id="rId3"/>
  </p:sldMasterIdLst>
  <p:notesMasterIdLst>
    <p:notesMasterId r:id="rId24"/>
  </p:notesMasterIdLst>
  <p:sldIdLst>
    <p:sldId id="256" r:id="rId4"/>
    <p:sldId id="297" r:id="rId5"/>
    <p:sldId id="285" r:id="rId6"/>
    <p:sldId id="288" r:id="rId7"/>
    <p:sldId id="314" r:id="rId8"/>
    <p:sldId id="303" r:id="rId9"/>
    <p:sldId id="263" r:id="rId10"/>
    <p:sldId id="287" r:id="rId11"/>
    <p:sldId id="299" r:id="rId12"/>
    <p:sldId id="309" r:id="rId13"/>
    <p:sldId id="301" r:id="rId14"/>
    <p:sldId id="300" r:id="rId15"/>
    <p:sldId id="305" r:id="rId16"/>
    <p:sldId id="308" r:id="rId17"/>
    <p:sldId id="290" r:id="rId18"/>
    <p:sldId id="310" r:id="rId19"/>
    <p:sldId id="291" r:id="rId20"/>
    <p:sldId id="302" r:id="rId21"/>
    <p:sldId id="312" r:id="rId22"/>
    <p:sldId id="264" r:id="rId23"/>
  </p:sldIdLst>
  <p:sldSz cx="10080625" cy="567055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D4E2"/>
    <a:srgbClr val="018B9D"/>
    <a:srgbClr val="008C9D"/>
    <a:srgbClr val="00B7D0"/>
    <a:srgbClr val="00D5F2"/>
    <a:srgbClr val="018C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269" autoAdjust="0"/>
  </p:normalViewPr>
  <p:slideViewPr>
    <p:cSldViewPr>
      <p:cViewPr>
        <p:scale>
          <a:sx n="90" d="100"/>
          <a:sy n="90" d="100"/>
        </p:scale>
        <p:origin x="-970" y="-240"/>
      </p:cViewPr>
      <p:guideLst>
        <p:guide orient="horz" pos="1786"/>
        <p:guide pos="31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C6676D-03CD-492E-B9FA-5BC403847C2A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98EA119-0AA3-4DA2-993B-2B610C8DC3B2}" type="pres">
      <dgm:prSet presAssocID="{EDC6676D-03CD-492E-B9FA-5BC403847C2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302DE4AF-8654-4594-B006-D98D55B68002}" type="presOf" srcId="{EDC6676D-03CD-492E-B9FA-5BC403847C2A}" destId="{698EA119-0AA3-4DA2-993B-2B610C8DC3B2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5BFBAC8-337F-499E-9BC4-6FD1736C15A7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B8D2A1B-1AF5-4C7B-861F-7B6A3BC87275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en-US" sz="18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SOM</a:t>
          </a:r>
        </a:p>
        <a:p>
          <a:r>
            <a:rPr lang="ru-RU" sz="1100" b="1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465000</a:t>
          </a:r>
          <a:endParaRPr lang="ru-RU" sz="1100" b="1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0B8BD9E-20C1-4484-A250-52655C0BA592}" type="sibTrans" cxnId="{129E51AC-1D83-4B42-BEEE-07D8BED6C60E}">
      <dgm:prSet/>
      <dgm:spPr/>
      <dgm:t>
        <a:bodyPr/>
        <a:lstStyle/>
        <a:p>
          <a:endParaRPr lang="ru-RU"/>
        </a:p>
      </dgm:t>
    </dgm:pt>
    <dgm:pt modelId="{1D539D50-E2A1-498F-B9B3-68DE08EFC708}" type="parTrans" cxnId="{129E51AC-1D83-4B42-BEEE-07D8BED6C60E}">
      <dgm:prSet/>
      <dgm:spPr/>
      <dgm:t>
        <a:bodyPr/>
        <a:lstStyle/>
        <a:p>
          <a:endParaRPr lang="ru-RU"/>
        </a:p>
      </dgm:t>
    </dgm:pt>
    <dgm:pt modelId="{0818C206-01D3-42CA-8284-93BDB68F62D6}">
      <dgm:prSet phldrT="[Текст]" custT="1"/>
      <dgm:spPr>
        <a:solidFill>
          <a:srgbClr val="018C9A"/>
        </a:solidFill>
      </dgm:spPr>
      <dgm:t>
        <a:bodyPr/>
        <a:lstStyle/>
        <a:p>
          <a:r>
            <a:rPr lang="ru-RU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РАМ</a:t>
          </a:r>
        </a:p>
        <a:p>
          <a:r>
            <a:rPr lang="ru-RU" sz="11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4750000</a:t>
          </a:r>
          <a:endParaRPr lang="ru-RU" sz="11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58EF059-92CE-48A0-996D-F2A8DF2C303D}" type="sibTrans" cxnId="{8EEF58ED-ED40-4850-9E47-A87E0D56FC45}">
      <dgm:prSet/>
      <dgm:spPr/>
      <dgm:t>
        <a:bodyPr/>
        <a:lstStyle/>
        <a:p>
          <a:endParaRPr lang="ru-RU"/>
        </a:p>
      </dgm:t>
    </dgm:pt>
    <dgm:pt modelId="{65C436CB-08E6-49C1-9A79-4071A8440CCD}" type="parTrans" cxnId="{8EEF58ED-ED40-4850-9E47-A87E0D56FC45}">
      <dgm:prSet/>
      <dgm:spPr/>
      <dgm:t>
        <a:bodyPr/>
        <a:lstStyle/>
        <a:p>
          <a:endParaRPr lang="ru-RU"/>
        </a:p>
      </dgm:t>
    </dgm:pt>
    <dgm:pt modelId="{0AA7055B-6A39-42CE-9DAA-F774E35C7CE0}" type="pres">
      <dgm:prSet presAssocID="{55BFBAC8-337F-499E-9BC4-6FD1736C15A7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C414194-CF75-48E5-A718-61A934C9264C}" type="pres">
      <dgm:prSet presAssocID="{55BFBAC8-337F-499E-9BC4-6FD1736C15A7}" presName="comp1" presStyleCnt="0"/>
      <dgm:spPr/>
    </dgm:pt>
    <dgm:pt modelId="{A493D662-2D6B-4213-8BCC-C3E77744DC58}" type="pres">
      <dgm:prSet presAssocID="{55BFBAC8-337F-499E-9BC4-6FD1736C15A7}" presName="circle1" presStyleLbl="node1" presStyleIdx="0" presStyleCnt="2"/>
      <dgm:spPr/>
      <dgm:t>
        <a:bodyPr/>
        <a:lstStyle/>
        <a:p>
          <a:endParaRPr lang="ru-RU"/>
        </a:p>
      </dgm:t>
    </dgm:pt>
    <dgm:pt modelId="{E9939ED1-4562-48D9-BE1C-4783B0C5CCC3}" type="pres">
      <dgm:prSet presAssocID="{55BFBAC8-337F-499E-9BC4-6FD1736C15A7}" presName="c1text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8272D6-E575-4238-A0D6-5D8B76F9C1BD}" type="pres">
      <dgm:prSet presAssocID="{55BFBAC8-337F-499E-9BC4-6FD1736C15A7}" presName="comp2" presStyleCnt="0"/>
      <dgm:spPr/>
    </dgm:pt>
    <dgm:pt modelId="{71F9D321-AD24-4B2F-9858-808383740F5B}" type="pres">
      <dgm:prSet presAssocID="{55BFBAC8-337F-499E-9BC4-6FD1736C15A7}" presName="circle2" presStyleLbl="node1" presStyleIdx="1" presStyleCnt="2" custLinFactNeighborX="-1004" custLinFactNeighborY="-511"/>
      <dgm:spPr/>
      <dgm:t>
        <a:bodyPr/>
        <a:lstStyle/>
        <a:p>
          <a:endParaRPr lang="ru-RU"/>
        </a:p>
      </dgm:t>
    </dgm:pt>
    <dgm:pt modelId="{1BAB291C-2D12-4C6C-AF57-8F3D2971ECEF}" type="pres">
      <dgm:prSet presAssocID="{55BFBAC8-337F-499E-9BC4-6FD1736C15A7}" presName="c2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AC19370-600B-41F6-BC16-B50010E40893}" type="presOf" srcId="{4B8D2A1B-1AF5-4C7B-861F-7B6A3BC87275}" destId="{1BAB291C-2D12-4C6C-AF57-8F3D2971ECEF}" srcOrd="1" destOrd="0" presId="urn:microsoft.com/office/officeart/2005/8/layout/venn2"/>
    <dgm:cxn modelId="{129E51AC-1D83-4B42-BEEE-07D8BED6C60E}" srcId="{55BFBAC8-337F-499E-9BC4-6FD1736C15A7}" destId="{4B8D2A1B-1AF5-4C7B-861F-7B6A3BC87275}" srcOrd="1" destOrd="0" parTransId="{1D539D50-E2A1-498F-B9B3-68DE08EFC708}" sibTransId="{D0B8BD9E-20C1-4484-A250-52655C0BA592}"/>
    <dgm:cxn modelId="{24E4D314-A703-4E32-B772-89287C190C81}" type="presOf" srcId="{4B8D2A1B-1AF5-4C7B-861F-7B6A3BC87275}" destId="{71F9D321-AD24-4B2F-9858-808383740F5B}" srcOrd="0" destOrd="0" presId="urn:microsoft.com/office/officeart/2005/8/layout/venn2"/>
    <dgm:cxn modelId="{4E4167A8-833C-4E6B-8AAA-8CC19B4C5519}" type="presOf" srcId="{0818C206-01D3-42CA-8284-93BDB68F62D6}" destId="{A493D662-2D6B-4213-8BCC-C3E77744DC58}" srcOrd="0" destOrd="0" presId="urn:microsoft.com/office/officeart/2005/8/layout/venn2"/>
    <dgm:cxn modelId="{79BDBA10-9711-4BDA-98AB-B479F1DBA428}" type="presOf" srcId="{0818C206-01D3-42CA-8284-93BDB68F62D6}" destId="{E9939ED1-4562-48D9-BE1C-4783B0C5CCC3}" srcOrd="1" destOrd="0" presId="urn:microsoft.com/office/officeart/2005/8/layout/venn2"/>
    <dgm:cxn modelId="{3DF9930E-008C-43BA-A3AF-4863D09FAE9C}" type="presOf" srcId="{55BFBAC8-337F-499E-9BC4-6FD1736C15A7}" destId="{0AA7055B-6A39-42CE-9DAA-F774E35C7CE0}" srcOrd="0" destOrd="0" presId="urn:microsoft.com/office/officeart/2005/8/layout/venn2"/>
    <dgm:cxn modelId="{8EEF58ED-ED40-4850-9E47-A87E0D56FC45}" srcId="{55BFBAC8-337F-499E-9BC4-6FD1736C15A7}" destId="{0818C206-01D3-42CA-8284-93BDB68F62D6}" srcOrd="0" destOrd="0" parTransId="{65C436CB-08E6-49C1-9A79-4071A8440CCD}" sibTransId="{258EF059-92CE-48A0-996D-F2A8DF2C303D}"/>
    <dgm:cxn modelId="{B6D11E35-FAF3-4A5C-8823-A5CE05A4B7DD}" type="presParOf" srcId="{0AA7055B-6A39-42CE-9DAA-F774E35C7CE0}" destId="{BC414194-CF75-48E5-A718-61A934C9264C}" srcOrd="0" destOrd="0" presId="urn:microsoft.com/office/officeart/2005/8/layout/venn2"/>
    <dgm:cxn modelId="{E16FA340-5987-40C2-9028-17EA3E4E500E}" type="presParOf" srcId="{BC414194-CF75-48E5-A718-61A934C9264C}" destId="{A493D662-2D6B-4213-8BCC-C3E77744DC58}" srcOrd="0" destOrd="0" presId="urn:microsoft.com/office/officeart/2005/8/layout/venn2"/>
    <dgm:cxn modelId="{E4336096-ABDB-41D4-86B6-43392E9EDFF0}" type="presParOf" srcId="{BC414194-CF75-48E5-A718-61A934C9264C}" destId="{E9939ED1-4562-48D9-BE1C-4783B0C5CCC3}" srcOrd="1" destOrd="0" presId="urn:microsoft.com/office/officeart/2005/8/layout/venn2"/>
    <dgm:cxn modelId="{EA1C85FB-6A8B-453B-ADE0-F910833EF018}" type="presParOf" srcId="{0AA7055B-6A39-42CE-9DAA-F774E35C7CE0}" destId="{2D8272D6-E575-4238-A0D6-5D8B76F9C1BD}" srcOrd="1" destOrd="0" presId="urn:microsoft.com/office/officeart/2005/8/layout/venn2"/>
    <dgm:cxn modelId="{1B8F0A16-227E-4617-9D04-33639448D90E}" type="presParOf" srcId="{2D8272D6-E575-4238-A0D6-5D8B76F9C1BD}" destId="{71F9D321-AD24-4B2F-9858-808383740F5B}" srcOrd="0" destOrd="0" presId="urn:microsoft.com/office/officeart/2005/8/layout/venn2"/>
    <dgm:cxn modelId="{F9CA43EA-8D6D-4C24-A20B-9F83BF92911F}" type="presParOf" srcId="{2D8272D6-E575-4238-A0D6-5D8B76F9C1BD}" destId="{1BAB291C-2D12-4C6C-AF57-8F3D2971ECEF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E49249E-D487-4D9F-ACF1-780CF7A785B8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1A968E-9660-4770-82EB-9C2FFC889440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Конкуренты Продукты/Услуги</a:t>
          </a:r>
        </a:p>
      </dgm:t>
    </dgm:pt>
    <dgm:pt modelId="{8EC91AB9-3AD1-4E8A-8F62-D1D6051DCB4D}" type="parTrans" cxnId="{66E023AF-539B-4898-A0E2-EB94370B4CDA}">
      <dgm:prSet/>
      <dgm:spPr/>
      <dgm:t>
        <a:bodyPr/>
        <a:lstStyle/>
        <a:p>
          <a:endParaRPr lang="ru-RU"/>
        </a:p>
      </dgm:t>
    </dgm:pt>
    <dgm:pt modelId="{81F95CE4-9DE1-4922-8F2D-89DC118502E3}" type="sibTrans" cxnId="{66E023AF-539B-4898-A0E2-EB94370B4CDA}">
      <dgm:prSet/>
      <dgm:spPr/>
      <dgm:t>
        <a:bodyPr/>
        <a:lstStyle/>
        <a:p>
          <a:endParaRPr lang="ru-RU"/>
        </a:p>
      </dgm:t>
    </dgm:pt>
    <dgm:pt modelId="{377675BF-60C8-4DBD-A646-E86AA93ABE52}">
      <dgm:prSet phldrT="[Текст]"/>
      <dgm:spPr>
        <a:solidFill>
          <a:srgbClr val="A4D4E2"/>
        </a:solidFill>
      </dgm:spPr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Конкуренты - (косвенные) Производители настольных игр на пример «Детский Мир», «Леонардо», «</a:t>
          </a:r>
          <a:r>
            <a:rPr lang="ru-RU" smtClean="0">
              <a:latin typeface="Times New Roman" panose="02020603050405020304" pitchFamily="18" charset="0"/>
              <a:cs typeface="Times New Roman" panose="02020603050405020304" pitchFamily="18" charset="0"/>
            </a:rPr>
            <a:t>Читай город»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0BB1576-B217-41AC-B04B-812043263E2F}" type="parTrans" cxnId="{86CFDF01-C3AD-45B0-9674-F902E81F7049}">
      <dgm:prSet/>
      <dgm:spPr/>
      <dgm:t>
        <a:bodyPr/>
        <a:lstStyle/>
        <a:p>
          <a:endParaRPr lang="ru-RU"/>
        </a:p>
      </dgm:t>
    </dgm:pt>
    <dgm:pt modelId="{E592E01B-3C16-4704-96C2-BB3FF77DAA95}" type="sibTrans" cxnId="{86CFDF01-C3AD-45B0-9674-F902E81F7049}">
      <dgm:prSet/>
      <dgm:spPr/>
      <dgm:t>
        <a:bodyPr/>
        <a:lstStyle/>
        <a:p>
          <a:endParaRPr lang="ru-RU"/>
        </a:p>
      </dgm:t>
    </dgm:pt>
    <dgm:pt modelId="{FD45624C-83CF-47B9-8EDE-C4DE60E9F279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Фирмы конкуренты</a:t>
          </a:r>
        </a:p>
      </dgm:t>
    </dgm:pt>
    <dgm:pt modelId="{428D7D77-2657-4A75-8BEE-0D5B401B791A}" type="parTrans" cxnId="{9C152D69-1F99-422B-B44A-FE2504F61A2B}">
      <dgm:prSet/>
      <dgm:spPr/>
      <dgm:t>
        <a:bodyPr/>
        <a:lstStyle/>
        <a:p>
          <a:endParaRPr lang="ru-RU"/>
        </a:p>
      </dgm:t>
    </dgm:pt>
    <dgm:pt modelId="{EDE81F11-AFEE-4E1E-81E1-1E15775A9880}" type="sibTrans" cxnId="{9C152D69-1F99-422B-B44A-FE2504F61A2B}">
      <dgm:prSet/>
      <dgm:spPr/>
      <dgm:t>
        <a:bodyPr/>
        <a:lstStyle/>
        <a:p>
          <a:endParaRPr lang="ru-RU"/>
        </a:p>
      </dgm:t>
    </dgm:pt>
    <dgm:pt modelId="{2883D5F5-E7FF-401B-8EC6-F928AFB44B13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ОАО "Радуга"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6A0B85D-95AC-463F-92D0-B524DCBEA113}" type="parTrans" cxnId="{A3F2D927-0FE1-47AF-90CA-835D2D7A8C57}">
      <dgm:prSet/>
      <dgm:spPr/>
      <dgm:t>
        <a:bodyPr/>
        <a:lstStyle/>
        <a:p>
          <a:endParaRPr lang="ru-RU"/>
        </a:p>
      </dgm:t>
    </dgm:pt>
    <dgm:pt modelId="{8487C7DF-5F3F-497F-AB4E-E023B814B1B5}" type="sibTrans" cxnId="{A3F2D927-0FE1-47AF-90CA-835D2D7A8C57}">
      <dgm:prSet/>
      <dgm:spPr/>
      <dgm:t>
        <a:bodyPr/>
        <a:lstStyle/>
        <a:p>
          <a:endParaRPr lang="ru-RU"/>
        </a:p>
      </dgm:t>
    </dgm:pt>
    <dgm:pt modelId="{70FEF942-57F6-4407-9CA8-343290DE9E26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Производство настольных игр «Банда умников» и «</a:t>
          </a:r>
          <a:r>
            <a:rPr lang="ru-RU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TEMApack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»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56E026B-AB5F-440B-BB8F-26694A248EDA}" type="parTrans" cxnId="{E739DC8A-F73B-4F0E-9BC8-92666F91F7CD}">
      <dgm:prSet/>
      <dgm:spPr/>
      <dgm:t>
        <a:bodyPr/>
        <a:lstStyle/>
        <a:p>
          <a:endParaRPr lang="ru-RU"/>
        </a:p>
      </dgm:t>
    </dgm:pt>
    <dgm:pt modelId="{976B19DA-419E-4846-9F70-5052FB87E709}" type="sibTrans" cxnId="{E739DC8A-F73B-4F0E-9BC8-92666F91F7CD}">
      <dgm:prSet/>
      <dgm:spPr/>
      <dgm:t>
        <a:bodyPr/>
        <a:lstStyle/>
        <a:p>
          <a:endParaRPr lang="ru-RU"/>
        </a:p>
      </dgm:t>
    </dgm:pt>
    <dgm:pt modelId="{C1DCF8D2-41C8-416E-B988-A9BFE3AC37E6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Наши преимущества</a:t>
          </a:r>
        </a:p>
      </dgm:t>
    </dgm:pt>
    <dgm:pt modelId="{B3C04CD2-9904-4D71-967F-DACEEA19A283}" type="parTrans" cxnId="{7D7A5FA2-D674-4026-82D8-FE3468CC2734}">
      <dgm:prSet/>
      <dgm:spPr/>
      <dgm:t>
        <a:bodyPr/>
        <a:lstStyle/>
        <a:p>
          <a:endParaRPr lang="ru-RU"/>
        </a:p>
      </dgm:t>
    </dgm:pt>
    <dgm:pt modelId="{7906EB6D-2218-45CE-B08E-08ED8F228640}" type="sibTrans" cxnId="{7D7A5FA2-D674-4026-82D8-FE3468CC2734}">
      <dgm:prSet/>
      <dgm:spPr/>
      <dgm:t>
        <a:bodyPr/>
        <a:lstStyle/>
        <a:p>
          <a:endParaRPr lang="ru-RU"/>
        </a:p>
      </dgm:t>
    </dgm:pt>
    <dgm:pt modelId="{8C35BD44-1BEF-4152-B737-36207728F3AA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Наши преимущества - уникальность продукта, яркая картинка, интересная подача, (доступная цена)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028CB35-9117-4925-8AF8-24A3293B8DBF}" type="parTrans" cxnId="{3AFCDDC2-D56E-479E-99E8-E8392EBEBD1D}">
      <dgm:prSet/>
      <dgm:spPr/>
      <dgm:t>
        <a:bodyPr/>
        <a:lstStyle/>
        <a:p>
          <a:endParaRPr lang="ru-RU"/>
        </a:p>
      </dgm:t>
    </dgm:pt>
    <dgm:pt modelId="{E8E5BCDD-B3A2-4F66-A5C9-1A9AA5A755C2}" type="sibTrans" cxnId="{3AFCDDC2-D56E-479E-99E8-E8392EBEBD1D}">
      <dgm:prSet/>
      <dgm:spPr/>
      <dgm:t>
        <a:bodyPr/>
        <a:lstStyle/>
        <a:p>
          <a:endParaRPr lang="ru-RU"/>
        </a:p>
      </dgm:t>
    </dgm:pt>
    <dgm:pt modelId="{CA0ACA70-C3D6-4950-A293-826CA31D4D77}" type="pres">
      <dgm:prSet presAssocID="{8E49249E-D487-4D9F-ACF1-780CF7A785B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7421869-CF36-491C-BA53-1F920B19AEB1}" type="pres">
      <dgm:prSet presAssocID="{861A968E-9660-4770-82EB-9C2FFC889440}" presName="composite" presStyleCnt="0"/>
      <dgm:spPr/>
    </dgm:pt>
    <dgm:pt modelId="{69089CAB-F69C-48F1-B73A-68DA3AB2CB28}" type="pres">
      <dgm:prSet presAssocID="{861A968E-9660-4770-82EB-9C2FFC889440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06DAC4-D1DF-4053-8506-5DE426BC8BEF}" type="pres">
      <dgm:prSet presAssocID="{861A968E-9660-4770-82EB-9C2FFC889440}" presName="desTx" presStyleLbl="alignAccFollowNode1" presStyleIdx="0" presStyleCnt="3" custLinFactNeighborX="-103" custLinFactNeighborY="-15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38DDEF-FF29-49EA-B0F6-2B2B7EFBE06A}" type="pres">
      <dgm:prSet presAssocID="{81F95CE4-9DE1-4922-8F2D-89DC118502E3}" presName="space" presStyleCnt="0"/>
      <dgm:spPr/>
    </dgm:pt>
    <dgm:pt modelId="{5458525B-D6B1-444E-BD3E-33F2D6911EC5}" type="pres">
      <dgm:prSet presAssocID="{FD45624C-83CF-47B9-8EDE-C4DE60E9F279}" presName="composite" presStyleCnt="0"/>
      <dgm:spPr/>
    </dgm:pt>
    <dgm:pt modelId="{34E68AF3-FEED-4A3D-869A-6E2B7BBFBA4D}" type="pres">
      <dgm:prSet presAssocID="{FD45624C-83CF-47B9-8EDE-C4DE60E9F279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0F4E5D-F016-41EA-97FB-BF5BA36522C2}" type="pres">
      <dgm:prSet presAssocID="{FD45624C-83CF-47B9-8EDE-C4DE60E9F279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1CCA6C-0CB4-4F35-81EC-2A0957C7E3C7}" type="pres">
      <dgm:prSet presAssocID="{EDE81F11-AFEE-4E1E-81E1-1E15775A9880}" presName="space" presStyleCnt="0"/>
      <dgm:spPr/>
    </dgm:pt>
    <dgm:pt modelId="{157F03D9-AB27-4BEC-A1E6-85F2952B306D}" type="pres">
      <dgm:prSet presAssocID="{C1DCF8D2-41C8-416E-B988-A9BFE3AC37E6}" presName="composite" presStyleCnt="0"/>
      <dgm:spPr/>
    </dgm:pt>
    <dgm:pt modelId="{869E6585-1C72-4E82-914E-39E2C4E28665}" type="pres">
      <dgm:prSet presAssocID="{C1DCF8D2-41C8-416E-B988-A9BFE3AC37E6}" presName="parTx" presStyleLbl="alignNode1" presStyleIdx="2" presStyleCnt="3" custLinFactNeighborX="761" custLinFactNeighborY="-82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85A15E-56D2-44B3-8E52-7FFFB1AE2983}" type="pres">
      <dgm:prSet presAssocID="{C1DCF8D2-41C8-416E-B988-A9BFE3AC37E6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3F2D927-0FE1-47AF-90CA-835D2D7A8C57}" srcId="{FD45624C-83CF-47B9-8EDE-C4DE60E9F279}" destId="{2883D5F5-E7FF-401B-8EC6-F928AFB44B13}" srcOrd="0" destOrd="0" parTransId="{A6A0B85D-95AC-463F-92D0-B524DCBEA113}" sibTransId="{8487C7DF-5F3F-497F-AB4E-E023B814B1B5}"/>
    <dgm:cxn modelId="{A691D18B-FD88-442B-9309-18DBBE0A0566}" type="presOf" srcId="{FD45624C-83CF-47B9-8EDE-C4DE60E9F279}" destId="{34E68AF3-FEED-4A3D-869A-6E2B7BBFBA4D}" srcOrd="0" destOrd="0" presId="urn:microsoft.com/office/officeart/2005/8/layout/hList1"/>
    <dgm:cxn modelId="{9C152D69-1F99-422B-B44A-FE2504F61A2B}" srcId="{8E49249E-D487-4D9F-ACF1-780CF7A785B8}" destId="{FD45624C-83CF-47B9-8EDE-C4DE60E9F279}" srcOrd="1" destOrd="0" parTransId="{428D7D77-2657-4A75-8BEE-0D5B401B791A}" sibTransId="{EDE81F11-AFEE-4E1E-81E1-1E15775A9880}"/>
    <dgm:cxn modelId="{E739DC8A-F73B-4F0E-9BC8-92666F91F7CD}" srcId="{FD45624C-83CF-47B9-8EDE-C4DE60E9F279}" destId="{70FEF942-57F6-4407-9CA8-343290DE9E26}" srcOrd="1" destOrd="0" parTransId="{E56E026B-AB5F-440B-BB8F-26694A248EDA}" sibTransId="{976B19DA-419E-4846-9F70-5052FB87E709}"/>
    <dgm:cxn modelId="{66E023AF-539B-4898-A0E2-EB94370B4CDA}" srcId="{8E49249E-D487-4D9F-ACF1-780CF7A785B8}" destId="{861A968E-9660-4770-82EB-9C2FFC889440}" srcOrd="0" destOrd="0" parTransId="{8EC91AB9-3AD1-4E8A-8F62-D1D6051DCB4D}" sibTransId="{81F95CE4-9DE1-4922-8F2D-89DC118502E3}"/>
    <dgm:cxn modelId="{8BE43DFB-D891-4635-84D8-950FD17CD4DB}" type="presOf" srcId="{2883D5F5-E7FF-401B-8EC6-F928AFB44B13}" destId="{400F4E5D-F016-41EA-97FB-BF5BA36522C2}" srcOrd="0" destOrd="0" presId="urn:microsoft.com/office/officeart/2005/8/layout/hList1"/>
    <dgm:cxn modelId="{C7CDAD10-C2DF-46CB-903C-336750ED5C57}" type="presOf" srcId="{C1DCF8D2-41C8-416E-B988-A9BFE3AC37E6}" destId="{869E6585-1C72-4E82-914E-39E2C4E28665}" srcOrd="0" destOrd="0" presId="urn:microsoft.com/office/officeart/2005/8/layout/hList1"/>
    <dgm:cxn modelId="{7D7A5FA2-D674-4026-82D8-FE3468CC2734}" srcId="{8E49249E-D487-4D9F-ACF1-780CF7A785B8}" destId="{C1DCF8D2-41C8-416E-B988-A9BFE3AC37E6}" srcOrd="2" destOrd="0" parTransId="{B3C04CD2-9904-4D71-967F-DACEEA19A283}" sibTransId="{7906EB6D-2218-45CE-B08E-08ED8F228640}"/>
    <dgm:cxn modelId="{F3184E62-9D59-472C-B11B-11B5F96E7083}" type="presOf" srcId="{377675BF-60C8-4DBD-A646-E86AA93ABE52}" destId="{B206DAC4-D1DF-4053-8506-5DE426BC8BEF}" srcOrd="0" destOrd="0" presId="urn:microsoft.com/office/officeart/2005/8/layout/hList1"/>
    <dgm:cxn modelId="{57EC81AD-43C9-48BB-90A9-1DF15679D829}" type="presOf" srcId="{8C35BD44-1BEF-4152-B737-36207728F3AA}" destId="{0C85A15E-56D2-44B3-8E52-7FFFB1AE2983}" srcOrd="0" destOrd="0" presId="urn:microsoft.com/office/officeart/2005/8/layout/hList1"/>
    <dgm:cxn modelId="{9FA10CAC-7371-43B2-86BD-0275B9476B88}" type="presOf" srcId="{861A968E-9660-4770-82EB-9C2FFC889440}" destId="{69089CAB-F69C-48F1-B73A-68DA3AB2CB28}" srcOrd="0" destOrd="0" presId="urn:microsoft.com/office/officeart/2005/8/layout/hList1"/>
    <dgm:cxn modelId="{3AFCDDC2-D56E-479E-99E8-E8392EBEBD1D}" srcId="{C1DCF8D2-41C8-416E-B988-A9BFE3AC37E6}" destId="{8C35BD44-1BEF-4152-B737-36207728F3AA}" srcOrd="0" destOrd="0" parTransId="{B028CB35-9117-4925-8AF8-24A3293B8DBF}" sibTransId="{E8E5BCDD-B3A2-4F66-A5C9-1A9AA5A755C2}"/>
    <dgm:cxn modelId="{6FA05D58-C5CE-4A85-80B8-5CC1B2AB2425}" type="presOf" srcId="{70FEF942-57F6-4407-9CA8-343290DE9E26}" destId="{400F4E5D-F016-41EA-97FB-BF5BA36522C2}" srcOrd="0" destOrd="1" presId="urn:microsoft.com/office/officeart/2005/8/layout/hList1"/>
    <dgm:cxn modelId="{86CFDF01-C3AD-45B0-9674-F902E81F7049}" srcId="{861A968E-9660-4770-82EB-9C2FFC889440}" destId="{377675BF-60C8-4DBD-A646-E86AA93ABE52}" srcOrd="0" destOrd="0" parTransId="{A0BB1576-B217-41AC-B04B-812043263E2F}" sibTransId="{E592E01B-3C16-4704-96C2-BB3FF77DAA95}"/>
    <dgm:cxn modelId="{1D7A2347-BB2A-48C8-9FB2-6A622DA24F4A}" type="presOf" srcId="{8E49249E-D487-4D9F-ACF1-780CF7A785B8}" destId="{CA0ACA70-C3D6-4950-A293-826CA31D4D77}" srcOrd="0" destOrd="0" presId="urn:microsoft.com/office/officeart/2005/8/layout/hList1"/>
    <dgm:cxn modelId="{114105FC-0E9F-4091-9A53-9DAA1E7CE84B}" type="presParOf" srcId="{CA0ACA70-C3D6-4950-A293-826CA31D4D77}" destId="{77421869-CF36-491C-BA53-1F920B19AEB1}" srcOrd="0" destOrd="0" presId="urn:microsoft.com/office/officeart/2005/8/layout/hList1"/>
    <dgm:cxn modelId="{E7E780B5-6AF1-401D-84CD-8F27EE499EB9}" type="presParOf" srcId="{77421869-CF36-491C-BA53-1F920B19AEB1}" destId="{69089CAB-F69C-48F1-B73A-68DA3AB2CB28}" srcOrd="0" destOrd="0" presId="urn:microsoft.com/office/officeart/2005/8/layout/hList1"/>
    <dgm:cxn modelId="{A534D67E-16FA-4674-A267-3BC41C58A045}" type="presParOf" srcId="{77421869-CF36-491C-BA53-1F920B19AEB1}" destId="{B206DAC4-D1DF-4053-8506-5DE426BC8BEF}" srcOrd="1" destOrd="0" presId="urn:microsoft.com/office/officeart/2005/8/layout/hList1"/>
    <dgm:cxn modelId="{271A7AC8-0415-43D2-9D6B-B68570A7907B}" type="presParOf" srcId="{CA0ACA70-C3D6-4950-A293-826CA31D4D77}" destId="{4538DDEF-FF29-49EA-B0F6-2B2B7EFBE06A}" srcOrd="1" destOrd="0" presId="urn:microsoft.com/office/officeart/2005/8/layout/hList1"/>
    <dgm:cxn modelId="{5D030334-9C84-4F40-AB6A-848E981A3364}" type="presParOf" srcId="{CA0ACA70-C3D6-4950-A293-826CA31D4D77}" destId="{5458525B-D6B1-444E-BD3E-33F2D6911EC5}" srcOrd="2" destOrd="0" presId="urn:microsoft.com/office/officeart/2005/8/layout/hList1"/>
    <dgm:cxn modelId="{B0734314-B25B-42A4-8A3A-907223D2B18F}" type="presParOf" srcId="{5458525B-D6B1-444E-BD3E-33F2D6911EC5}" destId="{34E68AF3-FEED-4A3D-869A-6E2B7BBFBA4D}" srcOrd="0" destOrd="0" presId="urn:microsoft.com/office/officeart/2005/8/layout/hList1"/>
    <dgm:cxn modelId="{4322457E-EE35-4FAE-89E6-90461ED4989C}" type="presParOf" srcId="{5458525B-D6B1-444E-BD3E-33F2D6911EC5}" destId="{400F4E5D-F016-41EA-97FB-BF5BA36522C2}" srcOrd="1" destOrd="0" presId="urn:microsoft.com/office/officeart/2005/8/layout/hList1"/>
    <dgm:cxn modelId="{AD6D8B9A-6CB4-4C9D-843F-971897AFEA39}" type="presParOf" srcId="{CA0ACA70-C3D6-4950-A293-826CA31D4D77}" destId="{DE1CCA6C-0CB4-4F35-81EC-2A0957C7E3C7}" srcOrd="3" destOrd="0" presId="urn:microsoft.com/office/officeart/2005/8/layout/hList1"/>
    <dgm:cxn modelId="{D8658129-E005-4778-92D0-5A0C4A62DF0E}" type="presParOf" srcId="{CA0ACA70-C3D6-4950-A293-826CA31D4D77}" destId="{157F03D9-AB27-4BEC-A1E6-85F2952B306D}" srcOrd="4" destOrd="0" presId="urn:microsoft.com/office/officeart/2005/8/layout/hList1"/>
    <dgm:cxn modelId="{E1F24EE5-70A5-40E1-A999-971BCA1EA43E}" type="presParOf" srcId="{157F03D9-AB27-4BEC-A1E6-85F2952B306D}" destId="{869E6585-1C72-4E82-914E-39E2C4E28665}" srcOrd="0" destOrd="0" presId="urn:microsoft.com/office/officeart/2005/8/layout/hList1"/>
    <dgm:cxn modelId="{4FC86286-A80B-4A94-9EE4-89DEA0A099D4}" type="presParOf" srcId="{157F03D9-AB27-4BEC-A1E6-85F2952B306D}" destId="{0C85A15E-56D2-44B3-8E52-7FFFB1AE298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53630BC-79CB-4B02-8A8A-75E79F9E1F52}" type="doc">
      <dgm:prSet loTypeId="urn:microsoft.com/office/officeart/2005/8/layout/bProcess4" loCatId="process" qsTypeId="urn:microsoft.com/office/officeart/2005/8/quickstyle/simple2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8A49F980-3EE8-411F-ADBF-E39B0907591A}">
      <dgm:prSet phldrT="[Текст]"/>
      <dgm:spPr/>
      <dgm:t>
        <a:bodyPr/>
        <a:lstStyle/>
        <a:p>
          <a:r>
            <a:rPr lang="ru-RU" dirty="0" smtClean="0"/>
            <a:t>Анализ рынка</a:t>
          </a:r>
          <a:endParaRPr lang="ru-RU" dirty="0"/>
        </a:p>
      </dgm:t>
    </dgm:pt>
    <dgm:pt modelId="{D1F6151F-E889-4230-B292-32EFC0650529}" type="parTrans" cxnId="{4DBFFF0C-A6A5-4686-B537-34D8EBD2119C}">
      <dgm:prSet/>
      <dgm:spPr/>
      <dgm:t>
        <a:bodyPr/>
        <a:lstStyle/>
        <a:p>
          <a:endParaRPr lang="ru-RU"/>
        </a:p>
      </dgm:t>
    </dgm:pt>
    <dgm:pt modelId="{E0AB3D96-C148-4B9C-9B9D-B054CAAD3EFB}" type="sibTrans" cxnId="{4DBFFF0C-A6A5-4686-B537-34D8EBD2119C}">
      <dgm:prSet/>
      <dgm:spPr/>
      <dgm:t>
        <a:bodyPr/>
        <a:lstStyle/>
        <a:p>
          <a:endParaRPr lang="ru-RU"/>
        </a:p>
      </dgm:t>
    </dgm:pt>
    <dgm:pt modelId="{CD11A6B9-9EA2-4EE4-B9F2-3A999F56F261}">
      <dgm:prSet phldrT="[Текст]"/>
      <dgm:spPr/>
      <dgm:t>
        <a:bodyPr/>
        <a:lstStyle/>
        <a:p>
          <a:r>
            <a:rPr lang="ru-RU" dirty="0" smtClean="0"/>
            <a:t>Разработка тематики игры</a:t>
          </a:r>
          <a:endParaRPr lang="ru-RU" dirty="0"/>
        </a:p>
      </dgm:t>
    </dgm:pt>
    <dgm:pt modelId="{C5E51E92-49CC-45A0-877F-0C6B1695B487}" type="parTrans" cxnId="{7C8A7B1D-F3B6-4215-815D-7FB3F0207D14}">
      <dgm:prSet/>
      <dgm:spPr/>
      <dgm:t>
        <a:bodyPr/>
        <a:lstStyle/>
        <a:p>
          <a:endParaRPr lang="ru-RU"/>
        </a:p>
      </dgm:t>
    </dgm:pt>
    <dgm:pt modelId="{6FAB70A8-32ED-4464-8D88-5C742DFE3C6D}" type="sibTrans" cxnId="{7C8A7B1D-F3B6-4215-815D-7FB3F0207D14}">
      <dgm:prSet/>
      <dgm:spPr/>
      <dgm:t>
        <a:bodyPr/>
        <a:lstStyle/>
        <a:p>
          <a:endParaRPr lang="ru-RU"/>
        </a:p>
      </dgm:t>
    </dgm:pt>
    <dgm:pt modelId="{177D4DA3-52C2-479B-95F9-781F48D27139}">
      <dgm:prSet phldrT="[Текст]"/>
      <dgm:spPr/>
      <dgm:t>
        <a:bodyPr/>
        <a:lstStyle/>
        <a:p>
          <a:r>
            <a:rPr lang="ru-RU" dirty="0" smtClean="0"/>
            <a:t>Разработка заданий</a:t>
          </a:r>
          <a:endParaRPr lang="ru-RU" dirty="0"/>
        </a:p>
      </dgm:t>
    </dgm:pt>
    <dgm:pt modelId="{2B633436-1486-4ED6-831E-1158D25674D1}" type="parTrans" cxnId="{252C9039-499B-4E71-8540-E8C6DAE4D999}">
      <dgm:prSet/>
      <dgm:spPr/>
      <dgm:t>
        <a:bodyPr/>
        <a:lstStyle/>
        <a:p>
          <a:endParaRPr lang="ru-RU"/>
        </a:p>
      </dgm:t>
    </dgm:pt>
    <dgm:pt modelId="{6ED2A270-F374-47AC-B88A-AF74630A1522}" type="sibTrans" cxnId="{252C9039-499B-4E71-8540-E8C6DAE4D999}">
      <dgm:prSet/>
      <dgm:spPr/>
      <dgm:t>
        <a:bodyPr/>
        <a:lstStyle/>
        <a:p>
          <a:endParaRPr lang="ru-RU"/>
        </a:p>
      </dgm:t>
    </dgm:pt>
    <dgm:pt modelId="{970C62A6-C119-4903-BEF6-C7A862D711DD}">
      <dgm:prSet phldrT="[Текст]"/>
      <dgm:spPr/>
      <dgm:t>
        <a:bodyPr/>
        <a:lstStyle/>
        <a:p>
          <a:r>
            <a:rPr lang="ru-RU" dirty="0" smtClean="0"/>
            <a:t>Разработка тестовой версии игры</a:t>
          </a:r>
          <a:endParaRPr lang="ru-RU" dirty="0"/>
        </a:p>
      </dgm:t>
    </dgm:pt>
    <dgm:pt modelId="{9177E7A5-2270-4F91-BC91-0C78BDA62855}" type="parTrans" cxnId="{02F28EA2-7929-4533-9D03-46EA5EA7A134}">
      <dgm:prSet/>
      <dgm:spPr/>
      <dgm:t>
        <a:bodyPr/>
        <a:lstStyle/>
        <a:p>
          <a:endParaRPr lang="ru-RU"/>
        </a:p>
      </dgm:t>
    </dgm:pt>
    <dgm:pt modelId="{350DBD64-F32A-4E07-BA03-F628BA9E3095}" type="sibTrans" cxnId="{02F28EA2-7929-4533-9D03-46EA5EA7A134}">
      <dgm:prSet/>
      <dgm:spPr/>
      <dgm:t>
        <a:bodyPr/>
        <a:lstStyle/>
        <a:p>
          <a:endParaRPr lang="ru-RU"/>
        </a:p>
      </dgm:t>
    </dgm:pt>
    <dgm:pt modelId="{00D2A034-551B-4A8B-87C6-5D1EA4B55C58}">
      <dgm:prSet phldrT="[Текст]"/>
      <dgm:spPr/>
      <dgm:t>
        <a:bodyPr/>
        <a:lstStyle/>
        <a:p>
          <a:r>
            <a:rPr lang="ru-RU" dirty="0" smtClean="0"/>
            <a:t>Тестирование игры</a:t>
          </a:r>
          <a:endParaRPr lang="ru-RU" dirty="0"/>
        </a:p>
      </dgm:t>
    </dgm:pt>
    <dgm:pt modelId="{E5710223-C6E5-4942-BA3D-27BE359E6A2D}" type="parTrans" cxnId="{C0B20B19-F2A9-4615-8AE5-A0F6E0154DFA}">
      <dgm:prSet/>
      <dgm:spPr/>
      <dgm:t>
        <a:bodyPr/>
        <a:lstStyle/>
        <a:p>
          <a:endParaRPr lang="ru-RU"/>
        </a:p>
      </dgm:t>
    </dgm:pt>
    <dgm:pt modelId="{7B2C718B-D56F-4D7F-ACC7-A610CA3681AB}" type="sibTrans" cxnId="{C0B20B19-F2A9-4615-8AE5-A0F6E0154DFA}">
      <dgm:prSet/>
      <dgm:spPr/>
      <dgm:t>
        <a:bodyPr/>
        <a:lstStyle/>
        <a:p>
          <a:endParaRPr lang="ru-RU"/>
        </a:p>
      </dgm:t>
    </dgm:pt>
    <dgm:pt modelId="{FB06F5C5-9014-493F-B98D-CD35EFAF7708}">
      <dgm:prSet phldrT="[Текст]"/>
      <dgm:spPr/>
      <dgm:t>
        <a:bodyPr/>
        <a:lstStyle/>
        <a:p>
          <a:r>
            <a:rPr lang="ru-RU" dirty="0" smtClean="0"/>
            <a:t>Доработка игры</a:t>
          </a:r>
          <a:endParaRPr lang="ru-RU" dirty="0"/>
        </a:p>
      </dgm:t>
    </dgm:pt>
    <dgm:pt modelId="{DCE80C06-197D-4459-B8ED-1583C6424C1C}" type="parTrans" cxnId="{BA582706-E5BA-41DB-8D76-DBC60F6C598C}">
      <dgm:prSet/>
      <dgm:spPr/>
      <dgm:t>
        <a:bodyPr/>
        <a:lstStyle/>
        <a:p>
          <a:endParaRPr lang="ru-RU"/>
        </a:p>
      </dgm:t>
    </dgm:pt>
    <dgm:pt modelId="{FA684BF9-9720-4916-BC22-E5A1F6CD352D}" type="sibTrans" cxnId="{BA582706-E5BA-41DB-8D76-DBC60F6C598C}">
      <dgm:prSet/>
      <dgm:spPr/>
      <dgm:t>
        <a:bodyPr/>
        <a:lstStyle/>
        <a:p>
          <a:endParaRPr lang="ru-RU"/>
        </a:p>
      </dgm:t>
    </dgm:pt>
    <dgm:pt modelId="{62D995B1-CA15-4718-9A4F-3C04F958F96D}">
      <dgm:prSet phldrT="[Текст]"/>
      <dgm:spPr/>
      <dgm:t>
        <a:bodyPr/>
        <a:lstStyle/>
        <a:p>
          <a:r>
            <a:rPr lang="ru-RU" dirty="0" smtClean="0"/>
            <a:t>Изготовление первой партии</a:t>
          </a:r>
          <a:endParaRPr lang="ru-RU" dirty="0"/>
        </a:p>
      </dgm:t>
    </dgm:pt>
    <dgm:pt modelId="{A9243047-E224-4C2B-93BF-0E4FBF3A85FE}" type="parTrans" cxnId="{6E91F250-AE2E-41AA-AAFC-A8A987BE093D}">
      <dgm:prSet/>
      <dgm:spPr/>
      <dgm:t>
        <a:bodyPr/>
        <a:lstStyle/>
        <a:p>
          <a:endParaRPr lang="ru-RU"/>
        </a:p>
      </dgm:t>
    </dgm:pt>
    <dgm:pt modelId="{92C61D25-3B25-48B2-AC12-584BEBA3944B}" type="sibTrans" cxnId="{6E91F250-AE2E-41AA-AAFC-A8A987BE093D}">
      <dgm:prSet/>
      <dgm:spPr/>
      <dgm:t>
        <a:bodyPr/>
        <a:lstStyle/>
        <a:p>
          <a:endParaRPr lang="ru-RU"/>
        </a:p>
      </dgm:t>
    </dgm:pt>
    <dgm:pt modelId="{F2128570-CC2B-4733-A66C-74C5B8864456}">
      <dgm:prSet phldrT="[Текст]"/>
      <dgm:spPr/>
      <dgm:t>
        <a:bodyPr/>
        <a:lstStyle/>
        <a:p>
          <a:r>
            <a:rPr lang="ru-RU" dirty="0" smtClean="0"/>
            <a:t>Выход на рынок</a:t>
          </a:r>
          <a:endParaRPr lang="ru-RU" dirty="0"/>
        </a:p>
      </dgm:t>
    </dgm:pt>
    <dgm:pt modelId="{62669F88-08C2-4336-A91D-0D6DBB857B86}" type="parTrans" cxnId="{A1E62DD7-1CB8-466E-A734-92BABCFF35A5}">
      <dgm:prSet/>
      <dgm:spPr/>
      <dgm:t>
        <a:bodyPr/>
        <a:lstStyle/>
        <a:p>
          <a:endParaRPr lang="ru-RU"/>
        </a:p>
      </dgm:t>
    </dgm:pt>
    <dgm:pt modelId="{5BD5A796-703A-4491-8E74-3B564C008238}" type="sibTrans" cxnId="{A1E62DD7-1CB8-466E-A734-92BABCFF35A5}">
      <dgm:prSet/>
      <dgm:spPr/>
      <dgm:t>
        <a:bodyPr/>
        <a:lstStyle/>
        <a:p>
          <a:endParaRPr lang="ru-RU"/>
        </a:p>
      </dgm:t>
    </dgm:pt>
    <dgm:pt modelId="{661623BA-6F28-4070-A129-80E26D3313D6}">
      <dgm:prSet phldrT="[Текст]"/>
      <dgm:spPr/>
      <dgm:t>
        <a:bodyPr/>
        <a:lstStyle/>
        <a:p>
          <a:r>
            <a:rPr lang="ru-RU" dirty="0" smtClean="0"/>
            <a:t>Продажа</a:t>
          </a:r>
          <a:endParaRPr lang="ru-RU" dirty="0"/>
        </a:p>
      </dgm:t>
    </dgm:pt>
    <dgm:pt modelId="{0F7A92E6-629C-4361-B417-D2F89C65CFD1}" type="parTrans" cxnId="{A38BE5A7-B6F5-4797-9631-DCAD529D847C}">
      <dgm:prSet/>
      <dgm:spPr/>
      <dgm:t>
        <a:bodyPr/>
        <a:lstStyle/>
        <a:p>
          <a:endParaRPr lang="ru-RU"/>
        </a:p>
      </dgm:t>
    </dgm:pt>
    <dgm:pt modelId="{F81CA3A1-386C-4C0B-9ABF-C6A2E5DB2C47}" type="sibTrans" cxnId="{A38BE5A7-B6F5-4797-9631-DCAD529D847C}">
      <dgm:prSet/>
      <dgm:spPr/>
      <dgm:t>
        <a:bodyPr/>
        <a:lstStyle/>
        <a:p>
          <a:endParaRPr lang="ru-RU"/>
        </a:p>
      </dgm:t>
    </dgm:pt>
    <dgm:pt modelId="{A320C18E-86E6-42F8-897A-7CD7D39F03AF}" type="pres">
      <dgm:prSet presAssocID="{E53630BC-79CB-4B02-8A8A-75E79F9E1F52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ru-RU"/>
        </a:p>
      </dgm:t>
    </dgm:pt>
    <dgm:pt modelId="{81C50A86-E3EC-43FB-BD63-61272EDC46FF}" type="pres">
      <dgm:prSet presAssocID="{8A49F980-3EE8-411F-ADBF-E39B0907591A}" presName="compNode" presStyleCnt="0"/>
      <dgm:spPr/>
    </dgm:pt>
    <dgm:pt modelId="{9B3CC373-6737-49D8-B8C2-36E0AD7CDE62}" type="pres">
      <dgm:prSet presAssocID="{8A49F980-3EE8-411F-ADBF-E39B0907591A}" presName="dummyConnPt" presStyleCnt="0"/>
      <dgm:spPr/>
    </dgm:pt>
    <dgm:pt modelId="{F1571B9A-207B-4AEF-B983-B74AE7542040}" type="pres">
      <dgm:prSet presAssocID="{8A49F980-3EE8-411F-ADBF-E39B0907591A}" presName="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49D0CC-F6A3-44E1-A825-51F2E6F57897}" type="pres">
      <dgm:prSet presAssocID="{E0AB3D96-C148-4B9C-9B9D-B054CAAD3EFB}" presName="sibTrans" presStyleLbl="bgSibTrans2D1" presStyleIdx="0" presStyleCnt="8"/>
      <dgm:spPr/>
      <dgm:t>
        <a:bodyPr/>
        <a:lstStyle/>
        <a:p>
          <a:endParaRPr lang="ru-RU"/>
        </a:p>
      </dgm:t>
    </dgm:pt>
    <dgm:pt modelId="{B6CAA21C-0042-47C5-B460-3984D8ED8AF4}" type="pres">
      <dgm:prSet presAssocID="{CD11A6B9-9EA2-4EE4-B9F2-3A999F56F261}" presName="compNode" presStyleCnt="0"/>
      <dgm:spPr/>
    </dgm:pt>
    <dgm:pt modelId="{E59C85E7-17E2-4D73-A205-677D19EC1E73}" type="pres">
      <dgm:prSet presAssocID="{CD11A6B9-9EA2-4EE4-B9F2-3A999F56F261}" presName="dummyConnPt" presStyleCnt="0"/>
      <dgm:spPr/>
    </dgm:pt>
    <dgm:pt modelId="{EA4AF696-0497-46E4-9A0A-6CE20D8D9340}" type="pres">
      <dgm:prSet presAssocID="{CD11A6B9-9EA2-4EE4-B9F2-3A999F56F261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E7E7FFC-9DD0-490F-9D13-674582A234F2}" type="pres">
      <dgm:prSet presAssocID="{6FAB70A8-32ED-4464-8D88-5C742DFE3C6D}" presName="sibTrans" presStyleLbl="bgSibTrans2D1" presStyleIdx="1" presStyleCnt="8"/>
      <dgm:spPr/>
      <dgm:t>
        <a:bodyPr/>
        <a:lstStyle/>
        <a:p>
          <a:endParaRPr lang="ru-RU"/>
        </a:p>
      </dgm:t>
    </dgm:pt>
    <dgm:pt modelId="{871A1210-9C02-4645-B448-4A7AA301C894}" type="pres">
      <dgm:prSet presAssocID="{177D4DA3-52C2-479B-95F9-781F48D27139}" presName="compNode" presStyleCnt="0"/>
      <dgm:spPr/>
    </dgm:pt>
    <dgm:pt modelId="{6A8D29B0-4C6D-43D4-A384-7BEB2BCB751A}" type="pres">
      <dgm:prSet presAssocID="{177D4DA3-52C2-479B-95F9-781F48D27139}" presName="dummyConnPt" presStyleCnt="0"/>
      <dgm:spPr/>
    </dgm:pt>
    <dgm:pt modelId="{BED4F54E-7FEA-479C-BA32-DD112F5B99E6}" type="pres">
      <dgm:prSet presAssocID="{177D4DA3-52C2-479B-95F9-781F48D27139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AB7A396-5012-4F01-B79A-D965D00378CE}" type="pres">
      <dgm:prSet presAssocID="{6ED2A270-F374-47AC-B88A-AF74630A1522}" presName="sibTrans" presStyleLbl="bgSibTrans2D1" presStyleIdx="2" presStyleCnt="8"/>
      <dgm:spPr/>
      <dgm:t>
        <a:bodyPr/>
        <a:lstStyle/>
        <a:p>
          <a:endParaRPr lang="ru-RU"/>
        </a:p>
      </dgm:t>
    </dgm:pt>
    <dgm:pt modelId="{0D8F78C0-04AB-4686-A9BC-CCA694CD9075}" type="pres">
      <dgm:prSet presAssocID="{970C62A6-C119-4903-BEF6-C7A862D711DD}" presName="compNode" presStyleCnt="0"/>
      <dgm:spPr/>
    </dgm:pt>
    <dgm:pt modelId="{8A01CAD7-788D-4E16-A6F5-4F9BE617A390}" type="pres">
      <dgm:prSet presAssocID="{970C62A6-C119-4903-BEF6-C7A862D711DD}" presName="dummyConnPt" presStyleCnt="0"/>
      <dgm:spPr/>
    </dgm:pt>
    <dgm:pt modelId="{F045B2E8-8338-47C2-B2D8-DDA5BF6295E8}" type="pres">
      <dgm:prSet presAssocID="{970C62A6-C119-4903-BEF6-C7A862D711DD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FA3152E-01A5-4CA9-8192-82267747C10B}" type="pres">
      <dgm:prSet presAssocID="{350DBD64-F32A-4E07-BA03-F628BA9E3095}" presName="sibTrans" presStyleLbl="bgSibTrans2D1" presStyleIdx="3" presStyleCnt="8"/>
      <dgm:spPr/>
      <dgm:t>
        <a:bodyPr/>
        <a:lstStyle/>
        <a:p>
          <a:endParaRPr lang="ru-RU"/>
        </a:p>
      </dgm:t>
    </dgm:pt>
    <dgm:pt modelId="{D0852666-FC6D-4116-B828-4936ABDF64FB}" type="pres">
      <dgm:prSet presAssocID="{00D2A034-551B-4A8B-87C6-5D1EA4B55C58}" presName="compNode" presStyleCnt="0"/>
      <dgm:spPr/>
    </dgm:pt>
    <dgm:pt modelId="{FB47E3AD-9C8D-40E6-843A-25ECF2CC6F07}" type="pres">
      <dgm:prSet presAssocID="{00D2A034-551B-4A8B-87C6-5D1EA4B55C58}" presName="dummyConnPt" presStyleCnt="0"/>
      <dgm:spPr/>
    </dgm:pt>
    <dgm:pt modelId="{90FFDB81-8AF6-4A94-9C84-B1A7464D2146}" type="pres">
      <dgm:prSet presAssocID="{00D2A034-551B-4A8B-87C6-5D1EA4B55C58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C891BE-B182-44B9-8085-4D2BCA6C7EC7}" type="pres">
      <dgm:prSet presAssocID="{7B2C718B-D56F-4D7F-ACC7-A610CA3681AB}" presName="sibTrans" presStyleLbl="bgSibTrans2D1" presStyleIdx="4" presStyleCnt="8"/>
      <dgm:spPr/>
      <dgm:t>
        <a:bodyPr/>
        <a:lstStyle/>
        <a:p>
          <a:endParaRPr lang="ru-RU"/>
        </a:p>
      </dgm:t>
    </dgm:pt>
    <dgm:pt modelId="{E2373A6A-F1A1-4AAC-9502-1F24F55F735A}" type="pres">
      <dgm:prSet presAssocID="{FB06F5C5-9014-493F-B98D-CD35EFAF7708}" presName="compNode" presStyleCnt="0"/>
      <dgm:spPr/>
    </dgm:pt>
    <dgm:pt modelId="{1022E00D-0D18-4041-95A5-352A2ABF3EF6}" type="pres">
      <dgm:prSet presAssocID="{FB06F5C5-9014-493F-B98D-CD35EFAF7708}" presName="dummyConnPt" presStyleCnt="0"/>
      <dgm:spPr/>
    </dgm:pt>
    <dgm:pt modelId="{6217A0C3-E241-4FFF-A2A0-F39F4A4C00FA}" type="pres">
      <dgm:prSet presAssocID="{FB06F5C5-9014-493F-B98D-CD35EFAF7708}" presName="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DADF37-CDC2-4104-AC99-60919C19B1D9}" type="pres">
      <dgm:prSet presAssocID="{FA684BF9-9720-4916-BC22-E5A1F6CD352D}" presName="sibTrans" presStyleLbl="bgSibTrans2D1" presStyleIdx="5" presStyleCnt="8"/>
      <dgm:spPr/>
      <dgm:t>
        <a:bodyPr/>
        <a:lstStyle/>
        <a:p>
          <a:endParaRPr lang="ru-RU"/>
        </a:p>
      </dgm:t>
    </dgm:pt>
    <dgm:pt modelId="{2E08675E-5AEC-437B-8BAD-CDC3B7814D65}" type="pres">
      <dgm:prSet presAssocID="{62D995B1-CA15-4718-9A4F-3C04F958F96D}" presName="compNode" presStyleCnt="0"/>
      <dgm:spPr/>
    </dgm:pt>
    <dgm:pt modelId="{791D4A70-C010-4F22-A824-4B60214F365C}" type="pres">
      <dgm:prSet presAssocID="{62D995B1-CA15-4718-9A4F-3C04F958F96D}" presName="dummyConnPt" presStyleCnt="0"/>
      <dgm:spPr/>
    </dgm:pt>
    <dgm:pt modelId="{9C4E2DBB-E41C-4257-9B0A-55BF7A513B81}" type="pres">
      <dgm:prSet presAssocID="{62D995B1-CA15-4718-9A4F-3C04F958F96D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3E3011-5977-499B-97CC-A2E32286853E}" type="pres">
      <dgm:prSet presAssocID="{92C61D25-3B25-48B2-AC12-584BEBA3944B}" presName="sibTrans" presStyleLbl="bgSibTrans2D1" presStyleIdx="6" presStyleCnt="8"/>
      <dgm:spPr/>
      <dgm:t>
        <a:bodyPr/>
        <a:lstStyle/>
        <a:p>
          <a:endParaRPr lang="ru-RU"/>
        </a:p>
      </dgm:t>
    </dgm:pt>
    <dgm:pt modelId="{3CC5CDC4-E048-4743-BA1B-340B943BA5C9}" type="pres">
      <dgm:prSet presAssocID="{F2128570-CC2B-4733-A66C-74C5B8864456}" presName="compNode" presStyleCnt="0"/>
      <dgm:spPr/>
    </dgm:pt>
    <dgm:pt modelId="{9918436F-6604-4D61-B319-83B44475B7A8}" type="pres">
      <dgm:prSet presAssocID="{F2128570-CC2B-4733-A66C-74C5B8864456}" presName="dummyConnPt" presStyleCnt="0"/>
      <dgm:spPr/>
    </dgm:pt>
    <dgm:pt modelId="{25319EE8-3EEB-4729-91FB-C903F0333793}" type="pres">
      <dgm:prSet presAssocID="{F2128570-CC2B-4733-A66C-74C5B8864456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D49C50-611B-480C-AD27-155E1370BF05}" type="pres">
      <dgm:prSet presAssocID="{5BD5A796-703A-4491-8E74-3B564C008238}" presName="sibTrans" presStyleLbl="bgSibTrans2D1" presStyleIdx="7" presStyleCnt="8"/>
      <dgm:spPr/>
      <dgm:t>
        <a:bodyPr/>
        <a:lstStyle/>
        <a:p>
          <a:endParaRPr lang="ru-RU"/>
        </a:p>
      </dgm:t>
    </dgm:pt>
    <dgm:pt modelId="{BFD8303F-8A6F-4F77-87C5-5E823D3F8F25}" type="pres">
      <dgm:prSet presAssocID="{661623BA-6F28-4070-A129-80E26D3313D6}" presName="compNode" presStyleCnt="0"/>
      <dgm:spPr/>
    </dgm:pt>
    <dgm:pt modelId="{59C66551-B705-4B51-B24C-5C8D70EB8D63}" type="pres">
      <dgm:prSet presAssocID="{661623BA-6F28-4070-A129-80E26D3313D6}" presName="dummyConnPt" presStyleCnt="0"/>
      <dgm:spPr/>
    </dgm:pt>
    <dgm:pt modelId="{BD96C1C3-BF31-4253-BFCF-0C0AA192BADD}" type="pres">
      <dgm:prSet presAssocID="{661623BA-6F28-4070-A129-80E26D3313D6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3ECE14C-9298-4548-A9CF-0987E6AC565C}" type="presOf" srcId="{5BD5A796-703A-4491-8E74-3B564C008238}" destId="{FED49C50-611B-480C-AD27-155E1370BF05}" srcOrd="0" destOrd="0" presId="urn:microsoft.com/office/officeart/2005/8/layout/bProcess4"/>
    <dgm:cxn modelId="{C0B20B19-F2A9-4615-8AE5-A0F6E0154DFA}" srcId="{E53630BC-79CB-4B02-8A8A-75E79F9E1F52}" destId="{00D2A034-551B-4A8B-87C6-5D1EA4B55C58}" srcOrd="4" destOrd="0" parTransId="{E5710223-C6E5-4942-BA3D-27BE359E6A2D}" sibTransId="{7B2C718B-D56F-4D7F-ACC7-A610CA3681AB}"/>
    <dgm:cxn modelId="{A38BE5A7-B6F5-4797-9631-DCAD529D847C}" srcId="{E53630BC-79CB-4B02-8A8A-75E79F9E1F52}" destId="{661623BA-6F28-4070-A129-80E26D3313D6}" srcOrd="8" destOrd="0" parTransId="{0F7A92E6-629C-4361-B417-D2F89C65CFD1}" sibTransId="{F81CA3A1-386C-4C0B-9ABF-C6A2E5DB2C47}"/>
    <dgm:cxn modelId="{2CCD5358-0E17-4D53-8F32-07A08C3D538B}" type="presOf" srcId="{00D2A034-551B-4A8B-87C6-5D1EA4B55C58}" destId="{90FFDB81-8AF6-4A94-9C84-B1A7464D2146}" srcOrd="0" destOrd="0" presId="urn:microsoft.com/office/officeart/2005/8/layout/bProcess4"/>
    <dgm:cxn modelId="{7FCA6006-7C5C-4236-BA5E-59C84A150930}" type="presOf" srcId="{6FAB70A8-32ED-4464-8D88-5C742DFE3C6D}" destId="{1E7E7FFC-9DD0-490F-9D13-674582A234F2}" srcOrd="0" destOrd="0" presId="urn:microsoft.com/office/officeart/2005/8/layout/bProcess4"/>
    <dgm:cxn modelId="{E701A3B4-7BC3-411B-B79A-8B3050C0D2A3}" type="presOf" srcId="{7B2C718B-D56F-4D7F-ACC7-A610CA3681AB}" destId="{C0C891BE-B182-44B9-8085-4D2BCA6C7EC7}" srcOrd="0" destOrd="0" presId="urn:microsoft.com/office/officeart/2005/8/layout/bProcess4"/>
    <dgm:cxn modelId="{60441957-A924-4F10-B429-C73D79BDF92E}" type="presOf" srcId="{6ED2A270-F374-47AC-B88A-AF74630A1522}" destId="{4AB7A396-5012-4F01-B79A-D965D00378CE}" srcOrd="0" destOrd="0" presId="urn:microsoft.com/office/officeart/2005/8/layout/bProcess4"/>
    <dgm:cxn modelId="{C48BC12C-462D-426B-A938-399AC8A175A5}" type="presOf" srcId="{E0AB3D96-C148-4B9C-9B9D-B054CAAD3EFB}" destId="{D849D0CC-F6A3-44E1-A825-51F2E6F57897}" srcOrd="0" destOrd="0" presId="urn:microsoft.com/office/officeart/2005/8/layout/bProcess4"/>
    <dgm:cxn modelId="{6F8C50F9-0E76-4585-8C71-D6EA3EA7068E}" type="presOf" srcId="{8A49F980-3EE8-411F-ADBF-E39B0907591A}" destId="{F1571B9A-207B-4AEF-B983-B74AE7542040}" srcOrd="0" destOrd="0" presId="urn:microsoft.com/office/officeart/2005/8/layout/bProcess4"/>
    <dgm:cxn modelId="{6E91F250-AE2E-41AA-AAFC-A8A987BE093D}" srcId="{E53630BC-79CB-4B02-8A8A-75E79F9E1F52}" destId="{62D995B1-CA15-4718-9A4F-3C04F958F96D}" srcOrd="6" destOrd="0" parTransId="{A9243047-E224-4C2B-93BF-0E4FBF3A85FE}" sibTransId="{92C61D25-3B25-48B2-AC12-584BEBA3944B}"/>
    <dgm:cxn modelId="{7151DE35-7A4C-4809-BC84-789545DE26B9}" type="presOf" srcId="{62D995B1-CA15-4718-9A4F-3C04F958F96D}" destId="{9C4E2DBB-E41C-4257-9B0A-55BF7A513B81}" srcOrd="0" destOrd="0" presId="urn:microsoft.com/office/officeart/2005/8/layout/bProcess4"/>
    <dgm:cxn modelId="{B66DF24C-2AE9-4734-88F7-D5D3E4ECC84E}" type="presOf" srcId="{970C62A6-C119-4903-BEF6-C7A862D711DD}" destId="{F045B2E8-8338-47C2-B2D8-DDA5BF6295E8}" srcOrd="0" destOrd="0" presId="urn:microsoft.com/office/officeart/2005/8/layout/bProcess4"/>
    <dgm:cxn modelId="{E8BBA4CD-BFCC-4CEC-8B67-3A42BA487DE0}" type="presOf" srcId="{E53630BC-79CB-4B02-8A8A-75E79F9E1F52}" destId="{A320C18E-86E6-42F8-897A-7CD7D39F03AF}" srcOrd="0" destOrd="0" presId="urn:microsoft.com/office/officeart/2005/8/layout/bProcess4"/>
    <dgm:cxn modelId="{834166DE-2D47-4941-90EE-79EDC5EA6886}" type="presOf" srcId="{177D4DA3-52C2-479B-95F9-781F48D27139}" destId="{BED4F54E-7FEA-479C-BA32-DD112F5B99E6}" srcOrd="0" destOrd="0" presId="urn:microsoft.com/office/officeart/2005/8/layout/bProcess4"/>
    <dgm:cxn modelId="{7C8A7B1D-F3B6-4215-815D-7FB3F0207D14}" srcId="{E53630BC-79CB-4B02-8A8A-75E79F9E1F52}" destId="{CD11A6B9-9EA2-4EE4-B9F2-3A999F56F261}" srcOrd="1" destOrd="0" parTransId="{C5E51E92-49CC-45A0-877F-0C6B1695B487}" sibTransId="{6FAB70A8-32ED-4464-8D88-5C742DFE3C6D}"/>
    <dgm:cxn modelId="{BA582706-E5BA-41DB-8D76-DBC60F6C598C}" srcId="{E53630BC-79CB-4B02-8A8A-75E79F9E1F52}" destId="{FB06F5C5-9014-493F-B98D-CD35EFAF7708}" srcOrd="5" destOrd="0" parTransId="{DCE80C06-197D-4459-B8ED-1583C6424C1C}" sibTransId="{FA684BF9-9720-4916-BC22-E5A1F6CD352D}"/>
    <dgm:cxn modelId="{D60823D6-CAA6-49C9-9F2F-56A4BADBA014}" type="presOf" srcId="{350DBD64-F32A-4E07-BA03-F628BA9E3095}" destId="{1FA3152E-01A5-4CA9-8192-82267747C10B}" srcOrd="0" destOrd="0" presId="urn:microsoft.com/office/officeart/2005/8/layout/bProcess4"/>
    <dgm:cxn modelId="{252C9039-499B-4E71-8540-E8C6DAE4D999}" srcId="{E53630BC-79CB-4B02-8A8A-75E79F9E1F52}" destId="{177D4DA3-52C2-479B-95F9-781F48D27139}" srcOrd="2" destOrd="0" parTransId="{2B633436-1486-4ED6-831E-1158D25674D1}" sibTransId="{6ED2A270-F374-47AC-B88A-AF74630A1522}"/>
    <dgm:cxn modelId="{A1E62DD7-1CB8-466E-A734-92BABCFF35A5}" srcId="{E53630BC-79CB-4B02-8A8A-75E79F9E1F52}" destId="{F2128570-CC2B-4733-A66C-74C5B8864456}" srcOrd="7" destOrd="0" parTransId="{62669F88-08C2-4336-A91D-0D6DBB857B86}" sibTransId="{5BD5A796-703A-4491-8E74-3B564C008238}"/>
    <dgm:cxn modelId="{CA574303-FA95-4CDF-8B87-BFA521C0C21A}" type="presOf" srcId="{CD11A6B9-9EA2-4EE4-B9F2-3A999F56F261}" destId="{EA4AF696-0497-46E4-9A0A-6CE20D8D9340}" srcOrd="0" destOrd="0" presId="urn:microsoft.com/office/officeart/2005/8/layout/bProcess4"/>
    <dgm:cxn modelId="{02F28EA2-7929-4533-9D03-46EA5EA7A134}" srcId="{E53630BC-79CB-4B02-8A8A-75E79F9E1F52}" destId="{970C62A6-C119-4903-BEF6-C7A862D711DD}" srcOrd="3" destOrd="0" parTransId="{9177E7A5-2270-4F91-BC91-0C78BDA62855}" sibTransId="{350DBD64-F32A-4E07-BA03-F628BA9E3095}"/>
    <dgm:cxn modelId="{4DBFFF0C-A6A5-4686-B537-34D8EBD2119C}" srcId="{E53630BC-79CB-4B02-8A8A-75E79F9E1F52}" destId="{8A49F980-3EE8-411F-ADBF-E39B0907591A}" srcOrd="0" destOrd="0" parTransId="{D1F6151F-E889-4230-B292-32EFC0650529}" sibTransId="{E0AB3D96-C148-4B9C-9B9D-B054CAAD3EFB}"/>
    <dgm:cxn modelId="{CFFCBD64-97A6-427C-93FB-37468D565CDE}" type="presOf" srcId="{92C61D25-3B25-48B2-AC12-584BEBA3944B}" destId="{FC3E3011-5977-499B-97CC-A2E32286853E}" srcOrd="0" destOrd="0" presId="urn:microsoft.com/office/officeart/2005/8/layout/bProcess4"/>
    <dgm:cxn modelId="{0D880092-9B6F-40CE-9C62-B91AF9069142}" type="presOf" srcId="{FB06F5C5-9014-493F-B98D-CD35EFAF7708}" destId="{6217A0C3-E241-4FFF-A2A0-F39F4A4C00FA}" srcOrd="0" destOrd="0" presId="urn:microsoft.com/office/officeart/2005/8/layout/bProcess4"/>
    <dgm:cxn modelId="{FF625F07-6B6F-4A46-97B9-641DB51A5FEF}" type="presOf" srcId="{F2128570-CC2B-4733-A66C-74C5B8864456}" destId="{25319EE8-3EEB-4729-91FB-C903F0333793}" srcOrd="0" destOrd="0" presId="urn:microsoft.com/office/officeart/2005/8/layout/bProcess4"/>
    <dgm:cxn modelId="{DE7B3428-34C1-4BF9-A513-6AA5E144F212}" type="presOf" srcId="{661623BA-6F28-4070-A129-80E26D3313D6}" destId="{BD96C1C3-BF31-4253-BFCF-0C0AA192BADD}" srcOrd="0" destOrd="0" presId="urn:microsoft.com/office/officeart/2005/8/layout/bProcess4"/>
    <dgm:cxn modelId="{D752895C-936C-4222-85F9-2FB130FAEEBA}" type="presOf" srcId="{FA684BF9-9720-4916-BC22-E5A1F6CD352D}" destId="{EBDADF37-CDC2-4104-AC99-60919C19B1D9}" srcOrd="0" destOrd="0" presId="urn:microsoft.com/office/officeart/2005/8/layout/bProcess4"/>
    <dgm:cxn modelId="{91889DD6-D462-4E5E-ADA5-2F21F5EC32BD}" type="presParOf" srcId="{A320C18E-86E6-42F8-897A-7CD7D39F03AF}" destId="{81C50A86-E3EC-43FB-BD63-61272EDC46FF}" srcOrd="0" destOrd="0" presId="urn:microsoft.com/office/officeart/2005/8/layout/bProcess4"/>
    <dgm:cxn modelId="{6BEDEFDC-466D-438F-B419-1C2A6299EDA0}" type="presParOf" srcId="{81C50A86-E3EC-43FB-BD63-61272EDC46FF}" destId="{9B3CC373-6737-49D8-B8C2-36E0AD7CDE62}" srcOrd="0" destOrd="0" presId="urn:microsoft.com/office/officeart/2005/8/layout/bProcess4"/>
    <dgm:cxn modelId="{E314F4E8-EB9F-45E4-9A2A-9A1DDBB176C7}" type="presParOf" srcId="{81C50A86-E3EC-43FB-BD63-61272EDC46FF}" destId="{F1571B9A-207B-4AEF-B983-B74AE7542040}" srcOrd="1" destOrd="0" presId="urn:microsoft.com/office/officeart/2005/8/layout/bProcess4"/>
    <dgm:cxn modelId="{5B2ABC62-A6A2-4568-9B14-C3D805901864}" type="presParOf" srcId="{A320C18E-86E6-42F8-897A-7CD7D39F03AF}" destId="{D849D0CC-F6A3-44E1-A825-51F2E6F57897}" srcOrd="1" destOrd="0" presId="urn:microsoft.com/office/officeart/2005/8/layout/bProcess4"/>
    <dgm:cxn modelId="{F018F1A5-3DA2-4502-827D-7635D880977A}" type="presParOf" srcId="{A320C18E-86E6-42F8-897A-7CD7D39F03AF}" destId="{B6CAA21C-0042-47C5-B460-3984D8ED8AF4}" srcOrd="2" destOrd="0" presId="urn:microsoft.com/office/officeart/2005/8/layout/bProcess4"/>
    <dgm:cxn modelId="{12037E66-E4CF-464B-A107-0DE312D9C73F}" type="presParOf" srcId="{B6CAA21C-0042-47C5-B460-3984D8ED8AF4}" destId="{E59C85E7-17E2-4D73-A205-677D19EC1E73}" srcOrd="0" destOrd="0" presId="urn:microsoft.com/office/officeart/2005/8/layout/bProcess4"/>
    <dgm:cxn modelId="{29613800-4751-4C88-ADE3-F24D53A73F7A}" type="presParOf" srcId="{B6CAA21C-0042-47C5-B460-3984D8ED8AF4}" destId="{EA4AF696-0497-46E4-9A0A-6CE20D8D9340}" srcOrd="1" destOrd="0" presId="urn:microsoft.com/office/officeart/2005/8/layout/bProcess4"/>
    <dgm:cxn modelId="{6598FC6E-9009-41D4-A865-0D83CF82E88C}" type="presParOf" srcId="{A320C18E-86E6-42F8-897A-7CD7D39F03AF}" destId="{1E7E7FFC-9DD0-490F-9D13-674582A234F2}" srcOrd="3" destOrd="0" presId="urn:microsoft.com/office/officeart/2005/8/layout/bProcess4"/>
    <dgm:cxn modelId="{F20551B6-0F23-4709-AD79-4D9525683184}" type="presParOf" srcId="{A320C18E-86E6-42F8-897A-7CD7D39F03AF}" destId="{871A1210-9C02-4645-B448-4A7AA301C894}" srcOrd="4" destOrd="0" presId="urn:microsoft.com/office/officeart/2005/8/layout/bProcess4"/>
    <dgm:cxn modelId="{6266CC41-EC21-4434-9A66-552017399E97}" type="presParOf" srcId="{871A1210-9C02-4645-B448-4A7AA301C894}" destId="{6A8D29B0-4C6D-43D4-A384-7BEB2BCB751A}" srcOrd="0" destOrd="0" presId="urn:microsoft.com/office/officeart/2005/8/layout/bProcess4"/>
    <dgm:cxn modelId="{600D0431-FE18-4C34-AE29-D0B4353B2CF3}" type="presParOf" srcId="{871A1210-9C02-4645-B448-4A7AA301C894}" destId="{BED4F54E-7FEA-479C-BA32-DD112F5B99E6}" srcOrd="1" destOrd="0" presId="urn:microsoft.com/office/officeart/2005/8/layout/bProcess4"/>
    <dgm:cxn modelId="{166511DF-52F7-426C-AEE5-F163222570CF}" type="presParOf" srcId="{A320C18E-86E6-42F8-897A-7CD7D39F03AF}" destId="{4AB7A396-5012-4F01-B79A-D965D00378CE}" srcOrd="5" destOrd="0" presId="urn:microsoft.com/office/officeart/2005/8/layout/bProcess4"/>
    <dgm:cxn modelId="{1910E7D6-9BEC-45FB-A822-4593E8A0C9EE}" type="presParOf" srcId="{A320C18E-86E6-42F8-897A-7CD7D39F03AF}" destId="{0D8F78C0-04AB-4686-A9BC-CCA694CD9075}" srcOrd="6" destOrd="0" presId="urn:microsoft.com/office/officeart/2005/8/layout/bProcess4"/>
    <dgm:cxn modelId="{54140333-3B81-4A8E-877A-E5DF081A6E55}" type="presParOf" srcId="{0D8F78C0-04AB-4686-A9BC-CCA694CD9075}" destId="{8A01CAD7-788D-4E16-A6F5-4F9BE617A390}" srcOrd="0" destOrd="0" presId="urn:microsoft.com/office/officeart/2005/8/layout/bProcess4"/>
    <dgm:cxn modelId="{29FBCD5E-6F98-4B8A-92DE-BC7C34D2E183}" type="presParOf" srcId="{0D8F78C0-04AB-4686-A9BC-CCA694CD9075}" destId="{F045B2E8-8338-47C2-B2D8-DDA5BF6295E8}" srcOrd="1" destOrd="0" presId="urn:microsoft.com/office/officeart/2005/8/layout/bProcess4"/>
    <dgm:cxn modelId="{6643BEA8-C9BA-4A77-B698-17B027ABCAF0}" type="presParOf" srcId="{A320C18E-86E6-42F8-897A-7CD7D39F03AF}" destId="{1FA3152E-01A5-4CA9-8192-82267747C10B}" srcOrd="7" destOrd="0" presId="urn:microsoft.com/office/officeart/2005/8/layout/bProcess4"/>
    <dgm:cxn modelId="{6E1449A0-819A-429F-BC71-092C49821374}" type="presParOf" srcId="{A320C18E-86E6-42F8-897A-7CD7D39F03AF}" destId="{D0852666-FC6D-4116-B828-4936ABDF64FB}" srcOrd="8" destOrd="0" presId="urn:microsoft.com/office/officeart/2005/8/layout/bProcess4"/>
    <dgm:cxn modelId="{546B6E9C-DD4F-4275-8013-44219119BDB3}" type="presParOf" srcId="{D0852666-FC6D-4116-B828-4936ABDF64FB}" destId="{FB47E3AD-9C8D-40E6-843A-25ECF2CC6F07}" srcOrd="0" destOrd="0" presId="urn:microsoft.com/office/officeart/2005/8/layout/bProcess4"/>
    <dgm:cxn modelId="{1A12224E-B4D1-4006-9F26-C12B06C6FCB4}" type="presParOf" srcId="{D0852666-FC6D-4116-B828-4936ABDF64FB}" destId="{90FFDB81-8AF6-4A94-9C84-B1A7464D2146}" srcOrd="1" destOrd="0" presId="urn:microsoft.com/office/officeart/2005/8/layout/bProcess4"/>
    <dgm:cxn modelId="{2B0F337B-CB7A-4E7F-8E69-2A08679C2D16}" type="presParOf" srcId="{A320C18E-86E6-42F8-897A-7CD7D39F03AF}" destId="{C0C891BE-B182-44B9-8085-4D2BCA6C7EC7}" srcOrd="9" destOrd="0" presId="urn:microsoft.com/office/officeart/2005/8/layout/bProcess4"/>
    <dgm:cxn modelId="{5D9E58F7-3F5D-4A60-9C02-B39CAA60A0E1}" type="presParOf" srcId="{A320C18E-86E6-42F8-897A-7CD7D39F03AF}" destId="{E2373A6A-F1A1-4AAC-9502-1F24F55F735A}" srcOrd="10" destOrd="0" presId="urn:microsoft.com/office/officeart/2005/8/layout/bProcess4"/>
    <dgm:cxn modelId="{9A5244C3-977F-4C77-ABAD-7AE575885F77}" type="presParOf" srcId="{E2373A6A-F1A1-4AAC-9502-1F24F55F735A}" destId="{1022E00D-0D18-4041-95A5-352A2ABF3EF6}" srcOrd="0" destOrd="0" presId="urn:microsoft.com/office/officeart/2005/8/layout/bProcess4"/>
    <dgm:cxn modelId="{186E83D3-2247-475D-AAD7-592FBFB682D7}" type="presParOf" srcId="{E2373A6A-F1A1-4AAC-9502-1F24F55F735A}" destId="{6217A0C3-E241-4FFF-A2A0-F39F4A4C00FA}" srcOrd="1" destOrd="0" presId="urn:microsoft.com/office/officeart/2005/8/layout/bProcess4"/>
    <dgm:cxn modelId="{BCFBF888-C124-4ABF-A133-4733B8607880}" type="presParOf" srcId="{A320C18E-86E6-42F8-897A-7CD7D39F03AF}" destId="{EBDADF37-CDC2-4104-AC99-60919C19B1D9}" srcOrd="11" destOrd="0" presId="urn:microsoft.com/office/officeart/2005/8/layout/bProcess4"/>
    <dgm:cxn modelId="{B2D67A65-C7AA-42F7-9571-B2EA9E01ABA2}" type="presParOf" srcId="{A320C18E-86E6-42F8-897A-7CD7D39F03AF}" destId="{2E08675E-5AEC-437B-8BAD-CDC3B7814D65}" srcOrd="12" destOrd="0" presId="urn:microsoft.com/office/officeart/2005/8/layout/bProcess4"/>
    <dgm:cxn modelId="{0B5028B2-31EF-470C-B94F-5634189C2460}" type="presParOf" srcId="{2E08675E-5AEC-437B-8BAD-CDC3B7814D65}" destId="{791D4A70-C010-4F22-A824-4B60214F365C}" srcOrd="0" destOrd="0" presId="urn:microsoft.com/office/officeart/2005/8/layout/bProcess4"/>
    <dgm:cxn modelId="{B0A8DF65-3246-488C-93EB-0871C1101C62}" type="presParOf" srcId="{2E08675E-5AEC-437B-8BAD-CDC3B7814D65}" destId="{9C4E2DBB-E41C-4257-9B0A-55BF7A513B81}" srcOrd="1" destOrd="0" presId="urn:microsoft.com/office/officeart/2005/8/layout/bProcess4"/>
    <dgm:cxn modelId="{6209A3D6-6A27-45FA-9FE7-D0952E4513B9}" type="presParOf" srcId="{A320C18E-86E6-42F8-897A-7CD7D39F03AF}" destId="{FC3E3011-5977-499B-97CC-A2E32286853E}" srcOrd="13" destOrd="0" presId="urn:microsoft.com/office/officeart/2005/8/layout/bProcess4"/>
    <dgm:cxn modelId="{926765C8-C88D-4C4E-8134-91B538F89F96}" type="presParOf" srcId="{A320C18E-86E6-42F8-897A-7CD7D39F03AF}" destId="{3CC5CDC4-E048-4743-BA1B-340B943BA5C9}" srcOrd="14" destOrd="0" presId="urn:microsoft.com/office/officeart/2005/8/layout/bProcess4"/>
    <dgm:cxn modelId="{8A1B79C2-C1A3-4510-84BC-708DD0331F93}" type="presParOf" srcId="{3CC5CDC4-E048-4743-BA1B-340B943BA5C9}" destId="{9918436F-6604-4D61-B319-83B44475B7A8}" srcOrd="0" destOrd="0" presId="urn:microsoft.com/office/officeart/2005/8/layout/bProcess4"/>
    <dgm:cxn modelId="{631C637C-B8EE-4AA5-8DDF-00C74F78D19D}" type="presParOf" srcId="{3CC5CDC4-E048-4743-BA1B-340B943BA5C9}" destId="{25319EE8-3EEB-4729-91FB-C903F0333793}" srcOrd="1" destOrd="0" presId="urn:microsoft.com/office/officeart/2005/8/layout/bProcess4"/>
    <dgm:cxn modelId="{70721D2D-60F4-44F1-B038-4EB0E07C8971}" type="presParOf" srcId="{A320C18E-86E6-42F8-897A-7CD7D39F03AF}" destId="{FED49C50-611B-480C-AD27-155E1370BF05}" srcOrd="15" destOrd="0" presId="urn:microsoft.com/office/officeart/2005/8/layout/bProcess4"/>
    <dgm:cxn modelId="{DE010FFA-5F2E-49FD-91BF-9D486F476C2C}" type="presParOf" srcId="{A320C18E-86E6-42F8-897A-7CD7D39F03AF}" destId="{BFD8303F-8A6F-4F77-87C5-5E823D3F8F25}" srcOrd="16" destOrd="0" presId="urn:microsoft.com/office/officeart/2005/8/layout/bProcess4"/>
    <dgm:cxn modelId="{EE774941-2BA3-4C10-A948-4B0BB2850825}" type="presParOf" srcId="{BFD8303F-8A6F-4F77-87C5-5E823D3F8F25}" destId="{59C66551-B705-4B51-B24C-5C8D70EB8D63}" srcOrd="0" destOrd="0" presId="urn:microsoft.com/office/officeart/2005/8/layout/bProcess4"/>
    <dgm:cxn modelId="{B972D72E-CB96-48C3-9CA4-1E743F98B04B}" type="presParOf" srcId="{BFD8303F-8A6F-4F77-87C5-5E823D3F8F25}" destId="{BD96C1C3-BF31-4253-BFCF-0C0AA192BADD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93D662-2D6B-4213-8BCC-C3E77744DC58}">
      <dsp:nvSpPr>
        <dsp:cNvPr id="0" name=""/>
        <dsp:cNvSpPr/>
      </dsp:nvSpPr>
      <dsp:spPr>
        <a:xfrm>
          <a:off x="488420" y="0"/>
          <a:ext cx="4424007" cy="4424007"/>
        </a:xfrm>
        <a:prstGeom prst="ellipse">
          <a:avLst/>
        </a:prstGeom>
        <a:solidFill>
          <a:srgbClr val="018C9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РАМ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4750000</a:t>
          </a:r>
          <a:endParaRPr lang="ru-RU" sz="11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539121" y="331800"/>
        <a:ext cx="2322603" cy="752081"/>
      </dsp:txXfrm>
    </dsp:sp>
    <dsp:sp modelId="{71F9D321-AD24-4B2F-9858-808383740F5B}">
      <dsp:nvSpPr>
        <dsp:cNvPr id="0" name=""/>
        <dsp:cNvSpPr/>
      </dsp:nvSpPr>
      <dsp:spPr>
        <a:xfrm>
          <a:off x="1008108" y="1089046"/>
          <a:ext cx="3318005" cy="3318005"/>
        </a:xfrm>
        <a:prstGeom prst="ellipse">
          <a:avLst/>
        </a:prstGeom>
        <a:solidFill>
          <a:srgbClr val="A4D4E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SOM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465000</a:t>
          </a:r>
          <a:endParaRPr lang="ru-RU" sz="1100" b="1" kern="1200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494018" y="1918548"/>
        <a:ext cx="2346184" cy="165900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089CAB-F69C-48F1-B73A-68DA3AB2CB28}">
      <dsp:nvSpPr>
        <dsp:cNvPr id="0" name=""/>
        <dsp:cNvSpPr/>
      </dsp:nvSpPr>
      <dsp:spPr>
        <a:xfrm>
          <a:off x="3137" y="284211"/>
          <a:ext cx="3059169" cy="930935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09728" rIns="192024" bIns="109728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Конкуренты Продукты/Услуги</a:t>
          </a:r>
        </a:p>
      </dsp:txBody>
      <dsp:txXfrm>
        <a:off x="3137" y="284211"/>
        <a:ext cx="3059169" cy="930935"/>
      </dsp:txXfrm>
    </dsp:sp>
    <dsp:sp modelId="{B206DAC4-D1DF-4053-8506-5DE426BC8BEF}">
      <dsp:nvSpPr>
        <dsp:cNvPr id="0" name=""/>
        <dsp:cNvSpPr/>
      </dsp:nvSpPr>
      <dsp:spPr>
        <a:xfrm>
          <a:off x="0" y="1164568"/>
          <a:ext cx="3059169" cy="3261059"/>
        </a:xfrm>
        <a:prstGeom prst="rect">
          <a:avLst/>
        </a:prstGeom>
        <a:solidFill>
          <a:srgbClr val="A4D4E2"/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018" tIns="144018" rIns="192024" bIns="216027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7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Конкуренты - (косвенные) Производители настольных игр на пример «Детский Мир», «Леонардо», «</a:t>
          </a:r>
          <a:r>
            <a:rPr lang="ru-RU" sz="27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Читай город»</a:t>
          </a:r>
          <a:endParaRPr lang="ru-RU" sz="27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1164568"/>
        <a:ext cx="3059169" cy="3261059"/>
      </dsp:txXfrm>
    </dsp:sp>
    <dsp:sp modelId="{34E68AF3-FEED-4A3D-869A-6E2B7BBFBA4D}">
      <dsp:nvSpPr>
        <dsp:cNvPr id="0" name=""/>
        <dsp:cNvSpPr/>
      </dsp:nvSpPr>
      <dsp:spPr>
        <a:xfrm>
          <a:off x="3490590" y="284211"/>
          <a:ext cx="3059169" cy="930935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09728" rIns="192024" bIns="109728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Фирмы конкуренты</a:t>
          </a:r>
        </a:p>
      </dsp:txBody>
      <dsp:txXfrm>
        <a:off x="3490590" y="284211"/>
        <a:ext cx="3059169" cy="930935"/>
      </dsp:txXfrm>
    </dsp:sp>
    <dsp:sp modelId="{400F4E5D-F016-41EA-97FB-BF5BA36522C2}">
      <dsp:nvSpPr>
        <dsp:cNvPr id="0" name=""/>
        <dsp:cNvSpPr/>
      </dsp:nvSpPr>
      <dsp:spPr>
        <a:xfrm>
          <a:off x="3490590" y="1215147"/>
          <a:ext cx="3059169" cy="3261059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018" tIns="144018" rIns="192024" bIns="216027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7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ОАО "Радуга"</a:t>
          </a:r>
          <a:endParaRPr lang="ru-RU" sz="27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7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Производство настольных игр «Банда умников» и «</a:t>
          </a:r>
          <a:r>
            <a:rPr lang="ru-RU" sz="27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TEMApack</a:t>
          </a:r>
          <a:r>
            <a:rPr lang="ru-RU" sz="27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»</a:t>
          </a:r>
          <a:endParaRPr lang="ru-RU" sz="27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490590" y="1215147"/>
        <a:ext cx="3059169" cy="3261059"/>
      </dsp:txXfrm>
    </dsp:sp>
    <dsp:sp modelId="{869E6585-1C72-4E82-914E-39E2C4E28665}">
      <dsp:nvSpPr>
        <dsp:cNvPr id="0" name=""/>
        <dsp:cNvSpPr/>
      </dsp:nvSpPr>
      <dsp:spPr>
        <a:xfrm>
          <a:off x="6981180" y="276503"/>
          <a:ext cx="3059169" cy="930935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09728" rIns="192024" bIns="109728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Наши преимущества</a:t>
          </a:r>
        </a:p>
      </dsp:txBody>
      <dsp:txXfrm>
        <a:off x="6981180" y="276503"/>
        <a:ext cx="3059169" cy="930935"/>
      </dsp:txXfrm>
    </dsp:sp>
    <dsp:sp modelId="{0C85A15E-56D2-44B3-8E52-7FFFB1AE2983}">
      <dsp:nvSpPr>
        <dsp:cNvPr id="0" name=""/>
        <dsp:cNvSpPr/>
      </dsp:nvSpPr>
      <dsp:spPr>
        <a:xfrm>
          <a:off x="6978043" y="1215147"/>
          <a:ext cx="3059169" cy="3261059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018" tIns="144018" rIns="192024" bIns="216027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7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Наши преимущества - уникальность продукта, яркая картинка, интересная подача, (доступная цена)</a:t>
          </a:r>
          <a:endParaRPr lang="ru-RU" sz="27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978043" y="1215147"/>
        <a:ext cx="3059169" cy="326105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49D0CC-F6A3-44E1-A825-51F2E6F57897}">
      <dsp:nvSpPr>
        <dsp:cNvPr id="0" name=""/>
        <dsp:cNvSpPr/>
      </dsp:nvSpPr>
      <dsp:spPr>
        <a:xfrm rot="5400000">
          <a:off x="1461470" y="702066"/>
          <a:ext cx="1097553" cy="132427"/>
        </a:xfrm>
        <a:prstGeom prst="rect">
          <a:avLst/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1571B9A-207B-4AEF-B983-B74AE7542040}">
      <dsp:nvSpPr>
        <dsp:cNvPr id="0" name=""/>
        <dsp:cNvSpPr/>
      </dsp:nvSpPr>
      <dsp:spPr>
        <a:xfrm>
          <a:off x="1712957" y="136"/>
          <a:ext cx="1471420" cy="88285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Анализ рынка</a:t>
          </a:r>
          <a:endParaRPr lang="ru-RU" sz="1500" kern="1200" dirty="0"/>
        </a:p>
      </dsp:txBody>
      <dsp:txXfrm>
        <a:off x="1738815" y="25994"/>
        <a:ext cx="1419704" cy="831136"/>
      </dsp:txXfrm>
    </dsp:sp>
    <dsp:sp modelId="{1E7E7FFC-9DD0-490F-9D13-674582A234F2}">
      <dsp:nvSpPr>
        <dsp:cNvPr id="0" name=""/>
        <dsp:cNvSpPr/>
      </dsp:nvSpPr>
      <dsp:spPr>
        <a:xfrm rot="5400000">
          <a:off x="1461470" y="1805632"/>
          <a:ext cx="1097553" cy="132427"/>
        </a:xfrm>
        <a:prstGeom prst="rect">
          <a:avLst/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A4AF696-0497-46E4-9A0A-6CE20D8D9340}">
      <dsp:nvSpPr>
        <dsp:cNvPr id="0" name=""/>
        <dsp:cNvSpPr/>
      </dsp:nvSpPr>
      <dsp:spPr>
        <a:xfrm>
          <a:off x="1712957" y="1103701"/>
          <a:ext cx="1471420" cy="88285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Разработка тематики игры</a:t>
          </a:r>
          <a:endParaRPr lang="ru-RU" sz="1500" kern="1200" dirty="0"/>
        </a:p>
      </dsp:txBody>
      <dsp:txXfrm>
        <a:off x="1738815" y="1129559"/>
        <a:ext cx="1419704" cy="831136"/>
      </dsp:txXfrm>
    </dsp:sp>
    <dsp:sp modelId="{4AB7A396-5012-4F01-B79A-D965D00378CE}">
      <dsp:nvSpPr>
        <dsp:cNvPr id="0" name=""/>
        <dsp:cNvSpPr/>
      </dsp:nvSpPr>
      <dsp:spPr>
        <a:xfrm>
          <a:off x="2013253" y="2357415"/>
          <a:ext cx="1950977" cy="132427"/>
        </a:xfrm>
        <a:prstGeom prst="rect">
          <a:avLst/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ED4F54E-7FEA-479C-BA32-DD112F5B99E6}">
      <dsp:nvSpPr>
        <dsp:cNvPr id="0" name=""/>
        <dsp:cNvSpPr/>
      </dsp:nvSpPr>
      <dsp:spPr>
        <a:xfrm>
          <a:off x="1712957" y="2207267"/>
          <a:ext cx="1471420" cy="88285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Разработка заданий</a:t>
          </a:r>
          <a:endParaRPr lang="ru-RU" sz="1500" kern="1200" dirty="0"/>
        </a:p>
      </dsp:txBody>
      <dsp:txXfrm>
        <a:off x="1738815" y="2233125"/>
        <a:ext cx="1419704" cy="831136"/>
      </dsp:txXfrm>
    </dsp:sp>
    <dsp:sp modelId="{1FA3152E-01A5-4CA9-8192-82267747C10B}">
      <dsp:nvSpPr>
        <dsp:cNvPr id="0" name=""/>
        <dsp:cNvSpPr/>
      </dsp:nvSpPr>
      <dsp:spPr>
        <a:xfrm rot="16200000">
          <a:off x="3418460" y="1805632"/>
          <a:ext cx="1097553" cy="132427"/>
        </a:xfrm>
        <a:prstGeom prst="rect">
          <a:avLst/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045B2E8-8338-47C2-B2D8-DDA5BF6295E8}">
      <dsp:nvSpPr>
        <dsp:cNvPr id="0" name=""/>
        <dsp:cNvSpPr/>
      </dsp:nvSpPr>
      <dsp:spPr>
        <a:xfrm>
          <a:off x="3669947" y="2207267"/>
          <a:ext cx="1471420" cy="88285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Разработка тестовой версии игры</a:t>
          </a:r>
          <a:endParaRPr lang="ru-RU" sz="1500" kern="1200" dirty="0"/>
        </a:p>
      </dsp:txBody>
      <dsp:txXfrm>
        <a:off x="3695805" y="2233125"/>
        <a:ext cx="1419704" cy="831136"/>
      </dsp:txXfrm>
    </dsp:sp>
    <dsp:sp modelId="{C0C891BE-B182-44B9-8085-4D2BCA6C7EC7}">
      <dsp:nvSpPr>
        <dsp:cNvPr id="0" name=""/>
        <dsp:cNvSpPr/>
      </dsp:nvSpPr>
      <dsp:spPr>
        <a:xfrm rot="16200000">
          <a:off x="3418460" y="702066"/>
          <a:ext cx="1097553" cy="132427"/>
        </a:xfrm>
        <a:prstGeom prst="rect">
          <a:avLst/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0FFDB81-8AF6-4A94-9C84-B1A7464D2146}">
      <dsp:nvSpPr>
        <dsp:cNvPr id="0" name=""/>
        <dsp:cNvSpPr/>
      </dsp:nvSpPr>
      <dsp:spPr>
        <a:xfrm>
          <a:off x="3669947" y="1103701"/>
          <a:ext cx="1471420" cy="88285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Тестирование игры</a:t>
          </a:r>
          <a:endParaRPr lang="ru-RU" sz="1500" kern="1200" dirty="0"/>
        </a:p>
      </dsp:txBody>
      <dsp:txXfrm>
        <a:off x="3695805" y="1129559"/>
        <a:ext cx="1419704" cy="831136"/>
      </dsp:txXfrm>
    </dsp:sp>
    <dsp:sp modelId="{EBDADF37-CDC2-4104-AC99-60919C19B1D9}">
      <dsp:nvSpPr>
        <dsp:cNvPr id="0" name=""/>
        <dsp:cNvSpPr/>
      </dsp:nvSpPr>
      <dsp:spPr>
        <a:xfrm>
          <a:off x="3970242" y="150284"/>
          <a:ext cx="1950977" cy="132427"/>
        </a:xfrm>
        <a:prstGeom prst="rect">
          <a:avLst/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217A0C3-E241-4FFF-A2A0-F39F4A4C00FA}">
      <dsp:nvSpPr>
        <dsp:cNvPr id="0" name=""/>
        <dsp:cNvSpPr/>
      </dsp:nvSpPr>
      <dsp:spPr>
        <a:xfrm>
          <a:off x="3669947" y="136"/>
          <a:ext cx="1471420" cy="88285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Доработка игры</a:t>
          </a:r>
          <a:endParaRPr lang="ru-RU" sz="1500" kern="1200" dirty="0"/>
        </a:p>
      </dsp:txBody>
      <dsp:txXfrm>
        <a:off x="3695805" y="25994"/>
        <a:ext cx="1419704" cy="831136"/>
      </dsp:txXfrm>
    </dsp:sp>
    <dsp:sp modelId="{FC3E3011-5977-499B-97CC-A2E32286853E}">
      <dsp:nvSpPr>
        <dsp:cNvPr id="0" name=""/>
        <dsp:cNvSpPr/>
      </dsp:nvSpPr>
      <dsp:spPr>
        <a:xfrm rot="5400000">
          <a:off x="5375449" y="702066"/>
          <a:ext cx="1097553" cy="132427"/>
        </a:xfrm>
        <a:prstGeom prst="rect">
          <a:avLst/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C4E2DBB-E41C-4257-9B0A-55BF7A513B81}">
      <dsp:nvSpPr>
        <dsp:cNvPr id="0" name=""/>
        <dsp:cNvSpPr/>
      </dsp:nvSpPr>
      <dsp:spPr>
        <a:xfrm>
          <a:off x="5626936" y="136"/>
          <a:ext cx="1471420" cy="88285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Изготовление первой партии</a:t>
          </a:r>
          <a:endParaRPr lang="ru-RU" sz="1500" kern="1200" dirty="0"/>
        </a:p>
      </dsp:txBody>
      <dsp:txXfrm>
        <a:off x="5652794" y="25994"/>
        <a:ext cx="1419704" cy="831136"/>
      </dsp:txXfrm>
    </dsp:sp>
    <dsp:sp modelId="{FED49C50-611B-480C-AD27-155E1370BF05}">
      <dsp:nvSpPr>
        <dsp:cNvPr id="0" name=""/>
        <dsp:cNvSpPr/>
      </dsp:nvSpPr>
      <dsp:spPr>
        <a:xfrm rot="5400000">
          <a:off x="5375449" y="1805632"/>
          <a:ext cx="1097553" cy="132427"/>
        </a:xfrm>
        <a:prstGeom prst="rect">
          <a:avLst/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5319EE8-3EEB-4729-91FB-C903F0333793}">
      <dsp:nvSpPr>
        <dsp:cNvPr id="0" name=""/>
        <dsp:cNvSpPr/>
      </dsp:nvSpPr>
      <dsp:spPr>
        <a:xfrm>
          <a:off x="5626936" y="1103701"/>
          <a:ext cx="1471420" cy="88285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Выход на рынок</a:t>
          </a:r>
          <a:endParaRPr lang="ru-RU" sz="1500" kern="1200" dirty="0"/>
        </a:p>
      </dsp:txBody>
      <dsp:txXfrm>
        <a:off x="5652794" y="1129559"/>
        <a:ext cx="1419704" cy="831136"/>
      </dsp:txXfrm>
    </dsp:sp>
    <dsp:sp modelId="{BD96C1C3-BF31-4253-BFCF-0C0AA192BADD}">
      <dsp:nvSpPr>
        <dsp:cNvPr id="0" name=""/>
        <dsp:cNvSpPr/>
      </dsp:nvSpPr>
      <dsp:spPr>
        <a:xfrm>
          <a:off x="5626936" y="2207267"/>
          <a:ext cx="1471420" cy="88285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Продажа</a:t>
          </a:r>
          <a:endParaRPr lang="ru-RU" sz="1500" kern="1200" dirty="0"/>
        </a:p>
      </dsp:txBody>
      <dsp:txXfrm>
        <a:off x="5652794" y="2233125"/>
        <a:ext cx="1419704" cy="83113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4FE2D-63FE-409F-AE1C-80A40F4B98FB}" type="datetimeFigureOut">
              <a:rPr lang="ru-RU" smtClean="0"/>
              <a:t>09.06.2023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573088" y="1336675"/>
            <a:ext cx="6413500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7B399B-718A-4350-AC68-12900F1433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6140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7B399B-718A-4350-AC68-12900F143323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11903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6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1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2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3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2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6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3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4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8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9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0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1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7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Прямоугольник 231"/>
          <p:cNvSpPr/>
          <p:nvPr/>
        </p:nvSpPr>
        <p:spPr>
          <a:xfrm>
            <a:off x="1151880" y="1686620"/>
            <a:ext cx="6731280" cy="1307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2800" strike="noStrike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3" name="Прямоугольник 232"/>
          <p:cNvSpPr/>
          <p:nvPr/>
        </p:nvSpPr>
        <p:spPr>
          <a:xfrm>
            <a:off x="504000" y="3780000"/>
            <a:ext cx="5435640" cy="882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2500" b="0" strike="noStrike" spc="-1" dirty="0">
              <a:latin typeface="Arial"/>
            </a:endParaRPr>
          </a:p>
        </p:txBody>
      </p:sp>
      <p:sp>
        <p:nvSpPr>
          <p:cNvPr id="4" name="Подзаголовок 6"/>
          <p:cNvSpPr txBox="1">
            <a:spLocks/>
          </p:cNvSpPr>
          <p:nvPr/>
        </p:nvSpPr>
        <p:spPr>
          <a:xfrm>
            <a:off x="2808410" y="3330350"/>
            <a:ext cx="7056438" cy="144914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76225" algn="l"/>
                <a:tab pos="363538" algn="l"/>
                <a:tab pos="727075" algn="l"/>
                <a:tab pos="1090613" algn="l"/>
                <a:tab pos="1454150" algn="l"/>
                <a:tab pos="1817688" algn="l"/>
                <a:tab pos="2182813" algn="l"/>
                <a:tab pos="2546350" algn="l"/>
                <a:tab pos="2909888" algn="l"/>
                <a:tab pos="3273425" algn="l"/>
                <a:tab pos="3636963" algn="l"/>
                <a:tab pos="4000500" algn="l"/>
                <a:tab pos="4365625" algn="l"/>
                <a:tab pos="4729163" algn="l"/>
                <a:tab pos="5092700" algn="l"/>
                <a:tab pos="5456238" algn="l"/>
                <a:tab pos="5821363" algn="l"/>
                <a:tab pos="6184900" algn="l"/>
                <a:tab pos="6548438" algn="l"/>
                <a:tab pos="6911975" algn="l"/>
                <a:tab pos="7275513" algn="l"/>
              </a:tabLst>
              <a:defRPr/>
            </a:pPr>
            <a:endParaRPr kumimoji="0" lang="ru-RU" sz="4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itka Text" pitchFamily="2" charset="0"/>
              <a:ea typeface="MS Gothic" pitchFamily="49" charset="-128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512" y="1251099"/>
            <a:ext cx="5544616" cy="31188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0"/>
            <a:ext cx="10088580" cy="981072"/>
          </a:xfrm>
        </p:spPr>
        <p:txBody>
          <a:bodyPr lIns="720000"/>
          <a:lstStyle/>
          <a:p>
            <a:r>
              <a:rPr lang="ru-RU" sz="4000" dirty="0">
                <a:latin typeface="Times New Roman" panose="02020603050405020304" pitchFamily="18" charset="0"/>
                <a:ea typeface="MS Gothic" pitchFamily="49" charset="-128"/>
                <a:cs typeface="Times New Roman" panose="02020603050405020304" pitchFamily="18" charset="0"/>
              </a:rPr>
              <a:t>Команда проекта</a:t>
            </a:r>
            <a:endParaRPr sz="4000" dirty="0">
              <a:latin typeface="Times New Roman" panose="02020603050405020304" pitchFamily="18" charset="0"/>
              <a:ea typeface="MS Gothic" pitchFamily="49" charset="-128"/>
              <a:cs typeface="Times New Roman" panose="02020603050405020304" pitchFamily="18" charset="0"/>
            </a:endParaRPr>
          </a:p>
        </p:txBody>
      </p:sp>
      <p:sp>
        <p:nvSpPr>
          <p:cNvPr id="11" name="Содержимое 2">
            <a:extLst>
              <a:ext uri="{FF2B5EF4-FFF2-40B4-BE49-F238E27FC236}">
                <a16:creationId xmlns="" xmlns:a16="http://schemas.microsoft.com/office/drawing/2014/main" id="{B6BC7D94-11CA-43FA-938D-5F079F0094FB}"/>
              </a:ext>
            </a:extLst>
          </p:cNvPr>
          <p:cNvSpPr txBox="1">
            <a:spLocks/>
          </p:cNvSpPr>
          <p:nvPr/>
        </p:nvSpPr>
        <p:spPr>
          <a:xfrm>
            <a:off x="4104208" y="3279795"/>
            <a:ext cx="2883092" cy="1739819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 algn="ctr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1400" dirty="0">
              <a:solidFill>
                <a:srgbClr val="1B146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9792" y="2763267"/>
            <a:ext cx="280831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Василюк</a:t>
            </a:r>
            <a:r>
              <a:rPr lang="ru-RU" dirty="0" smtClean="0"/>
              <a:t> Евгения</a:t>
            </a:r>
          </a:p>
          <a:p>
            <a:endParaRPr lang="ru-RU" dirty="0" smtClean="0"/>
          </a:p>
          <a:p>
            <a:r>
              <a:rPr lang="ru-RU" dirty="0" smtClean="0"/>
              <a:t>Навыки: знание технической профиля </a:t>
            </a:r>
            <a:r>
              <a:rPr lang="en-US" dirty="0" smtClean="0"/>
              <a:t>Power Point</a:t>
            </a:r>
            <a:r>
              <a:rPr lang="ru-RU" dirty="0" smtClean="0"/>
              <a:t>, творческое мышление</a:t>
            </a:r>
          </a:p>
          <a:p>
            <a:endParaRPr lang="ru-RU" dirty="0"/>
          </a:p>
          <a:p>
            <a:r>
              <a:rPr lang="ru-RU" dirty="0" smtClean="0"/>
              <a:t>Роль в команде: лидер, </a:t>
            </a:r>
            <a:r>
              <a:rPr lang="ru-RU" dirty="0" err="1" smtClean="0"/>
              <a:t>мотиватор</a:t>
            </a:r>
            <a:r>
              <a:rPr lang="ru-RU" dirty="0" smtClean="0"/>
              <a:t>, </a:t>
            </a:r>
            <a:r>
              <a:rPr lang="ru-RU" dirty="0" err="1" smtClean="0"/>
              <a:t>реализатор</a:t>
            </a:r>
            <a:r>
              <a:rPr lang="ru-RU" dirty="0" smtClean="0"/>
              <a:t> </a:t>
            </a:r>
          </a:p>
          <a:p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3365560" y="2760230"/>
            <a:ext cx="280831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Мухамедзянова</a:t>
            </a:r>
            <a:r>
              <a:rPr lang="ru-RU" dirty="0" smtClean="0"/>
              <a:t> Лиана</a:t>
            </a:r>
          </a:p>
          <a:p>
            <a:endParaRPr lang="ru-RU" dirty="0" smtClean="0"/>
          </a:p>
          <a:p>
            <a:r>
              <a:rPr lang="ru-RU" dirty="0" smtClean="0"/>
              <a:t>Навыки: владение английским языком на уровне В2, творческое мышление</a:t>
            </a:r>
          </a:p>
          <a:p>
            <a:endParaRPr lang="ru-RU" dirty="0"/>
          </a:p>
          <a:p>
            <a:r>
              <a:rPr lang="ru-RU" dirty="0" smtClean="0"/>
              <a:t>Роль в команде: исследователь, </a:t>
            </a:r>
            <a:r>
              <a:rPr lang="ru-RU" dirty="0" err="1" smtClean="0"/>
              <a:t>мотиватор</a:t>
            </a:r>
            <a:r>
              <a:rPr lang="ru-RU" dirty="0" smtClean="0"/>
              <a:t>, </a:t>
            </a:r>
            <a:r>
              <a:rPr lang="ru-RU" dirty="0" err="1" smtClean="0"/>
              <a:t>реализатор</a:t>
            </a:r>
            <a:r>
              <a:rPr lang="ru-RU" dirty="0" smtClean="0"/>
              <a:t> </a:t>
            </a:r>
          </a:p>
          <a:p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7054348" y="2760230"/>
            <a:ext cx="302627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Мурыгин</a:t>
            </a:r>
            <a:r>
              <a:rPr lang="ru-RU" dirty="0" smtClean="0"/>
              <a:t> Михаил</a:t>
            </a:r>
          </a:p>
          <a:p>
            <a:r>
              <a:rPr lang="ru-RU" dirty="0" smtClean="0"/>
              <a:t>Навыки: владение навыками графического дизайна (</a:t>
            </a:r>
            <a:r>
              <a:rPr lang="en-US" dirty="0" err="1" smtClean="0"/>
              <a:t>figma</a:t>
            </a:r>
            <a:r>
              <a:rPr lang="en-US" dirty="0" smtClean="0"/>
              <a:t>, </a:t>
            </a:r>
            <a:r>
              <a:rPr lang="en-US" dirty="0" err="1" smtClean="0"/>
              <a:t>photoshop</a:t>
            </a:r>
            <a:r>
              <a:rPr lang="en-US" dirty="0" smtClean="0"/>
              <a:t>)</a:t>
            </a:r>
            <a:r>
              <a:rPr lang="ru-RU" dirty="0" smtClean="0"/>
              <a:t>, творческое мышление</a:t>
            </a:r>
          </a:p>
          <a:p>
            <a:endParaRPr lang="ru-RU" dirty="0"/>
          </a:p>
          <a:p>
            <a:r>
              <a:rPr lang="ru-RU" dirty="0" smtClean="0"/>
              <a:t>Роль в команде: </a:t>
            </a:r>
            <a:r>
              <a:rPr lang="ru-RU" dirty="0" err="1" smtClean="0"/>
              <a:t>реализатор</a:t>
            </a:r>
            <a:r>
              <a:rPr lang="ru-RU" dirty="0" smtClean="0"/>
              <a:t> </a:t>
            </a:r>
          </a:p>
          <a:p>
            <a:endParaRPr lang="ru-RU" dirty="0"/>
          </a:p>
        </p:txBody>
      </p:sp>
      <p:grpSp>
        <p:nvGrpSpPr>
          <p:cNvPr id="17" name="Группа 16"/>
          <p:cNvGrpSpPr/>
          <p:nvPr/>
        </p:nvGrpSpPr>
        <p:grpSpPr>
          <a:xfrm>
            <a:off x="575816" y="884882"/>
            <a:ext cx="1740883" cy="1779457"/>
            <a:chOff x="3584575" y="-3154363"/>
            <a:chExt cx="6858000" cy="6858000"/>
          </a:xfrm>
        </p:grpSpPr>
        <p:sp>
          <p:nvSpPr>
            <p:cNvPr id="18" name="Овал 17" descr="https://sun7-17.userapi.com/impg/8YuMgXk3vc0qRf8imzIfnGtoYVZJolfxSlRM2Q/cXI6tx6Cu7A.jpg?size=1440x1440&amp;quality=95&amp;sign=d87c3d457641d8310bb268f741f680ca&amp;type=album"/>
            <p:cNvSpPr/>
            <p:nvPr/>
          </p:nvSpPr>
          <p:spPr>
            <a:xfrm>
              <a:off x="3584575" y="-3154363"/>
              <a:ext cx="6858000" cy="6858000"/>
            </a:xfrm>
            <a:prstGeom prst="ellipse">
              <a:avLst/>
            </a:prstGeom>
            <a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9" name="Полилиния 18"/>
            <p:cNvSpPr/>
            <p:nvPr/>
          </p:nvSpPr>
          <p:spPr>
            <a:xfrm>
              <a:off x="4819015" y="487235"/>
              <a:ext cx="4389120" cy="2263140"/>
            </a:xfrm>
            <a:custGeom>
              <a:avLst/>
              <a:gdLst>
                <a:gd name="connsiteX0" fmla="*/ 0 w 4389120"/>
                <a:gd name="connsiteY0" fmla="*/ 0 h 2263140"/>
                <a:gd name="connsiteX1" fmla="*/ 4389120 w 4389120"/>
                <a:gd name="connsiteY1" fmla="*/ 0 h 2263140"/>
                <a:gd name="connsiteX2" fmla="*/ 4389120 w 4389120"/>
                <a:gd name="connsiteY2" fmla="*/ 2263140 h 2263140"/>
                <a:gd name="connsiteX3" fmla="*/ 0 w 4389120"/>
                <a:gd name="connsiteY3" fmla="*/ 2263140 h 2263140"/>
                <a:gd name="connsiteX4" fmla="*/ 0 w 4389120"/>
                <a:gd name="connsiteY4" fmla="*/ 0 h 2263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9120" h="2263140">
                  <a:moveTo>
                    <a:pt x="0" y="0"/>
                  </a:moveTo>
                  <a:lnTo>
                    <a:pt x="4389120" y="0"/>
                  </a:lnTo>
                  <a:lnTo>
                    <a:pt x="4389120" y="2263140"/>
                  </a:lnTo>
                  <a:lnTo>
                    <a:pt x="0" y="226314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b" anchorCtr="0">
              <a:noAutofit/>
            </a:bodyPr>
            <a:lstStyle/>
            <a:p>
              <a:pPr lvl="0" algn="ctr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6500" kern="1200"/>
            </a:p>
          </p:txBody>
        </p:sp>
      </p:grpSp>
      <p:grpSp>
        <p:nvGrpSpPr>
          <p:cNvPr id="20" name="Группа 19"/>
          <p:cNvGrpSpPr/>
          <p:nvPr/>
        </p:nvGrpSpPr>
        <p:grpSpPr>
          <a:xfrm>
            <a:off x="3757859" y="832381"/>
            <a:ext cx="1789275" cy="1828921"/>
            <a:chOff x="7112000" y="3111500"/>
            <a:chExt cx="4064000" cy="4064000"/>
          </a:xfrm>
        </p:grpSpPr>
        <p:sp>
          <p:nvSpPr>
            <p:cNvPr id="21" name="Овал 20"/>
            <p:cNvSpPr/>
            <p:nvPr/>
          </p:nvSpPr>
          <p:spPr>
            <a:xfrm>
              <a:off x="7112000" y="3111500"/>
              <a:ext cx="4064000" cy="4064000"/>
            </a:xfrm>
            <a:prstGeom prst="ellipse">
              <a:avLst/>
            </a:prstGeom>
            <a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2" name="Полилиния 21"/>
            <p:cNvSpPr/>
            <p:nvPr/>
          </p:nvSpPr>
          <p:spPr>
            <a:xfrm>
              <a:off x="7843520" y="5269484"/>
              <a:ext cx="2600960" cy="1341120"/>
            </a:xfrm>
            <a:custGeom>
              <a:avLst/>
              <a:gdLst>
                <a:gd name="connsiteX0" fmla="*/ 0 w 2600960"/>
                <a:gd name="connsiteY0" fmla="*/ 0 h 1341120"/>
                <a:gd name="connsiteX1" fmla="*/ 2600960 w 2600960"/>
                <a:gd name="connsiteY1" fmla="*/ 0 h 1341120"/>
                <a:gd name="connsiteX2" fmla="*/ 2600960 w 2600960"/>
                <a:gd name="connsiteY2" fmla="*/ 1341120 h 1341120"/>
                <a:gd name="connsiteX3" fmla="*/ 0 w 2600960"/>
                <a:gd name="connsiteY3" fmla="*/ 1341120 h 1341120"/>
                <a:gd name="connsiteX4" fmla="*/ 0 w 2600960"/>
                <a:gd name="connsiteY4" fmla="*/ 0 h 134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00960" h="1341120">
                  <a:moveTo>
                    <a:pt x="0" y="0"/>
                  </a:moveTo>
                  <a:lnTo>
                    <a:pt x="2600960" y="0"/>
                  </a:lnTo>
                  <a:lnTo>
                    <a:pt x="2600960" y="1341120"/>
                  </a:lnTo>
                  <a:lnTo>
                    <a:pt x="0" y="134112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b" anchorCtr="0">
              <a:noAutofit/>
            </a:bodyPr>
            <a:lstStyle/>
            <a:p>
              <a:pPr lvl="0" algn="ctr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6500" kern="1200"/>
            </a:p>
          </p:txBody>
        </p:sp>
      </p:grpSp>
      <p:grpSp>
        <p:nvGrpSpPr>
          <p:cNvPr id="23" name="Группа 22"/>
          <p:cNvGrpSpPr/>
          <p:nvPr/>
        </p:nvGrpSpPr>
        <p:grpSpPr>
          <a:xfrm>
            <a:off x="6235272" y="804482"/>
            <a:ext cx="2744208" cy="1856820"/>
            <a:chOff x="-15193118" y="2142430"/>
            <a:chExt cx="9146083" cy="6097389"/>
          </a:xfrm>
        </p:grpSpPr>
        <p:sp>
          <p:nvSpPr>
            <p:cNvPr id="24" name="Овал 23"/>
            <p:cNvSpPr/>
            <p:nvPr/>
          </p:nvSpPr>
          <p:spPr>
            <a:xfrm>
              <a:off x="-12144424" y="2142430"/>
              <a:ext cx="6097389" cy="6097389"/>
            </a:xfrm>
            <a:prstGeom prst="ellipse">
              <a:avLst/>
            </a:prstGeom>
            <a:blipFill rotWithShape="1">
              <a:blip r:embed="rId5"/>
              <a:srcRect/>
              <a:stretch>
                <a:fillRect t="-17000" b="-17000"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5" name="Полилиния 24"/>
            <p:cNvSpPr/>
            <p:nvPr/>
          </p:nvSpPr>
          <p:spPr>
            <a:xfrm>
              <a:off x="-15193118" y="2785230"/>
              <a:ext cx="3902328" cy="2012138"/>
            </a:xfrm>
            <a:custGeom>
              <a:avLst/>
              <a:gdLst>
                <a:gd name="connsiteX0" fmla="*/ 0 w 3902328"/>
                <a:gd name="connsiteY0" fmla="*/ 0 h 2012138"/>
                <a:gd name="connsiteX1" fmla="*/ 3902328 w 3902328"/>
                <a:gd name="connsiteY1" fmla="*/ 0 h 2012138"/>
                <a:gd name="connsiteX2" fmla="*/ 3902328 w 3902328"/>
                <a:gd name="connsiteY2" fmla="*/ 2012138 h 2012138"/>
                <a:gd name="connsiteX3" fmla="*/ 0 w 3902328"/>
                <a:gd name="connsiteY3" fmla="*/ 2012138 h 2012138"/>
                <a:gd name="connsiteX4" fmla="*/ 0 w 3902328"/>
                <a:gd name="connsiteY4" fmla="*/ 0 h 2012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02328" h="2012138">
                  <a:moveTo>
                    <a:pt x="0" y="0"/>
                  </a:moveTo>
                  <a:lnTo>
                    <a:pt x="3902328" y="0"/>
                  </a:lnTo>
                  <a:lnTo>
                    <a:pt x="3902328" y="2012138"/>
                  </a:lnTo>
                  <a:lnTo>
                    <a:pt x="0" y="2012138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b" anchorCtr="0">
              <a:noAutofit/>
            </a:bodyPr>
            <a:lstStyle/>
            <a:p>
              <a:pPr lvl="0" algn="ctr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6500" kern="12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155488" y="816007"/>
            <a:ext cx="9730897" cy="518901"/>
          </a:xfrm>
        </p:spPr>
        <p:txBody>
          <a:bodyPr/>
          <a:lstStyle/>
          <a:p>
            <a:endParaRPr sz="1400" dirty="0"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="" xmlns:a16="http://schemas.microsoft.com/office/drawing/2014/main" id="{563D58AA-EDEB-44C6-9646-1513EE9463AD}"/>
              </a:ext>
            </a:extLst>
          </p:cNvPr>
          <p:cNvSpPr txBox="1">
            <a:spLocks/>
          </p:cNvSpPr>
          <p:nvPr/>
        </p:nvSpPr>
        <p:spPr>
          <a:xfrm>
            <a:off x="287784" y="4059411"/>
            <a:ext cx="8890243" cy="98835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lvl="0">
              <a:defRPr/>
            </a:pPr>
            <a:r>
              <a:rPr lang="ru-RU" sz="2400" dirty="0">
                <a:latin typeface="Times New Roman"/>
                <a:ea typeface="Times New Roman"/>
                <a:cs typeface="Times New Roman"/>
                <a:sym typeface="Times New Roman"/>
              </a:rPr>
              <a:t>Проект </a:t>
            </a:r>
            <a:r>
              <a:rPr lang="ru-RU" sz="2400" dirty="0" smtClean="0">
                <a:latin typeface="Times New Roman"/>
                <a:ea typeface="Times New Roman"/>
                <a:cs typeface="Times New Roman"/>
                <a:sym typeface="Times New Roman"/>
              </a:rPr>
              <a:t>“</a:t>
            </a:r>
            <a:r>
              <a:rPr lang="en-US" sz="24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Jenga</a:t>
            </a:r>
            <a:r>
              <a:rPr lang="en-US" sz="2400" dirty="0" smtClean="0">
                <a:latin typeface="Times New Roman"/>
                <a:ea typeface="Times New Roman"/>
                <a:cs typeface="Times New Roman"/>
                <a:sym typeface="Times New Roman"/>
              </a:rPr>
              <a:t> Play</a:t>
            </a:r>
            <a:r>
              <a:rPr lang="ru-RU" sz="2400" dirty="0" smtClean="0">
                <a:latin typeface="Times New Roman"/>
                <a:ea typeface="Times New Roman"/>
                <a:cs typeface="Times New Roman"/>
                <a:sym typeface="Times New Roman"/>
              </a:rPr>
              <a:t>" </a:t>
            </a:r>
            <a:r>
              <a:rPr lang="ru-RU" sz="2400" dirty="0">
                <a:latin typeface="Times New Roman"/>
                <a:ea typeface="Times New Roman"/>
                <a:cs typeface="Times New Roman"/>
                <a:sym typeface="Times New Roman"/>
              </a:rPr>
              <a:t>- настольная игра, которая </a:t>
            </a:r>
            <a:r>
              <a:rPr lang="ru-RU" sz="2400" dirty="0" smtClean="0">
                <a:latin typeface="Times New Roman"/>
                <a:ea typeface="Times New Roman"/>
                <a:cs typeface="Times New Roman"/>
                <a:sym typeface="Times New Roman"/>
              </a:rPr>
              <a:t>поможет</a:t>
            </a:r>
            <a:r>
              <a:rPr lang="en-US" sz="24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2400" dirty="0" smtClean="0">
                <a:latin typeface="Times New Roman"/>
                <a:ea typeface="Times New Roman"/>
                <a:cs typeface="Times New Roman"/>
                <a:sym typeface="Times New Roman"/>
              </a:rPr>
              <a:t>в изучении и закреплении учебного материала для учеников </a:t>
            </a:r>
            <a:r>
              <a:rPr lang="ru-RU" sz="2400" smtClean="0">
                <a:latin typeface="Times New Roman"/>
                <a:ea typeface="Times New Roman"/>
                <a:cs typeface="Times New Roman"/>
                <a:sym typeface="Times New Roman"/>
              </a:rPr>
              <a:t>5 класса, </a:t>
            </a:r>
            <a:r>
              <a:rPr lang="ru-RU" sz="2400" dirty="0" smtClean="0">
                <a:latin typeface="Times New Roman"/>
                <a:ea typeface="Times New Roman"/>
                <a:cs typeface="Times New Roman"/>
                <a:sym typeface="Times New Roman"/>
              </a:rPr>
              <a:t>ненавязчиво и в игровой форме.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="" xmlns:a16="http://schemas.microsoft.com/office/drawing/2014/main" id="{AEBB18E9-133E-4C90-870A-415F0FFD0691}"/>
              </a:ext>
            </a:extLst>
          </p:cNvPr>
          <p:cNvSpPr txBox="1">
            <a:spLocks/>
          </p:cNvSpPr>
          <p:nvPr/>
        </p:nvSpPr>
        <p:spPr>
          <a:xfrm>
            <a:off x="-194240" y="400450"/>
            <a:ext cx="10080625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latin typeface="Times New Roman" panose="02020603050405020304" pitchFamily="18" charset="0"/>
                <a:ea typeface="MS Gothic" pitchFamily="49" charset="-128"/>
                <a:cs typeface="Times New Roman" panose="02020603050405020304" pitchFamily="18" charset="0"/>
              </a:rPr>
              <a:t>Проблема</a:t>
            </a:r>
          </a:p>
        </p:txBody>
      </p:sp>
      <p:graphicFrame>
        <p:nvGraphicFramePr>
          <p:cNvPr id="7" name="Схема 6">
            <a:extLst>
              <a:ext uri="{FF2B5EF4-FFF2-40B4-BE49-F238E27FC236}">
                <a16:creationId xmlns="" xmlns:a16="http://schemas.microsoft.com/office/drawing/2014/main" id="{A3F3CDA1-2F46-4253-98A6-B0F9338B61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07353362"/>
              </p:ext>
            </p:extLst>
          </p:nvPr>
        </p:nvGraphicFramePr>
        <p:xfrm>
          <a:off x="63940" y="2376291"/>
          <a:ext cx="9649072" cy="9837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87784" y="1383250"/>
            <a:ext cx="92812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большое количество интересных и в то же время полезных настольных игр для изучения и закрепления учебной программы для учеников.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31800" y="2928976"/>
            <a:ext cx="52565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проблемы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311847"/>
            <a:ext cx="10656936" cy="982800"/>
          </a:xfrm>
        </p:spPr>
        <p:txBody>
          <a:bodyPr lIns="720000"/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проекте. 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есть сейчас.</a:t>
            </a:r>
          </a:p>
        </p:txBody>
      </p:sp>
      <p:sp>
        <p:nvSpPr>
          <p:cNvPr id="5" name="Google Shape;79;p17">
            <a:extLst>
              <a:ext uri="{FF2B5EF4-FFF2-40B4-BE49-F238E27FC236}">
                <a16:creationId xmlns="" xmlns:a16="http://schemas.microsoft.com/office/drawing/2014/main" id="{864BD059-7937-4F3D-B087-7CF783EE1BF2}"/>
              </a:ext>
            </a:extLst>
          </p:cNvPr>
          <p:cNvSpPr txBox="1">
            <a:spLocks/>
          </p:cNvSpPr>
          <p:nvPr/>
        </p:nvSpPr>
        <p:spPr>
          <a:xfrm>
            <a:off x="791840" y="1467123"/>
            <a:ext cx="3744416" cy="3220814"/>
          </a:xfrm>
          <a:prstGeom prst="rect">
            <a:avLst/>
          </a:prstGeom>
        </p:spPr>
        <p:txBody>
          <a:bodyPr spcFirstLastPara="1" wrap="square" lIns="100787" tIns="100787" rIns="100787" bIns="100787" anchor="t" anchorCtr="0">
            <a:noAutofit/>
          </a:bodyPr>
          <a:lstStyle/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r>
              <a:rPr lang="ru-RU" sz="14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Проделанная работа –</a:t>
            </a:r>
          </a:p>
          <a:p>
            <a:pPr marL="285750" indent="-285750">
              <a:spcBef>
                <a:spcPts val="1764"/>
              </a:spcBef>
              <a:buClr>
                <a:schemeClr val="dk1"/>
              </a:buClr>
              <a:buSzPts val="1100"/>
              <a:buFont typeface="Wingdings" panose="05000000000000000000" pitchFamily="2" charset="2"/>
              <a:buChar char="ü"/>
            </a:pPr>
            <a:r>
              <a:rPr lang="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Придумать</a:t>
            </a:r>
            <a:r>
              <a:rPr lang="en-US" altLang="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" altLang="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идею</a:t>
            </a:r>
            <a:r>
              <a:rPr lang="en-US" altLang="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" altLang="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spcBef>
                <a:spcPts val="1764"/>
              </a:spcBef>
              <a:buClr>
                <a:schemeClr val="dk1"/>
              </a:buClr>
              <a:buSzPts val="1100"/>
              <a:buFont typeface="Wingdings" panose="05000000000000000000" pitchFamily="2" charset="2"/>
              <a:buChar char="ü"/>
            </a:pPr>
            <a:r>
              <a:rPr lang="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</a:t>
            </a:r>
            <a:r>
              <a:rPr lang="en-US" altLang="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" altLang="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дизайна</a:t>
            </a:r>
          </a:p>
          <a:p>
            <a:pPr marL="285750" indent="-285750">
              <a:spcBef>
                <a:spcPts val="1764"/>
              </a:spcBef>
              <a:buClr>
                <a:schemeClr val="dk1"/>
              </a:buClr>
              <a:buSzPts val="1100"/>
              <a:buFont typeface="Wingdings" panose="05000000000000000000" pitchFamily="2" charset="2"/>
              <a:buChar char="ü"/>
            </a:pPr>
            <a:r>
              <a:rPr lang="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Расчет</a:t>
            </a:r>
            <a:r>
              <a:rPr lang="en-US" altLang="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" altLang="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себестоимости </a:t>
            </a:r>
          </a:p>
          <a:p>
            <a:pPr marL="285750" indent="-285750">
              <a:spcBef>
                <a:spcPts val="1764"/>
              </a:spcBef>
              <a:buClr>
                <a:schemeClr val="dk1"/>
              </a:buClr>
              <a:buSzPts val="1100"/>
              <a:buFont typeface="Wingdings" panose="05000000000000000000" pitchFamily="2" charset="2"/>
              <a:buChar char="ü"/>
            </a:pPr>
            <a:r>
              <a:rPr lang="ru" sz="14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макета игры</a:t>
            </a:r>
            <a:endParaRPr lang="ru-RU" sz="1400" kern="0" dirty="0"/>
          </a:p>
          <a:p>
            <a:pPr algn="l" rtl="0">
              <a:spcBef>
                <a:spcPts val="1764"/>
              </a:spcBef>
              <a:spcAft>
                <a:spcPts val="1764"/>
              </a:spcAft>
            </a:pPr>
            <a:endParaRPr lang="ru-RU" kern="0" dirty="0">
              <a:solidFill>
                <a:srgbClr val="6666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311847"/>
            <a:ext cx="10656936" cy="982800"/>
          </a:xfrm>
        </p:spPr>
        <p:txBody>
          <a:bodyPr lIns="720000"/>
          <a:lstStyle/>
          <a:p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выглядит наш продукт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Google Shape;79;p17">
            <a:extLst>
              <a:ext uri="{FF2B5EF4-FFF2-40B4-BE49-F238E27FC236}">
                <a16:creationId xmlns="" xmlns:a16="http://schemas.microsoft.com/office/drawing/2014/main" id="{864BD059-7937-4F3D-B087-7CF783EE1BF2}"/>
              </a:ext>
            </a:extLst>
          </p:cNvPr>
          <p:cNvSpPr txBox="1">
            <a:spLocks/>
          </p:cNvSpPr>
          <p:nvPr/>
        </p:nvSpPr>
        <p:spPr>
          <a:xfrm>
            <a:off x="791840" y="1467123"/>
            <a:ext cx="3744416" cy="3220814"/>
          </a:xfrm>
          <a:prstGeom prst="rect">
            <a:avLst/>
          </a:prstGeom>
        </p:spPr>
        <p:txBody>
          <a:bodyPr spcFirstLastPara="1" wrap="square" lIns="100787" tIns="100787" rIns="100787" bIns="100787" anchor="t" anchorCtr="0">
            <a:noAutofit/>
          </a:bodyPr>
          <a:lstStyle/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C:\Users\Misha\Desktop\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7065" y="1827163"/>
            <a:ext cx="4320480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Misha\Desktop\1.1png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477" y="1395115"/>
            <a:ext cx="3947203" cy="3947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9384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242986"/>
            <a:ext cx="9721080" cy="982800"/>
          </a:xfrm>
        </p:spPr>
        <p:txBody>
          <a:bodyPr lIns="720000"/>
          <a:lstStyle/>
          <a:p>
            <a:r>
              <a:rPr lang="ru-RU" sz="2800" dirty="0">
                <a:latin typeface="Times New Roman" panose="02020603050405020304" pitchFamily="18" charset="0"/>
                <a:ea typeface="MS Gothic" pitchFamily="49" charset="-128"/>
                <a:cs typeface="Times New Roman" panose="02020603050405020304" pitchFamily="18" charset="0"/>
              </a:rPr>
              <a:t>Роль проекта в обеспечении </a:t>
            </a:r>
            <a:r>
              <a:rPr lang="ru-RU" sz="2800" dirty="0" smtClean="0">
                <a:latin typeface="Times New Roman" panose="02020603050405020304" pitchFamily="18" charset="0"/>
                <a:ea typeface="MS Gothic" pitchFamily="49" charset="-128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latin typeface="Times New Roman" panose="02020603050405020304" pitchFamily="18" charset="0"/>
                <a:ea typeface="MS Gothic" pitchFamily="49" charset="-128"/>
                <a:cs typeface="Times New Roman" panose="02020603050405020304" pitchFamily="18" charset="0"/>
              </a:rPr>
            </a:br>
            <a:r>
              <a:rPr lang="ru-RU" sz="2800" dirty="0" smtClean="0">
                <a:latin typeface="Times New Roman" panose="02020603050405020304" pitchFamily="18" charset="0"/>
                <a:ea typeface="MS Gothic" pitchFamily="49" charset="-128"/>
                <a:cs typeface="Times New Roman" panose="02020603050405020304" pitchFamily="18" charset="0"/>
              </a:rPr>
              <a:t>технологического суверенитета страны</a:t>
            </a:r>
            <a:endParaRPr sz="2800" dirty="0">
              <a:latin typeface="Times New Roman" panose="02020603050405020304" pitchFamily="18" charset="0"/>
              <a:ea typeface="MS Gothic" pitchFamily="49" charset="-128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4">
            <a:extLst>
              <a:ext uri="{FF2B5EF4-FFF2-40B4-BE49-F238E27FC236}">
                <a16:creationId xmlns="" xmlns:a16="http://schemas.microsoft.com/office/drawing/2014/main" id="{31DEB549-43DE-45C6-A572-2B0C2EDFC2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8635206"/>
              </p:ext>
            </p:extLst>
          </p:nvPr>
        </p:nvGraphicFramePr>
        <p:xfrm>
          <a:off x="863601" y="1243823"/>
          <a:ext cx="9217024" cy="37556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056">
                  <a:extLst>
                    <a:ext uri="{9D8B030D-6E8A-4147-A177-3AD203B41FA5}">
                      <a16:colId xmlns="" xmlns:a16="http://schemas.microsoft.com/office/drawing/2014/main" val="730411024"/>
                    </a:ext>
                  </a:extLst>
                </a:gridCol>
                <a:gridCol w="3240484">
                  <a:extLst>
                    <a:ext uri="{9D8B030D-6E8A-4147-A177-3AD203B41FA5}">
                      <a16:colId xmlns="" xmlns:a16="http://schemas.microsoft.com/office/drawing/2014/main" val="1353847585"/>
                    </a:ext>
                  </a:extLst>
                </a:gridCol>
                <a:gridCol w="324048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Роль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41157638"/>
                  </a:ext>
                </a:extLst>
              </a:tr>
              <a:tr h="708809">
                <a:tc>
                  <a:txBody>
                    <a:bodyPr/>
                    <a:lstStyle/>
                    <a:p>
                      <a:r>
                        <a:rPr lang="ru-RU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Инновационность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(отметьте нужное)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Инновация мирового</a:t>
                      </a:r>
                      <a:r>
                        <a:rPr lang="ru-RU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уровня</a:t>
                      </a:r>
                      <a:endPara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Россия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Регион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Импортозамещение</a:t>
                      </a:r>
                      <a:endPara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Нет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064691311"/>
                  </a:ext>
                </a:extLst>
              </a:tr>
              <a:tr h="1195536">
                <a:tc>
                  <a:txBody>
                    <a:bodyPr/>
                    <a:lstStyle/>
                    <a:p>
                      <a:r>
                        <a:rPr lang="ru-RU" dirty="0"/>
                        <a:t>Рынок </a:t>
                      </a:r>
                      <a:r>
                        <a:rPr lang="ru-RU" dirty="0" smtClean="0"/>
                        <a:t>НТИ</a:t>
                      </a:r>
                    </a:p>
                    <a:p>
                      <a:r>
                        <a:rPr lang="ru-RU" dirty="0" smtClean="0"/>
                        <a:t>(отметьте нужное)</a:t>
                      </a:r>
                      <a:endParaRPr lang="ru-RU" dirty="0"/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TechNet</a:t>
                      </a:r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SafeNet</a:t>
                      </a:r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NeuroNet </a:t>
                      </a:r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HomeNet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HealthNet</a:t>
                      </a:r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SportNet</a:t>
                      </a:r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WearNet</a:t>
                      </a:r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ru-RU" sz="18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EduNet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410286811"/>
                  </a:ext>
                </a:extLst>
              </a:tr>
              <a:tr h="731351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Сквозные технологии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 smtClean="0"/>
                        <a:t>                  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Название используемой сквозной технологии/ </a:t>
                      </a:r>
                    </a:p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не использует 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3094353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AE4E66B8-A1FF-4F67-BC42-874E346DF3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4168" y="4653945"/>
            <a:ext cx="288032" cy="258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2071504D-CA3B-45DA-8B78-FE41F9ED75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4168" y="4324331"/>
            <a:ext cx="330037" cy="242229"/>
          </a:xfrm>
          <a:prstGeom prst="rect">
            <a:avLst/>
          </a:prstGeom>
        </p:spPr>
      </p:pic>
      <p:pic>
        <p:nvPicPr>
          <p:cNvPr id="7" name="Picture 4">
            <a:extLst>
              <a:ext uri="{FF2B5EF4-FFF2-40B4-BE49-F238E27FC236}">
                <a16:creationId xmlns="" xmlns:a16="http://schemas.microsoft.com/office/drawing/2014/main" id="{AE4E66B8-A1FF-4F67-BC42-874E346DF3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2480" y="3987403"/>
            <a:ext cx="288032" cy="258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>
            <a:extLst>
              <a:ext uri="{FF2B5EF4-FFF2-40B4-BE49-F238E27FC236}">
                <a16:creationId xmlns="" xmlns:a16="http://schemas.microsoft.com/office/drawing/2014/main" id="{AE4E66B8-A1FF-4F67-BC42-874E346DF3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0110" y="1920602"/>
            <a:ext cx="308073" cy="258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2071504D-CA3B-45DA-8B78-FE41F9ED75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0112" y="3104570"/>
            <a:ext cx="330037" cy="24222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2071504D-CA3B-45DA-8B78-FE41F9ED75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0112" y="3381487"/>
            <a:ext cx="330037" cy="24222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2071504D-CA3B-45DA-8B78-FE41F9ED75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5719" y="3676079"/>
            <a:ext cx="330037" cy="24222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2071504D-CA3B-45DA-8B78-FE41F9ED75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0111" y="3952996"/>
            <a:ext cx="330037" cy="242229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2071504D-CA3B-45DA-8B78-FE41F9ED75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0377" y="3139258"/>
            <a:ext cx="330037" cy="242229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2071504D-CA3B-45DA-8B78-FE41F9ED75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1477" y="3415704"/>
            <a:ext cx="330037" cy="242229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2071504D-CA3B-45DA-8B78-FE41F9ED75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1379" y="3694826"/>
            <a:ext cx="330037" cy="242229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2071504D-CA3B-45DA-8B78-FE41F9ED75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0110" y="2777622"/>
            <a:ext cx="330037" cy="242229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2071504D-CA3B-45DA-8B78-FE41F9ED75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6646" y="2488908"/>
            <a:ext cx="330037" cy="242229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="" xmlns:a16="http://schemas.microsoft.com/office/drawing/2014/main" id="{2071504D-CA3B-45DA-8B78-FE41F9ED75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2851" y="2210653"/>
            <a:ext cx="330037" cy="242229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="" xmlns:a16="http://schemas.microsoft.com/office/drawing/2014/main" id="{2071504D-CA3B-45DA-8B78-FE41F9ED75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366" y="1643685"/>
            <a:ext cx="330037" cy="242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892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89068" y="3309923"/>
            <a:ext cx="2523052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2400" b="1" dirty="0">
              <a:solidFill>
                <a:srgbClr val="1B1464"/>
              </a:solidFill>
              <a:latin typeface="Futura PT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2600" dirty="0">
              <a:latin typeface="+mn-lt"/>
              <a:cs typeface="+mn-cs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4032200" y="3249542"/>
            <a:ext cx="221571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600" dirty="0"/>
              <a:t> 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9870E0F1-0A62-1B23-37E7-FFFA609C8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071280" cy="982800"/>
          </a:xfrm>
        </p:spPr>
        <p:txBody>
          <a:bodyPr lIns="720000"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</a:pPr>
            <a:r>
              <a:rPr lang="ru-RU" sz="40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Целевая аудитория проекта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03808" y="982800"/>
            <a:ext cx="8351448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Пол: мужчина/женщина.</a:t>
            </a:r>
          </a:p>
          <a:p>
            <a:pPr algn="just"/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Возраст: от 25 лет.</a:t>
            </a:r>
          </a:p>
          <a:p>
            <a:pPr algn="just"/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Деятельность: репетитор и учитель  английского языка для детей возраста 10-11 лет (5 класс).</a:t>
            </a:r>
          </a:p>
          <a:p>
            <a:pPr algn="just"/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Заработная плата: от 20 тыс. руб.</a:t>
            </a:r>
          </a:p>
          <a:p>
            <a:pPr algn="just"/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Регион проживания: Российская Федерация.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5939" y="50821"/>
            <a:ext cx="10074686" cy="982800"/>
          </a:xfrm>
        </p:spPr>
        <p:txBody>
          <a:bodyPr lIns="540000"/>
          <a:lstStyle/>
          <a:p>
            <a:r>
              <a:rPr lang="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Потенциальный объем рынка</a:t>
            </a:r>
            <a:endParaRPr sz="4400" dirty="0">
              <a:latin typeface="Times New Roman" panose="02020603050405020304" pitchFamily="18" charset="0"/>
              <a:ea typeface="MS Gothic" pitchFamily="49" charset="-128"/>
              <a:cs typeface="Times New Roman" panose="02020603050405020304" pitchFamily="18" charset="0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="" xmlns:a16="http://schemas.microsoft.com/office/drawing/2014/main" id="{7257DE33-DA75-4895-9198-BA0D0C6455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78005324"/>
              </p:ext>
            </p:extLst>
          </p:nvPr>
        </p:nvGraphicFramePr>
        <p:xfrm>
          <a:off x="1943968" y="1060960"/>
          <a:ext cx="5400847" cy="44240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271BE8D6-196E-41C8-BA47-838D526FF8FF}"/>
              </a:ext>
            </a:extLst>
          </p:cNvPr>
          <p:cNvSpPr txBox="1"/>
          <p:nvPr/>
        </p:nvSpPr>
        <p:spPr>
          <a:xfrm>
            <a:off x="8784728" y="5481413"/>
            <a:ext cx="5610685" cy="472867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287784" y="0"/>
            <a:ext cx="10060487" cy="982800"/>
          </a:xfrm>
        </p:spPr>
        <p:txBody>
          <a:bodyPr/>
          <a:lstStyle/>
          <a:p>
            <a:r>
              <a:rPr lang="ru-RU" sz="4400" dirty="0">
                <a:latin typeface="Times New Roman" panose="02020603050405020304" pitchFamily="18" charset="0"/>
                <a:ea typeface="MS Gothic" pitchFamily="49" charset="-128"/>
                <a:cs typeface="Times New Roman" panose="02020603050405020304" pitchFamily="18" charset="0"/>
              </a:rPr>
              <a:t>Анализ конкурентов</a:t>
            </a:r>
            <a:endParaRPr sz="4400" dirty="0">
              <a:latin typeface="Times New Roman" panose="02020603050405020304" pitchFamily="18" charset="0"/>
              <a:ea typeface="MS Gothic" pitchFamily="49" charset="-128"/>
              <a:cs typeface="Times New Roman" panose="02020603050405020304" pitchFamily="18" charset="0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="" xmlns:a16="http://schemas.microsoft.com/office/drawing/2014/main" id="{D705F5D8-96B2-4C31-AD68-E5F60AB5CE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21827773"/>
              </p:ext>
            </p:extLst>
          </p:nvPr>
        </p:nvGraphicFramePr>
        <p:xfrm>
          <a:off x="7725" y="819051"/>
          <a:ext cx="10040350" cy="47604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12787"/>
            <a:ext cx="10080625" cy="982800"/>
          </a:xfrm>
        </p:spPr>
        <p:txBody>
          <a:bodyPr lIns="720000"/>
          <a:lstStyle/>
          <a:p>
            <a:r>
              <a:rPr lang="ru-RU" sz="4400" dirty="0">
                <a:latin typeface="Times New Roman" panose="02020603050405020304" pitchFamily="18" charset="0"/>
                <a:ea typeface="MS Gothic" pitchFamily="49" charset="-128"/>
                <a:cs typeface="Times New Roman" panose="02020603050405020304" pitchFamily="18" charset="0"/>
              </a:rPr>
              <a:t>Бизнес-модель</a:t>
            </a:r>
            <a:endParaRPr sz="4400" dirty="0">
              <a:latin typeface="Times New Roman" panose="02020603050405020304" pitchFamily="18" charset="0"/>
              <a:ea typeface="MS Gothic" pitchFamily="49" charset="-128"/>
              <a:cs typeface="Times New Roman" panose="02020603050405020304" pitchFamily="18" charset="0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3" name="Таблица 5">
            <a:extLst>
              <a:ext uri="{FF2B5EF4-FFF2-40B4-BE49-F238E27FC236}">
                <a16:creationId xmlns="" xmlns:a16="http://schemas.microsoft.com/office/drawing/2014/main" id="{B8B98229-FC90-4EF5-9CF9-232DC513A9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7555774"/>
              </p:ext>
            </p:extLst>
          </p:nvPr>
        </p:nvGraphicFramePr>
        <p:xfrm>
          <a:off x="-934" y="875420"/>
          <a:ext cx="10080626" cy="46402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125">
                  <a:extLst>
                    <a:ext uri="{9D8B030D-6E8A-4147-A177-3AD203B41FA5}">
                      <a16:colId xmlns="" xmlns:a16="http://schemas.microsoft.com/office/drawing/2014/main" val="3097334492"/>
                    </a:ext>
                  </a:extLst>
                </a:gridCol>
                <a:gridCol w="2016125">
                  <a:extLst>
                    <a:ext uri="{9D8B030D-6E8A-4147-A177-3AD203B41FA5}">
                      <a16:colId xmlns="" xmlns:a16="http://schemas.microsoft.com/office/drawing/2014/main" val="3769357198"/>
                    </a:ext>
                  </a:extLst>
                </a:gridCol>
                <a:gridCol w="1008063">
                  <a:extLst>
                    <a:ext uri="{9D8B030D-6E8A-4147-A177-3AD203B41FA5}">
                      <a16:colId xmlns="" xmlns:a16="http://schemas.microsoft.com/office/drawing/2014/main" val="1945545293"/>
                    </a:ext>
                  </a:extLst>
                </a:gridCol>
                <a:gridCol w="1008063">
                  <a:extLst>
                    <a:ext uri="{9D8B030D-6E8A-4147-A177-3AD203B41FA5}">
                      <a16:colId xmlns="" xmlns:a16="http://schemas.microsoft.com/office/drawing/2014/main" val="3019544685"/>
                    </a:ext>
                  </a:extLst>
                </a:gridCol>
                <a:gridCol w="2016125">
                  <a:extLst>
                    <a:ext uri="{9D8B030D-6E8A-4147-A177-3AD203B41FA5}">
                      <a16:colId xmlns="" xmlns:a16="http://schemas.microsoft.com/office/drawing/2014/main" val="225402816"/>
                    </a:ext>
                  </a:extLst>
                </a:gridCol>
                <a:gridCol w="2016125">
                  <a:extLst>
                    <a:ext uri="{9D8B030D-6E8A-4147-A177-3AD203B41FA5}">
                      <a16:colId xmlns="" xmlns:a16="http://schemas.microsoft.com/office/drawing/2014/main" val="3569390149"/>
                    </a:ext>
                  </a:extLst>
                </a:gridCol>
              </a:tblGrid>
              <a:tr h="1546757">
                <a:tc rowSpan="2"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Ключевые партнёры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Ключевые виды деятельности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Ценностные предложения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Взаимоотношения с клиентами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Потребительские сегменты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762279285"/>
                  </a:ext>
                </a:extLst>
              </a:tr>
              <a:tr h="154675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Ключевые ресурсы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Каналы сбыта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655141242"/>
                  </a:ext>
                </a:extLst>
              </a:tr>
              <a:tr h="1546757"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Структура издержек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Потоки поступления доходов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61692655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4A9434DA-AB57-458B-ABDB-EA1B176EC3F8}"/>
              </a:ext>
            </a:extLst>
          </p:cNvPr>
          <p:cNvSpPr txBox="1"/>
          <p:nvPr/>
        </p:nvSpPr>
        <p:spPr>
          <a:xfrm>
            <a:off x="8044342" y="1526726"/>
            <a:ext cx="203535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Старшеклассники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Образовательные учреждения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Коллекционеры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Организаторы мероприятий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3F550915-D032-4573-90CB-201A188317EF}"/>
              </a:ext>
            </a:extLst>
          </p:cNvPr>
          <p:cNvSpPr txBox="1"/>
          <p:nvPr/>
        </p:nvSpPr>
        <p:spPr>
          <a:xfrm>
            <a:off x="4142869" y="1566920"/>
            <a:ext cx="19442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Предлагаем новую игру, которая поможет в изучении английского языка</a:t>
            </a:r>
            <a:endParaRPr lang="ru-RU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D0593FF6-DBE7-4402-A77C-0B148DED1794}"/>
              </a:ext>
            </a:extLst>
          </p:cNvPr>
          <p:cNvSpPr txBox="1"/>
          <p:nvPr/>
        </p:nvSpPr>
        <p:spPr>
          <a:xfrm>
            <a:off x="6065430" y="2692539"/>
            <a:ext cx="1871960" cy="12926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ru-RU" sz="1200" i="1" dirty="0"/>
          </a:p>
          <a:p>
            <a:r>
              <a:rPr lang="ru-RU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Прямые </a:t>
            </a:r>
            <a:r>
              <a:rPr lang="ru-RU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(торговые агенты, продажи через </a:t>
            </a:r>
            <a:r>
              <a:rPr lang="ru-RU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интернет (</a:t>
            </a:r>
            <a:r>
              <a:rPr lang="ru-RU" sz="12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маркетплейс</a:t>
            </a:r>
            <a:r>
              <a:rPr lang="ru-RU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))</a:t>
            </a:r>
            <a:endParaRPr lang="ru-RU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Непрямые </a:t>
            </a:r>
            <a:r>
              <a:rPr lang="ru-RU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(партнерские магазины)</a:t>
            </a:r>
          </a:p>
          <a:p>
            <a:endParaRPr lang="ru-RU" sz="1200" i="1" dirty="0"/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2E81C09C-5AB1-4DDC-A1FF-5BCC5D71F70B}"/>
              </a:ext>
            </a:extLst>
          </p:cNvPr>
          <p:cNvSpPr txBox="1"/>
          <p:nvPr/>
        </p:nvSpPr>
        <p:spPr>
          <a:xfrm>
            <a:off x="6119371" y="1382542"/>
            <a:ext cx="1978912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Обратная связь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Служба поддержки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Маркетинг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E694357B-2D23-4FCD-B5C5-38AAC0299F7B}"/>
              </a:ext>
            </a:extLst>
          </p:cNvPr>
          <p:cNvSpPr txBox="1"/>
          <p:nvPr/>
        </p:nvSpPr>
        <p:spPr>
          <a:xfrm>
            <a:off x="5058384" y="4325973"/>
            <a:ext cx="5166322" cy="861774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Разовые сделки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Регулярные доходы от периодических платежей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endParaRPr lang="ru-RU" sz="1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Продажа через интернет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Спонсорство и реклама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B3CE1D43-83B7-45A8-B096-166712F58DCA}"/>
              </a:ext>
            </a:extLst>
          </p:cNvPr>
          <p:cNvSpPr txBox="1"/>
          <p:nvPr/>
        </p:nvSpPr>
        <p:spPr>
          <a:xfrm>
            <a:off x="2085860" y="2694807"/>
            <a:ext cx="1871960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Пластиковые, деревянные, бумажные и другие материалы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Финансирование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Тестеры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Компьютерное обеспечение</a:t>
            </a:r>
          </a:p>
          <a:p>
            <a:endParaRPr lang="ru-RU" sz="1200" i="1" dirty="0"/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88AE428-4C2F-4E0C-8D37-FD408E4E4639}"/>
              </a:ext>
            </a:extLst>
          </p:cNvPr>
          <p:cNvSpPr txBox="1"/>
          <p:nvPr/>
        </p:nvSpPr>
        <p:spPr>
          <a:xfrm>
            <a:off x="2082260" y="1397931"/>
            <a:ext cx="1978912" cy="107721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Концептуализация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дизайна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правил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Тестирование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Производство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AD8C98E2-0025-4FB8-B7E2-295E6215AAB3}"/>
              </a:ext>
            </a:extLst>
          </p:cNvPr>
          <p:cNvSpPr txBox="1"/>
          <p:nvPr/>
        </p:nvSpPr>
        <p:spPr>
          <a:xfrm>
            <a:off x="53007" y="1526726"/>
            <a:ext cx="187196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Партнеры (делаем вместе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Типография</a:t>
            </a:r>
            <a:endParaRPr lang="ru-RU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Тестеры;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Эксперты в игровой индустрии</a:t>
            </a:r>
          </a:p>
          <a:p>
            <a:endParaRPr lang="ru-RU" sz="1400" i="1" dirty="0"/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CBA9E95C-9ADE-4F77-9636-FB94B462239A}"/>
              </a:ext>
            </a:extLst>
          </p:cNvPr>
          <p:cNvSpPr txBox="1"/>
          <p:nvPr/>
        </p:nvSpPr>
        <p:spPr>
          <a:xfrm>
            <a:off x="89506" y="4269905"/>
            <a:ext cx="5040314" cy="2215991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Фиксированные (постоянные) издержки: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на производство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Налоги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т. д.</a:t>
            </a:r>
          </a:p>
          <a:p>
            <a:endParaRPr lang="ru-RU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Переменные издержки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Доставка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Сырье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Реклама</a:t>
            </a:r>
            <a:endParaRPr lang="ru-RU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sz="1400" i="1" dirty="0"/>
          </a:p>
          <a:p>
            <a:endParaRPr lang="ru-RU" sz="1400" i="1" dirty="0"/>
          </a:p>
          <a:p>
            <a:pPr marL="15875" indent="-15875">
              <a:buFont typeface="Arial" panose="020B0604020202020204" pitchFamily="34" charset="0"/>
              <a:buChar char="•"/>
            </a:pPr>
            <a:endParaRPr lang="ru-RU" sz="1400" i="1" dirty="0"/>
          </a:p>
        </p:txBody>
      </p:sp>
    </p:spTree>
    <p:extLst>
      <p:ext uri="{BB962C8B-B14F-4D97-AF65-F5344CB8AC3E}">
        <p14:creationId xmlns:p14="http://schemas.microsoft.com/office/powerpoint/2010/main" val="2060097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33525" y="242987"/>
            <a:ext cx="10047100" cy="982800"/>
          </a:xfrm>
        </p:spPr>
        <p:txBody>
          <a:bodyPr lIns="720000"/>
          <a:lstStyle/>
          <a:p>
            <a:r>
              <a:rPr lang="ru-RU" sz="4000" dirty="0">
                <a:latin typeface="Times New Roman" panose="02020603050405020304" pitchFamily="18" charset="0"/>
                <a:ea typeface="MS Gothic" pitchFamily="49" charset="-128"/>
                <a:cs typeface="Times New Roman" panose="02020603050405020304" pitchFamily="18" charset="0"/>
              </a:rPr>
              <a:t>Процесс производства товара (оказания услуги)</a:t>
            </a:r>
            <a:endParaRPr sz="4000" dirty="0">
              <a:latin typeface="Times New Roman" panose="02020603050405020304" pitchFamily="18" charset="0"/>
              <a:ea typeface="MS Gothic" pitchFamily="49" charset="-128"/>
              <a:cs typeface="Times New Roman" panose="02020603050405020304" pitchFamily="18" charset="0"/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840299064"/>
              </p:ext>
            </p:extLst>
          </p:nvPr>
        </p:nvGraphicFramePr>
        <p:xfrm>
          <a:off x="651417" y="2058107"/>
          <a:ext cx="8811315" cy="3090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63787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98975"/>
            <a:ext cx="10080625" cy="982800"/>
          </a:xfrm>
        </p:spPr>
        <p:txBody>
          <a:bodyPr lIns="720000"/>
          <a:lstStyle/>
          <a:p>
            <a:pPr algn="ctr"/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проекта по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SMART</a:t>
            </a:r>
            <a:endParaRPr sz="4000" dirty="0">
              <a:latin typeface="Times New Roman" panose="02020603050405020304" pitchFamily="18" charset="0"/>
              <a:ea typeface="MS Gothic" pitchFamily="49" charset="-128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800475" y="2187203"/>
            <a:ext cx="665869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Продажа 1 700 копий игры к началу 2 квартала 2024 года.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03996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299684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Стартовые инвестиции</a:t>
            </a:r>
            <a:endParaRPr sz="4000" dirty="0">
              <a:latin typeface="Times New Roman" panose="02020603050405020304" pitchFamily="18" charset="0"/>
              <a:ea typeface="MS Gothic" pitchFamily="49" charset="-128"/>
              <a:cs typeface="Times New Roman" panose="02020603050405020304" pitchFamily="18" charset="0"/>
            </a:endParaRPr>
          </a:p>
        </p:txBody>
      </p:sp>
      <p:graphicFrame>
        <p:nvGraphicFramePr>
          <p:cNvPr id="5" name="Содержимое 5">
            <a:extLst>
              <a:ext uri="{FF2B5EF4-FFF2-40B4-BE49-F238E27FC236}">
                <a16:creationId xmlns="" xmlns:a16="http://schemas.microsoft.com/office/drawing/2014/main" id="{2EFCF454-68DC-4126-AE1E-B71F0309E83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53961567"/>
              </p:ext>
            </p:extLst>
          </p:nvPr>
        </p:nvGraphicFramePr>
        <p:xfrm>
          <a:off x="143768" y="1467123"/>
          <a:ext cx="9793089" cy="28478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436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26436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26436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28442"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Статья затрат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Сумма, руб.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Источник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81276">
                <a:tc>
                  <a:txBody>
                    <a:bodyPr/>
                    <a:lstStyle/>
                    <a:p>
                      <a:r>
                        <a:rPr lang="ru-RU" sz="2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Закупка</a:t>
                      </a:r>
                      <a:r>
                        <a:rPr lang="ru-RU" sz="23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материалов</a:t>
                      </a:r>
                      <a:endParaRPr lang="ru-RU" sz="2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</a:t>
                      </a:r>
                      <a:endParaRPr lang="ru-RU" sz="2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</a:t>
                      </a:r>
                      <a:r>
                        <a:rPr lang="ru-RU" sz="23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участников команды</a:t>
                      </a:r>
                      <a:endParaRPr lang="ru-RU" sz="2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81276">
                <a:tc>
                  <a:txBody>
                    <a:bodyPr/>
                    <a:lstStyle/>
                    <a:p>
                      <a:r>
                        <a:rPr lang="ru-RU" sz="2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Печать</a:t>
                      </a:r>
                      <a:r>
                        <a:rPr lang="ru-RU" sz="23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типографии</a:t>
                      </a:r>
                      <a:endParaRPr lang="ru-RU" sz="2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1500</a:t>
                      </a:r>
                      <a:endParaRPr lang="ru-RU" sz="2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участников команды</a:t>
                      </a:r>
                      <a:endParaRPr lang="ru-RU" sz="2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r>
                        <a:rPr lang="ru-RU" sz="2300" dirty="0"/>
                        <a:t>…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r>
                        <a:rPr lang="ru-RU" sz="2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2500</a:t>
                      </a:r>
                      <a:endParaRPr lang="ru-RU" sz="2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443928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50604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216272" y="314995"/>
            <a:ext cx="9288784" cy="982800"/>
          </a:xfrm>
        </p:spPr>
        <p:txBody>
          <a:bodyPr lIns="720000"/>
          <a:lstStyle/>
          <a:p>
            <a:pPr algn="l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Организационный план:</a:t>
            </a:r>
            <a:endParaRPr sz="4000" dirty="0">
              <a:latin typeface="Times New Roman" panose="02020603050405020304" pitchFamily="18" charset="0"/>
              <a:ea typeface="MS Gothic" pitchFamily="49" charset="-128"/>
              <a:cs typeface="Times New Roman" panose="02020603050405020304" pitchFamily="18" charset="0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1999085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 smtClean="0">
                <a:latin typeface="Times New Roman" panose="02020603050405020304" pitchFamily="18" charset="0"/>
                <a:ea typeface="MS Gothic" pitchFamily="49" charset="-128"/>
                <a:cs typeface="Times New Roman" panose="02020603050405020304" pitchFamily="18" charset="0"/>
              </a:rPr>
              <a:t>Выбранная организационно-правовая форма -  </a:t>
            </a:r>
          </a:p>
          <a:p>
            <a:pPr>
              <a:buFont typeface="Times New Roman" pitchFamily="18" charset="0"/>
              <a:buNone/>
            </a:pPr>
            <a:r>
              <a:rPr lang="ru-RU" sz="3200" dirty="0" smtClean="0">
                <a:latin typeface="Times New Roman" panose="02020603050405020304" pitchFamily="18" charset="0"/>
                <a:ea typeface="MS Gothic" pitchFamily="49" charset="-128"/>
                <a:cs typeface="Times New Roman" panose="02020603050405020304" pitchFamily="18" charset="0"/>
              </a:rPr>
              <a:t>«</a:t>
            </a:r>
            <a:r>
              <a:rPr lang="ru-RU" sz="3200" dirty="0" err="1" smtClean="0">
                <a:latin typeface="Times New Roman" panose="02020603050405020304" pitchFamily="18" charset="0"/>
                <a:ea typeface="MS Gothic" pitchFamily="49" charset="-128"/>
                <a:cs typeface="Times New Roman" panose="02020603050405020304" pitchFamily="18" charset="0"/>
              </a:rPr>
              <a:t>Самозанятые</a:t>
            </a:r>
            <a:r>
              <a:rPr lang="ru-RU" sz="3200" dirty="0" smtClean="0">
                <a:latin typeface="Times New Roman" panose="02020603050405020304" pitchFamily="18" charset="0"/>
                <a:ea typeface="MS Gothic" pitchFamily="49" charset="-128"/>
                <a:cs typeface="Times New Roman" panose="02020603050405020304" pitchFamily="18" charset="0"/>
              </a:rPr>
              <a:t>»</a:t>
            </a:r>
          </a:p>
          <a:p>
            <a:pPr>
              <a:buFont typeface="Times New Roman" pitchFamily="18" charset="0"/>
              <a:buNone/>
            </a:pPr>
            <a:endParaRPr lang="ru-RU" sz="3200" dirty="0">
              <a:latin typeface="Times New Roman" panose="02020603050405020304" pitchFamily="18" charset="0"/>
              <a:ea typeface="MS Gothic" pitchFamily="49" charset="-128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>
                <a:latin typeface="Times New Roman" panose="02020603050405020304" pitchFamily="18" charset="0"/>
                <a:ea typeface="MS Gothic" pitchFamily="49" charset="-128"/>
                <a:cs typeface="Times New Roman" panose="02020603050405020304" pitchFamily="18" charset="0"/>
              </a:rPr>
              <a:t>Выбранная система </a:t>
            </a:r>
            <a:r>
              <a:rPr lang="ru-RU" sz="3200" dirty="0" smtClean="0">
                <a:latin typeface="Times New Roman" panose="02020603050405020304" pitchFamily="18" charset="0"/>
                <a:ea typeface="MS Gothic" pitchFamily="49" charset="-128"/>
                <a:cs typeface="Times New Roman" panose="02020603050405020304" pitchFamily="18" charset="0"/>
              </a:rPr>
              <a:t>налогообложения – упрощенная система налогообложения (4%)</a:t>
            </a:r>
            <a:endParaRPr lang="ru-RU" sz="3200" dirty="0">
              <a:latin typeface="Times New Roman" panose="02020603050405020304" pitchFamily="18" charset="0"/>
              <a:ea typeface="MS Gothic" pitchFamily="49" charset="-128"/>
              <a:cs typeface="Times New Roman" panose="02020603050405020304" pitchFamily="18" charset="0"/>
            </a:endParaRPr>
          </a:p>
          <a:p>
            <a:pPr>
              <a:buFont typeface="Times New Roman" pitchFamily="18" charset="0"/>
              <a:buNone/>
            </a:pPr>
            <a:endParaRPr lang="ru-RU" sz="3200" b="1" i="1" dirty="0" smtClean="0">
              <a:latin typeface="Times New Roman" panose="02020603050405020304" pitchFamily="18" charset="0"/>
              <a:ea typeface="MS Gothic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18289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15725" y="0"/>
            <a:ext cx="10064899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Финансовый план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="" xmlns:a16="http://schemas.microsoft.com/office/drawing/2014/main" id="{DDFC5398-F461-4323-9718-A14B5E435A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6200567"/>
              </p:ext>
            </p:extLst>
          </p:nvPr>
        </p:nvGraphicFramePr>
        <p:xfrm>
          <a:off x="71760" y="819051"/>
          <a:ext cx="9936977" cy="36593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5934">
                  <a:extLst>
                    <a:ext uri="{9D8B030D-6E8A-4147-A177-3AD203B41FA5}">
                      <a16:colId xmlns="" xmlns:a16="http://schemas.microsoft.com/office/drawing/2014/main" val="3224622018"/>
                    </a:ext>
                  </a:extLst>
                </a:gridCol>
                <a:gridCol w="3202748">
                  <a:extLst>
                    <a:ext uri="{9D8B030D-6E8A-4147-A177-3AD203B41FA5}">
                      <a16:colId xmlns="" xmlns:a16="http://schemas.microsoft.com/office/drawing/2014/main" val="715545213"/>
                    </a:ext>
                  </a:extLst>
                </a:gridCol>
                <a:gridCol w="469660">
                  <a:extLst>
                    <a:ext uri="{9D8B030D-6E8A-4147-A177-3AD203B41FA5}">
                      <a16:colId xmlns="" xmlns:a16="http://schemas.microsoft.com/office/drawing/2014/main" val="1343009925"/>
                    </a:ext>
                  </a:extLst>
                </a:gridCol>
                <a:gridCol w="362309">
                  <a:extLst>
                    <a:ext uri="{9D8B030D-6E8A-4147-A177-3AD203B41FA5}">
                      <a16:colId xmlns="" xmlns:a16="http://schemas.microsoft.com/office/drawing/2014/main" val="3230580302"/>
                    </a:ext>
                  </a:extLst>
                </a:gridCol>
                <a:gridCol w="362309">
                  <a:extLst>
                    <a:ext uri="{9D8B030D-6E8A-4147-A177-3AD203B41FA5}">
                      <a16:colId xmlns="" xmlns:a16="http://schemas.microsoft.com/office/drawing/2014/main" val="3284032906"/>
                    </a:ext>
                  </a:extLst>
                </a:gridCol>
                <a:gridCol w="362309">
                  <a:extLst>
                    <a:ext uri="{9D8B030D-6E8A-4147-A177-3AD203B41FA5}">
                      <a16:colId xmlns="" xmlns:a16="http://schemas.microsoft.com/office/drawing/2014/main" val="3366597553"/>
                    </a:ext>
                  </a:extLst>
                </a:gridCol>
                <a:gridCol w="362309">
                  <a:extLst>
                    <a:ext uri="{9D8B030D-6E8A-4147-A177-3AD203B41FA5}">
                      <a16:colId xmlns="" xmlns:a16="http://schemas.microsoft.com/office/drawing/2014/main" val="2971157715"/>
                    </a:ext>
                  </a:extLst>
                </a:gridCol>
                <a:gridCol w="362309">
                  <a:extLst>
                    <a:ext uri="{9D8B030D-6E8A-4147-A177-3AD203B41FA5}">
                      <a16:colId xmlns="" xmlns:a16="http://schemas.microsoft.com/office/drawing/2014/main" val="3290506229"/>
                    </a:ext>
                  </a:extLst>
                </a:gridCol>
                <a:gridCol w="362309">
                  <a:extLst>
                    <a:ext uri="{9D8B030D-6E8A-4147-A177-3AD203B41FA5}">
                      <a16:colId xmlns="" xmlns:a16="http://schemas.microsoft.com/office/drawing/2014/main" val="1813536630"/>
                    </a:ext>
                  </a:extLst>
                </a:gridCol>
                <a:gridCol w="362309">
                  <a:extLst>
                    <a:ext uri="{9D8B030D-6E8A-4147-A177-3AD203B41FA5}">
                      <a16:colId xmlns="" xmlns:a16="http://schemas.microsoft.com/office/drawing/2014/main" val="526129982"/>
                    </a:ext>
                  </a:extLst>
                </a:gridCol>
                <a:gridCol w="362309">
                  <a:extLst>
                    <a:ext uri="{9D8B030D-6E8A-4147-A177-3AD203B41FA5}">
                      <a16:colId xmlns="" xmlns:a16="http://schemas.microsoft.com/office/drawing/2014/main" val="3577892672"/>
                    </a:ext>
                  </a:extLst>
                </a:gridCol>
                <a:gridCol w="362309">
                  <a:extLst>
                    <a:ext uri="{9D8B030D-6E8A-4147-A177-3AD203B41FA5}">
                      <a16:colId xmlns="" xmlns:a16="http://schemas.microsoft.com/office/drawing/2014/main" val="866846988"/>
                    </a:ext>
                  </a:extLst>
                </a:gridCol>
                <a:gridCol w="362309">
                  <a:extLst>
                    <a:ext uri="{9D8B030D-6E8A-4147-A177-3AD203B41FA5}">
                      <a16:colId xmlns="" xmlns:a16="http://schemas.microsoft.com/office/drawing/2014/main" val="415884959"/>
                    </a:ext>
                  </a:extLst>
                </a:gridCol>
                <a:gridCol w="362309">
                  <a:extLst>
                    <a:ext uri="{9D8B030D-6E8A-4147-A177-3AD203B41FA5}">
                      <a16:colId xmlns="" xmlns:a16="http://schemas.microsoft.com/office/drawing/2014/main" val="639598960"/>
                    </a:ext>
                  </a:extLst>
                </a:gridCol>
                <a:gridCol w="362309">
                  <a:extLst>
                    <a:ext uri="{9D8B030D-6E8A-4147-A177-3AD203B41FA5}">
                      <a16:colId xmlns="" xmlns:a16="http://schemas.microsoft.com/office/drawing/2014/main" val="1701735119"/>
                    </a:ext>
                  </a:extLst>
                </a:gridCol>
                <a:gridCol w="1260927">
                  <a:extLst>
                    <a:ext uri="{9D8B030D-6E8A-4147-A177-3AD203B41FA5}">
                      <a16:colId xmlns="" xmlns:a16="http://schemas.microsoft.com/office/drawing/2014/main" val="2280980107"/>
                    </a:ext>
                  </a:extLst>
                </a:gridCol>
              </a:tblGrid>
              <a:tr h="40934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Статья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</a:t>
                      </a:r>
                      <a:r>
                        <a:rPr lang="ru-RU" sz="14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Месяц </a:t>
                      </a:r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(за 1 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год/либо до срока </a:t>
                      </a:r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окупаемости)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73464860"/>
                  </a:ext>
                </a:extLst>
              </a:tr>
              <a:tr h="23237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446054789"/>
                  </a:ext>
                </a:extLst>
              </a:tr>
              <a:tr h="232376">
                <a:tc gridSpan="16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 ОПЕРАЦИОННОЙ ДЕЯТЕЛЬНОСТИ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950044102"/>
                  </a:ext>
                </a:extLst>
              </a:tr>
              <a:tr h="27803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258тыс.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258 тыс.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258 тыс.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258тыс.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258тыс.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258тыс.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258тыс.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258тыс.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258тыс.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258тыс.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258тыс.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258тыс.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4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096 000</a:t>
                      </a:r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25547570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210тыс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210тыс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210тыс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210тыс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210тыс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210тыс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210тыс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210тыс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210тыс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210тыс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210тыс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210тыс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4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520 000</a:t>
                      </a:r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655775521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2.1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Переменные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расходы</a:t>
                      </a:r>
                    </a:p>
                    <a:p>
                      <a:pPr marL="285750" indent="-2857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Типография</a:t>
                      </a:r>
                    </a:p>
                    <a:p>
                      <a:pPr marL="285750" indent="-2857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Упаковка</a:t>
                      </a:r>
                    </a:p>
                    <a:p>
                      <a:pPr marL="285750" indent="-2857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Материалы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190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190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190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</a:t>
                      </a:r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190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</a:t>
                      </a:r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190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</a:t>
                      </a:r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190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</a:t>
                      </a:r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190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</a:t>
                      </a:r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190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</a:t>
                      </a:r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190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</a:t>
                      </a:r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190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</a:t>
                      </a:r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190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</a:t>
                      </a:r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190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</a:t>
                      </a:r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280 000 </a:t>
                      </a:r>
                      <a:r>
                        <a:rPr lang="ru-RU" sz="14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601173379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</a:t>
                      </a:r>
                      <a:r>
                        <a:rPr lang="ru-RU" sz="14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предвиденные расходы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</a:t>
                      </a:r>
                      <a:r>
                        <a:rPr lang="ru-RU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</a:t>
                      </a:r>
                      <a:r>
                        <a:rPr lang="ru-RU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</a:t>
                      </a:r>
                      <a:r>
                        <a:rPr lang="ru-RU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</a:t>
                      </a:r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</a:t>
                      </a:r>
                      <a:r>
                        <a:rPr lang="ru-RU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</a:t>
                      </a:r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</a:t>
                      </a:r>
                      <a:r>
                        <a:rPr lang="ru-RU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</a:t>
                      </a:r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</a:t>
                      </a:r>
                      <a:r>
                        <a:rPr lang="ru-RU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</a:t>
                      </a:r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</a:t>
                      </a:r>
                      <a:r>
                        <a:rPr lang="ru-RU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</a:t>
                      </a:r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</a:t>
                      </a:r>
                      <a:r>
                        <a:rPr lang="ru-RU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</a:t>
                      </a:r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</a:t>
                      </a:r>
                      <a:r>
                        <a:rPr lang="ru-RU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</a:t>
                      </a:r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</a:t>
                      </a:r>
                      <a:r>
                        <a:rPr lang="ru-RU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</a:t>
                      </a:r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</a:t>
                      </a:r>
                      <a:r>
                        <a:rPr lang="ru-RU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</a:t>
                      </a:r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</a:t>
                      </a:r>
                      <a:r>
                        <a:rPr lang="ru-RU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</a:t>
                      </a:r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600</a:t>
                      </a:r>
                      <a:r>
                        <a:rPr lang="ru-RU" sz="14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000 </a:t>
                      </a:r>
                      <a:r>
                        <a:rPr lang="ru-RU" sz="1400" u="none" strike="noStrike" baseline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21292605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3370194"/>
              </p:ext>
            </p:extLst>
          </p:nvPr>
        </p:nvGraphicFramePr>
        <p:xfrm>
          <a:off x="159499" y="1251099"/>
          <a:ext cx="9921126" cy="25156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0083">
                  <a:extLst>
                    <a:ext uri="{9D8B030D-6E8A-4147-A177-3AD203B41FA5}">
                      <a16:colId xmlns="" xmlns:a16="http://schemas.microsoft.com/office/drawing/2014/main" val="79926695"/>
                    </a:ext>
                  </a:extLst>
                </a:gridCol>
                <a:gridCol w="3202748">
                  <a:extLst>
                    <a:ext uri="{9D8B030D-6E8A-4147-A177-3AD203B41FA5}">
                      <a16:colId xmlns="" xmlns:a16="http://schemas.microsoft.com/office/drawing/2014/main" val="3142497898"/>
                    </a:ext>
                  </a:extLst>
                </a:gridCol>
                <a:gridCol w="469660">
                  <a:extLst>
                    <a:ext uri="{9D8B030D-6E8A-4147-A177-3AD203B41FA5}">
                      <a16:colId xmlns="" xmlns:a16="http://schemas.microsoft.com/office/drawing/2014/main" val="933642504"/>
                    </a:ext>
                  </a:extLst>
                </a:gridCol>
                <a:gridCol w="362309">
                  <a:extLst>
                    <a:ext uri="{9D8B030D-6E8A-4147-A177-3AD203B41FA5}">
                      <a16:colId xmlns="" xmlns:a16="http://schemas.microsoft.com/office/drawing/2014/main" val="43234428"/>
                    </a:ext>
                  </a:extLst>
                </a:gridCol>
                <a:gridCol w="362309">
                  <a:extLst>
                    <a:ext uri="{9D8B030D-6E8A-4147-A177-3AD203B41FA5}">
                      <a16:colId xmlns="" xmlns:a16="http://schemas.microsoft.com/office/drawing/2014/main" val="2083568293"/>
                    </a:ext>
                  </a:extLst>
                </a:gridCol>
                <a:gridCol w="362309">
                  <a:extLst>
                    <a:ext uri="{9D8B030D-6E8A-4147-A177-3AD203B41FA5}">
                      <a16:colId xmlns="" xmlns:a16="http://schemas.microsoft.com/office/drawing/2014/main" val="433426273"/>
                    </a:ext>
                  </a:extLst>
                </a:gridCol>
                <a:gridCol w="362309">
                  <a:extLst>
                    <a:ext uri="{9D8B030D-6E8A-4147-A177-3AD203B41FA5}">
                      <a16:colId xmlns="" xmlns:a16="http://schemas.microsoft.com/office/drawing/2014/main" val="4141098939"/>
                    </a:ext>
                  </a:extLst>
                </a:gridCol>
                <a:gridCol w="362309">
                  <a:extLst>
                    <a:ext uri="{9D8B030D-6E8A-4147-A177-3AD203B41FA5}">
                      <a16:colId xmlns="" xmlns:a16="http://schemas.microsoft.com/office/drawing/2014/main" val="196560753"/>
                    </a:ext>
                  </a:extLst>
                </a:gridCol>
                <a:gridCol w="362309">
                  <a:extLst>
                    <a:ext uri="{9D8B030D-6E8A-4147-A177-3AD203B41FA5}">
                      <a16:colId xmlns="" xmlns:a16="http://schemas.microsoft.com/office/drawing/2014/main" val="2763400173"/>
                    </a:ext>
                  </a:extLst>
                </a:gridCol>
                <a:gridCol w="362309">
                  <a:extLst>
                    <a:ext uri="{9D8B030D-6E8A-4147-A177-3AD203B41FA5}">
                      <a16:colId xmlns="" xmlns:a16="http://schemas.microsoft.com/office/drawing/2014/main" val="819831822"/>
                    </a:ext>
                  </a:extLst>
                </a:gridCol>
                <a:gridCol w="362309">
                  <a:extLst>
                    <a:ext uri="{9D8B030D-6E8A-4147-A177-3AD203B41FA5}">
                      <a16:colId xmlns="" xmlns:a16="http://schemas.microsoft.com/office/drawing/2014/main" val="1085582506"/>
                    </a:ext>
                  </a:extLst>
                </a:gridCol>
                <a:gridCol w="362309">
                  <a:extLst>
                    <a:ext uri="{9D8B030D-6E8A-4147-A177-3AD203B41FA5}">
                      <a16:colId xmlns="" xmlns:a16="http://schemas.microsoft.com/office/drawing/2014/main" val="2828523598"/>
                    </a:ext>
                  </a:extLst>
                </a:gridCol>
                <a:gridCol w="362309">
                  <a:extLst>
                    <a:ext uri="{9D8B030D-6E8A-4147-A177-3AD203B41FA5}">
                      <a16:colId xmlns="" xmlns:a16="http://schemas.microsoft.com/office/drawing/2014/main" val="1850389699"/>
                    </a:ext>
                  </a:extLst>
                </a:gridCol>
                <a:gridCol w="362309">
                  <a:extLst>
                    <a:ext uri="{9D8B030D-6E8A-4147-A177-3AD203B41FA5}">
                      <a16:colId xmlns="" xmlns:a16="http://schemas.microsoft.com/office/drawing/2014/main" val="789622645"/>
                    </a:ext>
                  </a:extLst>
                </a:gridCol>
                <a:gridCol w="362309">
                  <a:extLst>
                    <a:ext uri="{9D8B030D-6E8A-4147-A177-3AD203B41FA5}">
                      <a16:colId xmlns="" xmlns:a16="http://schemas.microsoft.com/office/drawing/2014/main" val="3348343986"/>
                    </a:ext>
                  </a:extLst>
                </a:gridCol>
                <a:gridCol w="1260927">
                  <a:extLst>
                    <a:ext uri="{9D8B030D-6E8A-4147-A177-3AD203B41FA5}">
                      <a16:colId xmlns="" xmlns:a16="http://schemas.microsoft.com/office/drawing/2014/main" val="3043689469"/>
                    </a:ext>
                  </a:extLst>
                </a:gridCol>
              </a:tblGrid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76785473"/>
                  </a:ext>
                </a:extLst>
              </a:tr>
              <a:tr h="30221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ПРИБЫЛЬ ДО НАЛОГООБЛОЖЕНИ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</a:t>
                      </a:r>
                    </a:p>
                    <a:p>
                      <a:pPr algn="l" fontAlgn="t"/>
                      <a:r>
                        <a:rPr lang="ru-RU" sz="14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</a:t>
                      </a:r>
                    </a:p>
                    <a:p>
                      <a:pPr algn="l" fontAlgn="t"/>
                      <a:r>
                        <a:rPr lang="ru-RU" sz="14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</a:t>
                      </a:r>
                      <a:endParaRPr lang="ru-RU" sz="140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</a:t>
                      </a:r>
                    </a:p>
                    <a:p>
                      <a:pPr algn="l" fontAlgn="t"/>
                      <a:r>
                        <a:rPr lang="ru-RU" sz="14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</a:t>
                      </a:r>
                      <a:endParaRPr lang="ru-RU" sz="140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</a:t>
                      </a:r>
                    </a:p>
                    <a:p>
                      <a:pPr algn="l" fontAlgn="t"/>
                      <a:r>
                        <a:rPr lang="ru-RU" sz="14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</a:t>
                      </a:r>
                      <a:endParaRPr lang="ru-RU" sz="140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</a:t>
                      </a:r>
                    </a:p>
                    <a:p>
                      <a:pPr algn="l" fontAlgn="t"/>
                      <a:r>
                        <a:rPr lang="ru-RU" sz="14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</a:t>
                      </a:r>
                    </a:p>
                    <a:p>
                      <a:pPr algn="l" fontAlgn="t"/>
                      <a:r>
                        <a:rPr lang="ru-RU" sz="14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</a:t>
                      </a:r>
                      <a:endParaRPr lang="ru-RU" sz="140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</a:t>
                      </a:r>
                    </a:p>
                    <a:p>
                      <a:pPr algn="l" fontAlgn="t"/>
                      <a:r>
                        <a:rPr lang="ru-RU" sz="14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</a:t>
                      </a:r>
                      <a:endParaRPr lang="ru-RU" sz="140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</a:t>
                      </a:r>
                    </a:p>
                    <a:p>
                      <a:pPr algn="l" fontAlgn="t"/>
                      <a:r>
                        <a:rPr lang="ru-RU" sz="14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</a:t>
                      </a:r>
                      <a:endParaRPr lang="ru-RU" sz="140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</a:t>
                      </a:r>
                    </a:p>
                    <a:p>
                      <a:pPr algn="l" fontAlgn="t"/>
                      <a:r>
                        <a:rPr lang="ru-RU" sz="14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</a:t>
                      </a:r>
                      <a:endParaRPr lang="ru-RU" sz="140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</a:t>
                      </a:r>
                    </a:p>
                    <a:p>
                      <a:pPr algn="l" fontAlgn="t"/>
                      <a:r>
                        <a:rPr lang="ru-RU" sz="14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</a:t>
                      </a:r>
                      <a:endParaRPr lang="ru-RU" sz="140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</a:t>
                      </a:r>
                    </a:p>
                    <a:p>
                      <a:pPr algn="l" fontAlgn="t"/>
                      <a:r>
                        <a:rPr lang="ru-RU" sz="14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</a:t>
                      </a:r>
                      <a:endParaRPr lang="ru-RU" sz="140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</a:t>
                      </a:r>
                    </a:p>
                    <a:p>
                      <a:pPr algn="l" fontAlgn="t"/>
                      <a:r>
                        <a:rPr lang="ru-RU" sz="14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</a:t>
                      </a:r>
                      <a:endParaRPr lang="ru-RU" sz="140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</a:t>
                      </a:r>
                    </a:p>
                    <a:p>
                      <a:pPr algn="l" fontAlgn="t"/>
                      <a:r>
                        <a:rPr lang="ru-RU" sz="14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</a:t>
                      </a:r>
                      <a:endParaRPr lang="ru-RU" sz="140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828 </a:t>
                      </a:r>
                      <a:r>
                        <a:rPr lang="ru-RU" sz="14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48405616"/>
                  </a:ext>
                </a:extLst>
              </a:tr>
              <a:tr h="43916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2760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2760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2760</a:t>
                      </a:r>
                    </a:p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2760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2760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2760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2760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2760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2760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2760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2760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2760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2760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r>
                        <a:rPr lang="ru-RU" sz="14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u="none" strike="noStrike" baseline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00240423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ЧИСТАЯ ПРИБЫЛЬ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</a:t>
                      </a:r>
                      <a:r>
                        <a:rPr lang="ru-RU" sz="14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 </a:t>
                      </a:r>
                      <a:r>
                        <a:rPr lang="ru-RU" sz="14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</a:t>
                      </a:r>
                      <a:endParaRPr lang="ru-RU" sz="140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 </a:t>
                      </a:r>
                      <a:r>
                        <a:rPr lang="ru-RU" sz="14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 </a:t>
                      </a:r>
                      <a:r>
                        <a:rPr lang="ru-RU" sz="14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 </a:t>
                      </a:r>
                      <a:r>
                        <a:rPr lang="ru-RU" sz="14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 </a:t>
                      </a:r>
                      <a:r>
                        <a:rPr lang="ru-RU" sz="14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 </a:t>
                      </a:r>
                      <a:r>
                        <a:rPr lang="ru-RU" sz="14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 </a:t>
                      </a:r>
                      <a:r>
                        <a:rPr lang="ru-RU" sz="14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 </a:t>
                      </a:r>
                      <a:r>
                        <a:rPr lang="ru-RU" sz="14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</a:t>
                      </a:r>
                      <a:r>
                        <a:rPr lang="ru-RU" sz="14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 </a:t>
                      </a:r>
                      <a:r>
                        <a:rPr lang="ru-RU" sz="14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 </a:t>
                      </a:r>
                      <a:r>
                        <a:rPr lang="ru-RU" sz="14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 </a:t>
                      </a:r>
                      <a:r>
                        <a:rPr lang="ru-RU" sz="14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792</a:t>
                      </a:r>
                      <a:r>
                        <a:rPr lang="ru-RU" sz="14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u="none" strike="noStrike" baseline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83192757"/>
                  </a:ext>
                </a:extLst>
              </a:tr>
              <a:tr h="223441">
                <a:tc gridSpan="16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 ИНВЕСТИЦИОННОЙ ДЕЯТЕЛЬНОСТИ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16497814"/>
                  </a:ext>
                </a:extLst>
              </a:tr>
              <a:tr h="28106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</a:t>
                      </a:r>
                      <a:r>
                        <a:rPr lang="ru-RU" sz="14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6769284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33221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288280" y="402439"/>
            <a:ext cx="10074686" cy="1355122"/>
          </a:xfrm>
        </p:spPr>
        <p:txBody>
          <a:bodyPr lIns="720000"/>
          <a:lstStyle/>
          <a:p>
            <a:pPr algn="l"/>
            <a:r>
              <a:rPr lang="ru-RU" sz="4000" dirty="0">
                <a:latin typeface="Times New Roman" panose="02020603050405020304" pitchFamily="18" charset="0"/>
                <a:ea typeface="MS Gothic" pitchFamily="49" charset="-128"/>
                <a:cs typeface="Times New Roman" panose="02020603050405020304" pitchFamily="18" charset="0"/>
              </a:rPr>
              <a:t>Экономика </a:t>
            </a:r>
            <a:r>
              <a:rPr lang="ru-RU" sz="4000" dirty="0" smtClean="0">
                <a:latin typeface="Times New Roman" panose="02020603050405020304" pitchFamily="18" charset="0"/>
                <a:ea typeface="MS Gothic" pitchFamily="49" charset="-128"/>
                <a:cs typeface="Times New Roman" panose="02020603050405020304" pitchFamily="18" charset="0"/>
              </a:rPr>
              <a:t>проекта</a:t>
            </a:r>
            <a:br>
              <a:rPr lang="ru-RU" sz="4000" dirty="0" smtClean="0">
                <a:latin typeface="Times New Roman" panose="02020603050405020304" pitchFamily="18" charset="0"/>
                <a:ea typeface="MS Gothic" pitchFamily="49" charset="-128"/>
                <a:cs typeface="Times New Roman" panose="02020603050405020304" pitchFamily="18" charset="0"/>
              </a:rPr>
            </a:br>
            <a:r>
              <a:rPr lang="ru-RU" sz="4000" dirty="0" smtClean="0">
                <a:latin typeface="Times New Roman" panose="02020603050405020304" pitchFamily="18" charset="0"/>
                <a:ea typeface="MS Gothic" pitchFamily="49" charset="-128"/>
                <a:cs typeface="Times New Roman" panose="02020603050405020304" pitchFamily="18" charset="0"/>
              </a:rPr>
              <a:t/>
            </a:r>
            <a:br>
              <a:rPr lang="ru-RU" sz="4000" dirty="0" smtClean="0">
                <a:latin typeface="Times New Roman" panose="02020603050405020304" pitchFamily="18" charset="0"/>
                <a:ea typeface="MS Gothic" pitchFamily="49" charset="-128"/>
                <a:cs typeface="Times New Roman" panose="02020603050405020304" pitchFamily="18" charset="0"/>
              </a:rPr>
            </a:br>
            <a:endParaRPr sz="1400" i="1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ea typeface="MS Gothic" pitchFamily="49" charset="-128"/>
              <a:cs typeface="Times New Roman" panose="02020603050405020304" pitchFamily="18" charset="0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="" xmlns:a16="http://schemas.microsoft.com/office/drawing/2014/main" id="{800C98E4-11DE-6E69-BF2B-48AE125780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2968351"/>
              </p:ext>
            </p:extLst>
          </p:nvPr>
        </p:nvGraphicFramePr>
        <p:xfrm>
          <a:off x="215776" y="1410432"/>
          <a:ext cx="7416824" cy="384741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7028">
                  <a:extLst>
                    <a:ext uri="{9D8B030D-6E8A-4147-A177-3AD203B41FA5}">
                      <a16:colId xmlns="" xmlns:a16="http://schemas.microsoft.com/office/drawing/2014/main" val="2243713845"/>
                    </a:ext>
                  </a:extLst>
                </a:gridCol>
                <a:gridCol w="4747548">
                  <a:extLst>
                    <a:ext uri="{9D8B030D-6E8A-4147-A177-3AD203B41FA5}">
                      <a16:colId xmlns="" xmlns:a16="http://schemas.microsoft.com/office/drawing/2014/main" val="3183017254"/>
                    </a:ext>
                  </a:extLst>
                </a:gridCol>
                <a:gridCol w="2232248">
                  <a:extLst>
                    <a:ext uri="{9D8B030D-6E8A-4147-A177-3AD203B41FA5}">
                      <a16:colId xmlns="" xmlns:a16="http://schemas.microsoft.com/office/drawing/2014/main" val="2616467537"/>
                    </a:ext>
                  </a:extLst>
                </a:gridCol>
              </a:tblGrid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43753771"/>
                  </a:ext>
                </a:extLst>
              </a:tr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Объем продаж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1700 шт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</a:t>
                      </a:r>
                      <a:r>
                        <a:rPr lang="ru-RU" sz="14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096</a:t>
                      </a:r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000 руб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7650737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4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520 000</a:t>
                      </a:r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руб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5293272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Прибыль (после налогообложения)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792 000 </a:t>
                      </a:r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116424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Точка безубыточности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1320 шт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6936932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Точка безубыточности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4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560</a:t>
                      </a:r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000</a:t>
                      </a:r>
                      <a:r>
                        <a:rPr lang="ru-RU" sz="14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08005844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окупаемости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2,7 года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1316581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ru-RU" sz="14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руб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07737847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Рентабельность стартовых инвестиций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9081594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Рентабельность затрат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27076248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Times New Roman" panose="02020603050405020304" pitchFamily="18" charset="0"/>
                <a:ea typeface="MS Gothic" pitchFamily="49" charset="-128"/>
                <a:cs typeface="Times New Roman" panose="02020603050405020304" pitchFamily="18" charset="0"/>
              </a:rPr>
              <a:t>План реализации проекта</a:t>
            </a:r>
            <a:endParaRPr sz="4000" dirty="0">
              <a:latin typeface="Times New Roman" panose="02020603050405020304" pitchFamily="18" charset="0"/>
              <a:ea typeface="MS Gothic" pitchFamily="49" charset="-128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24570" t="19591" r="12703" b="12597"/>
          <a:stretch/>
        </p:blipFill>
        <p:spPr>
          <a:xfrm>
            <a:off x="215776" y="1107083"/>
            <a:ext cx="9145016" cy="4377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738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0"/>
            <a:ext cx="10088580" cy="981072"/>
          </a:xfrm>
        </p:spPr>
        <p:txBody>
          <a:bodyPr lIns="720000"/>
          <a:lstStyle/>
          <a:p>
            <a:r>
              <a:rPr lang="ru-RU" sz="4000" dirty="0" smtClean="0">
                <a:latin typeface="Times New Roman" panose="02020603050405020304" pitchFamily="18" charset="0"/>
                <a:ea typeface="MS Gothic" pitchFamily="49" charset="-128"/>
                <a:cs typeface="Times New Roman" panose="02020603050405020304" pitchFamily="18" charset="0"/>
              </a:rPr>
              <a:t>Координаты команды </a:t>
            </a:r>
            <a:r>
              <a:rPr lang="ru-RU" sz="4000" dirty="0">
                <a:latin typeface="Times New Roman" panose="02020603050405020304" pitchFamily="18" charset="0"/>
                <a:ea typeface="MS Gothic" pitchFamily="49" charset="-128"/>
                <a:cs typeface="Times New Roman" panose="02020603050405020304" pitchFamily="18" charset="0"/>
              </a:rPr>
              <a:t>проекта</a:t>
            </a:r>
            <a:endParaRPr sz="4000" dirty="0">
              <a:latin typeface="Times New Roman" panose="02020603050405020304" pitchFamily="18" charset="0"/>
              <a:ea typeface="MS Gothic" pitchFamily="49" charset="-128"/>
              <a:cs typeface="Times New Roman" panose="02020603050405020304" pitchFamily="18" charset="0"/>
            </a:endParaRPr>
          </a:p>
        </p:txBody>
      </p:sp>
      <p:sp>
        <p:nvSpPr>
          <p:cNvPr id="11" name="Содержимое 2">
            <a:extLst>
              <a:ext uri="{FF2B5EF4-FFF2-40B4-BE49-F238E27FC236}">
                <a16:creationId xmlns="" xmlns:a16="http://schemas.microsoft.com/office/drawing/2014/main" id="{B6BC7D94-11CA-43FA-938D-5F079F0094FB}"/>
              </a:ext>
            </a:extLst>
          </p:cNvPr>
          <p:cNvSpPr txBox="1">
            <a:spLocks/>
          </p:cNvSpPr>
          <p:nvPr/>
        </p:nvSpPr>
        <p:spPr>
          <a:xfrm>
            <a:off x="4104208" y="3279795"/>
            <a:ext cx="2883092" cy="1739819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 algn="ctr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1400" dirty="0">
              <a:solidFill>
                <a:srgbClr val="1B146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9792" y="2763267"/>
            <a:ext cx="28083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Василюк</a:t>
            </a:r>
            <a:r>
              <a:rPr lang="ru-RU" dirty="0" smtClean="0"/>
              <a:t> Евгения</a:t>
            </a:r>
          </a:p>
          <a:p>
            <a:endParaRPr lang="ru-RU" dirty="0"/>
          </a:p>
          <a:p>
            <a:r>
              <a:rPr lang="ru-RU" dirty="0" smtClean="0"/>
              <a:t>89120180366 </a:t>
            </a:r>
          </a:p>
          <a:p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3365560" y="2760230"/>
            <a:ext cx="28083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Мухамедзянова</a:t>
            </a:r>
            <a:r>
              <a:rPr lang="ru-RU" dirty="0" smtClean="0"/>
              <a:t> Лиана</a:t>
            </a:r>
          </a:p>
          <a:p>
            <a:endParaRPr lang="ru-RU" dirty="0" smtClean="0"/>
          </a:p>
          <a:p>
            <a:r>
              <a:rPr lang="ru-RU" dirty="0" smtClean="0"/>
              <a:t>89124484544 </a:t>
            </a:r>
          </a:p>
          <a:p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7054348" y="2760230"/>
            <a:ext cx="30262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Мурыгин</a:t>
            </a:r>
            <a:r>
              <a:rPr lang="ru-RU" dirty="0" smtClean="0"/>
              <a:t> Михаил</a:t>
            </a:r>
          </a:p>
          <a:p>
            <a:endParaRPr lang="ru-RU" dirty="0" smtClean="0"/>
          </a:p>
          <a:p>
            <a:r>
              <a:rPr lang="ru-RU" dirty="0" smtClean="0"/>
              <a:t>89127612408 </a:t>
            </a:r>
          </a:p>
          <a:p>
            <a:endParaRPr lang="ru-RU" dirty="0"/>
          </a:p>
        </p:txBody>
      </p:sp>
      <p:grpSp>
        <p:nvGrpSpPr>
          <p:cNvPr id="17" name="Группа 16"/>
          <p:cNvGrpSpPr/>
          <p:nvPr/>
        </p:nvGrpSpPr>
        <p:grpSpPr>
          <a:xfrm>
            <a:off x="575816" y="884882"/>
            <a:ext cx="1740883" cy="1779457"/>
            <a:chOff x="3584575" y="-3154363"/>
            <a:chExt cx="6858000" cy="6858000"/>
          </a:xfrm>
        </p:grpSpPr>
        <p:sp>
          <p:nvSpPr>
            <p:cNvPr id="18" name="Овал 17" descr="https://sun7-17.userapi.com/impg/8YuMgXk3vc0qRf8imzIfnGtoYVZJolfxSlRM2Q/cXI6tx6Cu7A.jpg?size=1440x1440&amp;quality=95&amp;sign=d87c3d457641d8310bb268f741f680ca&amp;type=album"/>
            <p:cNvSpPr/>
            <p:nvPr/>
          </p:nvSpPr>
          <p:spPr>
            <a:xfrm>
              <a:off x="3584575" y="-3154363"/>
              <a:ext cx="6858000" cy="685800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9" name="Полилиния 18"/>
            <p:cNvSpPr/>
            <p:nvPr/>
          </p:nvSpPr>
          <p:spPr>
            <a:xfrm>
              <a:off x="4819015" y="487235"/>
              <a:ext cx="4389120" cy="2263140"/>
            </a:xfrm>
            <a:custGeom>
              <a:avLst/>
              <a:gdLst>
                <a:gd name="connsiteX0" fmla="*/ 0 w 4389120"/>
                <a:gd name="connsiteY0" fmla="*/ 0 h 2263140"/>
                <a:gd name="connsiteX1" fmla="*/ 4389120 w 4389120"/>
                <a:gd name="connsiteY1" fmla="*/ 0 h 2263140"/>
                <a:gd name="connsiteX2" fmla="*/ 4389120 w 4389120"/>
                <a:gd name="connsiteY2" fmla="*/ 2263140 h 2263140"/>
                <a:gd name="connsiteX3" fmla="*/ 0 w 4389120"/>
                <a:gd name="connsiteY3" fmla="*/ 2263140 h 2263140"/>
                <a:gd name="connsiteX4" fmla="*/ 0 w 4389120"/>
                <a:gd name="connsiteY4" fmla="*/ 0 h 2263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9120" h="2263140">
                  <a:moveTo>
                    <a:pt x="0" y="0"/>
                  </a:moveTo>
                  <a:lnTo>
                    <a:pt x="4389120" y="0"/>
                  </a:lnTo>
                  <a:lnTo>
                    <a:pt x="4389120" y="2263140"/>
                  </a:lnTo>
                  <a:lnTo>
                    <a:pt x="0" y="226314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b" anchorCtr="0">
              <a:noAutofit/>
            </a:bodyPr>
            <a:lstStyle/>
            <a:p>
              <a:pPr lvl="0" algn="ctr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6500" kern="1200"/>
            </a:p>
          </p:txBody>
        </p:sp>
      </p:grpSp>
      <p:grpSp>
        <p:nvGrpSpPr>
          <p:cNvPr id="20" name="Группа 19"/>
          <p:cNvGrpSpPr/>
          <p:nvPr/>
        </p:nvGrpSpPr>
        <p:grpSpPr>
          <a:xfrm>
            <a:off x="3757859" y="832381"/>
            <a:ext cx="1789275" cy="1828921"/>
            <a:chOff x="7112000" y="3111500"/>
            <a:chExt cx="4064000" cy="4064000"/>
          </a:xfrm>
        </p:grpSpPr>
        <p:sp>
          <p:nvSpPr>
            <p:cNvPr id="21" name="Овал 20"/>
            <p:cNvSpPr/>
            <p:nvPr/>
          </p:nvSpPr>
          <p:spPr>
            <a:xfrm>
              <a:off x="7112000" y="3111500"/>
              <a:ext cx="4064000" cy="4064000"/>
            </a:xfrm>
            <a:prstGeom prst="ellipse">
              <a:avLst/>
            </a:prstGeom>
            <a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2" name="Полилиния 21"/>
            <p:cNvSpPr/>
            <p:nvPr/>
          </p:nvSpPr>
          <p:spPr>
            <a:xfrm>
              <a:off x="7843520" y="5269484"/>
              <a:ext cx="2600960" cy="1341120"/>
            </a:xfrm>
            <a:custGeom>
              <a:avLst/>
              <a:gdLst>
                <a:gd name="connsiteX0" fmla="*/ 0 w 2600960"/>
                <a:gd name="connsiteY0" fmla="*/ 0 h 1341120"/>
                <a:gd name="connsiteX1" fmla="*/ 2600960 w 2600960"/>
                <a:gd name="connsiteY1" fmla="*/ 0 h 1341120"/>
                <a:gd name="connsiteX2" fmla="*/ 2600960 w 2600960"/>
                <a:gd name="connsiteY2" fmla="*/ 1341120 h 1341120"/>
                <a:gd name="connsiteX3" fmla="*/ 0 w 2600960"/>
                <a:gd name="connsiteY3" fmla="*/ 1341120 h 1341120"/>
                <a:gd name="connsiteX4" fmla="*/ 0 w 2600960"/>
                <a:gd name="connsiteY4" fmla="*/ 0 h 134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00960" h="1341120">
                  <a:moveTo>
                    <a:pt x="0" y="0"/>
                  </a:moveTo>
                  <a:lnTo>
                    <a:pt x="2600960" y="0"/>
                  </a:lnTo>
                  <a:lnTo>
                    <a:pt x="2600960" y="1341120"/>
                  </a:lnTo>
                  <a:lnTo>
                    <a:pt x="0" y="134112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b" anchorCtr="0">
              <a:noAutofit/>
            </a:bodyPr>
            <a:lstStyle/>
            <a:p>
              <a:pPr lvl="0" algn="ctr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6500" kern="1200"/>
            </a:p>
          </p:txBody>
        </p:sp>
      </p:grpSp>
      <p:grpSp>
        <p:nvGrpSpPr>
          <p:cNvPr id="23" name="Группа 22"/>
          <p:cNvGrpSpPr/>
          <p:nvPr/>
        </p:nvGrpSpPr>
        <p:grpSpPr>
          <a:xfrm>
            <a:off x="6235272" y="804482"/>
            <a:ext cx="2744208" cy="1856820"/>
            <a:chOff x="-15193118" y="2142430"/>
            <a:chExt cx="9146083" cy="6097389"/>
          </a:xfrm>
        </p:grpSpPr>
        <p:sp>
          <p:nvSpPr>
            <p:cNvPr id="24" name="Овал 23"/>
            <p:cNvSpPr/>
            <p:nvPr/>
          </p:nvSpPr>
          <p:spPr>
            <a:xfrm>
              <a:off x="-12144424" y="2142430"/>
              <a:ext cx="6097389" cy="6097389"/>
            </a:xfrm>
            <a:prstGeom prst="ellipse">
              <a:avLst/>
            </a:prstGeom>
            <a:blipFill rotWithShape="1">
              <a:blip r:embed="rId4"/>
              <a:srcRect/>
              <a:stretch>
                <a:fillRect t="-17000" b="-17000"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5" name="Полилиния 24"/>
            <p:cNvSpPr/>
            <p:nvPr/>
          </p:nvSpPr>
          <p:spPr>
            <a:xfrm>
              <a:off x="-15193118" y="2785230"/>
              <a:ext cx="3902328" cy="2012138"/>
            </a:xfrm>
            <a:custGeom>
              <a:avLst/>
              <a:gdLst>
                <a:gd name="connsiteX0" fmla="*/ 0 w 3902328"/>
                <a:gd name="connsiteY0" fmla="*/ 0 h 2012138"/>
                <a:gd name="connsiteX1" fmla="*/ 3902328 w 3902328"/>
                <a:gd name="connsiteY1" fmla="*/ 0 h 2012138"/>
                <a:gd name="connsiteX2" fmla="*/ 3902328 w 3902328"/>
                <a:gd name="connsiteY2" fmla="*/ 2012138 h 2012138"/>
                <a:gd name="connsiteX3" fmla="*/ 0 w 3902328"/>
                <a:gd name="connsiteY3" fmla="*/ 2012138 h 2012138"/>
                <a:gd name="connsiteX4" fmla="*/ 0 w 3902328"/>
                <a:gd name="connsiteY4" fmla="*/ 0 h 2012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02328" h="2012138">
                  <a:moveTo>
                    <a:pt x="0" y="0"/>
                  </a:moveTo>
                  <a:lnTo>
                    <a:pt x="3902328" y="0"/>
                  </a:lnTo>
                  <a:lnTo>
                    <a:pt x="3902328" y="2012138"/>
                  </a:lnTo>
                  <a:lnTo>
                    <a:pt x="0" y="2012138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b" anchorCtr="0">
              <a:noAutofit/>
            </a:bodyPr>
            <a:lstStyle/>
            <a:p>
              <a:pPr lvl="0" algn="ctr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65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7366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Прямоугольник 250"/>
          <p:cNvSpPr/>
          <p:nvPr/>
        </p:nvSpPr>
        <p:spPr>
          <a:xfrm>
            <a:off x="719832" y="2259211"/>
            <a:ext cx="5471280" cy="99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500" b="0" strike="noStrike" spc="-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35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8824</TotalTime>
  <Words>770</Words>
  <Application>Microsoft Office PowerPoint</Application>
  <PresentationFormat>Произвольный</PresentationFormat>
  <Paragraphs>385</Paragraphs>
  <Slides>20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20</vt:i4>
      </vt:variant>
    </vt:vector>
  </HeadingPairs>
  <TitlesOfParts>
    <vt:vector size="23" baseType="lpstr">
      <vt:lpstr>Office Theme</vt:lpstr>
      <vt:lpstr>Office Theme</vt:lpstr>
      <vt:lpstr>Office Theme</vt:lpstr>
      <vt:lpstr>Презентация PowerPoint</vt:lpstr>
      <vt:lpstr>Команда проекта</vt:lpstr>
      <vt:lpstr>Презентация PowerPoint</vt:lpstr>
      <vt:lpstr>О проекте. Что есть сейчас.</vt:lpstr>
      <vt:lpstr>Как выглядит наш продукт</vt:lpstr>
      <vt:lpstr>Роль проекта в обеспечении  технологического суверенитета страны</vt:lpstr>
      <vt:lpstr>Целевая аудитория проекта</vt:lpstr>
      <vt:lpstr>Потенциальный объем рынка</vt:lpstr>
      <vt:lpstr>Анализ конкурентов</vt:lpstr>
      <vt:lpstr>Бизнес-модель</vt:lpstr>
      <vt:lpstr>Процесс производства товара (оказания услуги)</vt:lpstr>
      <vt:lpstr>Цель проекта по SMART</vt:lpstr>
      <vt:lpstr>Стартовые инвестиции</vt:lpstr>
      <vt:lpstr>Организационный план:</vt:lpstr>
      <vt:lpstr>Финансовый план</vt:lpstr>
      <vt:lpstr>Презентация PowerPoint</vt:lpstr>
      <vt:lpstr>Экономика проекта  </vt:lpstr>
      <vt:lpstr>План реализации проекта</vt:lpstr>
      <vt:lpstr>Координаты команды проекта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Мария Мельникова</dc:creator>
  <cp:lastModifiedBy>Misha</cp:lastModifiedBy>
  <cp:revision>86</cp:revision>
  <dcterms:created xsi:type="dcterms:W3CDTF">2022-10-14T10:42:52Z</dcterms:created>
  <dcterms:modified xsi:type="dcterms:W3CDTF">2023-06-09T11:15:23Z</dcterms:modified>
  <dc:language>ru-RU</dc:language>
</cp:coreProperties>
</file>