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A1E6F-7F78-DBF1-1AB2-D9A242A95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C27F76-C009-D078-29D8-B31ECB56E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D245BA-DF48-232A-2050-B32D2410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E3422-62AD-5541-4ED1-9704A5A4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671A6-6FCC-A8AE-3771-827E3B855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25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7F067-EF29-18DE-E5C4-E2FFA126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8908E-EF91-83AC-4F6B-A95C7A333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38568B-BBE9-271E-7411-00171513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6E3A00-2EC2-A176-5875-EEA055038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C89EB1-1F3F-7CB9-84E7-F41AF61AC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15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9E5F2-05FC-9F63-E620-7292BBEF3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794448-FEAE-C018-C4DF-DADC429FA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24D6EB-6165-0EA8-ED24-6037760CC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833B80-5C8C-DF51-F483-0B68B8F6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DE1761-0555-EFDA-BF30-4338C7484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849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2DE44-C752-C095-3F26-70E8EC06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CC57DC-6507-B8CA-5898-170286D1E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7D5F47-9943-4D4A-7173-D3305950D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651B99-7127-F839-D8AB-D8F450D3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E2FA0F-94AD-8853-97AC-33CC839D0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918DCE-D7EA-4843-0DAB-F1DFEFFE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87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FC259-6333-E35A-C6D5-8653A1790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87E984-6704-89B8-F6A2-218C529B7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82BC37-FFD0-97B3-E3FD-6B8B54A73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434E4C-33F4-C908-B460-9ED1D4879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164B83-D620-A788-2EF9-FE6F54A29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72A8FF8-D809-A360-C2EE-389B8BD16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F48E02-45E7-A993-C7CF-E27D1B9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C71952-B7F7-551B-720B-5ED4B65A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93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1EAAA-5C83-E169-B247-AF036A098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0E4C07-31DD-FA32-1BEC-4F194351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76086C-689C-458C-6194-1A3F128B7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1A1321-A301-24E7-B4EA-55FC2F347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2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C4EE71-FC35-3F0C-42B0-32EA941F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EF46B9-33EE-DCC0-5002-1C6853A0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C3120C-10F5-4312-40C9-CB197D9B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65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B91F5-8ADC-CA84-D7D5-B69B4E00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C41DD-4E1E-B2B6-B63E-8C1562C5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69541F-D34B-FF26-043D-164B266BBA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759ED2-4DEC-CF43-BB81-9D87CAFA2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0019D6-60B5-7D97-195A-BA76382A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89A499-E6C6-03F9-8179-079A69D6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7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D24E7-3777-BE32-527F-5EE961146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0672E5-E7AB-515F-FF58-C34648B4B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852296-4097-BE01-898A-5929A323B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645A7E-625E-5D1A-0825-F714AFE7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269A2F-D6A5-FF27-8FFC-BA6CAF784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4D441-75ED-8043-74D2-EA28AC82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7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0245C-239B-F55A-C4A6-B98D7763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A46A4B-924A-9904-4B72-D58670D99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53101-05E1-8596-7FB6-0D7B6B96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D4916D-E918-7CDC-BBA5-FF7075D3E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A0F409-4A13-7097-3EAF-CE95608DD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85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9783348-A47A-2394-04C5-B74966D29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428F72-47ED-A7D6-9D1F-0B1E49B4B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F1C2F0-0E71-4326-3ACF-514264EF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4D88C6-615B-D430-5F23-08B29D23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0A2366-7FEF-64EA-47D5-08313BD8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3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DD63B-DF5A-CCB4-3115-8F31407D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35928E-1B7D-3BA4-853C-ABBDC0F57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DD51B5-A2EE-3599-8439-ADEB99026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38208B-21A3-2C40-A848-DDE0E58D00AB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995CA-18DF-A470-0B9A-2C212DFEF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8AE2A8-81EC-EFD3-3A04-FA37703C9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980C2F-2097-2244-9068-73F779FDC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93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trash.art.rudn.tilda.ws/" TargetMode="Externa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2A310-6C97-F489-B083-39368DE7B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TRASH/ART.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C53678-D061-DD0D-514C-4CA73A5F7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Цифровой кураторский 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  <a:hlinkClick r:id="rId2"/>
              </a:rPr>
              <a:t>проект</a:t>
            </a: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8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C35A5-A63B-C61A-3C59-A88C665BF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35216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АННОТАЦИЯ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C4B1CA-3010-7071-D3A1-37B8BEBB3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35" y="542042"/>
            <a:ext cx="10515600" cy="51931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Цель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</a:t>
            </a:r>
          </a:p>
          <a:p>
            <a:pPr marL="0" indent="0">
              <a:buNone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Исследование и демонстрация роли отходов в современном искусстве, создание уникального кураторского ресурса, объединяющего исторические и современные примеры использования мусора в художественной практике.  </a:t>
            </a:r>
          </a:p>
          <a:p>
            <a:pPr marL="0" indent="0">
              <a:buNone/>
            </a:pP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Задачи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</a:t>
            </a:r>
          </a:p>
          <a:p>
            <a:pPr marL="0" indent="0">
              <a:buNone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1) Исследование роли мусора в искусстве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2) Создание онлайн-платформы для кураторского проекта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3) Формирование базы для дальнейших исследований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4) Ознакомление аудитории с подходами к восприятию мусорного искусства</a:t>
            </a:r>
          </a:p>
          <a:p>
            <a:pPr marL="0" indent="0">
              <a:buNone/>
            </a:pP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Целевая аудитория: </a:t>
            </a:r>
          </a:p>
          <a:p>
            <a:pPr marL="0" indent="0">
              <a:buNone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Исследователи и студенты, изучающие современное искусство.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Кураторы и критики, ищущие новые темы и подходы.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Художники, заинтересованные в экспериментальных материалах.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Любители искусства, желающие узнать о необычных художественных практиках.</a:t>
            </a:r>
          </a:p>
          <a:p>
            <a:pPr marL="0" indent="0">
              <a:buNone/>
            </a:pP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  <a:p>
            <a:pPr marL="0" indent="0">
              <a:buNone/>
            </a:pP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00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383E9-854F-ED2A-6DB6-73F6B9B94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52681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АННОТАЦИЯ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4F080-8A6B-3BE8-9A72-544A585D8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542" y="348329"/>
            <a:ext cx="11272827" cy="5404352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Ожидаемые результаты: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Создание онлайн-ресурса, который станет точкой входа для исследования темы отходов в искусстве.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Повышение осведомленности о художественной ценности отходов как материала.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Укрепление кураторской репутации проекта как уникального исследования.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Установление связей между художниками, исследователями и аудиторией.  </a:t>
            </a:r>
            <a:b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sz="2000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Область применения:</a:t>
            </a: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Кураторские проекты и выставки, посвященные современному искусству.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Образовательные программы по искусству и дизайну.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Исследовательская работа в области искусства и культурологии.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Публикации в профессиональных изданиях о современном искусстве.  </a:t>
            </a:r>
          </a:p>
          <a:p>
            <a:pPr marL="0" indent="0" algn="l">
              <a:buNone/>
            </a:pPr>
            <a:r>
              <a:rPr lang="ru-RU" sz="2000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Создание вдохновляющих материалов для художников и арт-менеджеров.</a:t>
            </a:r>
          </a:p>
        </p:txBody>
      </p:sp>
    </p:spTree>
    <p:extLst>
      <p:ext uri="{BB962C8B-B14F-4D97-AF65-F5344CB8AC3E}">
        <p14:creationId xmlns:p14="http://schemas.microsoft.com/office/powerpoint/2010/main" val="10282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22094-A09C-7D11-74C6-03FAF631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9913" y="5796340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935E00-997F-AFFF-2C67-3F0DF420A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12" y="376137"/>
            <a:ext cx="10515600" cy="550040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Проблема: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Современное искусство стирает границы между традиционными и нетрадиционными материалами, ставя под вопрос их художественную ценность. Что именно считать "мусором"? Может ли то, что ранее воспринималось как отход, стать полноценным инструментом для создания произведений искусства? И влияет ли использование таких материалов на восприятие и ценность художественного объекта?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Существует двойственность в отношении к отходам в искусстве: с одной стороны, они вызывают интерес как символ переосмысления, экологических и философских идей, с другой – могут снижать статус произведения в глазах традиционно настроенной аудитории. Проект исследует, как выбор материала влияет на художественный процесс и на восприятие ценности искусства, и какие трансформации происходят, когда мусор становится объектом искусства.</a:t>
            </a:r>
          </a:p>
          <a:p>
            <a:pPr marL="0" indent="0">
              <a:buNone/>
            </a:pPr>
            <a:endParaRPr lang="ru-RU" dirty="0">
              <a:latin typeface="Bahnschrift Light" panose="02000000000000000000" pitchFamily="2" charset="0"/>
              <a:ea typeface="Bahnschrift Light" panose="02000000000000000000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Актуальность проекта: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1.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Изучение трансформации отходов в художественные материалы.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2.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Эффективность онлайн-формата для кураторских исследований.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3.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Решение актуальных задач кураторской практики.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419086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C0F8C-0749-CC93-CFF1-AFEA2050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81160"/>
            <a:ext cx="11683282" cy="1325563"/>
          </a:xfrm>
        </p:spPr>
        <p:txBody>
          <a:bodyPr>
            <a:no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ПОТРЕБИТЕЛЬСКИЙ СЕГМЕНТ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E32FCE-D049-CF5F-6290-F2FC2F49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29" y="445992"/>
            <a:ext cx="10515600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3600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В2В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/>
              <a:t>Сотрудничество с галереями и музеями:</a:t>
            </a:r>
            <a:r>
              <a:rPr lang="ru-RU" dirty="0"/>
              <a:t>  </a:t>
            </a:r>
          </a:p>
          <a:p>
            <a:pPr marL="0" indent="0">
              <a:buNone/>
            </a:pPr>
            <a:r>
              <a:rPr lang="ru-RU" dirty="0"/>
              <a:t>Публикация материалов сайта в виде кураторских текстов или статей в каталогах выставок, посвященных современному искусству или экспериментальным материалам.  </a:t>
            </a:r>
            <a:br>
              <a:rPr lang="ru-RU" dirty="0"/>
            </a:br>
            <a:r>
              <a:rPr lang="ru-RU" dirty="0"/>
              <a:t> 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2. </a:t>
            </a:r>
            <a:r>
              <a:rPr lang="ru-RU" b="1" dirty="0"/>
              <a:t>Онлайн-журналы и </a:t>
            </a:r>
            <a:r>
              <a:rPr lang="ru-RU" b="1" dirty="0" err="1"/>
              <a:t>медиаплатформы</a:t>
            </a:r>
            <a:r>
              <a:rPr lang="ru-RU" b="1" dirty="0"/>
              <a:t> об искусстве:</a:t>
            </a:r>
            <a:r>
              <a:rPr lang="ru-RU" dirty="0"/>
              <a:t>  </a:t>
            </a:r>
          </a:p>
          <a:p>
            <a:pPr marL="0" indent="0">
              <a:buNone/>
            </a:pPr>
            <a:r>
              <a:rPr lang="ru-RU" dirty="0"/>
              <a:t>- Публикация статей, основанных на контенте сайта, в специализированных онлайн-изданиях (например, о современном искусстве, дизайне или экологии).  </a:t>
            </a:r>
            <a:br>
              <a:rPr lang="ru-RU" dirty="0"/>
            </a:br>
            <a:r>
              <a:rPr lang="ru-RU" dirty="0"/>
              <a:t>   - Совместное создание серий материалов или рубрики по теме использования отходов в искусстве. 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3. </a:t>
            </a:r>
            <a:r>
              <a:rPr lang="ru-RU" b="1" dirty="0"/>
              <a:t>Издательства:</a:t>
            </a:r>
            <a:r>
              <a:rPr lang="ru-RU" dirty="0"/>
              <a:t>  </a:t>
            </a:r>
          </a:p>
          <a:p>
            <a:pPr marL="0" indent="0">
              <a:buNone/>
            </a:pPr>
            <a:r>
              <a:rPr lang="ru-RU" dirty="0"/>
              <a:t>Сотрудничество с издателями специализированной литературы по искусству для включения материалов проекта в тематические сборники. 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4. </a:t>
            </a:r>
            <a:r>
              <a:rPr lang="ru-RU" b="1" dirty="0"/>
              <a:t>Образовательные проекты и платформы:</a:t>
            </a:r>
            <a:r>
              <a:rPr lang="ru-RU" dirty="0"/>
              <a:t>  </a:t>
            </a:r>
          </a:p>
          <a:p>
            <a:pPr marL="0" indent="0">
              <a:buNone/>
            </a:pPr>
            <a:r>
              <a:rPr lang="ru-RU" dirty="0"/>
              <a:t> - Партнёрство с образовательными инициативами для создания учебных материалов или дополнительных курсов на тему отходов в искусстве.  </a:t>
            </a:r>
            <a:br>
              <a:rPr lang="ru-RU" dirty="0"/>
            </a:br>
            <a:r>
              <a:rPr lang="ru-RU" dirty="0"/>
              <a:t>  </a:t>
            </a:r>
          </a:p>
          <a:p>
            <a:pPr marL="0" indent="0">
              <a:buNone/>
            </a:pPr>
            <a:r>
              <a:rPr lang="ru-RU" sz="3600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В2С</a:t>
            </a:r>
          </a:p>
          <a:p>
            <a:pPr marL="0" indent="0">
              <a:buNone/>
            </a:pPr>
            <a:br>
              <a:rPr lang="ru-RU" sz="2400" dirty="0"/>
            </a:br>
            <a:r>
              <a:rPr lang="ru-RU" sz="2400" dirty="0"/>
              <a:t>1. </a:t>
            </a:r>
            <a:r>
              <a:rPr lang="ru-RU" sz="2400" b="1" dirty="0"/>
              <a:t>Художники и креативные профессионалы.</a:t>
            </a:r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r>
              <a:rPr lang="ru-RU" sz="2400" dirty="0"/>
              <a:t>2. </a:t>
            </a:r>
            <a:r>
              <a:rPr lang="ru-RU" sz="2400" b="1" dirty="0"/>
              <a:t>Любители искусства.</a:t>
            </a:r>
            <a:br>
              <a:rPr lang="ru-RU" sz="2400" dirty="0"/>
            </a:br>
            <a:r>
              <a:rPr lang="ru-RU" sz="2400" dirty="0"/>
              <a:t>  </a:t>
            </a:r>
            <a:br>
              <a:rPr lang="ru-RU" sz="2400" dirty="0"/>
            </a:br>
            <a:r>
              <a:rPr lang="ru-RU" sz="2400" dirty="0"/>
              <a:t>3. </a:t>
            </a:r>
            <a:r>
              <a:rPr lang="ru-RU" sz="2400" b="1" dirty="0"/>
              <a:t>Студенты и исследователи в области искусства.</a:t>
            </a:r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r>
              <a:rPr lang="ru-RU" sz="2400" dirty="0"/>
              <a:t>4. </a:t>
            </a:r>
            <a:r>
              <a:rPr lang="ru-RU" sz="2400" b="1" dirty="0"/>
              <a:t>Эко-активисты и сторонники устойчивого развития.</a:t>
            </a:r>
            <a:br>
              <a:rPr lang="ru-RU" sz="2400" dirty="0"/>
            </a:br>
            <a:r>
              <a:rPr lang="ru-RU" sz="2400" dirty="0"/>
              <a:t>   </a:t>
            </a:r>
            <a:br>
              <a:rPr lang="ru-RU" sz="2400" dirty="0"/>
            </a:br>
            <a:r>
              <a:rPr lang="ru-RU" sz="2400" dirty="0"/>
              <a:t>5. </a:t>
            </a:r>
            <a:r>
              <a:rPr lang="ru-RU" sz="2400" b="1" dirty="0"/>
              <a:t>Образовательные учреждения.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57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A5E9-F4CC-50E8-181A-052501A0E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70144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РЕЗУЛЬТАТ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F2C63-4E16-5062-438A-3382D53CB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58" y="271355"/>
            <a:ext cx="10515600" cy="53781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На данный момент проект включает следующие элементы: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1.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Логотип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2.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Сайт и скелет сайта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3.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Содержательная часть</a:t>
            </a:r>
          </a:p>
          <a:p>
            <a:pPr marL="0" indent="0">
              <a:buNone/>
            </a:pP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Планируемые доработки:</a:t>
            </a:r>
          </a:p>
          <a:p>
            <a:pPr marL="0" indent="0">
              <a:buNone/>
            </a:pP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Раздел "Размышления о понятии мусора"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Этот раздел будет посвящен философским и теоретическим размышлениям о том, что можно считать мусором в целом.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  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Раздел "Художественные и нехудожественные материалы в искусстве"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Здесь будет исследовано, какие материалы традиционно считались художественными и почему, а какие — отходами, и как граница между ними со временем размывается.</a:t>
            </a: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Раздел "Искусство, которое становится мусором после выставок"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Этот раздел будет посвящен произведениям искусства, которые после завершения выставок, иногда даже после их создания, теряют свою художественную ценность и становятся мусором. </a:t>
            </a:r>
          </a:p>
          <a:p>
            <a:pPr marL="0" indent="0">
              <a:buNone/>
            </a:pPr>
            <a:b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</a:b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-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Раздел "Как оценить мусорное искусство"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: Этот раздел будет обсуждать критерии оценки произведений искусства, созданных из отходов, и вопросы ценности таких работ в мире искусства. Будет рассмотрено, как такие произведения воспринимаются зрителями, коллекционерами и критиками.</a:t>
            </a:r>
          </a:p>
        </p:txBody>
      </p:sp>
    </p:spTree>
    <p:extLst>
      <p:ext uri="{BB962C8B-B14F-4D97-AF65-F5344CB8AC3E}">
        <p14:creationId xmlns:p14="http://schemas.microsoft.com/office/powerpoint/2010/main" val="2627239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04CD-5546-6615-B923-1A423722B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22535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900000"/>
                </a:solidFill>
                <a:latin typeface="Georgia Pro Black" panose="02000000000000000000" pitchFamily="2" charset="0"/>
                <a:ea typeface="Georgia Pro Black" panose="02000000000000000000" pitchFamily="2" charset="0"/>
              </a:rPr>
              <a:t>РАЗВИТИЕ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5768D-9AFF-A3D1-8863-502F887A9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30" y="550774"/>
            <a:ext cx="10515600" cy="490663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Создание базового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сайта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с теоретическим материалом по теме.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Дополнение в формате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мини-исследований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, разбитые на рубрики для более глубокого изучения.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Публикация сайта в качестве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проекта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в рамках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исследовательской работы 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«Стратегии расширения кураторских практик в цифровой среде» в качестве примера цифрового кураторского проекта.</a:t>
            </a:r>
          </a:p>
          <a:p>
            <a:pPr marL="514350" indent="-514350">
              <a:buAutoNum type="arabicPeriod"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Вовлечение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современных художников в качестве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спикеров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/исследователей на смежные темы и публикация их материала.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Привлечение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актуальных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художников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, работающих в направлении </a:t>
            </a:r>
            <a:r>
              <a:rPr lang="ru-RU" dirty="0" err="1">
                <a:latin typeface="Bahnschrift Light" panose="02000000000000000000" pitchFamily="2" charset="0"/>
                <a:ea typeface="Bahnschrift Light" panose="02000000000000000000" pitchFamily="2" charset="0"/>
              </a:rPr>
              <a:t>trash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</a:t>
            </a:r>
            <a:r>
              <a:rPr lang="ru-RU" dirty="0" err="1">
                <a:latin typeface="Bahnschrift Light" panose="02000000000000000000" pitchFamily="2" charset="0"/>
                <a:ea typeface="Bahnschrift Light" panose="02000000000000000000" pitchFamily="2" charset="0"/>
              </a:rPr>
              <a:t>art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для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публикации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их работ на сайте.</a:t>
            </a:r>
          </a:p>
          <a:p>
            <a:pPr marL="514350" indent="-514350">
              <a:buAutoNum type="arabicPeriod"/>
            </a:pP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Сотрудничество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с галереями и журналами об искусстве для создания совместных проектов на данную тему.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Написание </a:t>
            </a:r>
            <a:r>
              <a:rPr lang="ru-RU" b="1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научно-исследовательской работы</a:t>
            </a:r>
            <a:r>
              <a:rPr lang="ru-RU" dirty="0">
                <a:latin typeface="Bahnschrift Light" panose="02000000000000000000" pitchFamily="2" charset="0"/>
                <a:ea typeface="Bahnschrift Light" panose="02000000000000000000" pitchFamily="2" charset="0"/>
              </a:rPr>
              <a:t> на основе данного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155160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7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TRASH/ART.</vt:lpstr>
      <vt:lpstr>АННОТАЦИЯ</vt:lpstr>
      <vt:lpstr>АННОТАЦИЯ</vt:lpstr>
      <vt:lpstr>ПРОБЛЕМА</vt:lpstr>
      <vt:lpstr>ПОТРЕБИТЕЛЬСКИЙ СЕГМЕНТ </vt:lpstr>
      <vt:lpstr>РЕЗУЛЬТАТ</vt:lpstr>
      <vt:lpstr>РАЗВИТИЕ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TRASH/ART.</dc:title>
  <dc:creator>Вера Зыцарь</dc:creator>
  <cp:lastModifiedBy>Зыцарь Вера Сергеевна</cp:lastModifiedBy>
  <cp:revision>6</cp:revision>
  <dcterms:created xsi:type="dcterms:W3CDTF">2025-01-17T14:28:44Z</dcterms:created>
  <dcterms:modified xsi:type="dcterms:W3CDTF">2025-01-17T19:16:29Z</dcterms:modified>
</cp:coreProperties>
</file>