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4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Ex1.xml" ContentType="application/vnd.ms-office.chartex+xml"/>
  <Override PartName="/ppt/charts/style14.xml" ContentType="application/vnd.ms-office.chartstyle+xml"/>
  <Override PartName="/ppt/charts/colors1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5"/>
  </p:notesMasterIdLst>
  <p:sldIdLst>
    <p:sldId id="326" r:id="rId2"/>
    <p:sldId id="318" r:id="rId3"/>
    <p:sldId id="306" r:id="rId4"/>
    <p:sldId id="307" r:id="rId5"/>
    <p:sldId id="325" r:id="rId6"/>
    <p:sldId id="309" r:id="rId7"/>
    <p:sldId id="327" r:id="rId8"/>
    <p:sldId id="328" r:id="rId9"/>
    <p:sldId id="329" r:id="rId10"/>
    <p:sldId id="331" r:id="rId11"/>
    <p:sldId id="323" r:id="rId12"/>
    <p:sldId id="316" r:id="rId13"/>
    <p:sldId id="330" r:id="rId14"/>
  </p:sldIdLst>
  <p:sldSz cx="9144000" cy="5143500" type="screen16x9"/>
  <p:notesSz cx="6858000" cy="9144000"/>
  <p:embeddedFontLst>
    <p:embeddedFont>
      <p:font typeface="Open Sans" panose="020B0604020202020204" charset="0"/>
      <p:regular r:id="rId16"/>
      <p:bold r:id="rId17"/>
      <p:italic r:id="rId18"/>
      <p:boldItalic r:id="rId19"/>
    </p:embeddedFont>
    <p:embeddedFont>
      <p:font typeface="Open Sans Medium" panose="020B0604020202020204" charset="0"/>
      <p:regular r:id="rId20"/>
      <p:bold r:id="rId21"/>
      <p:italic r:id="rId22"/>
      <p:boldItalic r:id="rId23"/>
    </p:embeddedFont>
    <p:embeddedFont>
      <p:font typeface="Roboto" panose="020B0604020202020204" charset="0"/>
      <p:regular r:id="rId24"/>
      <p:bold r:id="rId25"/>
      <p:italic r:id="rId26"/>
      <p:boldItalic r:id="rId27"/>
    </p:embeddedFont>
    <p:embeddedFont>
      <p:font typeface="Roboto Black" panose="020B0604020202020204" charset="0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r Semakin" initials="AS" lastIdx="1" clrIdx="0">
    <p:extLst>
      <p:ext uri="{19B8F6BF-5375-455C-9EA6-DF929625EA0E}">
        <p15:presenceInfo xmlns:p15="http://schemas.microsoft.com/office/powerpoint/2012/main" userId="f12a9eb5d45816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6F"/>
    <a:srgbClr val="5B9BD5"/>
    <a:srgbClr val="FFC000"/>
    <a:srgbClr val="4472C4"/>
    <a:srgbClr val="ED7D31"/>
    <a:srgbClr val="092054"/>
    <a:srgbClr val="66FF99"/>
    <a:srgbClr val="CCFF99"/>
    <a:srgbClr val="00286F"/>
    <a:srgbClr val="1300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1E94803-94F0-4B14-9B2B-432623D7A507}">
  <a:tblStyle styleId="{11E94803-94F0-4B14-9B2B-432623D7A50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27"/>
    <p:restoredTop sz="94452" autoAdjust="0"/>
  </p:normalViewPr>
  <p:slideViewPr>
    <p:cSldViewPr snapToGrid="0">
      <p:cViewPr varScale="1">
        <p:scale>
          <a:sx n="203" d="100"/>
          <a:sy n="203" d="100"/>
        </p:scale>
        <p:origin x="12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4.xml"/><Relationship Id="rId2" Type="http://schemas.microsoft.com/office/2011/relationships/chartStyle" Target="style14.xml"/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85408951584786"/>
          <c:y val="0.32229260162662859"/>
          <c:w val="0.61779429200113289"/>
          <c:h val="0.640129674082506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1CA-3A47-9167-3C7EC89E0CC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1CA-3A47-9167-3C7EC89E0CC4}"/>
              </c:ext>
            </c:extLst>
          </c:dPt>
          <c:dPt>
            <c:idx val="2"/>
            <c:bubble3D val="0"/>
            <c:spPr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1CA-3A47-9167-3C7EC89E0CC4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1CA-3A47-9167-3C7EC89E0CC4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1CA-3A47-9167-3C7EC89E0CC4}"/>
              </c:ext>
            </c:extLst>
          </c:dPt>
          <c:dPt>
            <c:idx val="5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1CA-3A47-9167-3C7EC89E0CC4}"/>
              </c:ext>
            </c:extLst>
          </c:dPt>
          <c:dLbls>
            <c:spPr>
              <a:solidFill>
                <a:srgbClr val="00296F"/>
              </a:solidFill>
              <a:ln w="25400" cap="flat" cmpd="sng" algn="ctr">
                <a:noFill/>
                <a:prstDash val="solid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6"/>
                    </a:solidFill>
                    <a:latin typeface="Roboto" panose="020B0604020202020204" charset="0"/>
                    <a:ea typeface="Roboto" panose="020B0604020202020204" charset="0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Органы кровообращения</c:v>
                </c:pt>
                <c:pt idx="1">
                  <c:v>Костно-мышечная система</c:v>
                </c:pt>
                <c:pt idx="2">
                  <c:v>Мочеполовая система</c:v>
                </c:pt>
                <c:pt idx="3">
                  <c:v>Обмен веществ и питание</c:v>
                </c:pt>
                <c:pt idx="4">
                  <c:v>Болезни глаза</c:v>
                </c:pt>
                <c:pt idx="5">
                  <c:v>Органы дыхания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35420</c:v>
                </c:pt>
                <c:pt idx="1">
                  <c:v>17360</c:v>
                </c:pt>
                <c:pt idx="2">
                  <c:v>15088</c:v>
                </c:pt>
                <c:pt idx="3">
                  <c:v>12071</c:v>
                </c:pt>
                <c:pt idx="4">
                  <c:v>12766</c:v>
                </c:pt>
                <c:pt idx="5">
                  <c:v>61312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1CA-3A47-9167-3C7EC89E0CC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623722646478428"/>
          <c:y val="6.2468625492239666E-2"/>
          <c:w val="0.55715445749931225"/>
          <c:h val="0.267066147788491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289325198115196"/>
          <c:y val="8.6010190860331223E-2"/>
          <c:w val="0.80323208318794936"/>
          <c:h val="0.726976606042521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0.72499999999999998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90-4A3E-9ED6-3E33BE01E43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25-44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90-4A3E-9ED6-3E33BE01E43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0.00%</c:formatCode>
                <c:ptCount val="1"/>
                <c:pt idx="0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90-4A3E-9ED6-3E33BE01E43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55-60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0.00%</c:formatCode>
                <c:ptCount val="1"/>
                <c:pt idx="0">
                  <c:v>3.3000000000000002E-2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90-4A3E-9ED6-3E33BE01E43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19711"/>
        <c:axId val="2075511807"/>
      </c:barChart>
      <c:catAx>
        <c:axId val="20755197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75511807"/>
        <c:crosses val="autoZero"/>
        <c:auto val="1"/>
        <c:lblAlgn val="ctr"/>
        <c:lblOffset val="100"/>
        <c:noMultiLvlLbl val="0"/>
      </c:catAx>
      <c:valAx>
        <c:axId val="2075511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7551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185208105791128E-2"/>
          <c:y val="0.82305539558614571"/>
          <c:w val="0.821273231219112"/>
          <c:h val="0.159235642145099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289325198115196"/>
          <c:y val="2.7540297826091843E-3"/>
          <c:w val="0.80323208318794936"/>
          <c:h val="0.796484113466622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9-4065-98F3-58FCB052426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0.80800000000000005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29-4065-98F3-58FCB052426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19711"/>
        <c:axId val="2075511807"/>
      </c:barChart>
      <c:catAx>
        <c:axId val="20755197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75511807"/>
        <c:crosses val="autoZero"/>
        <c:auto val="1"/>
        <c:lblAlgn val="ctr"/>
        <c:lblOffset val="100"/>
        <c:noMultiLvlLbl val="0"/>
      </c:catAx>
      <c:valAx>
        <c:axId val="2075511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7551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291299139956094"/>
          <c:y val="0.80994221423411306"/>
          <c:w val="0.39663623002387494"/>
          <c:h val="0.132294761227214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Roboto" panose="020B0604020202020204" charset="0"/>
          <a:ea typeface="Roboto" panose="020B0604020202020204" charset="0"/>
          <a:cs typeface="Roboto" panose="020B0604020202020204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95193670309089"/>
          <c:y val="0"/>
          <c:w val="0.61299000647290069"/>
          <c:h val="0.788979053231281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0A-4842-A58B-2190109A148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0A-4842-A58B-2190109A14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19711"/>
        <c:axId val="2075511807"/>
      </c:barChart>
      <c:catAx>
        <c:axId val="20755197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75511807"/>
        <c:crosses val="autoZero"/>
        <c:auto val="1"/>
        <c:lblAlgn val="ctr"/>
        <c:lblOffset val="100"/>
        <c:noMultiLvlLbl val="0"/>
      </c:catAx>
      <c:valAx>
        <c:axId val="2075511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7551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809600835256233"/>
          <c:y val="0.80994235830634698"/>
          <c:w val="0.30924237579612329"/>
          <c:h val="0.132294660941915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Roboto" panose="020B0604020202020204" charset="0"/>
          <a:ea typeface="Roboto" panose="020B0604020202020204" charset="0"/>
          <a:cs typeface="Roboto" panose="020B0604020202020204" charset="0"/>
        </a:defRPr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289325198115196"/>
          <c:y val="2.3273620492592344E-2"/>
          <c:w val="0.80323208318794936"/>
          <c:h val="0.766186901541427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&gt; 1 р/с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0.16700000000000001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15-46CD-B287-90F9ECFA7BB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 р/с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15-46CD-B287-90F9ECFA7BB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1 р/полгода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0.00%</c:formatCode>
                <c:ptCount val="1"/>
                <c:pt idx="0">
                  <c:v>0.308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15-46CD-B287-90F9ECFA7BB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1 р/г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0.00%</c:formatCode>
                <c:ptCount val="1"/>
                <c:pt idx="0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15-46CD-B287-90F9ECFA7BB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&lt;1 р/г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0.00%</c:formatCode>
                <c:ptCount val="1"/>
                <c:pt idx="0">
                  <c:v>7.4999999999999997E-2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15-46CD-B287-90F9ECFA7B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19711"/>
        <c:axId val="2075511807"/>
      </c:barChart>
      <c:catAx>
        <c:axId val="20755197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75511807"/>
        <c:crosses val="autoZero"/>
        <c:auto val="1"/>
        <c:lblAlgn val="ctr"/>
        <c:lblOffset val="100"/>
        <c:noMultiLvlLbl val="0"/>
      </c:catAx>
      <c:valAx>
        <c:axId val="2075511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7551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185208105791128E-2"/>
          <c:y val="0.80737128683219783"/>
          <c:w val="0.91386676530968236"/>
          <c:h val="0.192628713167802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289325198115196"/>
          <c:y val="8.7813320945621498E-4"/>
          <c:w val="0.80323208318794936"/>
          <c:h val="0.781010376237623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D6-41CF-8EA1-D2B18371860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D6-41CF-8EA1-D2B18371860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 знает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0.00%</c:formatCode>
                <c:ptCount val="1"/>
                <c:pt idx="0">
                  <c:v>5.8000000000000003E-2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D6-41CF-8EA1-D2B18371860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0.00%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2DD6-41CF-8EA1-D2B1837186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19711"/>
        <c:axId val="2075511807"/>
      </c:barChart>
      <c:catAx>
        <c:axId val="20755197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75511807"/>
        <c:crosses val="autoZero"/>
        <c:auto val="1"/>
        <c:lblAlgn val="ctr"/>
        <c:lblOffset val="100"/>
        <c:noMultiLvlLbl val="0"/>
      </c:catAx>
      <c:valAx>
        <c:axId val="2075511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7551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8.185208105791128E-2"/>
          <c:y val="0.823714217821782"/>
          <c:w val="0.821273231219112"/>
          <c:h val="0.159235642145099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961897752363703"/>
          <c:y val="0"/>
          <c:w val="0.61299000647290069"/>
          <c:h val="0.788979053231281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FD-47B1-86ED-E269E827C20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FD-47B1-86ED-E269E827C2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19711"/>
        <c:axId val="2075511807"/>
      </c:barChart>
      <c:catAx>
        <c:axId val="20755197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75511807"/>
        <c:crosses val="autoZero"/>
        <c:auto val="1"/>
        <c:lblAlgn val="ctr"/>
        <c:lblOffset val="100"/>
        <c:noMultiLvlLbl val="0"/>
      </c:catAx>
      <c:valAx>
        <c:axId val="2075511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7551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317922172195961"/>
          <c:y val="0.80994235830634698"/>
          <c:w val="0.30924237579612329"/>
          <c:h val="0.132294660941915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Roboto" panose="020B0604020202020204" charset="0"/>
          <a:ea typeface="Roboto" panose="020B0604020202020204" charset="0"/>
          <a:cs typeface="Roboto" panose="020B0604020202020204" charset="0"/>
        </a:defRPr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961897752363703"/>
          <c:y val="0"/>
          <c:w val="0.61299000647290069"/>
          <c:h val="0.788979053231281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0.32500000000000001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1B-4014-8F10-C65914740E3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0.67500000000000004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1B-4014-8F10-C65914740E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19711"/>
        <c:axId val="2075511807"/>
      </c:barChart>
      <c:catAx>
        <c:axId val="20755197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75511807"/>
        <c:crosses val="autoZero"/>
        <c:auto val="1"/>
        <c:lblAlgn val="ctr"/>
        <c:lblOffset val="100"/>
        <c:noMultiLvlLbl val="0"/>
      </c:catAx>
      <c:valAx>
        <c:axId val="2075511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7551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317922172195961"/>
          <c:y val="0.80994235830634698"/>
          <c:w val="0.30924237579612329"/>
          <c:h val="0.132294660941915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Roboto" panose="020B0604020202020204" charset="0"/>
          <a:ea typeface="Roboto" panose="020B0604020202020204" charset="0"/>
          <a:cs typeface="Roboto" panose="020B0604020202020204" charset="0"/>
        </a:defRPr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961897752363703"/>
          <c:y val="0"/>
          <c:w val="0.61299000647290069"/>
          <c:h val="0.788979053231281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0.61699999999999999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82-490B-B8E7-82E9D528368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0.38300000000000001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82-490B-B8E7-82E9D52836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19711"/>
        <c:axId val="2075511807"/>
      </c:barChart>
      <c:catAx>
        <c:axId val="20755197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75511807"/>
        <c:crosses val="autoZero"/>
        <c:auto val="1"/>
        <c:lblAlgn val="ctr"/>
        <c:lblOffset val="100"/>
        <c:noMultiLvlLbl val="0"/>
      </c:catAx>
      <c:valAx>
        <c:axId val="2075511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7551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317922172195961"/>
          <c:y val="0.80994235830634698"/>
          <c:w val="0.30924237579612329"/>
          <c:h val="0.132294660941915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Roboto" panose="020B0604020202020204" charset="0"/>
          <a:ea typeface="Roboto" panose="020B0604020202020204" charset="0"/>
          <a:cs typeface="Roboto" panose="020B0604020202020204" charset="0"/>
        </a:defRPr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961897752363703"/>
          <c:y val="0"/>
          <c:w val="0.61299000647290069"/>
          <c:h val="0.788979053231281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0.40799999999999997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6B-44A5-A995-DAE75AD119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0.59199999999999997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6B-44A5-A995-DAE75AD119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19711"/>
        <c:axId val="2075511807"/>
      </c:barChart>
      <c:catAx>
        <c:axId val="20755197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75511807"/>
        <c:crosses val="autoZero"/>
        <c:auto val="1"/>
        <c:lblAlgn val="ctr"/>
        <c:lblOffset val="100"/>
        <c:noMultiLvlLbl val="0"/>
      </c:catAx>
      <c:valAx>
        <c:axId val="2075511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7551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317922172195961"/>
          <c:y val="0.80994235830634698"/>
          <c:w val="0.30924237579612329"/>
          <c:h val="0.132294660941915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Roboto" panose="020B0604020202020204" charset="0"/>
          <a:ea typeface="Roboto" panose="020B0604020202020204" charset="0"/>
          <a:cs typeface="Roboto" panose="020B0604020202020204" charset="0"/>
        </a:defRPr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296F"/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</a:rPr>
              <a:t>Частота</a:t>
            </a:r>
            <a:r>
              <a:rPr lang="ru-RU" sz="1200" baseline="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</a:rPr>
              <a:t> забывания приема ЛП</a:t>
            </a:r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296F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9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D9D-4FA8-8EE8-44C03087FBD8}"/>
              </c:ext>
            </c:extLst>
          </c:dPt>
          <c:dPt>
            <c:idx val="1"/>
            <c:bubble3D val="0"/>
            <c:spPr>
              <a:solidFill>
                <a:srgbClr val="5B9BD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D9D-4FA8-8EE8-44C03087FBD8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D9D-4FA8-8EE8-44C03087FBD8}"/>
              </c:ext>
            </c:extLst>
          </c:dPt>
          <c:dPt>
            <c:idx val="3"/>
            <c:bubble3D val="0"/>
            <c:spPr>
              <a:solidFill>
                <a:srgbClr val="4472C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D9D-4FA8-8EE8-44C03087FBD8}"/>
              </c:ext>
            </c:extLst>
          </c:dPt>
          <c:dPt>
            <c:idx val="4"/>
            <c:bubble3D val="0"/>
            <c:spPr>
              <a:solidFill>
                <a:srgbClr val="ED7D3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D9D-4FA8-8EE8-44C03087FBD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500" b="1" i="0" u="none" strike="noStrike" kern="1200" baseline="0">
                        <a:solidFill>
                          <a:srgbClr val="00296F"/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3E1EA068-829E-4A6F-8BE8-9E81C9F5E4CA}" type="PERCENTAGE">
                      <a:rPr lang="en-US" sz="500">
                        <a:solidFill>
                          <a:srgbClr val="00296F"/>
                        </a:solidFill>
                        <a:latin typeface="Roboto" panose="020B0604020202020204" charset="0"/>
                        <a:ea typeface="Roboto" panose="020B0604020202020204" charset="0"/>
                      </a:rPr>
                      <a:pPr>
                        <a:defRPr sz="500">
                          <a:solidFill>
                            <a:srgbClr val="00296F"/>
                          </a:solidFill>
                          <a:latin typeface="Roboto" panose="020B0604020202020204" charset="0"/>
                          <a:ea typeface="Roboto" panose="020B0604020202020204" charset="0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00" b="1" i="0" u="none" strike="noStrike" kern="1200" baseline="0">
                      <a:solidFill>
                        <a:srgbClr val="00296F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D9D-4FA8-8EE8-44C03087FBD8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500" b="1" i="0" u="none" strike="noStrike" kern="1200" baseline="0">
                        <a:solidFill>
                          <a:srgbClr val="00296F"/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A2B09243-4DD1-4FBF-BBF9-3EB636DBCA0D}" type="PERCENTAGE">
                      <a:rPr lang="en-US" sz="500">
                        <a:solidFill>
                          <a:srgbClr val="00296F"/>
                        </a:solidFill>
                        <a:latin typeface="Roboto" panose="020B0604020202020204" charset="0"/>
                        <a:ea typeface="Roboto" panose="020B0604020202020204" charset="0"/>
                      </a:rPr>
                      <a:pPr>
                        <a:defRPr sz="500">
                          <a:solidFill>
                            <a:srgbClr val="00296F"/>
                          </a:solidFill>
                          <a:latin typeface="Roboto" panose="020B0604020202020204" charset="0"/>
                          <a:ea typeface="Roboto" panose="020B0604020202020204" charset="0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00" b="1" i="0" u="none" strike="noStrike" kern="1200" baseline="0">
                      <a:solidFill>
                        <a:srgbClr val="00296F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D9D-4FA8-8EE8-44C03087FBD8}"/>
                </c:ext>
              </c:extLst>
            </c:dLbl>
            <c:dLbl>
              <c:idx val="2"/>
              <c:layout>
                <c:manualLayout>
                  <c:x val="-5.6971432227221855E-2"/>
                  <c:y val="-0.1490757958653703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500" b="1" i="0" u="none" strike="noStrike" kern="1200" baseline="0">
                        <a:solidFill>
                          <a:srgbClr val="00296F"/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4C1B7761-D465-493E-AA40-5665208CA641}" type="PERCENTAGE">
                      <a:rPr lang="en-US" sz="500">
                        <a:solidFill>
                          <a:srgbClr val="00296F"/>
                        </a:solidFill>
                        <a:latin typeface="Roboto" panose="020B0604020202020204" charset="0"/>
                        <a:ea typeface="Roboto" panose="020B0604020202020204" charset="0"/>
                      </a:rPr>
                      <a:pPr>
                        <a:defRPr sz="500">
                          <a:solidFill>
                            <a:srgbClr val="00296F"/>
                          </a:solidFill>
                          <a:latin typeface="Roboto" panose="020B0604020202020204" charset="0"/>
                          <a:ea typeface="Roboto" panose="020B0604020202020204" charset="0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00" b="1" i="0" u="none" strike="noStrike" kern="1200" baseline="0">
                      <a:solidFill>
                        <a:srgbClr val="00296F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D9D-4FA8-8EE8-44C03087FBD8}"/>
                </c:ext>
              </c:extLst>
            </c:dLbl>
            <c:dLbl>
              <c:idx val="3"/>
              <c:layout>
                <c:manualLayout>
                  <c:x val="-4.9385440397036809E-3"/>
                  <c:y val="-0.1195787752199047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500" b="1" i="0" u="none" strike="noStrike" kern="1200" baseline="0">
                        <a:solidFill>
                          <a:srgbClr val="00296F"/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CE14F2B6-4B5D-4966-950C-1A800267CDBE}" type="PERCENTAGE">
                      <a:rPr lang="en-US" sz="500">
                        <a:solidFill>
                          <a:srgbClr val="00296F"/>
                        </a:solidFill>
                        <a:latin typeface="Roboto" panose="020B0604020202020204" charset="0"/>
                        <a:ea typeface="Roboto" panose="020B0604020202020204" charset="0"/>
                      </a:rPr>
                      <a:pPr>
                        <a:defRPr sz="500">
                          <a:solidFill>
                            <a:srgbClr val="00296F"/>
                          </a:solidFill>
                          <a:latin typeface="Roboto" panose="020B0604020202020204" charset="0"/>
                          <a:ea typeface="Roboto" panose="020B0604020202020204" charset="0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00" b="1" i="0" u="none" strike="noStrike" kern="1200" baseline="0">
                      <a:solidFill>
                        <a:srgbClr val="00296F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D9D-4FA8-8EE8-44C03087FBD8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500" b="1" i="0" u="none" strike="noStrike" kern="1200" baseline="0">
                        <a:solidFill>
                          <a:srgbClr val="00296F"/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CEFC5559-098F-4ADD-BA81-798204D49DBF}" type="PERCENTAGE">
                      <a:rPr lang="en-US" sz="500">
                        <a:solidFill>
                          <a:srgbClr val="00296F"/>
                        </a:solidFill>
                        <a:latin typeface="Roboto" panose="020B0604020202020204" charset="0"/>
                        <a:ea typeface="Roboto" panose="020B0604020202020204" charset="0"/>
                      </a:rPr>
                      <a:pPr>
                        <a:defRPr sz="500">
                          <a:solidFill>
                            <a:srgbClr val="00296F"/>
                          </a:solidFill>
                          <a:latin typeface="Roboto" panose="020B0604020202020204" charset="0"/>
                          <a:ea typeface="Roboto" panose="020B0604020202020204" charset="0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00" b="1" i="0" u="none" strike="noStrike" kern="1200" baseline="0">
                      <a:solidFill>
                        <a:srgbClr val="00296F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D9D-4FA8-8EE8-44C03087FBD8}"/>
                </c:ext>
              </c:extLst>
            </c:dLbl>
            <c:spPr>
              <a:solidFill>
                <a:schemeClr val="accent6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296F"/>
                    </a:solidFill>
                    <a:latin typeface="Roboto" panose="020B0604020202020204" charset="0"/>
                    <a:ea typeface="Roboto" panose="020B0604020202020204" charset="0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Более 1 р/нед</c:v>
                </c:pt>
                <c:pt idx="1">
                  <c:v>1 р/нед</c:v>
                </c:pt>
                <c:pt idx="2">
                  <c:v>1 р/2 нед</c:v>
                </c:pt>
                <c:pt idx="3">
                  <c:v>1 р/мес</c:v>
                </c:pt>
                <c:pt idx="4">
                  <c:v>Менее 1 р/мес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</c:v>
                </c:pt>
                <c:pt idx="1">
                  <c:v>21</c:v>
                </c:pt>
                <c:pt idx="2">
                  <c:v>8</c:v>
                </c:pt>
                <c:pt idx="3">
                  <c:v>10</c:v>
                </c:pt>
                <c:pt idx="4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D9D-4FA8-8EE8-44C03087FBD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</c:legendEntry>
      <c:overlay val="0"/>
      <c:spPr>
        <a:solidFill>
          <a:schemeClr val="accent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6"/>
    </a:solidFill>
    <a:ln w="12700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</a:rPr>
              <a:t>Было</a:t>
            </a:r>
            <a:r>
              <a:rPr lang="ru-RU" sz="1200" b="1" baseline="0" dirty="0">
                <a:solidFill>
                  <a:schemeClr val="accent4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</a:rPr>
              <a:t> бы удобно иметь приложение, которое будет напоминать о приеме ЛП и сохранять информацию о законченных курсах лечения ЛП?</a:t>
            </a:r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</a:rPr>
              <a:t>    </a:t>
            </a:r>
          </a:p>
        </c:rich>
      </c:tx>
      <c:layout>
        <c:manualLayout>
          <c:xMode val="edge"/>
          <c:yMode val="edge"/>
          <c:x val="0.1143436679790026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497-4FBA-9C8F-30932FF922CA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497-4FBA-9C8F-30932FF922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904-6F4E-A911-CF82B35052D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904-6F4E-A911-CF82B35052DB}"/>
              </c:ext>
            </c:extLst>
          </c:dPt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88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97-4FBA-9C8F-30932FF92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4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4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</c:legendEntry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B0604020202020204" charset="0"/>
              <a:ea typeface="Roboto" panose="020B0604020202020204" charset="0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</a:rPr>
              <a:t>Было</a:t>
            </a:r>
            <a:r>
              <a:rPr lang="ru-RU" sz="1200" b="1" baseline="0" dirty="0">
                <a:solidFill>
                  <a:schemeClr val="accent4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</a:rPr>
              <a:t> бы удобно иметь приложение, в которое будет включен краткий справочник, содержащий информацию о ЛП?</a:t>
            </a:r>
            <a:endParaRPr lang="ru-RU" sz="1200" b="1" dirty="0">
              <a:solidFill>
                <a:schemeClr val="accent4">
                  <a:lumMod val="50000"/>
                </a:schemeClr>
              </a:solidFill>
              <a:latin typeface="Roboto" panose="020B0604020202020204" charset="0"/>
              <a:ea typeface="Roboto" panose="020B0604020202020204" charset="0"/>
            </a:endParaRPr>
          </a:p>
        </c:rich>
      </c:tx>
      <c:layout>
        <c:manualLayout>
          <c:xMode val="edge"/>
          <c:yMode val="edge"/>
          <c:x val="0.12152135662129573"/>
          <c:y val="3.348185744690554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7E2-4F15-96E1-25DCE4515A2B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7E2-4F15-96E1-25DCE4515A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DC-BF44-A07B-7DD27E2869D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DC-BF44-A07B-7DD27E2869DB}"/>
              </c:ext>
            </c:extLst>
          </c:dPt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102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E2-4F15-96E1-25DCE4515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4">
                  <a:lumMod val="50000"/>
                </a:schemeClr>
              </a:solidFill>
              <a:latin typeface="Roboto" panose="020B0604020202020204" charset="0"/>
              <a:ea typeface="Roboto" panose="020B0604020202020204" charset="0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Лист1!$A$2:$A$6</cx:f>
        <cx:lvl ptCount="5">
          <cx:pt idx="0">MyTherapy/Medisafe</cx:pt>
          <cx:pt idx="1">Мои таблетки</cx:pt>
          <cx:pt idx="2">Милая таблетка</cx:pt>
          <cx:pt idx="3">Мои таблетки - трекер лекарств</cx:pt>
          <cx:pt idx="4">Mr. Pillister</cx:pt>
        </cx:lvl>
      </cx:strDim>
      <cx:numDim type="val">
        <cx:f>Лист1!$B$2:$B$6</cx:f>
        <cx:lvl ptCount="5" formatCode="Основной">
          <cx:pt idx="0">5000000</cx:pt>
          <cx:pt idx="1">800000</cx:pt>
          <cx:pt idx="2">400000</cx:pt>
          <cx:pt idx="3">300000</cx:pt>
          <cx:pt idx="4">200000</cx:pt>
        </cx:lvl>
      </cx:numDim>
    </cx:data>
  </cx:chartData>
  <cx:chart>
    <cx:title pos="t" align="ctr" overlay="0">
      <cx:tx>
        <cx:txData>
          <cx:v>Количество скачиваний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ln w="9525">
                <a:solidFill>
                  <a:schemeClr val="bg2">
                    <a:lumMod val="10000"/>
                  </a:schemeClr>
                </a:solidFill>
              </a:ln>
              <a:solidFill>
                <a:schemeClr val="tx1">
                  <a:lumMod val="10000"/>
                  <a:lumOff val="90000"/>
                </a:schemeClr>
              </a:solidFill>
              <a:latin typeface="Roboto Black" panose="020B0604020202020204" charset="0"/>
              <a:ea typeface="Roboto Black" panose="020B0604020202020204" charset="0"/>
              <a:cs typeface="Roboto Black" panose="020B0604020202020204" charset="0"/>
            </a:defRPr>
          </a:pPr>
          <a:r>
            <a:rPr lang="ru-RU" sz="1600" b="1" i="0" u="none" strike="noStrike" cap="all" spc="100" baseline="0" dirty="0">
              <a:ln w="9525">
                <a:solidFill>
                  <a:schemeClr val="bg2">
                    <a:lumMod val="10000"/>
                  </a:schemeClr>
                </a:solidFill>
              </a:ln>
              <a:solidFill>
                <a:schemeClr val="accent6"/>
              </a:solidFill>
              <a:latin typeface="Roboto Black" panose="020B0604020202020204" charset="0"/>
              <a:ea typeface="Roboto Black" panose="020B0604020202020204" charset="0"/>
            </a:rPr>
            <a:t>Количество скачиваний</a:t>
          </a:r>
        </a:p>
      </cx:txPr>
    </cx:title>
    <cx:plotArea>
      <cx:plotAreaRegion>
        <cx:series layoutId="funnel" uniqueId="{F0370974-B213-47DA-95E8-84332FDB3EE9}">
          <cx:tx>
            <cx:txData>
              <cx:f>Лист1!$B$1</cx:f>
              <cx:v>Ряд 1</cx:v>
            </cx:txData>
          </cx:tx>
          <cx:spPr>
            <a:solidFill>
              <a:schemeClr val="tx2">
                <a:lumMod val="50000"/>
              </a:schemeClr>
            </a:solidFill>
          </cx:spPr>
          <cx:dataLabels>
            <cx:spPr>
              <a:solidFill>
                <a:schemeClr val="accent6"/>
              </a:solidFill>
            </cx:spPr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>
                    <a:solidFill>
                      <a:srgbClr val="140035"/>
                    </a:solidFill>
                  </a:defRPr>
                </a:pPr>
                <a:endParaRPr lang="ru-RU" sz="1197" b="0" i="0" u="none" strike="noStrike" baseline="0">
                  <a:solidFill>
                    <a:srgbClr val="140035"/>
                  </a:solidFill>
                  <a:latin typeface="Arial"/>
                </a:endParaRPr>
              </a:p>
            </cx:txPr>
            <cx:visibility seriesName="0" categoryName="0" value="1"/>
            <cx:dataLabel idx="0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rgbClr val="092054"/>
                      </a:solidFill>
                    </a:defRPr>
                  </a:pPr>
                  <a:r>
                    <a:rPr lang="ru-RU" sz="1197" b="0" i="0" u="none" strike="noStrike" baseline="0">
                      <a:solidFill>
                        <a:srgbClr val="092054"/>
                      </a:solidFill>
                      <a:latin typeface="Arial"/>
                    </a:rPr>
                    <a:t>5000000</a:t>
                  </a:r>
                </a:p>
              </cx:txPr>
              <cx:visibility seriesName="0" categoryName="0" value="1"/>
            </cx:dataLabel>
          </cx:dataLabels>
          <cx:dataId val="0"/>
        </cx:series>
      </cx:plotAreaRegion>
      <cx:axis id="0">
        <cx:catScaling gapWidth="0.5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>
                <a:ln w="127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defRPr>
            </a:pPr>
            <a:endParaRPr lang="ru-RU" sz="900">
              <a:ln w="127">
                <a:solidFill>
                  <a:schemeClr val="tx2">
                    <a:lumMod val="75000"/>
                  </a:schemeClr>
                </a:solidFill>
              </a:ln>
              <a:solidFill>
                <a:srgbClr val="002060"/>
              </a:solidFill>
              <a:latin typeface="Roboto" panose="020B0604020202020204" charset="0"/>
              <a:ea typeface="Roboto" panose="020B0604020202020204" charset="0"/>
            </a:endParaRPr>
          </a:p>
        </cx:txPr>
      </cx:axis>
    </cx:plotArea>
  </cx:chart>
  <cx:spPr>
    <a:solidFill>
      <a:schemeClr val="accent6"/>
    </a:solidFill>
    <a:ln>
      <a:noFill/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429">
  <cs:axisTitle>
    <cs:lnRef idx="0"/>
    <cs:fillRef idx="0"/>
    <cs:effectRef idx="0"/>
    <cs:fontRef idx="minor">
      <a:schemeClr val="lt1"/>
    </cs:fontRef>
    <cs:defRPr sz="1197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/>
    <cs:bodyPr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/>
  </cs:chartArea>
  <cs:dataLabel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  <a:ln w="9525">
        <a:solidFill>
          <a:schemeClr val="tx1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/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lt1">
            <a:alpha val="2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/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/>
    <cs:bodyPr/>
  </cs:seriesAxis>
  <cs:seriesLine>
    <cs:lnRef idx="0"/>
    <cs:fillRef idx="0"/>
    <cs:effectRef idx="0"/>
    <cs:fontRef idx="minor">
      <a:schemeClr val="lt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1995" b="1" cap="all" spc="100"/>
    <cs:bodyPr/>
  </cs:title>
  <cs:trendline>
    <cs:lnRef idx="0"/>
    <cs:fillRef idx="0"/>
    <cs:effectRef idx="0"/>
    <cs:fontRef idx="minor">
      <a:schemeClr val="dk1"/>
    </cs:fontRef>
    <cs:spPr>
      <a:ln w="19050" cap="rnd">
        <a:solidFill>
          <a:schemeClr val="lt1"/>
        </a:solidFill>
        <a:prstDash val="sysDash"/>
      </a:ln>
    </cs:spPr>
  </cs:trendline>
  <cs:trendlineLabel>
    <cs:lnRef idx="0"/>
    <cs:fillRef idx="0"/>
    <cs:effectRef idx="0"/>
    <cs:fontRef idx="minor">
      <a:schemeClr val="lt1"/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lt1"/>
    </cs:fontRef>
    <cs:defRPr sz="1197"/>
    <cs:bodyPr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208307312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208307312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218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231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506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3128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70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276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727926" y="1231738"/>
            <a:ext cx="4995300" cy="146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322650" y="3007713"/>
            <a:ext cx="3016500" cy="7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1135347" y="2168246"/>
            <a:ext cx="4170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1923847" y="1040475"/>
            <a:ext cx="2398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135347" y="3306975"/>
            <a:ext cx="4170300" cy="4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Roboto Black"/>
              <a:buNone/>
              <a:defRPr sz="350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Roboto Black"/>
              <a:buNone/>
              <a:defRPr sz="350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Roboto Black"/>
              <a:buNone/>
              <a:defRPr sz="350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Roboto Black"/>
              <a:buNone/>
              <a:defRPr sz="350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Roboto Black"/>
              <a:buNone/>
              <a:defRPr sz="350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Roboto Black"/>
              <a:buNone/>
              <a:defRPr sz="350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Roboto Black"/>
              <a:buNone/>
              <a:defRPr sz="350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Roboto Black"/>
              <a:buNone/>
              <a:defRPr sz="350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Roboto Black"/>
              <a:buNone/>
              <a:defRPr sz="350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●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○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■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●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○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■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●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○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 Medium"/>
              <a:buChar char="■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71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chart" Target="../charts/chart11.xml"/><Relationship Id="rId3" Type="http://schemas.openxmlformats.org/officeDocument/2006/relationships/image" Target="../media/image10.svg"/><Relationship Id="rId7" Type="http://schemas.openxmlformats.org/officeDocument/2006/relationships/chart" Target="../charts/chart5.xml"/><Relationship Id="rId12" Type="http://schemas.openxmlformats.org/officeDocument/2006/relationships/chart" Target="../charts/chart10.xml"/><Relationship Id="rId17" Type="http://schemas.openxmlformats.org/officeDocument/2006/relationships/image" Target="../media/image14.svg"/><Relationship Id="rId2" Type="http://schemas.openxmlformats.org/officeDocument/2006/relationships/image" Target="../media/image9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11" Type="http://schemas.openxmlformats.org/officeDocument/2006/relationships/chart" Target="../charts/chart9.xml"/><Relationship Id="rId5" Type="http://schemas.openxmlformats.org/officeDocument/2006/relationships/chart" Target="../charts/chart3.xml"/><Relationship Id="rId15" Type="http://schemas.openxmlformats.org/officeDocument/2006/relationships/image" Target="../media/image12.svg"/><Relationship Id="rId10" Type="http://schemas.openxmlformats.org/officeDocument/2006/relationships/chart" Target="../charts/chart8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chart" Target="../charts/chart12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chart" Target="../charts/char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9"/>
          <p:cNvSpPr/>
          <p:nvPr/>
        </p:nvSpPr>
        <p:spPr>
          <a:xfrm>
            <a:off x="2307703" y="2050505"/>
            <a:ext cx="4528594" cy="1528071"/>
          </a:xfrm>
          <a:prstGeom prst="roundRect">
            <a:avLst>
              <a:gd name="adj" fmla="val 25948"/>
            </a:avLst>
          </a:prstGeom>
          <a:solidFill>
            <a:srgbClr val="0029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err="1">
                <a:solidFill>
                  <a:schemeClr val="accent6"/>
                </a:solidFill>
                <a:latin typeface="Roboto Black" panose="020B0604020202020204" charset="0"/>
                <a:ea typeface="Roboto Black" panose="020B0604020202020204" charset="0"/>
              </a:rPr>
              <a:t>Tabletka</a:t>
            </a:r>
            <a:endParaRPr sz="7200" dirty="0">
              <a:solidFill>
                <a:schemeClr val="accent6"/>
              </a:solidFill>
              <a:latin typeface="Roboto Black" panose="020B0604020202020204" charset="0"/>
              <a:ea typeface="Roboto Black" panose="020B060402020202020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F5A7DE3-5F6B-49E7-8F3D-08B9EF777B0A}"/>
              </a:ext>
            </a:extLst>
          </p:cNvPr>
          <p:cNvGrpSpPr/>
          <p:nvPr/>
        </p:nvGrpSpPr>
        <p:grpSpPr>
          <a:xfrm>
            <a:off x="62673" y="47106"/>
            <a:ext cx="2003872" cy="1807094"/>
            <a:chOff x="531654" y="752076"/>
            <a:chExt cx="4097011" cy="3575073"/>
          </a:xfrm>
        </p:grpSpPr>
        <p:grpSp>
          <p:nvGrpSpPr>
            <p:cNvPr id="143" name="Google Shape;143;p29"/>
            <p:cNvGrpSpPr/>
            <p:nvPr/>
          </p:nvGrpSpPr>
          <p:grpSpPr>
            <a:xfrm flipH="1">
              <a:off x="2614594" y="933909"/>
              <a:ext cx="1090186" cy="2131207"/>
              <a:chOff x="7486996" y="2687586"/>
              <a:chExt cx="339146" cy="662998"/>
            </a:xfrm>
          </p:grpSpPr>
          <p:sp>
            <p:nvSpPr>
              <p:cNvPr id="144" name="Google Shape;144;p29"/>
              <p:cNvSpPr/>
              <p:nvPr/>
            </p:nvSpPr>
            <p:spPr>
              <a:xfrm>
                <a:off x="7685838" y="3310205"/>
                <a:ext cx="75703" cy="40379"/>
              </a:xfrm>
              <a:custGeom>
                <a:avLst/>
                <a:gdLst/>
                <a:ahLst/>
                <a:cxnLst/>
                <a:rect l="l" t="t" r="r" b="b"/>
                <a:pathLst>
                  <a:path w="5707" h="3044" extrusionOk="0">
                    <a:moveTo>
                      <a:pt x="2854" y="0"/>
                    </a:moveTo>
                    <a:cubicBezTo>
                      <a:pt x="1256" y="0"/>
                      <a:pt x="0" y="685"/>
                      <a:pt x="0" y="1522"/>
                    </a:cubicBezTo>
                    <a:cubicBezTo>
                      <a:pt x="0" y="2397"/>
                      <a:pt x="1256" y="3044"/>
                      <a:pt x="2854" y="3044"/>
                    </a:cubicBezTo>
                    <a:cubicBezTo>
                      <a:pt x="4413" y="3044"/>
                      <a:pt x="5707" y="2397"/>
                      <a:pt x="5707" y="1522"/>
                    </a:cubicBezTo>
                    <a:cubicBezTo>
                      <a:pt x="5707" y="723"/>
                      <a:pt x="4413" y="0"/>
                      <a:pt x="2854" y="0"/>
                    </a:cubicBezTo>
                    <a:close/>
                  </a:path>
                </a:pathLst>
              </a:custGeom>
              <a:solidFill>
                <a:srgbClr val="000000">
                  <a:alpha val="134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9"/>
              <p:cNvSpPr/>
              <p:nvPr/>
            </p:nvSpPr>
            <p:spPr>
              <a:xfrm>
                <a:off x="7632844" y="3274867"/>
                <a:ext cx="75717" cy="4039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3045" extrusionOk="0">
                    <a:moveTo>
                      <a:pt x="2854" y="1"/>
                    </a:moveTo>
                    <a:cubicBezTo>
                      <a:pt x="1256" y="1"/>
                      <a:pt x="1" y="686"/>
                      <a:pt x="1" y="1523"/>
                    </a:cubicBezTo>
                    <a:cubicBezTo>
                      <a:pt x="1" y="2398"/>
                      <a:pt x="1256" y="3044"/>
                      <a:pt x="2854" y="3044"/>
                    </a:cubicBezTo>
                    <a:cubicBezTo>
                      <a:pt x="4414" y="3044"/>
                      <a:pt x="5707" y="2360"/>
                      <a:pt x="5707" y="1523"/>
                    </a:cubicBezTo>
                    <a:cubicBezTo>
                      <a:pt x="5707" y="686"/>
                      <a:pt x="4414" y="1"/>
                      <a:pt x="2854" y="1"/>
                    </a:cubicBezTo>
                    <a:close/>
                  </a:path>
                </a:pathLst>
              </a:custGeom>
              <a:solidFill>
                <a:srgbClr val="000000">
                  <a:alpha val="134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29"/>
              <p:cNvSpPr/>
              <p:nvPr/>
            </p:nvSpPr>
            <p:spPr>
              <a:xfrm>
                <a:off x="7698453" y="3304143"/>
                <a:ext cx="48961" cy="33826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2550" extrusionOk="0">
                    <a:moveTo>
                      <a:pt x="0" y="0"/>
                    </a:moveTo>
                    <a:lnTo>
                      <a:pt x="0" y="1598"/>
                    </a:lnTo>
                    <a:cubicBezTo>
                      <a:pt x="0" y="2131"/>
                      <a:pt x="799" y="2549"/>
                      <a:pt x="1826" y="2549"/>
                    </a:cubicBezTo>
                    <a:cubicBezTo>
                      <a:pt x="2892" y="2549"/>
                      <a:pt x="3691" y="2131"/>
                      <a:pt x="3691" y="1598"/>
                    </a:cubicBezTo>
                    <a:lnTo>
                      <a:pt x="3691" y="0"/>
                    </a:lnTo>
                    <a:cubicBezTo>
                      <a:pt x="3691" y="0"/>
                      <a:pt x="2473" y="609"/>
                      <a:pt x="1826" y="609"/>
                    </a:cubicBezTo>
                    <a:cubicBezTo>
                      <a:pt x="1522" y="60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9"/>
              <p:cNvSpPr/>
              <p:nvPr/>
            </p:nvSpPr>
            <p:spPr>
              <a:xfrm>
                <a:off x="7696437" y="3300110"/>
                <a:ext cx="52994" cy="39875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3006" extrusionOk="0">
                    <a:moveTo>
                      <a:pt x="343" y="533"/>
                    </a:moveTo>
                    <a:cubicBezTo>
                      <a:pt x="799" y="723"/>
                      <a:pt x="1712" y="1065"/>
                      <a:pt x="1978" y="1065"/>
                    </a:cubicBezTo>
                    <a:cubicBezTo>
                      <a:pt x="2473" y="1065"/>
                      <a:pt x="3272" y="761"/>
                      <a:pt x="3652" y="609"/>
                    </a:cubicBezTo>
                    <a:lnTo>
                      <a:pt x="3652" y="1864"/>
                    </a:lnTo>
                    <a:cubicBezTo>
                      <a:pt x="3652" y="2245"/>
                      <a:pt x="3006" y="2663"/>
                      <a:pt x="1978" y="2663"/>
                    </a:cubicBezTo>
                    <a:cubicBezTo>
                      <a:pt x="989" y="2663"/>
                      <a:pt x="343" y="2245"/>
                      <a:pt x="343" y="1864"/>
                    </a:cubicBezTo>
                    <a:lnTo>
                      <a:pt x="343" y="533"/>
                    </a:lnTo>
                    <a:close/>
                    <a:moveTo>
                      <a:pt x="0" y="0"/>
                    </a:moveTo>
                    <a:lnTo>
                      <a:pt x="0" y="1864"/>
                    </a:lnTo>
                    <a:cubicBezTo>
                      <a:pt x="0" y="2511"/>
                      <a:pt x="837" y="3006"/>
                      <a:pt x="1978" y="3006"/>
                    </a:cubicBezTo>
                    <a:cubicBezTo>
                      <a:pt x="3120" y="3006"/>
                      <a:pt x="3995" y="2511"/>
                      <a:pt x="3995" y="1864"/>
                    </a:cubicBezTo>
                    <a:lnTo>
                      <a:pt x="3995" y="152"/>
                    </a:lnTo>
                    <a:lnTo>
                      <a:pt x="3767" y="228"/>
                    </a:lnTo>
                    <a:cubicBezTo>
                      <a:pt x="3767" y="228"/>
                      <a:pt x="2511" y="723"/>
                      <a:pt x="1978" y="723"/>
                    </a:cubicBezTo>
                    <a:cubicBezTo>
                      <a:pt x="1750" y="723"/>
                      <a:pt x="799" y="343"/>
                      <a:pt x="228" y="11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29"/>
              <p:cNvSpPr/>
              <p:nvPr/>
            </p:nvSpPr>
            <p:spPr>
              <a:xfrm>
                <a:off x="7698453" y="3290520"/>
                <a:ext cx="48961" cy="25243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1903" extrusionOk="0">
                    <a:moveTo>
                      <a:pt x="1826" y="0"/>
                    </a:moveTo>
                    <a:cubicBezTo>
                      <a:pt x="837" y="0"/>
                      <a:pt x="0" y="457"/>
                      <a:pt x="0" y="951"/>
                    </a:cubicBezTo>
                    <a:cubicBezTo>
                      <a:pt x="0" y="1484"/>
                      <a:pt x="799" y="1903"/>
                      <a:pt x="1826" y="1903"/>
                    </a:cubicBezTo>
                    <a:cubicBezTo>
                      <a:pt x="2892" y="1903"/>
                      <a:pt x="3691" y="1484"/>
                      <a:pt x="3691" y="951"/>
                    </a:cubicBezTo>
                    <a:cubicBezTo>
                      <a:pt x="3691" y="457"/>
                      <a:pt x="2892" y="0"/>
                      <a:pt x="18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29"/>
              <p:cNvSpPr/>
              <p:nvPr/>
            </p:nvSpPr>
            <p:spPr>
              <a:xfrm>
                <a:off x="7696437" y="3289007"/>
                <a:ext cx="52994" cy="3028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283" extrusionOk="0">
                    <a:moveTo>
                      <a:pt x="1978" y="305"/>
                    </a:moveTo>
                    <a:cubicBezTo>
                      <a:pt x="3006" y="305"/>
                      <a:pt x="3690" y="761"/>
                      <a:pt x="3652" y="1141"/>
                    </a:cubicBezTo>
                    <a:cubicBezTo>
                      <a:pt x="3652" y="1522"/>
                      <a:pt x="3006" y="1940"/>
                      <a:pt x="1978" y="1940"/>
                    </a:cubicBezTo>
                    <a:cubicBezTo>
                      <a:pt x="989" y="1940"/>
                      <a:pt x="343" y="1522"/>
                      <a:pt x="343" y="1141"/>
                    </a:cubicBezTo>
                    <a:cubicBezTo>
                      <a:pt x="343" y="761"/>
                      <a:pt x="989" y="305"/>
                      <a:pt x="1978" y="305"/>
                    </a:cubicBezTo>
                    <a:close/>
                    <a:moveTo>
                      <a:pt x="1978" y="0"/>
                    </a:moveTo>
                    <a:cubicBezTo>
                      <a:pt x="837" y="0"/>
                      <a:pt x="0" y="495"/>
                      <a:pt x="0" y="1141"/>
                    </a:cubicBezTo>
                    <a:cubicBezTo>
                      <a:pt x="0" y="1788"/>
                      <a:pt x="837" y="2283"/>
                      <a:pt x="1978" y="2283"/>
                    </a:cubicBezTo>
                    <a:cubicBezTo>
                      <a:pt x="3120" y="2283"/>
                      <a:pt x="3995" y="1750"/>
                      <a:pt x="3995" y="1141"/>
                    </a:cubicBezTo>
                    <a:cubicBezTo>
                      <a:pt x="3995" y="457"/>
                      <a:pt x="3120" y="0"/>
                      <a:pt x="1978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29"/>
              <p:cNvSpPr/>
              <p:nvPr/>
            </p:nvSpPr>
            <p:spPr>
              <a:xfrm>
                <a:off x="7645963" y="3268818"/>
                <a:ext cx="48974" cy="33826"/>
              </a:xfrm>
              <a:custGeom>
                <a:avLst/>
                <a:gdLst/>
                <a:ahLst/>
                <a:cxnLst/>
                <a:rect l="l" t="t" r="r" b="b"/>
                <a:pathLst>
                  <a:path w="3692" h="2550" extrusionOk="0">
                    <a:moveTo>
                      <a:pt x="1" y="0"/>
                    </a:moveTo>
                    <a:lnTo>
                      <a:pt x="1" y="1598"/>
                    </a:lnTo>
                    <a:cubicBezTo>
                      <a:pt x="1" y="2131"/>
                      <a:pt x="800" y="2549"/>
                      <a:pt x="1865" y="2549"/>
                    </a:cubicBezTo>
                    <a:cubicBezTo>
                      <a:pt x="2854" y="2549"/>
                      <a:pt x="3691" y="2131"/>
                      <a:pt x="3691" y="1598"/>
                    </a:cubicBezTo>
                    <a:lnTo>
                      <a:pt x="3691" y="0"/>
                    </a:lnTo>
                    <a:cubicBezTo>
                      <a:pt x="3653" y="0"/>
                      <a:pt x="2436" y="609"/>
                      <a:pt x="1865" y="609"/>
                    </a:cubicBezTo>
                    <a:cubicBezTo>
                      <a:pt x="1523" y="609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9"/>
              <p:cNvSpPr/>
              <p:nvPr/>
            </p:nvSpPr>
            <p:spPr>
              <a:xfrm>
                <a:off x="7643947" y="3265290"/>
                <a:ext cx="53007" cy="3987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3006" extrusionOk="0">
                    <a:moveTo>
                      <a:pt x="343" y="495"/>
                    </a:moveTo>
                    <a:cubicBezTo>
                      <a:pt x="742" y="676"/>
                      <a:pt x="1624" y="1030"/>
                      <a:pt x="1970" y="1030"/>
                    </a:cubicBezTo>
                    <a:cubicBezTo>
                      <a:pt x="1987" y="1030"/>
                      <a:pt x="2003" y="1029"/>
                      <a:pt x="2017" y="1027"/>
                    </a:cubicBezTo>
                    <a:cubicBezTo>
                      <a:pt x="2473" y="1027"/>
                      <a:pt x="3272" y="723"/>
                      <a:pt x="3653" y="571"/>
                    </a:cubicBezTo>
                    <a:lnTo>
                      <a:pt x="3653" y="1826"/>
                    </a:lnTo>
                    <a:cubicBezTo>
                      <a:pt x="3653" y="2207"/>
                      <a:pt x="3006" y="2625"/>
                      <a:pt x="2017" y="2625"/>
                    </a:cubicBezTo>
                    <a:cubicBezTo>
                      <a:pt x="990" y="2625"/>
                      <a:pt x="343" y="2207"/>
                      <a:pt x="343" y="1826"/>
                    </a:cubicBezTo>
                    <a:lnTo>
                      <a:pt x="343" y="495"/>
                    </a:lnTo>
                    <a:close/>
                    <a:moveTo>
                      <a:pt x="1" y="0"/>
                    </a:moveTo>
                    <a:lnTo>
                      <a:pt x="1" y="1864"/>
                    </a:lnTo>
                    <a:cubicBezTo>
                      <a:pt x="1" y="2549"/>
                      <a:pt x="876" y="3006"/>
                      <a:pt x="2017" y="3006"/>
                    </a:cubicBezTo>
                    <a:cubicBezTo>
                      <a:pt x="3082" y="3006"/>
                      <a:pt x="3995" y="2473"/>
                      <a:pt x="3995" y="1864"/>
                    </a:cubicBezTo>
                    <a:lnTo>
                      <a:pt x="3995" y="152"/>
                    </a:lnTo>
                    <a:lnTo>
                      <a:pt x="3767" y="266"/>
                    </a:lnTo>
                    <a:cubicBezTo>
                      <a:pt x="3767" y="266"/>
                      <a:pt x="2512" y="723"/>
                      <a:pt x="2017" y="723"/>
                    </a:cubicBezTo>
                    <a:cubicBezTo>
                      <a:pt x="1751" y="723"/>
                      <a:pt x="800" y="342"/>
                      <a:pt x="229" y="11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29"/>
              <p:cNvSpPr/>
              <p:nvPr/>
            </p:nvSpPr>
            <p:spPr>
              <a:xfrm>
                <a:off x="7645963" y="3256203"/>
                <a:ext cx="48974" cy="25243"/>
              </a:xfrm>
              <a:custGeom>
                <a:avLst/>
                <a:gdLst/>
                <a:ahLst/>
                <a:cxnLst/>
                <a:rect l="l" t="t" r="r" b="b"/>
                <a:pathLst>
                  <a:path w="3692" h="1903" extrusionOk="0">
                    <a:moveTo>
                      <a:pt x="1865" y="0"/>
                    </a:moveTo>
                    <a:cubicBezTo>
                      <a:pt x="838" y="0"/>
                      <a:pt x="1" y="419"/>
                      <a:pt x="1" y="951"/>
                    </a:cubicBezTo>
                    <a:cubicBezTo>
                      <a:pt x="1" y="1446"/>
                      <a:pt x="800" y="1903"/>
                      <a:pt x="1865" y="1903"/>
                    </a:cubicBezTo>
                    <a:cubicBezTo>
                      <a:pt x="2892" y="1903"/>
                      <a:pt x="3691" y="1446"/>
                      <a:pt x="3691" y="951"/>
                    </a:cubicBezTo>
                    <a:cubicBezTo>
                      <a:pt x="3653" y="419"/>
                      <a:pt x="2854" y="0"/>
                      <a:pt x="18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9"/>
              <p:cNvSpPr/>
              <p:nvPr/>
            </p:nvSpPr>
            <p:spPr>
              <a:xfrm>
                <a:off x="7643947" y="3253683"/>
                <a:ext cx="53007" cy="30284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83" extrusionOk="0">
                    <a:moveTo>
                      <a:pt x="2017" y="304"/>
                    </a:moveTo>
                    <a:cubicBezTo>
                      <a:pt x="3006" y="304"/>
                      <a:pt x="3653" y="761"/>
                      <a:pt x="3653" y="1141"/>
                    </a:cubicBezTo>
                    <a:cubicBezTo>
                      <a:pt x="3653" y="1522"/>
                      <a:pt x="3006" y="1940"/>
                      <a:pt x="2017" y="1940"/>
                    </a:cubicBezTo>
                    <a:cubicBezTo>
                      <a:pt x="990" y="1940"/>
                      <a:pt x="343" y="1522"/>
                      <a:pt x="343" y="1141"/>
                    </a:cubicBezTo>
                    <a:cubicBezTo>
                      <a:pt x="343" y="761"/>
                      <a:pt x="990" y="304"/>
                      <a:pt x="2017" y="304"/>
                    </a:cubicBezTo>
                    <a:close/>
                    <a:moveTo>
                      <a:pt x="2017" y="0"/>
                    </a:moveTo>
                    <a:cubicBezTo>
                      <a:pt x="876" y="0"/>
                      <a:pt x="1" y="457"/>
                      <a:pt x="1" y="1141"/>
                    </a:cubicBezTo>
                    <a:cubicBezTo>
                      <a:pt x="1" y="1788"/>
                      <a:pt x="876" y="2283"/>
                      <a:pt x="2017" y="2283"/>
                    </a:cubicBezTo>
                    <a:cubicBezTo>
                      <a:pt x="3082" y="2283"/>
                      <a:pt x="3995" y="1788"/>
                      <a:pt x="3995" y="1141"/>
                    </a:cubicBezTo>
                    <a:cubicBezTo>
                      <a:pt x="3995" y="457"/>
                      <a:pt x="3158" y="0"/>
                      <a:pt x="2017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9"/>
              <p:cNvSpPr/>
              <p:nvPr/>
            </p:nvSpPr>
            <p:spPr>
              <a:xfrm>
                <a:off x="7486996" y="3040209"/>
                <a:ext cx="339146" cy="194810"/>
              </a:xfrm>
              <a:custGeom>
                <a:avLst/>
                <a:gdLst/>
                <a:ahLst/>
                <a:cxnLst/>
                <a:rect l="l" t="t" r="r" b="b"/>
                <a:pathLst>
                  <a:path w="25567" h="14686" extrusionOk="0">
                    <a:moveTo>
                      <a:pt x="23436" y="0"/>
                    </a:moveTo>
                    <a:lnTo>
                      <a:pt x="1" y="13506"/>
                    </a:lnTo>
                    <a:lnTo>
                      <a:pt x="2131" y="14685"/>
                    </a:lnTo>
                    <a:lnTo>
                      <a:pt x="25567" y="1256"/>
                    </a:lnTo>
                    <a:lnTo>
                      <a:pt x="23436" y="0"/>
                    </a:lnTo>
                    <a:close/>
                  </a:path>
                </a:pathLst>
              </a:custGeom>
              <a:solidFill>
                <a:srgbClr val="000000">
                  <a:alpha val="134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9"/>
              <p:cNvSpPr/>
              <p:nvPr/>
            </p:nvSpPr>
            <p:spPr>
              <a:xfrm>
                <a:off x="7494570" y="2690292"/>
                <a:ext cx="312895" cy="476771"/>
              </a:xfrm>
              <a:custGeom>
                <a:avLst/>
                <a:gdLst/>
                <a:ahLst/>
                <a:cxnLst/>
                <a:rect l="l" t="t" r="r" b="b"/>
                <a:pathLst>
                  <a:path w="23588" h="35942" extrusionOk="0">
                    <a:moveTo>
                      <a:pt x="21613" y="0"/>
                    </a:moveTo>
                    <a:cubicBezTo>
                      <a:pt x="21468" y="0"/>
                      <a:pt x="21315" y="39"/>
                      <a:pt x="21153" y="129"/>
                    </a:cubicBezTo>
                    <a:lnTo>
                      <a:pt x="1294" y="11732"/>
                    </a:lnTo>
                    <a:cubicBezTo>
                      <a:pt x="571" y="12151"/>
                      <a:pt x="1" y="13254"/>
                      <a:pt x="1" y="14205"/>
                    </a:cubicBezTo>
                    <a:lnTo>
                      <a:pt x="1" y="32961"/>
                    </a:lnTo>
                    <a:cubicBezTo>
                      <a:pt x="1" y="33456"/>
                      <a:pt x="191" y="33836"/>
                      <a:pt x="457" y="33988"/>
                    </a:cubicBezTo>
                    <a:cubicBezTo>
                      <a:pt x="837" y="34217"/>
                      <a:pt x="1522" y="34597"/>
                      <a:pt x="2017" y="34901"/>
                    </a:cubicBezTo>
                    <a:lnTo>
                      <a:pt x="3577" y="32619"/>
                    </a:lnTo>
                    <a:cubicBezTo>
                      <a:pt x="3615" y="33418"/>
                      <a:pt x="3843" y="34483"/>
                      <a:pt x="4414" y="34863"/>
                    </a:cubicBezTo>
                    <a:cubicBezTo>
                      <a:pt x="4604" y="34977"/>
                      <a:pt x="5707" y="35624"/>
                      <a:pt x="6278" y="35890"/>
                    </a:cubicBezTo>
                    <a:cubicBezTo>
                      <a:pt x="6353" y="35926"/>
                      <a:pt x="6416" y="35942"/>
                      <a:pt x="6471" y="35942"/>
                    </a:cubicBezTo>
                    <a:cubicBezTo>
                      <a:pt x="6941" y="35942"/>
                      <a:pt x="6696" y="34749"/>
                      <a:pt x="6696" y="34749"/>
                    </a:cubicBezTo>
                    <a:lnTo>
                      <a:pt x="6696" y="30793"/>
                    </a:lnTo>
                    <a:lnTo>
                      <a:pt x="21153" y="22385"/>
                    </a:lnTo>
                    <a:cubicBezTo>
                      <a:pt x="21876" y="21966"/>
                      <a:pt x="22447" y="20863"/>
                      <a:pt x="22447" y="19912"/>
                    </a:cubicBezTo>
                    <a:lnTo>
                      <a:pt x="23588" y="1042"/>
                    </a:lnTo>
                    <a:cubicBezTo>
                      <a:pt x="23207" y="738"/>
                      <a:pt x="22485" y="395"/>
                      <a:pt x="22066" y="129"/>
                    </a:cubicBezTo>
                    <a:cubicBezTo>
                      <a:pt x="21926" y="49"/>
                      <a:pt x="21775" y="0"/>
                      <a:pt x="21613" y="0"/>
                    </a:cubicBezTo>
                    <a:close/>
                  </a:path>
                </a:pathLst>
              </a:custGeom>
              <a:solidFill>
                <a:srgbClr val="C0D5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9"/>
              <p:cNvSpPr/>
              <p:nvPr/>
            </p:nvSpPr>
            <p:spPr>
              <a:xfrm>
                <a:off x="7493058" y="2687586"/>
                <a:ext cx="316941" cy="481321"/>
              </a:xfrm>
              <a:custGeom>
                <a:avLst/>
                <a:gdLst/>
                <a:ahLst/>
                <a:cxnLst/>
                <a:rect l="l" t="t" r="r" b="b"/>
                <a:pathLst>
                  <a:path w="23893" h="36285" extrusionOk="0">
                    <a:moveTo>
                      <a:pt x="21758" y="293"/>
                    </a:moveTo>
                    <a:cubicBezTo>
                      <a:pt x="21865" y="293"/>
                      <a:pt x="21966" y="325"/>
                      <a:pt x="22066" y="409"/>
                    </a:cubicBezTo>
                    <a:cubicBezTo>
                      <a:pt x="22218" y="523"/>
                      <a:pt x="22408" y="599"/>
                      <a:pt x="22599" y="713"/>
                    </a:cubicBezTo>
                    <a:cubicBezTo>
                      <a:pt x="22941" y="904"/>
                      <a:pt x="23321" y="1094"/>
                      <a:pt x="23550" y="1284"/>
                    </a:cubicBezTo>
                    <a:lnTo>
                      <a:pt x="22408" y="20078"/>
                    </a:lnTo>
                    <a:cubicBezTo>
                      <a:pt x="22408" y="20991"/>
                      <a:pt x="21838" y="22056"/>
                      <a:pt x="21191" y="22437"/>
                    </a:cubicBezTo>
                    <a:lnTo>
                      <a:pt x="6734" y="30882"/>
                    </a:lnTo>
                    <a:cubicBezTo>
                      <a:pt x="6658" y="30920"/>
                      <a:pt x="6658" y="30920"/>
                      <a:pt x="6658" y="30958"/>
                    </a:cubicBezTo>
                    <a:lnTo>
                      <a:pt x="6658" y="34915"/>
                    </a:lnTo>
                    <a:cubicBezTo>
                      <a:pt x="6772" y="35296"/>
                      <a:pt x="6810" y="35866"/>
                      <a:pt x="6658" y="35942"/>
                    </a:cubicBezTo>
                    <a:cubicBezTo>
                      <a:pt x="6645" y="35955"/>
                      <a:pt x="6629" y="35959"/>
                      <a:pt x="6609" y="35959"/>
                    </a:cubicBezTo>
                    <a:cubicBezTo>
                      <a:pt x="6569" y="35959"/>
                      <a:pt x="6519" y="35942"/>
                      <a:pt x="6468" y="35942"/>
                    </a:cubicBezTo>
                    <a:cubicBezTo>
                      <a:pt x="5897" y="35676"/>
                      <a:pt x="4870" y="35105"/>
                      <a:pt x="4642" y="34915"/>
                    </a:cubicBezTo>
                    <a:cubicBezTo>
                      <a:pt x="4185" y="34611"/>
                      <a:pt x="3919" y="33850"/>
                      <a:pt x="3805" y="32785"/>
                    </a:cubicBezTo>
                    <a:cubicBezTo>
                      <a:pt x="3805" y="32709"/>
                      <a:pt x="3767" y="32670"/>
                      <a:pt x="3729" y="32632"/>
                    </a:cubicBezTo>
                    <a:cubicBezTo>
                      <a:pt x="3653" y="32632"/>
                      <a:pt x="3615" y="32632"/>
                      <a:pt x="3577" y="32670"/>
                    </a:cubicBezTo>
                    <a:lnTo>
                      <a:pt x="2055" y="34839"/>
                    </a:lnTo>
                    <a:cubicBezTo>
                      <a:pt x="1674" y="34649"/>
                      <a:pt x="1294" y="34421"/>
                      <a:pt x="951" y="34230"/>
                    </a:cubicBezTo>
                    <a:lnTo>
                      <a:pt x="571" y="34040"/>
                    </a:lnTo>
                    <a:cubicBezTo>
                      <a:pt x="343" y="33888"/>
                      <a:pt x="191" y="33584"/>
                      <a:pt x="191" y="33089"/>
                    </a:cubicBezTo>
                    <a:lnTo>
                      <a:pt x="191" y="14371"/>
                    </a:lnTo>
                    <a:cubicBezTo>
                      <a:pt x="191" y="13458"/>
                      <a:pt x="761" y="12393"/>
                      <a:pt x="1446" y="11974"/>
                    </a:cubicBezTo>
                    <a:lnTo>
                      <a:pt x="21305" y="409"/>
                    </a:lnTo>
                    <a:cubicBezTo>
                      <a:pt x="21476" y="345"/>
                      <a:pt x="21622" y="293"/>
                      <a:pt x="21758" y="293"/>
                    </a:cubicBezTo>
                    <a:close/>
                    <a:moveTo>
                      <a:pt x="21795" y="0"/>
                    </a:moveTo>
                    <a:cubicBezTo>
                      <a:pt x="21619" y="0"/>
                      <a:pt x="21438" y="48"/>
                      <a:pt x="21267" y="143"/>
                    </a:cubicBezTo>
                    <a:lnTo>
                      <a:pt x="1370" y="11708"/>
                    </a:lnTo>
                    <a:cubicBezTo>
                      <a:pt x="609" y="12127"/>
                      <a:pt x="0" y="13306"/>
                      <a:pt x="0" y="14333"/>
                    </a:cubicBezTo>
                    <a:lnTo>
                      <a:pt x="0" y="33051"/>
                    </a:lnTo>
                    <a:cubicBezTo>
                      <a:pt x="0" y="33622"/>
                      <a:pt x="191" y="34040"/>
                      <a:pt x="533" y="34230"/>
                    </a:cubicBezTo>
                    <a:lnTo>
                      <a:pt x="913" y="34421"/>
                    </a:lnTo>
                    <a:cubicBezTo>
                      <a:pt x="1294" y="34611"/>
                      <a:pt x="1712" y="34915"/>
                      <a:pt x="2093" y="35105"/>
                    </a:cubicBezTo>
                    <a:cubicBezTo>
                      <a:pt x="2104" y="35116"/>
                      <a:pt x="2122" y="35121"/>
                      <a:pt x="2142" y="35121"/>
                    </a:cubicBezTo>
                    <a:cubicBezTo>
                      <a:pt x="2191" y="35121"/>
                      <a:pt x="2256" y="35094"/>
                      <a:pt x="2283" y="35067"/>
                    </a:cubicBezTo>
                    <a:lnTo>
                      <a:pt x="3653" y="33051"/>
                    </a:lnTo>
                    <a:cubicBezTo>
                      <a:pt x="3767" y="33812"/>
                      <a:pt x="3995" y="34687"/>
                      <a:pt x="4566" y="35067"/>
                    </a:cubicBezTo>
                    <a:cubicBezTo>
                      <a:pt x="4794" y="35181"/>
                      <a:pt x="5859" y="35828"/>
                      <a:pt x="6430" y="36094"/>
                    </a:cubicBezTo>
                    <a:cubicBezTo>
                      <a:pt x="6430" y="36247"/>
                      <a:pt x="6544" y="36285"/>
                      <a:pt x="6620" y="36285"/>
                    </a:cubicBezTo>
                    <a:cubicBezTo>
                      <a:pt x="6734" y="36285"/>
                      <a:pt x="6810" y="36247"/>
                      <a:pt x="6848" y="36209"/>
                    </a:cubicBezTo>
                    <a:cubicBezTo>
                      <a:pt x="7191" y="35942"/>
                      <a:pt x="7001" y="35067"/>
                      <a:pt x="7001" y="34915"/>
                    </a:cubicBezTo>
                    <a:lnTo>
                      <a:pt x="7001" y="31073"/>
                    </a:lnTo>
                    <a:lnTo>
                      <a:pt x="21381" y="22703"/>
                    </a:lnTo>
                    <a:cubicBezTo>
                      <a:pt x="22142" y="22246"/>
                      <a:pt x="22751" y="21067"/>
                      <a:pt x="22751" y="20078"/>
                    </a:cubicBezTo>
                    <a:lnTo>
                      <a:pt x="23892" y="1208"/>
                    </a:lnTo>
                    <a:cubicBezTo>
                      <a:pt x="23892" y="1132"/>
                      <a:pt x="23892" y="1094"/>
                      <a:pt x="23816" y="1056"/>
                    </a:cubicBezTo>
                    <a:cubicBezTo>
                      <a:pt x="23550" y="866"/>
                      <a:pt x="23169" y="675"/>
                      <a:pt x="22827" y="447"/>
                    </a:cubicBezTo>
                    <a:cubicBezTo>
                      <a:pt x="22637" y="333"/>
                      <a:pt x="22446" y="257"/>
                      <a:pt x="22294" y="143"/>
                    </a:cubicBezTo>
                    <a:cubicBezTo>
                      <a:pt x="22142" y="48"/>
                      <a:pt x="21971" y="0"/>
                      <a:pt x="217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29"/>
              <p:cNvSpPr/>
              <p:nvPr/>
            </p:nvSpPr>
            <p:spPr>
              <a:xfrm>
                <a:off x="7514759" y="2701315"/>
                <a:ext cx="297759" cy="466119"/>
              </a:xfrm>
              <a:custGeom>
                <a:avLst/>
                <a:gdLst/>
                <a:ahLst/>
                <a:cxnLst/>
                <a:rect l="l" t="t" r="r" b="b"/>
                <a:pathLst>
                  <a:path w="22447" h="35139" extrusionOk="0">
                    <a:moveTo>
                      <a:pt x="21639" y="1"/>
                    </a:moveTo>
                    <a:cubicBezTo>
                      <a:pt x="21490" y="1"/>
                      <a:pt x="21326" y="44"/>
                      <a:pt x="21153" y="135"/>
                    </a:cubicBezTo>
                    <a:lnTo>
                      <a:pt x="1256" y="11700"/>
                    </a:lnTo>
                    <a:cubicBezTo>
                      <a:pt x="571" y="12157"/>
                      <a:pt x="0" y="13222"/>
                      <a:pt x="0" y="14173"/>
                    </a:cubicBezTo>
                    <a:lnTo>
                      <a:pt x="0" y="32929"/>
                    </a:lnTo>
                    <a:cubicBezTo>
                      <a:pt x="0" y="33644"/>
                      <a:pt x="323" y="34058"/>
                      <a:pt x="774" y="34058"/>
                    </a:cubicBezTo>
                    <a:cubicBezTo>
                      <a:pt x="923" y="34058"/>
                      <a:pt x="1086" y="34013"/>
                      <a:pt x="1256" y="33918"/>
                    </a:cubicBezTo>
                    <a:lnTo>
                      <a:pt x="3576" y="32625"/>
                    </a:lnTo>
                    <a:cubicBezTo>
                      <a:pt x="3614" y="33424"/>
                      <a:pt x="3843" y="34489"/>
                      <a:pt x="4413" y="34869"/>
                    </a:cubicBezTo>
                    <a:cubicBezTo>
                      <a:pt x="4690" y="35068"/>
                      <a:pt x="4998" y="35139"/>
                      <a:pt x="5296" y="35139"/>
                    </a:cubicBezTo>
                    <a:cubicBezTo>
                      <a:pt x="6025" y="35139"/>
                      <a:pt x="6696" y="34717"/>
                      <a:pt x="6696" y="34717"/>
                    </a:cubicBezTo>
                    <a:lnTo>
                      <a:pt x="6696" y="30760"/>
                    </a:lnTo>
                    <a:lnTo>
                      <a:pt x="21153" y="22353"/>
                    </a:lnTo>
                    <a:cubicBezTo>
                      <a:pt x="21876" y="21934"/>
                      <a:pt x="22446" y="20831"/>
                      <a:pt x="22446" y="19880"/>
                    </a:cubicBezTo>
                    <a:lnTo>
                      <a:pt x="22446" y="1162"/>
                    </a:lnTo>
                    <a:cubicBezTo>
                      <a:pt x="22446" y="438"/>
                      <a:pt x="22116" y="1"/>
                      <a:pt x="216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29"/>
              <p:cNvSpPr/>
              <p:nvPr/>
            </p:nvSpPr>
            <p:spPr>
              <a:xfrm>
                <a:off x="7511735" y="2700134"/>
                <a:ext cx="301792" cy="468772"/>
              </a:xfrm>
              <a:custGeom>
                <a:avLst/>
                <a:gdLst/>
                <a:ahLst/>
                <a:cxnLst/>
                <a:rect l="l" t="t" r="r" b="b"/>
                <a:pathLst>
                  <a:path w="22751" h="35339" extrusionOk="0">
                    <a:moveTo>
                      <a:pt x="21828" y="241"/>
                    </a:moveTo>
                    <a:cubicBezTo>
                      <a:pt x="21930" y="241"/>
                      <a:pt x="22020" y="271"/>
                      <a:pt x="22104" y="338"/>
                    </a:cubicBezTo>
                    <a:cubicBezTo>
                      <a:pt x="22332" y="490"/>
                      <a:pt x="22484" y="833"/>
                      <a:pt x="22484" y="1251"/>
                    </a:cubicBezTo>
                    <a:lnTo>
                      <a:pt x="22484" y="19969"/>
                    </a:lnTo>
                    <a:cubicBezTo>
                      <a:pt x="22484" y="20882"/>
                      <a:pt x="21913" y="21947"/>
                      <a:pt x="21229" y="22366"/>
                    </a:cubicBezTo>
                    <a:lnTo>
                      <a:pt x="6772" y="30773"/>
                    </a:lnTo>
                    <a:cubicBezTo>
                      <a:pt x="6734" y="30811"/>
                      <a:pt x="6734" y="30811"/>
                      <a:pt x="6734" y="30888"/>
                    </a:cubicBezTo>
                    <a:lnTo>
                      <a:pt x="6734" y="34768"/>
                    </a:lnTo>
                    <a:lnTo>
                      <a:pt x="6772" y="34768"/>
                    </a:lnTo>
                    <a:cubicBezTo>
                      <a:pt x="6594" y="34869"/>
                      <a:pt x="6096" y="35106"/>
                      <a:pt x="5557" y="35106"/>
                    </a:cubicBezTo>
                    <a:cubicBezTo>
                      <a:pt x="5288" y="35106"/>
                      <a:pt x="5009" y="35047"/>
                      <a:pt x="4756" y="34882"/>
                    </a:cubicBezTo>
                    <a:cubicBezTo>
                      <a:pt x="4299" y="34578"/>
                      <a:pt x="4033" y="33817"/>
                      <a:pt x="3919" y="32714"/>
                    </a:cubicBezTo>
                    <a:cubicBezTo>
                      <a:pt x="3919" y="32676"/>
                      <a:pt x="3881" y="32638"/>
                      <a:pt x="3842" y="32638"/>
                    </a:cubicBezTo>
                    <a:lnTo>
                      <a:pt x="3690" y="32638"/>
                    </a:lnTo>
                    <a:lnTo>
                      <a:pt x="1370" y="33969"/>
                    </a:lnTo>
                    <a:cubicBezTo>
                      <a:pt x="1199" y="34055"/>
                      <a:pt x="1052" y="34104"/>
                      <a:pt x="922" y="34104"/>
                    </a:cubicBezTo>
                    <a:cubicBezTo>
                      <a:pt x="821" y="34104"/>
                      <a:pt x="730" y="34074"/>
                      <a:pt x="647" y="34007"/>
                    </a:cubicBezTo>
                    <a:cubicBezTo>
                      <a:pt x="418" y="33855"/>
                      <a:pt x="266" y="33551"/>
                      <a:pt x="266" y="33094"/>
                    </a:cubicBezTo>
                    <a:lnTo>
                      <a:pt x="266" y="14338"/>
                    </a:lnTo>
                    <a:cubicBezTo>
                      <a:pt x="266" y="13425"/>
                      <a:pt x="837" y="12360"/>
                      <a:pt x="1522" y="11942"/>
                    </a:cubicBezTo>
                    <a:lnTo>
                      <a:pt x="21381" y="376"/>
                    </a:lnTo>
                    <a:cubicBezTo>
                      <a:pt x="21552" y="291"/>
                      <a:pt x="21699" y="241"/>
                      <a:pt x="21828" y="241"/>
                    </a:cubicBezTo>
                    <a:close/>
                    <a:moveTo>
                      <a:pt x="21799" y="0"/>
                    </a:moveTo>
                    <a:cubicBezTo>
                      <a:pt x="21620" y="0"/>
                      <a:pt x="21429" y="47"/>
                      <a:pt x="21229" y="148"/>
                    </a:cubicBezTo>
                    <a:lnTo>
                      <a:pt x="1370" y="11713"/>
                    </a:lnTo>
                    <a:cubicBezTo>
                      <a:pt x="609" y="12132"/>
                      <a:pt x="0" y="13311"/>
                      <a:pt x="0" y="14338"/>
                    </a:cubicBezTo>
                    <a:lnTo>
                      <a:pt x="0" y="33056"/>
                    </a:lnTo>
                    <a:cubicBezTo>
                      <a:pt x="0" y="33627"/>
                      <a:pt x="190" y="34007"/>
                      <a:pt x="495" y="34197"/>
                    </a:cubicBezTo>
                    <a:cubicBezTo>
                      <a:pt x="638" y="34269"/>
                      <a:pt x="790" y="34307"/>
                      <a:pt x="951" y="34307"/>
                    </a:cubicBezTo>
                    <a:cubicBezTo>
                      <a:pt x="1131" y="34307"/>
                      <a:pt x="1321" y="34260"/>
                      <a:pt x="1522" y="34159"/>
                    </a:cubicBezTo>
                    <a:lnTo>
                      <a:pt x="3652" y="32904"/>
                    </a:lnTo>
                    <a:cubicBezTo>
                      <a:pt x="3728" y="33741"/>
                      <a:pt x="3995" y="34692"/>
                      <a:pt x="4565" y="35072"/>
                    </a:cubicBezTo>
                    <a:cubicBezTo>
                      <a:pt x="4870" y="35301"/>
                      <a:pt x="5212" y="35339"/>
                      <a:pt x="5554" y="35339"/>
                    </a:cubicBezTo>
                    <a:cubicBezTo>
                      <a:pt x="6315" y="35339"/>
                      <a:pt x="6924" y="34958"/>
                      <a:pt x="6962" y="34958"/>
                    </a:cubicBezTo>
                    <a:cubicBezTo>
                      <a:pt x="7038" y="34920"/>
                      <a:pt x="7038" y="34920"/>
                      <a:pt x="7038" y="34882"/>
                    </a:cubicBezTo>
                    <a:lnTo>
                      <a:pt x="7038" y="30964"/>
                    </a:lnTo>
                    <a:lnTo>
                      <a:pt x="21381" y="22594"/>
                    </a:lnTo>
                    <a:cubicBezTo>
                      <a:pt x="22142" y="22175"/>
                      <a:pt x="22750" y="20996"/>
                      <a:pt x="22750" y="19969"/>
                    </a:cubicBezTo>
                    <a:lnTo>
                      <a:pt x="22750" y="1251"/>
                    </a:lnTo>
                    <a:cubicBezTo>
                      <a:pt x="22750" y="680"/>
                      <a:pt x="22560" y="300"/>
                      <a:pt x="22256" y="110"/>
                    </a:cubicBezTo>
                    <a:cubicBezTo>
                      <a:pt x="22112" y="38"/>
                      <a:pt x="21960" y="0"/>
                      <a:pt x="2179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9"/>
              <p:cNvSpPr/>
              <p:nvPr/>
            </p:nvSpPr>
            <p:spPr>
              <a:xfrm>
                <a:off x="7528887" y="2848570"/>
                <a:ext cx="187235" cy="239964"/>
              </a:xfrm>
              <a:custGeom>
                <a:avLst/>
                <a:gdLst/>
                <a:ahLst/>
                <a:cxnLst/>
                <a:rect l="l" t="t" r="r" b="b"/>
                <a:pathLst>
                  <a:path w="14115" h="18090" extrusionOk="0">
                    <a:moveTo>
                      <a:pt x="9530" y="1"/>
                    </a:moveTo>
                    <a:cubicBezTo>
                      <a:pt x="6954" y="1"/>
                      <a:pt x="3845" y="2793"/>
                      <a:pt x="2093" y="6915"/>
                    </a:cubicBezTo>
                    <a:cubicBezTo>
                      <a:pt x="1" y="11784"/>
                      <a:pt x="571" y="16654"/>
                      <a:pt x="3310" y="17833"/>
                    </a:cubicBezTo>
                    <a:cubicBezTo>
                      <a:pt x="3719" y="18007"/>
                      <a:pt x="4152" y="18090"/>
                      <a:pt x="4600" y="18090"/>
                    </a:cubicBezTo>
                    <a:cubicBezTo>
                      <a:pt x="7199" y="18090"/>
                      <a:pt x="10308" y="15297"/>
                      <a:pt x="12061" y="11176"/>
                    </a:cubicBezTo>
                    <a:cubicBezTo>
                      <a:pt x="14115" y="6306"/>
                      <a:pt x="13582" y="1436"/>
                      <a:pt x="10805" y="257"/>
                    </a:cubicBezTo>
                    <a:cubicBezTo>
                      <a:pt x="10402" y="84"/>
                      <a:pt x="9974" y="1"/>
                      <a:pt x="95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9"/>
              <p:cNvSpPr/>
              <p:nvPr/>
            </p:nvSpPr>
            <p:spPr>
              <a:xfrm>
                <a:off x="7616197" y="3020524"/>
                <a:ext cx="22723" cy="34330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2588" extrusionOk="0">
                    <a:moveTo>
                      <a:pt x="1294" y="1"/>
                    </a:moveTo>
                    <a:cubicBezTo>
                      <a:pt x="1256" y="1"/>
                      <a:pt x="1180" y="77"/>
                      <a:pt x="1141" y="115"/>
                    </a:cubicBezTo>
                    <a:cubicBezTo>
                      <a:pt x="837" y="457"/>
                      <a:pt x="419" y="838"/>
                      <a:pt x="0" y="1865"/>
                    </a:cubicBezTo>
                    <a:lnTo>
                      <a:pt x="761" y="2588"/>
                    </a:lnTo>
                    <a:lnTo>
                      <a:pt x="1712" y="457"/>
                    </a:lnTo>
                    <a:lnTo>
                      <a:pt x="129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9"/>
              <p:cNvSpPr/>
              <p:nvPr/>
            </p:nvSpPr>
            <p:spPr>
              <a:xfrm>
                <a:off x="7588433" y="2988728"/>
                <a:ext cx="42912" cy="54015"/>
              </a:xfrm>
              <a:custGeom>
                <a:avLst/>
                <a:gdLst/>
                <a:ahLst/>
                <a:cxnLst/>
                <a:rect l="l" t="t" r="r" b="b"/>
                <a:pathLst>
                  <a:path w="3235" h="4072" extrusionOk="0">
                    <a:moveTo>
                      <a:pt x="647" y="1"/>
                    </a:moveTo>
                    <a:lnTo>
                      <a:pt x="1" y="1218"/>
                    </a:lnTo>
                    <a:lnTo>
                      <a:pt x="1" y="3691"/>
                    </a:lnTo>
                    <a:lnTo>
                      <a:pt x="381" y="3691"/>
                    </a:lnTo>
                    <a:cubicBezTo>
                      <a:pt x="800" y="3691"/>
                      <a:pt x="1408" y="3691"/>
                      <a:pt x="1789" y="4072"/>
                    </a:cubicBezTo>
                    <a:cubicBezTo>
                      <a:pt x="2283" y="3082"/>
                      <a:pt x="2664" y="2702"/>
                      <a:pt x="3006" y="2360"/>
                    </a:cubicBezTo>
                    <a:cubicBezTo>
                      <a:pt x="3082" y="2284"/>
                      <a:pt x="3196" y="2207"/>
                      <a:pt x="3234" y="2131"/>
                    </a:cubicBezTo>
                    <a:cubicBezTo>
                      <a:pt x="3234" y="2093"/>
                      <a:pt x="3234" y="1979"/>
                      <a:pt x="3196" y="1903"/>
                    </a:cubicBezTo>
                    <a:cubicBezTo>
                      <a:pt x="3196" y="1751"/>
                      <a:pt x="3120" y="1637"/>
                      <a:pt x="3120" y="1523"/>
                    </a:cubicBezTo>
                    <a:cubicBezTo>
                      <a:pt x="2892" y="1599"/>
                      <a:pt x="2664" y="1637"/>
                      <a:pt x="2436" y="1637"/>
                    </a:cubicBezTo>
                    <a:cubicBezTo>
                      <a:pt x="2131" y="1637"/>
                      <a:pt x="1903" y="1599"/>
                      <a:pt x="1675" y="1447"/>
                    </a:cubicBezTo>
                    <a:cubicBezTo>
                      <a:pt x="1180" y="1180"/>
                      <a:pt x="838" y="610"/>
                      <a:pt x="6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9"/>
              <p:cNvSpPr/>
              <p:nvPr/>
            </p:nvSpPr>
            <p:spPr>
              <a:xfrm>
                <a:off x="7580368" y="3040713"/>
                <a:ext cx="31292" cy="28772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2169" extrusionOk="0">
                    <a:moveTo>
                      <a:pt x="609" y="0"/>
                    </a:moveTo>
                    <a:lnTo>
                      <a:pt x="0" y="1408"/>
                    </a:lnTo>
                    <a:lnTo>
                      <a:pt x="1902" y="2169"/>
                    </a:lnTo>
                    <a:lnTo>
                      <a:pt x="2359" y="381"/>
                    </a:lnTo>
                    <a:cubicBezTo>
                      <a:pt x="2054" y="0"/>
                      <a:pt x="1484" y="0"/>
                      <a:pt x="10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9"/>
              <p:cNvSpPr/>
              <p:nvPr/>
            </p:nvSpPr>
            <p:spPr>
              <a:xfrm>
                <a:off x="7624262" y="2961985"/>
                <a:ext cx="26265" cy="21993"/>
              </a:xfrm>
              <a:custGeom>
                <a:avLst/>
                <a:gdLst/>
                <a:ahLst/>
                <a:cxnLst/>
                <a:rect l="l" t="t" r="r" b="b"/>
                <a:pathLst>
                  <a:path w="1980" h="1658" extrusionOk="0">
                    <a:moveTo>
                      <a:pt x="1979" y="1"/>
                    </a:moveTo>
                    <a:lnTo>
                      <a:pt x="1" y="1104"/>
                    </a:lnTo>
                    <a:cubicBezTo>
                      <a:pt x="115" y="1294"/>
                      <a:pt x="191" y="1522"/>
                      <a:pt x="381" y="1636"/>
                    </a:cubicBezTo>
                    <a:cubicBezTo>
                      <a:pt x="432" y="1649"/>
                      <a:pt x="483" y="1658"/>
                      <a:pt x="535" y="1658"/>
                    </a:cubicBezTo>
                    <a:cubicBezTo>
                      <a:pt x="639" y="1658"/>
                      <a:pt x="749" y="1624"/>
                      <a:pt x="876" y="1522"/>
                    </a:cubicBezTo>
                    <a:cubicBezTo>
                      <a:pt x="1447" y="1180"/>
                      <a:pt x="1789" y="419"/>
                      <a:pt x="19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29"/>
              <p:cNvSpPr/>
              <p:nvPr/>
            </p:nvSpPr>
            <p:spPr>
              <a:xfrm>
                <a:off x="7574810" y="3058382"/>
                <a:ext cx="1525" cy="3542"/>
              </a:xfrm>
              <a:custGeom>
                <a:avLst/>
                <a:gdLst/>
                <a:ahLst/>
                <a:cxnLst/>
                <a:rect l="l" t="t" r="r" b="b"/>
                <a:pathLst>
                  <a:path w="115" h="267" extrusionOk="0">
                    <a:moveTo>
                      <a:pt x="115" y="0"/>
                    </a:moveTo>
                    <a:lnTo>
                      <a:pt x="115" y="0"/>
                    </a:lnTo>
                    <a:cubicBezTo>
                      <a:pt x="77" y="76"/>
                      <a:pt x="39" y="152"/>
                      <a:pt x="1" y="266"/>
                    </a:cubicBezTo>
                    <a:lnTo>
                      <a:pt x="39" y="19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9"/>
              <p:cNvSpPr/>
              <p:nvPr/>
            </p:nvSpPr>
            <p:spPr>
              <a:xfrm>
                <a:off x="7562195" y="2808178"/>
                <a:ext cx="134255" cy="192170"/>
              </a:xfrm>
              <a:custGeom>
                <a:avLst/>
                <a:gdLst/>
                <a:ahLst/>
                <a:cxnLst/>
                <a:rect l="l" t="t" r="r" b="b"/>
                <a:pathLst>
                  <a:path w="10121" h="14487" extrusionOk="0">
                    <a:moveTo>
                      <a:pt x="6896" y="0"/>
                    </a:moveTo>
                    <a:cubicBezTo>
                      <a:pt x="6057" y="0"/>
                      <a:pt x="5165" y="534"/>
                      <a:pt x="3957" y="1666"/>
                    </a:cubicBezTo>
                    <a:cubicBezTo>
                      <a:pt x="2359" y="3226"/>
                      <a:pt x="2207" y="4786"/>
                      <a:pt x="2207" y="4786"/>
                    </a:cubicBezTo>
                    <a:lnTo>
                      <a:pt x="2207" y="4938"/>
                    </a:lnTo>
                    <a:lnTo>
                      <a:pt x="2055" y="4938"/>
                    </a:lnTo>
                    <a:cubicBezTo>
                      <a:pt x="2055" y="4938"/>
                      <a:pt x="1408" y="4938"/>
                      <a:pt x="761" y="6802"/>
                    </a:cubicBezTo>
                    <a:cubicBezTo>
                      <a:pt x="153" y="8362"/>
                      <a:pt x="0" y="11329"/>
                      <a:pt x="799" y="12128"/>
                    </a:cubicBezTo>
                    <a:cubicBezTo>
                      <a:pt x="1408" y="12699"/>
                      <a:pt x="1789" y="13916"/>
                      <a:pt x="1941" y="14487"/>
                    </a:cubicBezTo>
                    <a:lnTo>
                      <a:pt x="2549" y="13308"/>
                    </a:lnTo>
                    <a:cubicBezTo>
                      <a:pt x="2397" y="12851"/>
                      <a:pt x="2359" y="12394"/>
                      <a:pt x="2359" y="12204"/>
                    </a:cubicBezTo>
                    <a:cubicBezTo>
                      <a:pt x="2245" y="12204"/>
                      <a:pt x="2169" y="12166"/>
                      <a:pt x="2055" y="12052"/>
                    </a:cubicBezTo>
                    <a:cubicBezTo>
                      <a:pt x="1827" y="11824"/>
                      <a:pt x="1712" y="11405"/>
                      <a:pt x="1636" y="10721"/>
                    </a:cubicBezTo>
                    <a:cubicBezTo>
                      <a:pt x="1636" y="9846"/>
                      <a:pt x="2017" y="9579"/>
                      <a:pt x="2207" y="9541"/>
                    </a:cubicBezTo>
                    <a:cubicBezTo>
                      <a:pt x="2276" y="9522"/>
                      <a:pt x="2342" y="9512"/>
                      <a:pt x="2405" y="9512"/>
                    </a:cubicBezTo>
                    <a:cubicBezTo>
                      <a:pt x="2586" y="9512"/>
                      <a:pt x="2741" y="9590"/>
                      <a:pt x="2854" y="9731"/>
                    </a:cubicBezTo>
                    <a:lnTo>
                      <a:pt x="2854" y="9769"/>
                    </a:lnTo>
                    <a:lnTo>
                      <a:pt x="2892" y="11215"/>
                    </a:lnTo>
                    <a:lnTo>
                      <a:pt x="3082" y="11025"/>
                    </a:lnTo>
                    <a:lnTo>
                      <a:pt x="3082" y="6840"/>
                    </a:lnTo>
                    <a:lnTo>
                      <a:pt x="3120" y="6802"/>
                    </a:lnTo>
                    <a:cubicBezTo>
                      <a:pt x="3120" y="6802"/>
                      <a:pt x="3691" y="6041"/>
                      <a:pt x="4071" y="5128"/>
                    </a:cubicBezTo>
                    <a:lnTo>
                      <a:pt x="4109" y="5014"/>
                    </a:lnTo>
                    <a:lnTo>
                      <a:pt x="4223" y="5014"/>
                    </a:lnTo>
                    <a:cubicBezTo>
                      <a:pt x="5707" y="4938"/>
                      <a:pt x="8066" y="3416"/>
                      <a:pt x="8789" y="2922"/>
                    </a:cubicBezTo>
                    <a:cubicBezTo>
                      <a:pt x="9588" y="2427"/>
                      <a:pt x="9968" y="1666"/>
                      <a:pt x="10120" y="1362"/>
                    </a:cubicBezTo>
                    <a:cubicBezTo>
                      <a:pt x="9778" y="1210"/>
                      <a:pt x="8827" y="829"/>
                      <a:pt x="8180" y="411"/>
                    </a:cubicBezTo>
                    <a:cubicBezTo>
                      <a:pt x="7742" y="140"/>
                      <a:pt x="7326" y="0"/>
                      <a:pt x="6896" y="0"/>
                    </a:cubicBezTo>
                    <a:close/>
                  </a:path>
                </a:pathLst>
              </a:custGeom>
              <a:solidFill>
                <a:srgbClr val="C0D5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9"/>
              <p:cNvSpPr/>
              <p:nvPr/>
            </p:nvSpPr>
            <p:spPr>
              <a:xfrm>
                <a:off x="7587929" y="2855507"/>
                <a:ext cx="85307" cy="151606"/>
              </a:xfrm>
              <a:custGeom>
                <a:avLst/>
                <a:gdLst/>
                <a:ahLst/>
                <a:cxnLst/>
                <a:rect l="l" t="t" r="r" b="b"/>
                <a:pathLst>
                  <a:path w="6431" h="11429" extrusionOk="0">
                    <a:moveTo>
                      <a:pt x="5478" y="1477"/>
                    </a:moveTo>
                    <a:cubicBezTo>
                      <a:pt x="5504" y="1477"/>
                      <a:pt x="5530" y="1479"/>
                      <a:pt x="5555" y="1484"/>
                    </a:cubicBezTo>
                    <a:cubicBezTo>
                      <a:pt x="5707" y="1484"/>
                      <a:pt x="5936" y="1560"/>
                      <a:pt x="6050" y="1979"/>
                    </a:cubicBezTo>
                    <a:cubicBezTo>
                      <a:pt x="6088" y="2055"/>
                      <a:pt x="6050" y="2131"/>
                      <a:pt x="5974" y="2131"/>
                    </a:cubicBezTo>
                    <a:cubicBezTo>
                      <a:pt x="5936" y="2131"/>
                      <a:pt x="5859" y="2093"/>
                      <a:pt x="5859" y="2055"/>
                    </a:cubicBezTo>
                    <a:cubicBezTo>
                      <a:pt x="5783" y="1864"/>
                      <a:pt x="5707" y="1712"/>
                      <a:pt x="5593" y="1712"/>
                    </a:cubicBezTo>
                    <a:cubicBezTo>
                      <a:pt x="5327" y="1712"/>
                      <a:pt x="4908" y="2131"/>
                      <a:pt x="4718" y="2701"/>
                    </a:cubicBezTo>
                    <a:cubicBezTo>
                      <a:pt x="4718" y="2739"/>
                      <a:pt x="4642" y="2816"/>
                      <a:pt x="4566" y="2816"/>
                    </a:cubicBezTo>
                    <a:lnTo>
                      <a:pt x="4528" y="2816"/>
                    </a:lnTo>
                    <a:cubicBezTo>
                      <a:pt x="4452" y="2816"/>
                      <a:pt x="4414" y="2701"/>
                      <a:pt x="4414" y="2663"/>
                    </a:cubicBezTo>
                    <a:cubicBezTo>
                      <a:pt x="4593" y="2020"/>
                      <a:pt x="5074" y="1477"/>
                      <a:pt x="5478" y="1477"/>
                    </a:cubicBezTo>
                    <a:close/>
                    <a:moveTo>
                      <a:pt x="5324" y="3053"/>
                    </a:moveTo>
                    <a:cubicBezTo>
                      <a:pt x="5431" y="3053"/>
                      <a:pt x="5517" y="3139"/>
                      <a:pt x="5517" y="3310"/>
                    </a:cubicBezTo>
                    <a:cubicBezTo>
                      <a:pt x="5517" y="3576"/>
                      <a:pt x="5403" y="3805"/>
                      <a:pt x="5213" y="3881"/>
                    </a:cubicBezTo>
                    <a:cubicBezTo>
                      <a:pt x="5182" y="3911"/>
                      <a:pt x="5149" y="3926"/>
                      <a:pt x="5116" y="3926"/>
                    </a:cubicBezTo>
                    <a:cubicBezTo>
                      <a:pt x="5028" y="3926"/>
                      <a:pt x="4946" y="3820"/>
                      <a:pt x="4946" y="3652"/>
                    </a:cubicBezTo>
                    <a:cubicBezTo>
                      <a:pt x="4946" y="3462"/>
                      <a:pt x="5099" y="3196"/>
                      <a:pt x="5213" y="3082"/>
                    </a:cubicBezTo>
                    <a:cubicBezTo>
                      <a:pt x="5251" y="3063"/>
                      <a:pt x="5289" y="3053"/>
                      <a:pt x="5324" y="3053"/>
                    </a:cubicBezTo>
                    <a:close/>
                    <a:moveTo>
                      <a:pt x="2949" y="3037"/>
                    </a:moveTo>
                    <a:cubicBezTo>
                      <a:pt x="3166" y="3037"/>
                      <a:pt x="3325" y="3157"/>
                      <a:pt x="3425" y="3424"/>
                    </a:cubicBezTo>
                    <a:cubicBezTo>
                      <a:pt x="3463" y="3462"/>
                      <a:pt x="3425" y="3576"/>
                      <a:pt x="3387" y="3576"/>
                    </a:cubicBezTo>
                    <a:cubicBezTo>
                      <a:pt x="3366" y="3587"/>
                      <a:pt x="3346" y="3591"/>
                      <a:pt x="3326" y="3591"/>
                    </a:cubicBezTo>
                    <a:cubicBezTo>
                      <a:pt x="3272" y="3591"/>
                      <a:pt x="3224" y="3556"/>
                      <a:pt x="3196" y="3500"/>
                    </a:cubicBezTo>
                    <a:cubicBezTo>
                      <a:pt x="3130" y="3401"/>
                      <a:pt x="3036" y="3303"/>
                      <a:pt x="2913" y="3303"/>
                    </a:cubicBezTo>
                    <a:cubicBezTo>
                      <a:pt x="2894" y="3303"/>
                      <a:pt x="2874" y="3305"/>
                      <a:pt x="2854" y="3310"/>
                    </a:cubicBezTo>
                    <a:cubicBezTo>
                      <a:pt x="2512" y="3386"/>
                      <a:pt x="2131" y="3767"/>
                      <a:pt x="2055" y="4413"/>
                    </a:cubicBezTo>
                    <a:cubicBezTo>
                      <a:pt x="2093" y="4413"/>
                      <a:pt x="1979" y="4451"/>
                      <a:pt x="1941" y="4451"/>
                    </a:cubicBezTo>
                    <a:cubicBezTo>
                      <a:pt x="1865" y="4451"/>
                      <a:pt x="1789" y="4375"/>
                      <a:pt x="1789" y="4337"/>
                    </a:cubicBezTo>
                    <a:cubicBezTo>
                      <a:pt x="1941" y="3576"/>
                      <a:pt x="2436" y="3082"/>
                      <a:pt x="2854" y="3044"/>
                    </a:cubicBezTo>
                    <a:cubicBezTo>
                      <a:pt x="2887" y="3039"/>
                      <a:pt x="2918" y="3037"/>
                      <a:pt x="2949" y="3037"/>
                    </a:cubicBezTo>
                    <a:close/>
                    <a:moveTo>
                      <a:pt x="2770" y="4575"/>
                    </a:moveTo>
                    <a:cubicBezTo>
                      <a:pt x="2866" y="4575"/>
                      <a:pt x="2930" y="4661"/>
                      <a:pt x="2930" y="4832"/>
                    </a:cubicBezTo>
                    <a:cubicBezTo>
                      <a:pt x="2930" y="5022"/>
                      <a:pt x="2816" y="5326"/>
                      <a:pt x="2664" y="5403"/>
                    </a:cubicBezTo>
                    <a:cubicBezTo>
                      <a:pt x="2623" y="5419"/>
                      <a:pt x="2586" y="5426"/>
                      <a:pt x="2553" y="5426"/>
                    </a:cubicBezTo>
                    <a:cubicBezTo>
                      <a:pt x="2430" y="5426"/>
                      <a:pt x="2359" y="5324"/>
                      <a:pt x="2359" y="5174"/>
                    </a:cubicBezTo>
                    <a:cubicBezTo>
                      <a:pt x="2359" y="4984"/>
                      <a:pt x="2512" y="4718"/>
                      <a:pt x="2664" y="4604"/>
                    </a:cubicBezTo>
                    <a:cubicBezTo>
                      <a:pt x="2702" y="4585"/>
                      <a:pt x="2737" y="4575"/>
                      <a:pt x="2770" y="4575"/>
                    </a:cubicBezTo>
                    <a:close/>
                    <a:moveTo>
                      <a:pt x="4262" y="3234"/>
                    </a:moveTo>
                    <a:cubicBezTo>
                      <a:pt x="4338" y="3234"/>
                      <a:pt x="4414" y="3272"/>
                      <a:pt x="4414" y="3310"/>
                    </a:cubicBezTo>
                    <a:cubicBezTo>
                      <a:pt x="4414" y="3310"/>
                      <a:pt x="4718" y="5022"/>
                      <a:pt x="4718" y="6392"/>
                    </a:cubicBezTo>
                    <a:cubicBezTo>
                      <a:pt x="4718" y="7533"/>
                      <a:pt x="3425" y="7837"/>
                      <a:pt x="3425" y="7837"/>
                    </a:cubicBezTo>
                    <a:lnTo>
                      <a:pt x="3349" y="7837"/>
                    </a:lnTo>
                    <a:cubicBezTo>
                      <a:pt x="3311" y="7837"/>
                      <a:pt x="3272" y="7799"/>
                      <a:pt x="3234" y="7761"/>
                    </a:cubicBezTo>
                    <a:cubicBezTo>
                      <a:pt x="3234" y="7685"/>
                      <a:pt x="3272" y="7609"/>
                      <a:pt x="3311" y="7609"/>
                    </a:cubicBezTo>
                    <a:cubicBezTo>
                      <a:pt x="3387" y="7609"/>
                      <a:pt x="4414" y="7343"/>
                      <a:pt x="4414" y="6392"/>
                    </a:cubicBezTo>
                    <a:cubicBezTo>
                      <a:pt x="4452" y="5098"/>
                      <a:pt x="4186" y="3424"/>
                      <a:pt x="4186" y="3386"/>
                    </a:cubicBezTo>
                    <a:cubicBezTo>
                      <a:pt x="4186" y="3310"/>
                      <a:pt x="4224" y="3234"/>
                      <a:pt x="4262" y="3234"/>
                    </a:cubicBezTo>
                    <a:close/>
                    <a:moveTo>
                      <a:pt x="5175" y="7495"/>
                    </a:moveTo>
                    <a:lnTo>
                      <a:pt x="5099" y="7799"/>
                    </a:lnTo>
                    <a:cubicBezTo>
                      <a:pt x="5099" y="7837"/>
                      <a:pt x="4642" y="9321"/>
                      <a:pt x="3767" y="9778"/>
                    </a:cubicBezTo>
                    <a:cubicBezTo>
                      <a:pt x="3615" y="9892"/>
                      <a:pt x="3425" y="9930"/>
                      <a:pt x="3272" y="9930"/>
                    </a:cubicBezTo>
                    <a:cubicBezTo>
                      <a:pt x="3196" y="9930"/>
                      <a:pt x="3082" y="9930"/>
                      <a:pt x="3044" y="9892"/>
                    </a:cubicBezTo>
                    <a:cubicBezTo>
                      <a:pt x="2664" y="9702"/>
                      <a:pt x="2512" y="9131"/>
                      <a:pt x="2512" y="9131"/>
                    </a:cubicBezTo>
                    <a:lnTo>
                      <a:pt x="2512" y="9017"/>
                    </a:lnTo>
                    <a:lnTo>
                      <a:pt x="5175" y="7495"/>
                    </a:lnTo>
                    <a:close/>
                    <a:moveTo>
                      <a:pt x="6278" y="0"/>
                    </a:moveTo>
                    <a:lnTo>
                      <a:pt x="6278" y="0"/>
                    </a:lnTo>
                    <a:cubicBezTo>
                      <a:pt x="5175" y="723"/>
                      <a:pt x="3615" y="1560"/>
                      <a:pt x="2436" y="1674"/>
                    </a:cubicBezTo>
                    <a:cubicBezTo>
                      <a:pt x="2093" y="2473"/>
                      <a:pt x="1599" y="3120"/>
                      <a:pt x="1484" y="3272"/>
                    </a:cubicBezTo>
                    <a:lnTo>
                      <a:pt x="1484" y="7495"/>
                    </a:lnTo>
                    <a:lnTo>
                      <a:pt x="762" y="8180"/>
                    </a:lnTo>
                    <a:lnTo>
                      <a:pt x="724" y="6278"/>
                    </a:lnTo>
                    <a:cubicBezTo>
                      <a:pt x="638" y="6192"/>
                      <a:pt x="574" y="6149"/>
                      <a:pt x="483" y="6149"/>
                    </a:cubicBezTo>
                    <a:cubicBezTo>
                      <a:pt x="452" y="6149"/>
                      <a:pt x="419" y="6154"/>
                      <a:pt x="381" y="6163"/>
                    </a:cubicBezTo>
                    <a:cubicBezTo>
                      <a:pt x="115" y="6278"/>
                      <a:pt x="1" y="6620"/>
                      <a:pt x="1" y="7115"/>
                    </a:cubicBezTo>
                    <a:cubicBezTo>
                      <a:pt x="1" y="8370"/>
                      <a:pt x="571" y="8370"/>
                      <a:pt x="571" y="8370"/>
                    </a:cubicBezTo>
                    <a:lnTo>
                      <a:pt x="724" y="8370"/>
                    </a:lnTo>
                    <a:lnTo>
                      <a:pt x="724" y="8522"/>
                    </a:lnTo>
                    <a:cubicBezTo>
                      <a:pt x="724" y="8522"/>
                      <a:pt x="838" y="10653"/>
                      <a:pt x="1903" y="11261"/>
                    </a:cubicBezTo>
                    <a:cubicBezTo>
                      <a:pt x="2086" y="11371"/>
                      <a:pt x="2286" y="11428"/>
                      <a:pt x="2504" y="11428"/>
                    </a:cubicBezTo>
                    <a:cubicBezTo>
                      <a:pt x="2740" y="11428"/>
                      <a:pt x="2996" y="11362"/>
                      <a:pt x="3272" y="11223"/>
                    </a:cubicBezTo>
                    <a:cubicBezTo>
                      <a:pt x="4832" y="10500"/>
                      <a:pt x="5898" y="8370"/>
                      <a:pt x="6164" y="5364"/>
                    </a:cubicBezTo>
                    <a:cubicBezTo>
                      <a:pt x="6430" y="3082"/>
                      <a:pt x="6278" y="723"/>
                      <a:pt x="62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9"/>
              <p:cNvSpPr/>
              <p:nvPr/>
            </p:nvSpPr>
            <p:spPr>
              <a:xfrm>
                <a:off x="7619221" y="2915545"/>
                <a:ext cx="7588" cy="11726"/>
              </a:xfrm>
              <a:custGeom>
                <a:avLst/>
                <a:gdLst/>
                <a:ahLst/>
                <a:cxnLst/>
                <a:rect l="l" t="t" r="r" b="b"/>
                <a:pathLst>
                  <a:path w="572" h="884" extrusionOk="0">
                    <a:moveTo>
                      <a:pt x="406" y="0"/>
                    </a:moveTo>
                    <a:cubicBezTo>
                      <a:pt x="375" y="0"/>
                      <a:pt x="341" y="12"/>
                      <a:pt x="305" y="40"/>
                    </a:cubicBezTo>
                    <a:cubicBezTo>
                      <a:pt x="153" y="116"/>
                      <a:pt x="0" y="382"/>
                      <a:pt x="0" y="610"/>
                    </a:cubicBezTo>
                    <a:cubicBezTo>
                      <a:pt x="0" y="777"/>
                      <a:pt x="62" y="883"/>
                      <a:pt x="169" y="883"/>
                    </a:cubicBezTo>
                    <a:cubicBezTo>
                      <a:pt x="208" y="883"/>
                      <a:pt x="254" y="869"/>
                      <a:pt x="305" y="838"/>
                    </a:cubicBezTo>
                    <a:cubicBezTo>
                      <a:pt x="457" y="762"/>
                      <a:pt x="571" y="496"/>
                      <a:pt x="571" y="268"/>
                    </a:cubicBezTo>
                    <a:cubicBezTo>
                      <a:pt x="571" y="123"/>
                      <a:pt x="505" y="0"/>
                      <a:pt x="406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29"/>
              <p:cNvSpPr/>
              <p:nvPr/>
            </p:nvSpPr>
            <p:spPr>
              <a:xfrm>
                <a:off x="7653538" y="2896509"/>
                <a:ext cx="7588" cy="11753"/>
              </a:xfrm>
              <a:custGeom>
                <a:avLst/>
                <a:gdLst/>
                <a:ahLst/>
                <a:cxnLst/>
                <a:rect l="l" t="t" r="r" b="b"/>
                <a:pathLst>
                  <a:path w="572" h="886" extrusionOk="0">
                    <a:moveTo>
                      <a:pt x="391" y="1"/>
                    </a:moveTo>
                    <a:cubicBezTo>
                      <a:pt x="355" y="1"/>
                      <a:pt x="313" y="10"/>
                      <a:pt x="267" y="29"/>
                    </a:cubicBezTo>
                    <a:cubicBezTo>
                      <a:pt x="153" y="143"/>
                      <a:pt x="0" y="371"/>
                      <a:pt x="0" y="600"/>
                    </a:cubicBezTo>
                    <a:cubicBezTo>
                      <a:pt x="0" y="755"/>
                      <a:pt x="103" y="886"/>
                      <a:pt x="202" y="886"/>
                    </a:cubicBezTo>
                    <a:cubicBezTo>
                      <a:pt x="224" y="886"/>
                      <a:pt x="246" y="880"/>
                      <a:pt x="267" y="866"/>
                    </a:cubicBezTo>
                    <a:cubicBezTo>
                      <a:pt x="419" y="752"/>
                      <a:pt x="571" y="523"/>
                      <a:pt x="571" y="295"/>
                    </a:cubicBezTo>
                    <a:cubicBezTo>
                      <a:pt x="571" y="93"/>
                      <a:pt x="506" y="1"/>
                      <a:pt x="391" y="1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9"/>
              <p:cNvSpPr/>
              <p:nvPr/>
            </p:nvSpPr>
            <p:spPr>
              <a:xfrm>
                <a:off x="7631332" y="2898406"/>
                <a:ext cx="19699" cy="61072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4604" extrusionOk="0">
                    <a:moveTo>
                      <a:pt x="1066" y="0"/>
                    </a:moveTo>
                    <a:cubicBezTo>
                      <a:pt x="990" y="0"/>
                      <a:pt x="952" y="76"/>
                      <a:pt x="952" y="152"/>
                    </a:cubicBezTo>
                    <a:cubicBezTo>
                      <a:pt x="952" y="152"/>
                      <a:pt x="1256" y="1788"/>
                      <a:pt x="1256" y="3196"/>
                    </a:cubicBezTo>
                    <a:cubicBezTo>
                      <a:pt x="1180" y="4185"/>
                      <a:pt x="153" y="4375"/>
                      <a:pt x="115" y="4375"/>
                    </a:cubicBezTo>
                    <a:cubicBezTo>
                      <a:pt x="39" y="4375"/>
                      <a:pt x="0" y="4451"/>
                      <a:pt x="0" y="4527"/>
                    </a:cubicBezTo>
                    <a:cubicBezTo>
                      <a:pt x="0" y="4565"/>
                      <a:pt x="39" y="4603"/>
                      <a:pt x="153" y="4603"/>
                    </a:cubicBezTo>
                    <a:lnTo>
                      <a:pt x="191" y="4603"/>
                    </a:lnTo>
                    <a:cubicBezTo>
                      <a:pt x="191" y="4603"/>
                      <a:pt x="1484" y="4337"/>
                      <a:pt x="1484" y="3196"/>
                    </a:cubicBezTo>
                    <a:cubicBezTo>
                      <a:pt x="1484" y="1788"/>
                      <a:pt x="1180" y="76"/>
                      <a:pt x="1180" y="76"/>
                    </a:cubicBezTo>
                    <a:cubicBezTo>
                      <a:pt x="1180" y="38"/>
                      <a:pt x="1104" y="0"/>
                      <a:pt x="10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9"/>
              <p:cNvSpPr/>
              <p:nvPr/>
            </p:nvSpPr>
            <p:spPr>
              <a:xfrm>
                <a:off x="7646972" y="2875179"/>
                <a:ext cx="22219" cy="17682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1333" extrusionOk="0">
                    <a:moveTo>
                      <a:pt x="1142" y="1"/>
                    </a:moveTo>
                    <a:cubicBezTo>
                      <a:pt x="724" y="1"/>
                      <a:pt x="191" y="496"/>
                      <a:pt x="1" y="1180"/>
                    </a:cubicBezTo>
                    <a:cubicBezTo>
                      <a:pt x="1" y="1218"/>
                      <a:pt x="1" y="1333"/>
                      <a:pt x="115" y="1333"/>
                    </a:cubicBezTo>
                    <a:lnTo>
                      <a:pt x="153" y="1333"/>
                    </a:lnTo>
                    <a:cubicBezTo>
                      <a:pt x="191" y="1333"/>
                      <a:pt x="267" y="1256"/>
                      <a:pt x="305" y="1218"/>
                    </a:cubicBezTo>
                    <a:cubicBezTo>
                      <a:pt x="457" y="648"/>
                      <a:pt x="914" y="229"/>
                      <a:pt x="1218" y="229"/>
                    </a:cubicBezTo>
                    <a:cubicBezTo>
                      <a:pt x="1332" y="229"/>
                      <a:pt x="1408" y="305"/>
                      <a:pt x="1447" y="572"/>
                    </a:cubicBezTo>
                    <a:cubicBezTo>
                      <a:pt x="1447" y="610"/>
                      <a:pt x="1523" y="648"/>
                      <a:pt x="1599" y="648"/>
                    </a:cubicBezTo>
                    <a:cubicBezTo>
                      <a:pt x="1637" y="648"/>
                      <a:pt x="1675" y="572"/>
                      <a:pt x="1675" y="496"/>
                    </a:cubicBezTo>
                    <a:cubicBezTo>
                      <a:pt x="1523" y="77"/>
                      <a:pt x="1294" y="1"/>
                      <a:pt x="11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9"/>
              <p:cNvSpPr/>
              <p:nvPr/>
            </p:nvSpPr>
            <p:spPr>
              <a:xfrm>
                <a:off x="7612655" y="2895369"/>
                <a:ext cx="21715" cy="18690"/>
              </a:xfrm>
              <a:custGeom>
                <a:avLst/>
                <a:gdLst/>
                <a:ahLst/>
                <a:cxnLst/>
                <a:rect l="l" t="t" r="r" b="b"/>
                <a:pathLst>
                  <a:path w="1637" h="1409" extrusionOk="0">
                    <a:moveTo>
                      <a:pt x="1028" y="1"/>
                    </a:moveTo>
                    <a:cubicBezTo>
                      <a:pt x="610" y="39"/>
                      <a:pt x="115" y="495"/>
                      <a:pt x="1" y="1256"/>
                    </a:cubicBezTo>
                    <a:cubicBezTo>
                      <a:pt x="1" y="1294"/>
                      <a:pt x="39" y="1408"/>
                      <a:pt x="77" y="1408"/>
                    </a:cubicBezTo>
                    <a:cubicBezTo>
                      <a:pt x="115" y="1408"/>
                      <a:pt x="191" y="1370"/>
                      <a:pt x="229" y="1332"/>
                    </a:cubicBezTo>
                    <a:cubicBezTo>
                      <a:pt x="305" y="686"/>
                      <a:pt x="686" y="267"/>
                      <a:pt x="1028" y="267"/>
                    </a:cubicBezTo>
                    <a:cubicBezTo>
                      <a:pt x="1180" y="267"/>
                      <a:pt x="1332" y="305"/>
                      <a:pt x="1370" y="457"/>
                    </a:cubicBezTo>
                    <a:cubicBezTo>
                      <a:pt x="1397" y="484"/>
                      <a:pt x="1423" y="528"/>
                      <a:pt x="1474" y="528"/>
                    </a:cubicBezTo>
                    <a:cubicBezTo>
                      <a:pt x="1497" y="528"/>
                      <a:pt x="1525" y="519"/>
                      <a:pt x="1561" y="495"/>
                    </a:cubicBezTo>
                    <a:cubicBezTo>
                      <a:pt x="1599" y="457"/>
                      <a:pt x="1637" y="419"/>
                      <a:pt x="1599" y="381"/>
                    </a:cubicBezTo>
                    <a:cubicBezTo>
                      <a:pt x="1523" y="115"/>
                      <a:pt x="1256" y="1"/>
                      <a:pt x="102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9"/>
              <p:cNvSpPr/>
              <p:nvPr/>
            </p:nvSpPr>
            <p:spPr>
              <a:xfrm>
                <a:off x="7621237" y="2954915"/>
                <a:ext cx="35338" cy="32314"/>
              </a:xfrm>
              <a:custGeom>
                <a:avLst/>
                <a:gdLst/>
                <a:ahLst/>
                <a:cxnLst/>
                <a:rect l="l" t="t" r="r" b="b"/>
                <a:pathLst>
                  <a:path w="2664" h="2436" extrusionOk="0">
                    <a:moveTo>
                      <a:pt x="2207" y="534"/>
                    </a:moveTo>
                    <a:lnTo>
                      <a:pt x="2207" y="534"/>
                    </a:lnTo>
                    <a:cubicBezTo>
                      <a:pt x="2017" y="952"/>
                      <a:pt x="1675" y="1789"/>
                      <a:pt x="1104" y="2055"/>
                    </a:cubicBezTo>
                    <a:cubicBezTo>
                      <a:pt x="961" y="2141"/>
                      <a:pt x="840" y="2184"/>
                      <a:pt x="724" y="2184"/>
                    </a:cubicBezTo>
                    <a:cubicBezTo>
                      <a:pt x="685" y="2184"/>
                      <a:pt x="647" y="2179"/>
                      <a:pt x="609" y="2169"/>
                    </a:cubicBezTo>
                    <a:cubicBezTo>
                      <a:pt x="419" y="2055"/>
                      <a:pt x="305" y="1751"/>
                      <a:pt x="229" y="1675"/>
                    </a:cubicBezTo>
                    <a:lnTo>
                      <a:pt x="2207" y="534"/>
                    </a:lnTo>
                    <a:close/>
                    <a:moveTo>
                      <a:pt x="2664" y="1"/>
                    </a:moveTo>
                    <a:lnTo>
                      <a:pt x="1" y="1523"/>
                    </a:lnTo>
                    <a:lnTo>
                      <a:pt x="1" y="1637"/>
                    </a:lnTo>
                    <a:cubicBezTo>
                      <a:pt x="1" y="1637"/>
                      <a:pt x="153" y="2208"/>
                      <a:pt x="533" y="2398"/>
                    </a:cubicBezTo>
                    <a:cubicBezTo>
                      <a:pt x="609" y="2436"/>
                      <a:pt x="723" y="2436"/>
                      <a:pt x="761" y="2436"/>
                    </a:cubicBezTo>
                    <a:cubicBezTo>
                      <a:pt x="914" y="2436"/>
                      <a:pt x="1066" y="2398"/>
                      <a:pt x="1256" y="2284"/>
                    </a:cubicBezTo>
                    <a:cubicBezTo>
                      <a:pt x="2093" y="1751"/>
                      <a:pt x="2512" y="343"/>
                      <a:pt x="2588" y="305"/>
                    </a:cubicBezTo>
                    <a:lnTo>
                      <a:pt x="266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9"/>
              <p:cNvSpPr/>
              <p:nvPr/>
            </p:nvSpPr>
            <p:spPr>
              <a:xfrm>
                <a:off x="7563203" y="3012339"/>
                <a:ext cx="114066" cy="74934"/>
              </a:xfrm>
              <a:custGeom>
                <a:avLst/>
                <a:gdLst/>
                <a:ahLst/>
                <a:cxnLst/>
                <a:rect l="l" t="t" r="r" b="b"/>
                <a:pathLst>
                  <a:path w="8599" h="5649" extrusionOk="0">
                    <a:moveTo>
                      <a:pt x="5807" y="0"/>
                    </a:moveTo>
                    <a:cubicBezTo>
                      <a:pt x="5399" y="0"/>
                      <a:pt x="5213" y="199"/>
                      <a:pt x="5213" y="199"/>
                    </a:cubicBezTo>
                    <a:lnTo>
                      <a:pt x="4261" y="1493"/>
                    </a:lnTo>
                    <a:lnTo>
                      <a:pt x="3767" y="2444"/>
                    </a:lnTo>
                    <a:lnTo>
                      <a:pt x="3006" y="2063"/>
                    </a:lnTo>
                    <a:lnTo>
                      <a:pt x="1827" y="2025"/>
                    </a:lnTo>
                    <a:cubicBezTo>
                      <a:pt x="1827" y="2025"/>
                      <a:pt x="1332" y="2025"/>
                      <a:pt x="799" y="2634"/>
                    </a:cubicBezTo>
                    <a:cubicBezTo>
                      <a:pt x="267" y="3243"/>
                      <a:pt x="153" y="3661"/>
                      <a:pt x="39" y="4194"/>
                    </a:cubicBezTo>
                    <a:cubicBezTo>
                      <a:pt x="1" y="4688"/>
                      <a:pt x="1" y="4917"/>
                      <a:pt x="1" y="4917"/>
                    </a:cubicBezTo>
                    <a:cubicBezTo>
                      <a:pt x="1" y="4917"/>
                      <a:pt x="267" y="5145"/>
                      <a:pt x="419" y="5183"/>
                    </a:cubicBezTo>
                    <a:cubicBezTo>
                      <a:pt x="571" y="5297"/>
                      <a:pt x="1028" y="5563"/>
                      <a:pt x="1560" y="5640"/>
                    </a:cubicBezTo>
                    <a:cubicBezTo>
                      <a:pt x="1641" y="5645"/>
                      <a:pt x="1737" y="5649"/>
                      <a:pt x="1847" y="5649"/>
                    </a:cubicBezTo>
                    <a:cubicBezTo>
                      <a:pt x="2515" y="5649"/>
                      <a:pt x="3683" y="5506"/>
                      <a:pt x="4794" y="4688"/>
                    </a:cubicBezTo>
                    <a:cubicBezTo>
                      <a:pt x="6088" y="3737"/>
                      <a:pt x="6620" y="3014"/>
                      <a:pt x="6925" y="2596"/>
                    </a:cubicBezTo>
                    <a:cubicBezTo>
                      <a:pt x="7077" y="2406"/>
                      <a:pt x="7495" y="1873"/>
                      <a:pt x="7876" y="1341"/>
                    </a:cubicBezTo>
                    <a:cubicBezTo>
                      <a:pt x="8256" y="770"/>
                      <a:pt x="8598" y="123"/>
                      <a:pt x="8599" y="123"/>
                    </a:cubicBezTo>
                    <a:lnTo>
                      <a:pt x="8599" y="123"/>
                    </a:lnTo>
                    <a:cubicBezTo>
                      <a:pt x="8598" y="123"/>
                      <a:pt x="7799" y="313"/>
                      <a:pt x="7115" y="504"/>
                    </a:cubicBezTo>
                    <a:cubicBezTo>
                      <a:pt x="6544" y="112"/>
                      <a:pt x="6113" y="0"/>
                      <a:pt x="5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9"/>
              <p:cNvSpPr/>
              <p:nvPr/>
            </p:nvSpPr>
            <p:spPr>
              <a:xfrm>
                <a:off x="7633852" y="3012697"/>
                <a:ext cx="44424" cy="45685"/>
              </a:xfrm>
              <a:custGeom>
                <a:avLst/>
                <a:gdLst/>
                <a:ahLst/>
                <a:cxnLst/>
                <a:rect l="l" t="t" r="r" b="b"/>
                <a:pathLst>
                  <a:path w="3349" h="3444" extrusionOk="0">
                    <a:moveTo>
                      <a:pt x="552" y="0"/>
                    </a:moveTo>
                    <a:cubicBezTo>
                      <a:pt x="270" y="0"/>
                      <a:pt x="92" y="99"/>
                      <a:pt x="1" y="172"/>
                    </a:cubicBezTo>
                    <a:cubicBezTo>
                      <a:pt x="343" y="667"/>
                      <a:pt x="571" y="1047"/>
                      <a:pt x="724" y="1732"/>
                    </a:cubicBezTo>
                    <a:cubicBezTo>
                      <a:pt x="800" y="2265"/>
                      <a:pt x="952" y="2873"/>
                      <a:pt x="952" y="3444"/>
                    </a:cubicBezTo>
                    <a:cubicBezTo>
                      <a:pt x="1294" y="3140"/>
                      <a:pt x="1484" y="2835"/>
                      <a:pt x="1675" y="2645"/>
                    </a:cubicBezTo>
                    <a:cubicBezTo>
                      <a:pt x="1827" y="2455"/>
                      <a:pt x="2245" y="1922"/>
                      <a:pt x="2626" y="1428"/>
                    </a:cubicBezTo>
                    <a:cubicBezTo>
                      <a:pt x="3006" y="857"/>
                      <a:pt x="3349" y="172"/>
                      <a:pt x="3349" y="172"/>
                    </a:cubicBezTo>
                    <a:lnTo>
                      <a:pt x="3349" y="172"/>
                    </a:lnTo>
                    <a:cubicBezTo>
                      <a:pt x="3348" y="172"/>
                      <a:pt x="2512" y="324"/>
                      <a:pt x="1865" y="515"/>
                    </a:cubicBezTo>
                    <a:cubicBezTo>
                      <a:pt x="1290" y="118"/>
                      <a:pt x="859" y="0"/>
                      <a:pt x="5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29"/>
              <p:cNvSpPr/>
              <p:nvPr/>
            </p:nvSpPr>
            <p:spPr>
              <a:xfrm>
                <a:off x="7563203" y="3057361"/>
                <a:ext cx="21715" cy="29793"/>
              </a:xfrm>
              <a:custGeom>
                <a:avLst/>
                <a:gdLst/>
                <a:ahLst/>
                <a:cxnLst/>
                <a:rect l="l" t="t" r="r" b="b"/>
                <a:pathLst>
                  <a:path w="1637" h="2246" extrusionOk="0">
                    <a:moveTo>
                      <a:pt x="343" y="1"/>
                    </a:moveTo>
                    <a:cubicBezTo>
                      <a:pt x="191" y="267"/>
                      <a:pt x="115" y="534"/>
                      <a:pt x="39" y="800"/>
                    </a:cubicBezTo>
                    <a:cubicBezTo>
                      <a:pt x="1" y="1294"/>
                      <a:pt x="1" y="1523"/>
                      <a:pt x="1" y="1523"/>
                    </a:cubicBezTo>
                    <a:cubicBezTo>
                      <a:pt x="1" y="1523"/>
                      <a:pt x="305" y="1751"/>
                      <a:pt x="419" y="1789"/>
                    </a:cubicBezTo>
                    <a:cubicBezTo>
                      <a:pt x="571" y="1903"/>
                      <a:pt x="1028" y="2169"/>
                      <a:pt x="1560" y="2246"/>
                    </a:cubicBezTo>
                    <a:lnTo>
                      <a:pt x="1636" y="2246"/>
                    </a:lnTo>
                    <a:cubicBezTo>
                      <a:pt x="1560" y="2055"/>
                      <a:pt x="1522" y="1789"/>
                      <a:pt x="1446" y="1561"/>
                    </a:cubicBezTo>
                    <a:cubicBezTo>
                      <a:pt x="1256" y="952"/>
                      <a:pt x="952" y="267"/>
                      <a:pt x="3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29"/>
              <p:cNvSpPr/>
              <p:nvPr/>
            </p:nvSpPr>
            <p:spPr>
              <a:xfrm>
                <a:off x="7631836" y="3012843"/>
                <a:ext cx="33826" cy="33932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2558" extrusionOk="0">
                    <a:moveTo>
                      <a:pt x="709" y="0"/>
                    </a:moveTo>
                    <a:cubicBezTo>
                      <a:pt x="301" y="0"/>
                      <a:pt x="115" y="199"/>
                      <a:pt x="115" y="199"/>
                    </a:cubicBezTo>
                    <a:lnTo>
                      <a:pt x="1" y="351"/>
                    </a:lnTo>
                    <a:cubicBezTo>
                      <a:pt x="191" y="542"/>
                      <a:pt x="381" y="770"/>
                      <a:pt x="571" y="1036"/>
                    </a:cubicBezTo>
                    <a:cubicBezTo>
                      <a:pt x="641" y="1010"/>
                      <a:pt x="709" y="998"/>
                      <a:pt x="775" y="998"/>
                    </a:cubicBezTo>
                    <a:cubicBezTo>
                      <a:pt x="998" y="998"/>
                      <a:pt x="1203" y="1135"/>
                      <a:pt x="1408" y="1341"/>
                    </a:cubicBezTo>
                    <a:cubicBezTo>
                      <a:pt x="1636" y="1645"/>
                      <a:pt x="1827" y="2101"/>
                      <a:pt x="1865" y="2558"/>
                    </a:cubicBezTo>
                    <a:cubicBezTo>
                      <a:pt x="2017" y="2368"/>
                      <a:pt x="2245" y="2025"/>
                      <a:pt x="2549" y="1683"/>
                    </a:cubicBezTo>
                    <a:cubicBezTo>
                      <a:pt x="2473" y="1303"/>
                      <a:pt x="2397" y="922"/>
                      <a:pt x="2207" y="580"/>
                    </a:cubicBezTo>
                    <a:cubicBezTo>
                      <a:pt x="2169" y="542"/>
                      <a:pt x="2169" y="504"/>
                      <a:pt x="2093" y="504"/>
                    </a:cubicBezTo>
                    <a:lnTo>
                      <a:pt x="2017" y="504"/>
                    </a:lnTo>
                    <a:cubicBezTo>
                      <a:pt x="1446" y="112"/>
                      <a:pt x="1015" y="0"/>
                      <a:pt x="7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29"/>
              <p:cNvSpPr/>
              <p:nvPr/>
            </p:nvSpPr>
            <p:spPr>
              <a:xfrm>
                <a:off x="7563203" y="3039705"/>
                <a:ext cx="22219" cy="43416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3273" extrusionOk="0">
                    <a:moveTo>
                      <a:pt x="1674" y="0"/>
                    </a:moveTo>
                    <a:cubicBezTo>
                      <a:pt x="1484" y="38"/>
                      <a:pt x="1142" y="191"/>
                      <a:pt x="799" y="609"/>
                    </a:cubicBezTo>
                    <a:cubicBezTo>
                      <a:pt x="267" y="1218"/>
                      <a:pt x="153" y="1674"/>
                      <a:pt x="39" y="2169"/>
                    </a:cubicBezTo>
                    <a:cubicBezTo>
                      <a:pt x="1" y="2663"/>
                      <a:pt x="1" y="2892"/>
                      <a:pt x="1" y="2892"/>
                    </a:cubicBezTo>
                    <a:cubicBezTo>
                      <a:pt x="1" y="2892"/>
                      <a:pt x="267" y="3120"/>
                      <a:pt x="419" y="3196"/>
                    </a:cubicBezTo>
                    <a:cubicBezTo>
                      <a:pt x="457" y="3234"/>
                      <a:pt x="571" y="3234"/>
                      <a:pt x="609" y="3272"/>
                    </a:cubicBezTo>
                    <a:cubicBezTo>
                      <a:pt x="533" y="2854"/>
                      <a:pt x="495" y="2473"/>
                      <a:pt x="571" y="1979"/>
                    </a:cubicBezTo>
                    <a:cubicBezTo>
                      <a:pt x="723" y="1408"/>
                      <a:pt x="1180" y="1104"/>
                      <a:pt x="1522" y="647"/>
                    </a:cubicBezTo>
                    <a:cubicBezTo>
                      <a:pt x="1560" y="419"/>
                      <a:pt x="1636" y="229"/>
                      <a:pt x="16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29"/>
              <p:cNvSpPr/>
              <p:nvPr/>
            </p:nvSpPr>
            <p:spPr>
              <a:xfrm>
                <a:off x="7560683" y="2804716"/>
                <a:ext cx="140304" cy="281430"/>
              </a:xfrm>
              <a:custGeom>
                <a:avLst/>
                <a:gdLst/>
                <a:ahLst/>
                <a:cxnLst/>
                <a:rect l="l" t="t" r="r" b="b"/>
                <a:pathLst>
                  <a:path w="10577" h="21216" extrusionOk="0">
                    <a:moveTo>
                      <a:pt x="7088" y="223"/>
                    </a:moveTo>
                    <a:cubicBezTo>
                      <a:pt x="7516" y="223"/>
                      <a:pt x="7932" y="363"/>
                      <a:pt x="8370" y="634"/>
                    </a:cubicBezTo>
                    <a:cubicBezTo>
                      <a:pt x="9055" y="1052"/>
                      <a:pt x="10006" y="1432"/>
                      <a:pt x="10310" y="1585"/>
                    </a:cubicBezTo>
                    <a:cubicBezTo>
                      <a:pt x="10120" y="1927"/>
                      <a:pt x="9740" y="2650"/>
                      <a:pt x="8941" y="3144"/>
                    </a:cubicBezTo>
                    <a:cubicBezTo>
                      <a:pt x="8789" y="3259"/>
                      <a:pt x="8674" y="3335"/>
                      <a:pt x="8484" y="3487"/>
                    </a:cubicBezTo>
                    <a:lnTo>
                      <a:pt x="8180" y="3639"/>
                    </a:lnTo>
                    <a:cubicBezTo>
                      <a:pt x="7153" y="4248"/>
                      <a:pt x="5517" y="5161"/>
                      <a:pt x="4413" y="5237"/>
                    </a:cubicBezTo>
                    <a:lnTo>
                      <a:pt x="4337" y="5237"/>
                    </a:lnTo>
                    <a:lnTo>
                      <a:pt x="4261" y="5351"/>
                    </a:lnTo>
                    <a:cubicBezTo>
                      <a:pt x="3919" y="6302"/>
                      <a:pt x="3310" y="7025"/>
                      <a:pt x="3310" y="7025"/>
                    </a:cubicBezTo>
                    <a:lnTo>
                      <a:pt x="3272" y="7063"/>
                    </a:lnTo>
                    <a:lnTo>
                      <a:pt x="3272" y="11248"/>
                    </a:lnTo>
                    <a:lnTo>
                      <a:pt x="3082" y="11438"/>
                    </a:lnTo>
                    <a:lnTo>
                      <a:pt x="3044" y="9992"/>
                    </a:lnTo>
                    <a:lnTo>
                      <a:pt x="3044" y="9954"/>
                    </a:lnTo>
                    <a:cubicBezTo>
                      <a:pt x="2931" y="9813"/>
                      <a:pt x="2776" y="9735"/>
                      <a:pt x="2611" y="9735"/>
                    </a:cubicBezTo>
                    <a:cubicBezTo>
                      <a:pt x="2553" y="9735"/>
                      <a:pt x="2494" y="9744"/>
                      <a:pt x="2435" y="9764"/>
                    </a:cubicBezTo>
                    <a:cubicBezTo>
                      <a:pt x="2245" y="9802"/>
                      <a:pt x="1864" y="10068"/>
                      <a:pt x="1864" y="10944"/>
                    </a:cubicBezTo>
                    <a:cubicBezTo>
                      <a:pt x="1864" y="11590"/>
                      <a:pt x="1979" y="12047"/>
                      <a:pt x="2283" y="12275"/>
                    </a:cubicBezTo>
                    <a:cubicBezTo>
                      <a:pt x="2359" y="12389"/>
                      <a:pt x="2473" y="12427"/>
                      <a:pt x="2549" y="12427"/>
                    </a:cubicBezTo>
                    <a:cubicBezTo>
                      <a:pt x="2549" y="12617"/>
                      <a:pt x="2625" y="13036"/>
                      <a:pt x="2739" y="13531"/>
                    </a:cubicBezTo>
                    <a:lnTo>
                      <a:pt x="2131" y="14710"/>
                    </a:lnTo>
                    <a:cubicBezTo>
                      <a:pt x="2017" y="14139"/>
                      <a:pt x="1598" y="12922"/>
                      <a:pt x="989" y="12351"/>
                    </a:cubicBezTo>
                    <a:cubicBezTo>
                      <a:pt x="419" y="11819"/>
                      <a:pt x="381" y="10335"/>
                      <a:pt x="533" y="8965"/>
                    </a:cubicBezTo>
                    <a:cubicBezTo>
                      <a:pt x="571" y="8737"/>
                      <a:pt x="571" y="8471"/>
                      <a:pt x="609" y="8242"/>
                    </a:cubicBezTo>
                    <a:cubicBezTo>
                      <a:pt x="723" y="7786"/>
                      <a:pt x="799" y="7329"/>
                      <a:pt x="951" y="7025"/>
                    </a:cubicBezTo>
                    <a:cubicBezTo>
                      <a:pt x="1636" y="5161"/>
                      <a:pt x="2283" y="5161"/>
                      <a:pt x="2283" y="5161"/>
                    </a:cubicBezTo>
                    <a:lnTo>
                      <a:pt x="2435" y="5161"/>
                    </a:lnTo>
                    <a:lnTo>
                      <a:pt x="2435" y="5009"/>
                    </a:lnTo>
                    <a:cubicBezTo>
                      <a:pt x="2435" y="5009"/>
                      <a:pt x="2549" y="3449"/>
                      <a:pt x="4185" y="1889"/>
                    </a:cubicBezTo>
                    <a:cubicBezTo>
                      <a:pt x="5368" y="757"/>
                      <a:pt x="6251" y="223"/>
                      <a:pt x="7088" y="223"/>
                    </a:cubicBezTo>
                    <a:close/>
                    <a:moveTo>
                      <a:pt x="8294" y="3905"/>
                    </a:moveTo>
                    <a:cubicBezTo>
                      <a:pt x="8332" y="4590"/>
                      <a:pt x="8484" y="6949"/>
                      <a:pt x="8218" y="9232"/>
                    </a:cubicBezTo>
                    <a:cubicBezTo>
                      <a:pt x="7952" y="12237"/>
                      <a:pt x="6886" y="14367"/>
                      <a:pt x="5326" y="15090"/>
                    </a:cubicBezTo>
                    <a:cubicBezTo>
                      <a:pt x="5048" y="15210"/>
                      <a:pt x="4790" y="15267"/>
                      <a:pt x="4554" y="15267"/>
                    </a:cubicBezTo>
                    <a:cubicBezTo>
                      <a:pt x="4337" y="15267"/>
                      <a:pt x="4138" y="15219"/>
                      <a:pt x="3957" y="15128"/>
                    </a:cubicBezTo>
                    <a:cubicBezTo>
                      <a:pt x="2892" y="14520"/>
                      <a:pt x="2778" y="12389"/>
                      <a:pt x="2778" y="12389"/>
                    </a:cubicBezTo>
                    <a:lnTo>
                      <a:pt x="2778" y="12237"/>
                    </a:lnTo>
                    <a:lnTo>
                      <a:pt x="2625" y="12237"/>
                    </a:lnTo>
                    <a:cubicBezTo>
                      <a:pt x="2625" y="12237"/>
                      <a:pt x="2093" y="12237"/>
                      <a:pt x="2055" y="11020"/>
                    </a:cubicBezTo>
                    <a:cubicBezTo>
                      <a:pt x="2055" y="10487"/>
                      <a:pt x="2169" y="10145"/>
                      <a:pt x="2435" y="10068"/>
                    </a:cubicBezTo>
                    <a:cubicBezTo>
                      <a:pt x="2469" y="10046"/>
                      <a:pt x="2502" y="10037"/>
                      <a:pt x="2535" y="10037"/>
                    </a:cubicBezTo>
                    <a:cubicBezTo>
                      <a:pt x="2616" y="10037"/>
                      <a:pt x="2697" y="10091"/>
                      <a:pt x="2778" y="10145"/>
                    </a:cubicBezTo>
                    <a:lnTo>
                      <a:pt x="2816" y="12047"/>
                    </a:lnTo>
                    <a:lnTo>
                      <a:pt x="3538" y="11362"/>
                    </a:lnTo>
                    <a:lnTo>
                      <a:pt x="3538" y="7139"/>
                    </a:lnTo>
                    <a:cubicBezTo>
                      <a:pt x="3614" y="6987"/>
                      <a:pt x="4109" y="6340"/>
                      <a:pt x="4490" y="5541"/>
                    </a:cubicBezTo>
                    <a:cubicBezTo>
                      <a:pt x="5631" y="5389"/>
                      <a:pt x="7229" y="4514"/>
                      <a:pt x="8294" y="3905"/>
                    </a:cubicBezTo>
                    <a:close/>
                    <a:moveTo>
                      <a:pt x="2816" y="13873"/>
                    </a:moveTo>
                    <a:cubicBezTo>
                      <a:pt x="3006" y="14444"/>
                      <a:pt x="3348" y="15014"/>
                      <a:pt x="3805" y="15319"/>
                    </a:cubicBezTo>
                    <a:cubicBezTo>
                      <a:pt x="4033" y="15471"/>
                      <a:pt x="4299" y="15509"/>
                      <a:pt x="4566" y="15509"/>
                    </a:cubicBezTo>
                    <a:cubicBezTo>
                      <a:pt x="4794" y="15509"/>
                      <a:pt x="5060" y="15471"/>
                      <a:pt x="5288" y="15395"/>
                    </a:cubicBezTo>
                    <a:cubicBezTo>
                      <a:pt x="5288" y="15509"/>
                      <a:pt x="5288" y="15661"/>
                      <a:pt x="5326" y="15775"/>
                    </a:cubicBezTo>
                    <a:cubicBezTo>
                      <a:pt x="5326" y="15851"/>
                      <a:pt x="5326" y="15965"/>
                      <a:pt x="5365" y="16003"/>
                    </a:cubicBezTo>
                    <a:lnTo>
                      <a:pt x="5174" y="16194"/>
                    </a:lnTo>
                    <a:cubicBezTo>
                      <a:pt x="4794" y="16536"/>
                      <a:pt x="4413" y="16954"/>
                      <a:pt x="3957" y="17944"/>
                    </a:cubicBezTo>
                    <a:cubicBezTo>
                      <a:pt x="3538" y="17563"/>
                      <a:pt x="2968" y="17563"/>
                      <a:pt x="2511" y="17563"/>
                    </a:cubicBezTo>
                    <a:lnTo>
                      <a:pt x="2131" y="17563"/>
                    </a:lnTo>
                    <a:lnTo>
                      <a:pt x="2131" y="15090"/>
                    </a:lnTo>
                    <a:lnTo>
                      <a:pt x="2816" y="13873"/>
                    </a:lnTo>
                    <a:close/>
                    <a:moveTo>
                      <a:pt x="5479" y="16194"/>
                    </a:moveTo>
                    <a:lnTo>
                      <a:pt x="5897" y="16650"/>
                    </a:lnTo>
                    <a:lnTo>
                      <a:pt x="4946" y="18819"/>
                    </a:lnTo>
                    <a:lnTo>
                      <a:pt x="4185" y="18096"/>
                    </a:lnTo>
                    <a:cubicBezTo>
                      <a:pt x="4680" y="17107"/>
                      <a:pt x="5022" y="16650"/>
                      <a:pt x="5326" y="16346"/>
                    </a:cubicBezTo>
                    <a:lnTo>
                      <a:pt x="5479" y="16194"/>
                    </a:lnTo>
                    <a:close/>
                    <a:moveTo>
                      <a:pt x="1184" y="19169"/>
                    </a:moveTo>
                    <a:lnTo>
                      <a:pt x="1142" y="19275"/>
                    </a:lnTo>
                    <a:lnTo>
                      <a:pt x="1104" y="19313"/>
                    </a:lnTo>
                    <a:cubicBezTo>
                      <a:pt x="1130" y="19259"/>
                      <a:pt x="1157" y="19225"/>
                      <a:pt x="1184" y="19169"/>
                    </a:cubicBezTo>
                    <a:close/>
                    <a:moveTo>
                      <a:pt x="2511" y="17791"/>
                    </a:moveTo>
                    <a:cubicBezTo>
                      <a:pt x="2930" y="17791"/>
                      <a:pt x="3500" y="17791"/>
                      <a:pt x="3843" y="18172"/>
                    </a:cubicBezTo>
                    <a:lnTo>
                      <a:pt x="3386" y="19960"/>
                    </a:lnTo>
                    <a:lnTo>
                      <a:pt x="1484" y="19199"/>
                    </a:lnTo>
                    <a:lnTo>
                      <a:pt x="2093" y="17791"/>
                    </a:lnTo>
                    <a:close/>
                    <a:moveTo>
                      <a:pt x="7004" y="0"/>
                    </a:moveTo>
                    <a:cubicBezTo>
                      <a:pt x="6112" y="0"/>
                      <a:pt x="5162" y="544"/>
                      <a:pt x="3919" y="1737"/>
                    </a:cubicBezTo>
                    <a:cubicBezTo>
                      <a:pt x="2435" y="3106"/>
                      <a:pt x="2131" y="4552"/>
                      <a:pt x="2055" y="4933"/>
                    </a:cubicBezTo>
                    <a:cubicBezTo>
                      <a:pt x="1750" y="4971"/>
                      <a:pt x="1180" y="5313"/>
                      <a:pt x="571" y="6911"/>
                    </a:cubicBezTo>
                    <a:cubicBezTo>
                      <a:pt x="381" y="7443"/>
                      <a:pt x="229" y="8128"/>
                      <a:pt x="152" y="8851"/>
                    </a:cubicBezTo>
                    <a:cubicBezTo>
                      <a:pt x="114" y="9079"/>
                      <a:pt x="114" y="9346"/>
                      <a:pt x="114" y="9536"/>
                    </a:cubicBezTo>
                    <a:cubicBezTo>
                      <a:pt x="38" y="10753"/>
                      <a:pt x="191" y="11933"/>
                      <a:pt x="723" y="12465"/>
                    </a:cubicBezTo>
                    <a:cubicBezTo>
                      <a:pt x="1446" y="13150"/>
                      <a:pt x="1826" y="14938"/>
                      <a:pt x="1864" y="15052"/>
                    </a:cubicBezTo>
                    <a:lnTo>
                      <a:pt x="1864" y="17449"/>
                    </a:lnTo>
                    <a:cubicBezTo>
                      <a:pt x="533" y="18096"/>
                      <a:pt x="0" y="19313"/>
                      <a:pt x="0" y="20378"/>
                    </a:cubicBezTo>
                    <a:cubicBezTo>
                      <a:pt x="114" y="20455"/>
                      <a:pt x="191" y="20493"/>
                      <a:pt x="305" y="20607"/>
                    </a:cubicBezTo>
                    <a:cubicBezTo>
                      <a:pt x="191" y="19656"/>
                      <a:pt x="609" y="18476"/>
                      <a:pt x="1750" y="17791"/>
                    </a:cubicBezTo>
                    <a:lnTo>
                      <a:pt x="1750" y="17791"/>
                    </a:lnTo>
                    <a:lnTo>
                      <a:pt x="1484" y="18362"/>
                    </a:lnTo>
                    <a:cubicBezTo>
                      <a:pt x="1294" y="18514"/>
                      <a:pt x="305" y="19313"/>
                      <a:pt x="571" y="20797"/>
                    </a:cubicBezTo>
                    <a:lnTo>
                      <a:pt x="609" y="20797"/>
                    </a:lnTo>
                    <a:lnTo>
                      <a:pt x="913" y="20949"/>
                    </a:lnTo>
                    <a:lnTo>
                      <a:pt x="875" y="20797"/>
                    </a:lnTo>
                    <a:cubicBezTo>
                      <a:pt x="761" y="20302"/>
                      <a:pt x="799" y="19884"/>
                      <a:pt x="951" y="19618"/>
                    </a:cubicBezTo>
                    <a:lnTo>
                      <a:pt x="989" y="19541"/>
                    </a:lnTo>
                    <a:cubicBezTo>
                      <a:pt x="989" y="19541"/>
                      <a:pt x="1332" y="19694"/>
                      <a:pt x="1674" y="21177"/>
                    </a:cubicBezTo>
                    <a:cubicBezTo>
                      <a:pt x="1750" y="21177"/>
                      <a:pt x="1864" y="21215"/>
                      <a:pt x="1941" y="21215"/>
                    </a:cubicBezTo>
                    <a:cubicBezTo>
                      <a:pt x="1674" y="19998"/>
                      <a:pt x="1446" y="19503"/>
                      <a:pt x="1256" y="19351"/>
                    </a:cubicBezTo>
                    <a:lnTo>
                      <a:pt x="1294" y="19313"/>
                    </a:lnTo>
                    <a:lnTo>
                      <a:pt x="3576" y="20226"/>
                    </a:lnTo>
                    <a:lnTo>
                      <a:pt x="4109" y="18324"/>
                    </a:lnTo>
                    <a:lnTo>
                      <a:pt x="5060" y="19161"/>
                    </a:lnTo>
                    <a:lnTo>
                      <a:pt x="6049" y="16993"/>
                    </a:lnTo>
                    <a:cubicBezTo>
                      <a:pt x="6125" y="17373"/>
                      <a:pt x="6278" y="18020"/>
                      <a:pt x="6392" y="19123"/>
                    </a:cubicBezTo>
                    <a:lnTo>
                      <a:pt x="6620" y="18895"/>
                    </a:lnTo>
                    <a:cubicBezTo>
                      <a:pt x="6468" y="17715"/>
                      <a:pt x="6316" y="17031"/>
                      <a:pt x="6240" y="16764"/>
                    </a:cubicBezTo>
                    <a:cubicBezTo>
                      <a:pt x="6620" y="16764"/>
                      <a:pt x="6886" y="17031"/>
                      <a:pt x="7038" y="17601"/>
                    </a:cubicBezTo>
                    <a:cubicBezTo>
                      <a:pt x="7077" y="17791"/>
                      <a:pt x="7153" y="18020"/>
                      <a:pt x="7191" y="18286"/>
                    </a:cubicBezTo>
                    <a:cubicBezTo>
                      <a:pt x="7267" y="18172"/>
                      <a:pt x="7343" y="18096"/>
                      <a:pt x="7419" y="17982"/>
                    </a:cubicBezTo>
                    <a:cubicBezTo>
                      <a:pt x="7381" y="17829"/>
                      <a:pt x="7381" y="17677"/>
                      <a:pt x="7343" y="17525"/>
                    </a:cubicBezTo>
                    <a:cubicBezTo>
                      <a:pt x="7115" y="16743"/>
                      <a:pt x="6719" y="16519"/>
                      <a:pt x="6323" y="16519"/>
                    </a:cubicBezTo>
                    <a:cubicBezTo>
                      <a:pt x="6257" y="16519"/>
                      <a:pt x="6191" y="16525"/>
                      <a:pt x="6125" y="16536"/>
                    </a:cubicBezTo>
                    <a:lnTo>
                      <a:pt x="5631" y="15965"/>
                    </a:lnTo>
                    <a:cubicBezTo>
                      <a:pt x="5694" y="15902"/>
                      <a:pt x="5924" y="15791"/>
                      <a:pt x="6246" y="15791"/>
                    </a:cubicBezTo>
                    <a:cubicBezTo>
                      <a:pt x="6502" y="15791"/>
                      <a:pt x="6816" y="15861"/>
                      <a:pt x="7153" y="16079"/>
                    </a:cubicBezTo>
                    <a:cubicBezTo>
                      <a:pt x="7533" y="16346"/>
                      <a:pt x="7723" y="16802"/>
                      <a:pt x="7799" y="17411"/>
                    </a:cubicBezTo>
                    <a:cubicBezTo>
                      <a:pt x="7837" y="17335"/>
                      <a:pt x="7952" y="17221"/>
                      <a:pt x="7990" y="17145"/>
                    </a:cubicBezTo>
                    <a:cubicBezTo>
                      <a:pt x="7913" y="16764"/>
                      <a:pt x="7761" y="16422"/>
                      <a:pt x="7571" y="16194"/>
                    </a:cubicBezTo>
                    <a:cubicBezTo>
                      <a:pt x="7913" y="16079"/>
                      <a:pt x="8218" y="15965"/>
                      <a:pt x="8408" y="15889"/>
                    </a:cubicBezTo>
                    <a:cubicBezTo>
                      <a:pt x="8522" y="15851"/>
                      <a:pt x="8674" y="15851"/>
                      <a:pt x="8750" y="15813"/>
                    </a:cubicBezTo>
                    <a:lnTo>
                      <a:pt x="8903" y="15509"/>
                    </a:lnTo>
                    <a:cubicBezTo>
                      <a:pt x="8712" y="15509"/>
                      <a:pt x="8522" y="15585"/>
                      <a:pt x="8332" y="15623"/>
                    </a:cubicBezTo>
                    <a:cubicBezTo>
                      <a:pt x="8104" y="15699"/>
                      <a:pt x="7723" y="15813"/>
                      <a:pt x="7343" y="15965"/>
                    </a:cubicBezTo>
                    <a:lnTo>
                      <a:pt x="7191" y="15813"/>
                    </a:lnTo>
                    <a:cubicBezTo>
                      <a:pt x="6768" y="15532"/>
                      <a:pt x="6410" y="15441"/>
                      <a:pt x="6115" y="15441"/>
                    </a:cubicBezTo>
                    <a:cubicBezTo>
                      <a:pt x="5852" y="15441"/>
                      <a:pt x="5640" y="15513"/>
                      <a:pt x="5479" y="15585"/>
                    </a:cubicBezTo>
                    <a:cubicBezTo>
                      <a:pt x="5479" y="15433"/>
                      <a:pt x="5441" y="15281"/>
                      <a:pt x="5441" y="15090"/>
                    </a:cubicBezTo>
                    <a:cubicBezTo>
                      <a:pt x="7038" y="14291"/>
                      <a:pt x="8142" y="12161"/>
                      <a:pt x="8408" y="9117"/>
                    </a:cubicBezTo>
                    <a:cubicBezTo>
                      <a:pt x="8674" y="6759"/>
                      <a:pt x="8522" y="4362"/>
                      <a:pt x="8522" y="3677"/>
                    </a:cubicBezTo>
                    <a:lnTo>
                      <a:pt x="8522" y="3601"/>
                    </a:lnTo>
                    <a:cubicBezTo>
                      <a:pt x="8560" y="3525"/>
                      <a:pt x="8598" y="3525"/>
                      <a:pt x="8674" y="3487"/>
                    </a:cubicBezTo>
                    <a:cubicBezTo>
                      <a:pt x="8789" y="3411"/>
                      <a:pt x="8941" y="3297"/>
                      <a:pt x="9055" y="3259"/>
                    </a:cubicBezTo>
                    <a:cubicBezTo>
                      <a:pt x="10120" y="2536"/>
                      <a:pt x="10500" y="1509"/>
                      <a:pt x="10500" y="1432"/>
                    </a:cubicBezTo>
                    <a:lnTo>
                      <a:pt x="10577" y="1356"/>
                    </a:lnTo>
                    <a:lnTo>
                      <a:pt x="10462" y="1432"/>
                    </a:lnTo>
                    <a:cubicBezTo>
                      <a:pt x="10462" y="1432"/>
                      <a:pt x="9245" y="976"/>
                      <a:pt x="8408" y="443"/>
                    </a:cubicBezTo>
                    <a:cubicBezTo>
                      <a:pt x="7933" y="153"/>
                      <a:pt x="7477" y="0"/>
                      <a:pt x="70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29"/>
              <p:cNvSpPr/>
              <p:nvPr/>
            </p:nvSpPr>
            <p:spPr>
              <a:xfrm>
                <a:off x="7538477" y="2851461"/>
                <a:ext cx="168572" cy="238213"/>
              </a:xfrm>
              <a:custGeom>
                <a:avLst/>
                <a:gdLst/>
                <a:ahLst/>
                <a:cxnLst/>
                <a:rect l="l" t="t" r="r" b="b"/>
                <a:pathLst>
                  <a:path w="12708" h="17958" extrusionOk="0">
                    <a:moveTo>
                      <a:pt x="10272" y="1"/>
                    </a:moveTo>
                    <a:cubicBezTo>
                      <a:pt x="10196" y="77"/>
                      <a:pt x="10158" y="115"/>
                      <a:pt x="10044" y="153"/>
                    </a:cubicBezTo>
                    <a:lnTo>
                      <a:pt x="10348" y="305"/>
                    </a:lnTo>
                    <a:cubicBezTo>
                      <a:pt x="11680" y="1066"/>
                      <a:pt x="12441" y="2854"/>
                      <a:pt x="12441" y="5213"/>
                    </a:cubicBezTo>
                    <a:cubicBezTo>
                      <a:pt x="12441" y="9702"/>
                      <a:pt x="9664" y="14990"/>
                      <a:pt x="6278" y="16931"/>
                    </a:cubicBezTo>
                    <a:cubicBezTo>
                      <a:pt x="5452" y="17430"/>
                      <a:pt x="4639" y="17669"/>
                      <a:pt x="3895" y="17669"/>
                    </a:cubicBezTo>
                    <a:cubicBezTo>
                      <a:pt x="3336" y="17669"/>
                      <a:pt x="2816" y="17534"/>
                      <a:pt x="2359" y="17273"/>
                    </a:cubicBezTo>
                    <a:cubicBezTo>
                      <a:pt x="1028" y="16512"/>
                      <a:pt x="267" y="14724"/>
                      <a:pt x="267" y="12365"/>
                    </a:cubicBezTo>
                    <a:cubicBezTo>
                      <a:pt x="267" y="10159"/>
                      <a:pt x="913" y="7724"/>
                      <a:pt x="2017" y="5631"/>
                    </a:cubicBezTo>
                    <a:cubicBezTo>
                      <a:pt x="2017" y="5403"/>
                      <a:pt x="2055" y="5137"/>
                      <a:pt x="2093" y="4909"/>
                    </a:cubicBezTo>
                    <a:lnTo>
                      <a:pt x="2093" y="4909"/>
                    </a:lnTo>
                    <a:cubicBezTo>
                      <a:pt x="837" y="7191"/>
                      <a:pt x="0" y="9892"/>
                      <a:pt x="0" y="12365"/>
                    </a:cubicBezTo>
                    <a:cubicBezTo>
                      <a:pt x="0" y="14838"/>
                      <a:pt x="837" y="16702"/>
                      <a:pt x="2245" y="17501"/>
                    </a:cubicBezTo>
                    <a:cubicBezTo>
                      <a:pt x="2778" y="17806"/>
                      <a:pt x="3310" y="17958"/>
                      <a:pt x="3919" y="17958"/>
                    </a:cubicBezTo>
                    <a:cubicBezTo>
                      <a:pt x="4718" y="17958"/>
                      <a:pt x="5593" y="17691"/>
                      <a:pt x="6430" y="17197"/>
                    </a:cubicBezTo>
                    <a:cubicBezTo>
                      <a:pt x="9892" y="15181"/>
                      <a:pt x="12707" y="9816"/>
                      <a:pt x="12707" y="5213"/>
                    </a:cubicBezTo>
                    <a:cubicBezTo>
                      <a:pt x="12669" y="2816"/>
                      <a:pt x="11870" y="952"/>
                      <a:pt x="10424" y="115"/>
                    </a:cubicBezTo>
                    <a:cubicBezTo>
                      <a:pt x="10386" y="77"/>
                      <a:pt x="10348" y="77"/>
                      <a:pt x="10272" y="1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9"/>
              <p:cNvSpPr/>
              <p:nvPr/>
            </p:nvSpPr>
            <p:spPr>
              <a:xfrm>
                <a:off x="7716613" y="2807859"/>
                <a:ext cx="75717" cy="44623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3364" extrusionOk="0">
                    <a:moveTo>
                      <a:pt x="5552" y="0"/>
                    </a:moveTo>
                    <a:cubicBezTo>
                      <a:pt x="5540" y="0"/>
                      <a:pt x="5529" y="5"/>
                      <a:pt x="5517" y="16"/>
                    </a:cubicBezTo>
                    <a:lnTo>
                      <a:pt x="77" y="3174"/>
                    </a:lnTo>
                    <a:cubicBezTo>
                      <a:pt x="39" y="3212"/>
                      <a:pt x="1" y="3250"/>
                      <a:pt x="39" y="3288"/>
                    </a:cubicBezTo>
                    <a:cubicBezTo>
                      <a:pt x="39" y="3364"/>
                      <a:pt x="77" y="3364"/>
                      <a:pt x="153" y="3364"/>
                    </a:cubicBezTo>
                    <a:lnTo>
                      <a:pt x="191" y="3364"/>
                    </a:lnTo>
                    <a:lnTo>
                      <a:pt x="5593" y="206"/>
                    </a:lnTo>
                    <a:cubicBezTo>
                      <a:pt x="5670" y="168"/>
                      <a:pt x="5708" y="130"/>
                      <a:pt x="5670" y="54"/>
                    </a:cubicBezTo>
                    <a:cubicBezTo>
                      <a:pt x="5616" y="27"/>
                      <a:pt x="5581" y="0"/>
                      <a:pt x="55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29"/>
              <p:cNvSpPr/>
              <p:nvPr/>
            </p:nvSpPr>
            <p:spPr>
              <a:xfrm>
                <a:off x="7716613" y="2835106"/>
                <a:ext cx="75717" cy="44133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3327" extrusionOk="0">
                    <a:moveTo>
                      <a:pt x="5552" y="1"/>
                    </a:moveTo>
                    <a:cubicBezTo>
                      <a:pt x="5540" y="1"/>
                      <a:pt x="5529" y="5"/>
                      <a:pt x="5517" y="16"/>
                    </a:cubicBezTo>
                    <a:lnTo>
                      <a:pt x="77" y="3136"/>
                    </a:lnTo>
                    <a:cubicBezTo>
                      <a:pt x="39" y="3212"/>
                      <a:pt x="1" y="3250"/>
                      <a:pt x="39" y="3288"/>
                    </a:cubicBezTo>
                    <a:cubicBezTo>
                      <a:pt x="39" y="3326"/>
                      <a:pt x="77" y="3326"/>
                      <a:pt x="153" y="3326"/>
                    </a:cubicBezTo>
                    <a:cubicBezTo>
                      <a:pt x="153" y="3326"/>
                      <a:pt x="153" y="3309"/>
                      <a:pt x="164" y="3309"/>
                    </a:cubicBezTo>
                    <a:cubicBezTo>
                      <a:pt x="170" y="3309"/>
                      <a:pt x="178" y="3314"/>
                      <a:pt x="191" y="3326"/>
                    </a:cubicBezTo>
                    <a:lnTo>
                      <a:pt x="5593" y="207"/>
                    </a:lnTo>
                    <a:cubicBezTo>
                      <a:pt x="5670" y="169"/>
                      <a:pt x="5708" y="93"/>
                      <a:pt x="5670" y="55"/>
                    </a:cubicBezTo>
                    <a:cubicBezTo>
                      <a:pt x="5616" y="28"/>
                      <a:pt x="5581" y="1"/>
                      <a:pt x="55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29"/>
              <p:cNvSpPr/>
              <p:nvPr/>
            </p:nvSpPr>
            <p:spPr>
              <a:xfrm>
                <a:off x="7716613" y="2862140"/>
                <a:ext cx="75717" cy="44345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3343" extrusionOk="0">
                    <a:moveTo>
                      <a:pt x="5554" y="0"/>
                    </a:moveTo>
                    <a:cubicBezTo>
                      <a:pt x="5541" y="0"/>
                      <a:pt x="5529" y="9"/>
                      <a:pt x="5517" y="33"/>
                    </a:cubicBezTo>
                    <a:lnTo>
                      <a:pt x="77" y="3152"/>
                    </a:lnTo>
                    <a:cubicBezTo>
                      <a:pt x="39" y="3191"/>
                      <a:pt x="1" y="3267"/>
                      <a:pt x="39" y="3305"/>
                    </a:cubicBezTo>
                    <a:cubicBezTo>
                      <a:pt x="39" y="3343"/>
                      <a:pt x="77" y="3343"/>
                      <a:pt x="153" y="3343"/>
                    </a:cubicBezTo>
                    <a:lnTo>
                      <a:pt x="191" y="3343"/>
                    </a:lnTo>
                    <a:lnTo>
                      <a:pt x="5593" y="223"/>
                    </a:lnTo>
                    <a:cubicBezTo>
                      <a:pt x="5670" y="147"/>
                      <a:pt x="5708" y="109"/>
                      <a:pt x="5670" y="71"/>
                    </a:cubicBezTo>
                    <a:cubicBezTo>
                      <a:pt x="5617" y="45"/>
                      <a:pt x="5583" y="0"/>
                      <a:pt x="555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29"/>
              <p:cNvSpPr/>
              <p:nvPr/>
            </p:nvSpPr>
            <p:spPr>
              <a:xfrm>
                <a:off x="7716613" y="2888603"/>
                <a:ext cx="75717" cy="44637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3365" extrusionOk="0">
                    <a:moveTo>
                      <a:pt x="5552" y="0"/>
                    </a:moveTo>
                    <a:cubicBezTo>
                      <a:pt x="5540" y="0"/>
                      <a:pt x="5529" y="5"/>
                      <a:pt x="5517" y="16"/>
                    </a:cubicBezTo>
                    <a:lnTo>
                      <a:pt x="77" y="3174"/>
                    </a:lnTo>
                    <a:cubicBezTo>
                      <a:pt x="39" y="3212"/>
                      <a:pt x="1" y="3250"/>
                      <a:pt x="39" y="3288"/>
                    </a:cubicBezTo>
                    <a:cubicBezTo>
                      <a:pt x="39" y="3364"/>
                      <a:pt x="77" y="3364"/>
                      <a:pt x="153" y="3364"/>
                    </a:cubicBezTo>
                    <a:lnTo>
                      <a:pt x="191" y="3364"/>
                    </a:lnTo>
                    <a:lnTo>
                      <a:pt x="5593" y="206"/>
                    </a:lnTo>
                    <a:cubicBezTo>
                      <a:pt x="5670" y="168"/>
                      <a:pt x="5708" y="130"/>
                      <a:pt x="5670" y="54"/>
                    </a:cubicBezTo>
                    <a:cubicBezTo>
                      <a:pt x="5616" y="27"/>
                      <a:pt x="5581" y="0"/>
                      <a:pt x="55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9"/>
              <p:cNvSpPr/>
              <p:nvPr/>
            </p:nvSpPr>
            <p:spPr>
              <a:xfrm>
                <a:off x="7716613" y="2915850"/>
                <a:ext cx="75717" cy="44133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3327" extrusionOk="0">
                    <a:moveTo>
                      <a:pt x="5552" y="1"/>
                    </a:moveTo>
                    <a:cubicBezTo>
                      <a:pt x="5540" y="1"/>
                      <a:pt x="5529" y="5"/>
                      <a:pt x="5517" y="17"/>
                    </a:cubicBezTo>
                    <a:lnTo>
                      <a:pt x="77" y="3136"/>
                    </a:lnTo>
                    <a:cubicBezTo>
                      <a:pt x="39" y="3212"/>
                      <a:pt x="1" y="3250"/>
                      <a:pt x="39" y="3288"/>
                    </a:cubicBezTo>
                    <a:cubicBezTo>
                      <a:pt x="39" y="3326"/>
                      <a:pt x="77" y="3326"/>
                      <a:pt x="153" y="3326"/>
                    </a:cubicBezTo>
                    <a:cubicBezTo>
                      <a:pt x="153" y="3326"/>
                      <a:pt x="153" y="3309"/>
                      <a:pt x="164" y="3309"/>
                    </a:cubicBezTo>
                    <a:cubicBezTo>
                      <a:pt x="170" y="3309"/>
                      <a:pt x="178" y="3314"/>
                      <a:pt x="191" y="3326"/>
                    </a:cubicBezTo>
                    <a:lnTo>
                      <a:pt x="5593" y="207"/>
                    </a:lnTo>
                    <a:cubicBezTo>
                      <a:pt x="5670" y="131"/>
                      <a:pt x="5708" y="93"/>
                      <a:pt x="5670" y="55"/>
                    </a:cubicBezTo>
                    <a:cubicBezTo>
                      <a:pt x="5616" y="28"/>
                      <a:pt x="5581" y="1"/>
                      <a:pt x="55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" name="Google Shape;185;p29"/>
            <p:cNvGrpSpPr/>
            <p:nvPr/>
          </p:nvGrpSpPr>
          <p:grpSpPr>
            <a:xfrm>
              <a:off x="531654" y="752076"/>
              <a:ext cx="3257406" cy="3164213"/>
              <a:chOff x="4069451" y="2054554"/>
              <a:chExt cx="906371" cy="880464"/>
            </a:xfrm>
          </p:grpSpPr>
          <p:sp>
            <p:nvSpPr>
              <p:cNvPr id="186" name="Google Shape;186;p29"/>
              <p:cNvSpPr/>
              <p:nvPr/>
            </p:nvSpPr>
            <p:spPr>
              <a:xfrm>
                <a:off x="4127989" y="2447331"/>
                <a:ext cx="847832" cy="487688"/>
              </a:xfrm>
              <a:custGeom>
                <a:avLst/>
                <a:gdLst/>
                <a:ahLst/>
                <a:cxnLst/>
                <a:rect l="l" t="t" r="r" b="b"/>
                <a:pathLst>
                  <a:path w="63915" h="36765" extrusionOk="0">
                    <a:moveTo>
                      <a:pt x="35179" y="0"/>
                    </a:moveTo>
                    <a:cubicBezTo>
                      <a:pt x="34891" y="0"/>
                      <a:pt x="34618" y="57"/>
                      <a:pt x="34430" y="159"/>
                    </a:cubicBezTo>
                    <a:lnTo>
                      <a:pt x="419" y="19790"/>
                    </a:lnTo>
                    <a:cubicBezTo>
                      <a:pt x="0" y="20056"/>
                      <a:pt x="38" y="20513"/>
                      <a:pt x="571" y="20817"/>
                    </a:cubicBezTo>
                    <a:lnTo>
                      <a:pt x="27735" y="36491"/>
                    </a:lnTo>
                    <a:cubicBezTo>
                      <a:pt x="28028" y="36680"/>
                      <a:pt x="28402" y="36765"/>
                      <a:pt x="28748" y="36765"/>
                    </a:cubicBezTo>
                    <a:cubicBezTo>
                      <a:pt x="29031" y="36765"/>
                      <a:pt x="29296" y="36708"/>
                      <a:pt x="29485" y="36606"/>
                    </a:cubicBezTo>
                    <a:lnTo>
                      <a:pt x="63458" y="17013"/>
                    </a:lnTo>
                    <a:cubicBezTo>
                      <a:pt x="63915" y="16708"/>
                      <a:pt x="63877" y="16252"/>
                      <a:pt x="63344" y="15948"/>
                    </a:cubicBezTo>
                    <a:lnTo>
                      <a:pt x="36180" y="273"/>
                    </a:lnTo>
                    <a:cubicBezTo>
                      <a:pt x="35908" y="85"/>
                      <a:pt x="35532" y="0"/>
                      <a:pt x="35179" y="0"/>
                    </a:cubicBezTo>
                    <a:close/>
                  </a:path>
                </a:pathLst>
              </a:custGeom>
              <a:solidFill>
                <a:srgbClr val="000000">
                  <a:alpha val="134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9"/>
              <p:cNvSpPr/>
              <p:nvPr/>
            </p:nvSpPr>
            <p:spPr>
              <a:xfrm>
                <a:off x="4152715" y="2458805"/>
                <a:ext cx="792318" cy="456966"/>
              </a:xfrm>
              <a:custGeom>
                <a:avLst/>
                <a:gdLst/>
                <a:ahLst/>
                <a:cxnLst/>
                <a:rect l="l" t="t" r="r" b="b"/>
                <a:pathLst>
                  <a:path w="59730" h="34449" extrusionOk="0">
                    <a:moveTo>
                      <a:pt x="32854" y="0"/>
                    </a:moveTo>
                    <a:cubicBezTo>
                      <a:pt x="32586" y="0"/>
                      <a:pt x="32333" y="51"/>
                      <a:pt x="32148" y="169"/>
                    </a:cubicBezTo>
                    <a:lnTo>
                      <a:pt x="0" y="17555"/>
                    </a:lnTo>
                    <a:lnTo>
                      <a:pt x="0" y="19001"/>
                    </a:lnTo>
                    <a:cubicBezTo>
                      <a:pt x="39" y="19191"/>
                      <a:pt x="115" y="19382"/>
                      <a:pt x="419" y="19496"/>
                    </a:cubicBezTo>
                    <a:lnTo>
                      <a:pt x="25909" y="34257"/>
                    </a:lnTo>
                    <a:cubicBezTo>
                      <a:pt x="26176" y="34380"/>
                      <a:pt x="26522" y="34448"/>
                      <a:pt x="26849" y="34448"/>
                    </a:cubicBezTo>
                    <a:cubicBezTo>
                      <a:pt x="27127" y="34448"/>
                      <a:pt x="27391" y="34400"/>
                      <a:pt x="27583" y="34295"/>
                    </a:cubicBezTo>
                    <a:lnTo>
                      <a:pt x="59426" y="15882"/>
                    </a:lnTo>
                    <a:cubicBezTo>
                      <a:pt x="59616" y="15805"/>
                      <a:pt x="59730" y="15615"/>
                      <a:pt x="59692" y="15425"/>
                    </a:cubicBezTo>
                    <a:lnTo>
                      <a:pt x="59692" y="13941"/>
                    </a:lnTo>
                    <a:lnTo>
                      <a:pt x="33822" y="207"/>
                    </a:lnTo>
                    <a:cubicBezTo>
                      <a:pt x="33547" y="80"/>
                      <a:pt x="33189" y="0"/>
                      <a:pt x="32854" y="0"/>
                    </a:cubicBezTo>
                    <a:close/>
                  </a:path>
                </a:pathLst>
              </a:custGeom>
              <a:solidFill>
                <a:srgbClr val="C0D5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9"/>
              <p:cNvSpPr/>
              <p:nvPr/>
            </p:nvSpPr>
            <p:spPr>
              <a:xfrm>
                <a:off x="4151203" y="2457319"/>
                <a:ext cx="794839" cy="460455"/>
              </a:xfrm>
              <a:custGeom>
                <a:avLst/>
                <a:gdLst/>
                <a:ahLst/>
                <a:cxnLst/>
                <a:rect l="l" t="t" r="r" b="b"/>
                <a:pathLst>
                  <a:path w="59920" h="34712" extrusionOk="0">
                    <a:moveTo>
                      <a:pt x="33090" y="153"/>
                    </a:moveTo>
                    <a:cubicBezTo>
                      <a:pt x="33381" y="153"/>
                      <a:pt x="33679" y="219"/>
                      <a:pt x="33936" y="357"/>
                    </a:cubicBezTo>
                    <a:lnTo>
                      <a:pt x="59730" y="14053"/>
                    </a:lnTo>
                    <a:lnTo>
                      <a:pt x="59730" y="14928"/>
                    </a:lnTo>
                    <a:lnTo>
                      <a:pt x="59730" y="15499"/>
                    </a:lnTo>
                    <a:cubicBezTo>
                      <a:pt x="59730" y="15689"/>
                      <a:pt x="59654" y="15765"/>
                      <a:pt x="59501" y="15879"/>
                    </a:cubicBezTo>
                    <a:lnTo>
                      <a:pt x="27658" y="34255"/>
                    </a:lnTo>
                    <a:cubicBezTo>
                      <a:pt x="27456" y="34373"/>
                      <a:pt x="27216" y="34424"/>
                      <a:pt x="26969" y="34424"/>
                    </a:cubicBezTo>
                    <a:cubicBezTo>
                      <a:pt x="26658" y="34424"/>
                      <a:pt x="26336" y="34344"/>
                      <a:pt x="26061" y="34217"/>
                    </a:cubicBezTo>
                    <a:lnTo>
                      <a:pt x="571" y="19494"/>
                    </a:lnTo>
                    <a:cubicBezTo>
                      <a:pt x="381" y="19379"/>
                      <a:pt x="267" y="19189"/>
                      <a:pt x="267" y="19037"/>
                    </a:cubicBezTo>
                    <a:lnTo>
                      <a:pt x="267" y="18352"/>
                    </a:lnTo>
                    <a:lnTo>
                      <a:pt x="267" y="17705"/>
                    </a:lnTo>
                    <a:lnTo>
                      <a:pt x="32338" y="319"/>
                    </a:lnTo>
                    <a:cubicBezTo>
                      <a:pt x="32557" y="210"/>
                      <a:pt x="32821" y="153"/>
                      <a:pt x="33090" y="153"/>
                    </a:cubicBezTo>
                    <a:close/>
                    <a:moveTo>
                      <a:pt x="33072" y="0"/>
                    </a:moveTo>
                    <a:cubicBezTo>
                      <a:pt x="32771" y="0"/>
                      <a:pt x="32481" y="57"/>
                      <a:pt x="32262" y="167"/>
                    </a:cubicBezTo>
                    <a:lnTo>
                      <a:pt x="76" y="17591"/>
                    </a:lnTo>
                    <a:cubicBezTo>
                      <a:pt x="0" y="17591"/>
                      <a:pt x="0" y="17629"/>
                      <a:pt x="0" y="17667"/>
                    </a:cubicBezTo>
                    <a:lnTo>
                      <a:pt x="0" y="18390"/>
                    </a:lnTo>
                    <a:lnTo>
                      <a:pt x="0" y="19113"/>
                    </a:lnTo>
                    <a:cubicBezTo>
                      <a:pt x="0" y="19341"/>
                      <a:pt x="191" y="19532"/>
                      <a:pt x="495" y="19722"/>
                    </a:cubicBezTo>
                    <a:lnTo>
                      <a:pt x="25985" y="34445"/>
                    </a:lnTo>
                    <a:cubicBezTo>
                      <a:pt x="26251" y="34597"/>
                      <a:pt x="26631" y="34711"/>
                      <a:pt x="26974" y="34711"/>
                    </a:cubicBezTo>
                    <a:cubicBezTo>
                      <a:pt x="27278" y="34711"/>
                      <a:pt x="27544" y="34635"/>
                      <a:pt x="27735" y="34521"/>
                    </a:cubicBezTo>
                    <a:lnTo>
                      <a:pt x="59616" y="16108"/>
                    </a:lnTo>
                    <a:cubicBezTo>
                      <a:pt x="59844" y="15955"/>
                      <a:pt x="59920" y="15765"/>
                      <a:pt x="59920" y="15537"/>
                    </a:cubicBezTo>
                    <a:lnTo>
                      <a:pt x="59920" y="14966"/>
                    </a:lnTo>
                    <a:lnTo>
                      <a:pt x="59920" y="14053"/>
                    </a:lnTo>
                    <a:cubicBezTo>
                      <a:pt x="59920" y="14015"/>
                      <a:pt x="59920" y="13977"/>
                      <a:pt x="59882" y="13977"/>
                    </a:cubicBezTo>
                    <a:lnTo>
                      <a:pt x="34012" y="205"/>
                    </a:lnTo>
                    <a:cubicBezTo>
                      <a:pt x="33735" y="67"/>
                      <a:pt x="33397" y="0"/>
                      <a:pt x="33072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9"/>
              <p:cNvSpPr/>
              <p:nvPr/>
            </p:nvSpPr>
            <p:spPr>
              <a:xfrm>
                <a:off x="4151203" y="2439836"/>
                <a:ext cx="795860" cy="457218"/>
              </a:xfrm>
              <a:custGeom>
                <a:avLst/>
                <a:gdLst/>
                <a:ahLst/>
                <a:cxnLst/>
                <a:rect l="l" t="t" r="r" b="b"/>
                <a:pathLst>
                  <a:path w="59997" h="34468" extrusionOk="0">
                    <a:moveTo>
                      <a:pt x="32991" y="0"/>
                    </a:moveTo>
                    <a:cubicBezTo>
                      <a:pt x="32718" y="0"/>
                      <a:pt x="32454" y="49"/>
                      <a:pt x="32262" y="154"/>
                    </a:cubicBezTo>
                    <a:lnTo>
                      <a:pt x="381" y="18567"/>
                    </a:lnTo>
                    <a:cubicBezTo>
                      <a:pt x="0" y="18795"/>
                      <a:pt x="76" y="19214"/>
                      <a:pt x="533" y="19518"/>
                    </a:cubicBezTo>
                    <a:lnTo>
                      <a:pt x="26023" y="34241"/>
                    </a:lnTo>
                    <a:cubicBezTo>
                      <a:pt x="26298" y="34390"/>
                      <a:pt x="26657" y="34467"/>
                      <a:pt x="26992" y="34467"/>
                    </a:cubicBezTo>
                    <a:cubicBezTo>
                      <a:pt x="27259" y="34467"/>
                      <a:pt x="27511" y="34418"/>
                      <a:pt x="27697" y="34317"/>
                    </a:cubicBezTo>
                    <a:lnTo>
                      <a:pt x="59540" y="15904"/>
                    </a:lnTo>
                    <a:cubicBezTo>
                      <a:pt x="59996" y="15676"/>
                      <a:pt x="59920" y="15219"/>
                      <a:pt x="59387" y="14953"/>
                    </a:cubicBezTo>
                    <a:lnTo>
                      <a:pt x="33898" y="192"/>
                    </a:lnTo>
                    <a:cubicBezTo>
                      <a:pt x="33651" y="68"/>
                      <a:pt x="33314" y="0"/>
                      <a:pt x="329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9"/>
              <p:cNvSpPr/>
              <p:nvPr/>
            </p:nvSpPr>
            <p:spPr>
              <a:xfrm>
                <a:off x="4151203" y="2438072"/>
                <a:ext cx="794839" cy="460521"/>
              </a:xfrm>
              <a:custGeom>
                <a:avLst/>
                <a:gdLst/>
                <a:ahLst/>
                <a:cxnLst/>
                <a:rect l="l" t="t" r="r" b="b"/>
                <a:pathLst>
                  <a:path w="59920" h="34717" extrusionOk="0">
                    <a:moveTo>
                      <a:pt x="33023" y="249"/>
                    </a:moveTo>
                    <a:cubicBezTo>
                      <a:pt x="33365" y="249"/>
                      <a:pt x="33669" y="325"/>
                      <a:pt x="33936" y="439"/>
                    </a:cubicBezTo>
                    <a:lnTo>
                      <a:pt x="59425" y="15162"/>
                    </a:lnTo>
                    <a:cubicBezTo>
                      <a:pt x="59616" y="15276"/>
                      <a:pt x="59730" y="15466"/>
                      <a:pt x="59730" y="15580"/>
                    </a:cubicBezTo>
                    <a:cubicBezTo>
                      <a:pt x="59730" y="15771"/>
                      <a:pt x="59616" y="15885"/>
                      <a:pt x="59501" y="15923"/>
                    </a:cubicBezTo>
                    <a:lnTo>
                      <a:pt x="27658" y="34336"/>
                    </a:lnTo>
                    <a:cubicBezTo>
                      <a:pt x="27449" y="34441"/>
                      <a:pt x="27200" y="34489"/>
                      <a:pt x="26943" y="34489"/>
                    </a:cubicBezTo>
                    <a:cubicBezTo>
                      <a:pt x="26641" y="34489"/>
                      <a:pt x="26328" y="34422"/>
                      <a:pt x="26061" y="34298"/>
                    </a:cubicBezTo>
                    <a:lnTo>
                      <a:pt x="571" y="19537"/>
                    </a:lnTo>
                    <a:cubicBezTo>
                      <a:pt x="381" y="19461"/>
                      <a:pt x="267" y="19271"/>
                      <a:pt x="267" y="19118"/>
                    </a:cubicBezTo>
                    <a:cubicBezTo>
                      <a:pt x="267" y="18928"/>
                      <a:pt x="381" y="18814"/>
                      <a:pt x="495" y="18776"/>
                    </a:cubicBezTo>
                    <a:lnTo>
                      <a:pt x="32338" y="363"/>
                    </a:lnTo>
                    <a:cubicBezTo>
                      <a:pt x="32528" y="287"/>
                      <a:pt x="32794" y="249"/>
                      <a:pt x="33023" y="249"/>
                    </a:cubicBezTo>
                    <a:close/>
                    <a:moveTo>
                      <a:pt x="33012" y="0"/>
                    </a:moveTo>
                    <a:cubicBezTo>
                      <a:pt x="32719" y="0"/>
                      <a:pt x="32438" y="68"/>
                      <a:pt x="32224" y="211"/>
                    </a:cubicBezTo>
                    <a:lnTo>
                      <a:pt x="343" y="18586"/>
                    </a:lnTo>
                    <a:cubicBezTo>
                      <a:pt x="153" y="18738"/>
                      <a:pt x="0" y="18928"/>
                      <a:pt x="0" y="19118"/>
                    </a:cubicBezTo>
                    <a:cubicBezTo>
                      <a:pt x="0" y="19347"/>
                      <a:pt x="191" y="19537"/>
                      <a:pt x="495" y="19727"/>
                    </a:cubicBezTo>
                    <a:lnTo>
                      <a:pt x="25985" y="34488"/>
                    </a:lnTo>
                    <a:cubicBezTo>
                      <a:pt x="26251" y="34640"/>
                      <a:pt x="26631" y="34717"/>
                      <a:pt x="26974" y="34717"/>
                    </a:cubicBezTo>
                    <a:cubicBezTo>
                      <a:pt x="27278" y="34717"/>
                      <a:pt x="27544" y="34678"/>
                      <a:pt x="27735" y="34526"/>
                    </a:cubicBezTo>
                    <a:lnTo>
                      <a:pt x="59616" y="16113"/>
                    </a:lnTo>
                    <a:cubicBezTo>
                      <a:pt x="59806" y="15961"/>
                      <a:pt x="59920" y="15809"/>
                      <a:pt x="59920" y="15618"/>
                    </a:cubicBezTo>
                    <a:cubicBezTo>
                      <a:pt x="59920" y="15352"/>
                      <a:pt x="59730" y="15162"/>
                      <a:pt x="59463" y="14972"/>
                    </a:cubicBezTo>
                    <a:lnTo>
                      <a:pt x="33974" y="249"/>
                    </a:lnTo>
                    <a:cubicBezTo>
                      <a:pt x="33691" y="87"/>
                      <a:pt x="33344" y="0"/>
                      <a:pt x="33012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9"/>
              <p:cNvSpPr/>
              <p:nvPr/>
            </p:nvSpPr>
            <p:spPr>
              <a:xfrm>
                <a:off x="4221852" y="2698251"/>
                <a:ext cx="53007" cy="29210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02" extrusionOk="0">
                    <a:moveTo>
                      <a:pt x="1756" y="0"/>
                    </a:moveTo>
                    <a:cubicBezTo>
                      <a:pt x="1583" y="0"/>
                      <a:pt x="1422" y="33"/>
                      <a:pt x="1294" y="113"/>
                    </a:cubicBezTo>
                    <a:lnTo>
                      <a:pt x="305" y="684"/>
                    </a:lnTo>
                    <a:cubicBezTo>
                      <a:pt x="1" y="836"/>
                      <a:pt x="77" y="1178"/>
                      <a:pt x="381" y="1369"/>
                    </a:cubicBezTo>
                    <a:lnTo>
                      <a:pt x="1522" y="2015"/>
                    </a:lnTo>
                    <a:cubicBezTo>
                      <a:pt x="1749" y="2129"/>
                      <a:pt x="2030" y="2202"/>
                      <a:pt x="2285" y="2202"/>
                    </a:cubicBezTo>
                    <a:cubicBezTo>
                      <a:pt x="2457" y="2202"/>
                      <a:pt x="2617" y="2168"/>
                      <a:pt x="2740" y="2091"/>
                    </a:cubicBezTo>
                    <a:lnTo>
                      <a:pt x="3729" y="1521"/>
                    </a:lnTo>
                    <a:cubicBezTo>
                      <a:pt x="3995" y="1331"/>
                      <a:pt x="3957" y="1026"/>
                      <a:pt x="3615" y="836"/>
                    </a:cubicBezTo>
                    <a:lnTo>
                      <a:pt x="2473" y="151"/>
                    </a:lnTo>
                    <a:cubicBezTo>
                      <a:pt x="2253" y="63"/>
                      <a:pt x="1994" y="0"/>
                      <a:pt x="17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9"/>
              <p:cNvSpPr/>
              <p:nvPr/>
            </p:nvSpPr>
            <p:spPr>
              <a:xfrm>
                <a:off x="4258689" y="2676895"/>
                <a:ext cx="53007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191" extrusionOk="0">
                    <a:moveTo>
                      <a:pt x="1778" y="0"/>
                    </a:moveTo>
                    <a:cubicBezTo>
                      <a:pt x="1588" y="0"/>
                      <a:pt x="1414" y="40"/>
                      <a:pt x="1294" y="125"/>
                    </a:cubicBezTo>
                    <a:lnTo>
                      <a:pt x="267" y="696"/>
                    </a:lnTo>
                    <a:cubicBezTo>
                      <a:pt x="1" y="848"/>
                      <a:pt x="39" y="1152"/>
                      <a:pt x="381" y="1343"/>
                    </a:cubicBezTo>
                    <a:lnTo>
                      <a:pt x="1523" y="2028"/>
                    </a:lnTo>
                    <a:cubicBezTo>
                      <a:pt x="1732" y="2132"/>
                      <a:pt x="1987" y="2191"/>
                      <a:pt x="2218" y="2191"/>
                    </a:cubicBezTo>
                    <a:cubicBezTo>
                      <a:pt x="2408" y="2191"/>
                      <a:pt x="2582" y="2151"/>
                      <a:pt x="2702" y="2066"/>
                    </a:cubicBezTo>
                    <a:lnTo>
                      <a:pt x="3691" y="1495"/>
                    </a:lnTo>
                    <a:cubicBezTo>
                      <a:pt x="3995" y="1343"/>
                      <a:pt x="3957" y="1038"/>
                      <a:pt x="3615" y="810"/>
                    </a:cubicBezTo>
                    <a:lnTo>
                      <a:pt x="2474" y="163"/>
                    </a:lnTo>
                    <a:cubicBezTo>
                      <a:pt x="2265" y="59"/>
                      <a:pt x="2010" y="0"/>
                      <a:pt x="17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9"/>
              <p:cNvSpPr/>
              <p:nvPr/>
            </p:nvSpPr>
            <p:spPr>
              <a:xfrm>
                <a:off x="4294518" y="2655989"/>
                <a:ext cx="53511" cy="29276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207" extrusionOk="0">
                    <a:moveTo>
                      <a:pt x="1757" y="1"/>
                    </a:moveTo>
                    <a:cubicBezTo>
                      <a:pt x="1576" y="1"/>
                      <a:pt x="1410" y="42"/>
                      <a:pt x="1294" y="141"/>
                    </a:cubicBezTo>
                    <a:lnTo>
                      <a:pt x="305" y="712"/>
                    </a:lnTo>
                    <a:cubicBezTo>
                      <a:pt x="1" y="826"/>
                      <a:pt x="39" y="1169"/>
                      <a:pt x="381" y="1359"/>
                    </a:cubicBezTo>
                    <a:lnTo>
                      <a:pt x="1523" y="2044"/>
                    </a:lnTo>
                    <a:cubicBezTo>
                      <a:pt x="1732" y="2148"/>
                      <a:pt x="1987" y="2207"/>
                      <a:pt x="2218" y="2207"/>
                    </a:cubicBezTo>
                    <a:cubicBezTo>
                      <a:pt x="2408" y="2207"/>
                      <a:pt x="2582" y="2167"/>
                      <a:pt x="2702" y="2082"/>
                    </a:cubicBezTo>
                    <a:lnTo>
                      <a:pt x="3729" y="1511"/>
                    </a:lnTo>
                    <a:cubicBezTo>
                      <a:pt x="4034" y="1321"/>
                      <a:pt x="3996" y="1017"/>
                      <a:pt x="3615" y="826"/>
                    </a:cubicBezTo>
                    <a:lnTo>
                      <a:pt x="2474" y="180"/>
                    </a:lnTo>
                    <a:cubicBezTo>
                      <a:pt x="2258" y="72"/>
                      <a:pt x="1994" y="1"/>
                      <a:pt x="17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9"/>
              <p:cNvSpPr/>
              <p:nvPr/>
            </p:nvSpPr>
            <p:spPr>
              <a:xfrm>
                <a:off x="4331368" y="2635163"/>
                <a:ext cx="52994" cy="29223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203" extrusionOk="0">
                    <a:moveTo>
                      <a:pt x="1732" y="1"/>
                    </a:moveTo>
                    <a:cubicBezTo>
                      <a:pt x="1552" y="1"/>
                      <a:pt x="1383" y="34"/>
                      <a:pt x="1256" y="114"/>
                    </a:cubicBezTo>
                    <a:lnTo>
                      <a:pt x="266" y="684"/>
                    </a:lnTo>
                    <a:cubicBezTo>
                      <a:pt x="0" y="836"/>
                      <a:pt x="38" y="1179"/>
                      <a:pt x="381" y="1369"/>
                    </a:cubicBezTo>
                    <a:lnTo>
                      <a:pt x="1522" y="2016"/>
                    </a:lnTo>
                    <a:cubicBezTo>
                      <a:pt x="1749" y="2129"/>
                      <a:pt x="2016" y="2202"/>
                      <a:pt x="2260" y="2202"/>
                    </a:cubicBezTo>
                    <a:cubicBezTo>
                      <a:pt x="2425" y="2202"/>
                      <a:pt x="2578" y="2169"/>
                      <a:pt x="2701" y="2092"/>
                    </a:cubicBezTo>
                    <a:lnTo>
                      <a:pt x="3690" y="1521"/>
                    </a:lnTo>
                    <a:cubicBezTo>
                      <a:pt x="3995" y="1331"/>
                      <a:pt x="3995" y="1027"/>
                      <a:pt x="3614" y="836"/>
                    </a:cubicBezTo>
                    <a:lnTo>
                      <a:pt x="2473" y="152"/>
                    </a:lnTo>
                    <a:cubicBezTo>
                      <a:pt x="2252" y="63"/>
                      <a:pt x="1981" y="1"/>
                      <a:pt x="17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9"/>
              <p:cNvSpPr/>
              <p:nvPr/>
            </p:nvSpPr>
            <p:spPr>
              <a:xfrm>
                <a:off x="4367701" y="2613806"/>
                <a:ext cx="52994" cy="29077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192" extrusionOk="0">
                    <a:moveTo>
                      <a:pt x="1778" y="1"/>
                    </a:moveTo>
                    <a:cubicBezTo>
                      <a:pt x="1588" y="1"/>
                      <a:pt x="1414" y="40"/>
                      <a:pt x="1294" y="126"/>
                    </a:cubicBezTo>
                    <a:lnTo>
                      <a:pt x="305" y="696"/>
                    </a:lnTo>
                    <a:cubicBezTo>
                      <a:pt x="0" y="849"/>
                      <a:pt x="38" y="1153"/>
                      <a:pt x="381" y="1343"/>
                    </a:cubicBezTo>
                    <a:lnTo>
                      <a:pt x="1522" y="2028"/>
                    </a:lnTo>
                    <a:cubicBezTo>
                      <a:pt x="1731" y="2133"/>
                      <a:pt x="1986" y="2191"/>
                      <a:pt x="2218" y="2191"/>
                    </a:cubicBezTo>
                    <a:cubicBezTo>
                      <a:pt x="2407" y="2191"/>
                      <a:pt x="2581" y="2152"/>
                      <a:pt x="2701" y="2066"/>
                    </a:cubicBezTo>
                    <a:lnTo>
                      <a:pt x="3729" y="1495"/>
                    </a:lnTo>
                    <a:cubicBezTo>
                      <a:pt x="3995" y="1343"/>
                      <a:pt x="3957" y="1039"/>
                      <a:pt x="3615" y="811"/>
                    </a:cubicBezTo>
                    <a:lnTo>
                      <a:pt x="2473" y="164"/>
                    </a:lnTo>
                    <a:cubicBezTo>
                      <a:pt x="2264" y="59"/>
                      <a:pt x="2009" y="1"/>
                      <a:pt x="17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9"/>
              <p:cNvSpPr/>
              <p:nvPr/>
            </p:nvSpPr>
            <p:spPr>
              <a:xfrm>
                <a:off x="4404538" y="2592914"/>
                <a:ext cx="53007" cy="29276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07" extrusionOk="0">
                    <a:moveTo>
                      <a:pt x="1750" y="0"/>
                    </a:moveTo>
                    <a:cubicBezTo>
                      <a:pt x="1563" y="0"/>
                      <a:pt x="1388" y="42"/>
                      <a:pt x="1256" y="141"/>
                    </a:cubicBezTo>
                    <a:lnTo>
                      <a:pt x="267" y="712"/>
                    </a:lnTo>
                    <a:cubicBezTo>
                      <a:pt x="1" y="826"/>
                      <a:pt x="39" y="1168"/>
                      <a:pt x="381" y="1358"/>
                    </a:cubicBezTo>
                    <a:lnTo>
                      <a:pt x="1522" y="2043"/>
                    </a:lnTo>
                    <a:cubicBezTo>
                      <a:pt x="1731" y="2148"/>
                      <a:pt x="1975" y="2206"/>
                      <a:pt x="2202" y="2206"/>
                    </a:cubicBezTo>
                    <a:cubicBezTo>
                      <a:pt x="2389" y="2206"/>
                      <a:pt x="2565" y="2167"/>
                      <a:pt x="2702" y="2081"/>
                    </a:cubicBezTo>
                    <a:lnTo>
                      <a:pt x="3691" y="1511"/>
                    </a:lnTo>
                    <a:cubicBezTo>
                      <a:pt x="3995" y="1320"/>
                      <a:pt x="3919" y="1016"/>
                      <a:pt x="3615" y="826"/>
                    </a:cubicBezTo>
                    <a:lnTo>
                      <a:pt x="2473" y="179"/>
                    </a:lnTo>
                    <a:cubicBezTo>
                      <a:pt x="2258" y="71"/>
                      <a:pt x="1994" y="0"/>
                      <a:pt x="17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9"/>
              <p:cNvSpPr/>
              <p:nvPr/>
            </p:nvSpPr>
            <p:spPr>
              <a:xfrm>
                <a:off x="4440871" y="2572088"/>
                <a:ext cx="53007" cy="29210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02" extrusionOk="0">
                    <a:moveTo>
                      <a:pt x="1740" y="0"/>
                    </a:moveTo>
                    <a:cubicBezTo>
                      <a:pt x="1565" y="0"/>
                      <a:pt x="1406" y="33"/>
                      <a:pt x="1294" y="113"/>
                    </a:cubicBezTo>
                    <a:lnTo>
                      <a:pt x="305" y="684"/>
                    </a:lnTo>
                    <a:cubicBezTo>
                      <a:pt x="1" y="836"/>
                      <a:pt x="39" y="1178"/>
                      <a:pt x="381" y="1369"/>
                    </a:cubicBezTo>
                    <a:lnTo>
                      <a:pt x="1522" y="2015"/>
                    </a:lnTo>
                    <a:cubicBezTo>
                      <a:pt x="1749" y="2129"/>
                      <a:pt x="2030" y="2202"/>
                      <a:pt x="2277" y="2202"/>
                    </a:cubicBezTo>
                    <a:cubicBezTo>
                      <a:pt x="2443" y="2202"/>
                      <a:pt x="2594" y="2168"/>
                      <a:pt x="2702" y="2091"/>
                    </a:cubicBezTo>
                    <a:lnTo>
                      <a:pt x="3729" y="1521"/>
                    </a:lnTo>
                    <a:cubicBezTo>
                      <a:pt x="3995" y="1331"/>
                      <a:pt x="3957" y="1026"/>
                      <a:pt x="3615" y="836"/>
                    </a:cubicBezTo>
                    <a:lnTo>
                      <a:pt x="2474" y="151"/>
                    </a:lnTo>
                    <a:cubicBezTo>
                      <a:pt x="2253" y="63"/>
                      <a:pt x="1981" y="0"/>
                      <a:pt x="17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29"/>
              <p:cNvSpPr/>
              <p:nvPr/>
            </p:nvSpPr>
            <p:spPr>
              <a:xfrm>
                <a:off x="4476699" y="2550731"/>
                <a:ext cx="54015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2191" extrusionOk="0">
                    <a:moveTo>
                      <a:pt x="1794" y="0"/>
                    </a:moveTo>
                    <a:cubicBezTo>
                      <a:pt x="1607" y="0"/>
                      <a:pt x="1431" y="40"/>
                      <a:pt x="1294" y="125"/>
                    </a:cubicBezTo>
                    <a:lnTo>
                      <a:pt x="305" y="696"/>
                    </a:lnTo>
                    <a:cubicBezTo>
                      <a:pt x="1" y="848"/>
                      <a:pt x="77" y="1152"/>
                      <a:pt x="381" y="1343"/>
                    </a:cubicBezTo>
                    <a:lnTo>
                      <a:pt x="1523" y="2027"/>
                    </a:lnTo>
                    <a:cubicBezTo>
                      <a:pt x="1732" y="2132"/>
                      <a:pt x="1987" y="2191"/>
                      <a:pt x="2225" y="2191"/>
                    </a:cubicBezTo>
                    <a:cubicBezTo>
                      <a:pt x="2420" y="2191"/>
                      <a:pt x="2603" y="2151"/>
                      <a:pt x="2740" y="2066"/>
                    </a:cubicBezTo>
                    <a:lnTo>
                      <a:pt x="3729" y="1495"/>
                    </a:lnTo>
                    <a:cubicBezTo>
                      <a:pt x="4072" y="1343"/>
                      <a:pt x="3996" y="1038"/>
                      <a:pt x="3615" y="810"/>
                    </a:cubicBezTo>
                    <a:lnTo>
                      <a:pt x="2474" y="163"/>
                    </a:lnTo>
                    <a:cubicBezTo>
                      <a:pt x="2265" y="59"/>
                      <a:pt x="2021" y="0"/>
                      <a:pt x="17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29"/>
              <p:cNvSpPr/>
              <p:nvPr/>
            </p:nvSpPr>
            <p:spPr>
              <a:xfrm>
                <a:off x="4513549" y="2529826"/>
                <a:ext cx="52994" cy="29276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207" extrusionOk="0">
                    <a:moveTo>
                      <a:pt x="1756" y="1"/>
                    </a:moveTo>
                    <a:cubicBezTo>
                      <a:pt x="1575" y="1"/>
                      <a:pt x="1409" y="42"/>
                      <a:pt x="1294" y="141"/>
                    </a:cubicBezTo>
                    <a:lnTo>
                      <a:pt x="266" y="712"/>
                    </a:lnTo>
                    <a:cubicBezTo>
                      <a:pt x="0" y="826"/>
                      <a:pt x="38" y="1169"/>
                      <a:pt x="381" y="1359"/>
                    </a:cubicBezTo>
                    <a:lnTo>
                      <a:pt x="1522" y="2044"/>
                    </a:lnTo>
                    <a:cubicBezTo>
                      <a:pt x="1731" y="2148"/>
                      <a:pt x="1974" y="2207"/>
                      <a:pt x="2202" y="2207"/>
                    </a:cubicBezTo>
                    <a:cubicBezTo>
                      <a:pt x="2388" y="2207"/>
                      <a:pt x="2564" y="2167"/>
                      <a:pt x="2701" y="2082"/>
                    </a:cubicBezTo>
                    <a:lnTo>
                      <a:pt x="3690" y="1511"/>
                    </a:lnTo>
                    <a:cubicBezTo>
                      <a:pt x="3995" y="1321"/>
                      <a:pt x="3995" y="1016"/>
                      <a:pt x="3614" y="826"/>
                    </a:cubicBezTo>
                    <a:lnTo>
                      <a:pt x="2473" y="179"/>
                    </a:lnTo>
                    <a:cubicBezTo>
                      <a:pt x="2258" y="72"/>
                      <a:pt x="1993" y="1"/>
                      <a:pt x="17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29"/>
              <p:cNvSpPr/>
              <p:nvPr/>
            </p:nvSpPr>
            <p:spPr>
              <a:xfrm>
                <a:off x="4549882" y="2508336"/>
                <a:ext cx="52994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191" extrusionOk="0">
                    <a:moveTo>
                      <a:pt x="1778" y="0"/>
                    </a:moveTo>
                    <a:cubicBezTo>
                      <a:pt x="1588" y="0"/>
                      <a:pt x="1414" y="40"/>
                      <a:pt x="1294" y="126"/>
                    </a:cubicBezTo>
                    <a:lnTo>
                      <a:pt x="305" y="696"/>
                    </a:lnTo>
                    <a:cubicBezTo>
                      <a:pt x="0" y="848"/>
                      <a:pt x="38" y="1191"/>
                      <a:pt x="381" y="1381"/>
                    </a:cubicBezTo>
                    <a:lnTo>
                      <a:pt x="1522" y="2028"/>
                    </a:lnTo>
                    <a:cubicBezTo>
                      <a:pt x="1731" y="2132"/>
                      <a:pt x="1986" y="2191"/>
                      <a:pt x="2218" y="2191"/>
                    </a:cubicBezTo>
                    <a:cubicBezTo>
                      <a:pt x="2407" y="2191"/>
                      <a:pt x="2581" y="2151"/>
                      <a:pt x="2701" y="2066"/>
                    </a:cubicBezTo>
                    <a:lnTo>
                      <a:pt x="3729" y="1495"/>
                    </a:lnTo>
                    <a:cubicBezTo>
                      <a:pt x="3995" y="1381"/>
                      <a:pt x="3957" y="1039"/>
                      <a:pt x="3614" y="848"/>
                    </a:cubicBezTo>
                    <a:lnTo>
                      <a:pt x="2473" y="164"/>
                    </a:lnTo>
                    <a:cubicBezTo>
                      <a:pt x="2264" y="59"/>
                      <a:pt x="2009" y="0"/>
                      <a:pt x="17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29"/>
              <p:cNvSpPr/>
              <p:nvPr/>
            </p:nvSpPr>
            <p:spPr>
              <a:xfrm>
                <a:off x="4586719" y="2477548"/>
                <a:ext cx="70663" cy="39172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53" extrusionOk="0">
                    <a:moveTo>
                      <a:pt x="3103" y="1"/>
                    </a:moveTo>
                    <a:cubicBezTo>
                      <a:pt x="2908" y="1"/>
                      <a:pt x="2725" y="40"/>
                      <a:pt x="2588" y="126"/>
                    </a:cubicBezTo>
                    <a:lnTo>
                      <a:pt x="267" y="1457"/>
                    </a:lnTo>
                    <a:cubicBezTo>
                      <a:pt x="0" y="1610"/>
                      <a:pt x="39" y="1914"/>
                      <a:pt x="381" y="2104"/>
                    </a:cubicBezTo>
                    <a:lnTo>
                      <a:pt x="1522" y="2789"/>
                    </a:lnTo>
                    <a:cubicBezTo>
                      <a:pt x="1731" y="2893"/>
                      <a:pt x="1986" y="2952"/>
                      <a:pt x="2218" y="2952"/>
                    </a:cubicBezTo>
                    <a:cubicBezTo>
                      <a:pt x="2408" y="2952"/>
                      <a:pt x="2582" y="2913"/>
                      <a:pt x="2702" y="2827"/>
                    </a:cubicBezTo>
                    <a:lnTo>
                      <a:pt x="5022" y="1495"/>
                    </a:lnTo>
                    <a:cubicBezTo>
                      <a:pt x="5327" y="1305"/>
                      <a:pt x="5327" y="1039"/>
                      <a:pt x="4946" y="849"/>
                    </a:cubicBezTo>
                    <a:lnTo>
                      <a:pt x="3805" y="164"/>
                    </a:lnTo>
                    <a:cubicBezTo>
                      <a:pt x="3596" y="59"/>
                      <a:pt x="3341" y="1"/>
                      <a:pt x="31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29"/>
              <p:cNvSpPr/>
              <p:nvPr/>
            </p:nvSpPr>
            <p:spPr>
              <a:xfrm>
                <a:off x="4195110" y="2681962"/>
                <a:ext cx="40379" cy="22590"/>
              </a:xfrm>
              <a:custGeom>
                <a:avLst/>
                <a:gdLst/>
                <a:ahLst/>
                <a:cxnLst/>
                <a:rect l="l" t="t" r="r" b="b"/>
                <a:pathLst>
                  <a:path w="3044" h="1703" extrusionOk="0">
                    <a:moveTo>
                      <a:pt x="1969" y="0"/>
                    </a:moveTo>
                    <a:cubicBezTo>
                      <a:pt x="1864" y="0"/>
                      <a:pt x="1769" y="29"/>
                      <a:pt x="1712" y="86"/>
                    </a:cubicBezTo>
                    <a:lnTo>
                      <a:pt x="114" y="961"/>
                    </a:lnTo>
                    <a:cubicBezTo>
                      <a:pt x="0" y="1075"/>
                      <a:pt x="0" y="1227"/>
                      <a:pt x="190" y="1303"/>
                    </a:cubicBezTo>
                    <a:lnTo>
                      <a:pt x="761" y="1646"/>
                    </a:lnTo>
                    <a:cubicBezTo>
                      <a:pt x="856" y="1684"/>
                      <a:pt x="961" y="1703"/>
                      <a:pt x="1061" y="1703"/>
                    </a:cubicBezTo>
                    <a:cubicBezTo>
                      <a:pt x="1161" y="1703"/>
                      <a:pt x="1256" y="1684"/>
                      <a:pt x="1332" y="1646"/>
                    </a:cubicBezTo>
                    <a:lnTo>
                      <a:pt x="2892" y="732"/>
                    </a:lnTo>
                    <a:cubicBezTo>
                      <a:pt x="3044" y="694"/>
                      <a:pt x="2968" y="504"/>
                      <a:pt x="2854" y="390"/>
                    </a:cubicBezTo>
                    <a:lnTo>
                      <a:pt x="2283" y="86"/>
                    </a:lnTo>
                    <a:cubicBezTo>
                      <a:pt x="2188" y="29"/>
                      <a:pt x="2074" y="0"/>
                      <a:pt x="19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29"/>
              <p:cNvSpPr/>
              <p:nvPr/>
            </p:nvSpPr>
            <p:spPr>
              <a:xfrm>
                <a:off x="4230939" y="2661136"/>
                <a:ext cx="40379" cy="22723"/>
              </a:xfrm>
              <a:custGeom>
                <a:avLst/>
                <a:gdLst/>
                <a:ahLst/>
                <a:cxnLst/>
                <a:rect l="l" t="t" r="r" b="b"/>
                <a:pathLst>
                  <a:path w="3044" h="1713" extrusionOk="0">
                    <a:moveTo>
                      <a:pt x="1983" y="1"/>
                    </a:moveTo>
                    <a:cubicBezTo>
                      <a:pt x="1884" y="1"/>
                      <a:pt x="1788" y="20"/>
                      <a:pt x="1712" y="58"/>
                    </a:cubicBezTo>
                    <a:lnTo>
                      <a:pt x="153" y="971"/>
                    </a:lnTo>
                    <a:cubicBezTo>
                      <a:pt x="0" y="1085"/>
                      <a:pt x="0" y="1199"/>
                      <a:pt x="191" y="1313"/>
                    </a:cubicBezTo>
                    <a:lnTo>
                      <a:pt x="761" y="1656"/>
                    </a:lnTo>
                    <a:cubicBezTo>
                      <a:pt x="856" y="1694"/>
                      <a:pt x="961" y="1713"/>
                      <a:pt x="1061" y="1713"/>
                    </a:cubicBezTo>
                    <a:cubicBezTo>
                      <a:pt x="1161" y="1713"/>
                      <a:pt x="1256" y="1694"/>
                      <a:pt x="1332" y="1656"/>
                    </a:cubicBezTo>
                    <a:lnTo>
                      <a:pt x="2892" y="743"/>
                    </a:lnTo>
                    <a:cubicBezTo>
                      <a:pt x="3044" y="629"/>
                      <a:pt x="3044" y="514"/>
                      <a:pt x="2854" y="400"/>
                    </a:cubicBezTo>
                    <a:lnTo>
                      <a:pt x="2283" y="58"/>
                    </a:lnTo>
                    <a:cubicBezTo>
                      <a:pt x="2188" y="20"/>
                      <a:pt x="2083" y="1"/>
                      <a:pt x="19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29"/>
              <p:cNvSpPr/>
              <p:nvPr/>
            </p:nvSpPr>
            <p:spPr>
              <a:xfrm>
                <a:off x="4267271" y="2640443"/>
                <a:ext cx="40392" cy="22604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1704" extrusionOk="0">
                    <a:moveTo>
                      <a:pt x="1984" y="1"/>
                    </a:moveTo>
                    <a:cubicBezTo>
                      <a:pt x="1884" y="1"/>
                      <a:pt x="1789" y="20"/>
                      <a:pt x="1713" y="58"/>
                    </a:cubicBezTo>
                    <a:lnTo>
                      <a:pt x="153" y="971"/>
                    </a:lnTo>
                    <a:cubicBezTo>
                      <a:pt x="1" y="1047"/>
                      <a:pt x="1" y="1199"/>
                      <a:pt x="191" y="1313"/>
                    </a:cubicBezTo>
                    <a:lnTo>
                      <a:pt x="761" y="1618"/>
                    </a:lnTo>
                    <a:cubicBezTo>
                      <a:pt x="857" y="1675"/>
                      <a:pt x="971" y="1703"/>
                      <a:pt x="1075" y="1703"/>
                    </a:cubicBezTo>
                    <a:cubicBezTo>
                      <a:pt x="1180" y="1703"/>
                      <a:pt x="1275" y="1675"/>
                      <a:pt x="1332" y="1618"/>
                    </a:cubicBezTo>
                    <a:lnTo>
                      <a:pt x="2930" y="743"/>
                    </a:lnTo>
                    <a:cubicBezTo>
                      <a:pt x="3044" y="629"/>
                      <a:pt x="3044" y="477"/>
                      <a:pt x="2854" y="400"/>
                    </a:cubicBezTo>
                    <a:lnTo>
                      <a:pt x="2283" y="58"/>
                    </a:lnTo>
                    <a:cubicBezTo>
                      <a:pt x="2188" y="20"/>
                      <a:pt x="2083" y="1"/>
                      <a:pt x="19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29"/>
              <p:cNvSpPr/>
              <p:nvPr/>
            </p:nvSpPr>
            <p:spPr>
              <a:xfrm>
                <a:off x="4304108" y="2618874"/>
                <a:ext cx="40392" cy="22604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1704" extrusionOk="0">
                    <a:moveTo>
                      <a:pt x="1984" y="1"/>
                    </a:moveTo>
                    <a:cubicBezTo>
                      <a:pt x="1884" y="1"/>
                      <a:pt x="1789" y="29"/>
                      <a:pt x="1713" y="86"/>
                    </a:cubicBezTo>
                    <a:lnTo>
                      <a:pt x="153" y="961"/>
                    </a:lnTo>
                    <a:cubicBezTo>
                      <a:pt x="1" y="1075"/>
                      <a:pt x="1" y="1228"/>
                      <a:pt x="191" y="1304"/>
                    </a:cubicBezTo>
                    <a:lnTo>
                      <a:pt x="762" y="1646"/>
                    </a:lnTo>
                    <a:cubicBezTo>
                      <a:pt x="857" y="1684"/>
                      <a:pt x="961" y="1703"/>
                      <a:pt x="1061" y="1703"/>
                    </a:cubicBezTo>
                    <a:cubicBezTo>
                      <a:pt x="1161" y="1703"/>
                      <a:pt x="1256" y="1684"/>
                      <a:pt x="1332" y="1646"/>
                    </a:cubicBezTo>
                    <a:lnTo>
                      <a:pt x="2892" y="733"/>
                    </a:lnTo>
                    <a:cubicBezTo>
                      <a:pt x="3044" y="657"/>
                      <a:pt x="3044" y="505"/>
                      <a:pt x="2854" y="391"/>
                    </a:cubicBezTo>
                    <a:lnTo>
                      <a:pt x="2283" y="86"/>
                    </a:lnTo>
                    <a:cubicBezTo>
                      <a:pt x="2188" y="29"/>
                      <a:pt x="2084" y="1"/>
                      <a:pt x="19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29"/>
              <p:cNvSpPr/>
              <p:nvPr/>
            </p:nvSpPr>
            <p:spPr>
              <a:xfrm>
                <a:off x="4340441" y="2598061"/>
                <a:ext cx="40392" cy="22723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1713" extrusionOk="0">
                    <a:moveTo>
                      <a:pt x="1984" y="0"/>
                    </a:moveTo>
                    <a:cubicBezTo>
                      <a:pt x="1884" y="0"/>
                      <a:pt x="1789" y="19"/>
                      <a:pt x="1713" y="57"/>
                    </a:cubicBezTo>
                    <a:lnTo>
                      <a:pt x="153" y="970"/>
                    </a:lnTo>
                    <a:cubicBezTo>
                      <a:pt x="1" y="1085"/>
                      <a:pt x="1" y="1199"/>
                      <a:pt x="191" y="1313"/>
                    </a:cubicBezTo>
                    <a:lnTo>
                      <a:pt x="762" y="1655"/>
                    </a:lnTo>
                    <a:cubicBezTo>
                      <a:pt x="857" y="1693"/>
                      <a:pt x="962" y="1712"/>
                      <a:pt x="1061" y="1712"/>
                    </a:cubicBezTo>
                    <a:cubicBezTo>
                      <a:pt x="1161" y="1712"/>
                      <a:pt x="1256" y="1693"/>
                      <a:pt x="1332" y="1655"/>
                    </a:cubicBezTo>
                    <a:lnTo>
                      <a:pt x="2930" y="742"/>
                    </a:lnTo>
                    <a:cubicBezTo>
                      <a:pt x="3044" y="628"/>
                      <a:pt x="3006" y="514"/>
                      <a:pt x="2854" y="400"/>
                    </a:cubicBezTo>
                    <a:lnTo>
                      <a:pt x="2284" y="57"/>
                    </a:lnTo>
                    <a:cubicBezTo>
                      <a:pt x="2188" y="19"/>
                      <a:pt x="2084" y="0"/>
                      <a:pt x="19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29"/>
              <p:cNvSpPr/>
              <p:nvPr/>
            </p:nvSpPr>
            <p:spPr>
              <a:xfrm>
                <a:off x="4376787" y="2576479"/>
                <a:ext cx="40883" cy="22975"/>
              </a:xfrm>
              <a:custGeom>
                <a:avLst/>
                <a:gdLst/>
                <a:ahLst/>
                <a:cxnLst/>
                <a:rect l="l" t="t" r="r" b="b"/>
                <a:pathLst>
                  <a:path w="3082" h="1732" extrusionOk="0">
                    <a:moveTo>
                      <a:pt x="1969" y="1"/>
                    </a:moveTo>
                    <a:cubicBezTo>
                      <a:pt x="1864" y="1"/>
                      <a:pt x="1769" y="29"/>
                      <a:pt x="1712" y="86"/>
                    </a:cubicBezTo>
                    <a:lnTo>
                      <a:pt x="114" y="1000"/>
                    </a:lnTo>
                    <a:cubicBezTo>
                      <a:pt x="0" y="1076"/>
                      <a:pt x="0" y="1228"/>
                      <a:pt x="190" y="1304"/>
                    </a:cubicBezTo>
                    <a:lnTo>
                      <a:pt x="761" y="1646"/>
                    </a:lnTo>
                    <a:cubicBezTo>
                      <a:pt x="856" y="1703"/>
                      <a:pt x="961" y="1732"/>
                      <a:pt x="1061" y="1732"/>
                    </a:cubicBezTo>
                    <a:cubicBezTo>
                      <a:pt x="1160" y="1732"/>
                      <a:pt x="1256" y="1703"/>
                      <a:pt x="1332" y="1646"/>
                    </a:cubicBezTo>
                    <a:lnTo>
                      <a:pt x="2891" y="733"/>
                    </a:lnTo>
                    <a:cubicBezTo>
                      <a:pt x="3082" y="695"/>
                      <a:pt x="3044" y="543"/>
                      <a:pt x="2853" y="429"/>
                    </a:cubicBezTo>
                    <a:lnTo>
                      <a:pt x="2283" y="86"/>
                    </a:lnTo>
                    <a:cubicBezTo>
                      <a:pt x="2188" y="29"/>
                      <a:pt x="2074" y="1"/>
                      <a:pt x="19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9"/>
              <p:cNvSpPr/>
              <p:nvPr/>
            </p:nvSpPr>
            <p:spPr>
              <a:xfrm>
                <a:off x="4413120" y="2555799"/>
                <a:ext cx="40379" cy="22590"/>
              </a:xfrm>
              <a:custGeom>
                <a:avLst/>
                <a:gdLst/>
                <a:ahLst/>
                <a:cxnLst/>
                <a:rect l="l" t="t" r="r" b="b"/>
                <a:pathLst>
                  <a:path w="3044" h="1703" extrusionOk="0">
                    <a:moveTo>
                      <a:pt x="1983" y="0"/>
                    </a:moveTo>
                    <a:cubicBezTo>
                      <a:pt x="1883" y="0"/>
                      <a:pt x="1788" y="29"/>
                      <a:pt x="1712" y="86"/>
                    </a:cubicBezTo>
                    <a:lnTo>
                      <a:pt x="152" y="961"/>
                    </a:lnTo>
                    <a:cubicBezTo>
                      <a:pt x="0" y="1075"/>
                      <a:pt x="0" y="1227"/>
                      <a:pt x="191" y="1303"/>
                    </a:cubicBezTo>
                    <a:lnTo>
                      <a:pt x="761" y="1645"/>
                    </a:lnTo>
                    <a:cubicBezTo>
                      <a:pt x="856" y="1684"/>
                      <a:pt x="961" y="1703"/>
                      <a:pt x="1061" y="1703"/>
                    </a:cubicBezTo>
                    <a:cubicBezTo>
                      <a:pt x="1161" y="1703"/>
                      <a:pt x="1256" y="1684"/>
                      <a:pt x="1332" y="1645"/>
                    </a:cubicBezTo>
                    <a:lnTo>
                      <a:pt x="2892" y="732"/>
                    </a:lnTo>
                    <a:cubicBezTo>
                      <a:pt x="3044" y="656"/>
                      <a:pt x="3044" y="504"/>
                      <a:pt x="2854" y="390"/>
                    </a:cubicBezTo>
                    <a:lnTo>
                      <a:pt x="2283" y="86"/>
                    </a:lnTo>
                    <a:cubicBezTo>
                      <a:pt x="2188" y="29"/>
                      <a:pt x="2083" y="0"/>
                      <a:pt x="19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9"/>
              <p:cNvSpPr/>
              <p:nvPr/>
            </p:nvSpPr>
            <p:spPr>
              <a:xfrm>
                <a:off x="4449957" y="2534973"/>
                <a:ext cx="40392" cy="22723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1713" extrusionOk="0">
                    <a:moveTo>
                      <a:pt x="1969" y="1"/>
                    </a:moveTo>
                    <a:cubicBezTo>
                      <a:pt x="1865" y="1"/>
                      <a:pt x="1770" y="20"/>
                      <a:pt x="1713" y="58"/>
                    </a:cubicBezTo>
                    <a:lnTo>
                      <a:pt x="115" y="971"/>
                    </a:lnTo>
                    <a:cubicBezTo>
                      <a:pt x="1" y="1085"/>
                      <a:pt x="1" y="1199"/>
                      <a:pt x="191" y="1313"/>
                    </a:cubicBezTo>
                    <a:lnTo>
                      <a:pt x="761" y="1656"/>
                    </a:lnTo>
                    <a:cubicBezTo>
                      <a:pt x="857" y="1694"/>
                      <a:pt x="961" y="1713"/>
                      <a:pt x="1061" y="1713"/>
                    </a:cubicBezTo>
                    <a:cubicBezTo>
                      <a:pt x="1161" y="1713"/>
                      <a:pt x="1256" y="1694"/>
                      <a:pt x="1332" y="1656"/>
                    </a:cubicBezTo>
                    <a:lnTo>
                      <a:pt x="2892" y="743"/>
                    </a:lnTo>
                    <a:cubicBezTo>
                      <a:pt x="3044" y="628"/>
                      <a:pt x="3044" y="514"/>
                      <a:pt x="2854" y="400"/>
                    </a:cubicBezTo>
                    <a:lnTo>
                      <a:pt x="2283" y="58"/>
                    </a:lnTo>
                    <a:cubicBezTo>
                      <a:pt x="2188" y="20"/>
                      <a:pt x="2074" y="1"/>
                      <a:pt x="19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29"/>
              <p:cNvSpPr/>
              <p:nvPr/>
            </p:nvSpPr>
            <p:spPr>
              <a:xfrm>
                <a:off x="4486290" y="2513404"/>
                <a:ext cx="40392" cy="22975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1732" extrusionOk="0">
                    <a:moveTo>
                      <a:pt x="1984" y="0"/>
                    </a:moveTo>
                    <a:cubicBezTo>
                      <a:pt x="1884" y="0"/>
                      <a:pt x="1789" y="29"/>
                      <a:pt x="1713" y="86"/>
                    </a:cubicBezTo>
                    <a:lnTo>
                      <a:pt x="153" y="999"/>
                    </a:lnTo>
                    <a:cubicBezTo>
                      <a:pt x="1" y="1075"/>
                      <a:pt x="1" y="1227"/>
                      <a:pt x="191" y="1303"/>
                    </a:cubicBezTo>
                    <a:lnTo>
                      <a:pt x="762" y="1646"/>
                    </a:lnTo>
                    <a:cubicBezTo>
                      <a:pt x="857" y="1703"/>
                      <a:pt x="961" y="1731"/>
                      <a:pt x="1061" y="1731"/>
                    </a:cubicBezTo>
                    <a:cubicBezTo>
                      <a:pt x="1161" y="1731"/>
                      <a:pt x="1256" y="1703"/>
                      <a:pt x="1332" y="1646"/>
                    </a:cubicBezTo>
                    <a:lnTo>
                      <a:pt x="2892" y="733"/>
                    </a:lnTo>
                    <a:cubicBezTo>
                      <a:pt x="3044" y="695"/>
                      <a:pt x="3044" y="504"/>
                      <a:pt x="2854" y="428"/>
                    </a:cubicBezTo>
                    <a:lnTo>
                      <a:pt x="2283" y="86"/>
                    </a:lnTo>
                    <a:cubicBezTo>
                      <a:pt x="2188" y="29"/>
                      <a:pt x="2084" y="0"/>
                      <a:pt x="19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9"/>
              <p:cNvSpPr/>
              <p:nvPr/>
            </p:nvSpPr>
            <p:spPr>
              <a:xfrm>
                <a:off x="4523127" y="2492710"/>
                <a:ext cx="40392" cy="22604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1704" extrusionOk="0">
                    <a:moveTo>
                      <a:pt x="1951" y="1"/>
                    </a:moveTo>
                    <a:cubicBezTo>
                      <a:pt x="1846" y="1"/>
                      <a:pt x="1751" y="29"/>
                      <a:pt x="1675" y="86"/>
                    </a:cubicBezTo>
                    <a:lnTo>
                      <a:pt x="115" y="961"/>
                    </a:lnTo>
                    <a:cubicBezTo>
                      <a:pt x="1" y="1075"/>
                      <a:pt x="1" y="1227"/>
                      <a:pt x="191" y="1304"/>
                    </a:cubicBezTo>
                    <a:lnTo>
                      <a:pt x="762" y="1646"/>
                    </a:lnTo>
                    <a:cubicBezTo>
                      <a:pt x="857" y="1684"/>
                      <a:pt x="962" y="1703"/>
                      <a:pt x="1061" y="1703"/>
                    </a:cubicBezTo>
                    <a:cubicBezTo>
                      <a:pt x="1161" y="1703"/>
                      <a:pt x="1256" y="1684"/>
                      <a:pt x="1332" y="1646"/>
                    </a:cubicBezTo>
                    <a:lnTo>
                      <a:pt x="2892" y="733"/>
                    </a:lnTo>
                    <a:cubicBezTo>
                      <a:pt x="3044" y="657"/>
                      <a:pt x="2968" y="505"/>
                      <a:pt x="2854" y="390"/>
                    </a:cubicBezTo>
                    <a:lnTo>
                      <a:pt x="2284" y="86"/>
                    </a:lnTo>
                    <a:cubicBezTo>
                      <a:pt x="2169" y="29"/>
                      <a:pt x="2055" y="1"/>
                      <a:pt x="1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9"/>
              <p:cNvSpPr/>
              <p:nvPr/>
            </p:nvSpPr>
            <p:spPr>
              <a:xfrm>
                <a:off x="4559473" y="2460914"/>
                <a:ext cx="58048" cy="33070"/>
              </a:xfrm>
              <a:custGeom>
                <a:avLst/>
                <a:gdLst/>
                <a:ahLst/>
                <a:cxnLst/>
                <a:rect l="l" t="t" r="r" b="b"/>
                <a:pathLst>
                  <a:path w="4376" h="2493" extrusionOk="0">
                    <a:moveTo>
                      <a:pt x="3315" y="1"/>
                    </a:moveTo>
                    <a:cubicBezTo>
                      <a:pt x="3215" y="1"/>
                      <a:pt x="3120" y="29"/>
                      <a:pt x="3044" y="86"/>
                    </a:cubicBezTo>
                    <a:lnTo>
                      <a:pt x="152" y="1760"/>
                    </a:lnTo>
                    <a:cubicBezTo>
                      <a:pt x="0" y="1836"/>
                      <a:pt x="0" y="1989"/>
                      <a:pt x="190" y="2103"/>
                    </a:cubicBezTo>
                    <a:lnTo>
                      <a:pt x="761" y="2407"/>
                    </a:lnTo>
                    <a:cubicBezTo>
                      <a:pt x="856" y="2464"/>
                      <a:pt x="961" y="2493"/>
                      <a:pt x="1061" y="2493"/>
                    </a:cubicBezTo>
                    <a:cubicBezTo>
                      <a:pt x="1160" y="2493"/>
                      <a:pt x="1256" y="2464"/>
                      <a:pt x="1332" y="2407"/>
                    </a:cubicBezTo>
                    <a:lnTo>
                      <a:pt x="4223" y="771"/>
                    </a:lnTo>
                    <a:cubicBezTo>
                      <a:pt x="4375" y="657"/>
                      <a:pt x="4337" y="505"/>
                      <a:pt x="4185" y="429"/>
                    </a:cubicBezTo>
                    <a:lnTo>
                      <a:pt x="3614" y="86"/>
                    </a:lnTo>
                    <a:cubicBezTo>
                      <a:pt x="3519" y="29"/>
                      <a:pt x="3415" y="1"/>
                      <a:pt x="33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9"/>
              <p:cNvSpPr/>
              <p:nvPr/>
            </p:nvSpPr>
            <p:spPr>
              <a:xfrm>
                <a:off x="4302092" y="2744308"/>
                <a:ext cx="53511" cy="29276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207" extrusionOk="0">
                    <a:moveTo>
                      <a:pt x="1757" y="0"/>
                    </a:moveTo>
                    <a:cubicBezTo>
                      <a:pt x="1575" y="0"/>
                      <a:pt x="1410" y="42"/>
                      <a:pt x="1294" y="141"/>
                    </a:cubicBezTo>
                    <a:lnTo>
                      <a:pt x="305" y="712"/>
                    </a:lnTo>
                    <a:cubicBezTo>
                      <a:pt x="1" y="826"/>
                      <a:pt x="39" y="1168"/>
                      <a:pt x="381" y="1359"/>
                    </a:cubicBezTo>
                    <a:lnTo>
                      <a:pt x="1522" y="2043"/>
                    </a:lnTo>
                    <a:cubicBezTo>
                      <a:pt x="1731" y="2148"/>
                      <a:pt x="1986" y="2207"/>
                      <a:pt x="2218" y="2207"/>
                    </a:cubicBezTo>
                    <a:cubicBezTo>
                      <a:pt x="2408" y="2207"/>
                      <a:pt x="2582" y="2167"/>
                      <a:pt x="2702" y="2081"/>
                    </a:cubicBezTo>
                    <a:lnTo>
                      <a:pt x="3729" y="1511"/>
                    </a:lnTo>
                    <a:cubicBezTo>
                      <a:pt x="4033" y="1359"/>
                      <a:pt x="3995" y="1016"/>
                      <a:pt x="3615" y="826"/>
                    </a:cubicBezTo>
                    <a:lnTo>
                      <a:pt x="2473" y="179"/>
                    </a:lnTo>
                    <a:cubicBezTo>
                      <a:pt x="2258" y="72"/>
                      <a:pt x="1994" y="0"/>
                      <a:pt x="17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9"/>
              <p:cNvSpPr/>
              <p:nvPr/>
            </p:nvSpPr>
            <p:spPr>
              <a:xfrm>
                <a:off x="4338929" y="2723482"/>
                <a:ext cx="53007" cy="29210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02" extrusionOk="0">
                    <a:moveTo>
                      <a:pt x="1733" y="1"/>
                    </a:moveTo>
                    <a:cubicBezTo>
                      <a:pt x="1552" y="1"/>
                      <a:pt x="1384" y="33"/>
                      <a:pt x="1256" y="113"/>
                    </a:cubicBezTo>
                    <a:lnTo>
                      <a:pt x="267" y="684"/>
                    </a:lnTo>
                    <a:cubicBezTo>
                      <a:pt x="1" y="836"/>
                      <a:pt x="39" y="1179"/>
                      <a:pt x="381" y="1369"/>
                    </a:cubicBezTo>
                    <a:lnTo>
                      <a:pt x="1523" y="2016"/>
                    </a:lnTo>
                    <a:cubicBezTo>
                      <a:pt x="1749" y="2129"/>
                      <a:pt x="2017" y="2202"/>
                      <a:pt x="2260" y="2202"/>
                    </a:cubicBezTo>
                    <a:cubicBezTo>
                      <a:pt x="2425" y="2202"/>
                      <a:pt x="2579" y="2168"/>
                      <a:pt x="2702" y="2092"/>
                    </a:cubicBezTo>
                    <a:lnTo>
                      <a:pt x="3691" y="1521"/>
                    </a:lnTo>
                    <a:cubicBezTo>
                      <a:pt x="3995" y="1331"/>
                      <a:pt x="3995" y="1026"/>
                      <a:pt x="3615" y="836"/>
                    </a:cubicBezTo>
                    <a:lnTo>
                      <a:pt x="2474" y="151"/>
                    </a:lnTo>
                    <a:cubicBezTo>
                      <a:pt x="2253" y="63"/>
                      <a:pt x="1981" y="1"/>
                      <a:pt x="17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9"/>
              <p:cNvSpPr/>
              <p:nvPr/>
            </p:nvSpPr>
            <p:spPr>
              <a:xfrm>
                <a:off x="4375262" y="2702629"/>
                <a:ext cx="53007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191" extrusionOk="0">
                    <a:moveTo>
                      <a:pt x="1778" y="0"/>
                    </a:moveTo>
                    <a:cubicBezTo>
                      <a:pt x="1588" y="0"/>
                      <a:pt x="1414" y="40"/>
                      <a:pt x="1294" y="126"/>
                    </a:cubicBezTo>
                    <a:lnTo>
                      <a:pt x="305" y="696"/>
                    </a:lnTo>
                    <a:cubicBezTo>
                      <a:pt x="1" y="848"/>
                      <a:pt x="39" y="1191"/>
                      <a:pt x="381" y="1381"/>
                    </a:cubicBezTo>
                    <a:lnTo>
                      <a:pt x="1523" y="2028"/>
                    </a:lnTo>
                    <a:cubicBezTo>
                      <a:pt x="1732" y="2132"/>
                      <a:pt x="1987" y="2191"/>
                      <a:pt x="2218" y="2191"/>
                    </a:cubicBezTo>
                    <a:cubicBezTo>
                      <a:pt x="2408" y="2191"/>
                      <a:pt x="2582" y="2151"/>
                      <a:pt x="2702" y="2066"/>
                    </a:cubicBezTo>
                    <a:lnTo>
                      <a:pt x="3729" y="1495"/>
                    </a:lnTo>
                    <a:cubicBezTo>
                      <a:pt x="3996" y="1305"/>
                      <a:pt x="3958" y="1039"/>
                      <a:pt x="3615" y="848"/>
                    </a:cubicBezTo>
                    <a:lnTo>
                      <a:pt x="2474" y="164"/>
                    </a:lnTo>
                    <a:cubicBezTo>
                      <a:pt x="2265" y="59"/>
                      <a:pt x="2010" y="0"/>
                      <a:pt x="17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9"/>
              <p:cNvSpPr/>
              <p:nvPr/>
            </p:nvSpPr>
            <p:spPr>
              <a:xfrm>
                <a:off x="4412112" y="2681219"/>
                <a:ext cx="52994" cy="29276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207" extrusionOk="0">
                    <a:moveTo>
                      <a:pt x="1750" y="1"/>
                    </a:moveTo>
                    <a:cubicBezTo>
                      <a:pt x="1563" y="1"/>
                      <a:pt x="1388" y="43"/>
                      <a:pt x="1256" y="142"/>
                    </a:cubicBezTo>
                    <a:lnTo>
                      <a:pt x="267" y="712"/>
                    </a:lnTo>
                    <a:cubicBezTo>
                      <a:pt x="0" y="826"/>
                      <a:pt x="38" y="1169"/>
                      <a:pt x="381" y="1359"/>
                    </a:cubicBezTo>
                    <a:lnTo>
                      <a:pt x="1484" y="2044"/>
                    </a:lnTo>
                    <a:cubicBezTo>
                      <a:pt x="1714" y="2148"/>
                      <a:pt x="1967" y="2207"/>
                      <a:pt x="2199" y="2207"/>
                    </a:cubicBezTo>
                    <a:cubicBezTo>
                      <a:pt x="2389" y="2207"/>
                      <a:pt x="2564" y="2168"/>
                      <a:pt x="2701" y="2082"/>
                    </a:cubicBezTo>
                    <a:lnTo>
                      <a:pt x="3690" y="1511"/>
                    </a:lnTo>
                    <a:cubicBezTo>
                      <a:pt x="3995" y="1359"/>
                      <a:pt x="3919" y="1017"/>
                      <a:pt x="3614" y="826"/>
                    </a:cubicBezTo>
                    <a:lnTo>
                      <a:pt x="2473" y="180"/>
                    </a:lnTo>
                    <a:cubicBezTo>
                      <a:pt x="2258" y="72"/>
                      <a:pt x="1993" y="1"/>
                      <a:pt x="17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9"/>
              <p:cNvSpPr/>
              <p:nvPr/>
            </p:nvSpPr>
            <p:spPr>
              <a:xfrm>
                <a:off x="4447941" y="2660406"/>
                <a:ext cx="53511" cy="29210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202" extrusionOk="0">
                    <a:moveTo>
                      <a:pt x="1740" y="0"/>
                    </a:moveTo>
                    <a:cubicBezTo>
                      <a:pt x="1565" y="0"/>
                      <a:pt x="1406" y="33"/>
                      <a:pt x="1294" y="113"/>
                    </a:cubicBezTo>
                    <a:lnTo>
                      <a:pt x="267" y="684"/>
                    </a:lnTo>
                    <a:cubicBezTo>
                      <a:pt x="0" y="836"/>
                      <a:pt x="38" y="1178"/>
                      <a:pt x="381" y="1368"/>
                    </a:cubicBezTo>
                    <a:lnTo>
                      <a:pt x="1522" y="2015"/>
                    </a:lnTo>
                    <a:cubicBezTo>
                      <a:pt x="1749" y="2128"/>
                      <a:pt x="2030" y="2201"/>
                      <a:pt x="2276" y="2201"/>
                    </a:cubicBezTo>
                    <a:cubicBezTo>
                      <a:pt x="2443" y="2201"/>
                      <a:pt x="2594" y="2168"/>
                      <a:pt x="2701" y="2091"/>
                    </a:cubicBezTo>
                    <a:lnTo>
                      <a:pt x="3691" y="1520"/>
                    </a:lnTo>
                    <a:cubicBezTo>
                      <a:pt x="4033" y="1330"/>
                      <a:pt x="3995" y="1026"/>
                      <a:pt x="3615" y="836"/>
                    </a:cubicBezTo>
                    <a:lnTo>
                      <a:pt x="2473" y="151"/>
                    </a:lnTo>
                    <a:cubicBezTo>
                      <a:pt x="2253" y="63"/>
                      <a:pt x="1981" y="0"/>
                      <a:pt x="17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9"/>
              <p:cNvSpPr/>
              <p:nvPr/>
            </p:nvSpPr>
            <p:spPr>
              <a:xfrm>
                <a:off x="4484274" y="2639541"/>
                <a:ext cx="54015" cy="29077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2192" extrusionOk="0">
                    <a:moveTo>
                      <a:pt x="1793" y="1"/>
                    </a:moveTo>
                    <a:cubicBezTo>
                      <a:pt x="1607" y="1"/>
                      <a:pt x="1431" y="40"/>
                      <a:pt x="1294" y="126"/>
                    </a:cubicBezTo>
                    <a:lnTo>
                      <a:pt x="305" y="697"/>
                    </a:lnTo>
                    <a:cubicBezTo>
                      <a:pt x="1" y="849"/>
                      <a:pt x="77" y="1191"/>
                      <a:pt x="381" y="1381"/>
                    </a:cubicBezTo>
                    <a:lnTo>
                      <a:pt x="1522" y="2028"/>
                    </a:lnTo>
                    <a:cubicBezTo>
                      <a:pt x="1731" y="2133"/>
                      <a:pt x="1986" y="2191"/>
                      <a:pt x="2218" y="2191"/>
                    </a:cubicBezTo>
                    <a:cubicBezTo>
                      <a:pt x="2408" y="2191"/>
                      <a:pt x="2582" y="2152"/>
                      <a:pt x="2702" y="2066"/>
                    </a:cubicBezTo>
                    <a:lnTo>
                      <a:pt x="3729" y="1496"/>
                    </a:lnTo>
                    <a:cubicBezTo>
                      <a:pt x="4071" y="1305"/>
                      <a:pt x="3995" y="1039"/>
                      <a:pt x="3615" y="849"/>
                    </a:cubicBezTo>
                    <a:lnTo>
                      <a:pt x="2473" y="164"/>
                    </a:lnTo>
                    <a:cubicBezTo>
                      <a:pt x="2264" y="60"/>
                      <a:pt x="2021" y="1"/>
                      <a:pt x="179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9"/>
              <p:cNvSpPr/>
              <p:nvPr/>
            </p:nvSpPr>
            <p:spPr>
              <a:xfrm>
                <a:off x="4521111" y="2618144"/>
                <a:ext cx="53007" cy="29276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07" extrusionOk="0">
                    <a:moveTo>
                      <a:pt x="1757" y="0"/>
                    </a:moveTo>
                    <a:cubicBezTo>
                      <a:pt x="1575" y="0"/>
                      <a:pt x="1410" y="42"/>
                      <a:pt x="1294" y="141"/>
                    </a:cubicBezTo>
                    <a:lnTo>
                      <a:pt x="267" y="712"/>
                    </a:lnTo>
                    <a:cubicBezTo>
                      <a:pt x="1" y="826"/>
                      <a:pt x="39" y="1168"/>
                      <a:pt x="381" y="1359"/>
                    </a:cubicBezTo>
                    <a:lnTo>
                      <a:pt x="1523" y="2043"/>
                    </a:lnTo>
                    <a:cubicBezTo>
                      <a:pt x="1732" y="2148"/>
                      <a:pt x="1987" y="2206"/>
                      <a:pt x="2218" y="2206"/>
                    </a:cubicBezTo>
                    <a:cubicBezTo>
                      <a:pt x="2408" y="2206"/>
                      <a:pt x="2582" y="2167"/>
                      <a:pt x="2702" y="2081"/>
                    </a:cubicBezTo>
                    <a:lnTo>
                      <a:pt x="3691" y="1511"/>
                    </a:lnTo>
                    <a:cubicBezTo>
                      <a:pt x="3995" y="1359"/>
                      <a:pt x="3995" y="1016"/>
                      <a:pt x="3615" y="826"/>
                    </a:cubicBezTo>
                    <a:lnTo>
                      <a:pt x="2474" y="179"/>
                    </a:lnTo>
                    <a:cubicBezTo>
                      <a:pt x="2258" y="72"/>
                      <a:pt x="1994" y="0"/>
                      <a:pt x="17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9"/>
              <p:cNvSpPr/>
              <p:nvPr/>
            </p:nvSpPr>
            <p:spPr>
              <a:xfrm>
                <a:off x="4557443" y="2597318"/>
                <a:ext cx="53007" cy="29210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02" extrusionOk="0">
                    <a:moveTo>
                      <a:pt x="1756" y="0"/>
                    </a:moveTo>
                    <a:cubicBezTo>
                      <a:pt x="1584" y="0"/>
                      <a:pt x="1422" y="33"/>
                      <a:pt x="1294" y="113"/>
                    </a:cubicBezTo>
                    <a:lnTo>
                      <a:pt x="305" y="684"/>
                    </a:lnTo>
                    <a:cubicBezTo>
                      <a:pt x="1" y="836"/>
                      <a:pt x="39" y="1179"/>
                      <a:pt x="381" y="1369"/>
                    </a:cubicBezTo>
                    <a:lnTo>
                      <a:pt x="1523" y="2016"/>
                    </a:lnTo>
                    <a:cubicBezTo>
                      <a:pt x="1750" y="2129"/>
                      <a:pt x="2031" y="2202"/>
                      <a:pt x="2285" y="2202"/>
                    </a:cubicBezTo>
                    <a:cubicBezTo>
                      <a:pt x="2457" y="2202"/>
                      <a:pt x="2617" y="2168"/>
                      <a:pt x="2740" y="2092"/>
                    </a:cubicBezTo>
                    <a:lnTo>
                      <a:pt x="3729" y="1521"/>
                    </a:lnTo>
                    <a:cubicBezTo>
                      <a:pt x="3996" y="1331"/>
                      <a:pt x="3958" y="1026"/>
                      <a:pt x="3615" y="836"/>
                    </a:cubicBezTo>
                    <a:lnTo>
                      <a:pt x="2474" y="151"/>
                    </a:lnTo>
                    <a:cubicBezTo>
                      <a:pt x="2253" y="63"/>
                      <a:pt x="1994" y="0"/>
                      <a:pt x="17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9"/>
              <p:cNvSpPr/>
              <p:nvPr/>
            </p:nvSpPr>
            <p:spPr>
              <a:xfrm>
                <a:off x="4594294" y="2575961"/>
                <a:ext cx="52994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191" extrusionOk="0">
                    <a:moveTo>
                      <a:pt x="1771" y="0"/>
                    </a:moveTo>
                    <a:cubicBezTo>
                      <a:pt x="1576" y="0"/>
                      <a:pt x="1393" y="40"/>
                      <a:pt x="1256" y="125"/>
                    </a:cubicBezTo>
                    <a:lnTo>
                      <a:pt x="266" y="696"/>
                    </a:lnTo>
                    <a:cubicBezTo>
                      <a:pt x="0" y="848"/>
                      <a:pt x="38" y="1153"/>
                      <a:pt x="381" y="1343"/>
                    </a:cubicBezTo>
                    <a:lnTo>
                      <a:pt x="1522" y="2028"/>
                    </a:lnTo>
                    <a:cubicBezTo>
                      <a:pt x="1731" y="2132"/>
                      <a:pt x="1975" y="2191"/>
                      <a:pt x="2202" y="2191"/>
                    </a:cubicBezTo>
                    <a:cubicBezTo>
                      <a:pt x="2388" y="2191"/>
                      <a:pt x="2564" y="2151"/>
                      <a:pt x="2701" y="2066"/>
                    </a:cubicBezTo>
                    <a:lnTo>
                      <a:pt x="3690" y="1495"/>
                    </a:lnTo>
                    <a:cubicBezTo>
                      <a:pt x="3995" y="1343"/>
                      <a:pt x="3919" y="1039"/>
                      <a:pt x="3614" y="810"/>
                    </a:cubicBezTo>
                    <a:lnTo>
                      <a:pt x="2473" y="164"/>
                    </a:lnTo>
                    <a:cubicBezTo>
                      <a:pt x="2264" y="59"/>
                      <a:pt x="2009" y="0"/>
                      <a:pt x="17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9"/>
              <p:cNvSpPr/>
              <p:nvPr/>
            </p:nvSpPr>
            <p:spPr>
              <a:xfrm>
                <a:off x="4630122" y="2555056"/>
                <a:ext cx="53498" cy="29276"/>
              </a:xfrm>
              <a:custGeom>
                <a:avLst/>
                <a:gdLst/>
                <a:ahLst/>
                <a:cxnLst/>
                <a:rect l="l" t="t" r="r" b="b"/>
                <a:pathLst>
                  <a:path w="4033" h="2207" extrusionOk="0">
                    <a:moveTo>
                      <a:pt x="1757" y="1"/>
                    </a:moveTo>
                    <a:cubicBezTo>
                      <a:pt x="1575" y="1"/>
                      <a:pt x="1409" y="43"/>
                      <a:pt x="1294" y="142"/>
                    </a:cubicBezTo>
                    <a:lnTo>
                      <a:pt x="267" y="712"/>
                    </a:lnTo>
                    <a:cubicBezTo>
                      <a:pt x="0" y="826"/>
                      <a:pt x="38" y="1169"/>
                      <a:pt x="381" y="1359"/>
                    </a:cubicBezTo>
                    <a:lnTo>
                      <a:pt x="1522" y="2044"/>
                    </a:lnTo>
                    <a:cubicBezTo>
                      <a:pt x="1731" y="2148"/>
                      <a:pt x="1986" y="2207"/>
                      <a:pt x="2218" y="2207"/>
                    </a:cubicBezTo>
                    <a:cubicBezTo>
                      <a:pt x="2407" y="2207"/>
                      <a:pt x="2581" y="2168"/>
                      <a:pt x="2701" y="2082"/>
                    </a:cubicBezTo>
                    <a:lnTo>
                      <a:pt x="3729" y="1511"/>
                    </a:lnTo>
                    <a:cubicBezTo>
                      <a:pt x="4033" y="1359"/>
                      <a:pt x="3995" y="1017"/>
                      <a:pt x="3615" y="826"/>
                    </a:cubicBezTo>
                    <a:lnTo>
                      <a:pt x="2473" y="180"/>
                    </a:lnTo>
                    <a:cubicBezTo>
                      <a:pt x="2258" y="72"/>
                      <a:pt x="1994" y="1"/>
                      <a:pt x="17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29"/>
              <p:cNvSpPr/>
              <p:nvPr/>
            </p:nvSpPr>
            <p:spPr>
              <a:xfrm>
                <a:off x="4667463" y="2523472"/>
                <a:ext cx="70663" cy="39172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53" extrusionOk="0">
                    <a:moveTo>
                      <a:pt x="3109" y="1"/>
                    </a:moveTo>
                    <a:cubicBezTo>
                      <a:pt x="2920" y="1"/>
                      <a:pt x="2746" y="40"/>
                      <a:pt x="2626" y="126"/>
                    </a:cubicBezTo>
                    <a:lnTo>
                      <a:pt x="267" y="1457"/>
                    </a:lnTo>
                    <a:cubicBezTo>
                      <a:pt x="1" y="1610"/>
                      <a:pt x="39" y="1914"/>
                      <a:pt x="381" y="2142"/>
                    </a:cubicBezTo>
                    <a:lnTo>
                      <a:pt x="1522" y="2789"/>
                    </a:lnTo>
                    <a:cubicBezTo>
                      <a:pt x="1731" y="2893"/>
                      <a:pt x="1986" y="2952"/>
                      <a:pt x="2218" y="2952"/>
                    </a:cubicBezTo>
                    <a:cubicBezTo>
                      <a:pt x="2408" y="2952"/>
                      <a:pt x="2582" y="2913"/>
                      <a:pt x="2702" y="2827"/>
                    </a:cubicBezTo>
                    <a:lnTo>
                      <a:pt x="5022" y="1495"/>
                    </a:lnTo>
                    <a:cubicBezTo>
                      <a:pt x="5327" y="1381"/>
                      <a:pt x="5289" y="1039"/>
                      <a:pt x="4946" y="849"/>
                    </a:cubicBezTo>
                    <a:lnTo>
                      <a:pt x="3805" y="164"/>
                    </a:lnTo>
                    <a:cubicBezTo>
                      <a:pt x="3596" y="59"/>
                      <a:pt x="3341" y="1"/>
                      <a:pt x="31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29"/>
              <p:cNvSpPr/>
              <p:nvPr/>
            </p:nvSpPr>
            <p:spPr>
              <a:xfrm>
                <a:off x="4382836" y="2790947"/>
                <a:ext cx="53007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191" extrusionOk="0">
                    <a:moveTo>
                      <a:pt x="1778" y="0"/>
                    </a:moveTo>
                    <a:cubicBezTo>
                      <a:pt x="1588" y="0"/>
                      <a:pt x="1414" y="40"/>
                      <a:pt x="1294" y="125"/>
                    </a:cubicBezTo>
                    <a:lnTo>
                      <a:pt x="305" y="696"/>
                    </a:lnTo>
                    <a:cubicBezTo>
                      <a:pt x="1" y="848"/>
                      <a:pt x="39" y="1152"/>
                      <a:pt x="381" y="1343"/>
                    </a:cubicBezTo>
                    <a:lnTo>
                      <a:pt x="1522" y="2027"/>
                    </a:lnTo>
                    <a:cubicBezTo>
                      <a:pt x="1731" y="2132"/>
                      <a:pt x="1986" y="2191"/>
                      <a:pt x="2218" y="2191"/>
                    </a:cubicBezTo>
                    <a:cubicBezTo>
                      <a:pt x="2408" y="2191"/>
                      <a:pt x="2582" y="2151"/>
                      <a:pt x="2702" y="2066"/>
                    </a:cubicBezTo>
                    <a:lnTo>
                      <a:pt x="3729" y="1495"/>
                    </a:lnTo>
                    <a:cubicBezTo>
                      <a:pt x="3995" y="1305"/>
                      <a:pt x="3957" y="1038"/>
                      <a:pt x="3615" y="848"/>
                    </a:cubicBezTo>
                    <a:lnTo>
                      <a:pt x="2474" y="163"/>
                    </a:lnTo>
                    <a:cubicBezTo>
                      <a:pt x="2264" y="59"/>
                      <a:pt x="2009" y="0"/>
                      <a:pt x="17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9"/>
              <p:cNvSpPr/>
              <p:nvPr/>
            </p:nvSpPr>
            <p:spPr>
              <a:xfrm>
                <a:off x="4419673" y="2770254"/>
                <a:ext cx="53007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191" extrusionOk="0">
                    <a:moveTo>
                      <a:pt x="1772" y="0"/>
                    </a:moveTo>
                    <a:cubicBezTo>
                      <a:pt x="1577" y="0"/>
                      <a:pt x="1393" y="40"/>
                      <a:pt x="1256" y="125"/>
                    </a:cubicBezTo>
                    <a:lnTo>
                      <a:pt x="267" y="696"/>
                    </a:lnTo>
                    <a:cubicBezTo>
                      <a:pt x="1" y="848"/>
                      <a:pt x="39" y="1153"/>
                      <a:pt x="381" y="1343"/>
                    </a:cubicBezTo>
                    <a:lnTo>
                      <a:pt x="1523" y="2028"/>
                    </a:lnTo>
                    <a:cubicBezTo>
                      <a:pt x="1732" y="2132"/>
                      <a:pt x="1975" y="2191"/>
                      <a:pt x="2203" y="2191"/>
                    </a:cubicBezTo>
                    <a:cubicBezTo>
                      <a:pt x="2389" y="2191"/>
                      <a:pt x="2565" y="2151"/>
                      <a:pt x="2702" y="2066"/>
                    </a:cubicBezTo>
                    <a:lnTo>
                      <a:pt x="3691" y="1495"/>
                    </a:lnTo>
                    <a:cubicBezTo>
                      <a:pt x="3996" y="1305"/>
                      <a:pt x="3919" y="1039"/>
                      <a:pt x="3615" y="848"/>
                    </a:cubicBezTo>
                    <a:lnTo>
                      <a:pt x="2474" y="164"/>
                    </a:lnTo>
                    <a:cubicBezTo>
                      <a:pt x="2265" y="59"/>
                      <a:pt x="2010" y="0"/>
                      <a:pt x="17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9"/>
              <p:cNvSpPr/>
              <p:nvPr/>
            </p:nvSpPr>
            <p:spPr>
              <a:xfrm>
                <a:off x="4456019" y="2664784"/>
                <a:ext cx="198842" cy="113840"/>
              </a:xfrm>
              <a:custGeom>
                <a:avLst/>
                <a:gdLst/>
                <a:ahLst/>
                <a:cxnLst/>
                <a:rect l="l" t="t" r="r" b="b"/>
                <a:pathLst>
                  <a:path w="14990" h="8582" extrusionOk="0">
                    <a:moveTo>
                      <a:pt x="12772" y="0"/>
                    </a:moveTo>
                    <a:cubicBezTo>
                      <a:pt x="12582" y="0"/>
                      <a:pt x="12408" y="40"/>
                      <a:pt x="12288" y="125"/>
                    </a:cubicBezTo>
                    <a:lnTo>
                      <a:pt x="304" y="7087"/>
                    </a:lnTo>
                    <a:cubicBezTo>
                      <a:pt x="0" y="7201"/>
                      <a:pt x="38" y="7544"/>
                      <a:pt x="380" y="7734"/>
                    </a:cubicBezTo>
                    <a:lnTo>
                      <a:pt x="1522" y="8419"/>
                    </a:lnTo>
                    <a:cubicBezTo>
                      <a:pt x="1731" y="8523"/>
                      <a:pt x="1986" y="8582"/>
                      <a:pt x="2217" y="8582"/>
                    </a:cubicBezTo>
                    <a:cubicBezTo>
                      <a:pt x="2407" y="8582"/>
                      <a:pt x="2581" y="8543"/>
                      <a:pt x="2701" y="8457"/>
                    </a:cubicBezTo>
                    <a:lnTo>
                      <a:pt x="14685" y="1495"/>
                    </a:lnTo>
                    <a:cubicBezTo>
                      <a:pt x="14989" y="1305"/>
                      <a:pt x="14951" y="1038"/>
                      <a:pt x="14609" y="848"/>
                    </a:cubicBezTo>
                    <a:lnTo>
                      <a:pt x="13468" y="163"/>
                    </a:lnTo>
                    <a:cubicBezTo>
                      <a:pt x="13259" y="59"/>
                      <a:pt x="13004" y="0"/>
                      <a:pt x="127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9"/>
              <p:cNvSpPr/>
              <p:nvPr/>
            </p:nvSpPr>
            <p:spPr>
              <a:xfrm>
                <a:off x="4637683" y="2643374"/>
                <a:ext cx="53511" cy="29276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207" extrusionOk="0">
                    <a:moveTo>
                      <a:pt x="1757" y="1"/>
                    </a:moveTo>
                    <a:cubicBezTo>
                      <a:pt x="1576" y="1"/>
                      <a:pt x="1410" y="42"/>
                      <a:pt x="1294" y="141"/>
                    </a:cubicBezTo>
                    <a:lnTo>
                      <a:pt x="305" y="712"/>
                    </a:lnTo>
                    <a:cubicBezTo>
                      <a:pt x="1" y="826"/>
                      <a:pt x="39" y="1169"/>
                      <a:pt x="381" y="1359"/>
                    </a:cubicBezTo>
                    <a:lnTo>
                      <a:pt x="1523" y="2044"/>
                    </a:lnTo>
                    <a:cubicBezTo>
                      <a:pt x="1732" y="2148"/>
                      <a:pt x="1987" y="2207"/>
                      <a:pt x="2218" y="2207"/>
                    </a:cubicBezTo>
                    <a:cubicBezTo>
                      <a:pt x="2408" y="2207"/>
                      <a:pt x="2582" y="2167"/>
                      <a:pt x="2702" y="2082"/>
                    </a:cubicBezTo>
                    <a:lnTo>
                      <a:pt x="3729" y="1511"/>
                    </a:lnTo>
                    <a:cubicBezTo>
                      <a:pt x="4034" y="1359"/>
                      <a:pt x="3996" y="1016"/>
                      <a:pt x="3615" y="826"/>
                    </a:cubicBezTo>
                    <a:lnTo>
                      <a:pt x="2474" y="179"/>
                    </a:lnTo>
                    <a:cubicBezTo>
                      <a:pt x="2258" y="72"/>
                      <a:pt x="1994" y="1"/>
                      <a:pt x="17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9"/>
              <p:cNvSpPr/>
              <p:nvPr/>
            </p:nvSpPr>
            <p:spPr>
              <a:xfrm>
                <a:off x="4674534" y="2622548"/>
                <a:ext cx="52994" cy="29223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203" extrusionOk="0">
                    <a:moveTo>
                      <a:pt x="1732" y="1"/>
                    </a:moveTo>
                    <a:cubicBezTo>
                      <a:pt x="1552" y="1"/>
                      <a:pt x="1384" y="34"/>
                      <a:pt x="1256" y="114"/>
                    </a:cubicBezTo>
                    <a:lnTo>
                      <a:pt x="267" y="684"/>
                    </a:lnTo>
                    <a:cubicBezTo>
                      <a:pt x="0" y="836"/>
                      <a:pt x="38" y="1179"/>
                      <a:pt x="381" y="1369"/>
                    </a:cubicBezTo>
                    <a:lnTo>
                      <a:pt x="1522" y="2016"/>
                    </a:lnTo>
                    <a:cubicBezTo>
                      <a:pt x="1726" y="2129"/>
                      <a:pt x="1998" y="2202"/>
                      <a:pt x="2249" y="2202"/>
                    </a:cubicBezTo>
                    <a:cubicBezTo>
                      <a:pt x="2418" y="2202"/>
                      <a:pt x="2578" y="2169"/>
                      <a:pt x="2701" y="2092"/>
                    </a:cubicBezTo>
                    <a:lnTo>
                      <a:pt x="3690" y="1521"/>
                    </a:lnTo>
                    <a:cubicBezTo>
                      <a:pt x="3995" y="1369"/>
                      <a:pt x="3995" y="1027"/>
                      <a:pt x="3576" y="836"/>
                    </a:cubicBezTo>
                    <a:lnTo>
                      <a:pt x="2473" y="152"/>
                    </a:lnTo>
                    <a:cubicBezTo>
                      <a:pt x="2252" y="63"/>
                      <a:pt x="1981" y="1"/>
                      <a:pt x="17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29"/>
              <p:cNvSpPr/>
              <p:nvPr/>
            </p:nvSpPr>
            <p:spPr>
              <a:xfrm>
                <a:off x="4710866" y="2601696"/>
                <a:ext cx="52994" cy="29077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192" extrusionOk="0">
                    <a:moveTo>
                      <a:pt x="1778" y="1"/>
                    </a:moveTo>
                    <a:cubicBezTo>
                      <a:pt x="1588" y="1"/>
                      <a:pt x="1414" y="40"/>
                      <a:pt x="1294" y="126"/>
                    </a:cubicBezTo>
                    <a:lnTo>
                      <a:pt x="267" y="696"/>
                    </a:lnTo>
                    <a:cubicBezTo>
                      <a:pt x="0" y="849"/>
                      <a:pt x="38" y="1191"/>
                      <a:pt x="381" y="1381"/>
                    </a:cubicBezTo>
                    <a:lnTo>
                      <a:pt x="1522" y="2028"/>
                    </a:lnTo>
                    <a:cubicBezTo>
                      <a:pt x="1731" y="2132"/>
                      <a:pt x="1986" y="2191"/>
                      <a:pt x="2218" y="2191"/>
                    </a:cubicBezTo>
                    <a:cubicBezTo>
                      <a:pt x="2408" y="2191"/>
                      <a:pt x="2582" y="2152"/>
                      <a:pt x="2702" y="2066"/>
                    </a:cubicBezTo>
                    <a:lnTo>
                      <a:pt x="3691" y="1495"/>
                    </a:lnTo>
                    <a:cubicBezTo>
                      <a:pt x="3995" y="1305"/>
                      <a:pt x="3957" y="1039"/>
                      <a:pt x="3615" y="849"/>
                    </a:cubicBezTo>
                    <a:lnTo>
                      <a:pt x="2473" y="164"/>
                    </a:lnTo>
                    <a:cubicBezTo>
                      <a:pt x="2264" y="59"/>
                      <a:pt x="2009" y="1"/>
                      <a:pt x="17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9"/>
              <p:cNvSpPr/>
              <p:nvPr/>
            </p:nvSpPr>
            <p:spPr>
              <a:xfrm>
                <a:off x="4747703" y="2570403"/>
                <a:ext cx="70663" cy="39172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53" extrusionOk="0">
                    <a:moveTo>
                      <a:pt x="3100" y="1"/>
                    </a:moveTo>
                    <a:cubicBezTo>
                      <a:pt x="2908" y="1"/>
                      <a:pt x="2725" y="40"/>
                      <a:pt x="2588" y="126"/>
                    </a:cubicBezTo>
                    <a:lnTo>
                      <a:pt x="267" y="1458"/>
                    </a:lnTo>
                    <a:cubicBezTo>
                      <a:pt x="1" y="1572"/>
                      <a:pt x="39" y="1914"/>
                      <a:pt x="381" y="2104"/>
                    </a:cubicBezTo>
                    <a:lnTo>
                      <a:pt x="1522" y="2789"/>
                    </a:lnTo>
                    <a:cubicBezTo>
                      <a:pt x="1711" y="2894"/>
                      <a:pt x="1956" y="2952"/>
                      <a:pt x="2190" y="2952"/>
                    </a:cubicBezTo>
                    <a:cubicBezTo>
                      <a:pt x="2381" y="2952"/>
                      <a:pt x="2565" y="2913"/>
                      <a:pt x="2702" y="2827"/>
                    </a:cubicBezTo>
                    <a:lnTo>
                      <a:pt x="5022" y="1496"/>
                    </a:lnTo>
                    <a:cubicBezTo>
                      <a:pt x="5327" y="1305"/>
                      <a:pt x="5327" y="1001"/>
                      <a:pt x="4908" y="811"/>
                    </a:cubicBezTo>
                    <a:lnTo>
                      <a:pt x="3767" y="164"/>
                    </a:lnTo>
                    <a:cubicBezTo>
                      <a:pt x="3579" y="59"/>
                      <a:pt x="3333" y="1"/>
                      <a:pt x="31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9"/>
              <p:cNvSpPr/>
              <p:nvPr/>
            </p:nvSpPr>
            <p:spPr>
              <a:xfrm>
                <a:off x="4262231" y="2710866"/>
                <a:ext cx="70663" cy="39304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63" extrusionOk="0">
                    <a:moveTo>
                      <a:pt x="3087" y="0"/>
                    </a:moveTo>
                    <a:cubicBezTo>
                      <a:pt x="2914" y="0"/>
                      <a:pt x="2753" y="33"/>
                      <a:pt x="2625" y="113"/>
                    </a:cubicBezTo>
                    <a:lnTo>
                      <a:pt x="304" y="1445"/>
                    </a:lnTo>
                    <a:cubicBezTo>
                      <a:pt x="0" y="1597"/>
                      <a:pt x="76" y="1939"/>
                      <a:pt x="381" y="2130"/>
                    </a:cubicBezTo>
                    <a:lnTo>
                      <a:pt x="1522" y="2776"/>
                    </a:lnTo>
                    <a:cubicBezTo>
                      <a:pt x="1749" y="2890"/>
                      <a:pt x="2030" y="2963"/>
                      <a:pt x="2284" y="2963"/>
                    </a:cubicBezTo>
                    <a:cubicBezTo>
                      <a:pt x="2456" y="2963"/>
                      <a:pt x="2616" y="2929"/>
                      <a:pt x="2739" y="2852"/>
                    </a:cubicBezTo>
                    <a:lnTo>
                      <a:pt x="5060" y="1521"/>
                    </a:lnTo>
                    <a:cubicBezTo>
                      <a:pt x="5326" y="1369"/>
                      <a:pt x="5288" y="1026"/>
                      <a:pt x="4946" y="836"/>
                    </a:cubicBezTo>
                    <a:lnTo>
                      <a:pt x="3804" y="151"/>
                    </a:lnTo>
                    <a:cubicBezTo>
                      <a:pt x="3584" y="63"/>
                      <a:pt x="3325" y="0"/>
                      <a:pt x="30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9"/>
              <p:cNvSpPr/>
              <p:nvPr/>
            </p:nvSpPr>
            <p:spPr>
              <a:xfrm>
                <a:off x="4316723" y="2690014"/>
                <a:ext cx="53007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191" extrusionOk="0">
                    <a:moveTo>
                      <a:pt x="1778" y="0"/>
                    </a:moveTo>
                    <a:cubicBezTo>
                      <a:pt x="1588" y="0"/>
                      <a:pt x="1414" y="40"/>
                      <a:pt x="1294" y="125"/>
                    </a:cubicBezTo>
                    <a:lnTo>
                      <a:pt x="267" y="696"/>
                    </a:lnTo>
                    <a:cubicBezTo>
                      <a:pt x="1" y="848"/>
                      <a:pt x="39" y="1191"/>
                      <a:pt x="381" y="1381"/>
                    </a:cubicBezTo>
                    <a:lnTo>
                      <a:pt x="1523" y="2028"/>
                    </a:lnTo>
                    <a:cubicBezTo>
                      <a:pt x="1732" y="2132"/>
                      <a:pt x="1987" y="2191"/>
                      <a:pt x="2218" y="2191"/>
                    </a:cubicBezTo>
                    <a:cubicBezTo>
                      <a:pt x="2408" y="2191"/>
                      <a:pt x="2582" y="2151"/>
                      <a:pt x="2702" y="2066"/>
                    </a:cubicBezTo>
                    <a:lnTo>
                      <a:pt x="3691" y="1495"/>
                    </a:lnTo>
                    <a:cubicBezTo>
                      <a:pt x="3995" y="1305"/>
                      <a:pt x="3957" y="1039"/>
                      <a:pt x="3615" y="848"/>
                    </a:cubicBezTo>
                    <a:lnTo>
                      <a:pt x="2474" y="163"/>
                    </a:lnTo>
                    <a:cubicBezTo>
                      <a:pt x="2265" y="59"/>
                      <a:pt x="2010" y="0"/>
                      <a:pt x="17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9"/>
              <p:cNvSpPr/>
              <p:nvPr/>
            </p:nvSpPr>
            <p:spPr>
              <a:xfrm>
                <a:off x="4352552" y="2669321"/>
                <a:ext cx="53511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191" extrusionOk="0">
                    <a:moveTo>
                      <a:pt x="1778" y="1"/>
                    </a:moveTo>
                    <a:cubicBezTo>
                      <a:pt x="1588" y="1"/>
                      <a:pt x="1414" y="40"/>
                      <a:pt x="1294" y="126"/>
                    </a:cubicBezTo>
                    <a:lnTo>
                      <a:pt x="305" y="696"/>
                    </a:lnTo>
                    <a:cubicBezTo>
                      <a:pt x="1" y="848"/>
                      <a:pt x="39" y="1153"/>
                      <a:pt x="381" y="1343"/>
                    </a:cubicBezTo>
                    <a:lnTo>
                      <a:pt x="1523" y="2028"/>
                    </a:lnTo>
                    <a:cubicBezTo>
                      <a:pt x="1732" y="2132"/>
                      <a:pt x="1987" y="2191"/>
                      <a:pt x="2218" y="2191"/>
                    </a:cubicBezTo>
                    <a:cubicBezTo>
                      <a:pt x="2408" y="2191"/>
                      <a:pt x="2582" y="2152"/>
                      <a:pt x="2702" y="2066"/>
                    </a:cubicBezTo>
                    <a:lnTo>
                      <a:pt x="3729" y="1495"/>
                    </a:lnTo>
                    <a:cubicBezTo>
                      <a:pt x="4034" y="1305"/>
                      <a:pt x="3996" y="1039"/>
                      <a:pt x="3615" y="848"/>
                    </a:cubicBezTo>
                    <a:lnTo>
                      <a:pt x="2474" y="164"/>
                    </a:lnTo>
                    <a:cubicBezTo>
                      <a:pt x="2265" y="59"/>
                      <a:pt x="2010" y="1"/>
                      <a:pt x="17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9"/>
              <p:cNvSpPr/>
              <p:nvPr/>
            </p:nvSpPr>
            <p:spPr>
              <a:xfrm>
                <a:off x="4389402" y="2647778"/>
                <a:ext cx="53498" cy="29223"/>
              </a:xfrm>
              <a:custGeom>
                <a:avLst/>
                <a:gdLst/>
                <a:ahLst/>
                <a:cxnLst/>
                <a:rect l="l" t="t" r="r" b="b"/>
                <a:pathLst>
                  <a:path w="4033" h="2203" extrusionOk="0">
                    <a:moveTo>
                      <a:pt x="1732" y="1"/>
                    </a:moveTo>
                    <a:cubicBezTo>
                      <a:pt x="1552" y="1"/>
                      <a:pt x="1384" y="34"/>
                      <a:pt x="1256" y="114"/>
                    </a:cubicBezTo>
                    <a:lnTo>
                      <a:pt x="267" y="684"/>
                    </a:lnTo>
                    <a:cubicBezTo>
                      <a:pt x="0" y="837"/>
                      <a:pt x="38" y="1179"/>
                      <a:pt x="381" y="1369"/>
                    </a:cubicBezTo>
                    <a:lnTo>
                      <a:pt x="1522" y="2016"/>
                    </a:lnTo>
                    <a:cubicBezTo>
                      <a:pt x="1749" y="2129"/>
                      <a:pt x="2016" y="2202"/>
                      <a:pt x="2260" y="2202"/>
                    </a:cubicBezTo>
                    <a:cubicBezTo>
                      <a:pt x="2425" y="2202"/>
                      <a:pt x="2578" y="2169"/>
                      <a:pt x="2701" y="2092"/>
                    </a:cubicBezTo>
                    <a:lnTo>
                      <a:pt x="3691" y="1521"/>
                    </a:lnTo>
                    <a:cubicBezTo>
                      <a:pt x="4033" y="1369"/>
                      <a:pt x="3995" y="1027"/>
                      <a:pt x="3614" y="837"/>
                    </a:cubicBezTo>
                    <a:lnTo>
                      <a:pt x="2473" y="152"/>
                    </a:lnTo>
                    <a:cubicBezTo>
                      <a:pt x="2253" y="64"/>
                      <a:pt x="1981" y="1"/>
                      <a:pt x="17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9"/>
              <p:cNvSpPr/>
              <p:nvPr/>
            </p:nvSpPr>
            <p:spPr>
              <a:xfrm>
                <a:off x="4425735" y="2626926"/>
                <a:ext cx="53007" cy="29077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192" extrusionOk="0">
                    <a:moveTo>
                      <a:pt x="1778" y="1"/>
                    </a:moveTo>
                    <a:cubicBezTo>
                      <a:pt x="1588" y="1"/>
                      <a:pt x="1414" y="40"/>
                      <a:pt x="1294" y="126"/>
                    </a:cubicBezTo>
                    <a:lnTo>
                      <a:pt x="305" y="697"/>
                    </a:lnTo>
                    <a:cubicBezTo>
                      <a:pt x="0" y="849"/>
                      <a:pt x="38" y="1191"/>
                      <a:pt x="381" y="1381"/>
                    </a:cubicBezTo>
                    <a:lnTo>
                      <a:pt x="1522" y="2028"/>
                    </a:lnTo>
                    <a:cubicBezTo>
                      <a:pt x="1731" y="2133"/>
                      <a:pt x="1986" y="2191"/>
                      <a:pt x="2218" y="2191"/>
                    </a:cubicBezTo>
                    <a:cubicBezTo>
                      <a:pt x="2408" y="2191"/>
                      <a:pt x="2582" y="2152"/>
                      <a:pt x="2702" y="2066"/>
                    </a:cubicBezTo>
                    <a:lnTo>
                      <a:pt x="3729" y="1496"/>
                    </a:lnTo>
                    <a:cubicBezTo>
                      <a:pt x="3995" y="1305"/>
                      <a:pt x="3995" y="1039"/>
                      <a:pt x="3615" y="849"/>
                    </a:cubicBezTo>
                    <a:lnTo>
                      <a:pt x="2473" y="164"/>
                    </a:lnTo>
                    <a:cubicBezTo>
                      <a:pt x="2264" y="59"/>
                      <a:pt x="2009" y="1"/>
                      <a:pt x="17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9"/>
              <p:cNvSpPr/>
              <p:nvPr/>
            </p:nvSpPr>
            <p:spPr>
              <a:xfrm>
                <a:off x="4462572" y="2605529"/>
                <a:ext cx="53007" cy="29276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07" extrusionOk="0">
                    <a:moveTo>
                      <a:pt x="1750" y="0"/>
                    </a:moveTo>
                    <a:cubicBezTo>
                      <a:pt x="1563" y="0"/>
                      <a:pt x="1388" y="42"/>
                      <a:pt x="1256" y="141"/>
                    </a:cubicBezTo>
                    <a:lnTo>
                      <a:pt x="267" y="712"/>
                    </a:lnTo>
                    <a:cubicBezTo>
                      <a:pt x="1" y="826"/>
                      <a:pt x="39" y="1168"/>
                      <a:pt x="381" y="1358"/>
                    </a:cubicBezTo>
                    <a:lnTo>
                      <a:pt x="1484" y="2043"/>
                    </a:lnTo>
                    <a:cubicBezTo>
                      <a:pt x="1714" y="2148"/>
                      <a:pt x="1967" y="2206"/>
                      <a:pt x="2199" y="2206"/>
                    </a:cubicBezTo>
                    <a:cubicBezTo>
                      <a:pt x="2389" y="2206"/>
                      <a:pt x="2565" y="2167"/>
                      <a:pt x="2702" y="2081"/>
                    </a:cubicBezTo>
                    <a:lnTo>
                      <a:pt x="3691" y="1511"/>
                    </a:lnTo>
                    <a:cubicBezTo>
                      <a:pt x="3995" y="1358"/>
                      <a:pt x="3919" y="1016"/>
                      <a:pt x="3615" y="826"/>
                    </a:cubicBezTo>
                    <a:lnTo>
                      <a:pt x="2473" y="179"/>
                    </a:lnTo>
                    <a:cubicBezTo>
                      <a:pt x="2258" y="71"/>
                      <a:pt x="1994" y="0"/>
                      <a:pt x="17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29"/>
              <p:cNvSpPr/>
              <p:nvPr/>
            </p:nvSpPr>
            <p:spPr>
              <a:xfrm>
                <a:off x="4498905" y="2584703"/>
                <a:ext cx="53007" cy="29210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02" extrusionOk="0">
                    <a:moveTo>
                      <a:pt x="1740" y="0"/>
                    </a:moveTo>
                    <a:cubicBezTo>
                      <a:pt x="1565" y="0"/>
                      <a:pt x="1406" y="33"/>
                      <a:pt x="1294" y="113"/>
                    </a:cubicBezTo>
                    <a:lnTo>
                      <a:pt x="305" y="684"/>
                    </a:lnTo>
                    <a:cubicBezTo>
                      <a:pt x="1" y="836"/>
                      <a:pt x="39" y="1178"/>
                      <a:pt x="381" y="1369"/>
                    </a:cubicBezTo>
                    <a:lnTo>
                      <a:pt x="1523" y="2015"/>
                    </a:lnTo>
                    <a:cubicBezTo>
                      <a:pt x="1749" y="2129"/>
                      <a:pt x="2030" y="2202"/>
                      <a:pt x="2277" y="2202"/>
                    </a:cubicBezTo>
                    <a:cubicBezTo>
                      <a:pt x="2444" y="2202"/>
                      <a:pt x="2594" y="2168"/>
                      <a:pt x="2702" y="2092"/>
                    </a:cubicBezTo>
                    <a:lnTo>
                      <a:pt x="3729" y="1521"/>
                    </a:lnTo>
                    <a:cubicBezTo>
                      <a:pt x="3995" y="1331"/>
                      <a:pt x="3957" y="1026"/>
                      <a:pt x="3615" y="836"/>
                    </a:cubicBezTo>
                    <a:lnTo>
                      <a:pt x="2474" y="151"/>
                    </a:lnTo>
                    <a:cubicBezTo>
                      <a:pt x="2253" y="63"/>
                      <a:pt x="1981" y="0"/>
                      <a:pt x="17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29"/>
              <p:cNvSpPr/>
              <p:nvPr/>
            </p:nvSpPr>
            <p:spPr>
              <a:xfrm>
                <a:off x="4534734" y="2563851"/>
                <a:ext cx="54015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2191" extrusionOk="0">
                    <a:moveTo>
                      <a:pt x="1794" y="0"/>
                    </a:moveTo>
                    <a:cubicBezTo>
                      <a:pt x="1607" y="0"/>
                      <a:pt x="1432" y="40"/>
                      <a:pt x="1294" y="125"/>
                    </a:cubicBezTo>
                    <a:lnTo>
                      <a:pt x="305" y="696"/>
                    </a:lnTo>
                    <a:cubicBezTo>
                      <a:pt x="1" y="848"/>
                      <a:pt x="39" y="1191"/>
                      <a:pt x="381" y="1381"/>
                    </a:cubicBezTo>
                    <a:lnTo>
                      <a:pt x="1523" y="2028"/>
                    </a:lnTo>
                    <a:cubicBezTo>
                      <a:pt x="1732" y="2132"/>
                      <a:pt x="1987" y="2191"/>
                      <a:pt x="2218" y="2191"/>
                    </a:cubicBezTo>
                    <a:cubicBezTo>
                      <a:pt x="2408" y="2191"/>
                      <a:pt x="2582" y="2151"/>
                      <a:pt x="2702" y="2066"/>
                    </a:cubicBezTo>
                    <a:lnTo>
                      <a:pt x="3729" y="1495"/>
                    </a:lnTo>
                    <a:cubicBezTo>
                      <a:pt x="4072" y="1305"/>
                      <a:pt x="3996" y="1038"/>
                      <a:pt x="3615" y="848"/>
                    </a:cubicBezTo>
                    <a:lnTo>
                      <a:pt x="2474" y="163"/>
                    </a:lnTo>
                    <a:cubicBezTo>
                      <a:pt x="2265" y="59"/>
                      <a:pt x="2021" y="0"/>
                      <a:pt x="17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29"/>
              <p:cNvSpPr/>
              <p:nvPr/>
            </p:nvSpPr>
            <p:spPr>
              <a:xfrm>
                <a:off x="4571584" y="2542441"/>
                <a:ext cx="52994" cy="29276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207" extrusionOk="0">
                    <a:moveTo>
                      <a:pt x="1756" y="1"/>
                    </a:moveTo>
                    <a:cubicBezTo>
                      <a:pt x="1575" y="1"/>
                      <a:pt x="1409" y="43"/>
                      <a:pt x="1294" y="142"/>
                    </a:cubicBezTo>
                    <a:lnTo>
                      <a:pt x="266" y="712"/>
                    </a:lnTo>
                    <a:cubicBezTo>
                      <a:pt x="0" y="826"/>
                      <a:pt x="38" y="1169"/>
                      <a:pt x="381" y="1359"/>
                    </a:cubicBezTo>
                    <a:lnTo>
                      <a:pt x="1522" y="2044"/>
                    </a:lnTo>
                    <a:cubicBezTo>
                      <a:pt x="1731" y="2148"/>
                      <a:pt x="1986" y="2207"/>
                      <a:pt x="2218" y="2207"/>
                    </a:cubicBezTo>
                    <a:cubicBezTo>
                      <a:pt x="2407" y="2207"/>
                      <a:pt x="2581" y="2167"/>
                      <a:pt x="2701" y="2082"/>
                    </a:cubicBezTo>
                    <a:lnTo>
                      <a:pt x="3690" y="1511"/>
                    </a:lnTo>
                    <a:cubicBezTo>
                      <a:pt x="3995" y="1359"/>
                      <a:pt x="3995" y="1017"/>
                      <a:pt x="3614" y="826"/>
                    </a:cubicBezTo>
                    <a:lnTo>
                      <a:pt x="2473" y="180"/>
                    </a:lnTo>
                    <a:cubicBezTo>
                      <a:pt x="2258" y="72"/>
                      <a:pt x="1993" y="1"/>
                      <a:pt x="17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29"/>
              <p:cNvSpPr/>
              <p:nvPr/>
            </p:nvSpPr>
            <p:spPr>
              <a:xfrm>
                <a:off x="4607917" y="2521615"/>
                <a:ext cx="52994" cy="29223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203" extrusionOk="0">
                    <a:moveTo>
                      <a:pt x="1756" y="1"/>
                    </a:moveTo>
                    <a:cubicBezTo>
                      <a:pt x="1583" y="1"/>
                      <a:pt x="1422" y="34"/>
                      <a:pt x="1294" y="114"/>
                    </a:cubicBezTo>
                    <a:lnTo>
                      <a:pt x="305" y="684"/>
                    </a:lnTo>
                    <a:cubicBezTo>
                      <a:pt x="0" y="837"/>
                      <a:pt x="38" y="1179"/>
                      <a:pt x="381" y="1369"/>
                    </a:cubicBezTo>
                    <a:lnTo>
                      <a:pt x="1522" y="2016"/>
                    </a:lnTo>
                    <a:cubicBezTo>
                      <a:pt x="1749" y="2129"/>
                      <a:pt x="2030" y="2202"/>
                      <a:pt x="2284" y="2202"/>
                    </a:cubicBezTo>
                    <a:cubicBezTo>
                      <a:pt x="2457" y="2202"/>
                      <a:pt x="2617" y="2169"/>
                      <a:pt x="2740" y="2092"/>
                    </a:cubicBezTo>
                    <a:lnTo>
                      <a:pt x="3729" y="1521"/>
                    </a:lnTo>
                    <a:cubicBezTo>
                      <a:pt x="3995" y="1331"/>
                      <a:pt x="3957" y="1027"/>
                      <a:pt x="3615" y="837"/>
                    </a:cubicBezTo>
                    <a:lnTo>
                      <a:pt x="2473" y="152"/>
                    </a:lnTo>
                    <a:cubicBezTo>
                      <a:pt x="2253" y="64"/>
                      <a:pt x="1994" y="1"/>
                      <a:pt x="17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29"/>
              <p:cNvSpPr/>
              <p:nvPr/>
            </p:nvSpPr>
            <p:spPr>
              <a:xfrm>
                <a:off x="4644754" y="2500762"/>
                <a:ext cx="53007" cy="29077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192" extrusionOk="0">
                    <a:moveTo>
                      <a:pt x="1772" y="1"/>
                    </a:moveTo>
                    <a:cubicBezTo>
                      <a:pt x="1577" y="1"/>
                      <a:pt x="1393" y="40"/>
                      <a:pt x="1256" y="126"/>
                    </a:cubicBezTo>
                    <a:lnTo>
                      <a:pt x="267" y="697"/>
                    </a:lnTo>
                    <a:cubicBezTo>
                      <a:pt x="1" y="849"/>
                      <a:pt x="39" y="1191"/>
                      <a:pt x="381" y="1381"/>
                    </a:cubicBezTo>
                    <a:lnTo>
                      <a:pt x="1522" y="2028"/>
                    </a:lnTo>
                    <a:cubicBezTo>
                      <a:pt x="1731" y="2133"/>
                      <a:pt x="1975" y="2191"/>
                      <a:pt x="2202" y="2191"/>
                    </a:cubicBezTo>
                    <a:cubicBezTo>
                      <a:pt x="2389" y="2191"/>
                      <a:pt x="2565" y="2152"/>
                      <a:pt x="2702" y="2066"/>
                    </a:cubicBezTo>
                    <a:lnTo>
                      <a:pt x="3691" y="1495"/>
                    </a:lnTo>
                    <a:cubicBezTo>
                      <a:pt x="3995" y="1305"/>
                      <a:pt x="3919" y="1039"/>
                      <a:pt x="3615" y="849"/>
                    </a:cubicBezTo>
                    <a:lnTo>
                      <a:pt x="2473" y="164"/>
                    </a:lnTo>
                    <a:cubicBezTo>
                      <a:pt x="2264" y="59"/>
                      <a:pt x="2009" y="1"/>
                      <a:pt x="177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29"/>
              <p:cNvSpPr/>
              <p:nvPr/>
            </p:nvSpPr>
            <p:spPr>
              <a:xfrm>
                <a:off x="4342471" y="2757639"/>
                <a:ext cx="71167" cy="39158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2952" extrusionOk="0">
                    <a:moveTo>
                      <a:pt x="3109" y="0"/>
                    </a:moveTo>
                    <a:cubicBezTo>
                      <a:pt x="2919" y="0"/>
                      <a:pt x="2745" y="40"/>
                      <a:pt x="2625" y="125"/>
                    </a:cubicBezTo>
                    <a:lnTo>
                      <a:pt x="304" y="1457"/>
                    </a:lnTo>
                    <a:cubicBezTo>
                      <a:pt x="0" y="1609"/>
                      <a:pt x="38" y="1913"/>
                      <a:pt x="381" y="2104"/>
                    </a:cubicBezTo>
                    <a:lnTo>
                      <a:pt x="1522" y="2788"/>
                    </a:lnTo>
                    <a:cubicBezTo>
                      <a:pt x="1731" y="2893"/>
                      <a:pt x="1986" y="2952"/>
                      <a:pt x="2217" y="2952"/>
                    </a:cubicBezTo>
                    <a:cubicBezTo>
                      <a:pt x="2407" y="2952"/>
                      <a:pt x="2581" y="2912"/>
                      <a:pt x="2701" y="2826"/>
                    </a:cubicBezTo>
                    <a:lnTo>
                      <a:pt x="5060" y="1495"/>
                    </a:lnTo>
                    <a:cubicBezTo>
                      <a:pt x="5364" y="1305"/>
                      <a:pt x="5326" y="1038"/>
                      <a:pt x="4946" y="848"/>
                    </a:cubicBezTo>
                    <a:lnTo>
                      <a:pt x="3805" y="163"/>
                    </a:lnTo>
                    <a:cubicBezTo>
                      <a:pt x="3595" y="59"/>
                      <a:pt x="3340" y="0"/>
                      <a:pt x="31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29"/>
              <p:cNvSpPr/>
              <p:nvPr/>
            </p:nvSpPr>
            <p:spPr>
              <a:xfrm>
                <a:off x="4396963" y="2736640"/>
                <a:ext cx="53007" cy="29329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11" extrusionOk="0">
                    <a:moveTo>
                      <a:pt x="1712" y="0"/>
                    </a:moveTo>
                    <a:cubicBezTo>
                      <a:pt x="1539" y="0"/>
                      <a:pt x="1379" y="34"/>
                      <a:pt x="1256" y="111"/>
                    </a:cubicBezTo>
                    <a:lnTo>
                      <a:pt x="267" y="681"/>
                    </a:lnTo>
                    <a:cubicBezTo>
                      <a:pt x="1" y="833"/>
                      <a:pt x="39" y="1176"/>
                      <a:pt x="381" y="1366"/>
                    </a:cubicBezTo>
                    <a:lnTo>
                      <a:pt x="1523" y="2013"/>
                    </a:lnTo>
                    <a:cubicBezTo>
                      <a:pt x="1739" y="2142"/>
                      <a:pt x="1991" y="2211"/>
                      <a:pt x="2225" y="2211"/>
                    </a:cubicBezTo>
                    <a:cubicBezTo>
                      <a:pt x="2403" y="2211"/>
                      <a:pt x="2570" y="2171"/>
                      <a:pt x="2702" y="2089"/>
                    </a:cubicBezTo>
                    <a:lnTo>
                      <a:pt x="3691" y="1518"/>
                    </a:lnTo>
                    <a:cubicBezTo>
                      <a:pt x="3996" y="1328"/>
                      <a:pt x="3996" y="1024"/>
                      <a:pt x="3615" y="833"/>
                    </a:cubicBezTo>
                    <a:lnTo>
                      <a:pt x="2474" y="187"/>
                    </a:lnTo>
                    <a:cubicBezTo>
                      <a:pt x="2247" y="73"/>
                      <a:pt x="1966" y="0"/>
                      <a:pt x="171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29"/>
              <p:cNvSpPr/>
              <p:nvPr/>
            </p:nvSpPr>
            <p:spPr>
              <a:xfrm>
                <a:off x="4433309" y="2715244"/>
                <a:ext cx="52994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191" extrusionOk="0">
                    <a:moveTo>
                      <a:pt x="1777" y="1"/>
                    </a:moveTo>
                    <a:cubicBezTo>
                      <a:pt x="1588" y="1"/>
                      <a:pt x="1414" y="40"/>
                      <a:pt x="1294" y="126"/>
                    </a:cubicBezTo>
                    <a:lnTo>
                      <a:pt x="304" y="696"/>
                    </a:lnTo>
                    <a:cubicBezTo>
                      <a:pt x="0" y="848"/>
                      <a:pt x="38" y="1191"/>
                      <a:pt x="381" y="1381"/>
                    </a:cubicBezTo>
                    <a:lnTo>
                      <a:pt x="1522" y="2028"/>
                    </a:lnTo>
                    <a:cubicBezTo>
                      <a:pt x="1731" y="2132"/>
                      <a:pt x="1986" y="2191"/>
                      <a:pt x="2217" y="2191"/>
                    </a:cubicBezTo>
                    <a:cubicBezTo>
                      <a:pt x="2407" y="2191"/>
                      <a:pt x="2581" y="2152"/>
                      <a:pt x="2701" y="2066"/>
                    </a:cubicBezTo>
                    <a:lnTo>
                      <a:pt x="3728" y="1495"/>
                    </a:lnTo>
                    <a:cubicBezTo>
                      <a:pt x="3995" y="1381"/>
                      <a:pt x="3957" y="1039"/>
                      <a:pt x="3614" y="848"/>
                    </a:cubicBezTo>
                    <a:lnTo>
                      <a:pt x="2473" y="164"/>
                    </a:lnTo>
                    <a:cubicBezTo>
                      <a:pt x="2264" y="59"/>
                      <a:pt x="2009" y="1"/>
                      <a:pt x="17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29"/>
              <p:cNvSpPr/>
              <p:nvPr/>
            </p:nvSpPr>
            <p:spPr>
              <a:xfrm>
                <a:off x="4470146" y="2694551"/>
                <a:ext cx="52994" cy="29077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192" extrusionOk="0">
                    <a:moveTo>
                      <a:pt x="1771" y="1"/>
                    </a:moveTo>
                    <a:cubicBezTo>
                      <a:pt x="1576" y="1"/>
                      <a:pt x="1393" y="40"/>
                      <a:pt x="1256" y="126"/>
                    </a:cubicBezTo>
                    <a:lnTo>
                      <a:pt x="267" y="697"/>
                    </a:lnTo>
                    <a:cubicBezTo>
                      <a:pt x="0" y="849"/>
                      <a:pt x="38" y="1153"/>
                      <a:pt x="381" y="1343"/>
                    </a:cubicBezTo>
                    <a:lnTo>
                      <a:pt x="1522" y="2028"/>
                    </a:lnTo>
                    <a:cubicBezTo>
                      <a:pt x="1731" y="2133"/>
                      <a:pt x="1975" y="2191"/>
                      <a:pt x="2202" y="2191"/>
                    </a:cubicBezTo>
                    <a:cubicBezTo>
                      <a:pt x="2389" y="2191"/>
                      <a:pt x="2564" y="2152"/>
                      <a:pt x="2701" y="2066"/>
                    </a:cubicBezTo>
                    <a:lnTo>
                      <a:pt x="3691" y="1495"/>
                    </a:lnTo>
                    <a:cubicBezTo>
                      <a:pt x="3995" y="1305"/>
                      <a:pt x="3919" y="1039"/>
                      <a:pt x="3614" y="849"/>
                    </a:cubicBezTo>
                    <a:lnTo>
                      <a:pt x="2473" y="164"/>
                    </a:lnTo>
                    <a:cubicBezTo>
                      <a:pt x="2264" y="59"/>
                      <a:pt x="2009" y="1"/>
                      <a:pt x="17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29"/>
              <p:cNvSpPr/>
              <p:nvPr/>
            </p:nvSpPr>
            <p:spPr>
              <a:xfrm>
                <a:off x="4506479" y="2673021"/>
                <a:ext cx="53007" cy="29210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202" extrusionOk="0">
                    <a:moveTo>
                      <a:pt x="1740" y="0"/>
                    </a:moveTo>
                    <a:cubicBezTo>
                      <a:pt x="1565" y="0"/>
                      <a:pt x="1406" y="33"/>
                      <a:pt x="1294" y="113"/>
                    </a:cubicBezTo>
                    <a:lnTo>
                      <a:pt x="305" y="684"/>
                    </a:lnTo>
                    <a:cubicBezTo>
                      <a:pt x="0" y="836"/>
                      <a:pt x="39" y="1178"/>
                      <a:pt x="381" y="1368"/>
                    </a:cubicBezTo>
                    <a:lnTo>
                      <a:pt x="1522" y="2015"/>
                    </a:lnTo>
                    <a:cubicBezTo>
                      <a:pt x="1749" y="2129"/>
                      <a:pt x="2030" y="2201"/>
                      <a:pt x="2276" y="2201"/>
                    </a:cubicBezTo>
                    <a:cubicBezTo>
                      <a:pt x="2443" y="2201"/>
                      <a:pt x="2594" y="2168"/>
                      <a:pt x="2702" y="2091"/>
                    </a:cubicBezTo>
                    <a:lnTo>
                      <a:pt x="3729" y="1521"/>
                    </a:lnTo>
                    <a:cubicBezTo>
                      <a:pt x="3995" y="1368"/>
                      <a:pt x="3957" y="1026"/>
                      <a:pt x="3615" y="836"/>
                    </a:cubicBezTo>
                    <a:lnTo>
                      <a:pt x="2473" y="151"/>
                    </a:lnTo>
                    <a:cubicBezTo>
                      <a:pt x="2253" y="63"/>
                      <a:pt x="1981" y="0"/>
                      <a:pt x="17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29"/>
              <p:cNvSpPr/>
              <p:nvPr/>
            </p:nvSpPr>
            <p:spPr>
              <a:xfrm>
                <a:off x="4542308" y="2652169"/>
                <a:ext cx="53511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191" extrusionOk="0">
                    <a:moveTo>
                      <a:pt x="1793" y="0"/>
                    </a:moveTo>
                    <a:cubicBezTo>
                      <a:pt x="1607" y="0"/>
                      <a:pt x="1431" y="39"/>
                      <a:pt x="1294" y="125"/>
                    </a:cubicBezTo>
                    <a:lnTo>
                      <a:pt x="305" y="696"/>
                    </a:lnTo>
                    <a:cubicBezTo>
                      <a:pt x="1" y="848"/>
                      <a:pt x="77" y="1190"/>
                      <a:pt x="381" y="1381"/>
                    </a:cubicBezTo>
                    <a:lnTo>
                      <a:pt x="1522" y="2027"/>
                    </a:lnTo>
                    <a:cubicBezTo>
                      <a:pt x="1731" y="2132"/>
                      <a:pt x="1986" y="2190"/>
                      <a:pt x="2224" y="2190"/>
                    </a:cubicBezTo>
                    <a:cubicBezTo>
                      <a:pt x="2419" y="2190"/>
                      <a:pt x="2603" y="2151"/>
                      <a:pt x="2740" y="2065"/>
                    </a:cubicBezTo>
                    <a:lnTo>
                      <a:pt x="3729" y="1495"/>
                    </a:lnTo>
                    <a:cubicBezTo>
                      <a:pt x="4033" y="1305"/>
                      <a:pt x="3995" y="1038"/>
                      <a:pt x="3615" y="848"/>
                    </a:cubicBezTo>
                    <a:lnTo>
                      <a:pt x="2473" y="163"/>
                    </a:lnTo>
                    <a:cubicBezTo>
                      <a:pt x="2264" y="59"/>
                      <a:pt x="2021" y="0"/>
                      <a:pt x="17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29"/>
              <p:cNvSpPr/>
              <p:nvPr/>
            </p:nvSpPr>
            <p:spPr>
              <a:xfrm>
                <a:off x="4579145" y="2631475"/>
                <a:ext cx="53007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191" extrusionOk="0">
                    <a:moveTo>
                      <a:pt x="1772" y="0"/>
                    </a:moveTo>
                    <a:cubicBezTo>
                      <a:pt x="1577" y="0"/>
                      <a:pt x="1393" y="40"/>
                      <a:pt x="1256" y="125"/>
                    </a:cubicBezTo>
                    <a:lnTo>
                      <a:pt x="267" y="696"/>
                    </a:lnTo>
                    <a:cubicBezTo>
                      <a:pt x="1" y="848"/>
                      <a:pt x="39" y="1153"/>
                      <a:pt x="381" y="1343"/>
                    </a:cubicBezTo>
                    <a:lnTo>
                      <a:pt x="1523" y="2028"/>
                    </a:lnTo>
                    <a:cubicBezTo>
                      <a:pt x="1732" y="2132"/>
                      <a:pt x="1975" y="2191"/>
                      <a:pt x="2203" y="2191"/>
                    </a:cubicBezTo>
                    <a:cubicBezTo>
                      <a:pt x="2389" y="2191"/>
                      <a:pt x="2565" y="2151"/>
                      <a:pt x="2702" y="2066"/>
                    </a:cubicBezTo>
                    <a:lnTo>
                      <a:pt x="3691" y="1495"/>
                    </a:lnTo>
                    <a:cubicBezTo>
                      <a:pt x="3995" y="1305"/>
                      <a:pt x="3995" y="1038"/>
                      <a:pt x="3615" y="848"/>
                    </a:cubicBezTo>
                    <a:lnTo>
                      <a:pt x="2474" y="163"/>
                    </a:lnTo>
                    <a:cubicBezTo>
                      <a:pt x="2265" y="59"/>
                      <a:pt x="2010" y="0"/>
                      <a:pt x="17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9"/>
              <p:cNvSpPr/>
              <p:nvPr/>
            </p:nvSpPr>
            <p:spPr>
              <a:xfrm>
                <a:off x="4615491" y="2609933"/>
                <a:ext cx="52994" cy="29210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202" extrusionOk="0">
                    <a:moveTo>
                      <a:pt x="1755" y="1"/>
                    </a:moveTo>
                    <a:cubicBezTo>
                      <a:pt x="1583" y="1"/>
                      <a:pt x="1421" y="33"/>
                      <a:pt x="1294" y="113"/>
                    </a:cubicBezTo>
                    <a:lnTo>
                      <a:pt x="304" y="684"/>
                    </a:lnTo>
                    <a:cubicBezTo>
                      <a:pt x="0" y="836"/>
                      <a:pt x="76" y="1179"/>
                      <a:pt x="380" y="1369"/>
                    </a:cubicBezTo>
                    <a:lnTo>
                      <a:pt x="1522" y="2016"/>
                    </a:lnTo>
                    <a:cubicBezTo>
                      <a:pt x="1749" y="2129"/>
                      <a:pt x="2030" y="2202"/>
                      <a:pt x="2284" y="2202"/>
                    </a:cubicBezTo>
                    <a:cubicBezTo>
                      <a:pt x="2456" y="2202"/>
                      <a:pt x="2616" y="2169"/>
                      <a:pt x="2739" y="2092"/>
                    </a:cubicBezTo>
                    <a:lnTo>
                      <a:pt x="3728" y="1521"/>
                    </a:lnTo>
                    <a:cubicBezTo>
                      <a:pt x="3995" y="1369"/>
                      <a:pt x="3957" y="1026"/>
                      <a:pt x="3614" y="836"/>
                    </a:cubicBezTo>
                    <a:lnTo>
                      <a:pt x="2473" y="151"/>
                    </a:lnTo>
                    <a:cubicBezTo>
                      <a:pt x="2252" y="63"/>
                      <a:pt x="1993" y="1"/>
                      <a:pt x="17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9"/>
              <p:cNvSpPr/>
              <p:nvPr/>
            </p:nvSpPr>
            <p:spPr>
              <a:xfrm>
                <a:off x="4652328" y="2589081"/>
                <a:ext cx="52994" cy="2906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191" extrusionOk="0">
                    <a:moveTo>
                      <a:pt x="1778" y="1"/>
                    </a:moveTo>
                    <a:cubicBezTo>
                      <a:pt x="1588" y="1"/>
                      <a:pt x="1414" y="40"/>
                      <a:pt x="1294" y="126"/>
                    </a:cubicBezTo>
                    <a:lnTo>
                      <a:pt x="267" y="696"/>
                    </a:lnTo>
                    <a:cubicBezTo>
                      <a:pt x="0" y="848"/>
                      <a:pt x="38" y="1191"/>
                      <a:pt x="381" y="1381"/>
                    </a:cubicBezTo>
                    <a:lnTo>
                      <a:pt x="1522" y="2028"/>
                    </a:lnTo>
                    <a:cubicBezTo>
                      <a:pt x="1731" y="2132"/>
                      <a:pt x="1975" y="2191"/>
                      <a:pt x="2202" y="2191"/>
                    </a:cubicBezTo>
                    <a:cubicBezTo>
                      <a:pt x="2389" y="2191"/>
                      <a:pt x="2564" y="2152"/>
                      <a:pt x="2701" y="2066"/>
                    </a:cubicBezTo>
                    <a:lnTo>
                      <a:pt x="3691" y="1495"/>
                    </a:lnTo>
                    <a:cubicBezTo>
                      <a:pt x="3995" y="1305"/>
                      <a:pt x="3957" y="1039"/>
                      <a:pt x="3614" y="848"/>
                    </a:cubicBezTo>
                    <a:lnTo>
                      <a:pt x="2473" y="164"/>
                    </a:lnTo>
                    <a:cubicBezTo>
                      <a:pt x="2264" y="59"/>
                      <a:pt x="2009" y="1"/>
                      <a:pt x="17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9"/>
              <p:cNvSpPr/>
              <p:nvPr/>
            </p:nvSpPr>
            <p:spPr>
              <a:xfrm>
                <a:off x="4688661" y="2568387"/>
                <a:ext cx="53007" cy="29077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192" extrusionOk="0">
                    <a:moveTo>
                      <a:pt x="1778" y="1"/>
                    </a:moveTo>
                    <a:cubicBezTo>
                      <a:pt x="1588" y="1"/>
                      <a:pt x="1414" y="40"/>
                      <a:pt x="1294" y="126"/>
                    </a:cubicBezTo>
                    <a:lnTo>
                      <a:pt x="305" y="696"/>
                    </a:lnTo>
                    <a:cubicBezTo>
                      <a:pt x="0" y="849"/>
                      <a:pt x="38" y="1153"/>
                      <a:pt x="381" y="1343"/>
                    </a:cubicBezTo>
                    <a:lnTo>
                      <a:pt x="1522" y="2028"/>
                    </a:lnTo>
                    <a:cubicBezTo>
                      <a:pt x="1731" y="2133"/>
                      <a:pt x="1986" y="2191"/>
                      <a:pt x="2218" y="2191"/>
                    </a:cubicBezTo>
                    <a:cubicBezTo>
                      <a:pt x="2408" y="2191"/>
                      <a:pt x="2582" y="2152"/>
                      <a:pt x="2702" y="2066"/>
                    </a:cubicBezTo>
                    <a:lnTo>
                      <a:pt x="3729" y="1495"/>
                    </a:lnTo>
                    <a:cubicBezTo>
                      <a:pt x="3995" y="1305"/>
                      <a:pt x="3957" y="1039"/>
                      <a:pt x="3615" y="849"/>
                    </a:cubicBezTo>
                    <a:lnTo>
                      <a:pt x="2473" y="164"/>
                    </a:lnTo>
                    <a:cubicBezTo>
                      <a:pt x="2264" y="59"/>
                      <a:pt x="2009" y="1"/>
                      <a:pt x="17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9"/>
              <p:cNvSpPr/>
              <p:nvPr/>
            </p:nvSpPr>
            <p:spPr>
              <a:xfrm>
                <a:off x="4724994" y="2546858"/>
                <a:ext cx="53511" cy="29210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202" extrusionOk="0">
                    <a:moveTo>
                      <a:pt x="1732" y="0"/>
                    </a:moveTo>
                    <a:cubicBezTo>
                      <a:pt x="1552" y="0"/>
                      <a:pt x="1384" y="33"/>
                      <a:pt x="1256" y="113"/>
                    </a:cubicBezTo>
                    <a:lnTo>
                      <a:pt x="267" y="684"/>
                    </a:lnTo>
                    <a:cubicBezTo>
                      <a:pt x="1" y="836"/>
                      <a:pt x="39" y="1178"/>
                      <a:pt x="381" y="1368"/>
                    </a:cubicBezTo>
                    <a:lnTo>
                      <a:pt x="1522" y="2015"/>
                    </a:lnTo>
                    <a:cubicBezTo>
                      <a:pt x="1727" y="2129"/>
                      <a:pt x="1998" y="2201"/>
                      <a:pt x="2249" y="2201"/>
                    </a:cubicBezTo>
                    <a:cubicBezTo>
                      <a:pt x="2419" y="2201"/>
                      <a:pt x="2579" y="2168"/>
                      <a:pt x="2702" y="2091"/>
                    </a:cubicBezTo>
                    <a:lnTo>
                      <a:pt x="3691" y="1521"/>
                    </a:lnTo>
                    <a:cubicBezTo>
                      <a:pt x="4033" y="1368"/>
                      <a:pt x="3995" y="1026"/>
                      <a:pt x="3577" y="836"/>
                    </a:cubicBezTo>
                    <a:lnTo>
                      <a:pt x="2473" y="151"/>
                    </a:lnTo>
                    <a:cubicBezTo>
                      <a:pt x="2253" y="63"/>
                      <a:pt x="1981" y="0"/>
                      <a:pt x="17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9"/>
              <p:cNvSpPr/>
              <p:nvPr/>
            </p:nvSpPr>
            <p:spPr>
              <a:xfrm>
                <a:off x="4546341" y="2677956"/>
                <a:ext cx="236701" cy="132743"/>
              </a:xfrm>
              <a:custGeom>
                <a:avLst/>
                <a:gdLst/>
                <a:ahLst/>
                <a:cxnLst/>
                <a:rect l="l" t="t" r="r" b="b"/>
                <a:pathLst>
                  <a:path w="17844" h="10007" extrusionOk="0">
                    <a:moveTo>
                      <a:pt x="11240" y="1"/>
                    </a:moveTo>
                    <a:cubicBezTo>
                      <a:pt x="10857" y="1"/>
                      <a:pt x="10498" y="78"/>
                      <a:pt x="10235" y="236"/>
                    </a:cubicBezTo>
                    <a:lnTo>
                      <a:pt x="572" y="5790"/>
                    </a:lnTo>
                    <a:cubicBezTo>
                      <a:pt x="1" y="6132"/>
                      <a:pt x="77" y="6741"/>
                      <a:pt x="762" y="7122"/>
                    </a:cubicBezTo>
                    <a:lnTo>
                      <a:pt x="5213" y="9709"/>
                    </a:lnTo>
                    <a:cubicBezTo>
                      <a:pt x="5614" y="9899"/>
                      <a:pt x="6121" y="10006"/>
                      <a:pt x="6590" y="10006"/>
                    </a:cubicBezTo>
                    <a:cubicBezTo>
                      <a:pt x="6966" y="10006"/>
                      <a:pt x="7318" y="9937"/>
                      <a:pt x="7572" y="9785"/>
                    </a:cubicBezTo>
                    <a:lnTo>
                      <a:pt x="17197" y="4230"/>
                    </a:lnTo>
                    <a:cubicBezTo>
                      <a:pt x="17844" y="3888"/>
                      <a:pt x="17730" y="3317"/>
                      <a:pt x="17007" y="2899"/>
                    </a:cubicBezTo>
                    <a:lnTo>
                      <a:pt x="12556" y="312"/>
                    </a:lnTo>
                    <a:cubicBezTo>
                      <a:pt x="12166" y="106"/>
                      <a:pt x="11687" y="1"/>
                      <a:pt x="1124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9"/>
              <p:cNvSpPr/>
              <p:nvPr/>
            </p:nvSpPr>
            <p:spPr>
              <a:xfrm>
                <a:off x="4070459" y="2056650"/>
                <a:ext cx="508195" cy="627965"/>
              </a:xfrm>
              <a:custGeom>
                <a:avLst/>
                <a:gdLst/>
                <a:ahLst/>
                <a:cxnLst/>
                <a:rect l="l" t="t" r="r" b="b"/>
                <a:pathLst>
                  <a:path w="38311" h="47340" extrusionOk="0">
                    <a:moveTo>
                      <a:pt x="32988" y="1"/>
                    </a:moveTo>
                    <a:cubicBezTo>
                      <a:pt x="32884" y="1"/>
                      <a:pt x="32776" y="38"/>
                      <a:pt x="32642" y="127"/>
                    </a:cubicBezTo>
                    <a:lnTo>
                      <a:pt x="723" y="18426"/>
                    </a:lnTo>
                    <a:cubicBezTo>
                      <a:pt x="305" y="18693"/>
                      <a:pt x="0" y="19301"/>
                      <a:pt x="114" y="19834"/>
                    </a:cubicBezTo>
                    <a:lnTo>
                      <a:pt x="4756" y="46541"/>
                    </a:lnTo>
                    <a:cubicBezTo>
                      <a:pt x="4832" y="46769"/>
                      <a:pt x="4946" y="46959"/>
                      <a:pt x="5098" y="47074"/>
                    </a:cubicBezTo>
                    <a:cubicBezTo>
                      <a:pt x="5250" y="47112"/>
                      <a:pt x="6011" y="47340"/>
                      <a:pt x="6011" y="47340"/>
                    </a:cubicBezTo>
                    <a:lnTo>
                      <a:pt x="37588" y="28660"/>
                    </a:lnTo>
                    <a:cubicBezTo>
                      <a:pt x="38006" y="28432"/>
                      <a:pt x="38311" y="27823"/>
                      <a:pt x="38197" y="27291"/>
                    </a:cubicBezTo>
                    <a:lnTo>
                      <a:pt x="34050" y="355"/>
                    </a:lnTo>
                    <a:cubicBezTo>
                      <a:pt x="33669" y="165"/>
                      <a:pt x="33441" y="89"/>
                      <a:pt x="33213" y="51"/>
                    </a:cubicBezTo>
                    <a:cubicBezTo>
                      <a:pt x="33134" y="19"/>
                      <a:pt x="33062" y="1"/>
                      <a:pt x="32988" y="1"/>
                    </a:cubicBezTo>
                    <a:close/>
                  </a:path>
                </a:pathLst>
              </a:custGeom>
              <a:solidFill>
                <a:srgbClr val="C0D5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9"/>
              <p:cNvSpPr/>
              <p:nvPr/>
            </p:nvSpPr>
            <p:spPr>
              <a:xfrm>
                <a:off x="4069451" y="2054554"/>
                <a:ext cx="510716" cy="631573"/>
              </a:xfrm>
              <a:custGeom>
                <a:avLst/>
                <a:gdLst/>
                <a:ahLst/>
                <a:cxnLst/>
                <a:rect l="l" t="t" r="r" b="b"/>
                <a:pathLst>
                  <a:path w="38501" h="47612" extrusionOk="0">
                    <a:moveTo>
                      <a:pt x="33251" y="247"/>
                    </a:moveTo>
                    <a:lnTo>
                      <a:pt x="33327" y="285"/>
                    </a:lnTo>
                    <a:cubicBezTo>
                      <a:pt x="33517" y="323"/>
                      <a:pt x="33745" y="437"/>
                      <a:pt x="34050" y="589"/>
                    </a:cubicBezTo>
                    <a:lnTo>
                      <a:pt x="38120" y="27449"/>
                    </a:lnTo>
                    <a:cubicBezTo>
                      <a:pt x="38197" y="27905"/>
                      <a:pt x="37930" y="28476"/>
                      <a:pt x="37550" y="28742"/>
                    </a:cubicBezTo>
                    <a:lnTo>
                      <a:pt x="6049" y="47384"/>
                    </a:lnTo>
                    <a:cubicBezTo>
                      <a:pt x="5783" y="47308"/>
                      <a:pt x="5326" y="47117"/>
                      <a:pt x="5174" y="47079"/>
                    </a:cubicBezTo>
                    <a:cubicBezTo>
                      <a:pt x="5022" y="47041"/>
                      <a:pt x="4946" y="46851"/>
                      <a:pt x="4908" y="46661"/>
                    </a:cubicBezTo>
                    <a:lnTo>
                      <a:pt x="228" y="19916"/>
                    </a:lnTo>
                    <a:cubicBezTo>
                      <a:pt x="190" y="19497"/>
                      <a:pt x="419" y="18927"/>
                      <a:pt x="799" y="18698"/>
                    </a:cubicBezTo>
                    <a:lnTo>
                      <a:pt x="32718" y="323"/>
                    </a:lnTo>
                    <a:cubicBezTo>
                      <a:pt x="32870" y="285"/>
                      <a:pt x="32946" y="247"/>
                      <a:pt x="33061" y="247"/>
                    </a:cubicBezTo>
                    <a:close/>
                    <a:moveTo>
                      <a:pt x="33099" y="0"/>
                    </a:moveTo>
                    <a:cubicBezTo>
                      <a:pt x="32961" y="0"/>
                      <a:pt x="32829" y="59"/>
                      <a:pt x="32680" y="133"/>
                    </a:cubicBezTo>
                    <a:lnTo>
                      <a:pt x="761" y="18470"/>
                    </a:lnTo>
                    <a:cubicBezTo>
                      <a:pt x="266" y="18698"/>
                      <a:pt x="0" y="19345"/>
                      <a:pt x="76" y="19916"/>
                    </a:cubicBezTo>
                    <a:lnTo>
                      <a:pt x="4756" y="46661"/>
                    </a:lnTo>
                    <a:cubicBezTo>
                      <a:pt x="4794" y="46927"/>
                      <a:pt x="4946" y="47193"/>
                      <a:pt x="5136" y="47270"/>
                    </a:cubicBezTo>
                    <a:cubicBezTo>
                      <a:pt x="5288" y="47384"/>
                      <a:pt x="5973" y="47574"/>
                      <a:pt x="6087" y="47612"/>
                    </a:cubicBezTo>
                    <a:lnTo>
                      <a:pt x="6163" y="47612"/>
                    </a:lnTo>
                    <a:lnTo>
                      <a:pt x="37740" y="28894"/>
                    </a:lnTo>
                    <a:cubicBezTo>
                      <a:pt x="38235" y="28666"/>
                      <a:pt x="38501" y="28019"/>
                      <a:pt x="38425" y="27449"/>
                    </a:cubicBezTo>
                    <a:lnTo>
                      <a:pt x="34278" y="513"/>
                    </a:lnTo>
                    <a:cubicBezTo>
                      <a:pt x="34278" y="475"/>
                      <a:pt x="34278" y="437"/>
                      <a:pt x="34240" y="437"/>
                    </a:cubicBezTo>
                    <a:cubicBezTo>
                      <a:pt x="33860" y="247"/>
                      <a:pt x="33669" y="209"/>
                      <a:pt x="33441" y="95"/>
                    </a:cubicBezTo>
                    <a:lnTo>
                      <a:pt x="33327" y="57"/>
                    </a:lnTo>
                    <a:cubicBezTo>
                      <a:pt x="33247" y="17"/>
                      <a:pt x="33172" y="0"/>
                      <a:pt x="3309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9"/>
              <p:cNvSpPr/>
              <p:nvPr/>
            </p:nvSpPr>
            <p:spPr>
              <a:xfrm>
                <a:off x="4080553" y="2060775"/>
                <a:ext cx="508699" cy="624529"/>
              </a:xfrm>
              <a:custGeom>
                <a:avLst/>
                <a:gdLst/>
                <a:ahLst/>
                <a:cxnLst/>
                <a:rect l="l" t="t" r="r" b="b"/>
                <a:pathLst>
                  <a:path w="38349" h="47081" extrusionOk="0">
                    <a:moveTo>
                      <a:pt x="33014" y="1"/>
                    </a:moveTo>
                    <a:cubicBezTo>
                      <a:pt x="32896" y="1"/>
                      <a:pt x="32769" y="40"/>
                      <a:pt x="32642" y="120"/>
                    </a:cubicBezTo>
                    <a:lnTo>
                      <a:pt x="723" y="18420"/>
                    </a:lnTo>
                    <a:cubicBezTo>
                      <a:pt x="305" y="18648"/>
                      <a:pt x="0" y="19257"/>
                      <a:pt x="114" y="19789"/>
                    </a:cubicBezTo>
                    <a:lnTo>
                      <a:pt x="4756" y="46534"/>
                    </a:lnTo>
                    <a:cubicBezTo>
                      <a:pt x="4867" y="46868"/>
                      <a:pt x="5101" y="47080"/>
                      <a:pt x="5382" y="47080"/>
                    </a:cubicBezTo>
                    <a:cubicBezTo>
                      <a:pt x="5485" y="47080"/>
                      <a:pt x="5595" y="47052"/>
                      <a:pt x="5707" y="46991"/>
                    </a:cubicBezTo>
                    <a:lnTo>
                      <a:pt x="37626" y="28654"/>
                    </a:lnTo>
                    <a:cubicBezTo>
                      <a:pt x="38044" y="28387"/>
                      <a:pt x="38349" y="27778"/>
                      <a:pt x="38235" y="27246"/>
                    </a:cubicBezTo>
                    <a:lnTo>
                      <a:pt x="33593" y="577"/>
                    </a:lnTo>
                    <a:cubicBezTo>
                      <a:pt x="33514" y="206"/>
                      <a:pt x="33286" y="1"/>
                      <a:pt x="330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9"/>
              <p:cNvSpPr/>
              <p:nvPr/>
            </p:nvSpPr>
            <p:spPr>
              <a:xfrm>
                <a:off x="4079545" y="2059263"/>
                <a:ext cx="510716" cy="627381"/>
              </a:xfrm>
              <a:custGeom>
                <a:avLst/>
                <a:gdLst/>
                <a:ahLst/>
                <a:cxnLst/>
                <a:rect l="l" t="t" r="r" b="b"/>
                <a:pathLst>
                  <a:path w="38501" h="47296" extrusionOk="0">
                    <a:moveTo>
                      <a:pt x="33289" y="234"/>
                    </a:moveTo>
                    <a:cubicBezTo>
                      <a:pt x="33441" y="310"/>
                      <a:pt x="33517" y="463"/>
                      <a:pt x="33555" y="691"/>
                    </a:cubicBezTo>
                    <a:lnTo>
                      <a:pt x="38234" y="27474"/>
                    </a:lnTo>
                    <a:cubicBezTo>
                      <a:pt x="38273" y="27892"/>
                      <a:pt x="38044" y="28463"/>
                      <a:pt x="37664" y="28691"/>
                    </a:cubicBezTo>
                    <a:lnTo>
                      <a:pt x="5745" y="47029"/>
                    </a:lnTo>
                    <a:cubicBezTo>
                      <a:pt x="5633" y="47073"/>
                      <a:pt x="5535" y="47092"/>
                      <a:pt x="5450" y="47092"/>
                    </a:cubicBezTo>
                    <a:cubicBezTo>
                      <a:pt x="5389" y="47092"/>
                      <a:pt x="5335" y="47082"/>
                      <a:pt x="5288" y="47067"/>
                    </a:cubicBezTo>
                    <a:cubicBezTo>
                      <a:pt x="5136" y="46953"/>
                      <a:pt x="5022" y="46838"/>
                      <a:pt x="4984" y="46572"/>
                    </a:cubicBezTo>
                    <a:lnTo>
                      <a:pt x="342" y="19865"/>
                    </a:lnTo>
                    <a:cubicBezTo>
                      <a:pt x="266" y="19447"/>
                      <a:pt x="495" y="18876"/>
                      <a:pt x="875" y="18610"/>
                    </a:cubicBezTo>
                    <a:lnTo>
                      <a:pt x="32794" y="310"/>
                    </a:lnTo>
                    <a:cubicBezTo>
                      <a:pt x="32908" y="272"/>
                      <a:pt x="32984" y="234"/>
                      <a:pt x="33099" y="234"/>
                    </a:cubicBezTo>
                    <a:close/>
                    <a:moveTo>
                      <a:pt x="33037" y="1"/>
                    </a:moveTo>
                    <a:cubicBezTo>
                      <a:pt x="32917" y="1"/>
                      <a:pt x="32785" y="39"/>
                      <a:pt x="32642" y="120"/>
                    </a:cubicBezTo>
                    <a:lnTo>
                      <a:pt x="761" y="18420"/>
                    </a:lnTo>
                    <a:cubicBezTo>
                      <a:pt x="266" y="18686"/>
                      <a:pt x="0" y="19333"/>
                      <a:pt x="76" y="19903"/>
                    </a:cubicBezTo>
                    <a:lnTo>
                      <a:pt x="4756" y="46648"/>
                    </a:lnTo>
                    <a:cubicBezTo>
                      <a:pt x="4794" y="46915"/>
                      <a:pt x="4946" y="47143"/>
                      <a:pt x="5174" y="47257"/>
                    </a:cubicBezTo>
                    <a:cubicBezTo>
                      <a:pt x="5288" y="47295"/>
                      <a:pt x="5364" y="47295"/>
                      <a:pt x="5478" y="47295"/>
                    </a:cubicBezTo>
                    <a:cubicBezTo>
                      <a:pt x="5593" y="47295"/>
                      <a:pt x="5745" y="47257"/>
                      <a:pt x="5821" y="47219"/>
                    </a:cubicBezTo>
                    <a:lnTo>
                      <a:pt x="37740" y="28882"/>
                    </a:lnTo>
                    <a:cubicBezTo>
                      <a:pt x="38234" y="28653"/>
                      <a:pt x="38501" y="28007"/>
                      <a:pt x="38425" y="27436"/>
                    </a:cubicBezTo>
                    <a:lnTo>
                      <a:pt x="33745" y="691"/>
                    </a:lnTo>
                    <a:cubicBezTo>
                      <a:pt x="33707" y="425"/>
                      <a:pt x="33555" y="158"/>
                      <a:pt x="33327" y="82"/>
                    </a:cubicBezTo>
                    <a:cubicBezTo>
                      <a:pt x="33239" y="29"/>
                      <a:pt x="33142" y="1"/>
                      <a:pt x="330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9"/>
              <p:cNvSpPr/>
              <p:nvPr/>
            </p:nvSpPr>
            <p:spPr>
              <a:xfrm>
                <a:off x="4093168" y="2084069"/>
                <a:ext cx="488006" cy="591473"/>
              </a:xfrm>
              <a:custGeom>
                <a:avLst/>
                <a:gdLst/>
                <a:ahLst/>
                <a:cxnLst/>
                <a:rect l="l" t="t" r="r" b="b"/>
                <a:pathLst>
                  <a:path w="36789" h="44589" extrusionOk="0">
                    <a:moveTo>
                      <a:pt x="32262" y="0"/>
                    </a:moveTo>
                    <a:lnTo>
                      <a:pt x="0" y="18566"/>
                    </a:lnTo>
                    <a:lnTo>
                      <a:pt x="4528" y="44588"/>
                    </a:lnTo>
                    <a:lnTo>
                      <a:pt x="36789" y="26022"/>
                    </a:lnTo>
                    <a:lnTo>
                      <a:pt x="322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29"/>
              <p:cNvSpPr/>
              <p:nvPr/>
            </p:nvSpPr>
            <p:spPr>
              <a:xfrm>
                <a:off x="4092160" y="2083061"/>
                <a:ext cx="490036" cy="593489"/>
              </a:xfrm>
              <a:custGeom>
                <a:avLst/>
                <a:gdLst/>
                <a:ahLst/>
                <a:cxnLst/>
                <a:rect l="l" t="t" r="r" b="b"/>
                <a:pathLst>
                  <a:path w="36942" h="44741" extrusionOk="0">
                    <a:moveTo>
                      <a:pt x="32300" y="228"/>
                    </a:moveTo>
                    <a:lnTo>
                      <a:pt x="36751" y="26022"/>
                    </a:lnTo>
                    <a:lnTo>
                      <a:pt x="4680" y="44474"/>
                    </a:lnTo>
                    <a:lnTo>
                      <a:pt x="228" y="18680"/>
                    </a:lnTo>
                    <a:lnTo>
                      <a:pt x="32300" y="228"/>
                    </a:lnTo>
                    <a:close/>
                    <a:moveTo>
                      <a:pt x="32300" y="0"/>
                    </a:moveTo>
                    <a:lnTo>
                      <a:pt x="38" y="18528"/>
                    </a:lnTo>
                    <a:cubicBezTo>
                      <a:pt x="0" y="18528"/>
                      <a:pt x="0" y="18604"/>
                      <a:pt x="0" y="18642"/>
                    </a:cubicBezTo>
                    <a:lnTo>
                      <a:pt x="4527" y="44664"/>
                    </a:lnTo>
                    <a:cubicBezTo>
                      <a:pt x="4527" y="44702"/>
                      <a:pt x="4527" y="44702"/>
                      <a:pt x="4604" y="44740"/>
                    </a:cubicBezTo>
                    <a:lnTo>
                      <a:pt x="4642" y="44740"/>
                    </a:lnTo>
                    <a:lnTo>
                      <a:pt x="36903" y="26213"/>
                    </a:lnTo>
                    <a:cubicBezTo>
                      <a:pt x="36941" y="26213"/>
                      <a:pt x="36941" y="26137"/>
                      <a:pt x="36941" y="26098"/>
                    </a:cubicBezTo>
                    <a:lnTo>
                      <a:pt x="32414" y="76"/>
                    </a:lnTo>
                    <a:cubicBezTo>
                      <a:pt x="32414" y="38"/>
                      <a:pt x="32414" y="0"/>
                      <a:pt x="323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9"/>
              <p:cNvSpPr/>
              <p:nvPr/>
            </p:nvSpPr>
            <p:spPr>
              <a:xfrm>
                <a:off x="4246074" y="2158552"/>
                <a:ext cx="123152" cy="71379"/>
              </a:xfrm>
              <a:custGeom>
                <a:avLst/>
                <a:gdLst/>
                <a:ahLst/>
                <a:cxnLst/>
                <a:rect l="l" t="t" r="r" b="b"/>
                <a:pathLst>
                  <a:path w="9284" h="5381" extrusionOk="0">
                    <a:moveTo>
                      <a:pt x="9134" y="0"/>
                    </a:moveTo>
                    <a:cubicBezTo>
                      <a:pt x="9119" y="0"/>
                      <a:pt x="9104" y="5"/>
                      <a:pt x="9093" y="16"/>
                    </a:cubicBezTo>
                    <a:lnTo>
                      <a:pt x="77" y="5190"/>
                    </a:lnTo>
                    <a:cubicBezTo>
                      <a:pt x="39" y="5190"/>
                      <a:pt x="1" y="5304"/>
                      <a:pt x="39" y="5342"/>
                    </a:cubicBezTo>
                    <a:cubicBezTo>
                      <a:pt x="39" y="5380"/>
                      <a:pt x="77" y="5380"/>
                      <a:pt x="153" y="5380"/>
                    </a:cubicBezTo>
                    <a:lnTo>
                      <a:pt x="191" y="5380"/>
                    </a:lnTo>
                    <a:lnTo>
                      <a:pt x="9169" y="206"/>
                    </a:lnTo>
                    <a:cubicBezTo>
                      <a:pt x="9207" y="206"/>
                      <a:pt x="9283" y="92"/>
                      <a:pt x="9207" y="54"/>
                    </a:cubicBezTo>
                    <a:cubicBezTo>
                      <a:pt x="9207" y="27"/>
                      <a:pt x="9169" y="0"/>
                      <a:pt x="91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9"/>
              <p:cNvSpPr/>
              <p:nvPr/>
            </p:nvSpPr>
            <p:spPr>
              <a:xfrm>
                <a:off x="4284436" y="2380303"/>
                <a:ext cx="33308" cy="20693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1560" extrusionOk="0">
                    <a:moveTo>
                      <a:pt x="2511" y="0"/>
                    </a:moveTo>
                    <a:lnTo>
                      <a:pt x="0" y="1142"/>
                    </a:lnTo>
                    <a:cubicBezTo>
                      <a:pt x="116" y="1229"/>
                      <a:pt x="409" y="1559"/>
                      <a:pt x="913" y="1559"/>
                    </a:cubicBezTo>
                    <a:cubicBezTo>
                      <a:pt x="1070" y="1559"/>
                      <a:pt x="1247" y="1527"/>
                      <a:pt x="1446" y="1446"/>
                    </a:cubicBezTo>
                    <a:cubicBezTo>
                      <a:pt x="2207" y="1142"/>
                      <a:pt x="2473" y="267"/>
                      <a:pt x="25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9"/>
              <p:cNvSpPr/>
              <p:nvPr/>
            </p:nvSpPr>
            <p:spPr>
              <a:xfrm>
                <a:off x="4297051" y="2565708"/>
                <a:ext cx="10095" cy="94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09" extrusionOk="0">
                    <a:moveTo>
                      <a:pt x="491" y="1"/>
                    </a:moveTo>
                    <a:cubicBezTo>
                      <a:pt x="459" y="1"/>
                      <a:pt x="422" y="10"/>
                      <a:pt x="381" y="23"/>
                    </a:cubicBezTo>
                    <a:cubicBezTo>
                      <a:pt x="190" y="100"/>
                      <a:pt x="0" y="290"/>
                      <a:pt x="38" y="480"/>
                    </a:cubicBezTo>
                    <a:cubicBezTo>
                      <a:pt x="38" y="556"/>
                      <a:pt x="114" y="594"/>
                      <a:pt x="152" y="670"/>
                    </a:cubicBezTo>
                    <a:cubicBezTo>
                      <a:pt x="190" y="708"/>
                      <a:pt x="304" y="708"/>
                      <a:pt x="381" y="708"/>
                    </a:cubicBezTo>
                    <a:cubicBezTo>
                      <a:pt x="571" y="670"/>
                      <a:pt x="761" y="480"/>
                      <a:pt x="723" y="290"/>
                    </a:cubicBezTo>
                    <a:cubicBezTo>
                      <a:pt x="723" y="176"/>
                      <a:pt x="647" y="138"/>
                      <a:pt x="609" y="100"/>
                    </a:cubicBezTo>
                    <a:cubicBezTo>
                      <a:pt x="585" y="27"/>
                      <a:pt x="545" y="1"/>
                      <a:pt x="49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9"/>
              <p:cNvSpPr/>
              <p:nvPr/>
            </p:nvSpPr>
            <p:spPr>
              <a:xfrm>
                <a:off x="4280895" y="2578124"/>
                <a:ext cx="10108" cy="8596"/>
              </a:xfrm>
              <a:custGeom>
                <a:avLst/>
                <a:gdLst/>
                <a:ahLst/>
                <a:cxnLst/>
                <a:rect l="l" t="t" r="r" b="b"/>
                <a:pathLst>
                  <a:path w="762" h="648" extrusionOk="0">
                    <a:moveTo>
                      <a:pt x="381" y="1"/>
                    </a:moveTo>
                    <a:cubicBezTo>
                      <a:pt x="191" y="39"/>
                      <a:pt x="1" y="229"/>
                      <a:pt x="39" y="419"/>
                    </a:cubicBezTo>
                    <a:cubicBezTo>
                      <a:pt x="39" y="533"/>
                      <a:pt x="77" y="571"/>
                      <a:pt x="115" y="609"/>
                    </a:cubicBezTo>
                    <a:cubicBezTo>
                      <a:pt x="191" y="647"/>
                      <a:pt x="267" y="647"/>
                      <a:pt x="381" y="647"/>
                    </a:cubicBezTo>
                    <a:cubicBezTo>
                      <a:pt x="571" y="609"/>
                      <a:pt x="762" y="419"/>
                      <a:pt x="686" y="229"/>
                    </a:cubicBezTo>
                    <a:cubicBezTo>
                      <a:pt x="686" y="153"/>
                      <a:pt x="647" y="77"/>
                      <a:pt x="609" y="39"/>
                    </a:cubicBezTo>
                    <a:cubicBezTo>
                      <a:pt x="571" y="1"/>
                      <a:pt x="457" y="1"/>
                      <a:pt x="3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9"/>
              <p:cNvSpPr/>
              <p:nvPr/>
            </p:nvSpPr>
            <p:spPr>
              <a:xfrm>
                <a:off x="4228922" y="2291480"/>
                <a:ext cx="110020" cy="130183"/>
              </a:xfrm>
              <a:custGeom>
                <a:avLst/>
                <a:gdLst/>
                <a:ahLst/>
                <a:cxnLst/>
                <a:rect l="l" t="t" r="r" b="b"/>
                <a:pathLst>
                  <a:path w="8294" h="9814" extrusionOk="0">
                    <a:moveTo>
                      <a:pt x="6088" y="1247"/>
                    </a:moveTo>
                    <a:cubicBezTo>
                      <a:pt x="6367" y="1247"/>
                      <a:pt x="6611" y="1346"/>
                      <a:pt x="6772" y="1636"/>
                    </a:cubicBezTo>
                    <a:cubicBezTo>
                      <a:pt x="6810" y="1674"/>
                      <a:pt x="6810" y="1750"/>
                      <a:pt x="6772" y="1750"/>
                    </a:cubicBezTo>
                    <a:cubicBezTo>
                      <a:pt x="6696" y="1750"/>
                      <a:pt x="6658" y="1750"/>
                      <a:pt x="6658" y="1674"/>
                    </a:cubicBezTo>
                    <a:cubicBezTo>
                      <a:pt x="6530" y="1483"/>
                      <a:pt x="6350" y="1399"/>
                      <a:pt x="6138" y="1399"/>
                    </a:cubicBezTo>
                    <a:cubicBezTo>
                      <a:pt x="6097" y="1399"/>
                      <a:pt x="6054" y="1402"/>
                      <a:pt x="6011" y="1408"/>
                    </a:cubicBezTo>
                    <a:cubicBezTo>
                      <a:pt x="5555" y="1484"/>
                      <a:pt x="5250" y="1865"/>
                      <a:pt x="5136" y="2321"/>
                    </a:cubicBezTo>
                    <a:cubicBezTo>
                      <a:pt x="5136" y="2359"/>
                      <a:pt x="5098" y="2359"/>
                      <a:pt x="5060" y="2359"/>
                    </a:cubicBezTo>
                    <a:cubicBezTo>
                      <a:pt x="4984" y="2359"/>
                      <a:pt x="4984" y="2321"/>
                      <a:pt x="4984" y="2245"/>
                    </a:cubicBezTo>
                    <a:cubicBezTo>
                      <a:pt x="5098" y="1789"/>
                      <a:pt x="5517" y="1370"/>
                      <a:pt x="5935" y="1256"/>
                    </a:cubicBezTo>
                    <a:cubicBezTo>
                      <a:pt x="5987" y="1250"/>
                      <a:pt x="6038" y="1247"/>
                      <a:pt x="6088" y="1247"/>
                    </a:cubicBezTo>
                    <a:close/>
                    <a:moveTo>
                      <a:pt x="6232" y="2596"/>
                    </a:moveTo>
                    <a:cubicBezTo>
                      <a:pt x="6366" y="2596"/>
                      <a:pt x="6478" y="2675"/>
                      <a:pt x="6506" y="2816"/>
                    </a:cubicBezTo>
                    <a:cubicBezTo>
                      <a:pt x="6582" y="3006"/>
                      <a:pt x="6468" y="3196"/>
                      <a:pt x="6277" y="3310"/>
                    </a:cubicBezTo>
                    <a:cubicBezTo>
                      <a:pt x="6228" y="3330"/>
                      <a:pt x="6179" y="3339"/>
                      <a:pt x="6133" y="3339"/>
                    </a:cubicBezTo>
                    <a:cubicBezTo>
                      <a:pt x="5999" y="3339"/>
                      <a:pt x="5887" y="3261"/>
                      <a:pt x="5859" y="3120"/>
                    </a:cubicBezTo>
                    <a:cubicBezTo>
                      <a:pt x="5745" y="2930"/>
                      <a:pt x="5897" y="2740"/>
                      <a:pt x="6087" y="2625"/>
                    </a:cubicBezTo>
                    <a:cubicBezTo>
                      <a:pt x="6136" y="2606"/>
                      <a:pt x="6186" y="2596"/>
                      <a:pt x="6232" y="2596"/>
                    </a:cubicBezTo>
                    <a:close/>
                    <a:moveTo>
                      <a:pt x="3069" y="2651"/>
                    </a:moveTo>
                    <a:cubicBezTo>
                      <a:pt x="3300" y="2651"/>
                      <a:pt x="3512" y="2728"/>
                      <a:pt x="3652" y="2892"/>
                    </a:cubicBezTo>
                    <a:cubicBezTo>
                      <a:pt x="3728" y="2968"/>
                      <a:pt x="3728" y="3006"/>
                      <a:pt x="3728" y="3006"/>
                    </a:cubicBezTo>
                    <a:cubicBezTo>
                      <a:pt x="3690" y="3044"/>
                      <a:pt x="3662" y="3063"/>
                      <a:pt x="3643" y="3063"/>
                    </a:cubicBezTo>
                    <a:cubicBezTo>
                      <a:pt x="3624" y="3063"/>
                      <a:pt x="3614" y="3044"/>
                      <a:pt x="3614" y="3006"/>
                    </a:cubicBezTo>
                    <a:cubicBezTo>
                      <a:pt x="3495" y="2887"/>
                      <a:pt x="3302" y="2828"/>
                      <a:pt x="3091" y="2828"/>
                    </a:cubicBezTo>
                    <a:cubicBezTo>
                      <a:pt x="2963" y="2828"/>
                      <a:pt x="2830" y="2849"/>
                      <a:pt x="2701" y="2892"/>
                    </a:cubicBezTo>
                    <a:cubicBezTo>
                      <a:pt x="2435" y="3006"/>
                      <a:pt x="2131" y="3310"/>
                      <a:pt x="2131" y="3767"/>
                    </a:cubicBezTo>
                    <a:cubicBezTo>
                      <a:pt x="2131" y="3843"/>
                      <a:pt x="2093" y="3881"/>
                      <a:pt x="2055" y="3881"/>
                    </a:cubicBezTo>
                    <a:cubicBezTo>
                      <a:pt x="2017" y="3881"/>
                      <a:pt x="1940" y="3843"/>
                      <a:pt x="1940" y="3767"/>
                    </a:cubicBezTo>
                    <a:cubicBezTo>
                      <a:pt x="1940" y="3272"/>
                      <a:pt x="2283" y="2892"/>
                      <a:pt x="2625" y="2740"/>
                    </a:cubicBezTo>
                    <a:cubicBezTo>
                      <a:pt x="2772" y="2681"/>
                      <a:pt x="2924" y="2651"/>
                      <a:pt x="3069" y="2651"/>
                    </a:cubicBezTo>
                    <a:close/>
                    <a:moveTo>
                      <a:pt x="3150" y="3928"/>
                    </a:moveTo>
                    <a:cubicBezTo>
                      <a:pt x="3284" y="3928"/>
                      <a:pt x="3396" y="4006"/>
                      <a:pt x="3424" y="4147"/>
                    </a:cubicBezTo>
                    <a:cubicBezTo>
                      <a:pt x="3538" y="4337"/>
                      <a:pt x="3386" y="4604"/>
                      <a:pt x="3196" y="4642"/>
                    </a:cubicBezTo>
                    <a:cubicBezTo>
                      <a:pt x="3147" y="4661"/>
                      <a:pt x="3098" y="4671"/>
                      <a:pt x="3051" y="4671"/>
                    </a:cubicBezTo>
                    <a:cubicBezTo>
                      <a:pt x="2918" y="4671"/>
                      <a:pt x="2806" y="4593"/>
                      <a:pt x="2777" y="4452"/>
                    </a:cubicBezTo>
                    <a:cubicBezTo>
                      <a:pt x="2701" y="4261"/>
                      <a:pt x="2815" y="4071"/>
                      <a:pt x="3006" y="3957"/>
                    </a:cubicBezTo>
                    <a:cubicBezTo>
                      <a:pt x="3055" y="3937"/>
                      <a:pt x="3104" y="3928"/>
                      <a:pt x="3150" y="3928"/>
                    </a:cubicBezTo>
                    <a:close/>
                    <a:moveTo>
                      <a:pt x="4870" y="2816"/>
                    </a:moveTo>
                    <a:cubicBezTo>
                      <a:pt x="4908" y="2816"/>
                      <a:pt x="4946" y="2816"/>
                      <a:pt x="4946" y="2854"/>
                    </a:cubicBezTo>
                    <a:cubicBezTo>
                      <a:pt x="4946" y="2854"/>
                      <a:pt x="5707" y="4299"/>
                      <a:pt x="6049" y="5441"/>
                    </a:cubicBezTo>
                    <a:cubicBezTo>
                      <a:pt x="6087" y="5631"/>
                      <a:pt x="6087" y="5859"/>
                      <a:pt x="5935" y="6011"/>
                    </a:cubicBezTo>
                    <a:cubicBezTo>
                      <a:pt x="5631" y="6506"/>
                      <a:pt x="4756" y="6620"/>
                      <a:pt x="4718" y="6696"/>
                    </a:cubicBezTo>
                    <a:cubicBezTo>
                      <a:pt x="4680" y="6696"/>
                      <a:pt x="4680" y="6620"/>
                      <a:pt x="4604" y="6620"/>
                    </a:cubicBezTo>
                    <a:cubicBezTo>
                      <a:pt x="4680" y="6582"/>
                      <a:pt x="4718" y="6544"/>
                      <a:pt x="4756" y="6544"/>
                    </a:cubicBezTo>
                    <a:cubicBezTo>
                      <a:pt x="4756" y="6544"/>
                      <a:pt x="5631" y="6392"/>
                      <a:pt x="5859" y="5973"/>
                    </a:cubicBezTo>
                    <a:cubicBezTo>
                      <a:pt x="5935" y="5821"/>
                      <a:pt x="5935" y="5669"/>
                      <a:pt x="5897" y="5479"/>
                    </a:cubicBezTo>
                    <a:cubicBezTo>
                      <a:pt x="5555" y="4337"/>
                      <a:pt x="4794" y="2968"/>
                      <a:pt x="4794" y="2930"/>
                    </a:cubicBezTo>
                    <a:cubicBezTo>
                      <a:pt x="4794" y="2854"/>
                      <a:pt x="4794" y="2816"/>
                      <a:pt x="4870" y="2816"/>
                    </a:cubicBezTo>
                    <a:close/>
                    <a:moveTo>
                      <a:pt x="6848" y="6430"/>
                    </a:moveTo>
                    <a:lnTo>
                      <a:pt x="6848" y="6544"/>
                    </a:lnTo>
                    <a:cubicBezTo>
                      <a:pt x="6848" y="6582"/>
                      <a:pt x="6620" y="7838"/>
                      <a:pt x="5669" y="8256"/>
                    </a:cubicBezTo>
                    <a:cubicBezTo>
                      <a:pt x="5479" y="8332"/>
                      <a:pt x="5288" y="8370"/>
                      <a:pt x="5098" y="8370"/>
                    </a:cubicBezTo>
                    <a:cubicBezTo>
                      <a:pt x="4413" y="8370"/>
                      <a:pt x="4033" y="7799"/>
                      <a:pt x="4033" y="7761"/>
                    </a:cubicBezTo>
                    <a:lnTo>
                      <a:pt x="4033" y="7723"/>
                    </a:lnTo>
                    <a:cubicBezTo>
                      <a:pt x="4033" y="7723"/>
                      <a:pt x="4033" y="7685"/>
                      <a:pt x="4109" y="7685"/>
                    </a:cubicBezTo>
                    <a:lnTo>
                      <a:pt x="6810" y="6430"/>
                    </a:lnTo>
                    <a:close/>
                    <a:moveTo>
                      <a:pt x="6696" y="0"/>
                    </a:moveTo>
                    <a:cubicBezTo>
                      <a:pt x="5479" y="533"/>
                      <a:pt x="3462" y="1408"/>
                      <a:pt x="1940" y="1560"/>
                    </a:cubicBezTo>
                    <a:cubicBezTo>
                      <a:pt x="1674" y="2245"/>
                      <a:pt x="1256" y="2816"/>
                      <a:pt x="1103" y="2968"/>
                    </a:cubicBezTo>
                    <a:lnTo>
                      <a:pt x="2093" y="6430"/>
                    </a:lnTo>
                    <a:cubicBezTo>
                      <a:pt x="2093" y="6506"/>
                      <a:pt x="2093" y="6506"/>
                      <a:pt x="2055" y="6544"/>
                    </a:cubicBezTo>
                    <a:lnTo>
                      <a:pt x="1560" y="6924"/>
                    </a:lnTo>
                    <a:lnTo>
                      <a:pt x="1522" y="6924"/>
                    </a:lnTo>
                    <a:lnTo>
                      <a:pt x="1484" y="6886"/>
                    </a:lnTo>
                    <a:lnTo>
                      <a:pt x="1027" y="5479"/>
                    </a:lnTo>
                    <a:cubicBezTo>
                      <a:pt x="951" y="5422"/>
                      <a:pt x="818" y="5393"/>
                      <a:pt x="671" y="5393"/>
                    </a:cubicBezTo>
                    <a:cubicBezTo>
                      <a:pt x="523" y="5393"/>
                      <a:pt x="362" y="5422"/>
                      <a:pt x="228" y="5479"/>
                    </a:cubicBezTo>
                    <a:cubicBezTo>
                      <a:pt x="38" y="5631"/>
                      <a:pt x="0" y="5859"/>
                      <a:pt x="76" y="6240"/>
                    </a:cubicBezTo>
                    <a:cubicBezTo>
                      <a:pt x="419" y="7343"/>
                      <a:pt x="1218" y="7343"/>
                      <a:pt x="1218" y="7343"/>
                    </a:cubicBezTo>
                    <a:cubicBezTo>
                      <a:pt x="1294" y="7343"/>
                      <a:pt x="1294" y="7343"/>
                      <a:pt x="1332" y="7381"/>
                    </a:cubicBezTo>
                    <a:cubicBezTo>
                      <a:pt x="1332" y="7419"/>
                      <a:pt x="1522" y="7876"/>
                      <a:pt x="1864" y="8332"/>
                    </a:cubicBezTo>
                    <a:lnTo>
                      <a:pt x="1902" y="8370"/>
                    </a:lnTo>
                    <a:cubicBezTo>
                      <a:pt x="2380" y="9057"/>
                      <a:pt x="3232" y="9814"/>
                      <a:pt x="4441" y="9814"/>
                    </a:cubicBezTo>
                    <a:cubicBezTo>
                      <a:pt x="4773" y="9814"/>
                      <a:pt x="5132" y="9757"/>
                      <a:pt x="5517" y="9626"/>
                    </a:cubicBezTo>
                    <a:cubicBezTo>
                      <a:pt x="7419" y="8941"/>
                      <a:pt x="8294" y="7115"/>
                      <a:pt x="7951" y="4642"/>
                    </a:cubicBezTo>
                    <a:cubicBezTo>
                      <a:pt x="7647" y="2587"/>
                      <a:pt x="6886" y="495"/>
                      <a:pt x="66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29"/>
              <p:cNvSpPr/>
              <p:nvPr/>
            </p:nvSpPr>
            <p:spPr>
              <a:xfrm>
                <a:off x="4193094" y="2251871"/>
                <a:ext cx="151911" cy="166290"/>
              </a:xfrm>
              <a:custGeom>
                <a:avLst/>
                <a:gdLst/>
                <a:ahLst/>
                <a:cxnLst/>
                <a:rect l="l" t="t" r="r" b="b"/>
                <a:pathLst>
                  <a:path w="11452" h="12536" extrusionOk="0">
                    <a:moveTo>
                      <a:pt x="6929" y="0"/>
                    </a:moveTo>
                    <a:cubicBezTo>
                      <a:pt x="5751" y="0"/>
                      <a:pt x="4666" y="489"/>
                      <a:pt x="3272" y="1541"/>
                    </a:cubicBezTo>
                    <a:cubicBezTo>
                      <a:pt x="1522" y="2910"/>
                      <a:pt x="1712" y="4204"/>
                      <a:pt x="1712" y="4242"/>
                    </a:cubicBezTo>
                    <a:lnTo>
                      <a:pt x="1712" y="4280"/>
                    </a:lnTo>
                    <a:lnTo>
                      <a:pt x="1674" y="4356"/>
                    </a:lnTo>
                    <a:cubicBezTo>
                      <a:pt x="1598" y="4356"/>
                      <a:pt x="723" y="4394"/>
                      <a:pt x="342" y="5954"/>
                    </a:cubicBezTo>
                    <a:cubicBezTo>
                      <a:pt x="0" y="7285"/>
                      <a:pt x="380" y="9758"/>
                      <a:pt x="1712" y="10443"/>
                    </a:cubicBezTo>
                    <a:cubicBezTo>
                      <a:pt x="2739" y="10900"/>
                      <a:pt x="3614" y="12117"/>
                      <a:pt x="3842" y="12536"/>
                    </a:cubicBezTo>
                    <a:lnTo>
                      <a:pt x="4451" y="11318"/>
                    </a:lnTo>
                    <a:cubicBezTo>
                      <a:pt x="4147" y="10900"/>
                      <a:pt x="3957" y="10519"/>
                      <a:pt x="3881" y="10443"/>
                    </a:cubicBezTo>
                    <a:cubicBezTo>
                      <a:pt x="3690" y="10443"/>
                      <a:pt x="2929" y="10291"/>
                      <a:pt x="2663" y="9226"/>
                    </a:cubicBezTo>
                    <a:cubicBezTo>
                      <a:pt x="2473" y="8655"/>
                      <a:pt x="2701" y="8427"/>
                      <a:pt x="2853" y="8313"/>
                    </a:cubicBezTo>
                    <a:cubicBezTo>
                      <a:pt x="2971" y="8229"/>
                      <a:pt x="3125" y="8197"/>
                      <a:pt x="3283" y="8197"/>
                    </a:cubicBezTo>
                    <a:cubicBezTo>
                      <a:pt x="3485" y="8197"/>
                      <a:pt x="3693" y="8249"/>
                      <a:pt x="3842" y="8313"/>
                    </a:cubicBezTo>
                    <a:cubicBezTo>
                      <a:pt x="3842" y="8313"/>
                      <a:pt x="3881" y="8313"/>
                      <a:pt x="3881" y="8389"/>
                    </a:cubicBezTo>
                    <a:lnTo>
                      <a:pt x="4337" y="9644"/>
                    </a:lnTo>
                    <a:lnTo>
                      <a:pt x="4718" y="9378"/>
                    </a:lnTo>
                    <a:lnTo>
                      <a:pt x="3690" y="5916"/>
                    </a:lnTo>
                    <a:lnTo>
                      <a:pt x="3690" y="5802"/>
                    </a:lnTo>
                    <a:cubicBezTo>
                      <a:pt x="3690" y="5802"/>
                      <a:pt x="4261" y="5155"/>
                      <a:pt x="4565" y="4394"/>
                    </a:cubicBezTo>
                    <a:cubicBezTo>
                      <a:pt x="4565" y="4356"/>
                      <a:pt x="4603" y="4356"/>
                      <a:pt x="4603" y="4356"/>
                    </a:cubicBezTo>
                    <a:cubicBezTo>
                      <a:pt x="6506" y="4204"/>
                      <a:pt x="9283" y="2796"/>
                      <a:pt x="10082" y="2378"/>
                    </a:cubicBezTo>
                    <a:cubicBezTo>
                      <a:pt x="11033" y="1845"/>
                      <a:pt x="11375" y="1236"/>
                      <a:pt x="11451" y="1008"/>
                    </a:cubicBezTo>
                    <a:cubicBezTo>
                      <a:pt x="11071" y="894"/>
                      <a:pt x="9587" y="628"/>
                      <a:pt x="8598" y="285"/>
                    </a:cubicBezTo>
                    <a:cubicBezTo>
                      <a:pt x="7999" y="97"/>
                      <a:pt x="7455" y="0"/>
                      <a:pt x="69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9"/>
              <p:cNvSpPr/>
              <p:nvPr/>
            </p:nvSpPr>
            <p:spPr>
              <a:xfrm>
                <a:off x="4360631" y="2424104"/>
                <a:ext cx="62598" cy="106093"/>
              </a:xfrm>
              <a:custGeom>
                <a:avLst/>
                <a:gdLst/>
                <a:ahLst/>
                <a:cxnLst/>
                <a:rect l="l" t="t" r="r" b="b"/>
                <a:pathLst>
                  <a:path w="4719" h="7998" extrusionOk="0">
                    <a:moveTo>
                      <a:pt x="533" y="1"/>
                    </a:moveTo>
                    <a:cubicBezTo>
                      <a:pt x="367" y="1"/>
                      <a:pt x="190" y="16"/>
                      <a:pt x="1" y="46"/>
                    </a:cubicBezTo>
                    <a:cubicBezTo>
                      <a:pt x="381" y="312"/>
                      <a:pt x="1104" y="997"/>
                      <a:pt x="1865" y="3356"/>
                    </a:cubicBezTo>
                    <a:cubicBezTo>
                      <a:pt x="2359" y="4764"/>
                      <a:pt x="2816" y="6323"/>
                      <a:pt x="3234" y="7997"/>
                    </a:cubicBezTo>
                    <a:lnTo>
                      <a:pt x="4718" y="7160"/>
                    </a:lnTo>
                    <a:cubicBezTo>
                      <a:pt x="4338" y="5829"/>
                      <a:pt x="3767" y="4003"/>
                      <a:pt x="3234" y="2785"/>
                    </a:cubicBezTo>
                    <a:cubicBezTo>
                      <a:pt x="2492" y="929"/>
                      <a:pt x="1839" y="1"/>
                      <a:pt x="5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9"/>
              <p:cNvSpPr/>
              <p:nvPr/>
            </p:nvSpPr>
            <p:spPr>
              <a:xfrm>
                <a:off x="4175929" y="2502924"/>
                <a:ext cx="78237" cy="142838"/>
              </a:xfrm>
              <a:custGeom>
                <a:avLst/>
                <a:gdLst/>
                <a:ahLst/>
                <a:cxnLst/>
                <a:rect l="l" t="t" r="r" b="b"/>
                <a:pathLst>
                  <a:path w="5898" h="10768" extrusionOk="0">
                    <a:moveTo>
                      <a:pt x="1180" y="1"/>
                    </a:moveTo>
                    <a:cubicBezTo>
                      <a:pt x="39" y="1066"/>
                      <a:pt x="1" y="2284"/>
                      <a:pt x="381" y="4452"/>
                    </a:cubicBezTo>
                    <a:cubicBezTo>
                      <a:pt x="609" y="5784"/>
                      <a:pt x="1104" y="7610"/>
                      <a:pt x="1446" y="8903"/>
                    </a:cubicBezTo>
                    <a:cubicBezTo>
                      <a:pt x="1636" y="9588"/>
                      <a:pt x="1865" y="10387"/>
                      <a:pt x="1941" y="10767"/>
                    </a:cubicBezTo>
                    <a:lnTo>
                      <a:pt x="5897" y="8523"/>
                    </a:lnTo>
                    <a:cubicBezTo>
                      <a:pt x="5745" y="8066"/>
                      <a:pt x="4908" y="4871"/>
                      <a:pt x="3767" y="2550"/>
                    </a:cubicBezTo>
                    <a:cubicBezTo>
                      <a:pt x="2626" y="153"/>
                      <a:pt x="1332" y="1"/>
                      <a:pt x="118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9"/>
              <p:cNvSpPr/>
              <p:nvPr/>
            </p:nvSpPr>
            <p:spPr>
              <a:xfrm>
                <a:off x="4193094" y="2479711"/>
                <a:ext cx="103971" cy="134759"/>
              </a:xfrm>
              <a:custGeom>
                <a:avLst/>
                <a:gdLst/>
                <a:ahLst/>
                <a:cxnLst/>
                <a:rect l="l" t="t" r="r" b="b"/>
                <a:pathLst>
                  <a:path w="7838" h="10159" extrusionOk="0">
                    <a:moveTo>
                      <a:pt x="2473" y="1"/>
                    </a:moveTo>
                    <a:cubicBezTo>
                      <a:pt x="1712" y="457"/>
                      <a:pt x="799" y="1066"/>
                      <a:pt x="419" y="1332"/>
                    </a:cubicBezTo>
                    <a:lnTo>
                      <a:pt x="0" y="1599"/>
                    </a:lnTo>
                    <a:cubicBezTo>
                      <a:pt x="419" y="1713"/>
                      <a:pt x="1522" y="2093"/>
                      <a:pt x="2549" y="4186"/>
                    </a:cubicBezTo>
                    <a:cubicBezTo>
                      <a:pt x="3652" y="6506"/>
                      <a:pt x="4565" y="9626"/>
                      <a:pt x="4679" y="10159"/>
                    </a:cubicBezTo>
                    <a:lnTo>
                      <a:pt x="7837" y="8371"/>
                    </a:lnTo>
                    <a:cubicBezTo>
                      <a:pt x="7647" y="7762"/>
                      <a:pt x="7038" y="5365"/>
                      <a:pt x="6277" y="3425"/>
                    </a:cubicBezTo>
                    <a:cubicBezTo>
                      <a:pt x="5939" y="3112"/>
                      <a:pt x="5636" y="2889"/>
                      <a:pt x="5344" y="2889"/>
                    </a:cubicBezTo>
                    <a:cubicBezTo>
                      <a:pt x="5210" y="2889"/>
                      <a:pt x="5078" y="2936"/>
                      <a:pt x="4946" y="3044"/>
                    </a:cubicBezTo>
                    <a:cubicBezTo>
                      <a:pt x="4375" y="3539"/>
                      <a:pt x="4908" y="4490"/>
                      <a:pt x="5402" y="5213"/>
                    </a:cubicBezTo>
                    <a:cubicBezTo>
                      <a:pt x="5554" y="5479"/>
                      <a:pt x="5707" y="5708"/>
                      <a:pt x="5859" y="5898"/>
                    </a:cubicBezTo>
                    <a:cubicBezTo>
                      <a:pt x="6125" y="6430"/>
                      <a:pt x="6429" y="6849"/>
                      <a:pt x="6886" y="7267"/>
                    </a:cubicBezTo>
                    <a:cubicBezTo>
                      <a:pt x="6924" y="7267"/>
                      <a:pt x="6924" y="7229"/>
                      <a:pt x="7000" y="7229"/>
                    </a:cubicBezTo>
                    <a:cubicBezTo>
                      <a:pt x="7029" y="7220"/>
                      <a:pt x="7060" y="7215"/>
                      <a:pt x="7092" y="7215"/>
                    </a:cubicBezTo>
                    <a:cubicBezTo>
                      <a:pt x="7188" y="7215"/>
                      <a:pt x="7295" y="7258"/>
                      <a:pt x="7381" y="7343"/>
                    </a:cubicBezTo>
                    <a:cubicBezTo>
                      <a:pt x="7457" y="7420"/>
                      <a:pt x="7495" y="7534"/>
                      <a:pt x="7533" y="7648"/>
                    </a:cubicBezTo>
                    <a:cubicBezTo>
                      <a:pt x="7533" y="7952"/>
                      <a:pt x="7381" y="8180"/>
                      <a:pt x="7076" y="8295"/>
                    </a:cubicBezTo>
                    <a:lnTo>
                      <a:pt x="7000" y="8295"/>
                    </a:lnTo>
                    <a:cubicBezTo>
                      <a:pt x="6886" y="8295"/>
                      <a:pt x="6810" y="8218"/>
                      <a:pt x="6696" y="8180"/>
                    </a:cubicBezTo>
                    <a:cubicBezTo>
                      <a:pt x="6582" y="8104"/>
                      <a:pt x="6544" y="7990"/>
                      <a:pt x="6506" y="7838"/>
                    </a:cubicBezTo>
                    <a:lnTo>
                      <a:pt x="6506" y="7648"/>
                    </a:lnTo>
                    <a:cubicBezTo>
                      <a:pt x="5745" y="7153"/>
                      <a:pt x="4946" y="5936"/>
                      <a:pt x="4451" y="4985"/>
                    </a:cubicBezTo>
                    <a:cubicBezTo>
                      <a:pt x="4261" y="4680"/>
                      <a:pt x="4185" y="4376"/>
                      <a:pt x="4071" y="4186"/>
                    </a:cubicBezTo>
                    <a:cubicBezTo>
                      <a:pt x="3842" y="3425"/>
                      <a:pt x="4147" y="2968"/>
                      <a:pt x="4223" y="2816"/>
                    </a:cubicBezTo>
                    <a:cubicBezTo>
                      <a:pt x="3995" y="2512"/>
                      <a:pt x="2891" y="1142"/>
                      <a:pt x="2625" y="457"/>
                    </a:cubicBezTo>
                    <a:cubicBezTo>
                      <a:pt x="2549" y="343"/>
                      <a:pt x="2511" y="191"/>
                      <a:pt x="24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9"/>
              <p:cNvSpPr/>
              <p:nvPr/>
            </p:nvSpPr>
            <p:spPr>
              <a:xfrm>
                <a:off x="4342471" y="2426226"/>
                <a:ext cx="60064" cy="126177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9512" extrusionOk="0">
                    <a:moveTo>
                      <a:pt x="1103" y="0"/>
                    </a:moveTo>
                    <a:cubicBezTo>
                      <a:pt x="799" y="76"/>
                      <a:pt x="419" y="190"/>
                      <a:pt x="0" y="267"/>
                    </a:cubicBezTo>
                    <a:cubicBezTo>
                      <a:pt x="951" y="837"/>
                      <a:pt x="1179" y="1940"/>
                      <a:pt x="1332" y="3006"/>
                    </a:cubicBezTo>
                    <a:cubicBezTo>
                      <a:pt x="1370" y="3006"/>
                      <a:pt x="1484" y="3006"/>
                      <a:pt x="1522" y="3044"/>
                    </a:cubicBezTo>
                    <a:cubicBezTo>
                      <a:pt x="1750" y="3082"/>
                      <a:pt x="1978" y="3272"/>
                      <a:pt x="2093" y="3500"/>
                    </a:cubicBezTo>
                    <a:cubicBezTo>
                      <a:pt x="2397" y="4033"/>
                      <a:pt x="2131" y="4756"/>
                      <a:pt x="1560" y="5136"/>
                    </a:cubicBezTo>
                    <a:cubicBezTo>
                      <a:pt x="1370" y="5288"/>
                      <a:pt x="1141" y="5326"/>
                      <a:pt x="913" y="5326"/>
                    </a:cubicBezTo>
                    <a:cubicBezTo>
                      <a:pt x="799" y="5326"/>
                      <a:pt x="723" y="5326"/>
                      <a:pt x="647" y="5288"/>
                    </a:cubicBezTo>
                    <a:cubicBezTo>
                      <a:pt x="571" y="5288"/>
                      <a:pt x="533" y="5212"/>
                      <a:pt x="495" y="5174"/>
                    </a:cubicBezTo>
                    <a:lnTo>
                      <a:pt x="495" y="5174"/>
                    </a:lnTo>
                    <a:cubicBezTo>
                      <a:pt x="1027" y="6696"/>
                      <a:pt x="1484" y="8370"/>
                      <a:pt x="1826" y="9511"/>
                    </a:cubicBezTo>
                    <a:lnTo>
                      <a:pt x="4527" y="7951"/>
                    </a:lnTo>
                    <a:cubicBezTo>
                      <a:pt x="4109" y="6239"/>
                      <a:pt x="3614" y="4642"/>
                      <a:pt x="3158" y="3234"/>
                    </a:cubicBezTo>
                    <a:cubicBezTo>
                      <a:pt x="2016" y="0"/>
                      <a:pt x="1141" y="0"/>
                      <a:pt x="11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9"/>
              <p:cNvSpPr/>
              <p:nvPr/>
            </p:nvSpPr>
            <p:spPr>
              <a:xfrm>
                <a:off x="4244058" y="2436825"/>
                <a:ext cx="119611" cy="152415"/>
              </a:xfrm>
              <a:custGeom>
                <a:avLst/>
                <a:gdLst/>
                <a:ahLst/>
                <a:cxnLst/>
                <a:rect l="l" t="t" r="r" b="b"/>
                <a:pathLst>
                  <a:path w="9017" h="11490" extrusionOk="0">
                    <a:moveTo>
                      <a:pt x="5707" y="0"/>
                    </a:moveTo>
                    <a:lnTo>
                      <a:pt x="4946" y="1902"/>
                    </a:lnTo>
                    <a:cubicBezTo>
                      <a:pt x="4946" y="1902"/>
                      <a:pt x="4946" y="1940"/>
                      <a:pt x="4908" y="1940"/>
                    </a:cubicBezTo>
                    <a:lnTo>
                      <a:pt x="4832" y="1940"/>
                    </a:lnTo>
                    <a:lnTo>
                      <a:pt x="3463" y="1294"/>
                    </a:lnTo>
                    <a:lnTo>
                      <a:pt x="3234" y="2853"/>
                    </a:lnTo>
                    <a:cubicBezTo>
                      <a:pt x="3234" y="2853"/>
                      <a:pt x="3234" y="2892"/>
                      <a:pt x="3196" y="2892"/>
                    </a:cubicBezTo>
                    <a:lnTo>
                      <a:pt x="3120" y="2892"/>
                    </a:lnTo>
                    <a:lnTo>
                      <a:pt x="153" y="2283"/>
                    </a:lnTo>
                    <a:lnTo>
                      <a:pt x="0" y="2359"/>
                    </a:lnTo>
                    <a:cubicBezTo>
                      <a:pt x="343" y="2511"/>
                      <a:pt x="1104" y="3120"/>
                      <a:pt x="2283" y="5593"/>
                    </a:cubicBezTo>
                    <a:cubicBezTo>
                      <a:pt x="2359" y="5669"/>
                      <a:pt x="2473" y="5745"/>
                      <a:pt x="2626" y="5859"/>
                    </a:cubicBezTo>
                    <a:cubicBezTo>
                      <a:pt x="3310" y="6468"/>
                      <a:pt x="3881" y="7076"/>
                      <a:pt x="4261" y="7761"/>
                    </a:cubicBezTo>
                    <a:cubicBezTo>
                      <a:pt x="4756" y="8522"/>
                      <a:pt x="4946" y="9169"/>
                      <a:pt x="4832" y="9663"/>
                    </a:cubicBezTo>
                    <a:cubicBezTo>
                      <a:pt x="4946" y="9739"/>
                      <a:pt x="4984" y="9854"/>
                      <a:pt x="4984" y="10006"/>
                    </a:cubicBezTo>
                    <a:cubicBezTo>
                      <a:pt x="4984" y="10272"/>
                      <a:pt x="4794" y="10500"/>
                      <a:pt x="4528" y="10614"/>
                    </a:cubicBezTo>
                    <a:lnTo>
                      <a:pt x="4414" y="10614"/>
                    </a:lnTo>
                    <a:cubicBezTo>
                      <a:pt x="4338" y="10614"/>
                      <a:pt x="4223" y="10576"/>
                      <a:pt x="4147" y="10500"/>
                    </a:cubicBezTo>
                    <a:cubicBezTo>
                      <a:pt x="4033" y="10424"/>
                      <a:pt x="3995" y="10310"/>
                      <a:pt x="3957" y="10158"/>
                    </a:cubicBezTo>
                    <a:cubicBezTo>
                      <a:pt x="3957" y="9968"/>
                      <a:pt x="4033" y="9777"/>
                      <a:pt x="4185" y="9701"/>
                    </a:cubicBezTo>
                    <a:lnTo>
                      <a:pt x="4185" y="9663"/>
                    </a:lnTo>
                    <a:cubicBezTo>
                      <a:pt x="4185" y="9663"/>
                      <a:pt x="4376" y="8750"/>
                      <a:pt x="3082" y="7267"/>
                    </a:cubicBezTo>
                    <a:cubicBezTo>
                      <a:pt x="3006" y="7152"/>
                      <a:pt x="2892" y="7038"/>
                      <a:pt x="2740" y="6924"/>
                    </a:cubicBezTo>
                    <a:lnTo>
                      <a:pt x="2740" y="6924"/>
                    </a:lnTo>
                    <a:cubicBezTo>
                      <a:pt x="3463" y="8788"/>
                      <a:pt x="4033" y="10881"/>
                      <a:pt x="4185" y="11489"/>
                    </a:cubicBezTo>
                    <a:lnTo>
                      <a:pt x="9017" y="8750"/>
                    </a:lnTo>
                    <a:cubicBezTo>
                      <a:pt x="8713" y="7571"/>
                      <a:pt x="8218" y="5859"/>
                      <a:pt x="7647" y="4185"/>
                    </a:cubicBezTo>
                    <a:cubicBezTo>
                      <a:pt x="7609" y="4147"/>
                      <a:pt x="7533" y="4033"/>
                      <a:pt x="7533" y="3957"/>
                    </a:cubicBezTo>
                    <a:cubicBezTo>
                      <a:pt x="7419" y="3805"/>
                      <a:pt x="7419" y="3652"/>
                      <a:pt x="7419" y="3462"/>
                    </a:cubicBezTo>
                    <a:cubicBezTo>
                      <a:pt x="6582" y="1332"/>
                      <a:pt x="5897" y="305"/>
                      <a:pt x="57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29"/>
              <p:cNvSpPr/>
              <p:nvPr/>
            </p:nvSpPr>
            <p:spPr>
              <a:xfrm>
                <a:off x="4321273" y="2436268"/>
                <a:ext cx="28772" cy="42952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3238" extrusionOk="0">
                    <a:moveTo>
                      <a:pt x="121" y="0"/>
                    </a:moveTo>
                    <a:cubicBezTo>
                      <a:pt x="81" y="0"/>
                      <a:pt x="41" y="1"/>
                      <a:pt x="0" y="4"/>
                    </a:cubicBezTo>
                    <a:cubicBezTo>
                      <a:pt x="229" y="347"/>
                      <a:pt x="837" y="1298"/>
                      <a:pt x="1598" y="3238"/>
                    </a:cubicBezTo>
                    <a:cubicBezTo>
                      <a:pt x="1712" y="2934"/>
                      <a:pt x="1902" y="2667"/>
                      <a:pt x="2169" y="2477"/>
                    </a:cubicBezTo>
                    <a:cubicBezTo>
                      <a:pt x="2131" y="2249"/>
                      <a:pt x="1979" y="1374"/>
                      <a:pt x="1446" y="727"/>
                    </a:cubicBezTo>
                    <a:cubicBezTo>
                      <a:pt x="1093" y="232"/>
                      <a:pt x="641" y="0"/>
                      <a:pt x="121" y="0"/>
                    </a:cubicBezTo>
                    <a:close/>
                  </a:path>
                </a:pathLst>
              </a:custGeom>
              <a:solidFill>
                <a:srgbClr val="CEDC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9"/>
              <p:cNvSpPr/>
              <p:nvPr/>
            </p:nvSpPr>
            <p:spPr>
              <a:xfrm>
                <a:off x="4342975" y="2470133"/>
                <a:ext cx="28772" cy="2440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840" extrusionOk="0">
                    <a:moveTo>
                      <a:pt x="1674" y="0"/>
                    </a:moveTo>
                    <a:lnTo>
                      <a:pt x="1674" y="76"/>
                    </a:lnTo>
                    <a:cubicBezTo>
                      <a:pt x="1864" y="342"/>
                      <a:pt x="1712" y="837"/>
                      <a:pt x="1332" y="1065"/>
                    </a:cubicBezTo>
                    <a:cubicBezTo>
                      <a:pt x="1218" y="1141"/>
                      <a:pt x="1065" y="1217"/>
                      <a:pt x="913" y="1217"/>
                    </a:cubicBezTo>
                    <a:lnTo>
                      <a:pt x="723" y="1217"/>
                    </a:lnTo>
                    <a:cubicBezTo>
                      <a:pt x="533" y="1141"/>
                      <a:pt x="457" y="1065"/>
                      <a:pt x="343" y="913"/>
                    </a:cubicBezTo>
                    <a:cubicBezTo>
                      <a:pt x="266" y="761"/>
                      <a:pt x="266" y="571"/>
                      <a:pt x="305" y="381"/>
                    </a:cubicBezTo>
                    <a:lnTo>
                      <a:pt x="305" y="381"/>
                    </a:lnTo>
                    <a:cubicBezTo>
                      <a:pt x="76" y="723"/>
                      <a:pt x="0" y="1103"/>
                      <a:pt x="152" y="1446"/>
                    </a:cubicBezTo>
                    <a:cubicBezTo>
                      <a:pt x="266" y="1636"/>
                      <a:pt x="457" y="1788"/>
                      <a:pt x="647" y="1826"/>
                    </a:cubicBezTo>
                    <a:cubicBezTo>
                      <a:pt x="701" y="1835"/>
                      <a:pt x="761" y="1840"/>
                      <a:pt x="825" y="1840"/>
                    </a:cubicBezTo>
                    <a:cubicBezTo>
                      <a:pt x="1030" y="1840"/>
                      <a:pt x="1271" y="1790"/>
                      <a:pt x="1446" y="1674"/>
                    </a:cubicBezTo>
                    <a:cubicBezTo>
                      <a:pt x="1902" y="1332"/>
                      <a:pt x="2169" y="723"/>
                      <a:pt x="1902" y="304"/>
                    </a:cubicBezTo>
                    <a:cubicBezTo>
                      <a:pt x="1864" y="190"/>
                      <a:pt x="1788" y="114"/>
                      <a:pt x="16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9"/>
              <p:cNvSpPr/>
              <p:nvPr/>
            </p:nvSpPr>
            <p:spPr>
              <a:xfrm>
                <a:off x="4289477" y="2429755"/>
                <a:ext cx="27764" cy="31305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2360" extrusionOk="0">
                    <a:moveTo>
                      <a:pt x="1294" y="1"/>
                    </a:moveTo>
                    <a:cubicBezTo>
                      <a:pt x="1256" y="77"/>
                      <a:pt x="1142" y="115"/>
                      <a:pt x="1104" y="191"/>
                    </a:cubicBezTo>
                    <a:cubicBezTo>
                      <a:pt x="761" y="495"/>
                      <a:pt x="381" y="876"/>
                      <a:pt x="0" y="1713"/>
                    </a:cubicBezTo>
                    <a:lnTo>
                      <a:pt x="1332" y="2359"/>
                    </a:lnTo>
                    <a:lnTo>
                      <a:pt x="2093" y="457"/>
                    </a:lnTo>
                    <a:lnTo>
                      <a:pt x="1294" y="1"/>
                    </a:lnTo>
                    <a:close/>
                  </a:path>
                </a:pathLst>
              </a:custGeom>
              <a:solidFill>
                <a:srgbClr val="4F83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9"/>
              <p:cNvSpPr/>
              <p:nvPr/>
            </p:nvSpPr>
            <p:spPr>
              <a:xfrm>
                <a:off x="4347511" y="2467600"/>
                <a:ext cx="18186" cy="16356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233" extrusionOk="0">
                    <a:moveTo>
                      <a:pt x="914" y="1"/>
                    </a:moveTo>
                    <a:cubicBezTo>
                      <a:pt x="723" y="1"/>
                      <a:pt x="533" y="77"/>
                      <a:pt x="343" y="191"/>
                    </a:cubicBezTo>
                    <a:cubicBezTo>
                      <a:pt x="115" y="457"/>
                      <a:pt x="1" y="724"/>
                      <a:pt x="153" y="952"/>
                    </a:cubicBezTo>
                    <a:cubicBezTo>
                      <a:pt x="191" y="1066"/>
                      <a:pt x="305" y="1142"/>
                      <a:pt x="419" y="1218"/>
                    </a:cubicBezTo>
                    <a:cubicBezTo>
                      <a:pt x="457" y="1228"/>
                      <a:pt x="497" y="1233"/>
                      <a:pt x="540" y="1233"/>
                    </a:cubicBezTo>
                    <a:cubicBezTo>
                      <a:pt x="666" y="1233"/>
                      <a:pt x="809" y="1190"/>
                      <a:pt x="952" y="1104"/>
                    </a:cubicBezTo>
                    <a:cubicBezTo>
                      <a:pt x="1256" y="914"/>
                      <a:pt x="1370" y="533"/>
                      <a:pt x="1256" y="267"/>
                    </a:cubicBezTo>
                    <a:cubicBezTo>
                      <a:pt x="1180" y="153"/>
                      <a:pt x="1104" y="39"/>
                      <a:pt x="9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9"/>
              <p:cNvSpPr/>
              <p:nvPr/>
            </p:nvSpPr>
            <p:spPr>
              <a:xfrm>
                <a:off x="4307146" y="2425828"/>
                <a:ext cx="51986" cy="4178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3150" extrusionOk="0">
                    <a:moveTo>
                      <a:pt x="870" y="1"/>
                    </a:moveTo>
                    <a:cubicBezTo>
                      <a:pt x="395" y="1"/>
                      <a:pt x="109" y="117"/>
                      <a:pt x="0" y="182"/>
                    </a:cubicBezTo>
                    <a:lnTo>
                      <a:pt x="913" y="639"/>
                    </a:lnTo>
                    <a:cubicBezTo>
                      <a:pt x="982" y="633"/>
                      <a:pt x="1057" y="629"/>
                      <a:pt x="1136" y="629"/>
                    </a:cubicBezTo>
                    <a:cubicBezTo>
                      <a:pt x="1575" y="629"/>
                      <a:pt x="2141" y="755"/>
                      <a:pt x="2625" y="1400"/>
                    </a:cubicBezTo>
                    <a:cubicBezTo>
                      <a:pt x="3082" y="2009"/>
                      <a:pt x="3272" y="2807"/>
                      <a:pt x="3386" y="3150"/>
                    </a:cubicBezTo>
                    <a:lnTo>
                      <a:pt x="3424" y="3150"/>
                    </a:lnTo>
                    <a:cubicBezTo>
                      <a:pt x="3576" y="3074"/>
                      <a:pt x="3728" y="3036"/>
                      <a:pt x="3919" y="3036"/>
                    </a:cubicBezTo>
                    <a:cubicBezTo>
                      <a:pt x="3766" y="1856"/>
                      <a:pt x="3462" y="677"/>
                      <a:pt x="2245" y="258"/>
                    </a:cubicBezTo>
                    <a:cubicBezTo>
                      <a:pt x="1678" y="64"/>
                      <a:pt x="1222" y="1"/>
                      <a:pt x="8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29"/>
              <p:cNvSpPr/>
              <p:nvPr/>
            </p:nvSpPr>
            <p:spPr>
              <a:xfrm>
                <a:off x="4245570" y="2404021"/>
                <a:ext cx="59560" cy="47449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3577" extrusionOk="0">
                    <a:moveTo>
                      <a:pt x="609" y="0"/>
                    </a:moveTo>
                    <a:lnTo>
                      <a:pt x="1" y="1180"/>
                    </a:lnTo>
                    <a:cubicBezTo>
                      <a:pt x="39" y="1332"/>
                      <a:pt x="267" y="2131"/>
                      <a:pt x="609" y="3272"/>
                    </a:cubicBezTo>
                    <a:lnTo>
                      <a:pt x="1218" y="3272"/>
                    </a:lnTo>
                    <a:cubicBezTo>
                      <a:pt x="1370" y="3263"/>
                      <a:pt x="1532" y="3255"/>
                      <a:pt x="1699" y="3255"/>
                    </a:cubicBezTo>
                    <a:cubicBezTo>
                      <a:pt x="2200" y="3255"/>
                      <a:pt x="2749" y="3320"/>
                      <a:pt x="3234" y="3576"/>
                    </a:cubicBezTo>
                    <a:cubicBezTo>
                      <a:pt x="3539" y="2663"/>
                      <a:pt x="3995" y="2321"/>
                      <a:pt x="4300" y="2017"/>
                    </a:cubicBezTo>
                    <a:cubicBezTo>
                      <a:pt x="4376" y="1941"/>
                      <a:pt x="4452" y="1902"/>
                      <a:pt x="4490" y="1826"/>
                    </a:cubicBezTo>
                    <a:cubicBezTo>
                      <a:pt x="4490" y="1750"/>
                      <a:pt x="4452" y="1674"/>
                      <a:pt x="4414" y="1598"/>
                    </a:cubicBezTo>
                    <a:cubicBezTo>
                      <a:pt x="4376" y="1484"/>
                      <a:pt x="4300" y="1370"/>
                      <a:pt x="4262" y="1256"/>
                    </a:cubicBezTo>
                    <a:cubicBezTo>
                      <a:pt x="3881" y="1370"/>
                      <a:pt x="3501" y="1446"/>
                      <a:pt x="3158" y="1446"/>
                    </a:cubicBezTo>
                    <a:cubicBezTo>
                      <a:pt x="1979" y="1446"/>
                      <a:pt x="1142" y="685"/>
                      <a:pt x="6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29"/>
              <p:cNvSpPr/>
              <p:nvPr/>
            </p:nvSpPr>
            <p:spPr>
              <a:xfrm>
                <a:off x="4237996" y="2470133"/>
                <a:ext cx="31809" cy="41387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3120" extrusionOk="0">
                    <a:moveTo>
                      <a:pt x="191" y="0"/>
                    </a:moveTo>
                    <a:lnTo>
                      <a:pt x="39" y="152"/>
                    </a:lnTo>
                    <a:cubicBezTo>
                      <a:pt x="1" y="457"/>
                      <a:pt x="39" y="761"/>
                      <a:pt x="229" y="1103"/>
                    </a:cubicBezTo>
                    <a:cubicBezTo>
                      <a:pt x="838" y="2054"/>
                      <a:pt x="1371" y="2853"/>
                      <a:pt x="1523" y="3120"/>
                    </a:cubicBezTo>
                    <a:cubicBezTo>
                      <a:pt x="1602" y="3067"/>
                      <a:pt x="1792" y="2995"/>
                      <a:pt x="2042" y="2995"/>
                    </a:cubicBezTo>
                    <a:cubicBezTo>
                      <a:pt x="2150" y="2995"/>
                      <a:pt x="2271" y="3009"/>
                      <a:pt x="2398" y="3044"/>
                    </a:cubicBezTo>
                    <a:cubicBezTo>
                      <a:pt x="1066" y="342"/>
                      <a:pt x="305" y="76"/>
                      <a:pt x="191" y="0"/>
                    </a:cubicBezTo>
                    <a:close/>
                  </a:path>
                </a:pathLst>
              </a:custGeom>
              <a:solidFill>
                <a:srgbClr val="CEDC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29"/>
              <p:cNvSpPr/>
              <p:nvPr/>
            </p:nvSpPr>
            <p:spPr>
              <a:xfrm>
                <a:off x="4246074" y="2449413"/>
                <a:ext cx="40896" cy="24262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829" extrusionOk="0">
                    <a:moveTo>
                      <a:pt x="1470" y="1"/>
                    </a:moveTo>
                    <a:cubicBezTo>
                      <a:pt x="1356" y="1"/>
                      <a:pt x="1246" y="2"/>
                      <a:pt x="1142" y="2"/>
                    </a:cubicBezTo>
                    <a:lnTo>
                      <a:pt x="533" y="2"/>
                    </a:lnTo>
                    <a:lnTo>
                      <a:pt x="1" y="1258"/>
                    </a:lnTo>
                    <a:lnTo>
                      <a:pt x="2854" y="1828"/>
                    </a:lnTo>
                    <a:lnTo>
                      <a:pt x="3082" y="307"/>
                    </a:lnTo>
                    <a:cubicBezTo>
                      <a:pt x="2584" y="26"/>
                      <a:pt x="1984" y="1"/>
                      <a:pt x="1470" y="1"/>
                    </a:cubicBezTo>
                    <a:close/>
                  </a:path>
                </a:pathLst>
              </a:custGeom>
              <a:solidFill>
                <a:srgbClr val="4F83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29"/>
              <p:cNvSpPr/>
              <p:nvPr/>
            </p:nvSpPr>
            <p:spPr>
              <a:xfrm>
                <a:off x="4228418" y="2450952"/>
                <a:ext cx="78728" cy="129705"/>
              </a:xfrm>
              <a:custGeom>
                <a:avLst/>
                <a:gdLst/>
                <a:ahLst/>
                <a:cxnLst/>
                <a:rect l="l" t="t" r="r" b="b"/>
                <a:pathLst>
                  <a:path w="5935" h="9778" extrusionOk="0">
                    <a:moveTo>
                      <a:pt x="1712" y="0"/>
                    </a:moveTo>
                    <a:cubicBezTo>
                      <a:pt x="761" y="305"/>
                      <a:pt x="343" y="875"/>
                      <a:pt x="190" y="1256"/>
                    </a:cubicBezTo>
                    <a:cubicBezTo>
                      <a:pt x="0" y="1712"/>
                      <a:pt x="0" y="2207"/>
                      <a:pt x="152" y="2663"/>
                    </a:cubicBezTo>
                    <a:cubicBezTo>
                      <a:pt x="457" y="3424"/>
                      <a:pt x="1750" y="4984"/>
                      <a:pt x="1750" y="4984"/>
                    </a:cubicBezTo>
                    <a:cubicBezTo>
                      <a:pt x="1788" y="5022"/>
                      <a:pt x="1750" y="5060"/>
                      <a:pt x="1750" y="5060"/>
                    </a:cubicBezTo>
                    <a:cubicBezTo>
                      <a:pt x="1750" y="5060"/>
                      <a:pt x="1332" y="5555"/>
                      <a:pt x="1598" y="6354"/>
                    </a:cubicBezTo>
                    <a:cubicBezTo>
                      <a:pt x="1674" y="6544"/>
                      <a:pt x="1788" y="6848"/>
                      <a:pt x="1978" y="7153"/>
                    </a:cubicBezTo>
                    <a:cubicBezTo>
                      <a:pt x="2473" y="8066"/>
                      <a:pt x="3272" y="9245"/>
                      <a:pt x="3995" y="9778"/>
                    </a:cubicBezTo>
                    <a:cubicBezTo>
                      <a:pt x="4033" y="9740"/>
                      <a:pt x="4071" y="9626"/>
                      <a:pt x="4147" y="9588"/>
                    </a:cubicBezTo>
                    <a:cubicBezTo>
                      <a:pt x="3690" y="9169"/>
                      <a:pt x="3424" y="8751"/>
                      <a:pt x="3120" y="8218"/>
                    </a:cubicBezTo>
                    <a:cubicBezTo>
                      <a:pt x="2968" y="8028"/>
                      <a:pt x="2891" y="7799"/>
                      <a:pt x="2701" y="7533"/>
                    </a:cubicBezTo>
                    <a:cubicBezTo>
                      <a:pt x="2131" y="6696"/>
                      <a:pt x="1598" y="5707"/>
                      <a:pt x="2283" y="5136"/>
                    </a:cubicBezTo>
                    <a:cubicBezTo>
                      <a:pt x="2444" y="5004"/>
                      <a:pt x="2607" y="4944"/>
                      <a:pt x="2774" y="4944"/>
                    </a:cubicBezTo>
                    <a:cubicBezTo>
                      <a:pt x="3277" y="4944"/>
                      <a:pt x="3813" y="5487"/>
                      <a:pt x="4413" y="6202"/>
                    </a:cubicBezTo>
                    <a:cubicBezTo>
                      <a:pt x="5517" y="7457"/>
                      <a:pt x="5555" y="8294"/>
                      <a:pt x="5555" y="8598"/>
                    </a:cubicBezTo>
                    <a:cubicBezTo>
                      <a:pt x="5593" y="8598"/>
                      <a:pt x="5593" y="8598"/>
                      <a:pt x="5669" y="8560"/>
                    </a:cubicBezTo>
                    <a:lnTo>
                      <a:pt x="5897" y="8560"/>
                    </a:lnTo>
                    <a:cubicBezTo>
                      <a:pt x="5935" y="8104"/>
                      <a:pt x="5745" y="7495"/>
                      <a:pt x="5326" y="6772"/>
                    </a:cubicBezTo>
                    <a:cubicBezTo>
                      <a:pt x="4946" y="6164"/>
                      <a:pt x="4413" y="5555"/>
                      <a:pt x="3690" y="4946"/>
                    </a:cubicBezTo>
                    <a:cubicBezTo>
                      <a:pt x="3314" y="4638"/>
                      <a:pt x="2991" y="4553"/>
                      <a:pt x="2750" y="4553"/>
                    </a:cubicBezTo>
                    <a:cubicBezTo>
                      <a:pt x="2455" y="4553"/>
                      <a:pt x="2283" y="4680"/>
                      <a:pt x="2283" y="4680"/>
                    </a:cubicBezTo>
                    <a:lnTo>
                      <a:pt x="2169" y="4680"/>
                    </a:lnTo>
                    <a:cubicBezTo>
                      <a:pt x="2169" y="4680"/>
                      <a:pt x="1560" y="3729"/>
                      <a:pt x="837" y="2663"/>
                    </a:cubicBezTo>
                    <a:cubicBezTo>
                      <a:pt x="609" y="2321"/>
                      <a:pt x="571" y="1941"/>
                      <a:pt x="609" y="1598"/>
                    </a:cubicBezTo>
                    <a:lnTo>
                      <a:pt x="609" y="1560"/>
                    </a:lnTo>
                    <a:cubicBezTo>
                      <a:pt x="761" y="990"/>
                      <a:pt x="1332" y="647"/>
                      <a:pt x="1408" y="609"/>
                    </a:cubicBezTo>
                    <a:lnTo>
                      <a:pt x="17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29"/>
              <p:cNvSpPr/>
              <p:nvPr/>
            </p:nvSpPr>
            <p:spPr>
              <a:xfrm>
                <a:off x="4264247" y="2343585"/>
                <a:ext cx="12124" cy="10479"/>
              </a:xfrm>
              <a:custGeom>
                <a:avLst/>
                <a:gdLst/>
                <a:ahLst/>
                <a:cxnLst/>
                <a:rect l="l" t="t" r="r" b="b"/>
                <a:pathLst>
                  <a:path w="914" h="790" extrusionOk="0">
                    <a:moveTo>
                      <a:pt x="528" y="0"/>
                    </a:moveTo>
                    <a:cubicBezTo>
                      <a:pt x="476" y="0"/>
                      <a:pt x="419" y="10"/>
                      <a:pt x="343" y="29"/>
                    </a:cubicBezTo>
                    <a:cubicBezTo>
                      <a:pt x="152" y="143"/>
                      <a:pt x="0" y="371"/>
                      <a:pt x="38" y="562"/>
                    </a:cubicBezTo>
                    <a:cubicBezTo>
                      <a:pt x="114" y="676"/>
                      <a:pt x="152" y="714"/>
                      <a:pt x="229" y="752"/>
                    </a:cubicBezTo>
                    <a:cubicBezTo>
                      <a:pt x="305" y="752"/>
                      <a:pt x="343" y="790"/>
                      <a:pt x="381" y="790"/>
                    </a:cubicBezTo>
                    <a:cubicBezTo>
                      <a:pt x="419" y="790"/>
                      <a:pt x="495" y="790"/>
                      <a:pt x="571" y="752"/>
                    </a:cubicBezTo>
                    <a:cubicBezTo>
                      <a:pt x="761" y="676"/>
                      <a:pt x="913" y="409"/>
                      <a:pt x="875" y="219"/>
                    </a:cubicBezTo>
                    <a:cubicBezTo>
                      <a:pt x="799" y="143"/>
                      <a:pt x="761" y="105"/>
                      <a:pt x="685" y="29"/>
                    </a:cubicBezTo>
                    <a:cubicBezTo>
                      <a:pt x="628" y="10"/>
                      <a:pt x="580" y="0"/>
                      <a:pt x="528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29"/>
              <p:cNvSpPr/>
              <p:nvPr/>
            </p:nvSpPr>
            <p:spPr>
              <a:xfrm>
                <a:off x="4304108" y="2325412"/>
                <a:ext cx="12628" cy="10493"/>
              </a:xfrm>
              <a:custGeom>
                <a:avLst/>
                <a:gdLst/>
                <a:ahLst/>
                <a:cxnLst/>
                <a:rect l="l" t="t" r="r" b="b"/>
                <a:pathLst>
                  <a:path w="952" h="791" extrusionOk="0">
                    <a:moveTo>
                      <a:pt x="510" y="1"/>
                    </a:moveTo>
                    <a:cubicBezTo>
                      <a:pt x="457" y="1"/>
                      <a:pt x="400" y="10"/>
                      <a:pt x="343" y="29"/>
                    </a:cubicBezTo>
                    <a:cubicBezTo>
                      <a:pt x="153" y="144"/>
                      <a:pt x="1" y="372"/>
                      <a:pt x="39" y="562"/>
                    </a:cubicBezTo>
                    <a:cubicBezTo>
                      <a:pt x="77" y="638"/>
                      <a:pt x="153" y="714"/>
                      <a:pt x="229" y="752"/>
                    </a:cubicBezTo>
                    <a:cubicBezTo>
                      <a:pt x="267" y="752"/>
                      <a:pt x="343" y="790"/>
                      <a:pt x="381" y="790"/>
                    </a:cubicBezTo>
                    <a:cubicBezTo>
                      <a:pt x="419" y="790"/>
                      <a:pt x="457" y="790"/>
                      <a:pt x="571" y="752"/>
                    </a:cubicBezTo>
                    <a:cubicBezTo>
                      <a:pt x="800" y="714"/>
                      <a:pt x="952" y="448"/>
                      <a:pt x="838" y="220"/>
                    </a:cubicBezTo>
                    <a:cubicBezTo>
                      <a:pt x="800" y="144"/>
                      <a:pt x="762" y="67"/>
                      <a:pt x="647" y="29"/>
                    </a:cubicBezTo>
                    <a:cubicBezTo>
                      <a:pt x="609" y="10"/>
                      <a:pt x="562" y="1"/>
                      <a:pt x="510" y="1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29"/>
              <p:cNvSpPr/>
              <p:nvPr/>
            </p:nvSpPr>
            <p:spPr>
              <a:xfrm>
                <a:off x="4290485" y="2328622"/>
                <a:ext cx="20707" cy="52702"/>
              </a:xfrm>
              <a:custGeom>
                <a:avLst/>
                <a:gdLst/>
                <a:ahLst/>
                <a:cxnLst/>
                <a:rect l="l" t="t" r="r" b="b"/>
                <a:pathLst>
                  <a:path w="1561" h="3973" extrusionOk="0">
                    <a:moveTo>
                      <a:pt x="244" y="1"/>
                    </a:moveTo>
                    <a:cubicBezTo>
                      <a:pt x="229" y="1"/>
                      <a:pt x="211" y="6"/>
                      <a:pt x="191" y="16"/>
                    </a:cubicBezTo>
                    <a:cubicBezTo>
                      <a:pt x="153" y="16"/>
                      <a:pt x="153" y="92"/>
                      <a:pt x="153" y="130"/>
                    </a:cubicBezTo>
                    <a:lnTo>
                      <a:pt x="153" y="206"/>
                    </a:lnTo>
                    <a:cubicBezTo>
                      <a:pt x="267" y="358"/>
                      <a:pt x="952" y="1652"/>
                      <a:pt x="1256" y="2755"/>
                    </a:cubicBezTo>
                    <a:cubicBezTo>
                      <a:pt x="1294" y="2869"/>
                      <a:pt x="1294" y="3021"/>
                      <a:pt x="1218" y="3173"/>
                    </a:cubicBezTo>
                    <a:cubicBezTo>
                      <a:pt x="952" y="3592"/>
                      <a:pt x="153" y="3744"/>
                      <a:pt x="115" y="3744"/>
                    </a:cubicBezTo>
                    <a:cubicBezTo>
                      <a:pt x="77" y="3744"/>
                      <a:pt x="1" y="3820"/>
                      <a:pt x="1" y="3896"/>
                    </a:cubicBezTo>
                    <a:cubicBezTo>
                      <a:pt x="1" y="3934"/>
                      <a:pt x="77" y="3972"/>
                      <a:pt x="115" y="3972"/>
                    </a:cubicBezTo>
                    <a:cubicBezTo>
                      <a:pt x="153" y="3972"/>
                      <a:pt x="1028" y="3820"/>
                      <a:pt x="1332" y="3326"/>
                    </a:cubicBezTo>
                    <a:cubicBezTo>
                      <a:pt x="1484" y="3059"/>
                      <a:pt x="1560" y="2831"/>
                      <a:pt x="1446" y="2641"/>
                    </a:cubicBezTo>
                    <a:cubicBezTo>
                      <a:pt x="1104" y="1461"/>
                      <a:pt x="343" y="92"/>
                      <a:pt x="343" y="92"/>
                    </a:cubicBezTo>
                    <a:cubicBezTo>
                      <a:pt x="315" y="36"/>
                      <a:pt x="287" y="1"/>
                      <a:pt x="244" y="1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9"/>
              <p:cNvSpPr/>
              <p:nvPr/>
            </p:nvSpPr>
            <p:spPr>
              <a:xfrm>
                <a:off x="4295022" y="2308062"/>
                <a:ext cx="24752" cy="15732"/>
              </a:xfrm>
              <a:custGeom>
                <a:avLst/>
                <a:gdLst/>
                <a:ahLst/>
                <a:cxnLst/>
                <a:rect l="l" t="t" r="r" b="b"/>
                <a:pathLst>
                  <a:path w="1866" h="1186" extrusionOk="0">
                    <a:moveTo>
                      <a:pt x="1141" y="0"/>
                    </a:moveTo>
                    <a:cubicBezTo>
                      <a:pt x="1105" y="0"/>
                      <a:pt x="1067" y="2"/>
                      <a:pt x="1028" y="6"/>
                    </a:cubicBezTo>
                    <a:cubicBezTo>
                      <a:pt x="534" y="120"/>
                      <a:pt x="115" y="577"/>
                      <a:pt x="1" y="1071"/>
                    </a:cubicBezTo>
                    <a:cubicBezTo>
                      <a:pt x="1" y="1109"/>
                      <a:pt x="77" y="1185"/>
                      <a:pt x="115" y="1185"/>
                    </a:cubicBezTo>
                    <a:cubicBezTo>
                      <a:pt x="153" y="1185"/>
                      <a:pt x="191" y="1147"/>
                      <a:pt x="191" y="1109"/>
                    </a:cubicBezTo>
                    <a:cubicBezTo>
                      <a:pt x="267" y="729"/>
                      <a:pt x="610" y="348"/>
                      <a:pt x="990" y="234"/>
                    </a:cubicBezTo>
                    <a:cubicBezTo>
                      <a:pt x="1024" y="229"/>
                      <a:pt x="1057" y="227"/>
                      <a:pt x="1090" y="227"/>
                    </a:cubicBezTo>
                    <a:cubicBezTo>
                      <a:pt x="1313" y="227"/>
                      <a:pt x="1504" y="339"/>
                      <a:pt x="1637" y="539"/>
                    </a:cubicBezTo>
                    <a:cubicBezTo>
                      <a:pt x="1664" y="565"/>
                      <a:pt x="1691" y="592"/>
                      <a:pt x="1718" y="592"/>
                    </a:cubicBezTo>
                    <a:cubicBezTo>
                      <a:pt x="1729" y="592"/>
                      <a:pt x="1740" y="588"/>
                      <a:pt x="1751" y="577"/>
                    </a:cubicBezTo>
                    <a:cubicBezTo>
                      <a:pt x="1827" y="577"/>
                      <a:pt x="1827" y="539"/>
                      <a:pt x="1827" y="500"/>
                    </a:cubicBezTo>
                    <a:cubicBezTo>
                      <a:pt x="1865" y="424"/>
                      <a:pt x="1865" y="386"/>
                      <a:pt x="1865" y="386"/>
                    </a:cubicBezTo>
                    <a:cubicBezTo>
                      <a:pt x="1694" y="147"/>
                      <a:pt x="1462" y="0"/>
                      <a:pt x="1141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29"/>
              <p:cNvSpPr/>
              <p:nvPr/>
            </p:nvSpPr>
            <p:spPr>
              <a:xfrm>
                <a:off x="4254152" y="2326274"/>
                <a:ext cx="24739" cy="16687"/>
              </a:xfrm>
              <a:custGeom>
                <a:avLst/>
                <a:gdLst/>
                <a:ahLst/>
                <a:cxnLst/>
                <a:rect l="l" t="t" r="r" b="b"/>
                <a:pathLst>
                  <a:path w="1865" h="1258" extrusionOk="0">
                    <a:moveTo>
                      <a:pt x="1192" y="0"/>
                    </a:moveTo>
                    <a:cubicBezTo>
                      <a:pt x="1036" y="0"/>
                      <a:pt x="877" y="40"/>
                      <a:pt x="723" y="117"/>
                    </a:cubicBezTo>
                    <a:cubicBezTo>
                      <a:pt x="381" y="269"/>
                      <a:pt x="0" y="649"/>
                      <a:pt x="0" y="1144"/>
                    </a:cubicBezTo>
                    <a:cubicBezTo>
                      <a:pt x="0" y="1220"/>
                      <a:pt x="38" y="1258"/>
                      <a:pt x="153" y="1258"/>
                    </a:cubicBezTo>
                    <a:cubicBezTo>
                      <a:pt x="191" y="1258"/>
                      <a:pt x="229" y="1220"/>
                      <a:pt x="229" y="1106"/>
                    </a:cubicBezTo>
                    <a:cubicBezTo>
                      <a:pt x="229" y="687"/>
                      <a:pt x="533" y="383"/>
                      <a:pt x="761" y="269"/>
                    </a:cubicBezTo>
                    <a:cubicBezTo>
                      <a:pt x="904" y="205"/>
                      <a:pt x="1034" y="175"/>
                      <a:pt x="1156" y="175"/>
                    </a:cubicBezTo>
                    <a:cubicBezTo>
                      <a:pt x="1326" y="175"/>
                      <a:pt x="1481" y="234"/>
                      <a:pt x="1636" y="345"/>
                    </a:cubicBezTo>
                    <a:cubicBezTo>
                      <a:pt x="1636" y="345"/>
                      <a:pt x="1674" y="383"/>
                      <a:pt x="1712" y="383"/>
                    </a:cubicBezTo>
                    <a:cubicBezTo>
                      <a:pt x="1750" y="383"/>
                      <a:pt x="1750" y="383"/>
                      <a:pt x="1826" y="345"/>
                    </a:cubicBezTo>
                    <a:cubicBezTo>
                      <a:pt x="1826" y="345"/>
                      <a:pt x="1844" y="328"/>
                      <a:pt x="1855" y="305"/>
                    </a:cubicBezTo>
                    <a:lnTo>
                      <a:pt x="1855" y="305"/>
                    </a:lnTo>
                    <a:cubicBezTo>
                      <a:pt x="1858" y="310"/>
                      <a:pt x="1860" y="313"/>
                      <a:pt x="1862" y="313"/>
                    </a:cubicBezTo>
                    <a:cubicBezTo>
                      <a:pt x="1865" y="313"/>
                      <a:pt x="1865" y="301"/>
                      <a:pt x="1865" y="269"/>
                    </a:cubicBezTo>
                    <a:lnTo>
                      <a:pt x="1865" y="269"/>
                    </a:lnTo>
                    <a:cubicBezTo>
                      <a:pt x="1865" y="281"/>
                      <a:pt x="1860" y="294"/>
                      <a:pt x="1855" y="305"/>
                    </a:cubicBezTo>
                    <a:lnTo>
                      <a:pt x="1855" y="305"/>
                    </a:lnTo>
                    <a:cubicBezTo>
                      <a:pt x="1849" y="297"/>
                      <a:pt x="1840" y="283"/>
                      <a:pt x="1826" y="269"/>
                    </a:cubicBezTo>
                    <a:cubicBezTo>
                      <a:pt x="1645" y="87"/>
                      <a:pt x="1423" y="0"/>
                      <a:pt x="1192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9"/>
              <p:cNvSpPr/>
              <p:nvPr/>
            </p:nvSpPr>
            <p:spPr>
              <a:xfrm>
                <a:off x="4281903" y="2376390"/>
                <a:ext cx="38376" cy="27140"/>
              </a:xfrm>
              <a:custGeom>
                <a:avLst/>
                <a:gdLst/>
                <a:ahLst/>
                <a:cxnLst/>
                <a:rect l="l" t="t" r="r" b="b"/>
                <a:pathLst>
                  <a:path w="2893" h="2046" extrusionOk="0">
                    <a:moveTo>
                      <a:pt x="2664" y="333"/>
                    </a:moveTo>
                    <a:cubicBezTo>
                      <a:pt x="2588" y="714"/>
                      <a:pt x="2283" y="1437"/>
                      <a:pt x="1637" y="1703"/>
                    </a:cubicBezTo>
                    <a:cubicBezTo>
                      <a:pt x="1453" y="1784"/>
                      <a:pt x="1286" y="1817"/>
                      <a:pt x="1136" y="1817"/>
                    </a:cubicBezTo>
                    <a:cubicBezTo>
                      <a:pt x="726" y="1817"/>
                      <a:pt x="444" y="1576"/>
                      <a:pt x="305" y="1437"/>
                    </a:cubicBezTo>
                    <a:lnTo>
                      <a:pt x="2664" y="333"/>
                    </a:lnTo>
                    <a:close/>
                    <a:moveTo>
                      <a:pt x="2802" y="0"/>
                    </a:moveTo>
                    <a:cubicBezTo>
                      <a:pt x="2788" y="0"/>
                      <a:pt x="2778" y="10"/>
                      <a:pt x="2778" y="29"/>
                    </a:cubicBezTo>
                    <a:lnTo>
                      <a:pt x="39" y="1284"/>
                    </a:lnTo>
                    <a:cubicBezTo>
                      <a:pt x="1" y="1284"/>
                      <a:pt x="1" y="1322"/>
                      <a:pt x="1" y="1322"/>
                    </a:cubicBezTo>
                    <a:lnTo>
                      <a:pt x="1" y="1437"/>
                    </a:lnTo>
                    <a:cubicBezTo>
                      <a:pt x="1" y="1437"/>
                      <a:pt x="381" y="2045"/>
                      <a:pt x="1104" y="2045"/>
                    </a:cubicBezTo>
                    <a:cubicBezTo>
                      <a:pt x="1294" y="2045"/>
                      <a:pt x="1485" y="2007"/>
                      <a:pt x="1675" y="1893"/>
                    </a:cubicBezTo>
                    <a:cubicBezTo>
                      <a:pt x="2664" y="1437"/>
                      <a:pt x="2892" y="181"/>
                      <a:pt x="2892" y="143"/>
                    </a:cubicBezTo>
                    <a:cubicBezTo>
                      <a:pt x="2892" y="143"/>
                      <a:pt x="2892" y="105"/>
                      <a:pt x="2854" y="29"/>
                    </a:cubicBezTo>
                    <a:cubicBezTo>
                      <a:pt x="2835" y="10"/>
                      <a:pt x="2816" y="0"/>
                      <a:pt x="2802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9"/>
              <p:cNvSpPr/>
              <p:nvPr/>
            </p:nvSpPr>
            <p:spPr>
              <a:xfrm>
                <a:off x="4171392" y="2249802"/>
                <a:ext cx="254356" cy="398481"/>
              </a:xfrm>
              <a:custGeom>
                <a:avLst/>
                <a:gdLst/>
                <a:ahLst/>
                <a:cxnLst/>
                <a:rect l="l" t="t" r="r" b="b"/>
                <a:pathLst>
                  <a:path w="19175" h="30040" extrusionOk="0">
                    <a:moveTo>
                      <a:pt x="8522" y="207"/>
                    </a:moveTo>
                    <a:cubicBezTo>
                      <a:pt x="9060" y="207"/>
                      <a:pt x="9618" y="312"/>
                      <a:pt x="10234" y="517"/>
                    </a:cubicBezTo>
                    <a:cubicBezTo>
                      <a:pt x="11223" y="822"/>
                      <a:pt x="12631" y="1126"/>
                      <a:pt x="13049" y="1202"/>
                    </a:cubicBezTo>
                    <a:cubicBezTo>
                      <a:pt x="12935" y="1469"/>
                      <a:pt x="12631" y="2077"/>
                      <a:pt x="11718" y="2534"/>
                    </a:cubicBezTo>
                    <a:cubicBezTo>
                      <a:pt x="10919" y="2952"/>
                      <a:pt x="8142" y="4322"/>
                      <a:pt x="6239" y="4512"/>
                    </a:cubicBezTo>
                    <a:cubicBezTo>
                      <a:pt x="6201" y="4512"/>
                      <a:pt x="6163" y="4550"/>
                      <a:pt x="6163" y="4588"/>
                    </a:cubicBezTo>
                    <a:cubicBezTo>
                      <a:pt x="5859" y="5349"/>
                      <a:pt x="5326" y="5958"/>
                      <a:pt x="5288" y="6034"/>
                    </a:cubicBezTo>
                    <a:cubicBezTo>
                      <a:pt x="5250" y="6072"/>
                      <a:pt x="5250" y="6110"/>
                      <a:pt x="5250" y="6110"/>
                    </a:cubicBezTo>
                    <a:lnTo>
                      <a:pt x="6201" y="9534"/>
                    </a:lnTo>
                    <a:lnTo>
                      <a:pt x="5897" y="9762"/>
                    </a:lnTo>
                    <a:lnTo>
                      <a:pt x="5478" y="8545"/>
                    </a:lnTo>
                    <a:cubicBezTo>
                      <a:pt x="5478" y="8507"/>
                      <a:pt x="5440" y="8507"/>
                      <a:pt x="5440" y="8507"/>
                    </a:cubicBezTo>
                    <a:cubicBezTo>
                      <a:pt x="5276" y="8404"/>
                      <a:pt x="5078" y="8334"/>
                      <a:pt x="4877" y="8334"/>
                    </a:cubicBezTo>
                    <a:cubicBezTo>
                      <a:pt x="4706" y="8334"/>
                      <a:pt x="4532" y="8384"/>
                      <a:pt x="4375" y="8507"/>
                    </a:cubicBezTo>
                    <a:cubicBezTo>
                      <a:pt x="4223" y="8583"/>
                      <a:pt x="3995" y="8887"/>
                      <a:pt x="4185" y="9458"/>
                    </a:cubicBezTo>
                    <a:cubicBezTo>
                      <a:pt x="4527" y="10485"/>
                      <a:pt x="5212" y="10637"/>
                      <a:pt x="5478" y="10637"/>
                    </a:cubicBezTo>
                    <a:cubicBezTo>
                      <a:pt x="5517" y="10789"/>
                      <a:pt x="5707" y="11094"/>
                      <a:pt x="6011" y="11550"/>
                    </a:cubicBezTo>
                    <a:lnTo>
                      <a:pt x="5440" y="12615"/>
                    </a:lnTo>
                    <a:cubicBezTo>
                      <a:pt x="5136" y="12197"/>
                      <a:pt x="4299" y="11056"/>
                      <a:pt x="3348" y="10599"/>
                    </a:cubicBezTo>
                    <a:cubicBezTo>
                      <a:pt x="2055" y="9952"/>
                      <a:pt x="1636" y="7479"/>
                      <a:pt x="1978" y="6148"/>
                    </a:cubicBezTo>
                    <a:cubicBezTo>
                      <a:pt x="2397" y="4588"/>
                      <a:pt x="3234" y="4588"/>
                      <a:pt x="3234" y="4588"/>
                    </a:cubicBezTo>
                    <a:cubicBezTo>
                      <a:pt x="3310" y="4588"/>
                      <a:pt x="3348" y="4588"/>
                      <a:pt x="3348" y="4550"/>
                    </a:cubicBezTo>
                    <a:cubicBezTo>
                      <a:pt x="3348" y="4512"/>
                      <a:pt x="3386" y="4512"/>
                      <a:pt x="3386" y="4436"/>
                    </a:cubicBezTo>
                    <a:cubicBezTo>
                      <a:pt x="3386" y="4398"/>
                      <a:pt x="3234" y="3066"/>
                      <a:pt x="4946" y="1735"/>
                    </a:cubicBezTo>
                    <a:cubicBezTo>
                      <a:pt x="6297" y="696"/>
                      <a:pt x="7363" y="207"/>
                      <a:pt x="8522" y="207"/>
                    </a:cubicBezTo>
                    <a:close/>
                    <a:moveTo>
                      <a:pt x="11071" y="3104"/>
                    </a:moveTo>
                    <a:cubicBezTo>
                      <a:pt x="11261" y="3599"/>
                      <a:pt x="12022" y="5691"/>
                      <a:pt x="12288" y="7632"/>
                    </a:cubicBezTo>
                    <a:cubicBezTo>
                      <a:pt x="12593" y="10105"/>
                      <a:pt x="11756" y="11969"/>
                      <a:pt x="9892" y="12577"/>
                    </a:cubicBezTo>
                    <a:cubicBezTo>
                      <a:pt x="9440" y="12756"/>
                      <a:pt x="9031" y="12832"/>
                      <a:pt x="8660" y="12832"/>
                    </a:cubicBezTo>
                    <a:cubicBezTo>
                      <a:pt x="7532" y="12832"/>
                      <a:pt x="6764" y="12123"/>
                      <a:pt x="6277" y="11436"/>
                    </a:cubicBezTo>
                    <a:cubicBezTo>
                      <a:pt x="6277" y="11398"/>
                      <a:pt x="6239" y="11398"/>
                      <a:pt x="6239" y="11398"/>
                    </a:cubicBezTo>
                    <a:cubicBezTo>
                      <a:pt x="5897" y="10903"/>
                      <a:pt x="5707" y="10485"/>
                      <a:pt x="5707" y="10447"/>
                    </a:cubicBezTo>
                    <a:cubicBezTo>
                      <a:pt x="5707" y="10409"/>
                      <a:pt x="5669" y="10333"/>
                      <a:pt x="5631" y="10333"/>
                    </a:cubicBezTo>
                    <a:cubicBezTo>
                      <a:pt x="5626" y="10333"/>
                      <a:pt x="5618" y="10333"/>
                      <a:pt x="5608" y="10333"/>
                    </a:cubicBezTo>
                    <a:cubicBezTo>
                      <a:pt x="5465" y="10333"/>
                      <a:pt x="4847" y="10300"/>
                      <a:pt x="4527" y="9306"/>
                    </a:cubicBezTo>
                    <a:cubicBezTo>
                      <a:pt x="4489" y="9077"/>
                      <a:pt x="4413" y="8773"/>
                      <a:pt x="4603" y="8583"/>
                    </a:cubicBezTo>
                    <a:cubicBezTo>
                      <a:pt x="4692" y="8512"/>
                      <a:pt x="4813" y="8482"/>
                      <a:pt x="4937" y="8482"/>
                    </a:cubicBezTo>
                    <a:cubicBezTo>
                      <a:pt x="5079" y="8482"/>
                      <a:pt x="5225" y="8522"/>
                      <a:pt x="5326" y="8583"/>
                    </a:cubicBezTo>
                    <a:lnTo>
                      <a:pt x="5745" y="9952"/>
                    </a:lnTo>
                    <a:cubicBezTo>
                      <a:pt x="5745" y="10028"/>
                      <a:pt x="5821" y="10028"/>
                      <a:pt x="5859" y="10066"/>
                    </a:cubicBezTo>
                    <a:lnTo>
                      <a:pt x="5935" y="10066"/>
                    </a:lnTo>
                    <a:lnTo>
                      <a:pt x="6430" y="9686"/>
                    </a:lnTo>
                    <a:cubicBezTo>
                      <a:pt x="6468" y="9648"/>
                      <a:pt x="6468" y="9572"/>
                      <a:pt x="6468" y="9534"/>
                    </a:cubicBezTo>
                    <a:lnTo>
                      <a:pt x="5517" y="6072"/>
                    </a:lnTo>
                    <a:cubicBezTo>
                      <a:pt x="5669" y="5882"/>
                      <a:pt x="6087" y="5349"/>
                      <a:pt x="6392" y="4702"/>
                    </a:cubicBezTo>
                    <a:cubicBezTo>
                      <a:pt x="7837" y="4550"/>
                      <a:pt x="9739" y="3789"/>
                      <a:pt x="11071" y="3104"/>
                    </a:cubicBezTo>
                    <a:close/>
                    <a:moveTo>
                      <a:pt x="6163" y="11664"/>
                    </a:moveTo>
                    <a:cubicBezTo>
                      <a:pt x="6658" y="12349"/>
                      <a:pt x="7495" y="13072"/>
                      <a:pt x="8712" y="13072"/>
                    </a:cubicBezTo>
                    <a:cubicBezTo>
                      <a:pt x="9055" y="13072"/>
                      <a:pt x="9435" y="12996"/>
                      <a:pt x="9777" y="12882"/>
                    </a:cubicBezTo>
                    <a:cubicBezTo>
                      <a:pt x="9816" y="12996"/>
                      <a:pt x="9854" y="13148"/>
                      <a:pt x="9892" y="13224"/>
                    </a:cubicBezTo>
                    <a:cubicBezTo>
                      <a:pt x="9968" y="13300"/>
                      <a:pt x="9968" y="13376"/>
                      <a:pt x="10006" y="13452"/>
                    </a:cubicBezTo>
                    <a:cubicBezTo>
                      <a:pt x="9968" y="13490"/>
                      <a:pt x="9892" y="13528"/>
                      <a:pt x="9816" y="13567"/>
                    </a:cubicBezTo>
                    <a:cubicBezTo>
                      <a:pt x="9473" y="13871"/>
                      <a:pt x="9055" y="14251"/>
                      <a:pt x="8674" y="15088"/>
                    </a:cubicBezTo>
                    <a:cubicBezTo>
                      <a:pt x="8256" y="14860"/>
                      <a:pt x="7723" y="14822"/>
                      <a:pt x="7229" y="14822"/>
                    </a:cubicBezTo>
                    <a:cubicBezTo>
                      <a:pt x="7114" y="14860"/>
                      <a:pt x="6924" y="14860"/>
                      <a:pt x="6734" y="14860"/>
                    </a:cubicBezTo>
                    <a:lnTo>
                      <a:pt x="6163" y="14860"/>
                    </a:lnTo>
                    <a:cubicBezTo>
                      <a:pt x="5859" y="13833"/>
                      <a:pt x="5631" y="13072"/>
                      <a:pt x="5593" y="12806"/>
                    </a:cubicBezTo>
                    <a:lnTo>
                      <a:pt x="6163" y="11664"/>
                    </a:lnTo>
                    <a:close/>
                    <a:moveTo>
                      <a:pt x="10234" y="13643"/>
                    </a:moveTo>
                    <a:lnTo>
                      <a:pt x="10957" y="14023"/>
                    </a:lnTo>
                    <a:lnTo>
                      <a:pt x="10234" y="15811"/>
                    </a:lnTo>
                    <a:lnTo>
                      <a:pt x="8941" y="15240"/>
                    </a:lnTo>
                    <a:cubicBezTo>
                      <a:pt x="9321" y="14442"/>
                      <a:pt x="9701" y="14061"/>
                      <a:pt x="10044" y="13757"/>
                    </a:cubicBezTo>
                    <a:cubicBezTo>
                      <a:pt x="10082" y="13719"/>
                      <a:pt x="10158" y="13681"/>
                      <a:pt x="10234" y="13643"/>
                    </a:cubicBezTo>
                    <a:close/>
                    <a:moveTo>
                      <a:pt x="13776" y="14913"/>
                    </a:moveTo>
                    <a:cubicBezTo>
                      <a:pt x="13881" y="15272"/>
                      <a:pt x="13943" y="15653"/>
                      <a:pt x="14000" y="16039"/>
                    </a:cubicBezTo>
                    <a:cubicBezTo>
                      <a:pt x="14007" y="16042"/>
                      <a:pt x="14013" y="16045"/>
                      <a:pt x="14019" y="16048"/>
                    </a:cubicBezTo>
                    <a:lnTo>
                      <a:pt x="14019" y="16048"/>
                    </a:lnTo>
                    <a:cubicBezTo>
                      <a:pt x="13964" y="15656"/>
                      <a:pt x="13895" y="15268"/>
                      <a:pt x="13776" y="14913"/>
                    </a:cubicBezTo>
                    <a:close/>
                    <a:moveTo>
                      <a:pt x="5517" y="16039"/>
                    </a:moveTo>
                    <a:lnTo>
                      <a:pt x="5440" y="16230"/>
                    </a:lnTo>
                    <a:lnTo>
                      <a:pt x="5250" y="16382"/>
                    </a:lnTo>
                    <a:cubicBezTo>
                      <a:pt x="5326" y="16230"/>
                      <a:pt x="5440" y="16154"/>
                      <a:pt x="5517" y="16039"/>
                    </a:cubicBezTo>
                    <a:close/>
                    <a:moveTo>
                      <a:pt x="7230" y="15071"/>
                    </a:moveTo>
                    <a:cubicBezTo>
                      <a:pt x="7710" y="15071"/>
                      <a:pt x="8215" y="15130"/>
                      <a:pt x="8636" y="15355"/>
                    </a:cubicBezTo>
                    <a:lnTo>
                      <a:pt x="8446" y="16800"/>
                    </a:lnTo>
                    <a:lnTo>
                      <a:pt x="5669" y="16230"/>
                    </a:lnTo>
                    <a:lnTo>
                      <a:pt x="6163" y="15088"/>
                    </a:lnTo>
                    <a:lnTo>
                      <a:pt x="6734" y="15088"/>
                    </a:lnTo>
                    <a:cubicBezTo>
                      <a:pt x="6893" y="15078"/>
                      <a:pt x="7060" y="15071"/>
                      <a:pt x="7230" y="15071"/>
                    </a:cubicBezTo>
                    <a:close/>
                    <a:moveTo>
                      <a:pt x="11337" y="14061"/>
                    </a:moveTo>
                    <a:cubicBezTo>
                      <a:pt x="11870" y="14061"/>
                      <a:pt x="12326" y="14289"/>
                      <a:pt x="12707" y="14784"/>
                    </a:cubicBezTo>
                    <a:cubicBezTo>
                      <a:pt x="13240" y="15469"/>
                      <a:pt x="13392" y="16344"/>
                      <a:pt x="13430" y="16458"/>
                    </a:cubicBezTo>
                    <a:cubicBezTo>
                      <a:pt x="13201" y="16686"/>
                      <a:pt x="13011" y="16914"/>
                      <a:pt x="12897" y="17143"/>
                    </a:cubicBezTo>
                    <a:cubicBezTo>
                      <a:pt x="12174" y="15355"/>
                      <a:pt x="11604" y="14442"/>
                      <a:pt x="11337" y="14061"/>
                    </a:cubicBezTo>
                    <a:close/>
                    <a:moveTo>
                      <a:pt x="14076" y="16534"/>
                    </a:moveTo>
                    <a:cubicBezTo>
                      <a:pt x="14191" y="16572"/>
                      <a:pt x="14267" y="16610"/>
                      <a:pt x="14343" y="16724"/>
                    </a:cubicBezTo>
                    <a:cubicBezTo>
                      <a:pt x="14571" y="16952"/>
                      <a:pt x="14457" y="17295"/>
                      <a:pt x="14191" y="17485"/>
                    </a:cubicBezTo>
                    <a:cubicBezTo>
                      <a:pt x="14083" y="17539"/>
                      <a:pt x="13956" y="17593"/>
                      <a:pt x="13838" y="17593"/>
                    </a:cubicBezTo>
                    <a:cubicBezTo>
                      <a:pt x="13788" y="17593"/>
                      <a:pt x="13741" y="17583"/>
                      <a:pt x="13696" y="17561"/>
                    </a:cubicBezTo>
                    <a:cubicBezTo>
                      <a:pt x="13620" y="17523"/>
                      <a:pt x="13506" y="17485"/>
                      <a:pt x="13430" y="17371"/>
                    </a:cubicBezTo>
                    <a:cubicBezTo>
                      <a:pt x="13316" y="17143"/>
                      <a:pt x="13392" y="16876"/>
                      <a:pt x="13620" y="16686"/>
                    </a:cubicBezTo>
                    <a:cubicBezTo>
                      <a:pt x="13772" y="16572"/>
                      <a:pt x="13924" y="16534"/>
                      <a:pt x="14076" y="16534"/>
                    </a:cubicBezTo>
                    <a:close/>
                    <a:moveTo>
                      <a:pt x="14853" y="17503"/>
                    </a:moveTo>
                    <a:cubicBezTo>
                      <a:pt x="14753" y="17786"/>
                      <a:pt x="14556" y="18046"/>
                      <a:pt x="14289" y="18231"/>
                    </a:cubicBezTo>
                    <a:lnTo>
                      <a:pt x="14289" y="18231"/>
                    </a:lnTo>
                    <a:cubicBezTo>
                      <a:pt x="14307" y="18223"/>
                      <a:pt x="14325" y="18216"/>
                      <a:pt x="14343" y="18208"/>
                    </a:cubicBezTo>
                    <a:cubicBezTo>
                      <a:pt x="14597" y="18039"/>
                      <a:pt x="14780" y="17775"/>
                      <a:pt x="14853" y="17503"/>
                    </a:cubicBezTo>
                    <a:close/>
                    <a:moveTo>
                      <a:pt x="5288" y="16686"/>
                    </a:moveTo>
                    <a:cubicBezTo>
                      <a:pt x="5440" y="16724"/>
                      <a:pt x="6201" y="17067"/>
                      <a:pt x="7419" y="19578"/>
                    </a:cubicBezTo>
                    <a:cubicBezTo>
                      <a:pt x="7286" y="19541"/>
                      <a:pt x="7169" y="19528"/>
                      <a:pt x="7065" y="19528"/>
                    </a:cubicBezTo>
                    <a:cubicBezTo>
                      <a:pt x="6843" y="19528"/>
                      <a:pt x="6686" y="19590"/>
                      <a:pt x="6582" y="19616"/>
                    </a:cubicBezTo>
                    <a:cubicBezTo>
                      <a:pt x="6392" y="19273"/>
                      <a:pt x="5859" y="18512"/>
                      <a:pt x="5288" y="17675"/>
                    </a:cubicBezTo>
                    <a:cubicBezTo>
                      <a:pt x="5098" y="17371"/>
                      <a:pt x="5022" y="17067"/>
                      <a:pt x="5098" y="16762"/>
                    </a:cubicBezTo>
                    <a:lnTo>
                      <a:pt x="5288" y="16686"/>
                    </a:lnTo>
                    <a:close/>
                    <a:moveTo>
                      <a:pt x="14878" y="12979"/>
                    </a:moveTo>
                    <a:cubicBezTo>
                      <a:pt x="14603" y="12979"/>
                      <a:pt x="14300" y="13021"/>
                      <a:pt x="13962" y="13110"/>
                    </a:cubicBezTo>
                    <a:cubicBezTo>
                      <a:pt x="13908" y="13122"/>
                      <a:pt x="13849" y="13135"/>
                      <a:pt x="13788" y="13149"/>
                    </a:cubicBezTo>
                    <a:lnTo>
                      <a:pt x="13788" y="13149"/>
                    </a:lnTo>
                    <a:cubicBezTo>
                      <a:pt x="13781" y="13148"/>
                      <a:pt x="13776" y="13148"/>
                      <a:pt x="13772" y="13148"/>
                    </a:cubicBezTo>
                    <a:cubicBezTo>
                      <a:pt x="13506" y="13186"/>
                      <a:pt x="13125" y="13300"/>
                      <a:pt x="12745" y="13376"/>
                    </a:cubicBezTo>
                    <a:cubicBezTo>
                      <a:pt x="12765" y="13390"/>
                      <a:pt x="12784" y="13404"/>
                      <a:pt x="12803" y="13419"/>
                    </a:cubicBezTo>
                    <a:lnTo>
                      <a:pt x="12803" y="13419"/>
                    </a:lnTo>
                    <a:cubicBezTo>
                      <a:pt x="13131" y="13307"/>
                      <a:pt x="13493" y="13217"/>
                      <a:pt x="13788" y="13149"/>
                    </a:cubicBezTo>
                    <a:lnTo>
                      <a:pt x="13788" y="13149"/>
                    </a:lnTo>
                    <a:cubicBezTo>
                      <a:pt x="13924" y="13169"/>
                      <a:pt x="14697" y="13445"/>
                      <a:pt x="15712" y="16382"/>
                    </a:cubicBezTo>
                    <a:cubicBezTo>
                      <a:pt x="16169" y="17827"/>
                      <a:pt x="16663" y="19387"/>
                      <a:pt x="17082" y="21099"/>
                    </a:cubicBezTo>
                    <a:lnTo>
                      <a:pt x="17082" y="21137"/>
                    </a:lnTo>
                    <a:lnTo>
                      <a:pt x="17310" y="20985"/>
                    </a:lnTo>
                    <a:lnTo>
                      <a:pt x="17310" y="20947"/>
                    </a:lnTo>
                    <a:cubicBezTo>
                      <a:pt x="16892" y="19273"/>
                      <a:pt x="16435" y="17675"/>
                      <a:pt x="15941" y="16306"/>
                    </a:cubicBezTo>
                    <a:cubicBezTo>
                      <a:pt x="15218" y="14137"/>
                      <a:pt x="14609" y="13338"/>
                      <a:pt x="14191" y="13072"/>
                    </a:cubicBezTo>
                    <a:cubicBezTo>
                      <a:pt x="14367" y="13042"/>
                      <a:pt x="14532" y="13027"/>
                      <a:pt x="14688" y="13027"/>
                    </a:cubicBezTo>
                    <a:cubicBezTo>
                      <a:pt x="15907" y="13027"/>
                      <a:pt x="16530" y="13951"/>
                      <a:pt x="17272" y="15773"/>
                    </a:cubicBezTo>
                    <a:cubicBezTo>
                      <a:pt x="17805" y="16991"/>
                      <a:pt x="18375" y="18855"/>
                      <a:pt x="18756" y="20148"/>
                    </a:cubicBezTo>
                    <a:lnTo>
                      <a:pt x="18756" y="20186"/>
                    </a:lnTo>
                    <a:lnTo>
                      <a:pt x="19174" y="20224"/>
                    </a:lnTo>
                    <a:cubicBezTo>
                      <a:pt x="18794" y="18893"/>
                      <a:pt x="18223" y="17105"/>
                      <a:pt x="17691" y="15849"/>
                    </a:cubicBezTo>
                    <a:cubicBezTo>
                      <a:pt x="17016" y="14211"/>
                      <a:pt x="16369" y="12979"/>
                      <a:pt x="14878" y="12979"/>
                    </a:cubicBezTo>
                    <a:close/>
                    <a:moveTo>
                      <a:pt x="8256" y="21175"/>
                    </a:moveTo>
                    <a:lnTo>
                      <a:pt x="8256" y="21175"/>
                    </a:lnTo>
                    <a:cubicBezTo>
                      <a:pt x="8294" y="21251"/>
                      <a:pt x="8332" y="21328"/>
                      <a:pt x="8370" y="21366"/>
                    </a:cubicBezTo>
                    <a:cubicBezTo>
                      <a:pt x="9625" y="22811"/>
                      <a:pt x="9435" y="23724"/>
                      <a:pt x="9435" y="23724"/>
                    </a:cubicBezTo>
                    <a:cubicBezTo>
                      <a:pt x="9304" y="23822"/>
                      <a:pt x="9230" y="23977"/>
                      <a:pt x="9211" y="24115"/>
                    </a:cubicBezTo>
                    <a:lnTo>
                      <a:pt x="9211" y="24115"/>
                    </a:lnTo>
                    <a:cubicBezTo>
                      <a:pt x="8957" y="23270"/>
                      <a:pt x="8618" y="22199"/>
                      <a:pt x="8256" y="21175"/>
                    </a:cubicBezTo>
                    <a:close/>
                    <a:moveTo>
                      <a:pt x="9968" y="23838"/>
                    </a:moveTo>
                    <a:cubicBezTo>
                      <a:pt x="10006" y="23838"/>
                      <a:pt x="10044" y="23838"/>
                      <a:pt x="10082" y="23915"/>
                    </a:cubicBezTo>
                    <a:cubicBezTo>
                      <a:pt x="10158" y="23953"/>
                      <a:pt x="10196" y="23991"/>
                      <a:pt x="10196" y="24105"/>
                    </a:cubicBezTo>
                    <a:cubicBezTo>
                      <a:pt x="10196" y="24295"/>
                      <a:pt x="10044" y="24485"/>
                      <a:pt x="9854" y="24485"/>
                    </a:cubicBezTo>
                    <a:cubicBezTo>
                      <a:pt x="9777" y="24485"/>
                      <a:pt x="9701" y="24485"/>
                      <a:pt x="9625" y="24409"/>
                    </a:cubicBezTo>
                    <a:cubicBezTo>
                      <a:pt x="9587" y="24371"/>
                      <a:pt x="9511" y="24333"/>
                      <a:pt x="9511" y="24219"/>
                    </a:cubicBezTo>
                    <a:cubicBezTo>
                      <a:pt x="9511" y="24029"/>
                      <a:pt x="9663" y="23838"/>
                      <a:pt x="9854" y="23838"/>
                    </a:cubicBezTo>
                    <a:close/>
                    <a:moveTo>
                      <a:pt x="5897" y="15088"/>
                    </a:moveTo>
                    <a:lnTo>
                      <a:pt x="5669" y="15621"/>
                    </a:lnTo>
                    <a:cubicBezTo>
                      <a:pt x="5517" y="15735"/>
                      <a:pt x="5022" y="16039"/>
                      <a:pt x="4870" y="16610"/>
                    </a:cubicBezTo>
                    <a:lnTo>
                      <a:pt x="4870" y="16724"/>
                    </a:lnTo>
                    <a:cubicBezTo>
                      <a:pt x="4832" y="17067"/>
                      <a:pt x="4870" y="17447"/>
                      <a:pt x="5098" y="17751"/>
                    </a:cubicBezTo>
                    <a:cubicBezTo>
                      <a:pt x="5783" y="18817"/>
                      <a:pt x="6354" y="19654"/>
                      <a:pt x="6430" y="19806"/>
                    </a:cubicBezTo>
                    <a:cubicBezTo>
                      <a:pt x="6468" y="19844"/>
                      <a:pt x="6544" y="19844"/>
                      <a:pt x="6582" y="19844"/>
                    </a:cubicBezTo>
                    <a:cubicBezTo>
                      <a:pt x="6582" y="19844"/>
                      <a:pt x="6749" y="19733"/>
                      <a:pt x="7016" y="19733"/>
                    </a:cubicBezTo>
                    <a:cubicBezTo>
                      <a:pt x="7243" y="19733"/>
                      <a:pt x="7543" y="19813"/>
                      <a:pt x="7875" y="20110"/>
                    </a:cubicBezTo>
                    <a:cubicBezTo>
                      <a:pt x="8560" y="20681"/>
                      <a:pt x="9093" y="21328"/>
                      <a:pt x="9473" y="21936"/>
                    </a:cubicBezTo>
                    <a:cubicBezTo>
                      <a:pt x="9892" y="22659"/>
                      <a:pt x="10082" y="23192"/>
                      <a:pt x="10044" y="23610"/>
                    </a:cubicBezTo>
                    <a:lnTo>
                      <a:pt x="9816" y="23610"/>
                    </a:lnTo>
                    <a:cubicBezTo>
                      <a:pt x="9816" y="23268"/>
                      <a:pt x="9663" y="22431"/>
                      <a:pt x="8674" y="21289"/>
                    </a:cubicBezTo>
                    <a:cubicBezTo>
                      <a:pt x="8068" y="20568"/>
                      <a:pt x="7506" y="20000"/>
                      <a:pt x="6971" y="20000"/>
                    </a:cubicBezTo>
                    <a:cubicBezTo>
                      <a:pt x="6801" y="20000"/>
                      <a:pt x="6633" y="20058"/>
                      <a:pt x="6468" y="20186"/>
                    </a:cubicBezTo>
                    <a:cubicBezTo>
                      <a:pt x="5783" y="20757"/>
                      <a:pt x="6354" y="21822"/>
                      <a:pt x="6924" y="22659"/>
                    </a:cubicBezTo>
                    <a:cubicBezTo>
                      <a:pt x="7038" y="22887"/>
                      <a:pt x="7190" y="23078"/>
                      <a:pt x="7343" y="23344"/>
                    </a:cubicBezTo>
                    <a:cubicBezTo>
                      <a:pt x="7609" y="23762"/>
                      <a:pt x="7913" y="24219"/>
                      <a:pt x="8332" y="24675"/>
                    </a:cubicBezTo>
                    <a:cubicBezTo>
                      <a:pt x="8294" y="24713"/>
                      <a:pt x="8294" y="24752"/>
                      <a:pt x="8256" y="24752"/>
                    </a:cubicBezTo>
                    <a:cubicBezTo>
                      <a:pt x="7533" y="24219"/>
                      <a:pt x="6772" y="23040"/>
                      <a:pt x="6277" y="22203"/>
                    </a:cubicBezTo>
                    <a:cubicBezTo>
                      <a:pt x="6087" y="21860"/>
                      <a:pt x="6011" y="21556"/>
                      <a:pt x="5897" y="21366"/>
                    </a:cubicBezTo>
                    <a:cubicBezTo>
                      <a:pt x="5669" y="20567"/>
                      <a:pt x="6049" y="20148"/>
                      <a:pt x="6049" y="20148"/>
                    </a:cubicBezTo>
                    <a:cubicBezTo>
                      <a:pt x="6087" y="20110"/>
                      <a:pt x="6087" y="20034"/>
                      <a:pt x="6049" y="19996"/>
                    </a:cubicBezTo>
                    <a:cubicBezTo>
                      <a:pt x="6049" y="19996"/>
                      <a:pt x="4756" y="18398"/>
                      <a:pt x="4451" y="17675"/>
                    </a:cubicBezTo>
                    <a:cubicBezTo>
                      <a:pt x="4261" y="17295"/>
                      <a:pt x="4299" y="16762"/>
                      <a:pt x="4489" y="16344"/>
                    </a:cubicBezTo>
                    <a:cubicBezTo>
                      <a:pt x="4642" y="15963"/>
                      <a:pt x="5022" y="15431"/>
                      <a:pt x="5897" y="15088"/>
                    </a:cubicBezTo>
                    <a:close/>
                    <a:moveTo>
                      <a:pt x="8674" y="24790"/>
                    </a:moveTo>
                    <a:cubicBezTo>
                      <a:pt x="8750" y="24790"/>
                      <a:pt x="8826" y="24790"/>
                      <a:pt x="8902" y="24866"/>
                    </a:cubicBezTo>
                    <a:cubicBezTo>
                      <a:pt x="8941" y="24904"/>
                      <a:pt x="9017" y="24942"/>
                      <a:pt x="9017" y="25056"/>
                    </a:cubicBezTo>
                    <a:cubicBezTo>
                      <a:pt x="9017" y="25246"/>
                      <a:pt x="8864" y="25436"/>
                      <a:pt x="8674" y="25436"/>
                    </a:cubicBezTo>
                    <a:cubicBezTo>
                      <a:pt x="8560" y="25436"/>
                      <a:pt x="8522" y="25436"/>
                      <a:pt x="8446" y="25360"/>
                    </a:cubicBezTo>
                    <a:cubicBezTo>
                      <a:pt x="8370" y="25322"/>
                      <a:pt x="8332" y="25246"/>
                      <a:pt x="8332" y="25170"/>
                    </a:cubicBezTo>
                    <a:cubicBezTo>
                      <a:pt x="8332" y="24980"/>
                      <a:pt x="8484" y="24790"/>
                      <a:pt x="8674" y="24790"/>
                    </a:cubicBezTo>
                    <a:close/>
                    <a:moveTo>
                      <a:pt x="8457" y="1"/>
                    </a:moveTo>
                    <a:cubicBezTo>
                      <a:pt x="7247" y="1"/>
                      <a:pt x="6135" y="516"/>
                      <a:pt x="4756" y="1583"/>
                    </a:cubicBezTo>
                    <a:cubicBezTo>
                      <a:pt x="3196" y="2800"/>
                      <a:pt x="3082" y="3979"/>
                      <a:pt x="3082" y="4360"/>
                    </a:cubicBezTo>
                    <a:cubicBezTo>
                      <a:pt x="2815" y="4398"/>
                      <a:pt x="2055" y="4702"/>
                      <a:pt x="1674" y="6110"/>
                    </a:cubicBezTo>
                    <a:cubicBezTo>
                      <a:pt x="1294" y="7556"/>
                      <a:pt x="1750" y="10105"/>
                      <a:pt x="3158" y="10827"/>
                    </a:cubicBezTo>
                    <a:cubicBezTo>
                      <a:pt x="4261" y="11322"/>
                      <a:pt x="5212" y="12806"/>
                      <a:pt x="5288" y="12920"/>
                    </a:cubicBezTo>
                    <a:cubicBezTo>
                      <a:pt x="5326" y="13072"/>
                      <a:pt x="5593" y="13833"/>
                      <a:pt x="5859" y="14898"/>
                    </a:cubicBezTo>
                    <a:cubicBezTo>
                      <a:pt x="4832" y="15279"/>
                      <a:pt x="4375" y="15925"/>
                      <a:pt x="4185" y="16344"/>
                    </a:cubicBezTo>
                    <a:cubicBezTo>
                      <a:pt x="4109" y="16610"/>
                      <a:pt x="3995" y="16914"/>
                      <a:pt x="3995" y="17181"/>
                    </a:cubicBezTo>
                    <a:cubicBezTo>
                      <a:pt x="2930" y="17866"/>
                      <a:pt x="2207" y="18322"/>
                      <a:pt x="1902" y="18588"/>
                    </a:cubicBezTo>
                    <a:lnTo>
                      <a:pt x="1332" y="19007"/>
                    </a:lnTo>
                    <a:cubicBezTo>
                      <a:pt x="0" y="20224"/>
                      <a:pt x="152" y="21746"/>
                      <a:pt x="457" y="23610"/>
                    </a:cubicBezTo>
                    <a:cubicBezTo>
                      <a:pt x="685" y="24980"/>
                      <a:pt x="1141" y="26806"/>
                      <a:pt x="1484" y="28099"/>
                    </a:cubicBezTo>
                    <a:cubicBezTo>
                      <a:pt x="1674" y="28746"/>
                      <a:pt x="1902" y="29621"/>
                      <a:pt x="2016" y="30002"/>
                    </a:cubicBezTo>
                    <a:lnTo>
                      <a:pt x="2016" y="30040"/>
                    </a:lnTo>
                    <a:lnTo>
                      <a:pt x="2207" y="29887"/>
                    </a:lnTo>
                    <a:lnTo>
                      <a:pt x="2207" y="29849"/>
                    </a:lnTo>
                    <a:cubicBezTo>
                      <a:pt x="2093" y="29469"/>
                      <a:pt x="1864" y="28670"/>
                      <a:pt x="1674" y="27985"/>
                    </a:cubicBezTo>
                    <a:cubicBezTo>
                      <a:pt x="1294" y="26692"/>
                      <a:pt x="837" y="24866"/>
                      <a:pt x="647" y="23534"/>
                    </a:cubicBezTo>
                    <a:cubicBezTo>
                      <a:pt x="304" y="21442"/>
                      <a:pt x="304" y="20148"/>
                      <a:pt x="1446" y="19159"/>
                    </a:cubicBezTo>
                    <a:cubicBezTo>
                      <a:pt x="1636" y="19159"/>
                      <a:pt x="2853" y="19349"/>
                      <a:pt x="3957" y="21632"/>
                    </a:cubicBezTo>
                    <a:cubicBezTo>
                      <a:pt x="5098" y="23991"/>
                      <a:pt x="6011" y="27262"/>
                      <a:pt x="6087" y="27605"/>
                    </a:cubicBezTo>
                    <a:lnTo>
                      <a:pt x="6087" y="27643"/>
                    </a:lnTo>
                    <a:lnTo>
                      <a:pt x="6354" y="27529"/>
                    </a:lnTo>
                    <a:lnTo>
                      <a:pt x="6354" y="27453"/>
                    </a:lnTo>
                    <a:cubicBezTo>
                      <a:pt x="6201" y="26844"/>
                      <a:pt x="5288" y="23800"/>
                      <a:pt x="4185" y="21480"/>
                    </a:cubicBezTo>
                    <a:cubicBezTo>
                      <a:pt x="3234" y="19463"/>
                      <a:pt x="2207" y="19007"/>
                      <a:pt x="1712" y="18893"/>
                    </a:cubicBezTo>
                    <a:cubicBezTo>
                      <a:pt x="1826" y="18817"/>
                      <a:pt x="1978" y="18702"/>
                      <a:pt x="2055" y="18664"/>
                    </a:cubicBezTo>
                    <a:cubicBezTo>
                      <a:pt x="2435" y="18398"/>
                      <a:pt x="3348" y="17827"/>
                      <a:pt x="4071" y="17371"/>
                    </a:cubicBezTo>
                    <a:cubicBezTo>
                      <a:pt x="4071" y="17523"/>
                      <a:pt x="4109" y="17675"/>
                      <a:pt x="4147" y="17827"/>
                    </a:cubicBezTo>
                    <a:cubicBezTo>
                      <a:pt x="4451" y="18474"/>
                      <a:pt x="5478" y="19806"/>
                      <a:pt x="5783" y="20148"/>
                    </a:cubicBezTo>
                    <a:cubicBezTo>
                      <a:pt x="5631" y="20338"/>
                      <a:pt x="5364" y="20795"/>
                      <a:pt x="5631" y="21518"/>
                    </a:cubicBezTo>
                    <a:cubicBezTo>
                      <a:pt x="5669" y="21708"/>
                      <a:pt x="5821" y="22012"/>
                      <a:pt x="6011" y="22317"/>
                    </a:cubicBezTo>
                    <a:cubicBezTo>
                      <a:pt x="6544" y="23268"/>
                      <a:pt x="7267" y="24485"/>
                      <a:pt x="8065" y="24980"/>
                    </a:cubicBezTo>
                    <a:lnTo>
                      <a:pt x="8065" y="25132"/>
                    </a:lnTo>
                    <a:cubicBezTo>
                      <a:pt x="8065" y="25284"/>
                      <a:pt x="8142" y="25436"/>
                      <a:pt x="8218" y="25512"/>
                    </a:cubicBezTo>
                    <a:cubicBezTo>
                      <a:pt x="8332" y="25627"/>
                      <a:pt x="8484" y="25627"/>
                      <a:pt x="8674" y="25627"/>
                    </a:cubicBezTo>
                    <a:cubicBezTo>
                      <a:pt x="8941" y="25550"/>
                      <a:pt x="9169" y="25246"/>
                      <a:pt x="9131" y="24942"/>
                    </a:cubicBezTo>
                    <a:cubicBezTo>
                      <a:pt x="9131" y="24790"/>
                      <a:pt x="9055" y="24675"/>
                      <a:pt x="8941" y="24561"/>
                    </a:cubicBezTo>
                    <a:cubicBezTo>
                      <a:pt x="8864" y="24485"/>
                      <a:pt x="8674" y="24485"/>
                      <a:pt x="8522" y="24485"/>
                    </a:cubicBezTo>
                    <a:cubicBezTo>
                      <a:pt x="8484" y="24485"/>
                      <a:pt x="8484" y="24485"/>
                      <a:pt x="8446" y="24523"/>
                    </a:cubicBezTo>
                    <a:cubicBezTo>
                      <a:pt x="7989" y="24105"/>
                      <a:pt x="7723" y="23648"/>
                      <a:pt x="7419" y="23192"/>
                    </a:cubicBezTo>
                    <a:cubicBezTo>
                      <a:pt x="7267" y="23001"/>
                      <a:pt x="7190" y="22773"/>
                      <a:pt x="7000" y="22507"/>
                    </a:cubicBezTo>
                    <a:cubicBezTo>
                      <a:pt x="6468" y="21746"/>
                      <a:pt x="5973" y="20795"/>
                      <a:pt x="6544" y="20376"/>
                    </a:cubicBezTo>
                    <a:cubicBezTo>
                      <a:pt x="6648" y="20285"/>
                      <a:pt x="6762" y="20238"/>
                      <a:pt x="6890" y="20238"/>
                    </a:cubicBezTo>
                    <a:cubicBezTo>
                      <a:pt x="7132" y="20238"/>
                      <a:pt x="7425" y="20408"/>
                      <a:pt x="7799" y="20757"/>
                    </a:cubicBezTo>
                    <a:cubicBezTo>
                      <a:pt x="8560" y="22659"/>
                      <a:pt x="9245" y="25056"/>
                      <a:pt x="9397" y="25703"/>
                    </a:cubicBezTo>
                    <a:lnTo>
                      <a:pt x="9397" y="25741"/>
                    </a:lnTo>
                    <a:lnTo>
                      <a:pt x="9625" y="25627"/>
                    </a:lnTo>
                    <a:lnTo>
                      <a:pt x="9625" y="25550"/>
                    </a:lnTo>
                    <a:cubicBezTo>
                      <a:pt x="9572" y="25350"/>
                      <a:pt x="9467" y="24977"/>
                      <a:pt x="9326" y="24499"/>
                    </a:cubicBezTo>
                    <a:lnTo>
                      <a:pt x="9326" y="24499"/>
                    </a:lnTo>
                    <a:cubicBezTo>
                      <a:pt x="9347" y="24523"/>
                      <a:pt x="9371" y="24544"/>
                      <a:pt x="9397" y="24561"/>
                    </a:cubicBezTo>
                    <a:cubicBezTo>
                      <a:pt x="9473" y="24675"/>
                      <a:pt x="9625" y="24675"/>
                      <a:pt x="9816" y="24675"/>
                    </a:cubicBezTo>
                    <a:cubicBezTo>
                      <a:pt x="10082" y="24599"/>
                      <a:pt x="10348" y="24295"/>
                      <a:pt x="10272" y="23991"/>
                    </a:cubicBezTo>
                    <a:cubicBezTo>
                      <a:pt x="10272" y="23838"/>
                      <a:pt x="10234" y="23762"/>
                      <a:pt x="10120" y="23648"/>
                    </a:cubicBezTo>
                    <a:cubicBezTo>
                      <a:pt x="10196" y="23192"/>
                      <a:pt x="10006" y="22507"/>
                      <a:pt x="9587" y="21746"/>
                    </a:cubicBezTo>
                    <a:cubicBezTo>
                      <a:pt x="9169" y="21137"/>
                      <a:pt x="8636" y="20491"/>
                      <a:pt x="7913" y="19844"/>
                    </a:cubicBezTo>
                    <a:cubicBezTo>
                      <a:pt x="7799" y="19768"/>
                      <a:pt x="7723" y="19730"/>
                      <a:pt x="7571" y="19616"/>
                    </a:cubicBezTo>
                    <a:cubicBezTo>
                      <a:pt x="6468" y="17333"/>
                      <a:pt x="5707" y="16610"/>
                      <a:pt x="5326" y="16420"/>
                    </a:cubicBezTo>
                    <a:lnTo>
                      <a:pt x="5402" y="16382"/>
                    </a:lnTo>
                    <a:lnTo>
                      <a:pt x="8370" y="16991"/>
                    </a:lnTo>
                    <a:lnTo>
                      <a:pt x="8484" y="16991"/>
                    </a:lnTo>
                    <a:cubicBezTo>
                      <a:pt x="8522" y="16991"/>
                      <a:pt x="8522" y="16952"/>
                      <a:pt x="8522" y="16914"/>
                    </a:cubicBezTo>
                    <a:lnTo>
                      <a:pt x="8750" y="15393"/>
                    </a:lnTo>
                    <a:lnTo>
                      <a:pt x="10082" y="16001"/>
                    </a:lnTo>
                    <a:lnTo>
                      <a:pt x="10196" y="16001"/>
                    </a:lnTo>
                    <a:cubicBezTo>
                      <a:pt x="10234" y="16001"/>
                      <a:pt x="10234" y="15963"/>
                      <a:pt x="10234" y="15963"/>
                    </a:cubicBezTo>
                    <a:lnTo>
                      <a:pt x="10957" y="14099"/>
                    </a:lnTo>
                    <a:cubicBezTo>
                      <a:pt x="11223" y="14480"/>
                      <a:pt x="11870" y="15545"/>
                      <a:pt x="12631" y="17523"/>
                    </a:cubicBezTo>
                    <a:cubicBezTo>
                      <a:pt x="12631" y="17713"/>
                      <a:pt x="12669" y="17866"/>
                      <a:pt x="12707" y="18018"/>
                    </a:cubicBezTo>
                    <a:cubicBezTo>
                      <a:pt x="12745" y="18056"/>
                      <a:pt x="12821" y="18132"/>
                      <a:pt x="12859" y="18208"/>
                    </a:cubicBezTo>
                    <a:lnTo>
                      <a:pt x="12859" y="18246"/>
                    </a:lnTo>
                    <a:cubicBezTo>
                      <a:pt x="13430" y="19844"/>
                      <a:pt x="13962" y="21556"/>
                      <a:pt x="14229" y="22773"/>
                    </a:cubicBezTo>
                    <a:lnTo>
                      <a:pt x="14229" y="22811"/>
                    </a:lnTo>
                    <a:lnTo>
                      <a:pt x="14457" y="22659"/>
                    </a:lnTo>
                    <a:lnTo>
                      <a:pt x="14457" y="22621"/>
                    </a:lnTo>
                    <a:cubicBezTo>
                      <a:pt x="14191" y="21518"/>
                      <a:pt x="13696" y="19920"/>
                      <a:pt x="13201" y="18398"/>
                    </a:cubicBezTo>
                    <a:cubicBezTo>
                      <a:pt x="13240" y="18398"/>
                      <a:pt x="13278" y="18436"/>
                      <a:pt x="13316" y="18436"/>
                    </a:cubicBezTo>
                    <a:cubicBezTo>
                      <a:pt x="13404" y="18456"/>
                      <a:pt x="13493" y="18465"/>
                      <a:pt x="13580" y="18465"/>
                    </a:cubicBezTo>
                    <a:cubicBezTo>
                      <a:pt x="13830" y="18465"/>
                      <a:pt x="14069" y="18387"/>
                      <a:pt x="14267" y="18246"/>
                    </a:cubicBezTo>
                    <a:cubicBezTo>
                      <a:pt x="14274" y="18241"/>
                      <a:pt x="14281" y="18236"/>
                      <a:pt x="14289" y="18231"/>
                    </a:cubicBezTo>
                    <a:lnTo>
                      <a:pt x="14289" y="18231"/>
                    </a:lnTo>
                    <a:cubicBezTo>
                      <a:pt x="14118" y="18303"/>
                      <a:pt x="13948" y="18369"/>
                      <a:pt x="13778" y="18369"/>
                    </a:cubicBezTo>
                    <a:cubicBezTo>
                      <a:pt x="13700" y="18369"/>
                      <a:pt x="13622" y="18355"/>
                      <a:pt x="13544" y="18322"/>
                    </a:cubicBezTo>
                    <a:cubicBezTo>
                      <a:pt x="13392" y="18284"/>
                      <a:pt x="13163" y="18132"/>
                      <a:pt x="13087" y="17942"/>
                    </a:cubicBezTo>
                    <a:cubicBezTo>
                      <a:pt x="12935" y="17713"/>
                      <a:pt x="12973" y="17371"/>
                      <a:pt x="13087" y="17105"/>
                    </a:cubicBezTo>
                    <a:cubicBezTo>
                      <a:pt x="13087" y="17181"/>
                      <a:pt x="13125" y="17333"/>
                      <a:pt x="13163" y="17447"/>
                    </a:cubicBezTo>
                    <a:cubicBezTo>
                      <a:pt x="13278" y="17561"/>
                      <a:pt x="13430" y="17713"/>
                      <a:pt x="13620" y="17751"/>
                    </a:cubicBezTo>
                    <a:cubicBezTo>
                      <a:pt x="13673" y="17773"/>
                      <a:pt x="13732" y="17782"/>
                      <a:pt x="13794" y="17782"/>
                    </a:cubicBezTo>
                    <a:cubicBezTo>
                      <a:pt x="13953" y="17782"/>
                      <a:pt x="14130" y="17720"/>
                      <a:pt x="14267" y="17637"/>
                    </a:cubicBezTo>
                    <a:cubicBezTo>
                      <a:pt x="14647" y="17485"/>
                      <a:pt x="14799" y="17067"/>
                      <a:pt x="14723" y="16724"/>
                    </a:cubicBezTo>
                    <a:lnTo>
                      <a:pt x="14723" y="16724"/>
                    </a:lnTo>
                    <a:cubicBezTo>
                      <a:pt x="14761" y="16762"/>
                      <a:pt x="14799" y="16800"/>
                      <a:pt x="14799" y="16876"/>
                    </a:cubicBezTo>
                    <a:cubicBezTo>
                      <a:pt x="14901" y="17062"/>
                      <a:pt x="14912" y="17286"/>
                      <a:pt x="14853" y="17503"/>
                    </a:cubicBezTo>
                    <a:lnTo>
                      <a:pt x="14853" y="17503"/>
                    </a:lnTo>
                    <a:cubicBezTo>
                      <a:pt x="14961" y="17197"/>
                      <a:pt x="14955" y="16865"/>
                      <a:pt x="14799" y="16572"/>
                    </a:cubicBezTo>
                    <a:cubicBezTo>
                      <a:pt x="14647" y="16344"/>
                      <a:pt x="14457" y="16154"/>
                      <a:pt x="14191" y="16077"/>
                    </a:cubicBezTo>
                    <a:cubicBezTo>
                      <a:pt x="14156" y="16077"/>
                      <a:pt x="14089" y="16077"/>
                      <a:pt x="14019" y="16048"/>
                    </a:cubicBezTo>
                    <a:lnTo>
                      <a:pt x="14019" y="16048"/>
                    </a:lnTo>
                    <a:cubicBezTo>
                      <a:pt x="14026" y="16096"/>
                      <a:pt x="14032" y="16144"/>
                      <a:pt x="14038" y="16192"/>
                    </a:cubicBezTo>
                    <a:lnTo>
                      <a:pt x="13620" y="16344"/>
                    </a:lnTo>
                    <a:cubicBezTo>
                      <a:pt x="13582" y="15963"/>
                      <a:pt x="13316" y="15202"/>
                      <a:pt x="12897" y="14632"/>
                    </a:cubicBezTo>
                    <a:cubicBezTo>
                      <a:pt x="12441" y="14023"/>
                      <a:pt x="11870" y="13833"/>
                      <a:pt x="11413" y="13833"/>
                    </a:cubicBezTo>
                    <a:lnTo>
                      <a:pt x="11185" y="13833"/>
                    </a:lnTo>
                    <a:lnTo>
                      <a:pt x="10386" y="13376"/>
                    </a:lnTo>
                    <a:cubicBezTo>
                      <a:pt x="10530" y="13335"/>
                      <a:pt x="10795" y="13261"/>
                      <a:pt x="11182" y="13261"/>
                    </a:cubicBezTo>
                    <a:cubicBezTo>
                      <a:pt x="11513" y="13261"/>
                      <a:pt x="11932" y="13315"/>
                      <a:pt x="12441" y="13490"/>
                    </a:cubicBezTo>
                    <a:cubicBezTo>
                      <a:pt x="13189" y="13748"/>
                      <a:pt x="13563" y="14278"/>
                      <a:pt x="13776" y="14913"/>
                    </a:cubicBezTo>
                    <a:lnTo>
                      <a:pt x="13776" y="14913"/>
                    </a:lnTo>
                    <a:cubicBezTo>
                      <a:pt x="13609" y="14337"/>
                      <a:pt x="13334" y="13817"/>
                      <a:pt x="12803" y="13419"/>
                    </a:cubicBezTo>
                    <a:lnTo>
                      <a:pt x="12803" y="13419"/>
                    </a:lnTo>
                    <a:cubicBezTo>
                      <a:pt x="12771" y="13430"/>
                      <a:pt x="12738" y="13441"/>
                      <a:pt x="12707" y="13452"/>
                    </a:cubicBezTo>
                    <a:cubicBezTo>
                      <a:pt x="12631" y="13376"/>
                      <a:pt x="12517" y="13338"/>
                      <a:pt x="12479" y="13338"/>
                    </a:cubicBezTo>
                    <a:cubicBezTo>
                      <a:pt x="11918" y="13151"/>
                      <a:pt x="11455" y="13093"/>
                      <a:pt x="11092" y="13093"/>
                    </a:cubicBezTo>
                    <a:cubicBezTo>
                      <a:pt x="10642" y="13093"/>
                      <a:pt x="10343" y="13182"/>
                      <a:pt x="10196" y="13224"/>
                    </a:cubicBezTo>
                    <a:lnTo>
                      <a:pt x="10120" y="13186"/>
                    </a:lnTo>
                    <a:cubicBezTo>
                      <a:pt x="10082" y="13110"/>
                      <a:pt x="10044" y="12958"/>
                      <a:pt x="10006" y="12882"/>
                    </a:cubicBezTo>
                    <a:cubicBezTo>
                      <a:pt x="11908" y="12159"/>
                      <a:pt x="12783" y="10257"/>
                      <a:pt x="12441" y="7670"/>
                    </a:cubicBezTo>
                    <a:cubicBezTo>
                      <a:pt x="12136" y="5691"/>
                      <a:pt x="11375" y="3561"/>
                      <a:pt x="11185" y="3066"/>
                    </a:cubicBezTo>
                    <a:lnTo>
                      <a:pt x="11756" y="2800"/>
                    </a:lnTo>
                    <a:cubicBezTo>
                      <a:pt x="12973" y="2115"/>
                      <a:pt x="13240" y="1278"/>
                      <a:pt x="13278" y="1202"/>
                    </a:cubicBezTo>
                    <a:lnTo>
                      <a:pt x="13278" y="1126"/>
                    </a:lnTo>
                    <a:cubicBezTo>
                      <a:pt x="13278" y="1088"/>
                      <a:pt x="13240" y="1088"/>
                      <a:pt x="13163" y="1088"/>
                    </a:cubicBezTo>
                    <a:cubicBezTo>
                      <a:pt x="12973" y="1012"/>
                      <a:pt x="11375" y="708"/>
                      <a:pt x="10234" y="327"/>
                    </a:cubicBezTo>
                    <a:cubicBezTo>
                      <a:pt x="9597" y="111"/>
                      <a:pt x="9016" y="1"/>
                      <a:pt x="845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9"/>
              <p:cNvSpPr/>
              <p:nvPr/>
            </p:nvSpPr>
            <p:spPr>
              <a:xfrm>
                <a:off x="4471659" y="2333875"/>
                <a:ext cx="12628" cy="36346"/>
              </a:xfrm>
              <a:custGeom>
                <a:avLst/>
                <a:gdLst/>
                <a:ahLst/>
                <a:cxnLst/>
                <a:rect l="l" t="t" r="r" b="b"/>
                <a:pathLst>
                  <a:path w="952" h="2740" extrusionOk="0">
                    <a:moveTo>
                      <a:pt x="267" y="0"/>
                    </a:moveTo>
                    <a:cubicBezTo>
                      <a:pt x="153" y="0"/>
                      <a:pt x="77" y="152"/>
                      <a:pt x="0" y="305"/>
                    </a:cubicBezTo>
                    <a:cubicBezTo>
                      <a:pt x="77" y="381"/>
                      <a:pt x="267" y="761"/>
                      <a:pt x="305" y="1294"/>
                    </a:cubicBezTo>
                    <a:cubicBezTo>
                      <a:pt x="381" y="1826"/>
                      <a:pt x="381" y="2093"/>
                      <a:pt x="381" y="2207"/>
                    </a:cubicBezTo>
                    <a:cubicBezTo>
                      <a:pt x="495" y="2359"/>
                      <a:pt x="533" y="2435"/>
                      <a:pt x="533" y="2587"/>
                    </a:cubicBezTo>
                    <a:cubicBezTo>
                      <a:pt x="533" y="2625"/>
                      <a:pt x="647" y="2739"/>
                      <a:pt x="685" y="2739"/>
                    </a:cubicBezTo>
                    <a:cubicBezTo>
                      <a:pt x="685" y="2739"/>
                      <a:pt x="723" y="2739"/>
                      <a:pt x="723" y="2663"/>
                    </a:cubicBezTo>
                    <a:cubicBezTo>
                      <a:pt x="952" y="2245"/>
                      <a:pt x="952" y="1446"/>
                      <a:pt x="875" y="1065"/>
                    </a:cubicBezTo>
                    <a:cubicBezTo>
                      <a:pt x="723" y="495"/>
                      <a:pt x="457" y="0"/>
                      <a:pt x="2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9"/>
              <p:cNvSpPr/>
              <p:nvPr/>
            </p:nvSpPr>
            <p:spPr>
              <a:xfrm>
                <a:off x="4427751" y="2445898"/>
                <a:ext cx="50991" cy="69668"/>
              </a:xfrm>
              <a:custGeom>
                <a:avLst/>
                <a:gdLst/>
                <a:ahLst/>
                <a:cxnLst/>
                <a:rect l="l" t="t" r="r" b="b"/>
                <a:pathLst>
                  <a:path w="3844" h="5252" extrusionOk="0">
                    <a:moveTo>
                      <a:pt x="3843" y="1"/>
                    </a:moveTo>
                    <a:lnTo>
                      <a:pt x="343" y="419"/>
                    </a:lnTo>
                    <a:lnTo>
                      <a:pt x="1" y="5251"/>
                    </a:lnTo>
                    <a:lnTo>
                      <a:pt x="3843" y="3044"/>
                    </a:lnTo>
                    <a:lnTo>
                      <a:pt x="384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9"/>
              <p:cNvSpPr/>
              <p:nvPr/>
            </p:nvSpPr>
            <p:spPr>
              <a:xfrm>
                <a:off x="4464084" y="2334883"/>
                <a:ext cx="11116" cy="25747"/>
              </a:xfrm>
              <a:custGeom>
                <a:avLst/>
                <a:gdLst/>
                <a:ahLst/>
                <a:cxnLst/>
                <a:rect l="l" t="t" r="r" b="b"/>
                <a:pathLst>
                  <a:path w="838" h="1941" extrusionOk="0">
                    <a:moveTo>
                      <a:pt x="191" y="0"/>
                    </a:moveTo>
                    <a:cubicBezTo>
                      <a:pt x="115" y="0"/>
                      <a:pt x="39" y="114"/>
                      <a:pt x="1" y="305"/>
                    </a:cubicBezTo>
                    <a:cubicBezTo>
                      <a:pt x="39" y="419"/>
                      <a:pt x="229" y="1027"/>
                      <a:pt x="343" y="1598"/>
                    </a:cubicBezTo>
                    <a:cubicBezTo>
                      <a:pt x="381" y="1636"/>
                      <a:pt x="571" y="1750"/>
                      <a:pt x="724" y="1826"/>
                    </a:cubicBezTo>
                    <a:lnTo>
                      <a:pt x="838" y="1940"/>
                    </a:lnTo>
                    <a:cubicBezTo>
                      <a:pt x="838" y="1788"/>
                      <a:pt x="762" y="1560"/>
                      <a:pt x="762" y="1256"/>
                    </a:cubicBezTo>
                    <a:cubicBezTo>
                      <a:pt x="724" y="685"/>
                      <a:pt x="495" y="305"/>
                      <a:pt x="495" y="267"/>
                    </a:cubicBezTo>
                    <a:cubicBezTo>
                      <a:pt x="343" y="38"/>
                      <a:pt x="229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9"/>
              <p:cNvSpPr/>
              <p:nvPr/>
            </p:nvSpPr>
            <p:spPr>
              <a:xfrm>
                <a:off x="4441375" y="2282394"/>
                <a:ext cx="41400" cy="147374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11110" extrusionOk="0">
                    <a:moveTo>
                      <a:pt x="495" y="1"/>
                    </a:moveTo>
                    <a:cubicBezTo>
                      <a:pt x="343" y="1"/>
                      <a:pt x="191" y="305"/>
                      <a:pt x="153" y="952"/>
                    </a:cubicBezTo>
                    <a:lnTo>
                      <a:pt x="153" y="1408"/>
                    </a:lnTo>
                    <a:cubicBezTo>
                      <a:pt x="153" y="2359"/>
                      <a:pt x="153" y="3310"/>
                      <a:pt x="39" y="4566"/>
                    </a:cubicBezTo>
                    <a:cubicBezTo>
                      <a:pt x="1" y="5517"/>
                      <a:pt x="1" y="6316"/>
                      <a:pt x="1" y="7115"/>
                    </a:cubicBezTo>
                    <a:lnTo>
                      <a:pt x="1" y="8561"/>
                    </a:lnTo>
                    <a:lnTo>
                      <a:pt x="1" y="11110"/>
                    </a:lnTo>
                    <a:lnTo>
                      <a:pt x="2017" y="10881"/>
                    </a:lnTo>
                    <a:lnTo>
                      <a:pt x="1979" y="9398"/>
                    </a:lnTo>
                    <a:cubicBezTo>
                      <a:pt x="1979" y="9360"/>
                      <a:pt x="2017" y="9321"/>
                      <a:pt x="2017" y="9321"/>
                    </a:cubicBezTo>
                    <a:cubicBezTo>
                      <a:pt x="2055" y="9321"/>
                      <a:pt x="2664" y="9283"/>
                      <a:pt x="2968" y="8218"/>
                    </a:cubicBezTo>
                    <a:cubicBezTo>
                      <a:pt x="3120" y="7609"/>
                      <a:pt x="3120" y="7381"/>
                      <a:pt x="2968" y="6734"/>
                    </a:cubicBezTo>
                    <a:lnTo>
                      <a:pt x="2854" y="6734"/>
                    </a:lnTo>
                    <a:cubicBezTo>
                      <a:pt x="2816" y="6734"/>
                      <a:pt x="2778" y="6696"/>
                      <a:pt x="2702" y="6658"/>
                    </a:cubicBezTo>
                    <a:cubicBezTo>
                      <a:pt x="2664" y="6811"/>
                      <a:pt x="2588" y="6887"/>
                      <a:pt x="2398" y="7001"/>
                    </a:cubicBezTo>
                    <a:cubicBezTo>
                      <a:pt x="2330" y="7026"/>
                      <a:pt x="2261" y="7036"/>
                      <a:pt x="2193" y="7036"/>
                    </a:cubicBezTo>
                    <a:cubicBezTo>
                      <a:pt x="1953" y="7036"/>
                      <a:pt x="1726" y="6908"/>
                      <a:pt x="1637" y="6849"/>
                    </a:cubicBezTo>
                    <a:lnTo>
                      <a:pt x="1142" y="7305"/>
                    </a:lnTo>
                    <a:cubicBezTo>
                      <a:pt x="1256" y="7457"/>
                      <a:pt x="1484" y="7952"/>
                      <a:pt x="1446" y="8637"/>
                    </a:cubicBezTo>
                    <a:cubicBezTo>
                      <a:pt x="1446" y="8713"/>
                      <a:pt x="1370" y="8713"/>
                      <a:pt x="1332" y="8713"/>
                    </a:cubicBezTo>
                    <a:cubicBezTo>
                      <a:pt x="1294" y="8713"/>
                      <a:pt x="1256" y="8637"/>
                      <a:pt x="1294" y="8599"/>
                    </a:cubicBezTo>
                    <a:cubicBezTo>
                      <a:pt x="1370" y="7838"/>
                      <a:pt x="990" y="7305"/>
                      <a:pt x="990" y="7305"/>
                    </a:cubicBezTo>
                    <a:lnTo>
                      <a:pt x="990" y="7229"/>
                    </a:lnTo>
                    <a:lnTo>
                      <a:pt x="1561" y="6658"/>
                    </a:lnTo>
                    <a:cubicBezTo>
                      <a:pt x="1599" y="6639"/>
                      <a:pt x="1618" y="6630"/>
                      <a:pt x="1632" y="6630"/>
                    </a:cubicBezTo>
                    <a:cubicBezTo>
                      <a:pt x="1646" y="6630"/>
                      <a:pt x="1656" y="6639"/>
                      <a:pt x="1675" y="6658"/>
                    </a:cubicBezTo>
                    <a:cubicBezTo>
                      <a:pt x="1739" y="6722"/>
                      <a:pt x="1990" y="6866"/>
                      <a:pt x="2181" y="6866"/>
                    </a:cubicBezTo>
                    <a:cubicBezTo>
                      <a:pt x="2218" y="6866"/>
                      <a:pt x="2253" y="6861"/>
                      <a:pt x="2283" y="6849"/>
                    </a:cubicBezTo>
                    <a:cubicBezTo>
                      <a:pt x="2474" y="6734"/>
                      <a:pt x="2588" y="6620"/>
                      <a:pt x="2588" y="6392"/>
                    </a:cubicBezTo>
                    <a:cubicBezTo>
                      <a:pt x="2588" y="6202"/>
                      <a:pt x="2474" y="6012"/>
                      <a:pt x="2245" y="5897"/>
                    </a:cubicBezTo>
                    <a:cubicBezTo>
                      <a:pt x="1903" y="5707"/>
                      <a:pt x="1446" y="5555"/>
                      <a:pt x="1294" y="5517"/>
                    </a:cubicBezTo>
                    <a:lnTo>
                      <a:pt x="419" y="6506"/>
                    </a:lnTo>
                    <a:cubicBezTo>
                      <a:pt x="400" y="6525"/>
                      <a:pt x="381" y="6535"/>
                      <a:pt x="367" y="6535"/>
                    </a:cubicBezTo>
                    <a:cubicBezTo>
                      <a:pt x="353" y="6535"/>
                      <a:pt x="343" y="6525"/>
                      <a:pt x="343" y="6506"/>
                    </a:cubicBezTo>
                    <a:cubicBezTo>
                      <a:pt x="305" y="6468"/>
                      <a:pt x="305" y="6392"/>
                      <a:pt x="343" y="6392"/>
                    </a:cubicBezTo>
                    <a:lnTo>
                      <a:pt x="952" y="5631"/>
                    </a:lnTo>
                    <a:lnTo>
                      <a:pt x="914" y="4984"/>
                    </a:lnTo>
                    <a:cubicBezTo>
                      <a:pt x="914" y="4946"/>
                      <a:pt x="952" y="4870"/>
                      <a:pt x="952" y="4870"/>
                    </a:cubicBezTo>
                    <a:cubicBezTo>
                      <a:pt x="1028" y="4870"/>
                      <a:pt x="1066" y="4946"/>
                      <a:pt x="1066" y="4946"/>
                    </a:cubicBezTo>
                    <a:lnTo>
                      <a:pt x="1104" y="5441"/>
                    </a:lnTo>
                    <a:lnTo>
                      <a:pt x="1180" y="5327"/>
                    </a:lnTo>
                    <a:cubicBezTo>
                      <a:pt x="1180" y="5327"/>
                      <a:pt x="1256" y="5251"/>
                      <a:pt x="1294" y="5251"/>
                    </a:cubicBezTo>
                    <a:cubicBezTo>
                      <a:pt x="1294" y="5251"/>
                      <a:pt x="1484" y="5327"/>
                      <a:pt x="1713" y="5403"/>
                    </a:cubicBezTo>
                    <a:cubicBezTo>
                      <a:pt x="1637" y="4832"/>
                      <a:pt x="1446" y="4262"/>
                      <a:pt x="1446" y="4224"/>
                    </a:cubicBezTo>
                    <a:cubicBezTo>
                      <a:pt x="1332" y="4071"/>
                      <a:pt x="1294" y="3995"/>
                      <a:pt x="1180" y="3995"/>
                    </a:cubicBezTo>
                    <a:cubicBezTo>
                      <a:pt x="1104" y="3995"/>
                      <a:pt x="990" y="4186"/>
                      <a:pt x="952" y="4262"/>
                    </a:cubicBezTo>
                    <a:cubicBezTo>
                      <a:pt x="952" y="4300"/>
                      <a:pt x="914" y="4300"/>
                      <a:pt x="876" y="4300"/>
                    </a:cubicBezTo>
                    <a:cubicBezTo>
                      <a:pt x="800" y="4300"/>
                      <a:pt x="800" y="4262"/>
                      <a:pt x="800" y="4224"/>
                    </a:cubicBezTo>
                    <a:cubicBezTo>
                      <a:pt x="800" y="4224"/>
                      <a:pt x="800" y="2131"/>
                      <a:pt x="762" y="838"/>
                    </a:cubicBezTo>
                    <a:cubicBezTo>
                      <a:pt x="762" y="229"/>
                      <a:pt x="571" y="1"/>
                      <a:pt x="4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9"/>
              <p:cNvSpPr/>
              <p:nvPr/>
            </p:nvSpPr>
            <p:spPr>
              <a:xfrm>
                <a:off x="4437342" y="2428242"/>
                <a:ext cx="36346" cy="20203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1523" extrusionOk="0">
                    <a:moveTo>
                      <a:pt x="2740" y="0"/>
                    </a:moveTo>
                    <a:lnTo>
                      <a:pt x="0" y="495"/>
                    </a:lnTo>
                    <a:lnTo>
                      <a:pt x="0" y="1522"/>
                    </a:lnTo>
                    <a:lnTo>
                      <a:pt x="2740" y="1218"/>
                    </a:lnTo>
                    <a:lnTo>
                      <a:pt x="274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9"/>
              <p:cNvSpPr/>
              <p:nvPr/>
            </p:nvSpPr>
            <p:spPr>
              <a:xfrm>
                <a:off x="4425231" y="2282394"/>
                <a:ext cx="61576" cy="236701"/>
              </a:xfrm>
              <a:custGeom>
                <a:avLst/>
                <a:gdLst/>
                <a:ahLst/>
                <a:cxnLst/>
                <a:rect l="l" t="t" r="r" b="b"/>
                <a:pathLst>
                  <a:path w="4642" h="17844" extrusionOk="0">
                    <a:moveTo>
                      <a:pt x="3120" y="3995"/>
                    </a:moveTo>
                    <a:cubicBezTo>
                      <a:pt x="3120" y="3995"/>
                      <a:pt x="3234" y="3995"/>
                      <a:pt x="3348" y="4224"/>
                    </a:cubicBezTo>
                    <a:cubicBezTo>
                      <a:pt x="3348" y="4262"/>
                      <a:pt x="3538" y="4642"/>
                      <a:pt x="3653" y="5175"/>
                    </a:cubicBezTo>
                    <a:lnTo>
                      <a:pt x="3653" y="5745"/>
                    </a:lnTo>
                    <a:cubicBezTo>
                      <a:pt x="3577" y="5669"/>
                      <a:pt x="3424" y="5593"/>
                      <a:pt x="3234" y="5517"/>
                    </a:cubicBezTo>
                    <a:cubicBezTo>
                      <a:pt x="3196" y="4984"/>
                      <a:pt x="3006" y="4414"/>
                      <a:pt x="2930" y="4262"/>
                    </a:cubicBezTo>
                    <a:cubicBezTo>
                      <a:pt x="3006" y="4071"/>
                      <a:pt x="3082" y="3995"/>
                      <a:pt x="3120" y="3995"/>
                    </a:cubicBezTo>
                    <a:close/>
                    <a:moveTo>
                      <a:pt x="3767" y="3957"/>
                    </a:moveTo>
                    <a:cubicBezTo>
                      <a:pt x="3881" y="3957"/>
                      <a:pt x="4185" y="4376"/>
                      <a:pt x="4299" y="4946"/>
                    </a:cubicBezTo>
                    <a:cubicBezTo>
                      <a:pt x="4413" y="5365"/>
                      <a:pt x="4413" y="6164"/>
                      <a:pt x="4185" y="6620"/>
                    </a:cubicBezTo>
                    <a:cubicBezTo>
                      <a:pt x="4147" y="6620"/>
                      <a:pt x="4147" y="6544"/>
                      <a:pt x="4071" y="6468"/>
                    </a:cubicBezTo>
                    <a:cubicBezTo>
                      <a:pt x="4071" y="6316"/>
                      <a:pt x="4033" y="6164"/>
                      <a:pt x="3957" y="6012"/>
                    </a:cubicBezTo>
                    <a:cubicBezTo>
                      <a:pt x="3957" y="5936"/>
                      <a:pt x="3957" y="5669"/>
                      <a:pt x="3843" y="5175"/>
                    </a:cubicBezTo>
                    <a:cubicBezTo>
                      <a:pt x="3805" y="4718"/>
                      <a:pt x="3615" y="4338"/>
                      <a:pt x="3577" y="4186"/>
                    </a:cubicBezTo>
                    <a:cubicBezTo>
                      <a:pt x="3615" y="4033"/>
                      <a:pt x="3691" y="3957"/>
                      <a:pt x="3767" y="3957"/>
                    </a:cubicBezTo>
                    <a:close/>
                    <a:moveTo>
                      <a:pt x="1788" y="191"/>
                    </a:moveTo>
                    <a:cubicBezTo>
                      <a:pt x="1865" y="191"/>
                      <a:pt x="1979" y="381"/>
                      <a:pt x="2055" y="990"/>
                    </a:cubicBezTo>
                    <a:cubicBezTo>
                      <a:pt x="2093" y="2245"/>
                      <a:pt x="2093" y="4186"/>
                      <a:pt x="2093" y="4376"/>
                    </a:cubicBezTo>
                    <a:cubicBezTo>
                      <a:pt x="2093" y="4414"/>
                      <a:pt x="2131" y="4452"/>
                      <a:pt x="2169" y="4452"/>
                    </a:cubicBezTo>
                    <a:cubicBezTo>
                      <a:pt x="2245" y="4452"/>
                      <a:pt x="2283" y="4452"/>
                      <a:pt x="2321" y="4376"/>
                    </a:cubicBezTo>
                    <a:cubicBezTo>
                      <a:pt x="2359" y="4262"/>
                      <a:pt x="2473" y="4071"/>
                      <a:pt x="2511" y="4071"/>
                    </a:cubicBezTo>
                    <a:cubicBezTo>
                      <a:pt x="2549" y="4071"/>
                      <a:pt x="2625" y="4147"/>
                      <a:pt x="2701" y="4262"/>
                    </a:cubicBezTo>
                    <a:cubicBezTo>
                      <a:pt x="2701" y="4338"/>
                      <a:pt x="2892" y="4832"/>
                      <a:pt x="3006" y="5365"/>
                    </a:cubicBezTo>
                    <a:lnTo>
                      <a:pt x="2625" y="5289"/>
                    </a:lnTo>
                    <a:cubicBezTo>
                      <a:pt x="2549" y="5289"/>
                      <a:pt x="2511" y="5289"/>
                      <a:pt x="2511" y="5327"/>
                    </a:cubicBezTo>
                    <a:lnTo>
                      <a:pt x="2473" y="5365"/>
                    </a:lnTo>
                    <a:lnTo>
                      <a:pt x="2397" y="4946"/>
                    </a:lnTo>
                    <a:cubicBezTo>
                      <a:pt x="2397" y="4908"/>
                      <a:pt x="2359" y="4832"/>
                      <a:pt x="2283" y="4832"/>
                    </a:cubicBezTo>
                    <a:cubicBezTo>
                      <a:pt x="2207" y="4832"/>
                      <a:pt x="2169" y="4908"/>
                      <a:pt x="2169" y="4984"/>
                    </a:cubicBezTo>
                    <a:lnTo>
                      <a:pt x="2245" y="5669"/>
                    </a:lnTo>
                    <a:lnTo>
                      <a:pt x="1598" y="6354"/>
                    </a:lnTo>
                    <a:cubicBezTo>
                      <a:pt x="1560" y="6392"/>
                      <a:pt x="1560" y="6506"/>
                      <a:pt x="1598" y="6544"/>
                    </a:cubicBezTo>
                    <a:cubicBezTo>
                      <a:pt x="1636" y="6582"/>
                      <a:pt x="1674" y="6601"/>
                      <a:pt x="1708" y="6601"/>
                    </a:cubicBezTo>
                    <a:cubicBezTo>
                      <a:pt x="1741" y="6601"/>
                      <a:pt x="1769" y="6582"/>
                      <a:pt x="1788" y="6544"/>
                    </a:cubicBezTo>
                    <a:lnTo>
                      <a:pt x="2587" y="5593"/>
                    </a:lnTo>
                    <a:cubicBezTo>
                      <a:pt x="2740" y="5669"/>
                      <a:pt x="3234" y="5783"/>
                      <a:pt x="3500" y="5974"/>
                    </a:cubicBezTo>
                    <a:cubicBezTo>
                      <a:pt x="3691" y="6126"/>
                      <a:pt x="3805" y="6316"/>
                      <a:pt x="3805" y="6468"/>
                    </a:cubicBezTo>
                    <a:cubicBezTo>
                      <a:pt x="3805" y="6620"/>
                      <a:pt x="3691" y="6734"/>
                      <a:pt x="3500" y="6849"/>
                    </a:cubicBezTo>
                    <a:cubicBezTo>
                      <a:pt x="3470" y="6861"/>
                      <a:pt x="3437" y="6866"/>
                      <a:pt x="3403" y="6866"/>
                    </a:cubicBezTo>
                    <a:cubicBezTo>
                      <a:pt x="3228" y="6866"/>
                      <a:pt x="3025" y="6722"/>
                      <a:pt x="2930" y="6658"/>
                    </a:cubicBezTo>
                    <a:cubicBezTo>
                      <a:pt x="2911" y="6639"/>
                      <a:pt x="2892" y="6630"/>
                      <a:pt x="2868" y="6630"/>
                    </a:cubicBezTo>
                    <a:cubicBezTo>
                      <a:pt x="2844" y="6630"/>
                      <a:pt x="2816" y="6639"/>
                      <a:pt x="2778" y="6658"/>
                    </a:cubicBezTo>
                    <a:lnTo>
                      <a:pt x="2207" y="7229"/>
                    </a:lnTo>
                    <a:cubicBezTo>
                      <a:pt x="2169" y="7267"/>
                      <a:pt x="2169" y="7305"/>
                      <a:pt x="2207" y="7343"/>
                    </a:cubicBezTo>
                    <a:cubicBezTo>
                      <a:pt x="2207" y="7343"/>
                      <a:pt x="2587" y="7838"/>
                      <a:pt x="2511" y="8599"/>
                    </a:cubicBezTo>
                    <a:cubicBezTo>
                      <a:pt x="2511" y="8637"/>
                      <a:pt x="2511" y="8637"/>
                      <a:pt x="2549" y="8675"/>
                    </a:cubicBezTo>
                    <a:cubicBezTo>
                      <a:pt x="2549" y="8751"/>
                      <a:pt x="2625" y="8751"/>
                      <a:pt x="2663" y="8751"/>
                    </a:cubicBezTo>
                    <a:cubicBezTo>
                      <a:pt x="2701" y="8751"/>
                      <a:pt x="2740" y="8675"/>
                      <a:pt x="2740" y="8637"/>
                    </a:cubicBezTo>
                    <a:cubicBezTo>
                      <a:pt x="2816" y="7990"/>
                      <a:pt x="2587" y="7495"/>
                      <a:pt x="2473" y="7305"/>
                    </a:cubicBezTo>
                    <a:lnTo>
                      <a:pt x="2892" y="6887"/>
                    </a:lnTo>
                    <a:cubicBezTo>
                      <a:pt x="3010" y="6946"/>
                      <a:pt x="3221" y="7074"/>
                      <a:pt x="3452" y="7074"/>
                    </a:cubicBezTo>
                    <a:cubicBezTo>
                      <a:pt x="3518" y="7074"/>
                      <a:pt x="3585" y="7064"/>
                      <a:pt x="3653" y="7039"/>
                    </a:cubicBezTo>
                    <a:cubicBezTo>
                      <a:pt x="3805" y="6925"/>
                      <a:pt x="3881" y="6849"/>
                      <a:pt x="3919" y="6734"/>
                    </a:cubicBezTo>
                    <a:cubicBezTo>
                      <a:pt x="3995" y="6773"/>
                      <a:pt x="4033" y="6773"/>
                      <a:pt x="4071" y="6849"/>
                    </a:cubicBezTo>
                    <a:lnTo>
                      <a:pt x="4185" y="6849"/>
                    </a:lnTo>
                    <a:cubicBezTo>
                      <a:pt x="4299" y="7419"/>
                      <a:pt x="4299" y="7648"/>
                      <a:pt x="4185" y="8256"/>
                    </a:cubicBezTo>
                    <a:cubicBezTo>
                      <a:pt x="3881" y="9245"/>
                      <a:pt x="3272" y="9321"/>
                      <a:pt x="3272" y="9321"/>
                    </a:cubicBezTo>
                    <a:cubicBezTo>
                      <a:pt x="3234" y="9321"/>
                      <a:pt x="3196" y="9360"/>
                      <a:pt x="3196" y="9474"/>
                    </a:cubicBezTo>
                    <a:lnTo>
                      <a:pt x="3196" y="10881"/>
                    </a:lnTo>
                    <a:lnTo>
                      <a:pt x="1370" y="11224"/>
                    </a:lnTo>
                    <a:cubicBezTo>
                      <a:pt x="1370" y="10843"/>
                      <a:pt x="1332" y="9664"/>
                      <a:pt x="1370" y="8713"/>
                    </a:cubicBezTo>
                    <a:lnTo>
                      <a:pt x="1370" y="7267"/>
                    </a:lnTo>
                    <a:cubicBezTo>
                      <a:pt x="1370" y="6430"/>
                      <a:pt x="1370" y="5669"/>
                      <a:pt x="1408" y="4718"/>
                    </a:cubicBezTo>
                    <a:cubicBezTo>
                      <a:pt x="1484" y="3463"/>
                      <a:pt x="1522" y="2512"/>
                      <a:pt x="1522" y="1560"/>
                    </a:cubicBezTo>
                    <a:lnTo>
                      <a:pt x="1522" y="1104"/>
                    </a:lnTo>
                    <a:cubicBezTo>
                      <a:pt x="1522" y="457"/>
                      <a:pt x="1712" y="191"/>
                      <a:pt x="1788" y="191"/>
                    </a:cubicBezTo>
                    <a:close/>
                    <a:moveTo>
                      <a:pt x="3615" y="10995"/>
                    </a:moveTo>
                    <a:lnTo>
                      <a:pt x="3615" y="12137"/>
                    </a:lnTo>
                    <a:lnTo>
                      <a:pt x="951" y="12441"/>
                    </a:lnTo>
                    <a:lnTo>
                      <a:pt x="951" y="11490"/>
                    </a:lnTo>
                    <a:lnTo>
                      <a:pt x="3615" y="10995"/>
                    </a:lnTo>
                    <a:close/>
                    <a:moveTo>
                      <a:pt x="1750" y="1"/>
                    </a:moveTo>
                    <a:cubicBezTo>
                      <a:pt x="1446" y="1"/>
                      <a:pt x="1218" y="457"/>
                      <a:pt x="1218" y="1142"/>
                    </a:cubicBezTo>
                    <a:lnTo>
                      <a:pt x="1218" y="1599"/>
                    </a:lnTo>
                    <a:cubicBezTo>
                      <a:pt x="1218" y="2550"/>
                      <a:pt x="1218" y="3501"/>
                      <a:pt x="1142" y="4718"/>
                    </a:cubicBezTo>
                    <a:cubicBezTo>
                      <a:pt x="1066" y="5669"/>
                      <a:pt x="1066" y="6468"/>
                      <a:pt x="1066" y="7305"/>
                    </a:cubicBezTo>
                    <a:lnTo>
                      <a:pt x="1066" y="7381"/>
                    </a:lnTo>
                    <a:lnTo>
                      <a:pt x="1066" y="8751"/>
                    </a:lnTo>
                    <a:lnTo>
                      <a:pt x="1066" y="11300"/>
                    </a:lnTo>
                    <a:lnTo>
                      <a:pt x="761" y="11376"/>
                    </a:lnTo>
                    <a:cubicBezTo>
                      <a:pt x="685" y="11376"/>
                      <a:pt x="647" y="11414"/>
                      <a:pt x="647" y="11452"/>
                    </a:cubicBezTo>
                    <a:lnTo>
                      <a:pt x="647" y="12555"/>
                    </a:lnTo>
                    <a:lnTo>
                      <a:pt x="381" y="12593"/>
                    </a:lnTo>
                    <a:cubicBezTo>
                      <a:pt x="305" y="12593"/>
                      <a:pt x="267" y="12631"/>
                      <a:pt x="267" y="12707"/>
                    </a:cubicBezTo>
                    <a:lnTo>
                      <a:pt x="0" y="17729"/>
                    </a:lnTo>
                    <a:lnTo>
                      <a:pt x="0" y="17843"/>
                    </a:lnTo>
                    <a:lnTo>
                      <a:pt x="229" y="17691"/>
                    </a:lnTo>
                    <a:lnTo>
                      <a:pt x="495" y="12822"/>
                    </a:lnTo>
                    <a:lnTo>
                      <a:pt x="3919" y="12403"/>
                    </a:lnTo>
                    <a:lnTo>
                      <a:pt x="3919" y="15485"/>
                    </a:lnTo>
                    <a:lnTo>
                      <a:pt x="4185" y="15370"/>
                    </a:lnTo>
                    <a:lnTo>
                      <a:pt x="4185" y="12251"/>
                    </a:lnTo>
                    <a:cubicBezTo>
                      <a:pt x="4185" y="12213"/>
                      <a:pt x="4185" y="12213"/>
                      <a:pt x="4109" y="12175"/>
                    </a:cubicBezTo>
                    <a:cubicBezTo>
                      <a:pt x="4071" y="12175"/>
                      <a:pt x="4071" y="12137"/>
                      <a:pt x="4033" y="12137"/>
                    </a:cubicBezTo>
                    <a:lnTo>
                      <a:pt x="3805" y="12175"/>
                    </a:lnTo>
                    <a:lnTo>
                      <a:pt x="3805" y="10919"/>
                    </a:lnTo>
                    <a:cubicBezTo>
                      <a:pt x="3805" y="10881"/>
                      <a:pt x="3805" y="10881"/>
                      <a:pt x="3729" y="10843"/>
                    </a:cubicBezTo>
                    <a:cubicBezTo>
                      <a:pt x="3691" y="10843"/>
                      <a:pt x="3691" y="10805"/>
                      <a:pt x="3653" y="10805"/>
                    </a:cubicBezTo>
                    <a:lnTo>
                      <a:pt x="3424" y="10843"/>
                    </a:lnTo>
                    <a:lnTo>
                      <a:pt x="3424" y="9550"/>
                    </a:lnTo>
                    <a:cubicBezTo>
                      <a:pt x="3653" y="9512"/>
                      <a:pt x="4185" y="9283"/>
                      <a:pt x="4413" y="8332"/>
                    </a:cubicBezTo>
                    <a:cubicBezTo>
                      <a:pt x="4604" y="7648"/>
                      <a:pt x="4566" y="7381"/>
                      <a:pt x="4413" y="6696"/>
                    </a:cubicBezTo>
                    <a:cubicBezTo>
                      <a:pt x="4642" y="6164"/>
                      <a:pt x="4642" y="5327"/>
                      <a:pt x="4566" y="4946"/>
                    </a:cubicBezTo>
                    <a:cubicBezTo>
                      <a:pt x="4413" y="4376"/>
                      <a:pt x="4147" y="3767"/>
                      <a:pt x="3767" y="3767"/>
                    </a:cubicBezTo>
                    <a:cubicBezTo>
                      <a:pt x="3653" y="3767"/>
                      <a:pt x="3500" y="3805"/>
                      <a:pt x="3424" y="3995"/>
                    </a:cubicBezTo>
                    <a:cubicBezTo>
                      <a:pt x="3272" y="3843"/>
                      <a:pt x="3196" y="3805"/>
                      <a:pt x="3044" y="3805"/>
                    </a:cubicBezTo>
                    <a:cubicBezTo>
                      <a:pt x="2930" y="3805"/>
                      <a:pt x="2816" y="3881"/>
                      <a:pt x="2740" y="4071"/>
                    </a:cubicBezTo>
                    <a:cubicBezTo>
                      <a:pt x="2663" y="3957"/>
                      <a:pt x="2549" y="3957"/>
                      <a:pt x="2473" y="3957"/>
                    </a:cubicBezTo>
                    <a:cubicBezTo>
                      <a:pt x="2397" y="3957"/>
                      <a:pt x="2359" y="3995"/>
                      <a:pt x="2283" y="4033"/>
                    </a:cubicBezTo>
                    <a:cubicBezTo>
                      <a:pt x="2283" y="3387"/>
                      <a:pt x="2283" y="2055"/>
                      <a:pt x="2245" y="1028"/>
                    </a:cubicBezTo>
                    <a:cubicBezTo>
                      <a:pt x="2245" y="381"/>
                      <a:pt x="2055" y="1"/>
                      <a:pt x="1750" y="1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9"/>
              <p:cNvSpPr/>
              <p:nvPr/>
            </p:nvSpPr>
            <p:spPr>
              <a:xfrm>
                <a:off x="4354582" y="2147688"/>
                <a:ext cx="144841" cy="163730"/>
              </a:xfrm>
              <a:custGeom>
                <a:avLst/>
                <a:gdLst/>
                <a:ahLst/>
                <a:cxnLst/>
                <a:rect l="l" t="t" r="r" b="b"/>
                <a:pathLst>
                  <a:path w="10919" h="12343" extrusionOk="0">
                    <a:moveTo>
                      <a:pt x="9376" y="0"/>
                    </a:moveTo>
                    <a:cubicBezTo>
                      <a:pt x="9288" y="0"/>
                      <a:pt x="9193" y="24"/>
                      <a:pt x="9093" y="74"/>
                    </a:cubicBezTo>
                    <a:lnTo>
                      <a:pt x="609" y="4868"/>
                    </a:lnTo>
                    <a:cubicBezTo>
                      <a:pt x="228" y="5058"/>
                      <a:pt x="0" y="5590"/>
                      <a:pt x="76" y="6047"/>
                    </a:cubicBezTo>
                    <a:lnTo>
                      <a:pt x="1027" y="11487"/>
                    </a:lnTo>
                    <a:cubicBezTo>
                      <a:pt x="1111" y="11795"/>
                      <a:pt x="1319" y="11980"/>
                      <a:pt x="1575" y="11980"/>
                    </a:cubicBezTo>
                    <a:cubicBezTo>
                      <a:pt x="1666" y="11980"/>
                      <a:pt x="1764" y="11956"/>
                      <a:pt x="1864" y="11906"/>
                    </a:cubicBezTo>
                    <a:lnTo>
                      <a:pt x="3006" y="11259"/>
                    </a:lnTo>
                    <a:cubicBezTo>
                      <a:pt x="3082" y="11639"/>
                      <a:pt x="3272" y="12096"/>
                      <a:pt x="3652" y="12248"/>
                    </a:cubicBezTo>
                    <a:cubicBezTo>
                      <a:pt x="3800" y="12317"/>
                      <a:pt x="3956" y="12343"/>
                      <a:pt x="4105" y="12343"/>
                    </a:cubicBezTo>
                    <a:cubicBezTo>
                      <a:pt x="4532" y="12343"/>
                      <a:pt x="4908" y="12134"/>
                      <a:pt x="4908" y="12134"/>
                    </a:cubicBezTo>
                    <a:lnTo>
                      <a:pt x="4604" y="10346"/>
                    </a:lnTo>
                    <a:lnTo>
                      <a:pt x="10310" y="7112"/>
                    </a:lnTo>
                    <a:cubicBezTo>
                      <a:pt x="10691" y="6922"/>
                      <a:pt x="10919" y="6389"/>
                      <a:pt x="10843" y="5933"/>
                    </a:cubicBezTo>
                    <a:lnTo>
                      <a:pt x="9892" y="492"/>
                    </a:lnTo>
                    <a:cubicBezTo>
                      <a:pt x="9808" y="184"/>
                      <a:pt x="9621" y="0"/>
                      <a:pt x="93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29"/>
              <p:cNvSpPr/>
              <p:nvPr/>
            </p:nvSpPr>
            <p:spPr>
              <a:xfrm>
                <a:off x="4353069" y="2147131"/>
                <a:ext cx="147865" cy="166065"/>
              </a:xfrm>
              <a:custGeom>
                <a:avLst/>
                <a:gdLst/>
                <a:ahLst/>
                <a:cxnLst/>
                <a:rect l="l" t="t" r="r" b="b"/>
                <a:pathLst>
                  <a:path w="11147" h="12519" extrusionOk="0">
                    <a:moveTo>
                      <a:pt x="9521" y="253"/>
                    </a:moveTo>
                    <a:cubicBezTo>
                      <a:pt x="9579" y="253"/>
                      <a:pt x="9629" y="272"/>
                      <a:pt x="9663" y="306"/>
                    </a:cubicBezTo>
                    <a:cubicBezTo>
                      <a:pt x="9777" y="344"/>
                      <a:pt x="9853" y="496"/>
                      <a:pt x="9892" y="687"/>
                    </a:cubicBezTo>
                    <a:lnTo>
                      <a:pt x="10843" y="6089"/>
                    </a:lnTo>
                    <a:cubicBezTo>
                      <a:pt x="10919" y="6469"/>
                      <a:pt x="10728" y="6964"/>
                      <a:pt x="10386" y="7154"/>
                    </a:cubicBezTo>
                    <a:lnTo>
                      <a:pt x="4679" y="10388"/>
                    </a:lnTo>
                    <a:cubicBezTo>
                      <a:pt x="4641" y="10388"/>
                      <a:pt x="4641" y="10426"/>
                      <a:pt x="4641" y="10464"/>
                    </a:cubicBezTo>
                    <a:lnTo>
                      <a:pt x="4908" y="12176"/>
                    </a:lnTo>
                    <a:cubicBezTo>
                      <a:pt x="4777" y="12228"/>
                      <a:pt x="4522" y="12334"/>
                      <a:pt x="4226" y="12334"/>
                    </a:cubicBezTo>
                    <a:cubicBezTo>
                      <a:pt x="4091" y="12334"/>
                      <a:pt x="3948" y="12312"/>
                      <a:pt x="3804" y="12252"/>
                    </a:cubicBezTo>
                    <a:cubicBezTo>
                      <a:pt x="3500" y="12100"/>
                      <a:pt x="3310" y="11605"/>
                      <a:pt x="3196" y="11301"/>
                    </a:cubicBezTo>
                    <a:cubicBezTo>
                      <a:pt x="3196" y="11225"/>
                      <a:pt x="3196" y="11187"/>
                      <a:pt x="3120" y="11187"/>
                    </a:cubicBezTo>
                    <a:lnTo>
                      <a:pt x="1902" y="11872"/>
                    </a:lnTo>
                    <a:cubicBezTo>
                      <a:pt x="1835" y="11916"/>
                      <a:pt x="1755" y="11935"/>
                      <a:pt x="1678" y="11935"/>
                    </a:cubicBezTo>
                    <a:cubicBezTo>
                      <a:pt x="1623" y="11935"/>
                      <a:pt x="1569" y="11925"/>
                      <a:pt x="1522" y="11910"/>
                    </a:cubicBezTo>
                    <a:cubicBezTo>
                      <a:pt x="1446" y="11872"/>
                      <a:pt x="1332" y="11719"/>
                      <a:pt x="1294" y="11529"/>
                    </a:cubicBezTo>
                    <a:lnTo>
                      <a:pt x="342" y="6089"/>
                    </a:lnTo>
                    <a:cubicBezTo>
                      <a:pt x="304" y="5708"/>
                      <a:pt x="495" y="5252"/>
                      <a:pt x="837" y="5062"/>
                    </a:cubicBezTo>
                    <a:lnTo>
                      <a:pt x="9283" y="344"/>
                    </a:lnTo>
                    <a:cubicBezTo>
                      <a:pt x="9367" y="281"/>
                      <a:pt x="9450" y="253"/>
                      <a:pt x="9521" y="253"/>
                    </a:cubicBezTo>
                    <a:close/>
                    <a:moveTo>
                      <a:pt x="9533" y="0"/>
                    </a:moveTo>
                    <a:cubicBezTo>
                      <a:pt x="9408" y="0"/>
                      <a:pt x="9253" y="42"/>
                      <a:pt x="9131" y="116"/>
                    </a:cubicBezTo>
                    <a:lnTo>
                      <a:pt x="685" y="4910"/>
                    </a:lnTo>
                    <a:cubicBezTo>
                      <a:pt x="304" y="5138"/>
                      <a:pt x="0" y="5708"/>
                      <a:pt x="114" y="6203"/>
                    </a:cubicBezTo>
                    <a:lnTo>
                      <a:pt x="1065" y="11605"/>
                    </a:lnTo>
                    <a:cubicBezTo>
                      <a:pt x="1103" y="11834"/>
                      <a:pt x="1255" y="12024"/>
                      <a:pt x="1446" y="12138"/>
                    </a:cubicBezTo>
                    <a:cubicBezTo>
                      <a:pt x="1504" y="12167"/>
                      <a:pt x="1573" y="12179"/>
                      <a:pt x="1647" y="12179"/>
                    </a:cubicBezTo>
                    <a:cubicBezTo>
                      <a:pt x="1767" y="12179"/>
                      <a:pt x="1899" y="12147"/>
                      <a:pt x="2016" y="12100"/>
                    </a:cubicBezTo>
                    <a:lnTo>
                      <a:pt x="3044" y="11453"/>
                    </a:lnTo>
                    <a:cubicBezTo>
                      <a:pt x="3158" y="11834"/>
                      <a:pt x="3386" y="12252"/>
                      <a:pt x="3728" y="12404"/>
                    </a:cubicBezTo>
                    <a:cubicBezTo>
                      <a:pt x="3919" y="12480"/>
                      <a:pt x="4109" y="12518"/>
                      <a:pt x="4261" y="12518"/>
                    </a:cubicBezTo>
                    <a:cubicBezTo>
                      <a:pt x="4679" y="12518"/>
                      <a:pt x="5060" y="12328"/>
                      <a:pt x="5098" y="12290"/>
                    </a:cubicBezTo>
                    <a:cubicBezTo>
                      <a:pt x="5136" y="12290"/>
                      <a:pt x="5136" y="12252"/>
                      <a:pt x="5136" y="12176"/>
                    </a:cubicBezTo>
                    <a:lnTo>
                      <a:pt x="4870" y="10464"/>
                    </a:lnTo>
                    <a:lnTo>
                      <a:pt x="10462" y="7268"/>
                    </a:lnTo>
                    <a:cubicBezTo>
                      <a:pt x="10843" y="7040"/>
                      <a:pt x="11147" y="6469"/>
                      <a:pt x="11033" y="6013"/>
                    </a:cubicBezTo>
                    <a:lnTo>
                      <a:pt x="10082" y="572"/>
                    </a:lnTo>
                    <a:cubicBezTo>
                      <a:pt x="10044" y="344"/>
                      <a:pt x="9892" y="154"/>
                      <a:pt x="9701" y="40"/>
                    </a:cubicBezTo>
                    <a:cubicBezTo>
                      <a:pt x="9661" y="13"/>
                      <a:pt x="9601" y="0"/>
                      <a:pt x="953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9"/>
              <p:cNvSpPr/>
              <p:nvPr/>
            </p:nvSpPr>
            <p:spPr>
              <a:xfrm>
                <a:off x="4376787" y="2178728"/>
                <a:ext cx="92364" cy="53723"/>
              </a:xfrm>
              <a:custGeom>
                <a:avLst/>
                <a:gdLst/>
                <a:ahLst/>
                <a:cxnLst/>
                <a:rect l="l" t="t" r="r" b="b"/>
                <a:pathLst>
                  <a:path w="6963" h="4050" extrusionOk="0">
                    <a:moveTo>
                      <a:pt x="6837" y="1"/>
                    </a:moveTo>
                    <a:cubicBezTo>
                      <a:pt x="6817" y="1"/>
                      <a:pt x="6794" y="5"/>
                      <a:pt x="6772" y="17"/>
                    </a:cubicBezTo>
                    <a:lnTo>
                      <a:pt x="76" y="3859"/>
                    </a:lnTo>
                    <a:cubicBezTo>
                      <a:pt x="38" y="3859"/>
                      <a:pt x="0" y="3973"/>
                      <a:pt x="38" y="4011"/>
                    </a:cubicBezTo>
                    <a:cubicBezTo>
                      <a:pt x="38" y="4049"/>
                      <a:pt x="76" y="4049"/>
                      <a:pt x="114" y="4049"/>
                    </a:cubicBezTo>
                    <a:lnTo>
                      <a:pt x="228" y="4049"/>
                    </a:lnTo>
                    <a:lnTo>
                      <a:pt x="6886" y="207"/>
                    </a:lnTo>
                    <a:cubicBezTo>
                      <a:pt x="6924" y="207"/>
                      <a:pt x="6962" y="93"/>
                      <a:pt x="6924" y="55"/>
                    </a:cubicBezTo>
                    <a:cubicBezTo>
                      <a:pt x="6924" y="28"/>
                      <a:pt x="6886" y="1"/>
                      <a:pt x="68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9"/>
              <p:cNvSpPr/>
              <p:nvPr/>
            </p:nvSpPr>
            <p:spPr>
              <a:xfrm>
                <a:off x="4379308" y="2192868"/>
                <a:ext cx="92364" cy="54214"/>
              </a:xfrm>
              <a:custGeom>
                <a:avLst/>
                <a:gdLst/>
                <a:ahLst/>
                <a:cxnLst/>
                <a:rect l="l" t="t" r="r" b="b"/>
                <a:pathLst>
                  <a:path w="6963" h="4087" extrusionOk="0">
                    <a:moveTo>
                      <a:pt x="6832" y="1"/>
                    </a:moveTo>
                    <a:cubicBezTo>
                      <a:pt x="6813" y="1"/>
                      <a:pt x="6793" y="6"/>
                      <a:pt x="6772" y="16"/>
                    </a:cubicBezTo>
                    <a:lnTo>
                      <a:pt x="76" y="3896"/>
                    </a:lnTo>
                    <a:cubicBezTo>
                      <a:pt x="38" y="3896"/>
                      <a:pt x="0" y="3972"/>
                      <a:pt x="38" y="4049"/>
                    </a:cubicBezTo>
                    <a:cubicBezTo>
                      <a:pt x="38" y="4087"/>
                      <a:pt x="76" y="4087"/>
                      <a:pt x="114" y="4087"/>
                    </a:cubicBezTo>
                    <a:lnTo>
                      <a:pt x="191" y="4087"/>
                    </a:lnTo>
                    <a:lnTo>
                      <a:pt x="6886" y="206"/>
                    </a:lnTo>
                    <a:cubicBezTo>
                      <a:pt x="6924" y="206"/>
                      <a:pt x="6962" y="130"/>
                      <a:pt x="6924" y="92"/>
                    </a:cubicBezTo>
                    <a:cubicBezTo>
                      <a:pt x="6924" y="36"/>
                      <a:pt x="6884" y="1"/>
                      <a:pt x="683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9"/>
              <p:cNvSpPr/>
              <p:nvPr/>
            </p:nvSpPr>
            <p:spPr>
              <a:xfrm>
                <a:off x="4381828" y="2207513"/>
                <a:ext cx="92364" cy="54201"/>
              </a:xfrm>
              <a:custGeom>
                <a:avLst/>
                <a:gdLst/>
                <a:ahLst/>
                <a:cxnLst/>
                <a:rect l="l" t="t" r="r" b="b"/>
                <a:pathLst>
                  <a:path w="6963" h="4086" extrusionOk="0">
                    <a:moveTo>
                      <a:pt x="6832" y="0"/>
                    </a:moveTo>
                    <a:cubicBezTo>
                      <a:pt x="6813" y="0"/>
                      <a:pt x="6793" y="5"/>
                      <a:pt x="6772" y="15"/>
                    </a:cubicBezTo>
                    <a:lnTo>
                      <a:pt x="77" y="3896"/>
                    </a:lnTo>
                    <a:cubicBezTo>
                      <a:pt x="39" y="3896"/>
                      <a:pt x="1" y="3972"/>
                      <a:pt x="39" y="4010"/>
                    </a:cubicBezTo>
                    <a:cubicBezTo>
                      <a:pt x="39" y="4086"/>
                      <a:pt x="77" y="4086"/>
                      <a:pt x="115" y="4086"/>
                    </a:cubicBezTo>
                    <a:lnTo>
                      <a:pt x="191" y="4086"/>
                    </a:lnTo>
                    <a:lnTo>
                      <a:pt x="6887" y="205"/>
                    </a:lnTo>
                    <a:cubicBezTo>
                      <a:pt x="6925" y="205"/>
                      <a:pt x="6963" y="129"/>
                      <a:pt x="6925" y="91"/>
                    </a:cubicBezTo>
                    <a:cubicBezTo>
                      <a:pt x="6925" y="36"/>
                      <a:pt x="6884" y="0"/>
                      <a:pt x="683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29"/>
              <p:cNvSpPr/>
              <p:nvPr/>
            </p:nvSpPr>
            <p:spPr>
              <a:xfrm>
                <a:off x="4384348" y="2222131"/>
                <a:ext cx="91860" cy="53723"/>
              </a:xfrm>
              <a:custGeom>
                <a:avLst/>
                <a:gdLst/>
                <a:ahLst/>
                <a:cxnLst/>
                <a:rect l="l" t="t" r="r" b="b"/>
                <a:pathLst>
                  <a:path w="6925" h="4050" extrusionOk="0">
                    <a:moveTo>
                      <a:pt x="6838" y="1"/>
                    </a:moveTo>
                    <a:cubicBezTo>
                      <a:pt x="6817" y="1"/>
                      <a:pt x="6795" y="5"/>
                      <a:pt x="6773" y="16"/>
                    </a:cubicBezTo>
                    <a:lnTo>
                      <a:pt x="77" y="3859"/>
                    </a:lnTo>
                    <a:cubicBezTo>
                      <a:pt x="39" y="3859"/>
                      <a:pt x="1" y="3973"/>
                      <a:pt x="39" y="4011"/>
                    </a:cubicBezTo>
                    <a:cubicBezTo>
                      <a:pt x="39" y="4049"/>
                      <a:pt x="77" y="4049"/>
                      <a:pt x="115" y="4049"/>
                    </a:cubicBezTo>
                    <a:lnTo>
                      <a:pt x="191" y="4049"/>
                    </a:lnTo>
                    <a:lnTo>
                      <a:pt x="6887" y="207"/>
                    </a:lnTo>
                    <a:cubicBezTo>
                      <a:pt x="6925" y="207"/>
                      <a:pt x="6925" y="131"/>
                      <a:pt x="6925" y="54"/>
                    </a:cubicBezTo>
                    <a:cubicBezTo>
                      <a:pt x="6925" y="28"/>
                      <a:pt x="6887" y="1"/>
                      <a:pt x="683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29"/>
              <p:cNvSpPr/>
              <p:nvPr/>
            </p:nvSpPr>
            <p:spPr>
              <a:xfrm>
                <a:off x="4456019" y="2248674"/>
                <a:ext cx="78224" cy="38469"/>
              </a:xfrm>
              <a:custGeom>
                <a:avLst/>
                <a:gdLst/>
                <a:ahLst/>
                <a:cxnLst/>
                <a:rect l="l" t="t" r="r" b="b"/>
                <a:pathLst>
                  <a:path w="5897" h="2900" extrusionOk="0">
                    <a:moveTo>
                      <a:pt x="213" y="0"/>
                    </a:moveTo>
                    <a:cubicBezTo>
                      <a:pt x="146" y="0"/>
                      <a:pt x="92" y="54"/>
                      <a:pt x="38" y="108"/>
                    </a:cubicBezTo>
                    <a:cubicBezTo>
                      <a:pt x="0" y="222"/>
                      <a:pt x="38" y="298"/>
                      <a:pt x="152" y="336"/>
                    </a:cubicBezTo>
                    <a:lnTo>
                      <a:pt x="5631" y="2885"/>
                    </a:lnTo>
                    <a:cubicBezTo>
                      <a:pt x="5650" y="2895"/>
                      <a:pt x="5669" y="2899"/>
                      <a:pt x="5688" y="2899"/>
                    </a:cubicBezTo>
                    <a:cubicBezTo>
                      <a:pt x="5745" y="2899"/>
                      <a:pt x="5802" y="2857"/>
                      <a:pt x="5859" y="2771"/>
                    </a:cubicBezTo>
                    <a:cubicBezTo>
                      <a:pt x="5897" y="2695"/>
                      <a:pt x="5859" y="2581"/>
                      <a:pt x="5745" y="2543"/>
                    </a:cubicBezTo>
                    <a:lnTo>
                      <a:pt x="304" y="32"/>
                    </a:lnTo>
                    <a:cubicBezTo>
                      <a:pt x="271" y="9"/>
                      <a:pt x="241" y="0"/>
                      <a:pt x="2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9"/>
              <p:cNvSpPr/>
              <p:nvPr/>
            </p:nvSpPr>
            <p:spPr>
              <a:xfrm>
                <a:off x="4458035" y="2264539"/>
                <a:ext cx="78237" cy="38243"/>
              </a:xfrm>
              <a:custGeom>
                <a:avLst/>
                <a:gdLst/>
                <a:ahLst/>
                <a:cxnLst/>
                <a:rect l="l" t="t" r="r" b="b"/>
                <a:pathLst>
                  <a:path w="5898" h="2883" extrusionOk="0">
                    <a:moveTo>
                      <a:pt x="199" y="0"/>
                    </a:moveTo>
                    <a:cubicBezTo>
                      <a:pt x="135" y="0"/>
                      <a:pt x="66" y="35"/>
                      <a:pt x="38" y="91"/>
                    </a:cubicBezTo>
                    <a:cubicBezTo>
                      <a:pt x="0" y="205"/>
                      <a:pt x="38" y="281"/>
                      <a:pt x="152" y="358"/>
                    </a:cubicBezTo>
                    <a:lnTo>
                      <a:pt x="5593" y="2868"/>
                    </a:lnTo>
                    <a:cubicBezTo>
                      <a:pt x="5621" y="2878"/>
                      <a:pt x="5647" y="2883"/>
                      <a:pt x="5672" y="2883"/>
                    </a:cubicBezTo>
                    <a:cubicBezTo>
                      <a:pt x="5745" y="2883"/>
                      <a:pt x="5802" y="2840"/>
                      <a:pt x="5859" y="2754"/>
                    </a:cubicBezTo>
                    <a:cubicBezTo>
                      <a:pt x="5897" y="2678"/>
                      <a:pt x="5859" y="2564"/>
                      <a:pt x="5745" y="2526"/>
                    </a:cubicBezTo>
                    <a:lnTo>
                      <a:pt x="267" y="15"/>
                    </a:lnTo>
                    <a:cubicBezTo>
                      <a:pt x="246" y="5"/>
                      <a:pt x="223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29"/>
              <p:cNvSpPr/>
              <p:nvPr/>
            </p:nvSpPr>
            <p:spPr>
              <a:xfrm>
                <a:off x="4907175" y="2640695"/>
                <a:ext cx="8596" cy="8596"/>
              </a:xfrm>
              <a:custGeom>
                <a:avLst/>
                <a:gdLst/>
                <a:ahLst/>
                <a:cxnLst/>
                <a:rect l="l" t="t" r="r" b="b"/>
                <a:pathLst>
                  <a:path w="648" h="648" extrusionOk="0">
                    <a:moveTo>
                      <a:pt x="305" y="1"/>
                    </a:moveTo>
                    <a:cubicBezTo>
                      <a:pt x="115" y="1"/>
                      <a:pt x="1" y="115"/>
                      <a:pt x="1" y="343"/>
                    </a:cubicBezTo>
                    <a:cubicBezTo>
                      <a:pt x="1" y="534"/>
                      <a:pt x="153" y="648"/>
                      <a:pt x="305" y="648"/>
                    </a:cubicBezTo>
                    <a:cubicBezTo>
                      <a:pt x="457" y="648"/>
                      <a:pt x="609" y="534"/>
                      <a:pt x="647" y="343"/>
                    </a:cubicBezTo>
                    <a:cubicBezTo>
                      <a:pt x="647" y="115"/>
                      <a:pt x="495" y="1"/>
                      <a:pt x="3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29"/>
              <p:cNvSpPr/>
              <p:nvPr/>
            </p:nvSpPr>
            <p:spPr>
              <a:xfrm>
                <a:off x="4819361" y="2648773"/>
                <a:ext cx="83795" cy="51229"/>
              </a:xfrm>
              <a:custGeom>
                <a:avLst/>
                <a:gdLst/>
                <a:ahLst/>
                <a:cxnLst/>
                <a:rect l="l" t="t" r="r" b="b"/>
                <a:pathLst>
                  <a:path w="6317" h="3862" extrusionOk="0">
                    <a:moveTo>
                      <a:pt x="6001" y="1"/>
                    </a:moveTo>
                    <a:cubicBezTo>
                      <a:pt x="5957" y="1"/>
                      <a:pt x="5910" y="13"/>
                      <a:pt x="5860" y="39"/>
                    </a:cubicBezTo>
                    <a:lnTo>
                      <a:pt x="191" y="3349"/>
                    </a:lnTo>
                    <a:cubicBezTo>
                      <a:pt x="39" y="3425"/>
                      <a:pt x="1" y="3577"/>
                      <a:pt x="115" y="3729"/>
                    </a:cubicBezTo>
                    <a:cubicBezTo>
                      <a:pt x="165" y="3803"/>
                      <a:pt x="246" y="3862"/>
                      <a:pt x="340" y="3862"/>
                    </a:cubicBezTo>
                    <a:cubicBezTo>
                      <a:pt x="389" y="3862"/>
                      <a:pt x="442" y="3845"/>
                      <a:pt x="495" y="3805"/>
                    </a:cubicBezTo>
                    <a:lnTo>
                      <a:pt x="6126" y="533"/>
                    </a:lnTo>
                    <a:cubicBezTo>
                      <a:pt x="6278" y="495"/>
                      <a:pt x="6316" y="305"/>
                      <a:pt x="6240" y="153"/>
                    </a:cubicBezTo>
                    <a:cubicBezTo>
                      <a:pt x="6164" y="51"/>
                      <a:pt x="6088" y="1"/>
                      <a:pt x="60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9"/>
              <p:cNvSpPr/>
              <p:nvPr/>
            </p:nvSpPr>
            <p:spPr>
              <a:xfrm>
                <a:off x="4221852" y="2696898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827" y="177"/>
                    </a:moveTo>
                    <a:cubicBezTo>
                      <a:pt x="2017" y="177"/>
                      <a:pt x="2245" y="291"/>
                      <a:pt x="2435" y="329"/>
                    </a:cubicBezTo>
                    <a:lnTo>
                      <a:pt x="3577" y="976"/>
                    </a:lnTo>
                    <a:cubicBezTo>
                      <a:pt x="3729" y="1090"/>
                      <a:pt x="3805" y="1166"/>
                      <a:pt x="3805" y="1280"/>
                    </a:cubicBezTo>
                    <a:cubicBezTo>
                      <a:pt x="3805" y="1356"/>
                      <a:pt x="3729" y="1433"/>
                      <a:pt x="3691" y="1471"/>
                    </a:cubicBezTo>
                    <a:lnTo>
                      <a:pt x="2664" y="2041"/>
                    </a:lnTo>
                    <a:cubicBezTo>
                      <a:pt x="2556" y="2113"/>
                      <a:pt x="2397" y="2151"/>
                      <a:pt x="2224" y="2151"/>
                    </a:cubicBezTo>
                    <a:cubicBezTo>
                      <a:pt x="2030" y="2151"/>
                      <a:pt x="1817" y="2104"/>
                      <a:pt x="1636" y="2003"/>
                    </a:cubicBezTo>
                    <a:lnTo>
                      <a:pt x="495" y="1318"/>
                    </a:lnTo>
                    <a:cubicBezTo>
                      <a:pt x="343" y="1242"/>
                      <a:pt x="267" y="1128"/>
                      <a:pt x="267" y="1052"/>
                    </a:cubicBezTo>
                    <a:cubicBezTo>
                      <a:pt x="267" y="938"/>
                      <a:pt x="343" y="900"/>
                      <a:pt x="381" y="862"/>
                    </a:cubicBezTo>
                    <a:lnTo>
                      <a:pt x="1408" y="291"/>
                    </a:lnTo>
                    <a:cubicBezTo>
                      <a:pt x="1484" y="215"/>
                      <a:pt x="1636" y="177"/>
                      <a:pt x="1827" y="177"/>
                    </a:cubicBezTo>
                    <a:close/>
                    <a:moveTo>
                      <a:pt x="1857" y="1"/>
                    </a:moveTo>
                    <a:cubicBezTo>
                      <a:pt x="1635" y="1"/>
                      <a:pt x="1419" y="48"/>
                      <a:pt x="1256" y="139"/>
                    </a:cubicBezTo>
                    <a:lnTo>
                      <a:pt x="267" y="710"/>
                    </a:lnTo>
                    <a:cubicBezTo>
                      <a:pt x="115" y="786"/>
                      <a:pt x="1" y="938"/>
                      <a:pt x="1" y="1090"/>
                    </a:cubicBezTo>
                    <a:cubicBezTo>
                      <a:pt x="1" y="1280"/>
                      <a:pt x="115" y="1433"/>
                      <a:pt x="343" y="1547"/>
                    </a:cubicBezTo>
                    <a:lnTo>
                      <a:pt x="1484" y="2231"/>
                    </a:lnTo>
                    <a:cubicBezTo>
                      <a:pt x="1674" y="2384"/>
                      <a:pt x="1979" y="2422"/>
                      <a:pt x="2207" y="2422"/>
                    </a:cubicBezTo>
                    <a:cubicBezTo>
                      <a:pt x="2397" y="2422"/>
                      <a:pt x="2626" y="2384"/>
                      <a:pt x="2778" y="2270"/>
                    </a:cubicBezTo>
                    <a:lnTo>
                      <a:pt x="3767" y="1699"/>
                    </a:lnTo>
                    <a:cubicBezTo>
                      <a:pt x="3919" y="1585"/>
                      <a:pt x="3995" y="1471"/>
                      <a:pt x="3995" y="1318"/>
                    </a:cubicBezTo>
                    <a:cubicBezTo>
                      <a:pt x="3995" y="1128"/>
                      <a:pt x="3919" y="976"/>
                      <a:pt x="3691" y="862"/>
                    </a:cubicBezTo>
                    <a:lnTo>
                      <a:pt x="2550" y="177"/>
                    </a:lnTo>
                    <a:cubicBezTo>
                      <a:pt x="2351" y="58"/>
                      <a:pt x="2100" y="1"/>
                      <a:pt x="185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29"/>
              <p:cNvSpPr/>
              <p:nvPr/>
            </p:nvSpPr>
            <p:spPr>
              <a:xfrm>
                <a:off x="4258689" y="2675197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789" y="253"/>
                    </a:moveTo>
                    <a:cubicBezTo>
                      <a:pt x="1979" y="253"/>
                      <a:pt x="2245" y="291"/>
                      <a:pt x="2436" y="405"/>
                    </a:cubicBezTo>
                    <a:lnTo>
                      <a:pt x="3577" y="1052"/>
                    </a:lnTo>
                    <a:cubicBezTo>
                      <a:pt x="3691" y="1166"/>
                      <a:pt x="3805" y="1242"/>
                      <a:pt x="3805" y="1357"/>
                    </a:cubicBezTo>
                    <a:cubicBezTo>
                      <a:pt x="3805" y="1433"/>
                      <a:pt x="3691" y="1471"/>
                      <a:pt x="3653" y="1547"/>
                    </a:cubicBezTo>
                    <a:lnTo>
                      <a:pt x="2664" y="2117"/>
                    </a:lnTo>
                    <a:cubicBezTo>
                      <a:pt x="2564" y="2167"/>
                      <a:pt x="2414" y="2195"/>
                      <a:pt x="2248" y="2195"/>
                    </a:cubicBezTo>
                    <a:cubicBezTo>
                      <a:pt x="2033" y="2195"/>
                      <a:pt x="1792" y="2149"/>
                      <a:pt x="1599" y="2041"/>
                    </a:cubicBezTo>
                    <a:lnTo>
                      <a:pt x="457" y="1395"/>
                    </a:lnTo>
                    <a:cubicBezTo>
                      <a:pt x="343" y="1280"/>
                      <a:pt x="229" y="1204"/>
                      <a:pt x="229" y="1090"/>
                    </a:cubicBezTo>
                    <a:cubicBezTo>
                      <a:pt x="229" y="1014"/>
                      <a:pt x="343" y="976"/>
                      <a:pt x="381" y="900"/>
                    </a:cubicBezTo>
                    <a:lnTo>
                      <a:pt x="1370" y="329"/>
                    </a:lnTo>
                    <a:cubicBezTo>
                      <a:pt x="1484" y="291"/>
                      <a:pt x="1599" y="253"/>
                      <a:pt x="1789" y="253"/>
                    </a:cubicBezTo>
                    <a:close/>
                    <a:moveTo>
                      <a:pt x="1819" y="1"/>
                    </a:moveTo>
                    <a:cubicBezTo>
                      <a:pt x="1597" y="1"/>
                      <a:pt x="1382" y="48"/>
                      <a:pt x="1218" y="139"/>
                    </a:cubicBezTo>
                    <a:lnTo>
                      <a:pt x="229" y="710"/>
                    </a:lnTo>
                    <a:cubicBezTo>
                      <a:pt x="77" y="824"/>
                      <a:pt x="1" y="938"/>
                      <a:pt x="1" y="1090"/>
                    </a:cubicBezTo>
                    <a:cubicBezTo>
                      <a:pt x="1" y="1280"/>
                      <a:pt x="77" y="1433"/>
                      <a:pt x="343" y="1585"/>
                    </a:cubicBezTo>
                    <a:lnTo>
                      <a:pt x="1484" y="2232"/>
                    </a:lnTo>
                    <a:cubicBezTo>
                      <a:pt x="1637" y="2384"/>
                      <a:pt x="1941" y="2422"/>
                      <a:pt x="2169" y="2422"/>
                    </a:cubicBezTo>
                    <a:cubicBezTo>
                      <a:pt x="2360" y="2422"/>
                      <a:pt x="2550" y="2384"/>
                      <a:pt x="2740" y="2270"/>
                    </a:cubicBezTo>
                    <a:lnTo>
                      <a:pt x="3767" y="1699"/>
                    </a:lnTo>
                    <a:cubicBezTo>
                      <a:pt x="3881" y="1623"/>
                      <a:pt x="3995" y="1471"/>
                      <a:pt x="3995" y="1319"/>
                    </a:cubicBezTo>
                    <a:cubicBezTo>
                      <a:pt x="3995" y="1128"/>
                      <a:pt x="3881" y="1014"/>
                      <a:pt x="3653" y="862"/>
                    </a:cubicBezTo>
                    <a:lnTo>
                      <a:pt x="2512" y="177"/>
                    </a:lnTo>
                    <a:cubicBezTo>
                      <a:pt x="2313" y="58"/>
                      <a:pt x="2062" y="1"/>
                      <a:pt x="18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29"/>
              <p:cNvSpPr/>
              <p:nvPr/>
            </p:nvSpPr>
            <p:spPr>
              <a:xfrm>
                <a:off x="4295022" y="2654517"/>
                <a:ext cx="53007" cy="3211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1" extrusionOk="0">
                    <a:moveTo>
                      <a:pt x="1789" y="252"/>
                    </a:moveTo>
                    <a:cubicBezTo>
                      <a:pt x="2017" y="252"/>
                      <a:pt x="2246" y="291"/>
                      <a:pt x="2398" y="367"/>
                    </a:cubicBezTo>
                    <a:lnTo>
                      <a:pt x="3539" y="1051"/>
                    </a:lnTo>
                    <a:cubicBezTo>
                      <a:pt x="3691" y="1128"/>
                      <a:pt x="3767" y="1242"/>
                      <a:pt x="3767" y="1318"/>
                    </a:cubicBezTo>
                    <a:cubicBezTo>
                      <a:pt x="3767" y="1432"/>
                      <a:pt x="3691" y="1470"/>
                      <a:pt x="3615" y="1508"/>
                    </a:cubicBezTo>
                    <a:lnTo>
                      <a:pt x="2626" y="2079"/>
                    </a:lnTo>
                    <a:cubicBezTo>
                      <a:pt x="2518" y="2150"/>
                      <a:pt x="2351" y="2188"/>
                      <a:pt x="2173" y="2188"/>
                    </a:cubicBezTo>
                    <a:cubicBezTo>
                      <a:pt x="1973" y="2188"/>
                      <a:pt x="1759" y="2141"/>
                      <a:pt x="1599" y="2041"/>
                    </a:cubicBezTo>
                    <a:lnTo>
                      <a:pt x="457" y="1394"/>
                    </a:lnTo>
                    <a:cubicBezTo>
                      <a:pt x="305" y="1280"/>
                      <a:pt x="191" y="1204"/>
                      <a:pt x="191" y="1089"/>
                    </a:cubicBezTo>
                    <a:cubicBezTo>
                      <a:pt x="191" y="1013"/>
                      <a:pt x="305" y="937"/>
                      <a:pt x="343" y="899"/>
                    </a:cubicBezTo>
                    <a:lnTo>
                      <a:pt x="1332" y="329"/>
                    </a:lnTo>
                    <a:cubicBezTo>
                      <a:pt x="1447" y="291"/>
                      <a:pt x="1599" y="252"/>
                      <a:pt x="1789" y="252"/>
                    </a:cubicBezTo>
                    <a:close/>
                    <a:moveTo>
                      <a:pt x="1857" y="0"/>
                    </a:moveTo>
                    <a:cubicBezTo>
                      <a:pt x="1635" y="0"/>
                      <a:pt x="1420" y="48"/>
                      <a:pt x="1256" y="138"/>
                    </a:cubicBezTo>
                    <a:lnTo>
                      <a:pt x="267" y="709"/>
                    </a:lnTo>
                    <a:cubicBezTo>
                      <a:pt x="115" y="823"/>
                      <a:pt x="1" y="937"/>
                      <a:pt x="1" y="1089"/>
                    </a:cubicBezTo>
                    <a:cubicBezTo>
                      <a:pt x="1" y="1280"/>
                      <a:pt x="115" y="1432"/>
                      <a:pt x="343" y="1546"/>
                    </a:cubicBezTo>
                    <a:lnTo>
                      <a:pt x="1485" y="2231"/>
                    </a:lnTo>
                    <a:cubicBezTo>
                      <a:pt x="1675" y="2383"/>
                      <a:pt x="1979" y="2421"/>
                      <a:pt x="2208" y="2421"/>
                    </a:cubicBezTo>
                    <a:cubicBezTo>
                      <a:pt x="2398" y="2421"/>
                      <a:pt x="2588" y="2383"/>
                      <a:pt x="2778" y="2269"/>
                    </a:cubicBezTo>
                    <a:lnTo>
                      <a:pt x="3767" y="1698"/>
                    </a:lnTo>
                    <a:cubicBezTo>
                      <a:pt x="3920" y="1622"/>
                      <a:pt x="3996" y="1470"/>
                      <a:pt x="3996" y="1318"/>
                    </a:cubicBezTo>
                    <a:cubicBezTo>
                      <a:pt x="3996" y="1128"/>
                      <a:pt x="3920" y="975"/>
                      <a:pt x="3691" y="861"/>
                    </a:cubicBezTo>
                    <a:lnTo>
                      <a:pt x="2550" y="176"/>
                    </a:lnTo>
                    <a:cubicBezTo>
                      <a:pt x="2351" y="57"/>
                      <a:pt x="2100" y="0"/>
                      <a:pt x="18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29"/>
              <p:cNvSpPr/>
              <p:nvPr/>
            </p:nvSpPr>
            <p:spPr>
              <a:xfrm>
                <a:off x="4331368" y="2633823"/>
                <a:ext cx="52994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2" extrusionOk="0">
                    <a:moveTo>
                      <a:pt x="1788" y="177"/>
                    </a:moveTo>
                    <a:cubicBezTo>
                      <a:pt x="2016" y="177"/>
                      <a:pt x="2207" y="215"/>
                      <a:pt x="2397" y="329"/>
                    </a:cubicBezTo>
                    <a:lnTo>
                      <a:pt x="3538" y="976"/>
                    </a:lnTo>
                    <a:cubicBezTo>
                      <a:pt x="3690" y="1090"/>
                      <a:pt x="3805" y="1166"/>
                      <a:pt x="3805" y="1280"/>
                    </a:cubicBezTo>
                    <a:cubicBezTo>
                      <a:pt x="3805" y="1356"/>
                      <a:pt x="3690" y="1432"/>
                      <a:pt x="3652" y="1470"/>
                    </a:cubicBezTo>
                    <a:lnTo>
                      <a:pt x="2663" y="2041"/>
                    </a:lnTo>
                    <a:cubicBezTo>
                      <a:pt x="2537" y="2113"/>
                      <a:pt x="2369" y="2151"/>
                      <a:pt x="2191" y="2151"/>
                    </a:cubicBezTo>
                    <a:cubicBezTo>
                      <a:pt x="1991" y="2151"/>
                      <a:pt x="1779" y="2103"/>
                      <a:pt x="1598" y="2003"/>
                    </a:cubicBezTo>
                    <a:lnTo>
                      <a:pt x="457" y="1318"/>
                    </a:lnTo>
                    <a:cubicBezTo>
                      <a:pt x="304" y="1242"/>
                      <a:pt x="228" y="1128"/>
                      <a:pt x="228" y="1052"/>
                    </a:cubicBezTo>
                    <a:cubicBezTo>
                      <a:pt x="228" y="937"/>
                      <a:pt x="304" y="899"/>
                      <a:pt x="381" y="861"/>
                    </a:cubicBezTo>
                    <a:lnTo>
                      <a:pt x="1370" y="291"/>
                    </a:lnTo>
                    <a:cubicBezTo>
                      <a:pt x="1446" y="215"/>
                      <a:pt x="1598" y="177"/>
                      <a:pt x="1788" y="177"/>
                    </a:cubicBezTo>
                    <a:close/>
                    <a:moveTo>
                      <a:pt x="1818" y="0"/>
                    </a:moveTo>
                    <a:cubicBezTo>
                      <a:pt x="1596" y="0"/>
                      <a:pt x="1381" y="48"/>
                      <a:pt x="1218" y="139"/>
                    </a:cubicBezTo>
                    <a:lnTo>
                      <a:pt x="228" y="709"/>
                    </a:lnTo>
                    <a:cubicBezTo>
                      <a:pt x="76" y="785"/>
                      <a:pt x="0" y="937"/>
                      <a:pt x="0" y="1090"/>
                    </a:cubicBezTo>
                    <a:cubicBezTo>
                      <a:pt x="0" y="1280"/>
                      <a:pt x="76" y="1432"/>
                      <a:pt x="304" y="1546"/>
                    </a:cubicBezTo>
                    <a:lnTo>
                      <a:pt x="1446" y="2231"/>
                    </a:lnTo>
                    <a:cubicBezTo>
                      <a:pt x="1636" y="2383"/>
                      <a:pt x="1940" y="2421"/>
                      <a:pt x="2169" y="2421"/>
                    </a:cubicBezTo>
                    <a:cubicBezTo>
                      <a:pt x="2397" y="2421"/>
                      <a:pt x="2587" y="2383"/>
                      <a:pt x="2739" y="2269"/>
                    </a:cubicBezTo>
                    <a:lnTo>
                      <a:pt x="3728" y="1698"/>
                    </a:lnTo>
                    <a:cubicBezTo>
                      <a:pt x="3881" y="1584"/>
                      <a:pt x="3995" y="1470"/>
                      <a:pt x="3995" y="1318"/>
                    </a:cubicBezTo>
                    <a:cubicBezTo>
                      <a:pt x="3995" y="1128"/>
                      <a:pt x="3881" y="976"/>
                      <a:pt x="3652" y="861"/>
                    </a:cubicBezTo>
                    <a:lnTo>
                      <a:pt x="2511" y="177"/>
                    </a:lnTo>
                    <a:cubicBezTo>
                      <a:pt x="2312" y="57"/>
                      <a:pt x="2061" y="0"/>
                      <a:pt x="18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29"/>
              <p:cNvSpPr/>
              <p:nvPr/>
            </p:nvSpPr>
            <p:spPr>
              <a:xfrm>
                <a:off x="4367701" y="2612122"/>
                <a:ext cx="52994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2" extrusionOk="0">
                    <a:moveTo>
                      <a:pt x="1826" y="253"/>
                    </a:moveTo>
                    <a:cubicBezTo>
                      <a:pt x="2017" y="253"/>
                      <a:pt x="2245" y="291"/>
                      <a:pt x="2435" y="405"/>
                    </a:cubicBezTo>
                    <a:lnTo>
                      <a:pt x="3576" y="1052"/>
                    </a:lnTo>
                    <a:cubicBezTo>
                      <a:pt x="3729" y="1166"/>
                      <a:pt x="3805" y="1242"/>
                      <a:pt x="3805" y="1356"/>
                    </a:cubicBezTo>
                    <a:cubicBezTo>
                      <a:pt x="3805" y="1432"/>
                      <a:pt x="3729" y="1470"/>
                      <a:pt x="3653" y="1546"/>
                    </a:cubicBezTo>
                    <a:lnTo>
                      <a:pt x="2663" y="2117"/>
                    </a:lnTo>
                    <a:cubicBezTo>
                      <a:pt x="2564" y="2167"/>
                      <a:pt x="2413" y="2195"/>
                      <a:pt x="2247" y="2195"/>
                    </a:cubicBezTo>
                    <a:cubicBezTo>
                      <a:pt x="2032" y="2195"/>
                      <a:pt x="1791" y="2148"/>
                      <a:pt x="1598" y="2041"/>
                    </a:cubicBezTo>
                    <a:lnTo>
                      <a:pt x="495" y="1394"/>
                    </a:lnTo>
                    <a:cubicBezTo>
                      <a:pt x="343" y="1280"/>
                      <a:pt x="229" y="1204"/>
                      <a:pt x="229" y="1090"/>
                    </a:cubicBezTo>
                    <a:cubicBezTo>
                      <a:pt x="229" y="1014"/>
                      <a:pt x="343" y="976"/>
                      <a:pt x="381" y="900"/>
                    </a:cubicBezTo>
                    <a:lnTo>
                      <a:pt x="1370" y="329"/>
                    </a:lnTo>
                    <a:cubicBezTo>
                      <a:pt x="1484" y="291"/>
                      <a:pt x="1636" y="253"/>
                      <a:pt x="1826" y="253"/>
                    </a:cubicBezTo>
                    <a:close/>
                    <a:moveTo>
                      <a:pt x="1824" y="0"/>
                    </a:moveTo>
                    <a:cubicBezTo>
                      <a:pt x="1607" y="0"/>
                      <a:pt x="1401" y="48"/>
                      <a:pt x="1256" y="139"/>
                    </a:cubicBezTo>
                    <a:lnTo>
                      <a:pt x="229" y="709"/>
                    </a:lnTo>
                    <a:cubicBezTo>
                      <a:pt x="114" y="823"/>
                      <a:pt x="0" y="938"/>
                      <a:pt x="0" y="1090"/>
                    </a:cubicBezTo>
                    <a:cubicBezTo>
                      <a:pt x="0" y="1280"/>
                      <a:pt x="114" y="1432"/>
                      <a:pt x="343" y="1584"/>
                    </a:cubicBezTo>
                    <a:lnTo>
                      <a:pt x="1484" y="2231"/>
                    </a:lnTo>
                    <a:cubicBezTo>
                      <a:pt x="1674" y="2383"/>
                      <a:pt x="1941" y="2421"/>
                      <a:pt x="2207" y="2421"/>
                    </a:cubicBezTo>
                    <a:cubicBezTo>
                      <a:pt x="2435" y="2421"/>
                      <a:pt x="2625" y="2383"/>
                      <a:pt x="2778" y="2269"/>
                    </a:cubicBezTo>
                    <a:lnTo>
                      <a:pt x="3767" y="1698"/>
                    </a:lnTo>
                    <a:cubicBezTo>
                      <a:pt x="3919" y="1622"/>
                      <a:pt x="3995" y="1470"/>
                      <a:pt x="3995" y="1318"/>
                    </a:cubicBezTo>
                    <a:cubicBezTo>
                      <a:pt x="3995" y="1128"/>
                      <a:pt x="3919" y="1014"/>
                      <a:pt x="3653" y="861"/>
                    </a:cubicBezTo>
                    <a:lnTo>
                      <a:pt x="2511" y="177"/>
                    </a:lnTo>
                    <a:cubicBezTo>
                      <a:pt x="2312" y="57"/>
                      <a:pt x="2061" y="0"/>
                      <a:pt x="18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29"/>
              <p:cNvSpPr/>
              <p:nvPr/>
            </p:nvSpPr>
            <p:spPr>
              <a:xfrm>
                <a:off x="4404538" y="2591428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789" y="253"/>
                    </a:moveTo>
                    <a:cubicBezTo>
                      <a:pt x="1979" y="253"/>
                      <a:pt x="2207" y="291"/>
                      <a:pt x="2397" y="367"/>
                    </a:cubicBezTo>
                    <a:lnTo>
                      <a:pt x="3539" y="1052"/>
                    </a:lnTo>
                    <a:cubicBezTo>
                      <a:pt x="3691" y="1128"/>
                      <a:pt x="3805" y="1242"/>
                      <a:pt x="3805" y="1318"/>
                    </a:cubicBezTo>
                    <a:cubicBezTo>
                      <a:pt x="3805" y="1432"/>
                      <a:pt x="3691" y="1470"/>
                      <a:pt x="3653" y="1508"/>
                    </a:cubicBezTo>
                    <a:lnTo>
                      <a:pt x="2626" y="2079"/>
                    </a:lnTo>
                    <a:cubicBezTo>
                      <a:pt x="2518" y="2151"/>
                      <a:pt x="2359" y="2189"/>
                      <a:pt x="2186" y="2189"/>
                    </a:cubicBezTo>
                    <a:cubicBezTo>
                      <a:pt x="1992" y="2189"/>
                      <a:pt x="1779" y="2141"/>
                      <a:pt x="1598" y="2041"/>
                    </a:cubicBezTo>
                    <a:lnTo>
                      <a:pt x="457" y="1394"/>
                    </a:lnTo>
                    <a:cubicBezTo>
                      <a:pt x="305" y="1280"/>
                      <a:pt x="229" y="1204"/>
                      <a:pt x="229" y="1090"/>
                    </a:cubicBezTo>
                    <a:cubicBezTo>
                      <a:pt x="229" y="1014"/>
                      <a:pt x="305" y="938"/>
                      <a:pt x="381" y="900"/>
                    </a:cubicBezTo>
                    <a:lnTo>
                      <a:pt x="1370" y="329"/>
                    </a:lnTo>
                    <a:cubicBezTo>
                      <a:pt x="1446" y="291"/>
                      <a:pt x="1598" y="253"/>
                      <a:pt x="1789" y="253"/>
                    </a:cubicBezTo>
                    <a:close/>
                    <a:moveTo>
                      <a:pt x="1819" y="1"/>
                    </a:moveTo>
                    <a:cubicBezTo>
                      <a:pt x="1597" y="1"/>
                      <a:pt x="1381" y="48"/>
                      <a:pt x="1218" y="139"/>
                    </a:cubicBezTo>
                    <a:lnTo>
                      <a:pt x="229" y="710"/>
                    </a:lnTo>
                    <a:cubicBezTo>
                      <a:pt x="77" y="824"/>
                      <a:pt x="1" y="938"/>
                      <a:pt x="1" y="1090"/>
                    </a:cubicBezTo>
                    <a:cubicBezTo>
                      <a:pt x="1" y="1280"/>
                      <a:pt x="77" y="1432"/>
                      <a:pt x="305" y="1546"/>
                    </a:cubicBezTo>
                    <a:lnTo>
                      <a:pt x="1446" y="2231"/>
                    </a:lnTo>
                    <a:cubicBezTo>
                      <a:pt x="1636" y="2383"/>
                      <a:pt x="1941" y="2421"/>
                      <a:pt x="2169" y="2421"/>
                    </a:cubicBezTo>
                    <a:cubicBezTo>
                      <a:pt x="2359" y="2421"/>
                      <a:pt x="2588" y="2383"/>
                      <a:pt x="2740" y="2269"/>
                    </a:cubicBezTo>
                    <a:lnTo>
                      <a:pt x="3729" y="1699"/>
                    </a:lnTo>
                    <a:cubicBezTo>
                      <a:pt x="3881" y="1623"/>
                      <a:pt x="3995" y="1470"/>
                      <a:pt x="3995" y="1318"/>
                    </a:cubicBezTo>
                    <a:cubicBezTo>
                      <a:pt x="3995" y="1128"/>
                      <a:pt x="3881" y="976"/>
                      <a:pt x="3653" y="862"/>
                    </a:cubicBezTo>
                    <a:lnTo>
                      <a:pt x="2511" y="177"/>
                    </a:lnTo>
                    <a:cubicBezTo>
                      <a:pt x="2313" y="58"/>
                      <a:pt x="2062" y="1"/>
                      <a:pt x="18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29"/>
              <p:cNvSpPr/>
              <p:nvPr/>
            </p:nvSpPr>
            <p:spPr>
              <a:xfrm>
                <a:off x="4440871" y="2570735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827" y="177"/>
                    </a:moveTo>
                    <a:cubicBezTo>
                      <a:pt x="2017" y="177"/>
                      <a:pt x="2245" y="215"/>
                      <a:pt x="2436" y="329"/>
                    </a:cubicBezTo>
                    <a:lnTo>
                      <a:pt x="3577" y="976"/>
                    </a:lnTo>
                    <a:cubicBezTo>
                      <a:pt x="3729" y="1090"/>
                      <a:pt x="3805" y="1166"/>
                      <a:pt x="3805" y="1280"/>
                    </a:cubicBezTo>
                    <a:cubicBezTo>
                      <a:pt x="3805" y="1356"/>
                      <a:pt x="3729" y="1433"/>
                      <a:pt x="3653" y="1471"/>
                    </a:cubicBezTo>
                    <a:lnTo>
                      <a:pt x="2664" y="2041"/>
                    </a:lnTo>
                    <a:cubicBezTo>
                      <a:pt x="2556" y="2113"/>
                      <a:pt x="2389" y="2151"/>
                      <a:pt x="2210" y="2151"/>
                    </a:cubicBezTo>
                    <a:cubicBezTo>
                      <a:pt x="2011" y="2151"/>
                      <a:pt x="1797" y="2104"/>
                      <a:pt x="1637" y="2003"/>
                    </a:cubicBezTo>
                    <a:lnTo>
                      <a:pt x="495" y="1318"/>
                    </a:lnTo>
                    <a:cubicBezTo>
                      <a:pt x="343" y="1242"/>
                      <a:pt x="229" y="1128"/>
                      <a:pt x="229" y="1052"/>
                    </a:cubicBezTo>
                    <a:cubicBezTo>
                      <a:pt x="229" y="938"/>
                      <a:pt x="343" y="900"/>
                      <a:pt x="381" y="862"/>
                    </a:cubicBezTo>
                    <a:lnTo>
                      <a:pt x="1370" y="291"/>
                    </a:lnTo>
                    <a:cubicBezTo>
                      <a:pt x="1484" y="215"/>
                      <a:pt x="1637" y="177"/>
                      <a:pt x="1827" y="177"/>
                    </a:cubicBezTo>
                    <a:close/>
                    <a:moveTo>
                      <a:pt x="1824" y="1"/>
                    </a:moveTo>
                    <a:cubicBezTo>
                      <a:pt x="1607" y="1"/>
                      <a:pt x="1401" y="48"/>
                      <a:pt x="1256" y="139"/>
                    </a:cubicBezTo>
                    <a:lnTo>
                      <a:pt x="229" y="710"/>
                    </a:lnTo>
                    <a:cubicBezTo>
                      <a:pt x="115" y="786"/>
                      <a:pt x="1" y="938"/>
                      <a:pt x="1" y="1090"/>
                    </a:cubicBezTo>
                    <a:cubicBezTo>
                      <a:pt x="1" y="1280"/>
                      <a:pt x="115" y="1433"/>
                      <a:pt x="343" y="1547"/>
                    </a:cubicBezTo>
                    <a:lnTo>
                      <a:pt x="1484" y="2231"/>
                    </a:lnTo>
                    <a:cubicBezTo>
                      <a:pt x="1675" y="2384"/>
                      <a:pt x="1941" y="2422"/>
                      <a:pt x="2207" y="2422"/>
                    </a:cubicBezTo>
                    <a:cubicBezTo>
                      <a:pt x="2398" y="2422"/>
                      <a:pt x="2588" y="2384"/>
                      <a:pt x="2778" y="2270"/>
                    </a:cubicBezTo>
                    <a:lnTo>
                      <a:pt x="3767" y="1699"/>
                    </a:lnTo>
                    <a:cubicBezTo>
                      <a:pt x="3919" y="1585"/>
                      <a:pt x="3995" y="1471"/>
                      <a:pt x="3995" y="1318"/>
                    </a:cubicBezTo>
                    <a:cubicBezTo>
                      <a:pt x="3995" y="1128"/>
                      <a:pt x="3919" y="976"/>
                      <a:pt x="3653" y="862"/>
                    </a:cubicBezTo>
                    <a:lnTo>
                      <a:pt x="2512" y="177"/>
                    </a:lnTo>
                    <a:cubicBezTo>
                      <a:pt x="2313" y="58"/>
                      <a:pt x="2062" y="1"/>
                      <a:pt x="18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9"/>
              <p:cNvSpPr/>
              <p:nvPr/>
            </p:nvSpPr>
            <p:spPr>
              <a:xfrm>
                <a:off x="4477707" y="2549033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751" y="253"/>
                    </a:moveTo>
                    <a:cubicBezTo>
                      <a:pt x="1979" y="253"/>
                      <a:pt x="2208" y="291"/>
                      <a:pt x="2360" y="405"/>
                    </a:cubicBezTo>
                    <a:lnTo>
                      <a:pt x="3501" y="1052"/>
                    </a:lnTo>
                    <a:cubicBezTo>
                      <a:pt x="3653" y="1166"/>
                      <a:pt x="3729" y="1242"/>
                      <a:pt x="3729" y="1357"/>
                    </a:cubicBezTo>
                    <a:cubicBezTo>
                      <a:pt x="3729" y="1433"/>
                      <a:pt x="3653" y="1471"/>
                      <a:pt x="3615" y="1547"/>
                    </a:cubicBezTo>
                    <a:lnTo>
                      <a:pt x="2588" y="2117"/>
                    </a:lnTo>
                    <a:cubicBezTo>
                      <a:pt x="2488" y="2167"/>
                      <a:pt x="2338" y="2195"/>
                      <a:pt x="2175" y="2195"/>
                    </a:cubicBezTo>
                    <a:cubicBezTo>
                      <a:pt x="1964" y="2195"/>
                      <a:pt x="1732" y="2149"/>
                      <a:pt x="1561" y="2041"/>
                    </a:cubicBezTo>
                    <a:lnTo>
                      <a:pt x="419" y="1395"/>
                    </a:lnTo>
                    <a:cubicBezTo>
                      <a:pt x="267" y="1280"/>
                      <a:pt x="191" y="1204"/>
                      <a:pt x="191" y="1090"/>
                    </a:cubicBezTo>
                    <a:cubicBezTo>
                      <a:pt x="191" y="1014"/>
                      <a:pt x="267" y="976"/>
                      <a:pt x="305" y="900"/>
                    </a:cubicBezTo>
                    <a:lnTo>
                      <a:pt x="1332" y="329"/>
                    </a:lnTo>
                    <a:cubicBezTo>
                      <a:pt x="1409" y="291"/>
                      <a:pt x="1561" y="253"/>
                      <a:pt x="1751" y="253"/>
                    </a:cubicBezTo>
                    <a:close/>
                    <a:moveTo>
                      <a:pt x="1819" y="1"/>
                    </a:moveTo>
                    <a:cubicBezTo>
                      <a:pt x="1597" y="1"/>
                      <a:pt x="1382" y="48"/>
                      <a:pt x="1218" y="139"/>
                    </a:cubicBezTo>
                    <a:lnTo>
                      <a:pt x="229" y="710"/>
                    </a:lnTo>
                    <a:cubicBezTo>
                      <a:pt x="77" y="824"/>
                      <a:pt x="1" y="938"/>
                      <a:pt x="1" y="1090"/>
                    </a:cubicBezTo>
                    <a:cubicBezTo>
                      <a:pt x="1" y="1280"/>
                      <a:pt x="77" y="1433"/>
                      <a:pt x="305" y="1585"/>
                    </a:cubicBezTo>
                    <a:lnTo>
                      <a:pt x="1447" y="2232"/>
                    </a:lnTo>
                    <a:cubicBezTo>
                      <a:pt x="1637" y="2384"/>
                      <a:pt x="1941" y="2422"/>
                      <a:pt x="2169" y="2422"/>
                    </a:cubicBezTo>
                    <a:cubicBezTo>
                      <a:pt x="2360" y="2422"/>
                      <a:pt x="2550" y="2384"/>
                      <a:pt x="2740" y="2270"/>
                    </a:cubicBezTo>
                    <a:lnTo>
                      <a:pt x="3729" y="1699"/>
                    </a:lnTo>
                    <a:cubicBezTo>
                      <a:pt x="3881" y="1623"/>
                      <a:pt x="3996" y="1471"/>
                      <a:pt x="3996" y="1318"/>
                    </a:cubicBezTo>
                    <a:cubicBezTo>
                      <a:pt x="3996" y="1128"/>
                      <a:pt x="3881" y="1014"/>
                      <a:pt x="3653" y="862"/>
                    </a:cubicBezTo>
                    <a:lnTo>
                      <a:pt x="2512" y="177"/>
                    </a:lnTo>
                    <a:cubicBezTo>
                      <a:pt x="2313" y="58"/>
                      <a:pt x="2062" y="1"/>
                      <a:pt x="18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9"/>
              <p:cNvSpPr/>
              <p:nvPr/>
            </p:nvSpPr>
            <p:spPr>
              <a:xfrm>
                <a:off x="4513549" y="2528353"/>
                <a:ext cx="52994" cy="32115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1" extrusionOk="0">
                    <a:moveTo>
                      <a:pt x="1788" y="252"/>
                    </a:moveTo>
                    <a:cubicBezTo>
                      <a:pt x="2054" y="252"/>
                      <a:pt x="2245" y="290"/>
                      <a:pt x="2435" y="367"/>
                    </a:cubicBezTo>
                    <a:lnTo>
                      <a:pt x="3576" y="1051"/>
                    </a:lnTo>
                    <a:cubicBezTo>
                      <a:pt x="3690" y="1127"/>
                      <a:pt x="3805" y="1242"/>
                      <a:pt x="3805" y="1318"/>
                    </a:cubicBezTo>
                    <a:cubicBezTo>
                      <a:pt x="3805" y="1432"/>
                      <a:pt x="3690" y="1470"/>
                      <a:pt x="3652" y="1508"/>
                    </a:cubicBezTo>
                    <a:lnTo>
                      <a:pt x="2663" y="2079"/>
                    </a:lnTo>
                    <a:cubicBezTo>
                      <a:pt x="2555" y="2150"/>
                      <a:pt x="2388" y="2188"/>
                      <a:pt x="2206" y="2188"/>
                    </a:cubicBezTo>
                    <a:cubicBezTo>
                      <a:pt x="2002" y="2188"/>
                      <a:pt x="1779" y="2141"/>
                      <a:pt x="1598" y="2041"/>
                    </a:cubicBezTo>
                    <a:lnTo>
                      <a:pt x="457" y="1394"/>
                    </a:lnTo>
                    <a:cubicBezTo>
                      <a:pt x="342" y="1280"/>
                      <a:pt x="228" y="1204"/>
                      <a:pt x="228" y="1089"/>
                    </a:cubicBezTo>
                    <a:cubicBezTo>
                      <a:pt x="228" y="1013"/>
                      <a:pt x="342" y="937"/>
                      <a:pt x="381" y="899"/>
                    </a:cubicBezTo>
                    <a:lnTo>
                      <a:pt x="1370" y="329"/>
                    </a:lnTo>
                    <a:cubicBezTo>
                      <a:pt x="1484" y="290"/>
                      <a:pt x="1598" y="252"/>
                      <a:pt x="1788" y="252"/>
                    </a:cubicBezTo>
                    <a:close/>
                    <a:moveTo>
                      <a:pt x="1818" y="0"/>
                    </a:moveTo>
                    <a:cubicBezTo>
                      <a:pt x="1596" y="0"/>
                      <a:pt x="1381" y="48"/>
                      <a:pt x="1218" y="138"/>
                    </a:cubicBezTo>
                    <a:lnTo>
                      <a:pt x="228" y="709"/>
                    </a:lnTo>
                    <a:cubicBezTo>
                      <a:pt x="76" y="823"/>
                      <a:pt x="0" y="937"/>
                      <a:pt x="0" y="1089"/>
                    </a:cubicBezTo>
                    <a:cubicBezTo>
                      <a:pt x="0" y="1280"/>
                      <a:pt x="76" y="1432"/>
                      <a:pt x="342" y="1546"/>
                    </a:cubicBezTo>
                    <a:lnTo>
                      <a:pt x="1446" y="2231"/>
                    </a:lnTo>
                    <a:cubicBezTo>
                      <a:pt x="1636" y="2383"/>
                      <a:pt x="1940" y="2421"/>
                      <a:pt x="2169" y="2421"/>
                    </a:cubicBezTo>
                    <a:cubicBezTo>
                      <a:pt x="2397" y="2421"/>
                      <a:pt x="2625" y="2383"/>
                      <a:pt x="2739" y="2269"/>
                    </a:cubicBezTo>
                    <a:lnTo>
                      <a:pt x="3766" y="1698"/>
                    </a:lnTo>
                    <a:cubicBezTo>
                      <a:pt x="3881" y="1622"/>
                      <a:pt x="3995" y="1470"/>
                      <a:pt x="3995" y="1318"/>
                    </a:cubicBezTo>
                    <a:cubicBezTo>
                      <a:pt x="3995" y="1127"/>
                      <a:pt x="3881" y="975"/>
                      <a:pt x="3652" y="861"/>
                    </a:cubicBezTo>
                    <a:lnTo>
                      <a:pt x="2511" y="176"/>
                    </a:lnTo>
                    <a:cubicBezTo>
                      <a:pt x="2312" y="57"/>
                      <a:pt x="2061" y="0"/>
                      <a:pt x="18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29"/>
              <p:cNvSpPr/>
              <p:nvPr/>
            </p:nvSpPr>
            <p:spPr>
              <a:xfrm>
                <a:off x="4549882" y="2506705"/>
                <a:ext cx="52994" cy="32579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56" extrusionOk="0">
                    <a:moveTo>
                      <a:pt x="1826" y="249"/>
                    </a:moveTo>
                    <a:cubicBezTo>
                      <a:pt x="2017" y="249"/>
                      <a:pt x="2245" y="287"/>
                      <a:pt x="2435" y="401"/>
                    </a:cubicBezTo>
                    <a:lnTo>
                      <a:pt x="3576" y="1047"/>
                    </a:lnTo>
                    <a:cubicBezTo>
                      <a:pt x="3729" y="1162"/>
                      <a:pt x="3805" y="1238"/>
                      <a:pt x="3805" y="1352"/>
                    </a:cubicBezTo>
                    <a:cubicBezTo>
                      <a:pt x="3805" y="1428"/>
                      <a:pt x="3729" y="1504"/>
                      <a:pt x="3691" y="1542"/>
                    </a:cubicBezTo>
                    <a:lnTo>
                      <a:pt x="2663" y="2113"/>
                    </a:lnTo>
                    <a:cubicBezTo>
                      <a:pt x="2556" y="2185"/>
                      <a:pt x="2397" y="2222"/>
                      <a:pt x="2223" y="2222"/>
                    </a:cubicBezTo>
                    <a:cubicBezTo>
                      <a:pt x="2029" y="2222"/>
                      <a:pt x="1817" y="2175"/>
                      <a:pt x="1636" y="2075"/>
                    </a:cubicBezTo>
                    <a:lnTo>
                      <a:pt x="495" y="1390"/>
                    </a:lnTo>
                    <a:cubicBezTo>
                      <a:pt x="343" y="1314"/>
                      <a:pt x="267" y="1200"/>
                      <a:pt x="267" y="1124"/>
                    </a:cubicBezTo>
                    <a:cubicBezTo>
                      <a:pt x="267" y="1009"/>
                      <a:pt x="343" y="971"/>
                      <a:pt x="381" y="933"/>
                    </a:cubicBezTo>
                    <a:lnTo>
                      <a:pt x="1408" y="363"/>
                    </a:lnTo>
                    <a:cubicBezTo>
                      <a:pt x="1484" y="287"/>
                      <a:pt x="1636" y="249"/>
                      <a:pt x="1826" y="249"/>
                    </a:cubicBezTo>
                    <a:close/>
                    <a:moveTo>
                      <a:pt x="1830" y="0"/>
                    </a:moveTo>
                    <a:cubicBezTo>
                      <a:pt x="1617" y="0"/>
                      <a:pt x="1413" y="47"/>
                      <a:pt x="1256" y="134"/>
                    </a:cubicBezTo>
                    <a:lnTo>
                      <a:pt x="267" y="705"/>
                    </a:lnTo>
                    <a:cubicBezTo>
                      <a:pt x="114" y="819"/>
                      <a:pt x="0" y="971"/>
                      <a:pt x="0" y="1086"/>
                    </a:cubicBezTo>
                    <a:cubicBezTo>
                      <a:pt x="0" y="1276"/>
                      <a:pt x="114" y="1428"/>
                      <a:pt x="343" y="1580"/>
                    </a:cubicBezTo>
                    <a:lnTo>
                      <a:pt x="1484" y="2227"/>
                    </a:lnTo>
                    <a:cubicBezTo>
                      <a:pt x="1674" y="2379"/>
                      <a:pt x="1979" y="2455"/>
                      <a:pt x="2207" y="2455"/>
                    </a:cubicBezTo>
                    <a:cubicBezTo>
                      <a:pt x="2435" y="2455"/>
                      <a:pt x="2625" y="2455"/>
                      <a:pt x="2777" y="2303"/>
                    </a:cubicBezTo>
                    <a:lnTo>
                      <a:pt x="3767" y="1732"/>
                    </a:lnTo>
                    <a:cubicBezTo>
                      <a:pt x="3919" y="1618"/>
                      <a:pt x="3995" y="1466"/>
                      <a:pt x="3995" y="1352"/>
                    </a:cubicBezTo>
                    <a:cubicBezTo>
                      <a:pt x="3995" y="1162"/>
                      <a:pt x="3919" y="1009"/>
                      <a:pt x="3691" y="857"/>
                    </a:cubicBezTo>
                    <a:lnTo>
                      <a:pt x="2549" y="211"/>
                    </a:lnTo>
                    <a:cubicBezTo>
                      <a:pt x="2343" y="66"/>
                      <a:pt x="2081" y="0"/>
                      <a:pt x="183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29"/>
              <p:cNvSpPr/>
              <p:nvPr/>
            </p:nvSpPr>
            <p:spPr>
              <a:xfrm>
                <a:off x="4586719" y="2475864"/>
                <a:ext cx="70663" cy="42222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3183" extrusionOk="0">
                    <a:moveTo>
                      <a:pt x="3120" y="215"/>
                    </a:moveTo>
                    <a:cubicBezTo>
                      <a:pt x="3310" y="215"/>
                      <a:pt x="3539" y="291"/>
                      <a:pt x="3767" y="329"/>
                    </a:cubicBezTo>
                    <a:lnTo>
                      <a:pt x="4908" y="1014"/>
                    </a:lnTo>
                    <a:cubicBezTo>
                      <a:pt x="5022" y="1090"/>
                      <a:pt x="5136" y="1204"/>
                      <a:pt x="5136" y="1280"/>
                    </a:cubicBezTo>
                    <a:cubicBezTo>
                      <a:pt x="5136" y="1394"/>
                      <a:pt x="5022" y="1432"/>
                      <a:pt x="4984" y="1470"/>
                    </a:cubicBezTo>
                    <a:lnTo>
                      <a:pt x="2664" y="2802"/>
                    </a:lnTo>
                    <a:cubicBezTo>
                      <a:pt x="2556" y="2874"/>
                      <a:pt x="2389" y="2912"/>
                      <a:pt x="2206" y="2912"/>
                    </a:cubicBezTo>
                    <a:cubicBezTo>
                      <a:pt x="2002" y="2912"/>
                      <a:pt x="1779" y="2864"/>
                      <a:pt x="1598" y="2764"/>
                    </a:cubicBezTo>
                    <a:lnTo>
                      <a:pt x="457" y="2117"/>
                    </a:lnTo>
                    <a:cubicBezTo>
                      <a:pt x="343" y="2003"/>
                      <a:pt x="229" y="1927"/>
                      <a:pt x="229" y="1813"/>
                    </a:cubicBezTo>
                    <a:cubicBezTo>
                      <a:pt x="229" y="1737"/>
                      <a:pt x="343" y="1660"/>
                      <a:pt x="381" y="1622"/>
                    </a:cubicBezTo>
                    <a:lnTo>
                      <a:pt x="2702" y="291"/>
                    </a:lnTo>
                    <a:cubicBezTo>
                      <a:pt x="2778" y="253"/>
                      <a:pt x="2930" y="215"/>
                      <a:pt x="3120" y="215"/>
                    </a:cubicBezTo>
                    <a:close/>
                    <a:moveTo>
                      <a:pt x="3150" y="0"/>
                    </a:moveTo>
                    <a:cubicBezTo>
                      <a:pt x="2928" y="0"/>
                      <a:pt x="2713" y="48"/>
                      <a:pt x="2549" y="139"/>
                    </a:cubicBezTo>
                    <a:lnTo>
                      <a:pt x="229" y="1470"/>
                    </a:lnTo>
                    <a:cubicBezTo>
                      <a:pt x="77" y="1584"/>
                      <a:pt x="0" y="1699"/>
                      <a:pt x="0" y="1851"/>
                    </a:cubicBezTo>
                    <a:cubicBezTo>
                      <a:pt x="0" y="2041"/>
                      <a:pt x="77" y="2193"/>
                      <a:pt x="343" y="2345"/>
                    </a:cubicBezTo>
                    <a:lnTo>
                      <a:pt x="1484" y="2992"/>
                    </a:lnTo>
                    <a:cubicBezTo>
                      <a:pt x="1636" y="3144"/>
                      <a:pt x="1941" y="3182"/>
                      <a:pt x="2169" y="3182"/>
                    </a:cubicBezTo>
                    <a:cubicBezTo>
                      <a:pt x="2359" y="3182"/>
                      <a:pt x="2588" y="3144"/>
                      <a:pt x="2740" y="3030"/>
                    </a:cubicBezTo>
                    <a:lnTo>
                      <a:pt x="5098" y="1699"/>
                    </a:lnTo>
                    <a:cubicBezTo>
                      <a:pt x="5213" y="1622"/>
                      <a:pt x="5327" y="1470"/>
                      <a:pt x="5327" y="1356"/>
                    </a:cubicBezTo>
                    <a:cubicBezTo>
                      <a:pt x="5327" y="1128"/>
                      <a:pt x="5213" y="1014"/>
                      <a:pt x="4984" y="862"/>
                    </a:cubicBezTo>
                    <a:lnTo>
                      <a:pt x="3843" y="177"/>
                    </a:lnTo>
                    <a:cubicBezTo>
                      <a:pt x="3644" y="57"/>
                      <a:pt x="3393" y="0"/>
                      <a:pt x="31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9"/>
              <p:cNvSpPr/>
              <p:nvPr/>
            </p:nvSpPr>
            <p:spPr>
              <a:xfrm>
                <a:off x="4194102" y="2680437"/>
                <a:ext cx="41891" cy="25880"/>
              </a:xfrm>
              <a:custGeom>
                <a:avLst/>
                <a:gdLst/>
                <a:ahLst/>
                <a:cxnLst/>
                <a:rect l="l" t="t" r="r" b="b"/>
                <a:pathLst>
                  <a:path w="3158" h="1951" extrusionOk="0">
                    <a:moveTo>
                      <a:pt x="1978" y="239"/>
                    </a:moveTo>
                    <a:cubicBezTo>
                      <a:pt x="2054" y="239"/>
                      <a:pt x="2169" y="239"/>
                      <a:pt x="2245" y="315"/>
                    </a:cubicBezTo>
                    <a:lnTo>
                      <a:pt x="2815" y="657"/>
                    </a:lnTo>
                    <a:lnTo>
                      <a:pt x="2930" y="771"/>
                    </a:lnTo>
                    <a:cubicBezTo>
                      <a:pt x="2930" y="771"/>
                      <a:pt x="2930" y="809"/>
                      <a:pt x="2853" y="809"/>
                    </a:cubicBezTo>
                    <a:lnTo>
                      <a:pt x="1294" y="1722"/>
                    </a:lnTo>
                    <a:cubicBezTo>
                      <a:pt x="1238" y="1736"/>
                      <a:pt x="1177" y="1745"/>
                      <a:pt x="1115" y="1745"/>
                    </a:cubicBezTo>
                    <a:cubicBezTo>
                      <a:pt x="1007" y="1745"/>
                      <a:pt x="896" y="1719"/>
                      <a:pt x="799" y="1646"/>
                    </a:cubicBezTo>
                    <a:lnTo>
                      <a:pt x="266" y="1342"/>
                    </a:lnTo>
                    <a:lnTo>
                      <a:pt x="152" y="1228"/>
                    </a:lnTo>
                    <a:cubicBezTo>
                      <a:pt x="152" y="1228"/>
                      <a:pt x="152" y="1190"/>
                      <a:pt x="190" y="1190"/>
                    </a:cubicBezTo>
                    <a:lnTo>
                      <a:pt x="1788" y="277"/>
                    </a:lnTo>
                    <a:cubicBezTo>
                      <a:pt x="1826" y="239"/>
                      <a:pt x="1864" y="239"/>
                      <a:pt x="1978" y="239"/>
                    </a:cubicBezTo>
                    <a:close/>
                    <a:moveTo>
                      <a:pt x="2054" y="1"/>
                    </a:moveTo>
                    <a:cubicBezTo>
                      <a:pt x="1931" y="1"/>
                      <a:pt x="1807" y="29"/>
                      <a:pt x="1712" y="87"/>
                    </a:cubicBezTo>
                    <a:lnTo>
                      <a:pt x="152" y="1000"/>
                    </a:lnTo>
                    <a:cubicBezTo>
                      <a:pt x="76" y="1038"/>
                      <a:pt x="0" y="1152"/>
                      <a:pt x="0" y="1228"/>
                    </a:cubicBezTo>
                    <a:cubicBezTo>
                      <a:pt x="0" y="1304"/>
                      <a:pt x="76" y="1418"/>
                      <a:pt x="190" y="1494"/>
                    </a:cubicBezTo>
                    <a:lnTo>
                      <a:pt x="761" y="1837"/>
                    </a:lnTo>
                    <a:cubicBezTo>
                      <a:pt x="875" y="1913"/>
                      <a:pt x="1027" y="1951"/>
                      <a:pt x="1141" y="1951"/>
                    </a:cubicBezTo>
                    <a:cubicBezTo>
                      <a:pt x="1256" y="1951"/>
                      <a:pt x="1332" y="1913"/>
                      <a:pt x="1446" y="1837"/>
                    </a:cubicBezTo>
                    <a:lnTo>
                      <a:pt x="3006" y="924"/>
                    </a:lnTo>
                    <a:cubicBezTo>
                      <a:pt x="3120" y="885"/>
                      <a:pt x="3158" y="809"/>
                      <a:pt x="3158" y="695"/>
                    </a:cubicBezTo>
                    <a:cubicBezTo>
                      <a:pt x="3158" y="619"/>
                      <a:pt x="3120" y="505"/>
                      <a:pt x="2968" y="429"/>
                    </a:cubicBezTo>
                    <a:lnTo>
                      <a:pt x="2397" y="87"/>
                    </a:lnTo>
                    <a:cubicBezTo>
                      <a:pt x="2302" y="29"/>
                      <a:pt x="2178" y="1"/>
                      <a:pt x="205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9"/>
              <p:cNvSpPr/>
              <p:nvPr/>
            </p:nvSpPr>
            <p:spPr>
              <a:xfrm>
                <a:off x="4230435" y="2659252"/>
                <a:ext cx="41387" cy="25363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1912" extrusionOk="0">
                    <a:moveTo>
                      <a:pt x="1979" y="200"/>
                    </a:moveTo>
                    <a:cubicBezTo>
                      <a:pt x="2093" y="200"/>
                      <a:pt x="2169" y="276"/>
                      <a:pt x="2283" y="314"/>
                    </a:cubicBezTo>
                    <a:lnTo>
                      <a:pt x="2854" y="618"/>
                    </a:lnTo>
                    <a:lnTo>
                      <a:pt x="2930" y="732"/>
                    </a:lnTo>
                    <a:cubicBezTo>
                      <a:pt x="2930" y="732"/>
                      <a:pt x="2930" y="771"/>
                      <a:pt x="2892" y="771"/>
                    </a:cubicBezTo>
                    <a:lnTo>
                      <a:pt x="1332" y="1684"/>
                    </a:lnTo>
                    <a:cubicBezTo>
                      <a:pt x="1269" y="1699"/>
                      <a:pt x="1199" y="1709"/>
                      <a:pt x="1129" y="1709"/>
                    </a:cubicBezTo>
                    <a:cubicBezTo>
                      <a:pt x="1029" y="1709"/>
                      <a:pt x="926" y="1690"/>
                      <a:pt x="837" y="1646"/>
                    </a:cubicBezTo>
                    <a:lnTo>
                      <a:pt x="267" y="1303"/>
                    </a:lnTo>
                    <a:lnTo>
                      <a:pt x="191" y="1189"/>
                    </a:lnTo>
                    <a:cubicBezTo>
                      <a:pt x="191" y="1189"/>
                      <a:pt x="191" y="1151"/>
                      <a:pt x="229" y="1151"/>
                    </a:cubicBezTo>
                    <a:lnTo>
                      <a:pt x="1788" y="238"/>
                    </a:lnTo>
                    <a:cubicBezTo>
                      <a:pt x="1826" y="200"/>
                      <a:pt x="1903" y="200"/>
                      <a:pt x="1979" y="200"/>
                    </a:cubicBezTo>
                    <a:close/>
                    <a:moveTo>
                      <a:pt x="2036" y="0"/>
                    </a:moveTo>
                    <a:cubicBezTo>
                      <a:pt x="1922" y="0"/>
                      <a:pt x="1807" y="29"/>
                      <a:pt x="1712" y="86"/>
                    </a:cubicBezTo>
                    <a:lnTo>
                      <a:pt x="114" y="961"/>
                    </a:lnTo>
                    <a:cubicBezTo>
                      <a:pt x="38" y="1037"/>
                      <a:pt x="0" y="1113"/>
                      <a:pt x="0" y="1227"/>
                    </a:cubicBezTo>
                    <a:cubicBezTo>
                      <a:pt x="0" y="1303"/>
                      <a:pt x="38" y="1417"/>
                      <a:pt x="191" y="1493"/>
                    </a:cubicBezTo>
                    <a:lnTo>
                      <a:pt x="761" y="1836"/>
                    </a:lnTo>
                    <a:cubicBezTo>
                      <a:pt x="837" y="1874"/>
                      <a:pt x="989" y="1912"/>
                      <a:pt x="1142" y="1912"/>
                    </a:cubicBezTo>
                    <a:cubicBezTo>
                      <a:pt x="1256" y="1912"/>
                      <a:pt x="1370" y="1912"/>
                      <a:pt x="1408" y="1836"/>
                    </a:cubicBezTo>
                    <a:lnTo>
                      <a:pt x="2968" y="923"/>
                    </a:lnTo>
                    <a:cubicBezTo>
                      <a:pt x="3082" y="885"/>
                      <a:pt x="3120" y="771"/>
                      <a:pt x="3120" y="694"/>
                    </a:cubicBezTo>
                    <a:cubicBezTo>
                      <a:pt x="3120" y="580"/>
                      <a:pt x="3082" y="504"/>
                      <a:pt x="2930" y="390"/>
                    </a:cubicBezTo>
                    <a:lnTo>
                      <a:pt x="2359" y="86"/>
                    </a:lnTo>
                    <a:cubicBezTo>
                      <a:pt x="2264" y="29"/>
                      <a:pt x="2150" y="0"/>
                      <a:pt x="20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9"/>
              <p:cNvSpPr/>
              <p:nvPr/>
            </p:nvSpPr>
            <p:spPr>
              <a:xfrm>
                <a:off x="4266767" y="2638519"/>
                <a:ext cx="41904" cy="25416"/>
              </a:xfrm>
              <a:custGeom>
                <a:avLst/>
                <a:gdLst/>
                <a:ahLst/>
                <a:cxnLst/>
                <a:rect l="l" t="t" r="r" b="b"/>
                <a:pathLst>
                  <a:path w="3159" h="1916" extrusionOk="0">
                    <a:moveTo>
                      <a:pt x="2017" y="203"/>
                    </a:moveTo>
                    <a:cubicBezTo>
                      <a:pt x="2093" y="203"/>
                      <a:pt x="2207" y="241"/>
                      <a:pt x="2283" y="241"/>
                    </a:cubicBezTo>
                    <a:lnTo>
                      <a:pt x="2854" y="583"/>
                    </a:lnTo>
                    <a:lnTo>
                      <a:pt x="2968" y="698"/>
                    </a:lnTo>
                    <a:cubicBezTo>
                      <a:pt x="2968" y="698"/>
                      <a:pt x="2968" y="736"/>
                      <a:pt x="2892" y="736"/>
                    </a:cubicBezTo>
                    <a:lnTo>
                      <a:pt x="1332" y="1649"/>
                    </a:lnTo>
                    <a:cubicBezTo>
                      <a:pt x="1256" y="1687"/>
                      <a:pt x="1170" y="1706"/>
                      <a:pt x="1089" y="1706"/>
                    </a:cubicBezTo>
                    <a:cubicBezTo>
                      <a:pt x="1009" y="1706"/>
                      <a:pt x="933" y="1687"/>
                      <a:pt x="875" y="1649"/>
                    </a:cubicBezTo>
                    <a:lnTo>
                      <a:pt x="305" y="1306"/>
                    </a:lnTo>
                    <a:lnTo>
                      <a:pt x="191" y="1192"/>
                    </a:lnTo>
                    <a:cubicBezTo>
                      <a:pt x="191" y="1192"/>
                      <a:pt x="191" y="1154"/>
                      <a:pt x="229" y="1154"/>
                    </a:cubicBezTo>
                    <a:lnTo>
                      <a:pt x="1827" y="241"/>
                    </a:lnTo>
                    <a:cubicBezTo>
                      <a:pt x="1865" y="203"/>
                      <a:pt x="1903" y="203"/>
                      <a:pt x="2017" y="203"/>
                    </a:cubicBezTo>
                    <a:close/>
                    <a:moveTo>
                      <a:pt x="1991" y="1"/>
                    </a:moveTo>
                    <a:cubicBezTo>
                      <a:pt x="1890" y="1"/>
                      <a:pt x="1791" y="19"/>
                      <a:pt x="1712" y="51"/>
                    </a:cubicBezTo>
                    <a:lnTo>
                      <a:pt x="153" y="964"/>
                    </a:lnTo>
                    <a:cubicBezTo>
                      <a:pt x="39" y="1002"/>
                      <a:pt x="0" y="1116"/>
                      <a:pt x="0" y="1192"/>
                    </a:cubicBezTo>
                    <a:cubicBezTo>
                      <a:pt x="0" y="1306"/>
                      <a:pt x="39" y="1382"/>
                      <a:pt x="191" y="1497"/>
                    </a:cubicBezTo>
                    <a:lnTo>
                      <a:pt x="761" y="1839"/>
                    </a:lnTo>
                    <a:cubicBezTo>
                      <a:pt x="875" y="1877"/>
                      <a:pt x="990" y="1915"/>
                      <a:pt x="1142" y="1915"/>
                    </a:cubicBezTo>
                    <a:cubicBezTo>
                      <a:pt x="1294" y="1915"/>
                      <a:pt x="1370" y="1877"/>
                      <a:pt x="1446" y="1877"/>
                    </a:cubicBezTo>
                    <a:lnTo>
                      <a:pt x="3006" y="964"/>
                    </a:lnTo>
                    <a:cubicBezTo>
                      <a:pt x="3082" y="926"/>
                      <a:pt x="3158" y="812"/>
                      <a:pt x="3158" y="736"/>
                    </a:cubicBezTo>
                    <a:cubicBezTo>
                      <a:pt x="3158" y="622"/>
                      <a:pt x="3082" y="545"/>
                      <a:pt x="2968" y="431"/>
                    </a:cubicBezTo>
                    <a:lnTo>
                      <a:pt x="2397" y="127"/>
                    </a:lnTo>
                    <a:cubicBezTo>
                      <a:pt x="2286" y="38"/>
                      <a:pt x="2135" y="1"/>
                      <a:pt x="19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9"/>
              <p:cNvSpPr/>
              <p:nvPr/>
            </p:nvSpPr>
            <p:spPr>
              <a:xfrm>
                <a:off x="4303604" y="2617362"/>
                <a:ext cx="41400" cy="25880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1951" extrusionOk="0">
                    <a:moveTo>
                      <a:pt x="1979" y="238"/>
                    </a:moveTo>
                    <a:cubicBezTo>
                      <a:pt x="2093" y="238"/>
                      <a:pt x="2169" y="238"/>
                      <a:pt x="2283" y="314"/>
                    </a:cubicBezTo>
                    <a:lnTo>
                      <a:pt x="2854" y="657"/>
                    </a:lnTo>
                    <a:lnTo>
                      <a:pt x="2930" y="771"/>
                    </a:lnTo>
                    <a:cubicBezTo>
                      <a:pt x="2930" y="771"/>
                      <a:pt x="2930" y="809"/>
                      <a:pt x="2892" y="809"/>
                    </a:cubicBezTo>
                    <a:lnTo>
                      <a:pt x="1332" y="1722"/>
                    </a:lnTo>
                    <a:cubicBezTo>
                      <a:pt x="1277" y="1736"/>
                      <a:pt x="1216" y="1745"/>
                      <a:pt x="1154" y="1745"/>
                    </a:cubicBezTo>
                    <a:cubicBezTo>
                      <a:pt x="1046" y="1745"/>
                      <a:pt x="934" y="1718"/>
                      <a:pt x="838" y="1646"/>
                    </a:cubicBezTo>
                    <a:lnTo>
                      <a:pt x="267" y="1342"/>
                    </a:lnTo>
                    <a:lnTo>
                      <a:pt x="191" y="1227"/>
                    </a:lnTo>
                    <a:cubicBezTo>
                      <a:pt x="191" y="1227"/>
                      <a:pt x="191" y="1189"/>
                      <a:pt x="229" y="1189"/>
                    </a:cubicBezTo>
                    <a:lnTo>
                      <a:pt x="1789" y="276"/>
                    </a:lnTo>
                    <a:cubicBezTo>
                      <a:pt x="1827" y="238"/>
                      <a:pt x="1903" y="238"/>
                      <a:pt x="1979" y="238"/>
                    </a:cubicBezTo>
                    <a:close/>
                    <a:moveTo>
                      <a:pt x="2036" y="0"/>
                    </a:moveTo>
                    <a:cubicBezTo>
                      <a:pt x="1922" y="0"/>
                      <a:pt x="1808" y="29"/>
                      <a:pt x="1713" y="86"/>
                    </a:cubicBezTo>
                    <a:lnTo>
                      <a:pt x="115" y="999"/>
                    </a:lnTo>
                    <a:cubicBezTo>
                      <a:pt x="39" y="1037"/>
                      <a:pt x="1" y="1151"/>
                      <a:pt x="1" y="1227"/>
                    </a:cubicBezTo>
                    <a:cubicBezTo>
                      <a:pt x="1" y="1303"/>
                      <a:pt x="39" y="1418"/>
                      <a:pt x="191" y="1494"/>
                    </a:cubicBezTo>
                    <a:lnTo>
                      <a:pt x="762" y="1836"/>
                    </a:lnTo>
                    <a:cubicBezTo>
                      <a:pt x="838" y="1912"/>
                      <a:pt x="990" y="1950"/>
                      <a:pt x="1142" y="1950"/>
                    </a:cubicBezTo>
                    <a:cubicBezTo>
                      <a:pt x="1218" y="1950"/>
                      <a:pt x="1370" y="1912"/>
                      <a:pt x="1408" y="1836"/>
                    </a:cubicBezTo>
                    <a:lnTo>
                      <a:pt x="2968" y="923"/>
                    </a:lnTo>
                    <a:cubicBezTo>
                      <a:pt x="3082" y="885"/>
                      <a:pt x="3120" y="809"/>
                      <a:pt x="3120" y="695"/>
                    </a:cubicBezTo>
                    <a:cubicBezTo>
                      <a:pt x="3120" y="619"/>
                      <a:pt x="3082" y="505"/>
                      <a:pt x="2930" y="428"/>
                    </a:cubicBezTo>
                    <a:lnTo>
                      <a:pt x="2359" y="86"/>
                    </a:lnTo>
                    <a:cubicBezTo>
                      <a:pt x="2264" y="29"/>
                      <a:pt x="2150" y="0"/>
                      <a:pt x="20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9"/>
              <p:cNvSpPr/>
              <p:nvPr/>
            </p:nvSpPr>
            <p:spPr>
              <a:xfrm>
                <a:off x="4339937" y="2596217"/>
                <a:ext cx="41904" cy="25323"/>
              </a:xfrm>
              <a:custGeom>
                <a:avLst/>
                <a:gdLst/>
                <a:ahLst/>
                <a:cxnLst/>
                <a:rect l="l" t="t" r="r" b="b"/>
                <a:pathLst>
                  <a:path w="3159" h="1909" extrusionOk="0">
                    <a:moveTo>
                      <a:pt x="2017" y="196"/>
                    </a:moveTo>
                    <a:cubicBezTo>
                      <a:pt x="2078" y="196"/>
                      <a:pt x="2163" y="245"/>
                      <a:pt x="2234" y="245"/>
                    </a:cubicBezTo>
                    <a:cubicBezTo>
                      <a:pt x="2252" y="245"/>
                      <a:pt x="2268" y="242"/>
                      <a:pt x="2284" y="234"/>
                    </a:cubicBezTo>
                    <a:lnTo>
                      <a:pt x="2854" y="577"/>
                    </a:lnTo>
                    <a:lnTo>
                      <a:pt x="2968" y="691"/>
                    </a:lnTo>
                    <a:cubicBezTo>
                      <a:pt x="2968" y="691"/>
                      <a:pt x="2968" y="729"/>
                      <a:pt x="2892" y="729"/>
                    </a:cubicBezTo>
                    <a:lnTo>
                      <a:pt x="1332" y="1642"/>
                    </a:lnTo>
                    <a:cubicBezTo>
                      <a:pt x="1256" y="1680"/>
                      <a:pt x="1171" y="1699"/>
                      <a:pt x="1085" y="1699"/>
                    </a:cubicBezTo>
                    <a:cubicBezTo>
                      <a:pt x="1000" y="1699"/>
                      <a:pt x="914" y="1680"/>
                      <a:pt x="838" y="1642"/>
                    </a:cubicBezTo>
                    <a:lnTo>
                      <a:pt x="267" y="1300"/>
                    </a:lnTo>
                    <a:lnTo>
                      <a:pt x="191" y="1185"/>
                    </a:lnTo>
                    <a:cubicBezTo>
                      <a:pt x="191" y="1185"/>
                      <a:pt x="191" y="1147"/>
                      <a:pt x="229" y="1147"/>
                    </a:cubicBezTo>
                    <a:lnTo>
                      <a:pt x="1827" y="234"/>
                    </a:lnTo>
                    <a:cubicBezTo>
                      <a:pt x="1865" y="196"/>
                      <a:pt x="1903" y="196"/>
                      <a:pt x="2017" y="196"/>
                    </a:cubicBezTo>
                    <a:close/>
                    <a:moveTo>
                      <a:pt x="2029" y="1"/>
                    </a:moveTo>
                    <a:cubicBezTo>
                      <a:pt x="1914" y="1"/>
                      <a:pt x="1801" y="29"/>
                      <a:pt x="1713" y="82"/>
                    </a:cubicBezTo>
                    <a:lnTo>
                      <a:pt x="153" y="957"/>
                    </a:lnTo>
                    <a:cubicBezTo>
                      <a:pt x="39" y="1033"/>
                      <a:pt x="1" y="1109"/>
                      <a:pt x="1" y="1224"/>
                    </a:cubicBezTo>
                    <a:cubicBezTo>
                      <a:pt x="1" y="1300"/>
                      <a:pt x="39" y="1414"/>
                      <a:pt x="191" y="1490"/>
                    </a:cubicBezTo>
                    <a:lnTo>
                      <a:pt x="762" y="1832"/>
                    </a:lnTo>
                    <a:cubicBezTo>
                      <a:pt x="876" y="1870"/>
                      <a:pt x="990" y="1908"/>
                      <a:pt x="1142" y="1908"/>
                    </a:cubicBezTo>
                    <a:cubicBezTo>
                      <a:pt x="1256" y="1908"/>
                      <a:pt x="1332" y="1908"/>
                      <a:pt x="1447" y="1870"/>
                    </a:cubicBezTo>
                    <a:lnTo>
                      <a:pt x="3006" y="957"/>
                    </a:lnTo>
                    <a:cubicBezTo>
                      <a:pt x="3082" y="919"/>
                      <a:pt x="3159" y="843"/>
                      <a:pt x="3159" y="729"/>
                    </a:cubicBezTo>
                    <a:cubicBezTo>
                      <a:pt x="3159" y="653"/>
                      <a:pt x="3082" y="539"/>
                      <a:pt x="2968" y="463"/>
                    </a:cubicBezTo>
                    <a:lnTo>
                      <a:pt x="2398" y="120"/>
                    </a:lnTo>
                    <a:cubicBezTo>
                      <a:pt x="2296" y="39"/>
                      <a:pt x="2161" y="1"/>
                      <a:pt x="20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9"/>
              <p:cNvSpPr/>
              <p:nvPr/>
            </p:nvSpPr>
            <p:spPr>
              <a:xfrm>
                <a:off x="4376787" y="2575351"/>
                <a:ext cx="41387" cy="25495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1922" extrusionOk="0">
                    <a:moveTo>
                      <a:pt x="1940" y="210"/>
                    </a:moveTo>
                    <a:cubicBezTo>
                      <a:pt x="2016" y="210"/>
                      <a:pt x="2131" y="210"/>
                      <a:pt x="2207" y="286"/>
                    </a:cubicBezTo>
                    <a:lnTo>
                      <a:pt x="2777" y="628"/>
                    </a:lnTo>
                    <a:lnTo>
                      <a:pt x="2891" y="742"/>
                    </a:lnTo>
                    <a:cubicBezTo>
                      <a:pt x="2891" y="742"/>
                      <a:pt x="2891" y="780"/>
                      <a:pt x="2853" y="780"/>
                    </a:cubicBezTo>
                    <a:lnTo>
                      <a:pt x="1256" y="1693"/>
                    </a:lnTo>
                    <a:cubicBezTo>
                      <a:pt x="1208" y="1709"/>
                      <a:pt x="1148" y="1718"/>
                      <a:pt x="1083" y="1718"/>
                    </a:cubicBezTo>
                    <a:cubicBezTo>
                      <a:pt x="990" y="1718"/>
                      <a:pt x="888" y="1700"/>
                      <a:pt x="799" y="1655"/>
                    </a:cubicBezTo>
                    <a:lnTo>
                      <a:pt x="228" y="1313"/>
                    </a:lnTo>
                    <a:lnTo>
                      <a:pt x="114" y="1199"/>
                    </a:lnTo>
                    <a:cubicBezTo>
                      <a:pt x="114" y="1199"/>
                      <a:pt x="114" y="1161"/>
                      <a:pt x="190" y="1161"/>
                    </a:cubicBezTo>
                    <a:lnTo>
                      <a:pt x="1750" y="248"/>
                    </a:lnTo>
                    <a:cubicBezTo>
                      <a:pt x="1788" y="210"/>
                      <a:pt x="1826" y="210"/>
                      <a:pt x="1940" y="210"/>
                    </a:cubicBezTo>
                    <a:close/>
                    <a:moveTo>
                      <a:pt x="2035" y="0"/>
                    </a:moveTo>
                    <a:cubicBezTo>
                      <a:pt x="1921" y="0"/>
                      <a:pt x="1807" y="19"/>
                      <a:pt x="1712" y="57"/>
                    </a:cubicBezTo>
                    <a:lnTo>
                      <a:pt x="114" y="970"/>
                    </a:lnTo>
                    <a:cubicBezTo>
                      <a:pt x="38" y="1008"/>
                      <a:pt x="0" y="1123"/>
                      <a:pt x="0" y="1199"/>
                    </a:cubicBezTo>
                    <a:cubicBezTo>
                      <a:pt x="0" y="1313"/>
                      <a:pt x="38" y="1389"/>
                      <a:pt x="190" y="1503"/>
                    </a:cubicBezTo>
                    <a:lnTo>
                      <a:pt x="761" y="1845"/>
                    </a:lnTo>
                    <a:cubicBezTo>
                      <a:pt x="837" y="1883"/>
                      <a:pt x="989" y="1922"/>
                      <a:pt x="1141" y="1922"/>
                    </a:cubicBezTo>
                    <a:cubicBezTo>
                      <a:pt x="1218" y="1922"/>
                      <a:pt x="1332" y="1883"/>
                      <a:pt x="1408" y="1845"/>
                    </a:cubicBezTo>
                    <a:lnTo>
                      <a:pt x="2968" y="932"/>
                    </a:lnTo>
                    <a:cubicBezTo>
                      <a:pt x="3082" y="894"/>
                      <a:pt x="3120" y="780"/>
                      <a:pt x="3120" y="704"/>
                    </a:cubicBezTo>
                    <a:cubicBezTo>
                      <a:pt x="3120" y="590"/>
                      <a:pt x="3082" y="514"/>
                      <a:pt x="2930" y="400"/>
                    </a:cubicBezTo>
                    <a:lnTo>
                      <a:pt x="2359" y="57"/>
                    </a:lnTo>
                    <a:cubicBezTo>
                      <a:pt x="2264" y="19"/>
                      <a:pt x="2150" y="0"/>
                      <a:pt x="20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9"/>
              <p:cNvSpPr/>
              <p:nvPr/>
            </p:nvSpPr>
            <p:spPr>
              <a:xfrm>
                <a:off x="4412616" y="2553835"/>
                <a:ext cx="41387" cy="25814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1946" extrusionOk="0">
                    <a:moveTo>
                      <a:pt x="1979" y="272"/>
                    </a:moveTo>
                    <a:cubicBezTo>
                      <a:pt x="2093" y="272"/>
                      <a:pt x="2169" y="272"/>
                      <a:pt x="2283" y="310"/>
                    </a:cubicBezTo>
                    <a:lnTo>
                      <a:pt x="2854" y="652"/>
                    </a:lnTo>
                    <a:lnTo>
                      <a:pt x="2930" y="728"/>
                    </a:lnTo>
                    <a:cubicBezTo>
                      <a:pt x="2930" y="728"/>
                      <a:pt x="2930" y="804"/>
                      <a:pt x="2892" y="804"/>
                    </a:cubicBezTo>
                    <a:lnTo>
                      <a:pt x="1332" y="1679"/>
                    </a:lnTo>
                    <a:cubicBezTo>
                      <a:pt x="1256" y="1736"/>
                      <a:pt x="1170" y="1765"/>
                      <a:pt x="1085" y="1765"/>
                    </a:cubicBezTo>
                    <a:cubicBezTo>
                      <a:pt x="999" y="1765"/>
                      <a:pt x="913" y="1736"/>
                      <a:pt x="837" y="1679"/>
                    </a:cubicBezTo>
                    <a:lnTo>
                      <a:pt x="267" y="1375"/>
                    </a:lnTo>
                    <a:lnTo>
                      <a:pt x="190" y="1261"/>
                    </a:lnTo>
                    <a:cubicBezTo>
                      <a:pt x="190" y="1261"/>
                      <a:pt x="190" y="1223"/>
                      <a:pt x="229" y="1223"/>
                    </a:cubicBezTo>
                    <a:lnTo>
                      <a:pt x="1788" y="310"/>
                    </a:lnTo>
                    <a:cubicBezTo>
                      <a:pt x="1864" y="272"/>
                      <a:pt x="1902" y="272"/>
                      <a:pt x="1979" y="272"/>
                    </a:cubicBezTo>
                    <a:close/>
                    <a:moveTo>
                      <a:pt x="2011" y="0"/>
                    </a:moveTo>
                    <a:cubicBezTo>
                      <a:pt x="1905" y="0"/>
                      <a:pt x="1801" y="29"/>
                      <a:pt x="1712" y="81"/>
                    </a:cubicBezTo>
                    <a:lnTo>
                      <a:pt x="152" y="995"/>
                    </a:lnTo>
                    <a:cubicBezTo>
                      <a:pt x="38" y="1033"/>
                      <a:pt x="0" y="1109"/>
                      <a:pt x="0" y="1223"/>
                    </a:cubicBezTo>
                    <a:cubicBezTo>
                      <a:pt x="0" y="1299"/>
                      <a:pt x="38" y="1413"/>
                      <a:pt x="190" y="1489"/>
                    </a:cubicBezTo>
                    <a:lnTo>
                      <a:pt x="761" y="1832"/>
                    </a:lnTo>
                    <a:cubicBezTo>
                      <a:pt x="837" y="1870"/>
                      <a:pt x="989" y="1946"/>
                      <a:pt x="1142" y="1946"/>
                    </a:cubicBezTo>
                    <a:cubicBezTo>
                      <a:pt x="1294" y="1946"/>
                      <a:pt x="1370" y="1946"/>
                      <a:pt x="1408" y="1870"/>
                    </a:cubicBezTo>
                    <a:lnTo>
                      <a:pt x="3006" y="956"/>
                    </a:lnTo>
                    <a:cubicBezTo>
                      <a:pt x="3082" y="918"/>
                      <a:pt x="3120" y="842"/>
                      <a:pt x="3120" y="728"/>
                    </a:cubicBezTo>
                    <a:cubicBezTo>
                      <a:pt x="3120" y="652"/>
                      <a:pt x="3082" y="538"/>
                      <a:pt x="2930" y="462"/>
                    </a:cubicBezTo>
                    <a:lnTo>
                      <a:pt x="2359" y="120"/>
                    </a:lnTo>
                    <a:cubicBezTo>
                      <a:pt x="2257" y="38"/>
                      <a:pt x="2133" y="0"/>
                      <a:pt x="20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9"/>
              <p:cNvSpPr/>
              <p:nvPr/>
            </p:nvSpPr>
            <p:spPr>
              <a:xfrm>
                <a:off x="4448949" y="2533089"/>
                <a:ext cx="41904" cy="25363"/>
              </a:xfrm>
              <a:custGeom>
                <a:avLst/>
                <a:gdLst/>
                <a:ahLst/>
                <a:cxnLst/>
                <a:rect l="l" t="t" r="r" b="b"/>
                <a:pathLst>
                  <a:path w="3159" h="1912" extrusionOk="0">
                    <a:moveTo>
                      <a:pt x="2017" y="200"/>
                    </a:moveTo>
                    <a:cubicBezTo>
                      <a:pt x="2093" y="200"/>
                      <a:pt x="2207" y="276"/>
                      <a:pt x="2283" y="314"/>
                    </a:cubicBezTo>
                    <a:lnTo>
                      <a:pt x="2854" y="618"/>
                    </a:lnTo>
                    <a:lnTo>
                      <a:pt x="2968" y="732"/>
                    </a:lnTo>
                    <a:cubicBezTo>
                      <a:pt x="2968" y="732"/>
                      <a:pt x="2968" y="770"/>
                      <a:pt x="2930" y="770"/>
                    </a:cubicBezTo>
                    <a:lnTo>
                      <a:pt x="1332" y="1684"/>
                    </a:lnTo>
                    <a:cubicBezTo>
                      <a:pt x="1269" y="1699"/>
                      <a:pt x="1206" y="1709"/>
                      <a:pt x="1143" y="1709"/>
                    </a:cubicBezTo>
                    <a:cubicBezTo>
                      <a:pt x="1054" y="1709"/>
                      <a:pt x="965" y="1690"/>
                      <a:pt x="875" y="1645"/>
                    </a:cubicBezTo>
                    <a:lnTo>
                      <a:pt x="305" y="1303"/>
                    </a:lnTo>
                    <a:lnTo>
                      <a:pt x="191" y="1189"/>
                    </a:lnTo>
                    <a:cubicBezTo>
                      <a:pt x="191" y="1189"/>
                      <a:pt x="191" y="1151"/>
                      <a:pt x="267" y="1151"/>
                    </a:cubicBezTo>
                    <a:lnTo>
                      <a:pt x="1827" y="238"/>
                    </a:lnTo>
                    <a:cubicBezTo>
                      <a:pt x="1865" y="200"/>
                      <a:pt x="1903" y="200"/>
                      <a:pt x="2017" y="200"/>
                    </a:cubicBezTo>
                    <a:close/>
                    <a:moveTo>
                      <a:pt x="2055" y="0"/>
                    </a:moveTo>
                    <a:cubicBezTo>
                      <a:pt x="1931" y="0"/>
                      <a:pt x="1808" y="29"/>
                      <a:pt x="1712" y="86"/>
                    </a:cubicBezTo>
                    <a:lnTo>
                      <a:pt x="153" y="961"/>
                    </a:lnTo>
                    <a:cubicBezTo>
                      <a:pt x="77" y="1037"/>
                      <a:pt x="0" y="1113"/>
                      <a:pt x="0" y="1227"/>
                    </a:cubicBezTo>
                    <a:cubicBezTo>
                      <a:pt x="0" y="1303"/>
                      <a:pt x="77" y="1417"/>
                      <a:pt x="191" y="1493"/>
                    </a:cubicBezTo>
                    <a:lnTo>
                      <a:pt x="761" y="1836"/>
                    </a:lnTo>
                    <a:cubicBezTo>
                      <a:pt x="875" y="1874"/>
                      <a:pt x="1028" y="1912"/>
                      <a:pt x="1142" y="1912"/>
                    </a:cubicBezTo>
                    <a:cubicBezTo>
                      <a:pt x="1294" y="1912"/>
                      <a:pt x="1408" y="1912"/>
                      <a:pt x="1446" y="1836"/>
                    </a:cubicBezTo>
                    <a:lnTo>
                      <a:pt x="3006" y="923"/>
                    </a:lnTo>
                    <a:cubicBezTo>
                      <a:pt x="3082" y="885"/>
                      <a:pt x="3158" y="770"/>
                      <a:pt x="3158" y="694"/>
                    </a:cubicBezTo>
                    <a:cubicBezTo>
                      <a:pt x="3158" y="580"/>
                      <a:pt x="3120" y="504"/>
                      <a:pt x="2968" y="390"/>
                    </a:cubicBezTo>
                    <a:lnTo>
                      <a:pt x="2397" y="86"/>
                    </a:lnTo>
                    <a:cubicBezTo>
                      <a:pt x="2302" y="29"/>
                      <a:pt x="2178" y="0"/>
                      <a:pt x="20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9"/>
              <p:cNvSpPr/>
              <p:nvPr/>
            </p:nvSpPr>
            <p:spPr>
              <a:xfrm>
                <a:off x="4485786" y="2512263"/>
                <a:ext cx="41400" cy="25495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1922" extrusionOk="0">
                    <a:moveTo>
                      <a:pt x="1979" y="210"/>
                    </a:moveTo>
                    <a:cubicBezTo>
                      <a:pt x="2093" y="210"/>
                      <a:pt x="2169" y="210"/>
                      <a:pt x="2283" y="248"/>
                    </a:cubicBezTo>
                    <a:lnTo>
                      <a:pt x="2854" y="590"/>
                    </a:lnTo>
                    <a:lnTo>
                      <a:pt x="2930" y="705"/>
                    </a:lnTo>
                    <a:cubicBezTo>
                      <a:pt x="2930" y="705"/>
                      <a:pt x="2930" y="743"/>
                      <a:pt x="2892" y="743"/>
                    </a:cubicBezTo>
                    <a:lnTo>
                      <a:pt x="1332" y="1656"/>
                    </a:lnTo>
                    <a:cubicBezTo>
                      <a:pt x="1256" y="1694"/>
                      <a:pt x="1171" y="1713"/>
                      <a:pt x="1085" y="1713"/>
                    </a:cubicBezTo>
                    <a:cubicBezTo>
                      <a:pt x="999" y="1713"/>
                      <a:pt x="914" y="1694"/>
                      <a:pt x="838" y="1656"/>
                    </a:cubicBezTo>
                    <a:lnTo>
                      <a:pt x="267" y="1313"/>
                    </a:lnTo>
                    <a:lnTo>
                      <a:pt x="191" y="1199"/>
                    </a:lnTo>
                    <a:cubicBezTo>
                      <a:pt x="191" y="1199"/>
                      <a:pt x="191" y="1161"/>
                      <a:pt x="229" y="1161"/>
                    </a:cubicBezTo>
                    <a:lnTo>
                      <a:pt x="1789" y="248"/>
                    </a:lnTo>
                    <a:cubicBezTo>
                      <a:pt x="1865" y="210"/>
                      <a:pt x="1903" y="210"/>
                      <a:pt x="1979" y="210"/>
                    </a:cubicBezTo>
                    <a:close/>
                    <a:moveTo>
                      <a:pt x="2036" y="1"/>
                    </a:moveTo>
                    <a:cubicBezTo>
                      <a:pt x="1922" y="1"/>
                      <a:pt x="1808" y="20"/>
                      <a:pt x="1713" y="58"/>
                    </a:cubicBezTo>
                    <a:lnTo>
                      <a:pt x="153" y="971"/>
                    </a:lnTo>
                    <a:cubicBezTo>
                      <a:pt x="39" y="1009"/>
                      <a:pt x="1" y="1123"/>
                      <a:pt x="1" y="1199"/>
                    </a:cubicBezTo>
                    <a:cubicBezTo>
                      <a:pt x="1" y="1313"/>
                      <a:pt x="39" y="1389"/>
                      <a:pt x="191" y="1503"/>
                    </a:cubicBezTo>
                    <a:lnTo>
                      <a:pt x="762" y="1846"/>
                    </a:lnTo>
                    <a:cubicBezTo>
                      <a:pt x="838" y="1884"/>
                      <a:pt x="990" y="1922"/>
                      <a:pt x="1142" y="1922"/>
                    </a:cubicBezTo>
                    <a:cubicBezTo>
                      <a:pt x="1218" y="1922"/>
                      <a:pt x="1370" y="1884"/>
                      <a:pt x="1408" y="1846"/>
                    </a:cubicBezTo>
                    <a:lnTo>
                      <a:pt x="3006" y="933"/>
                    </a:lnTo>
                    <a:cubicBezTo>
                      <a:pt x="3082" y="895"/>
                      <a:pt x="3120" y="781"/>
                      <a:pt x="3120" y="705"/>
                    </a:cubicBezTo>
                    <a:cubicBezTo>
                      <a:pt x="3120" y="590"/>
                      <a:pt x="3082" y="514"/>
                      <a:pt x="2930" y="400"/>
                    </a:cubicBezTo>
                    <a:lnTo>
                      <a:pt x="2359" y="58"/>
                    </a:lnTo>
                    <a:cubicBezTo>
                      <a:pt x="2264" y="20"/>
                      <a:pt x="2150" y="1"/>
                      <a:pt x="20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9"/>
              <p:cNvSpPr/>
              <p:nvPr/>
            </p:nvSpPr>
            <p:spPr>
              <a:xfrm>
                <a:off x="4522119" y="2490747"/>
                <a:ext cx="41904" cy="25827"/>
              </a:xfrm>
              <a:custGeom>
                <a:avLst/>
                <a:gdLst/>
                <a:ahLst/>
                <a:cxnLst/>
                <a:rect l="l" t="t" r="r" b="b"/>
                <a:pathLst>
                  <a:path w="3159" h="1947" extrusionOk="0">
                    <a:moveTo>
                      <a:pt x="2017" y="234"/>
                    </a:moveTo>
                    <a:cubicBezTo>
                      <a:pt x="2093" y="234"/>
                      <a:pt x="2207" y="272"/>
                      <a:pt x="2283" y="310"/>
                    </a:cubicBezTo>
                    <a:lnTo>
                      <a:pt x="2854" y="653"/>
                    </a:lnTo>
                    <a:lnTo>
                      <a:pt x="2968" y="729"/>
                    </a:lnTo>
                    <a:cubicBezTo>
                      <a:pt x="2968" y="729"/>
                      <a:pt x="2968" y="805"/>
                      <a:pt x="2892" y="805"/>
                    </a:cubicBezTo>
                    <a:lnTo>
                      <a:pt x="1332" y="1680"/>
                    </a:lnTo>
                    <a:cubicBezTo>
                      <a:pt x="1264" y="1714"/>
                      <a:pt x="1188" y="1733"/>
                      <a:pt x="1114" y="1733"/>
                    </a:cubicBezTo>
                    <a:cubicBezTo>
                      <a:pt x="1025" y="1733"/>
                      <a:pt x="939" y="1705"/>
                      <a:pt x="876" y="1642"/>
                    </a:cubicBezTo>
                    <a:lnTo>
                      <a:pt x="305" y="1299"/>
                    </a:lnTo>
                    <a:lnTo>
                      <a:pt x="191" y="1223"/>
                    </a:lnTo>
                    <a:cubicBezTo>
                      <a:pt x="191" y="1223"/>
                      <a:pt x="191" y="1185"/>
                      <a:pt x="267" y="1185"/>
                    </a:cubicBezTo>
                    <a:lnTo>
                      <a:pt x="1827" y="272"/>
                    </a:lnTo>
                    <a:cubicBezTo>
                      <a:pt x="1865" y="234"/>
                      <a:pt x="1903" y="234"/>
                      <a:pt x="2017" y="234"/>
                    </a:cubicBezTo>
                    <a:close/>
                    <a:moveTo>
                      <a:pt x="2029" y="1"/>
                    </a:moveTo>
                    <a:cubicBezTo>
                      <a:pt x="1914" y="1"/>
                      <a:pt x="1801" y="29"/>
                      <a:pt x="1713" y="82"/>
                    </a:cubicBezTo>
                    <a:lnTo>
                      <a:pt x="153" y="995"/>
                    </a:lnTo>
                    <a:cubicBezTo>
                      <a:pt x="77" y="1033"/>
                      <a:pt x="1" y="1109"/>
                      <a:pt x="1" y="1223"/>
                    </a:cubicBezTo>
                    <a:cubicBezTo>
                      <a:pt x="1" y="1299"/>
                      <a:pt x="77" y="1414"/>
                      <a:pt x="191" y="1490"/>
                    </a:cubicBezTo>
                    <a:lnTo>
                      <a:pt x="762" y="1832"/>
                    </a:lnTo>
                    <a:cubicBezTo>
                      <a:pt x="876" y="1870"/>
                      <a:pt x="1028" y="1946"/>
                      <a:pt x="1142" y="1946"/>
                    </a:cubicBezTo>
                    <a:cubicBezTo>
                      <a:pt x="1256" y="1946"/>
                      <a:pt x="1332" y="1946"/>
                      <a:pt x="1447" y="1870"/>
                    </a:cubicBezTo>
                    <a:lnTo>
                      <a:pt x="3006" y="957"/>
                    </a:lnTo>
                    <a:cubicBezTo>
                      <a:pt x="3120" y="919"/>
                      <a:pt x="3159" y="843"/>
                      <a:pt x="3159" y="729"/>
                    </a:cubicBezTo>
                    <a:cubicBezTo>
                      <a:pt x="3159" y="653"/>
                      <a:pt x="3120" y="538"/>
                      <a:pt x="2968" y="462"/>
                    </a:cubicBezTo>
                    <a:lnTo>
                      <a:pt x="2398" y="120"/>
                    </a:lnTo>
                    <a:cubicBezTo>
                      <a:pt x="2296" y="38"/>
                      <a:pt x="2161" y="1"/>
                      <a:pt x="20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9"/>
              <p:cNvSpPr/>
              <p:nvPr/>
            </p:nvSpPr>
            <p:spPr>
              <a:xfrm>
                <a:off x="4558969" y="2459906"/>
                <a:ext cx="59056" cy="35471"/>
              </a:xfrm>
              <a:custGeom>
                <a:avLst/>
                <a:gdLst/>
                <a:ahLst/>
                <a:cxnLst/>
                <a:rect l="l" t="t" r="r" b="b"/>
                <a:pathLst>
                  <a:path w="4452" h="2674" extrusionOk="0">
                    <a:moveTo>
                      <a:pt x="3310" y="200"/>
                    </a:moveTo>
                    <a:cubicBezTo>
                      <a:pt x="3424" y="200"/>
                      <a:pt x="3500" y="200"/>
                      <a:pt x="3614" y="315"/>
                    </a:cubicBezTo>
                    <a:lnTo>
                      <a:pt x="4185" y="619"/>
                    </a:lnTo>
                    <a:lnTo>
                      <a:pt x="4261" y="733"/>
                    </a:lnTo>
                    <a:cubicBezTo>
                      <a:pt x="4261" y="733"/>
                      <a:pt x="4261" y="771"/>
                      <a:pt x="4223" y="771"/>
                    </a:cubicBezTo>
                    <a:lnTo>
                      <a:pt x="1332" y="2445"/>
                    </a:lnTo>
                    <a:cubicBezTo>
                      <a:pt x="1269" y="2461"/>
                      <a:pt x="1199" y="2470"/>
                      <a:pt x="1128" y="2470"/>
                    </a:cubicBezTo>
                    <a:cubicBezTo>
                      <a:pt x="1028" y="2470"/>
                      <a:pt x="926" y="2452"/>
                      <a:pt x="837" y="2407"/>
                    </a:cubicBezTo>
                    <a:lnTo>
                      <a:pt x="266" y="2065"/>
                    </a:lnTo>
                    <a:lnTo>
                      <a:pt x="190" y="1950"/>
                    </a:lnTo>
                    <a:cubicBezTo>
                      <a:pt x="190" y="1950"/>
                      <a:pt x="190" y="1912"/>
                      <a:pt x="228" y="1912"/>
                    </a:cubicBezTo>
                    <a:lnTo>
                      <a:pt x="3120" y="238"/>
                    </a:lnTo>
                    <a:cubicBezTo>
                      <a:pt x="3196" y="200"/>
                      <a:pt x="3234" y="200"/>
                      <a:pt x="3310" y="200"/>
                    </a:cubicBezTo>
                    <a:close/>
                    <a:moveTo>
                      <a:pt x="3367" y="1"/>
                    </a:moveTo>
                    <a:cubicBezTo>
                      <a:pt x="3253" y="1"/>
                      <a:pt x="3139" y="29"/>
                      <a:pt x="3044" y="86"/>
                    </a:cubicBezTo>
                    <a:lnTo>
                      <a:pt x="114" y="1722"/>
                    </a:lnTo>
                    <a:cubicBezTo>
                      <a:pt x="38" y="1798"/>
                      <a:pt x="0" y="1874"/>
                      <a:pt x="0" y="1988"/>
                    </a:cubicBezTo>
                    <a:cubicBezTo>
                      <a:pt x="0" y="2065"/>
                      <a:pt x="38" y="2179"/>
                      <a:pt x="190" y="2255"/>
                    </a:cubicBezTo>
                    <a:lnTo>
                      <a:pt x="761" y="2597"/>
                    </a:lnTo>
                    <a:cubicBezTo>
                      <a:pt x="837" y="2635"/>
                      <a:pt x="989" y="2673"/>
                      <a:pt x="1141" y="2673"/>
                    </a:cubicBezTo>
                    <a:cubicBezTo>
                      <a:pt x="1217" y="2673"/>
                      <a:pt x="1332" y="2635"/>
                      <a:pt x="1408" y="2597"/>
                    </a:cubicBezTo>
                    <a:lnTo>
                      <a:pt x="4337" y="923"/>
                    </a:lnTo>
                    <a:cubicBezTo>
                      <a:pt x="4413" y="885"/>
                      <a:pt x="4451" y="771"/>
                      <a:pt x="4451" y="695"/>
                    </a:cubicBezTo>
                    <a:cubicBezTo>
                      <a:pt x="4451" y="581"/>
                      <a:pt x="4413" y="505"/>
                      <a:pt x="4261" y="391"/>
                    </a:cubicBezTo>
                    <a:lnTo>
                      <a:pt x="3690" y="86"/>
                    </a:lnTo>
                    <a:cubicBezTo>
                      <a:pt x="3595" y="29"/>
                      <a:pt x="3481" y="1"/>
                      <a:pt x="33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9"/>
              <p:cNvSpPr/>
              <p:nvPr/>
            </p:nvSpPr>
            <p:spPr>
              <a:xfrm>
                <a:off x="4302596" y="2742822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789" y="253"/>
                    </a:moveTo>
                    <a:cubicBezTo>
                      <a:pt x="2017" y="253"/>
                      <a:pt x="2245" y="291"/>
                      <a:pt x="2397" y="367"/>
                    </a:cubicBezTo>
                    <a:lnTo>
                      <a:pt x="3539" y="1052"/>
                    </a:lnTo>
                    <a:cubicBezTo>
                      <a:pt x="3691" y="1128"/>
                      <a:pt x="3767" y="1242"/>
                      <a:pt x="3767" y="1318"/>
                    </a:cubicBezTo>
                    <a:cubicBezTo>
                      <a:pt x="3767" y="1433"/>
                      <a:pt x="3691" y="1471"/>
                      <a:pt x="3615" y="1509"/>
                    </a:cubicBezTo>
                    <a:lnTo>
                      <a:pt x="2626" y="2079"/>
                    </a:lnTo>
                    <a:cubicBezTo>
                      <a:pt x="2518" y="2151"/>
                      <a:pt x="2351" y="2189"/>
                      <a:pt x="2172" y="2189"/>
                    </a:cubicBezTo>
                    <a:cubicBezTo>
                      <a:pt x="1973" y="2189"/>
                      <a:pt x="1759" y="2142"/>
                      <a:pt x="1598" y="2041"/>
                    </a:cubicBezTo>
                    <a:lnTo>
                      <a:pt x="457" y="1395"/>
                    </a:lnTo>
                    <a:cubicBezTo>
                      <a:pt x="305" y="1280"/>
                      <a:pt x="191" y="1204"/>
                      <a:pt x="191" y="1090"/>
                    </a:cubicBezTo>
                    <a:cubicBezTo>
                      <a:pt x="191" y="1014"/>
                      <a:pt x="305" y="938"/>
                      <a:pt x="343" y="900"/>
                    </a:cubicBezTo>
                    <a:lnTo>
                      <a:pt x="1332" y="329"/>
                    </a:lnTo>
                    <a:cubicBezTo>
                      <a:pt x="1446" y="291"/>
                      <a:pt x="1598" y="253"/>
                      <a:pt x="1789" y="253"/>
                    </a:cubicBezTo>
                    <a:close/>
                    <a:moveTo>
                      <a:pt x="1857" y="1"/>
                    </a:moveTo>
                    <a:cubicBezTo>
                      <a:pt x="1635" y="1"/>
                      <a:pt x="1419" y="48"/>
                      <a:pt x="1256" y="139"/>
                    </a:cubicBezTo>
                    <a:lnTo>
                      <a:pt x="267" y="710"/>
                    </a:lnTo>
                    <a:cubicBezTo>
                      <a:pt x="115" y="824"/>
                      <a:pt x="1" y="938"/>
                      <a:pt x="1" y="1090"/>
                    </a:cubicBezTo>
                    <a:cubicBezTo>
                      <a:pt x="1" y="1280"/>
                      <a:pt x="115" y="1433"/>
                      <a:pt x="343" y="1547"/>
                    </a:cubicBezTo>
                    <a:lnTo>
                      <a:pt x="1484" y="2232"/>
                    </a:lnTo>
                    <a:cubicBezTo>
                      <a:pt x="1675" y="2384"/>
                      <a:pt x="1979" y="2422"/>
                      <a:pt x="2207" y="2422"/>
                    </a:cubicBezTo>
                    <a:cubicBezTo>
                      <a:pt x="2397" y="2422"/>
                      <a:pt x="2588" y="2384"/>
                      <a:pt x="2778" y="2270"/>
                    </a:cubicBezTo>
                    <a:lnTo>
                      <a:pt x="3767" y="1699"/>
                    </a:lnTo>
                    <a:cubicBezTo>
                      <a:pt x="3919" y="1623"/>
                      <a:pt x="3995" y="1471"/>
                      <a:pt x="3995" y="1318"/>
                    </a:cubicBezTo>
                    <a:cubicBezTo>
                      <a:pt x="3995" y="1128"/>
                      <a:pt x="3919" y="976"/>
                      <a:pt x="3691" y="862"/>
                    </a:cubicBezTo>
                    <a:lnTo>
                      <a:pt x="2550" y="177"/>
                    </a:lnTo>
                    <a:cubicBezTo>
                      <a:pt x="2351" y="58"/>
                      <a:pt x="2100" y="1"/>
                      <a:pt x="185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9"/>
              <p:cNvSpPr/>
              <p:nvPr/>
            </p:nvSpPr>
            <p:spPr>
              <a:xfrm>
                <a:off x="4338929" y="2722142"/>
                <a:ext cx="53007" cy="3211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1" extrusionOk="0">
                    <a:moveTo>
                      <a:pt x="1789" y="214"/>
                    </a:moveTo>
                    <a:cubicBezTo>
                      <a:pt x="2017" y="214"/>
                      <a:pt x="2207" y="290"/>
                      <a:pt x="2398" y="367"/>
                    </a:cubicBezTo>
                    <a:lnTo>
                      <a:pt x="3539" y="1051"/>
                    </a:lnTo>
                    <a:cubicBezTo>
                      <a:pt x="3691" y="1127"/>
                      <a:pt x="3805" y="1204"/>
                      <a:pt x="3805" y="1318"/>
                    </a:cubicBezTo>
                    <a:cubicBezTo>
                      <a:pt x="3805" y="1432"/>
                      <a:pt x="3691" y="1470"/>
                      <a:pt x="3653" y="1508"/>
                    </a:cubicBezTo>
                    <a:lnTo>
                      <a:pt x="2664" y="2079"/>
                    </a:lnTo>
                    <a:cubicBezTo>
                      <a:pt x="2538" y="2150"/>
                      <a:pt x="2370" y="2188"/>
                      <a:pt x="2192" y="2188"/>
                    </a:cubicBezTo>
                    <a:cubicBezTo>
                      <a:pt x="1992" y="2188"/>
                      <a:pt x="1779" y="2141"/>
                      <a:pt x="1599" y="2040"/>
                    </a:cubicBezTo>
                    <a:lnTo>
                      <a:pt x="457" y="1356"/>
                    </a:lnTo>
                    <a:cubicBezTo>
                      <a:pt x="305" y="1280"/>
                      <a:pt x="229" y="1165"/>
                      <a:pt x="229" y="1089"/>
                    </a:cubicBezTo>
                    <a:cubicBezTo>
                      <a:pt x="229" y="975"/>
                      <a:pt x="305" y="937"/>
                      <a:pt x="381" y="899"/>
                    </a:cubicBezTo>
                    <a:lnTo>
                      <a:pt x="1370" y="328"/>
                    </a:lnTo>
                    <a:cubicBezTo>
                      <a:pt x="1446" y="252"/>
                      <a:pt x="1599" y="214"/>
                      <a:pt x="1789" y="214"/>
                    </a:cubicBezTo>
                    <a:close/>
                    <a:moveTo>
                      <a:pt x="1819" y="0"/>
                    </a:moveTo>
                    <a:cubicBezTo>
                      <a:pt x="1597" y="0"/>
                      <a:pt x="1382" y="47"/>
                      <a:pt x="1218" y="138"/>
                    </a:cubicBezTo>
                    <a:lnTo>
                      <a:pt x="229" y="709"/>
                    </a:lnTo>
                    <a:cubicBezTo>
                      <a:pt x="77" y="785"/>
                      <a:pt x="1" y="937"/>
                      <a:pt x="1" y="1089"/>
                    </a:cubicBezTo>
                    <a:cubicBezTo>
                      <a:pt x="1" y="1280"/>
                      <a:pt x="77" y="1432"/>
                      <a:pt x="305" y="1546"/>
                    </a:cubicBezTo>
                    <a:lnTo>
                      <a:pt x="1446" y="2231"/>
                    </a:lnTo>
                    <a:cubicBezTo>
                      <a:pt x="1637" y="2383"/>
                      <a:pt x="1941" y="2421"/>
                      <a:pt x="2169" y="2421"/>
                    </a:cubicBezTo>
                    <a:cubicBezTo>
                      <a:pt x="2398" y="2421"/>
                      <a:pt x="2588" y="2383"/>
                      <a:pt x="2740" y="2269"/>
                    </a:cubicBezTo>
                    <a:lnTo>
                      <a:pt x="3729" y="1698"/>
                    </a:lnTo>
                    <a:cubicBezTo>
                      <a:pt x="3881" y="1584"/>
                      <a:pt x="3995" y="1470"/>
                      <a:pt x="3995" y="1318"/>
                    </a:cubicBezTo>
                    <a:cubicBezTo>
                      <a:pt x="3995" y="1127"/>
                      <a:pt x="3881" y="975"/>
                      <a:pt x="3653" y="861"/>
                    </a:cubicBezTo>
                    <a:lnTo>
                      <a:pt x="2512" y="176"/>
                    </a:lnTo>
                    <a:cubicBezTo>
                      <a:pt x="2313" y="57"/>
                      <a:pt x="2062" y="0"/>
                      <a:pt x="18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9"/>
              <p:cNvSpPr/>
              <p:nvPr/>
            </p:nvSpPr>
            <p:spPr>
              <a:xfrm>
                <a:off x="4375262" y="2701064"/>
                <a:ext cx="53007" cy="32513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51" extrusionOk="0">
                    <a:moveTo>
                      <a:pt x="1827" y="206"/>
                    </a:moveTo>
                    <a:cubicBezTo>
                      <a:pt x="2017" y="206"/>
                      <a:pt x="2246" y="244"/>
                      <a:pt x="2436" y="358"/>
                    </a:cubicBezTo>
                    <a:lnTo>
                      <a:pt x="3577" y="1004"/>
                    </a:lnTo>
                    <a:cubicBezTo>
                      <a:pt x="3729" y="1119"/>
                      <a:pt x="3805" y="1195"/>
                      <a:pt x="3805" y="1309"/>
                    </a:cubicBezTo>
                    <a:cubicBezTo>
                      <a:pt x="3805" y="1385"/>
                      <a:pt x="3729" y="1423"/>
                      <a:pt x="3653" y="1499"/>
                    </a:cubicBezTo>
                    <a:lnTo>
                      <a:pt x="2664" y="2070"/>
                    </a:lnTo>
                    <a:cubicBezTo>
                      <a:pt x="2564" y="2119"/>
                      <a:pt x="2414" y="2148"/>
                      <a:pt x="2251" y="2148"/>
                    </a:cubicBezTo>
                    <a:cubicBezTo>
                      <a:pt x="2040" y="2148"/>
                      <a:pt x="1808" y="2101"/>
                      <a:pt x="1637" y="1994"/>
                    </a:cubicBezTo>
                    <a:lnTo>
                      <a:pt x="496" y="1347"/>
                    </a:lnTo>
                    <a:cubicBezTo>
                      <a:pt x="343" y="1233"/>
                      <a:pt x="229" y="1157"/>
                      <a:pt x="229" y="1042"/>
                    </a:cubicBezTo>
                    <a:cubicBezTo>
                      <a:pt x="229" y="966"/>
                      <a:pt x="343" y="928"/>
                      <a:pt x="381" y="852"/>
                    </a:cubicBezTo>
                    <a:lnTo>
                      <a:pt x="1371" y="282"/>
                    </a:lnTo>
                    <a:cubicBezTo>
                      <a:pt x="1485" y="244"/>
                      <a:pt x="1637" y="206"/>
                      <a:pt x="1827" y="206"/>
                    </a:cubicBezTo>
                    <a:close/>
                    <a:moveTo>
                      <a:pt x="1829" y="1"/>
                    </a:moveTo>
                    <a:cubicBezTo>
                      <a:pt x="1611" y="1"/>
                      <a:pt x="1403" y="58"/>
                      <a:pt x="1256" y="167"/>
                    </a:cubicBezTo>
                    <a:lnTo>
                      <a:pt x="229" y="738"/>
                    </a:lnTo>
                    <a:cubicBezTo>
                      <a:pt x="115" y="814"/>
                      <a:pt x="1" y="966"/>
                      <a:pt x="1" y="1119"/>
                    </a:cubicBezTo>
                    <a:cubicBezTo>
                      <a:pt x="1" y="1309"/>
                      <a:pt x="115" y="1423"/>
                      <a:pt x="343" y="1575"/>
                    </a:cubicBezTo>
                    <a:lnTo>
                      <a:pt x="1485" y="2260"/>
                    </a:lnTo>
                    <a:cubicBezTo>
                      <a:pt x="1675" y="2374"/>
                      <a:pt x="1941" y="2450"/>
                      <a:pt x="2208" y="2450"/>
                    </a:cubicBezTo>
                    <a:cubicBezTo>
                      <a:pt x="2436" y="2450"/>
                      <a:pt x="2626" y="2374"/>
                      <a:pt x="2778" y="2298"/>
                    </a:cubicBezTo>
                    <a:lnTo>
                      <a:pt x="3767" y="1727"/>
                    </a:lnTo>
                    <a:cubicBezTo>
                      <a:pt x="3920" y="1613"/>
                      <a:pt x="3996" y="1499"/>
                      <a:pt x="3996" y="1347"/>
                    </a:cubicBezTo>
                    <a:cubicBezTo>
                      <a:pt x="3996" y="1157"/>
                      <a:pt x="3920" y="1004"/>
                      <a:pt x="3653" y="852"/>
                    </a:cubicBezTo>
                    <a:lnTo>
                      <a:pt x="2512" y="206"/>
                    </a:lnTo>
                    <a:cubicBezTo>
                      <a:pt x="2314" y="67"/>
                      <a:pt x="2066" y="1"/>
                      <a:pt x="18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9"/>
              <p:cNvSpPr/>
              <p:nvPr/>
            </p:nvSpPr>
            <p:spPr>
              <a:xfrm>
                <a:off x="4412112" y="2679747"/>
                <a:ext cx="52994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2" extrusionOk="0">
                    <a:moveTo>
                      <a:pt x="1788" y="253"/>
                    </a:moveTo>
                    <a:cubicBezTo>
                      <a:pt x="1979" y="253"/>
                      <a:pt x="2207" y="291"/>
                      <a:pt x="2397" y="367"/>
                    </a:cubicBezTo>
                    <a:lnTo>
                      <a:pt x="3538" y="1052"/>
                    </a:lnTo>
                    <a:cubicBezTo>
                      <a:pt x="3690" y="1128"/>
                      <a:pt x="3805" y="1242"/>
                      <a:pt x="3805" y="1318"/>
                    </a:cubicBezTo>
                    <a:cubicBezTo>
                      <a:pt x="3805" y="1432"/>
                      <a:pt x="3690" y="1470"/>
                      <a:pt x="3652" y="1508"/>
                    </a:cubicBezTo>
                    <a:lnTo>
                      <a:pt x="2625" y="2079"/>
                    </a:lnTo>
                    <a:cubicBezTo>
                      <a:pt x="2517" y="2151"/>
                      <a:pt x="2359" y="2189"/>
                      <a:pt x="2185" y="2189"/>
                    </a:cubicBezTo>
                    <a:cubicBezTo>
                      <a:pt x="1991" y="2189"/>
                      <a:pt x="1779" y="2141"/>
                      <a:pt x="1598" y="2041"/>
                    </a:cubicBezTo>
                    <a:lnTo>
                      <a:pt x="457" y="1394"/>
                    </a:lnTo>
                    <a:cubicBezTo>
                      <a:pt x="305" y="1280"/>
                      <a:pt x="228" y="1204"/>
                      <a:pt x="228" y="1090"/>
                    </a:cubicBezTo>
                    <a:cubicBezTo>
                      <a:pt x="228" y="1014"/>
                      <a:pt x="305" y="937"/>
                      <a:pt x="381" y="899"/>
                    </a:cubicBezTo>
                    <a:lnTo>
                      <a:pt x="1370" y="329"/>
                    </a:lnTo>
                    <a:cubicBezTo>
                      <a:pt x="1446" y="291"/>
                      <a:pt x="1598" y="253"/>
                      <a:pt x="1788" y="253"/>
                    </a:cubicBezTo>
                    <a:close/>
                    <a:moveTo>
                      <a:pt x="1818" y="0"/>
                    </a:moveTo>
                    <a:cubicBezTo>
                      <a:pt x="1596" y="0"/>
                      <a:pt x="1381" y="48"/>
                      <a:pt x="1218" y="139"/>
                    </a:cubicBezTo>
                    <a:lnTo>
                      <a:pt x="228" y="709"/>
                    </a:lnTo>
                    <a:cubicBezTo>
                      <a:pt x="76" y="823"/>
                      <a:pt x="0" y="937"/>
                      <a:pt x="0" y="1090"/>
                    </a:cubicBezTo>
                    <a:cubicBezTo>
                      <a:pt x="0" y="1280"/>
                      <a:pt x="76" y="1432"/>
                      <a:pt x="305" y="1546"/>
                    </a:cubicBezTo>
                    <a:lnTo>
                      <a:pt x="1446" y="2231"/>
                    </a:lnTo>
                    <a:cubicBezTo>
                      <a:pt x="1636" y="2383"/>
                      <a:pt x="1940" y="2421"/>
                      <a:pt x="2169" y="2421"/>
                    </a:cubicBezTo>
                    <a:cubicBezTo>
                      <a:pt x="2359" y="2421"/>
                      <a:pt x="2587" y="2383"/>
                      <a:pt x="2739" y="2269"/>
                    </a:cubicBezTo>
                    <a:lnTo>
                      <a:pt x="3729" y="1698"/>
                    </a:lnTo>
                    <a:cubicBezTo>
                      <a:pt x="3881" y="1622"/>
                      <a:pt x="3995" y="1470"/>
                      <a:pt x="3995" y="1318"/>
                    </a:cubicBezTo>
                    <a:cubicBezTo>
                      <a:pt x="3995" y="1128"/>
                      <a:pt x="3881" y="976"/>
                      <a:pt x="3652" y="861"/>
                    </a:cubicBezTo>
                    <a:lnTo>
                      <a:pt x="2511" y="177"/>
                    </a:lnTo>
                    <a:cubicBezTo>
                      <a:pt x="2312" y="57"/>
                      <a:pt x="2061" y="0"/>
                      <a:pt x="18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9"/>
              <p:cNvSpPr/>
              <p:nvPr/>
            </p:nvSpPr>
            <p:spPr>
              <a:xfrm>
                <a:off x="4448445" y="2659053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750" y="215"/>
                    </a:moveTo>
                    <a:cubicBezTo>
                      <a:pt x="2017" y="215"/>
                      <a:pt x="2245" y="291"/>
                      <a:pt x="2397" y="367"/>
                    </a:cubicBezTo>
                    <a:lnTo>
                      <a:pt x="3538" y="1052"/>
                    </a:lnTo>
                    <a:cubicBezTo>
                      <a:pt x="3653" y="1128"/>
                      <a:pt x="3767" y="1204"/>
                      <a:pt x="3767" y="1318"/>
                    </a:cubicBezTo>
                    <a:cubicBezTo>
                      <a:pt x="3767" y="1432"/>
                      <a:pt x="3653" y="1470"/>
                      <a:pt x="3615" y="1508"/>
                    </a:cubicBezTo>
                    <a:lnTo>
                      <a:pt x="2625" y="2079"/>
                    </a:lnTo>
                    <a:cubicBezTo>
                      <a:pt x="2518" y="2151"/>
                      <a:pt x="2351" y="2189"/>
                      <a:pt x="2168" y="2189"/>
                    </a:cubicBezTo>
                    <a:cubicBezTo>
                      <a:pt x="1964" y="2189"/>
                      <a:pt x="1741" y="2141"/>
                      <a:pt x="1560" y="2041"/>
                    </a:cubicBezTo>
                    <a:lnTo>
                      <a:pt x="419" y="1356"/>
                    </a:lnTo>
                    <a:cubicBezTo>
                      <a:pt x="305" y="1280"/>
                      <a:pt x="191" y="1166"/>
                      <a:pt x="191" y="1090"/>
                    </a:cubicBezTo>
                    <a:cubicBezTo>
                      <a:pt x="191" y="976"/>
                      <a:pt x="305" y="938"/>
                      <a:pt x="343" y="900"/>
                    </a:cubicBezTo>
                    <a:lnTo>
                      <a:pt x="1332" y="329"/>
                    </a:lnTo>
                    <a:cubicBezTo>
                      <a:pt x="1446" y="253"/>
                      <a:pt x="1560" y="215"/>
                      <a:pt x="1750" y="215"/>
                    </a:cubicBezTo>
                    <a:close/>
                    <a:moveTo>
                      <a:pt x="1824" y="1"/>
                    </a:moveTo>
                    <a:cubicBezTo>
                      <a:pt x="1607" y="1"/>
                      <a:pt x="1401" y="48"/>
                      <a:pt x="1256" y="139"/>
                    </a:cubicBezTo>
                    <a:lnTo>
                      <a:pt x="229" y="709"/>
                    </a:lnTo>
                    <a:cubicBezTo>
                      <a:pt x="115" y="786"/>
                      <a:pt x="0" y="938"/>
                      <a:pt x="0" y="1090"/>
                    </a:cubicBezTo>
                    <a:cubicBezTo>
                      <a:pt x="0" y="1280"/>
                      <a:pt x="115" y="1432"/>
                      <a:pt x="343" y="1546"/>
                    </a:cubicBezTo>
                    <a:lnTo>
                      <a:pt x="1484" y="2231"/>
                    </a:lnTo>
                    <a:cubicBezTo>
                      <a:pt x="1674" y="2383"/>
                      <a:pt x="1941" y="2421"/>
                      <a:pt x="2207" y="2421"/>
                    </a:cubicBezTo>
                    <a:cubicBezTo>
                      <a:pt x="2397" y="2421"/>
                      <a:pt x="2587" y="2383"/>
                      <a:pt x="2778" y="2269"/>
                    </a:cubicBezTo>
                    <a:lnTo>
                      <a:pt x="3767" y="1699"/>
                    </a:lnTo>
                    <a:cubicBezTo>
                      <a:pt x="3919" y="1584"/>
                      <a:pt x="3995" y="1470"/>
                      <a:pt x="3995" y="1318"/>
                    </a:cubicBezTo>
                    <a:cubicBezTo>
                      <a:pt x="3995" y="1128"/>
                      <a:pt x="3919" y="976"/>
                      <a:pt x="3653" y="862"/>
                    </a:cubicBezTo>
                    <a:lnTo>
                      <a:pt x="2511" y="177"/>
                    </a:lnTo>
                    <a:cubicBezTo>
                      <a:pt x="2312" y="57"/>
                      <a:pt x="2062" y="1"/>
                      <a:pt x="18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9"/>
              <p:cNvSpPr/>
              <p:nvPr/>
            </p:nvSpPr>
            <p:spPr>
              <a:xfrm>
                <a:off x="4485282" y="2637989"/>
                <a:ext cx="53007" cy="32499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50" extrusionOk="0">
                    <a:moveTo>
                      <a:pt x="1751" y="205"/>
                    </a:moveTo>
                    <a:cubicBezTo>
                      <a:pt x="1979" y="205"/>
                      <a:pt x="2169" y="243"/>
                      <a:pt x="2359" y="357"/>
                    </a:cubicBezTo>
                    <a:lnTo>
                      <a:pt x="3501" y="1004"/>
                    </a:lnTo>
                    <a:cubicBezTo>
                      <a:pt x="3653" y="1118"/>
                      <a:pt x="3729" y="1194"/>
                      <a:pt x="3729" y="1308"/>
                    </a:cubicBezTo>
                    <a:cubicBezTo>
                      <a:pt x="3729" y="1384"/>
                      <a:pt x="3653" y="1422"/>
                      <a:pt x="3577" y="1498"/>
                    </a:cubicBezTo>
                    <a:lnTo>
                      <a:pt x="2588" y="2069"/>
                    </a:lnTo>
                    <a:cubicBezTo>
                      <a:pt x="2488" y="2119"/>
                      <a:pt x="2338" y="2147"/>
                      <a:pt x="2174" y="2147"/>
                    </a:cubicBezTo>
                    <a:cubicBezTo>
                      <a:pt x="1964" y="2147"/>
                      <a:pt x="1732" y="2100"/>
                      <a:pt x="1560" y="1993"/>
                    </a:cubicBezTo>
                    <a:lnTo>
                      <a:pt x="419" y="1346"/>
                    </a:lnTo>
                    <a:cubicBezTo>
                      <a:pt x="267" y="1232"/>
                      <a:pt x="191" y="1156"/>
                      <a:pt x="191" y="1042"/>
                    </a:cubicBezTo>
                    <a:cubicBezTo>
                      <a:pt x="191" y="966"/>
                      <a:pt x="267" y="928"/>
                      <a:pt x="305" y="852"/>
                    </a:cubicBezTo>
                    <a:lnTo>
                      <a:pt x="1332" y="281"/>
                    </a:lnTo>
                    <a:cubicBezTo>
                      <a:pt x="1408" y="243"/>
                      <a:pt x="1560" y="205"/>
                      <a:pt x="1751" y="205"/>
                    </a:cubicBezTo>
                    <a:close/>
                    <a:moveTo>
                      <a:pt x="1824" y="0"/>
                    </a:moveTo>
                    <a:cubicBezTo>
                      <a:pt x="1600" y="0"/>
                      <a:pt x="1383" y="57"/>
                      <a:pt x="1218" y="167"/>
                    </a:cubicBezTo>
                    <a:lnTo>
                      <a:pt x="229" y="738"/>
                    </a:lnTo>
                    <a:cubicBezTo>
                      <a:pt x="77" y="814"/>
                      <a:pt x="1" y="966"/>
                      <a:pt x="1" y="1118"/>
                    </a:cubicBezTo>
                    <a:cubicBezTo>
                      <a:pt x="1" y="1308"/>
                      <a:pt x="77" y="1422"/>
                      <a:pt x="305" y="1575"/>
                    </a:cubicBezTo>
                    <a:lnTo>
                      <a:pt x="1446" y="2259"/>
                    </a:lnTo>
                    <a:cubicBezTo>
                      <a:pt x="1637" y="2374"/>
                      <a:pt x="1941" y="2450"/>
                      <a:pt x="2169" y="2450"/>
                    </a:cubicBezTo>
                    <a:cubicBezTo>
                      <a:pt x="2359" y="2450"/>
                      <a:pt x="2550" y="2374"/>
                      <a:pt x="2740" y="2297"/>
                    </a:cubicBezTo>
                    <a:lnTo>
                      <a:pt x="3729" y="1727"/>
                    </a:lnTo>
                    <a:cubicBezTo>
                      <a:pt x="3881" y="1613"/>
                      <a:pt x="3995" y="1498"/>
                      <a:pt x="3995" y="1346"/>
                    </a:cubicBezTo>
                    <a:cubicBezTo>
                      <a:pt x="3995" y="1156"/>
                      <a:pt x="3881" y="1004"/>
                      <a:pt x="3653" y="852"/>
                    </a:cubicBezTo>
                    <a:lnTo>
                      <a:pt x="2512" y="205"/>
                    </a:lnTo>
                    <a:cubicBezTo>
                      <a:pt x="2314" y="67"/>
                      <a:pt x="2065" y="0"/>
                      <a:pt x="18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9"/>
              <p:cNvSpPr/>
              <p:nvPr/>
            </p:nvSpPr>
            <p:spPr>
              <a:xfrm>
                <a:off x="4521111" y="2616658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789" y="253"/>
                    </a:moveTo>
                    <a:cubicBezTo>
                      <a:pt x="2055" y="253"/>
                      <a:pt x="2245" y="291"/>
                      <a:pt x="2436" y="367"/>
                    </a:cubicBezTo>
                    <a:lnTo>
                      <a:pt x="3577" y="1052"/>
                    </a:lnTo>
                    <a:cubicBezTo>
                      <a:pt x="3691" y="1128"/>
                      <a:pt x="3805" y="1242"/>
                      <a:pt x="3805" y="1318"/>
                    </a:cubicBezTo>
                    <a:cubicBezTo>
                      <a:pt x="3805" y="1433"/>
                      <a:pt x="3691" y="1471"/>
                      <a:pt x="3653" y="1509"/>
                    </a:cubicBezTo>
                    <a:lnTo>
                      <a:pt x="2664" y="2079"/>
                    </a:lnTo>
                    <a:cubicBezTo>
                      <a:pt x="2556" y="2151"/>
                      <a:pt x="2389" y="2189"/>
                      <a:pt x="2206" y="2189"/>
                    </a:cubicBezTo>
                    <a:cubicBezTo>
                      <a:pt x="2002" y="2189"/>
                      <a:pt x="1779" y="2142"/>
                      <a:pt x="1599" y="2041"/>
                    </a:cubicBezTo>
                    <a:lnTo>
                      <a:pt x="457" y="1395"/>
                    </a:lnTo>
                    <a:cubicBezTo>
                      <a:pt x="343" y="1280"/>
                      <a:pt x="229" y="1204"/>
                      <a:pt x="229" y="1090"/>
                    </a:cubicBezTo>
                    <a:cubicBezTo>
                      <a:pt x="229" y="1014"/>
                      <a:pt x="343" y="938"/>
                      <a:pt x="381" y="900"/>
                    </a:cubicBezTo>
                    <a:lnTo>
                      <a:pt x="1370" y="329"/>
                    </a:lnTo>
                    <a:cubicBezTo>
                      <a:pt x="1484" y="291"/>
                      <a:pt x="1599" y="253"/>
                      <a:pt x="1789" y="253"/>
                    </a:cubicBezTo>
                    <a:close/>
                    <a:moveTo>
                      <a:pt x="1819" y="1"/>
                    </a:moveTo>
                    <a:cubicBezTo>
                      <a:pt x="1597" y="1"/>
                      <a:pt x="1382" y="48"/>
                      <a:pt x="1218" y="139"/>
                    </a:cubicBezTo>
                    <a:lnTo>
                      <a:pt x="229" y="710"/>
                    </a:lnTo>
                    <a:cubicBezTo>
                      <a:pt x="77" y="824"/>
                      <a:pt x="1" y="938"/>
                      <a:pt x="1" y="1090"/>
                    </a:cubicBezTo>
                    <a:cubicBezTo>
                      <a:pt x="1" y="1280"/>
                      <a:pt x="77" y="1433"/>
                      <a:pt x="343" y="1547"/>
                    </a:cubicBezTo>
                    <a:lnTo>
                      <a:pt x="1484" y="2231"/>
                    </a:lnTo>
                    <a:cubicBezTo>
                      <a:pt x="1675" y="2384"/>
                      <a:pt x="1941" y="2422"/>
                      <a:pt x="2169" y="2422"/>
                    </a:cubicBezTo>
                    <a:cubicBezTo>
                      <a:pt x="2436" y="2422"/>
                      <a:pt x="2626" y="2384"/>
                      <a:pt x="2740" y="2270"/>
                    </a:cubicBezTo>
                    <a:lnTo>
                      <a:pt x="3767" y="1699"/>
                    </a:lnTo>
                    <a:cubicBezTo>
                      <a:pt x="3881" y="1623"/>
                      <a:pt x="3995" y="1471"/>
                      <a:pt x="3995" y="1318"/>
                    </a:cubicBezTo>
                    <a:cubicBezTo>
                      <a:pt x="3995" y="1128"/>
                      <a:pt x="3881" y="976"/>
                      <a:pt x="3653" y="862"/>
                    </a:cubicBezTo>
                    <a:lnTo>
                      <a:pt x="2512" y="177"/>
                    </a:lnTo>
                    <a:cubicBezTo>
                      <a:pt x="2313" y="58"/>
                      <a:pt x="2062" y="1"/>
                      <a:pt x="18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9"/>
              <p:cNvSpPr/>
              <p:nvPr/>
            </p:nvSpPr>
            <p:spPr>
              <a:xfrm>
                <a:off x="4557443" y="2595978"/>
                <a:ext cx="53007" cy="3211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1" extrusionOk="0">
                    <a:moveTo>
                      <a:pt x="1827" y="214"/>
                    </a:moveTo>
                    <a:cubicBezTo>
                      <a:pt x="2017" y="214"/>
                      <a:pt x="2246" y="290"/>
                      <a:pt x="2436" y="367"/>
                    </a:cubicBezTo>
                    <a:lnTo>
                      <a:pt x="3577" y="1051"/>
                    </a:lnTo>
                    <a:cubicBezTo>
                      <a:pt x="3729" y="1127"/>
                      <a:pt x="3805" y="1203"/>
                      <a:pt x="3805" y="1318"/>
                    </a:cubicBezTo>
                    <a:cubicBezTo>
                      <a:pt x="3805" y="1432"/>
                      <a:pt x="3729" y="1470"/>
                      <a:pt x="3691" y="1508"/>
                    </a:cubicBezTo>
                    <a:lnTo>
                      <a:pt x="2664" y="2078"/>
                    </a:lnTo>
                    <a:cubicBezTo>
                      <a:pt x="2556" y="2150"/>
                      <a:pt x="2398" y="2188"/>
                      <a:pt x="2224" y="2188"/>
                    </a:cubicBezTo>
                    <a:cubicBezTo>
                      <a:pt x="2030" y="2188"/>
                      <a:pt x="1818" y="2141"/>
                      <a:pt x="1637" y="2040"/>
                    </a:cubicBezTo>
                    <a:lnTo>
                      <a:pt x="496" y="1356"/>
                    </a:lnTo>
                    <a:cubicBezTo>
                      <a:pt x="343" y="1280"/>
                      <a:pt x="267" y="1165"/>
                      <a:pt x="267" y="1089"/>
                    </a:cubicBezTo>
                    <a:cubicBezTo>
                      <a:pt x="267" y="975"/>
                      <a:pt x="343" y="937"/>
                      <a:pt x="381" y="899"/>
                    </a:cubicBezTo>
                    <a:lnTo>
                      <a:pt x="1409" y="328"/>
                    </a:lnTo>
                    <a:cubicBezTo>
                      <a:pt x="1485" y="252"/>
                      <a:pt x="1637" y="214"/>
                      <a:pt x="1827" y="214"/>
                    </a:cubicBezTo>
                    <a:close/>
                    <a:moveTo>
                      <a:pt x="1843" y="0"/>
                    </a:moveTo>
                    <a:cubicBezTo>
                      <a:pt x="1627" y="0"/>
                      <a:pt x="1420" y="47"/>
                      <a:pt x="1256" y="138"/>
                    </a:cubicBezTo>
                    <a:lnTo>
                      <a:pt x="229" y="709"/>
                    </a:lnTo>
                    <a:cubicBezTo>
                      <a:pt x="115" y="785"/>
                      <a:pt x="1" y="937"/>
                      <a:pt x="1" y="1089"/>
                    </a:cubicBezTo>
                    <a:cubicBezTo>
                      <a:pt x="1" y="1280"/>
                      <a:pt x="115" y="1432"/>
                      <a:pt x="343" y="1546"/>
                    </a:cubicBezTo>
                    <a:lnTo>
                      <a:pt x="1485" y="2231"/>
                    </a:lnTo>
                    <a:cubicBezTo>
                      <a:pt x="1675" y="2383"/>
                      <a:pt x="1941" y="2421"/>
                      <a:pt x="2207" y="2421"/>
                    </a:cubicBezTo>
                    <a:cubicBezTo>
                      <a:pt x="2436" y="2421"/>
                      <a:pt x="2626" y="2383"/>
                      <a:pt x="2778" y="2269"/>
                    </a:cubicBezTo>
                    <a:lnTo>
                      <a:pt x="3767" y="1698"/>
                    </a:lnTo>
                    <a:cubicBezTo>
                      <a:pt x="3919" y="1584"/>
                      <a:pt x="3996" y="1470"/>
                      <a:pt x="3996" y="1318"/>
                    </a:cubicBezTo>
                    <a:cubicBezTo>
                      <a:pt x="3996" y="1127"/>
                      <a:pt x="3919" y="975"/>
                      <a:pt x="3691" y="861"/>
                    </a:cubicBezTo>
                    <a:lnTo>
                      <a:pt x="2550" y="176"/>
                    </a:lnTo>
                    <a:cubicBezTo>
                      <a:pt x="2331" y="57"/>
                      <a:pt x="2081" y="0"/>
                      <a:pt x="18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9"/>
              <p:cNvSpPr/>
              <p:nvPr/>
            </p:nvSpPr>
            <p:spPr>
              <a:xfrm>
                <a:off x="4594294" y="2574277"/>
                <a:ext cx="52994" cy="32115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1" extrusionOk="0">
                    <a:moveTo>
                      <a:pt x="1788" y="252"/>
                    </a:moveTo>
                    <a:cubicBezTo>
                      <a:pt x="1978" y="252"/>
                      <a:pt x="2245" y="291"/>
                      <a:pt x="2435" y="405"/>
                    </a:cubicBezTo>
                    <a:lnTo>
                      <a:pt x="3576" y="1051"/>
                    </a:lnTo>
                    <a:cubicBezTo>
                      <a:pt x="3690" y="1166"/>
                      <a:pt x="3805" y="1242"/>
                      <a:pt x="3805" y="1356"/>
                    </a:cubicBezTo>
                    <a:cubicBezTo>
                      <a:pt x="3805" y="1432"/>
                      <a:pt x="3690" y="1470"/>
                      <a:pt x="3652" y="1546"/>
                    </a:cubicBezTo>
                    <a:lnTo>
                      <a:pt x="2663" y="2117"/>
                    </a:lnTo>
                    <a:cubicBezTo>
                      <a:pt x="2564" y="2166"/>
                      <a:pt x="2413" y="2195"/>
                      <a:pt x="2247" y="2195"/>
                    </a:cubicBezTo>
                    <a:cubicBezTo>
                      <a:pt x="2032" y="2195"/>
                      <a:pt x="1791" y="2148"/>
                      <a:pt x="1598" y="2041"/>
                    </a:cubicBezTo>
                    <a:lnTo>
                      <a:pt x="457" y="1394"/>
                    </a:lnTo>
                    <a:cubicBezTo>
                      <a:pt x="343" y="1280"/>
                      <a:pt x="228" y="1204"/>
                      <a:pt x="228" y="1089"/>
                    </a:cubicBezTo>
                    <a:cubicBezTo>
                      <a:pt x="228" y="1013"/>
                      <a:pt x="305" y="975"/>
                      <a:pt x="381" y="899"/>
                    </a:cubicBezTo>
                    <a:lnTo>
                      <a:pt x="1370" y="329"/>
                    </a:lnTo>
                    <a:cubicBezTo>
                      <a:pt x="1446" y="291"/>
                      <a:pt x="1598" y="252"/>
                      <a:pt x="1788" y="252"/>
                    </a:cubicBezTo>
                    <a:close/>
                    <a:moveTo>
                      <a:pt x="1818" y="0"/>
                    </a:moveTo>
                    <a:cubicBezTo>
                      <a:pt x="1596" y="0"/>
                      <a:pt x="1381" y="48"/>
                      <a:pt x="1218" y="138"/>
                    </a:cubicBezTo>
                    <a:lnTo>
                      <a:pt x="228" y="709"/>
                    </a:lnTo>
                    <a:cubicBezTo>
                      <a:pt x="76" y="823"/>
                      <a:pt x="0" y="937"/>
                      <a:pt x="0" y="1089"/>
                    </a:cubicBezTo>
                    <a:cubicBezTo>
                      <a:pt x="0" y="1280"/>
                      <a:pt x="76" y="1432"/>
                      <a:pt x="343" y="1584"/>
                    </a:cubicBezTo>
                    <a:lnTo>
                      <a:pt x="1484" y="2231"/>
                    </a:lnTo>
                    <a:cubicBezTo>
                      <a:pt x="1674" y="2383"/>
                      <a:pt x="1940" y="2421"/>
                      <a:pt x="2169" y="2421"/>
                    </a:cubicBezTo>
                    <a:cubicBezTo>
                      <a:pt x="2359" y="2421"/>
                      <a:pt x="2625" y="2421"/>
                      <a:pt x="2739" y="2269"/>
                    </a:cubicBezTo>
                    <a:lnTo>
                      <a:pt x="3767" y="1698"/>
                    </a:lnTo>
                    <a:cubicBezTo>
                      <a:pt x="3881" y="1622"/>
                      <a:pt x="3995" y="1470"/>
                      <a:pt x="3995" y="1318"/>
                    </a:cubicBezTo>
                    <a:cubicBezTo>
                      <a:pt x="3995" y="1127"/>
                      <a:pt x="3881" y="1013"/>
                      <a:pt x="3652" y="861"/>
                    </a:cubicBezTo>
                    <a:lnTo>
                      <a:pt x="2511" y="176"/>
                    </a:lnTo>
                    <a:cubicBezTo>
                      <a:pt x="2312" y="57"/>
                      <a:pt x="2061" y="0"/>
                      <a:pt x="18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29"/>
              <p:cNvSpPr/>
              <p:nvPr/>
            </p:nvSpPr>
            <p:spPr>
              <a:xfrm>
                <a:off x="4630626" y="2553583"/>
                <a:ext cx="52994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2" extrusionOk="0">
                    <a:moveTo>
                      <a:pt x="1788" y="253"/>
                    </a:moveTo>
                    <a:cubicBezTo>
                      <a:pt x="2017" y="253"/>
                      <a:pt x="2245" y="291"/>
                      <a:pt x="2397" y="367"/>
                    </a:cubicBezTo>
                    <a:lnTo>
                      <a:pt x="3538" y="1052"/>
                    </a:lnTo>
                    <a:cubicBezTo>
                      <a:pt x="3691" y="1128"/>
                      <a:pt x="3767" y="1242"/>
                      <a:pt x="3767" y="1318"/>
                    </a:cubicBezTo>
                    <a:cubicBezTo>
                      <a:pt x="3767" y="1432"/>
                      <a:pt x="3691" y="1470"/>
                      <a:pt x="3615" y="1508"/>
                    </a:cubicBezTo>
                    <a:lnTo>
                      <a:pt x="2625" y="2079"/>
                    </a:lnTo>
                    <a:cubicBezTo>
                      <a:pt x="2518" y="2151"/>
                      <a:pt x="2350" y="2189"/>
                      <a:pt x="2172" y="2189"/>
                    </a:cubicBezTo>
                    <a:cubicBezTo>
                      <a:pt x="1973" y="2189"/>
                      <a:pt x="1759" y="2141"/>
                      <a:pt x="1598" y="2041"/>
                    </a:cubicBezTo>
                    <a:lnTo>
                      <a:pt x="457" y="1394"/>
                    </a:lnTo>
                    <a:cubicBezTo>
                      <a:pt x="305" y="1280"/>
                      <a:pt x="191" y="1204"/>
                      <a:pt x="191" y="1090"/>
                    </a:cubicBezTo>
                    <a:cubicBezTo>
                      <a:pt x="191" y="1014"/>
                      <a:pt x="305" y="937"/>
                      <a:pt x="343" y="899"/>
                    </a:cubicBezTo>
                    <a:lnTo>
                      <a:pt x="1332" y="329"/>
                    </a:lnTo>
                    <a:cubicBezTo>
                      <a:pt x="1446" y="291"/>
                      <a:pt x="1598" y="253"/>
                      <a:pt x="1788" y="253"/>
                    </a:cubicBezTo>
                    <a:close/>
                    <a:moveTo>
                      <a:pt x="1843" y="0"/>
                    </a:moveTo>
                    <a:cubicBezTo>
                      <a:pt x="1626" y="0"/>
                      <a:pt x="1419" y="48"/>
                      <a:pt x="1256" y="139"/>
                    </a:cubicBezTo>
                    <a:lnTo>
                      <a:pt x="229" y="709"/>
                    </a:lnTo>
                    <a:cubicBezTo>
                      <a:pt x="114" y="823"/>
                      <a:pt x="0" y="937"/>
                      <a:pt x="0" y="1090"/>
                    </a:cubicBezTo>
                    <a:cubicBezTo>
                      <a:pt x="0" y="1280"/>
                      <a:pt x="114" y="1432"/>
                      <a:pt x="343" y="1546"/>
                    </a:cubicBezTo>
                    <a:lnTo>
                      <a:pt x="1484" y="2231"/>
                    </a:lnTo>
                    <a:cubicBezTo>
                      <a:pt x="1674" y="2383"/>
                      <a:pt x="1979" y="2421"/>
                      <a:pt x="2207" y="2421"/>
                    </a:cubicBezTo>
                    <a:cubicBezTo>
                      <a:pt x="2397" y="2421"/>
                      <a:pt x="2587" y="2383"/>
                      <a:pt x="2778" y="2269"/>
                    </a:cubicBezTo>
                    <a:lnTo>
                      <a:pt x="3767" y="1698"/>
                    </a:lnTo>
                    <a:cubicBezTo>
                      <a:pt x="3919" y="1622"/>
                      <a:pt x="3995" y="1470"/>
                      <a:pt x="3995" y="1318"/>
                    </a:cubicBezTo>
                    <a:cubicBezTo>
                      <a:pt x="3995" y="1128"/>
                      <a:pt x="3919" y="975"/>
                      <a:pt x="3691" y="861"/>
                    </a:cubicBezTo>
                    <a:lnTo>
                      <a:pt x="2549" y="177"/>
                    </a:lnTo>
                    <a:cubicBezTo>
                      <a:pt x="2331" y="57"/>
                      <a:pt x="2081" y="0"/>
                      <a:pt x="18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29"/>
              <p:cNvSpPr/>
              <p:nvPr/>
            </p:nvSpPr>
            <p:spPr>
              <a:xfrm>
                <a:off x="4667463" y="2522795"/>
                <a:ext cx="70663" cy="42222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3183" extrusionOk="0">
                    <a:moveTo>
                      <a:pt x="3120" y="177"/>
                    </a:moveTo>
                    <a:cubicBezTo>
                      <a:pt x="3310" y="177"/>
                      <a:pt x="3577" y="215"/>
                      <a:pt x="3767" y="329"/>
                    </a:cubicBezTo>
                    <a:lnTo>
                      <a:pt x="4908" y="976"/>
                    </a:lnTo>
                    <a:cubicBezTo>
                      <a:pt x="5022" y="1090"/>
                      <a:pt x="5137" y="1166"/>
                      <a:pt x="5137" y="1280"/>
                    </a:cubicBezTo>
                    <a:cubicBezTo>
                      <a:pt x="5137" y="1356"/>
                      <a:pt x="5022" y="1432"/>
                      <a:pt x="4984" y="1470"/>
                    </a:cubicBezTo>
                    <a:lnTo>
                      <a:pt x="2664" y="2802"/>
                    </a:lnTo>
                    <a:cubicBezTo>
                      <a:pt x="2556" y="2874"/>
                      <a:pt x="2389" y="2912"/>
                      <a:pt x="2206" y="2912"/>
                    </a:cubicBezTo>
                    <a:cubicBezTo>
                      <a:pt x="2002" y="2912"/>
                      <a:pt x="1779" y="2864"/>
                      <a:pt x="1598" y="2764"/>
                    </a:cubicBezTo>
                    <a:lnTo>
                      <a:pt x="457" y="2079"/>
                    </a:lnTo>
                    <a:cubicBezTo>
                      <a:pt x="343" y="2003"/>
                      <a:pt x="229" y="1889"/>
                      <a:pt x="229" y="1813"/>
                    </a:cubicBezTo>
                    <a:cubicBezTo>
                      <a:pt x="229" y="1699"/>
                      <a:pt x="343" y="1661"/>
                      <a:pt x="381" y="1623"/>
                    </a:cubicBezTo>
                    <a:lnTo>
                      <a:pt x="2702" y="291"/>
                    </a:lnTo>
                    <a:cubicBezTo>
                      <a:pt x="2816" y="215"/>
                      <a:pt x="2930" y="177"/>
                      <a:pt x="3120" y="177"/>
                    </a:cubicBezTo>
                    <a:close/>
                    <a:moveTo>
                      <a:pt x="3150" y="1"/>
                    </a:moveTo>
                    <a:cubicBezTo>
                      <a:pt x="2928" y="1"/>
                      <a:pt x="2713" y="48"/>
                      <a:pt x="2550" y="139"/>
                    </a:cubicBezTo>
                    <a:lnTo>
                      <a:pt x="229" y="1470"/>
                    </a:lnTo>
                    <a:cubicBezTo>
                      <a:pt x="77" y="1546"/>
                      <a:pt x="1" y="1699"/>
                      <a:pt x="1" y="1851"/>
                    </a:cubicBezTo>
                    <a:cubicBezTo>
                      <a:pt x="1" y="2041"/>
                      <a:pt x="77" y="2193"/>
                      <a:pt x="343" y="2307"/>
                    </a:cubicBezTo>
                    <a:lnTo>
                      <a:pt x="1484" y="2992"/>
                    </a:lnTo>
                    <a:cubicBezTo>
                      <a:pt x="1675" y="3144"/>
                      <a:pt x="1941" y="3182"/>
                      <a:pt x="2169" y="3182"/>
                    </a:cubicBezTo>
                    <a:cubicBezTo>
                      <a:pt x="2359" y="3182"/>
                      <a:pt x="2550" y="3144"/>
                      <a:pt x="2740" y="3030"/>
                    </a:cubicBezTo>
                    <a:lnTo>
                      <a:pt x="5098" y="1699"/>
                    </a:lnTo>
                    <a:cubicBezTo>
                      <a:pt x="5213" y="1623"/>
                      <a:pt x="5327" y="1470"/>
                      <a:pt x="5327" y="1318"/>
                    </a:cubicBezTo>
                    <a:cubicBezTo>
                      <a:pt x="5327" y="1128"/>
                      <a:pt x="5213" y="976"/>
                      <a:pt x="4984" y="862"/>
                    </a:cubicBezTo>
                    <a:lnTo>
                      <a:pt x="3843" y="177"/>
                    </a:lnTo>
                    <a:cubicBezTo>
                      <a:pt x="3644" y="58"/>
                      <a:pt x="3393" y="1"/>
                      <a:pt x="315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29"/>
              <p:cNvSpPr/>
              <p:nvPr/>
            </p:nvSpPr>
            <p:spPr>
              <a:xfrm>
                <a:off x="4382836" y="2789382"/>
                <a:ext cx="53007" cy="32499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50" extrusionOk="0">
                    <a:moveTo>
                      <a:pt x="1827" y="243"/>
                    </a:moveTo>
                    <a:cubicBezTo>
                      <a:pt x="2017" y="243"/>
                      <a:pt x="2245" y="281"/>
                      <a:pt x="2435" y="395"/>
                    </a:cubicBezTo>
                    <a:lnTo>
                      <a:pt x="3577" y="1042"/>
                    </a:lnTo>
                    <a:cubicBezTo>
                      <a:pt x="3729" y="1156"/>
                      <a:pt x="3805" y="1232"/>
                      <a:pt x="3805" y="1347"/>
                    </a:cubicBezTo>
                    <a:cubicBezTo>
                      <a:pt x="3805" y="1423"/>
                      <a:pt x="3729" y="1499"/>
                      <a:pt x="3653" y="1537"/>
                    </a:cubicBezTo>
                    <a:lnTo>
                      <a:pt x="2664" y="2107"/>
                    </a:lnTo>
                    <a:cubicBezTo>
                      <a:pt x="2556" y="2179"/>
                      <a:pt x="2389" y="2217"/>
                      <a:pt x="2210" y="2217"/>
                    </a:cubicBezTo>
                    <a:cubicBezTo>
                      <a:pt x="2011" y="2217"/>
                      <a:pt x="1797" y="2170"/>
                      <a:pt x="1637" y="2069"/>
                    </a:cubicBezTo>
                    <a:lnTo>
                      <a:pt x="495" y="1385"/>
                    </a:lnTo>
                    <a:cubicBezTo>
                      <a:pt x="343" y="1309"/>
                      <a:pt x="229" y="1194"/>
                      <a:pt x="229" y="1118"/>
                    </a:cubicBezTo>
                    <a:cubicBezTo>
                      <a:pt x="229" y="1004"/>
                      <a:pt x="343" y="966"/>
                      <a:pt x="381" y="890"/>
                    </a:cubicBezTo>
                    <a:lnTo>
                      <a:pt x="1370" y="357"/>
                    </a:lnTo>
                    <a:cubicBezTo>
                      <a:pt x="1484" y="281"/>
                      <a:pt x="1637" y="243"/>
                      <a:pt x="1827" y="243"/>
                    </a:cubicBezTo>
                    <a:close/>
                    <a:moveTo>
                      <a:pt x="1829" y="0"/>
                    </a:moveTo>
                    <a:cubicBezTo>
                      <a:pt x="1610" y="0"/>
                      <a:pt x="1402" y="57"/>
                      <a:pt x="1256" y="167"/>
                    </a:cubicBezTo>
                    <a:lnTo>
                      <a:pt x="229" y="700"/>
                    </a:lnTo>
                    <a:cubicBezTo>
                      <a:pt x="115" y="814"/>
                      <a:pt x="1" y="966"/>
                      <a:pt x="1" y="1118"/>
                    </a:cubicBezTo>
                    <a:cubicBezTo>
                      <a:pt x="1" y="1309"/>
                      <a:pt x="115" y="1423"/>
                      <a:pt x="343" y="1575"/>
                    </a:cubicBezTo>
                    <a:lnTo>
                      <a:pt x="1484" y="2260"/>
                    </a:lnTo>
                    <a:cubicBezTo>
                      <a:pt x="1675" y="2374"/>
                      <a:pt x="1941" y="2450"/>
                      <a:pt x="2207" y="2450"/>
                    </a:cubicBezTo>
                    <a:cubicBezTo>
                      <a:pt x="2435" y="2450"/>
                      <a:pt x="2626" y="2374"/>
                      <a:pt x="2778" y="2298"/>
                    </a:cubicBezTo>
                    <a:lnTo>
                      <a:pt x="3767" y="1727"/>
                    </a:lnTo>
                    <a:cubicBezTo>
                      <a:pt x="3919" y="1613"/>
                      <a:pt x="3995" y="1499"/>
                      <a:pt x="3995" y="1347"/>
                    </a:cubicBezTo>
                    <a:cubicBezTo>
                      <a:pt x="3995" y="1156"/>
                      <a:pt x="3919" y="1004"/>
                      <a:pt x="3653" y="852"/>
                    </a:cubicBezTo>
                    <a:lnTo>
                      <a:pt x="2512" y="205"/>
                    </a:lnTo>
                    <a:cubicBezTo>
                      <a:pt x="2314" y="67"/>
                      <a:pt x="2065" y="0"/>
                      <a:pt x="18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9"/>
              <p:cNvSpPr/>
              <p:nvPr/>
            </p:nvSpPr>
            <p:spPr>
              <a:xfrm>
                <a:off x="4419673" y="2768569"/>
                <a:ext cx="53007" cy="3211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1" extrusionOk="0">
                    <a:moveTo>
                      <a:pt x="1789" y="214"/>
                    </a:moveTo>
                    <a:cubicBezTo>
                      <a:pt x="1979" y="214"/>
                      <a:pt x="2207" y="252"/>
                      <a:pt x="2398" y="329"/>
                    </a:cubicBezTo>
                    <a:lnTo>
                      <a:pt x="3539" y="1013"/>
                    </a:lnTo>
                    <a:cubicBezTo>
                      <a:pt x="3691" y="1089"/>
                      <a:pt x="3805" y="1204"/>
                      <a:pt x="3805" y="1280"/>
                    </a:cubicBezTo>
                    <a:cubicBezTo>
                      <a:pt x="3805" y="1394"/>
                      <a:pt x="3691" y="1432"/>
                      <a:pt x="3653" y="1470"/>
                    </a:cubicBezTo>
                    <a:lnTo>
                      <a:pt x="2664" y="2041"/>
                    </a:lnTo>
                    <a:cubicBezTo>
                      <a:pt x="2538" y="2112"/>
                      <a:pt x="2370" y="2150"/>
                      <a:pt x="2192" y="2150"/>
                    </a:cubicBezTo>
                    <a:cubicBezTo>
                      <a:pt x="1992" y="2150"/>
                      <a:pt x="1779" y="2103"/>
                      <a:pt x="1599" y="2002"/>
                    </a:cubicBezTo>
                    <a:lnTo>
                      <a:pt x="457" y="1318"/>
                    </a:lnTo>
                    <a:cubicBezTo>
                      <a:pt x="305" y="1242"/>
                      <a:pt x="229" y="1127"/>
                      <a:pt x="229" y="1051"/>
                    </a:cubicBezTo>
                    <a:cubicBezTo>
                      <a:pt x="229" y="937"/>
                      <a:pt x="305" y="899"/>
                      <a:pt x="381" y="861"/>
                    </a:cubicBezTo>
                    <a:lnTo>
                      <a:pt x="1370" y="291"/>
                    </a:lnTo>
                    <a:cubicBezTo>
                      <a:pt x="1447" y="252"/>
                      <a:pt x="1599" y="214"/>
                      <a:pt x="1789" y="214"/>
                    </a:cubicBezTo>
                    <a:close/>
                    <a:moveTo>
                      <a:pt x="1819" y="0"/>
                    </a:moveTo>
                    <a:cubicBezTo>
                      <a:pt x="1597" y="0"/>
                      <a:pt x="1382" y="48"/>
                      <a:pt x="1218" y="138"/>
                    </a:cubicBezTo>
                    <a:lnTo>
                      <a:pt x="229" y="709"/>
                    </a:lnTo>
                    <a:cubicBezTo>
                      <a:pt x="77" y="823"/>
                      <a:pt x="1" y="937"/>
                      <a:pt x="1" y="1089"/>
                    </a:cubicBezTo>
                    <a:cubicBezTo>
                      <a:pt x="1" y="1280"/>
                      <a:pt x="77" y="1432"/>
                      <a:pt x="305" y="1584"/>
                    </a:cubicBezTo>
                    <a:lnTo>
                      <a:pt x="1447" y="2231"/>
                    </a:lnTo>
                    <a:cubicBezTo>
                      <a:pt x="1637" y="2383"/>
                      <a:pt x="1941" y="2421"/>
                      <a:pt x="2169" y="2421"/>
                    </a:cubicBezTo>
                    <a:cubicBezTo>
                      <a:pt x="2360" y="2421"/>
                      <a:pt x="2588" y="2383"/>
                      <a:pt x="2740" y="2269"/>
                    </a:cubicBezTo>
                    <a:lnTo>
                      <a:pt x="3729" y="1736"/>
                    </a:lnTo>
                    <a:cubicBezTo>
                      <a:pt x="3881" y="1622"/>
                      <a:pt x="3996" y="1470"/>
                      <a:pt x="3996" y="1318"/>
                    </a:cubicBezTo>
                    <a:cubicBezTo>
                      <a:pt x="3996" y="1127"/>
                      <a:pt x="3881" y="1013"/>
                      <a:pt x="3653" y="861"/>
                    </a:cubicBezTo>
                    <a:lnTo>
                      <a:pt x="2512" y="176"/>
                    </a:lnTo>
                    <a:cubicBezTo>
                      <a:pt x="2313" y="57"/>
                      <a:pt x="2062" y="0"/>
                      <a:pt x="18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9"/>
              <p:cNvSpPr/>
              <p:nvPr/>
            </p:nvSpPr>
            <p:spPr>
              <a:xfrm>
                <a:off x="4456019" y="2662582"/>
                <a:ext cx="198842" cy="116918"/>
              </a:xfrm>
              <a:custGeom>
                <a:avLst/>
                <a:gdLst/>
                <a:ahLst/>
                <a:cxnLst/>
                <a:rect l="l" t="t" r="r" b="b"/>
                <a:pathLst>
                  <a:path w="14990" h="8814" extrusionOk="0">
                    <a:moveTo>
                      <a:pt x="12783" y="291"/>
                    </a:moveTo>
                    <a:cubicBezTo>
                      <a:pt x="12973" y="291"/>
                      <a:pt x="13239" y="329"/>
                      <a:pt x="13392" y="443"/>
                    </a:cubicBezTo>
                    <a:lnTo>
                      <a:pt x="14533" y="1090"/>
                    </a:lnTo>
                    <a:cubicBezTo>
                      <a:pt x="14685" y="1204"/>
                      <a:pt x="14799" y="1280"/>
                      <a:pt x="14799" y="1395"/>
                    </a:cubicBezTo>
                    <a:cubicBezTo>
                      <a:pt x="14799" y="1471"/>
                      <a:pt x="14685" y="1547"/>
                      <a:pt x="14647" y="1585"/>
                    </a:cubicBezTo>
                    <a:lnTo>
                      <a:pt x="2663" y="8509"/>
                    </a:lnTo>
                    <a:cubicBezTo>
                      <a:pt x="2555" y="8581"/>
                      <a:pt x="2388" y="8619"/>
                      <a:pt x="2210" y="8619"/>
                    </a:cubicBezTo>
                    <a:cubicBezTo>
                      <a:pt x="2010" y="8619"/>
                      <a:pt x="1797" y="8571"/>
                      <a:pt x="1636" y="8471"/>
                    </a:cubicBezTo>
                    <a:lnTo>
                      <a:pt x="495" y="7824"/>
                    </a:lnTo>
                    <a:cubicBezTo>
                      <a:pt x="342" y="7710"/>
                      <a:pt x="228" y="7596"/>
                      <a:pt x="228" y="7520"/>
                    </a:cubicBezTo>
                    <a:cubicBezTo>
                      <a:pt x="228" y="7444"/>
                      <a:pt x="342" y="7367"/>
                      <a:pt x="380" y="7329"/>
                    </a:cubicBezTo>
                    <a:lnTo>
                      <a:pt x="12364" y="405"/>
                    </a:lnTo>
                    <a:cubicBezTo>
                      <a:pt x="12441" y="329"/>
                      <a:pt x="12593" y="291"/>
                      <a:pt x="12783" y="291"/>
                    </a:cubicBezTo>
                    <a:close/>
                    <a:moveTo>
                      <a:pt x="12813" y="1"/>
                    </a:moveTo>
                    <a:cubicBezTo>
                      <a:pt x="12591" y="1"/>
                      <a:pt x="12376" y="48"/>
                      <a:pt x="12212" y="139"/>
                    </a:cubicBezTo>
                    <a:lnTo>
                      <a:pt x="228" y="7101"/>
                    </a:lnTo>
                    <a:cubicBezTo>
                      <a:pt x="114" y="7177"/>
                      <a:pt x="0" y="7329"/>
                      <a:pt x="0" y="7482"/>
                    </a:cubicBezTo>
                    <a:cubicBezTo>
                      <a:pt x="0" y="7672"/>
                      <a:pt x="114" y="7786"/>
                      <a:pt x="342" y="7938"/>
                    </a:cubicBezTo>
                    <a:lnTo>
                      <a:pt x="1484" y="8623"/>
                    </a:lnTo>
                    <a:cubicBezTo>
                      <a:pt x="1674" y="8775"/>
                      <a:pt x="1940" y="8813"/>
                      <a:pt x="2207" y="8813"/>
                    </a:cubicBezTo>
                    <a:cubicBezTo>
                      <a:pt x="2397" y="8813"/>
                      <a:pt x="2587" y="8775"/>
                      <a:pt x="2777" y="8661"/>
                    </a:cubicBezTo>
                    <a:lnTo>
                      <a:pt x="14761" y="1699"/>
                    </a:lnTo>
                    <a:cubicBezTo>
                      <a:pt x="14875" y="1623"/>
                      <a:pt x="14989" y="1471"/>
                      <a:pt x="14989" y="1318"/>
                    </a:cubicBezTo>
                    <a:cubicBezTo>
                      <a:pt x="14989" y="1128"/>
                      <a:pt x="14875" y="1014"/>
                      <a:pt x="14647" y="862"/>
                    </a:cubicBezTo>
                    <a:lnTo>
                      <a:pt x="13506" y="177"/>
                    </a:lnTo>
                    <a:cubicBezTo>
                      <a:pt x="13307" y="58"/>
                      <a:pt x="13056" y="1"/>
                      <a:pt x="1281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9"/>
              <p:cNvSpPr/>
              <p:nvPr/>
            </p:nvSpPr>
            <p:spPr>
              <a:xfrm>
                <a:off x="4638201" y="2641902"/>
                <a:ext cx="52994" cy="32115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1" extrusionOk="0">
                    <a:moveTo>
                      <a:pt x="1788" y="252"/>
                    </a:moveTo>
                    <a:cubicBezTo>
                      <a:pt x="2016" y="252"/>
                      <a:pt x="2245" y="290"/>
                      <a:pt x="2397" y="367"/>
                    </a:cubicBezTo>
                    <a:lnTo>
                      <a:pt x="3538" y="1051"/>
                    </a:lnTo>
                    <a:cubicBezTo>
                      <a:pt x="3690" y="1127"/>
                      <a:pt x="3766" y="1242"/>
                      <a:pt x="3766" y="1318"/>
                    </a:cubicBezTo>
                    <a:cubicBezTo>
                      <a:pt x="3766" y="1432"/>
                      <a:pt x="3690" y="1470"/>
                      <a:pt x="3614" y="1508"/>
                    </a:cubicBezTo>
                    <a:lnTo>
                      <a:pt x="2625" y="2079"/>
                    </a:lnTo>
                    <a:cubicBezTo>
                      <a:pt x="2517" y="2150"/>
                      <a:pt x="2350" y="2188"/>
                      <a:pt x="2172" y="2188"/>
                    </a:cubicBezTo>
                    <a:cubicBezTo>
                      <a:pt x="1972" y="2188"/>
                      <a:pt x="1759" y="2141"/>
                      <a:pt x="1598" y="2040"/>
                    </a:cubicBezTo>
                    <a:lnTo>
                      <a:pt x="457" y="1394"/>
                    </a:lnTo>
                    <a:cubicBezTo>
                      <a:pt x="304" y="1280"/>
                      <a:pt x="190" y="1203"/>
                      <a:pt x="190" y="1089"/>
                    </a:cubicBezTo>
                    <a:cubicBezTo>
                      <a:pt x="190" y="1013"/>
                      <a:pt x="304" y="937"/>
                      <a:pt x="342" y="899"/>
                    </a:cubicBezTo>
                    <a:lnTo>
                      <a:pt x="1332" y="328"/>
                    </a:lnTo>
                    <a:cubicBezTo>
                      <a:pt x="1446" y="290"/>
                      <a:pt x="1598" y="252"/>
                      <a:pt x="1788" y="252"/>
                    </a:cubicBezTo>
                    <a:close/>
                    <a:moveTo>
                      <a:pt x="1856" y="0"/>
                    </a:moveTo>
                    <a:cubicBezTo>
                      <a:pt x="1634" y="0"/>
                      <a:pt x="1419" y="47"/>
                      <a:pt x="1255" y="138"/>
                    </a:cubicBezTo>
                    <a:lnTo>
                      <a:pt x="266" y="709"/>
                    </a:lnTo>
                    <a:cubicBezTo>
                      <a:pt x="114" y="823"/>
                      <a:pt x="0" y="937"/>
                      <a:pt x="0" y="1089"/>
                    </a:cubicBezTo>
                    <a:cubicBezTo>
                      <a:pt x="0" y="1280"/>
                      <a:pt x="114" y="1432"/>
                      <a:pt x="342" y="1546"/>
                    </a:cubicBezTo>
                    <a:lnTo>
                      <a:pt x="1484" y="2231"/>
                    </a:lnTo>
                    <a:cubicBezTo>
                      <a:pt x="1674" y="2383"/>
                      <a:pt x="1978" y="2421"/>
                      <a:pt x="2207" y="2421"/>
                    </a:cubicBezTo>
                    <a:cubicBezTo>
                      <a:pt x="2397" y="2421"/>
                      <a:pt x="2587" y="2421"/>
                      <a:pt x="2777" y="2269"/>
                    </a:cubicBezTo>
                    <a:lnTo>
                      <a:pt x="3766" y="1698"/>
                    </a:lnTo>
                    <a:cubicBezTo>
                      <a:pt x="3919" y="1622"/>
                      <a:pt x="3995" y="1470"/>
                      <a:pt x="3995" y="1318"/>
                    </a:cubicBezTo>
                    <a:cubicBezTo>
                      <a:pt x="3995" y="1127"/>
                      <a:pt x="3919" y="975"/>
                      <a:pt x="3690" y="861"/>
                    </a:cubicBezTo>
                    <a:lnTo>
                      <a:pt x="2549" y="176"/>
                    </a:lnTo>
                    <a:cubicBezTo>
                      <a:pt x="2350" y="57"/>
                      <a:pt x="2099" y="0"/>
                      <a:pt x="1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9"/>
              <p:cNvSpPr/>
              <p:nvPr/>
            </p:nvSpPr>
            <p:spPr>
              <a:xfrm>
                <a:off x="4674029" y="2621208"/>
                <a:ext cx="53498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4033" h="2422" extrusionOk="0">
                    <a:moveTo>
                      <a:pt x="1826" y="215"/>
                    </a:moveTo>
                    <a:cubicBezTo>
                      <a:pt x="2055" y="215"/>
                      <a:pt x="2245" y="291"/>
                      <a:pt x="2435" y="367"/>
                    </a:cubicBezTo>
                    <a:lnTo>
                      <a:pt x="3576" y="1052"/>
                    </a:lnTo>
                    <a:cubicBezTo>
                      <a:pt x="3728" y="1128"/>
                      <a:pt x="3843" y="1204"/>
                      <a:pt x="3843" y="1318"/>
                    </a:cubicBezTo>
                    <a:cubicBezTo>
                      <a:pt x="3843" y="1432"/>
                      <a:pt x="3728" y="1470"/>
                      <a:pt x="3690" y="1508"/>
                    </a:cubicBezTo>
                    <a:lnTo>
                      <a:pt x="2701" y="2079"/>
                    </a:lnTo>
                    <a:cubicBezTo>
                      <a:pt x="2576" y="2151"/>
                      <a:pt x="2407" y="2188"/>
                      <a:pt x="2229" y="2188"/>
                    </a:cubicBezTo>
                    <a:cubicBezTo>
                      <a:pt x="2029" y="2188"/>
                      <a:pt x="1817" y="2141"/>
                      <a:pt x="1636" y="2041"/>
                    </a:cubicBezTo>
                    <a:lnTo>
                      <a:pt x="495" y="1356"/>
                    </a:lnTo>
                    <a:cubicBezTo>
                      <a:pt x="343" y="1280"/>
                      <a:pt x="266" y="1166"/>
                      <a:pt x="266" y="1090"/>
                    </a:cubicBezTo>
                    <a:cubicBezTo>
                      <a:pt x="266" y="975"/>
                      <a:pt x="343" y="937"/>
                      <a:pt x="419" y="899"/>
                    </a:cubicBezTo>
                    <a:lnTo>
                      <a:pt x="1408" y="329"/>
                    </a:lnTo>
                    <a:cubicBezTo>
                      <a:pt x="1484" y="253"/>
                      <a:pt x="1636" y="215"/>
                      <a:pt x="1826" y="215"/>
                    </a:cubicBezTo>
                    <a:close/>
                    <a:moveTo>
                      <a:pt x="1856" y="0"/>
                    </a:moveTo>
                    <a:cubicBezTo>
                      <a:pt x="1634" y="0"/>
                      <a:pt x="1419" y="48"/>
                      <a:pt x="1256" y="138"/>
                    </a:cubicBezTo>
                    <a:lnTo>
                      <a:pt x="266" y="709"/>
                    </a:lnTo>
                    <a:cubicBezTo>
                      <a:pt x="114" y="785"/>
                      <a:pt x="0" y="937"/>
                      <a:pt x="0" y="1090"/>
                    </a:cubicBezTo>
                    <a:cubicBezTo>
                      <a:pt x="0" y="1280"/>
                      <a:pt x="114" y="1432"/>
                      <a:pt x="343" y="1546"/>
                    </a:cubicBezTo>
                    <a:lnTo>
                      <a:pt x="1484" y="2231"/>
                    </a:lnTo>
                    <a:cubicBezTo>
                      <a:pt x="1674" y="2383"/>
                      <a:pt x="1978" y="2421"/>
                      <a:pt x="2207" y="2421"/>
                    </a:cubicBezTo>
                    <a:cubicBezTo>
                      <a:pt x="2435" y="2421"/>
                      <a:pt x="2625" y="2383"/>
                      <a:pt x="2777" y="2269"/>
                    </a:cubicBezTo>
                    <a:lnTo>
                      <a:pt x="3767" y="1698"/>
                    </a:lnTo>
                    <a:cubicBezTo>
                      <a:pt x="3919" y="1584"/>
                      <a:pt x="4033" y="1470"/>
                      <a:pt x="4033" y="1318"/>
                    </a:cubicBezTo>
                    <a:cubicBezTo>
                      <a:pt x="4033" y="1128"/>
                      <a:pt x="3919" y="975"/>
                      <a:pt x="3690" y="861"/>
                    </a:cubicBezTo>
                    <a:lnTo>
                      <a:pt x="2549" y="176"/>
                    </a:lnTo>
                    <a:cubicBezTo>
                      <a:pt x="2350" y="57"/>
                      <a:pt x="2099" y="0"/>
                      <a:pt x="1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9"/>
              <p:cNvSpPr/>
              <p:nvPr/>
            </p:nvSpPr>
            <p:spPr>
              <a:xfrm>
                <a:off x="4710866" y="2600130"/>
                <a:ext cx="52994" cy="32513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51" extrusionOk="0">
                    <a:moveTo>
                      <a:pt x="1788" y="206"/>
                    </a:moveTo>
                    <a:cubicBezTo>
                      <a:pt x="2017" y="206"/>
                      <a:pt x="2245" y="244"/>
                      <a:pt x="2435" y="358"/>
                    </a:cubicBezTo>
                    <a:lnTo>
                      <a:pt x="3577" y="1005"/>
                    </a:lnTo>
                    <a:cubicBezTo>
                      <a:pt x="3691" y="1119"/>
                      <a:pt x="3805" y="1195"/>
                      <a:pt x="3805" y="1309"/>
                    </a:cubicBezTo>
                    <a:cubicBezTo>
                      <a:pt x="3805" y="1385"/>
                      <a:pt x="3729" y="1423"/>
                      <a:pt x="3653" y="1499"/>
                    </a:cubicBezTo>
                    <a:lnTo>
                      <a:pt x="2663" y="2070"/>
                    </a:lnTo>
                    <a:cubicBezTo>
                      <a:pt x="2564" y="2120"/>
                      <a:pt x="2413" y="2148"/>
                      <a:pt x="2250" y="2148"/>
                    </a:cubicBezTo>
                    <a:cubicBezTo>
                      <a:pt x="2040" y="2148"/>
                      <a:pt x="1808" y="2101"/>
                      <a:pt x="1636" y="1994"/>
                    </a:cubicBezTo>
                    <a:lnTo>
                      <a:pt x="495" y="1347"/>
                    </a:lnTo>
                    <a:cubicBezTo>
                      <a:pt x="343" y="1233"/>
                      <a:pt x="229" y="1157"/>
                      <a:pt x="229" y="1043"/>
                    </a:cubicBezTo>
                    <a:cubicBezTo>
                      <a:pt x="229" y="967"/>
                      <a:pt x="343" y="929"/>
                      <a:pt x="381" y="852"/>
                    </a:cubicBezTo>
                    <a:lnTo>
                      <a:pt x="1370" y="282"/>
                    </a:lnTo>
                    <a:cubicBezTo>
                      <a:pt x="1484" y="244"/>
                      <a:pt x="1636" y="206"/>
                      <a:pt x="1788" y="206"/>
                    </a:cubicBezTo>
                    <a:close/>
                    <a:moveTo>
                      <a:pt x="1829" y="1"/>
                    </a:moveTo>
                    <a:cubicBezTo>
                      <a:pt x="1610" y="1"/>
                      <a:pt x="1402" y="58"/>
                      <a:pt x="1256" y="168"/>
                    </a:cubicBezTo>
                    <a:lnTo>
                      <a:pt x="229" y="738"/>
                    </a:lnTo>
                    <a:cubicBezTo>
                      <a:pt x="115" y="814"/>
                      <a:pt x="0" y="967"/>
                      <a:pt x="0" y="1119"/>
                    </a:cubicBezTo>
                    <a:cubicBezTo>
                      <a:pt x="0" y="1309"/>
                      <a:pt x="115" y="1423"/>
                      <a:pt x="343" y="1575"/>
                    </a:cubicBezTo>
                    <a:lnTo>
                      <a:pt x="1484" y="2260"/>
                    </a:lnTo>
                    <a:cubicBezTo>
                      <a:pt x="1674" y="2374"/>
                      <a:pt x="1941" y="2450"/>
                      <a:pt x="2207" y="2450"/>
                    </a:cubicBezTo>
                    <a:cubicBezTo>
                      <a:pt x="2435" y="2450"/>
                      <a:pt x="2625" y="2374"/>
                      <a:pt x="2778" y="2298"/>
                    </a:cubicBezTo>
                    <a:lnTo>
                      <a:pt x="3767" y="1727"/>
                    </a:lnTo>
                    <a:cubicBezTo>
                      <a:pt x="3919" y="1613"/>
                      <a:pt x="3995" y="1499"/>
                      <a:pt x="3995" y="1347"/>
                    </a:cubicBezTo>
                    <a:cubicBezTo>
                      <a:pt x="3995" y="1157"/>
                      <a:pt x="3919" y="1005"/>
                      <a:pt x="3653" y="852"/>
                    </a:cubicBezTo>
                    <a:lnTo>
                      <a:pt x="2511" y="206"/>
                    </a:lnTo>
                    <a:cubicBezTo>
                      <a:pt x="2314" y="67"/>
                      <a:pt x="2065" y="1"/>
                      <a:pt x="18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9"/>
              <p:cNvSpPr/>
              <p:nvPr/>
            </p:nvSpPr>
            <p:spPr>
              <a:xfrm>
                <a:off x="4747199" y="2568719"/>
                <a:ext cx="71167" cy="42222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3183" extrusionOk="0">
                    <a:moveTo>
                      <a:pt x="3158" y="253"/>
                    </a:moveTo>
                    <a:cubicBezTo>
                      <a:pt x="3386" y="253"/>
                      <a:pt x="3577" y="291"/>
                      <a:pt x="3767" y="367"/>
                    </a:cubicBezTo>
                    <a:lnTo>
                      <a:pt x="4908" y="1052"/>
                    </a:lnTo>
                    <a:cubicBezTo>
                      <a:pt x="5060" y="1128"/>
                      <a:pt x="5175" y="1242"/>
                      <a:pt x="5175" y="1318"/>
                    </a:cubicBezTo>
                    <a:cubicBezTo>
                      <a:pt x="5175" y="1432"/>
                      <a:pt x="5060" y="1470"/>
                      <a:pt x="5022" y="1508"/>
                    </a:cubicBezTo>
                    <a:lnTo>
                      <a:pt x="2702" y="2840"/>
                    </a:lnTo>
                    <a:cubicBezTo>
                      <a:pt x="2576" y="2912"/>
                      <a:pt x="2408" y="2950"/>
                      <a:pt x="2229" y="2950"/>
                    </a:cubicBezTo>
                    <a:cubicBezTo>
                      <a:pt x="2030" y="2950"/>
                      <a:pt x="1817" y="2902"/>
                      <a:pt x="1636" y="2802"/>
                    </a:cubicBezTo>
                    <a:lnTo>
                      <a:pt x="495" y="2155"/>
                    </a:lnTo>
                    <a:cubicBezTo>
                      <a:pt x="343" y="2041"/>
                      <a:pt x="267" y="1965"/>
                      <a:pt x="267" y="1851"/>
                    </a:cubicBezTo>
                    <a:cubicBezTo>
                      <a:pt x="267" y="1775"/>
                      <a:pt x="343" y="1699"/>
                      <a:pt x="419" y="1661"/>
                    </a:cubicBezTo>
                    <a:lnTo>
                      <a:pt x="2740" y="329"/>
                    </a:lnTo>
                    <a:cubicBezTo>
                      <a:pt x="2816" y="291"/>
                      <a:pt x="2968" y="253"/>
                      <a:pt x="3158" y="253"/>
                    </a:cubicBezTo>
                    <a:close/>
                    <a:moveTo>
                      <a:pt x="3188" y="1"/>
                    </a:moveTo>
                    <a:cubicBezTo>
                      <a:pt x="2966" y="1"/>
                      <a:pt x="2751" y="48"/>
                      <a:pt x="2588" y="139"/>
                    </a:cubicBezTo>
                    <a:lnTo>
                      <a:pt x="267" y="1470"/>
                    </a:lnTo>
                    <a:cubicBezTo>
                      <a:pt x="115" y="1585"/>
                      <a:pt x="1" y="1699"/>
                      <a:pt x="1" y="1851"/>
                    </a:cubicBezTo>
                    <a:cubicBezTo>
                      <a:pt x="1" y="2041"/>
                      <a:pt x="115" y="2193"/>
                      <a:pt x="343" y="2307"/>
                    </a:cubicBezTo>
                    <a:lnTo>
                      <a:pt x="1484" y="2992"/>
                    </a:lnTo>
                    <a:cubicBezTo>
                      <a:pt x="1675" y="3144"/>
                      <a:pt x="1979" y="3182"/>
                      <a:pt x="2207" y="3182"/>
                    </a:cubicBezTo>
                    <a:cubicBezTo>
                      <a:pt x="2397" y="3182"/>
                      <a:pt x="2626" y="3144"/>
                      <a:pt x="2778" y="3030"/>
                    </a:cubicBezTo>
                    <a:lnTo>
                      <a:pt x="5098" y="1699"/>
                    </a:lnTo>
                    <a:cubicBezTo>
                      <a:pt x="5251" y="1623"/>
                      <a:pt x="5365" y="1470"/>
                      <a:pt x="5365" y="1318"/>
                    </a:cubicBezTo>
                    <a:cubicBezTo>
                      <a:pt x="5365" y="1128"/>
                      <a:pt x="5251" y="1014"/>
                      <a:pt x="5022" y="862"/>
                    </a:cubicBezTo>
                    <a:lnTo>
                      <a:pt x="3881" y="177"/>
                    </a:lnTo>
                    <a:cubicBezTo>
                      <a:pt x="3682" y="58"/>
                      <a:pt x="3431" y="1"/>
                      <a:pt x="31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29"/>
              <p:cNvSpPr/>
              <p:nvPr/>
            </p:nvSpPr>
            <p:spPr>
              <a:xfrm>
                <a:off x="4262231" y="2710018"/>
                <a:ext cx="70663" cy="42222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3183" extrusionOk="0">
                    <a:moveTo>
                      <a:pt x="3158" y="177"/>
                    </a:moveTo>
                    <a:cubicBezTo>
                      <a:pt x="3348" y="177"/>
                      <a:pt x="3576" y="253"/>
                      <a:pt x="3766" y="329"/>
                    </a:cubicBezTo>
                    <a:lnTo>
                      <a:pt x="4908" y="1014"/>
                    </a:lnTo>
                    <a:cubicBezTo>
                      <a:pt x="5060" y="1090"/>
                      <a:pt x="5136" y="1166"/>
                      <a:pt x="5136" y="1281"/>
                    </a:cubicBezTo>
                    <a:cubicBezTo>
                      <a:pt x="5136" y="1395"/>
                      <a:pt x="5060" y="1433"/>
                      <a:pt x="5022" y="1471"/>
                    </a:cubicBezTo>
                    <a:lnTo>
                      <a:pt x="2663" y="2802"/>
                    </a:lnTo>
                    <a:cubicBezTo>
                      <a:pt x="2555" y="2874"/>
                      <a:pt x="2397" y="2912"/>
                      <a:pt x="2223" y="2912"/>
                    </a:cubicBezTo>
                    <a:cubicBezTo>
                      <a:pt x="2029" y="2912"/>
                      <a:pt x="1817" y="2865"/>
                      <a:pt x="1636" y="2764"/>
                    </a:cubicBezTo>
                    <a:lnTo>
                      <a:pt x="495" y="2079"/>
                    </a:lnTo>
                    <a:cubicBezTo>
                      <a:pt x="342" y="2003"/>
                      <a:pt x="266" y="1889"/>
                      <a:pt x="266" y="1813"/>
                    </a:cubicBezTo>
                    <a:cubicBezTo>
                      <a:pt x="266" y="1699"/>
                      <a:pt x="342" y="1661"/>
                      <a:pt x="381" y="1623"/>
                    </a:cubicBezTo>
                    <a:lnTo>
                      <a:pt x="2739" y="291"/>
                    </a:lnTo>
                    <a:cubicBezTo>
                      <a:pt x="2815" y="215"/>
                      <a:pt x="2968" y="177"/>
                      <a:pt x="3158" y="177"/>
                    </a:cubicBezTo>
                    <a:close/>
                    <a:moveTo>
                      <a:pt x="3188" y="1"/>
                    </a:moveTo>
                    <a:cubicBezTo>
                      <a:pt x="2966" y="1"/>
                      <a:pt x="2750" y="48"/>
                      <a:pt x="2587" y="139"/>
                    </a:cubicBezTo>
                    <a:lnTo>
                      <a:pt x="266" y="1471"/>
                    </a:lnTo>
                    <a:cubicBezTo>
                      <a:pt x="114" y="1585"/>
                      <a:pt x="0" y="1699"/>
                      <a:pt x="0" y="1851"/>
                    </a:cubicBezTo>
                    <a:cubicBezTo>
                      <a:pt x="0" y="2041"/>
                      <a:pt x="114" y="2194"/>
                      <a:pt x="342" y="2346"/>
                    </a:cubicBezTo>
                    <a:lnTo>
                      <a:pt x="1484" y="2993"/>
                    </a:lnTo>
                    <a:cubicBezTo>
                      <a:pt x="1674" y="3145"/>
                      <a:pt x="1978" y="3183"/>
                      <a:pt x="2207" y="3183"/>
                    </a:cubicBezTo>
                    <a:cubicBezTo>
                      <a:pt x="2397" y="3183"/>
                      <a:pt x="2587" y="3145"/>
                      <a:pt x="2777" y="3031"/>
                    </a:cubicBezTo>
                    <a:lnTo>
                      <a:pt x="5098" y="1699"/>
                    </a:lnTo>
                    <a:cubicBezTo>
                      <a:pt x="5250" y="1623"/>
                      <a:pt x="5326" y="1471"/>
                      <a:pt x="5326" y="1319"/>
                    </a:cubicBezTo>
                    <a:cubicBezTo>
                      <a:pt x="5326" y="1128"/>
                      <a:pt x="5250" y="1014"/>
                      <a:pt x="5022" y="862"/>
                    </a:cubicBezTo>
                    <a:lnTo>
                      <a:pt x="3881" y="177"/>
                    </a:lnTo>
                    <a:cubicBezTo>
                      <a:pt x="3682" y="58"/>
                      <a:pt x="3431" y="1"/>
                      <a:pt x="31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29"/>
              <p:cNvSpPr/>
              <p:nvPr/>
            </p:nvSpPr>
            <p:spPr>
              <a:xfrm>
                <a:off x="4316723" y="2688449"/>
                <a:ext cx="53007" cy="32499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50" extrusionOk="0">
                    <a:moveTo>
                      <a:pt x="1789" y="243"/>
                    </a:moveTo>
                    <a:cubicBezTo>
                      <a:pt x="1979" y="243"/>
                      <a:pt x="2245" y="281"/>
                      <a:pt x="2436" y="396"/>
                    </a:cubicBezTo>
                    <a:lnTo>
                      <a:pt x="3577" y="1042"/>
                    </a:lnTo>
                    <a:cubicBezTo>
                      <a:pt x="3691" y="1157"/>
                      <a:pt x="3805" y="1233"/>
                      <a:pt x="3805" y="1347"/>
                    </a:cubicBezTo>
                    <a:cubicBezTo>
                      <a:pt x="3805" y="1423"/>
                      <a:pt x="3691" y="1499"/>
                      <a:pt x="3653" y="1537"/>
                    </a:cubicBezTo>
                    <a:lnTo>
                      <a:pt x="2664" y="2108"/>
                    </a:lnTo>
                    <a:cubicBezTo>
                      <a:pt x="2556" y="2179"/>
                      <a:pt x="2389" y="2217"/>
                      <a:pt x="2207" y="2217"/>
                    </a:cubicBezTo>
                    <a:cubicBezTo>
                      <a:pt x="2003" y="2217"/>
                      <a:pt x="1779" y="2170"/>
                      <a:pt x="1599" y="2070"/>
                    </a:cubicBezTo>
                    <a:lnTo>
                      <a:pt x="457" y="1385"/>
                    </a:lnTo>
                    <a:cubicBezTo>
                      <a:pt x="343" y="1309"/>
                      <a:pt x="229" y="1195"/>
                      <a:pt x="229" y="1118"/>
                    </a:cubicBezTo>
                    <a:cubicBezTo>
                      <a:pt x="229" y="1004"/>
                      <a:pt x="343" y="966"/>
                      <a:pt x="381" y="928"/>
                    </a:cubicBezTo>
                    <a:lnTo>
                      <a:pt x="1370" y="358"/>
                    </a:lnTo>
                    <a:cubicBezTo>
                      <a:pt x="1485" y="281"/>
                      <a:pt x="1599" y="243"/>
                      <a:pt x="1789" y="243"/>
                    </a:cubicBezTo>
                    <a:close/>
                    <a:moveTo>
                      <a:pt x="1824" y="1"/>
                    </a:moveTo>
                    <a:cubicBezTo>
                      <a:pt x="1600" y="1"/>
                      <a:pt x="1383" y="58"/>
                      <a:pt x="1218" y="167"/>
                    </a:cubicBezTo>
                    <a:lnTo>
                      <a:pt x="229" y="738"/>
                    </a:lnTo>
                    <a:cubicBezTo>
                      <a:pt x="77" y="814"/>
                      <a:pt x="1" y="966"/>
                      <a:pt x="1" y="1118"/>
                    </a:cubicBezTo>
                    <a:cubicBezTo>
                      <a:pt x="1" y="1309"/>
                      <a:pt x="77" y="1423"/>
                      <a:pt x="343" y="1575"/>
                    </a:cubicBezTo>
                    <a:lnTo>
                      <a:pt x="1485" y="2260"/>
                    </a:lnTo>
                    <a:cubicBezTo>
                      <a:pt x="1675" y="2374"/>
                      <a:pt x="1941" y="2450"/>
                      <a:pt x="2169" y="2450"/>
                    </a:cubicBezTo>
                    <a:cubicBezTo>
                      <a:pt x="2360" y="2450"/>
                      <a:pt x="2626" y="2374"/>
                      <a:pt x="2740" y="2298"/>
                    </a:cubicBezTo>
                    <a:lnTo>
                      <a:pt x="3767" y="1727"/>
                    </a:lnTo>
                    <a:cubicBezTo>
                      <a:pt x="3881" y="1613"/>
                      <a:pt x="3995" y="1499"/>
                      <a:pt x="3995" y="1347"/>
                    </a:cubicBezTo>
                    <a:cubicBezTo>
                      <a:pt x="3995" y="1157"/>
                      <a:pt x="3881" y="1004"/>
                      <a:pt x="3653" y="852"/>
                    </a:cubicBezTo>
                    <a:lnTo>
                      <a:pt x="2512" y="205"/>
                    </a:lnTo>
                    <a:cubicBezTo>
                      <a:pt x="2314" y="67"/>
                      <a:pt x="2065" y="1"/>
                      <a:pt x="18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9"/>
              <p:cNvSpPr/>
              <p:nvPr/>
            </p:nvSpPr>
            <p:spPr>
              <a:xfrm>
                <a:off x="4353069" y="2667132"/>
                <a:ext cx="52994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2" extrusionOk="0">
                    <a:moveTo>
                      <a:pt x="1788" y="253"/>
                    </a:moveTo>
                    <a:cubicBezTo>
                      <a:pt x="2016" y="253"/>
                      <a:pt x="2245" y="291"/>
                      <a:pt x="2397" y="367"/>
                    </a:cubicBezTo>
                    <a:lnTo>
                      <a:pt x="3538" y="1052"/>
                    </a:lnTo>
                    <a:cubicBezTo>
                      <a:pt x="3690" y="1128"/>
                      <a:pt x="3766" y="1242"/>
                      <a:pt x="3766" y="1318"/>
                    </a:cubicBezTo>
                    <a:cubicBezTo>
                      <a:pt x="3766" y="1432"/>
                      <a:pt x="3690" y="1470"/>
                      <a:pt x="3614" y="1508"/>
                    </a:cubicBezTo>
                    <a:lnTo>
                      <a:pt x="2625" y="2079"/>
                    </a:lnTo>
                    <a:cubicBezTo>
                      <a:pt x="2517" y="2151"/>
                      <a:pt x="2350" y="2188"/>
                      <a:pt x="2172" y="2188"/>
                    </a:cubicBezTo>
                    <a:cubicBezTo>
                      <a:pt x="1972" y="2188"/>
                      <a:pt x="1759" y="2141"/>
                      <a:pt x="1598" y="2041"/>
                    </a:cubicBezTo>
                    <a:lnTo>
                      <a:pt x="457" y="1394"/>
                    </a:lnTo>
                    <a:cubicBezTo>
                      <a:pt x="304" y="1280"/>
                      <a:pt x="190" y="1204"/>
                      <a:pt x="190" y="1090"/>
                    </a:cubicBezTo>
                    <a:cubicBezTo>
                      <a:pt x="190" y="1013"/>
                      <a:pt x="304" y="937"/>
                      <a:pt x="342" y="899"/>
                    </a:cubicBezTo>
                    <a:lnTo>
                      <a:pt x="1332" y="329"/>
                    </a:lnTo>
                    <a:cubicBezTo>
                      <a:pt x="1446" y="291"/>
                      <a:pt x="1598" y="253"/>
                      <a:pt x="1788" y="253"/>
                    </a:cubicBezTo>
                    <a:close/>
                    <a:moveTo>
                      <a:pt x="1856" y="0"/>
                    </a:moveTo>
                    <a:cubicBezTo>
                      <a:pt x="1634" y="0"/>
                      <a:pt x="1419" y="48"/>
                      <a:pt x="1255" y="138"/>
                    </a:cubicBezTo>
                    <a:lnTo>
                      <a:pt x="266" y="709"/>
                    </a:lnTo>
                    <a:cubicBezTo>
                      <a:pt x="114" y="823"/>
                      <a:pt x="0" y="937"/>
                      <a:pt x="0" y="1090"/>
                    </a:cubicBezTo>
                    <a:cubicBezTo>
                      <a:pt x="0" y="1280"/>
                      <a:pt x="114" y="1432"/>
                      <a:pt x="342" y="1546"/>
                    </a:cubicBezTo>
                    <a:lnTo>
                      <a:pt x="1484" y="2231"/>
                    </a:lnTo>
                    <a:cubicBezTo>
                      <a:pt x="1674" y="2383"/>
                      <a:pt x="1978" y="2421"/>
                      <a:pt x="2207" y="2421"/>
                    </a:cubicBezTo>
                    <a:cubicBezTo>
                      <a:pt x="2397" y="2421"/>
                      <a:pt x="2587" y="2421"/>
                      <a:pt x="2777" y="2269"/>
                    </a:cubicBezTo>
                    <a:lnTo>
                      <a:pt x="3766" y="1698"/>
                    </a:lnTo>
                    <a:cubicBezTo>
                      <a:pt x="3919" y="1622"/>
                      <a:pt x="3995" y="1470"/>
                      <a:pt x="3995" y="1318"/>
                    </a:cubicBezTo>
                    <a:cubicBezTo>
                      <a:pt x="3995" y="1128"/>
                      <a:pt x="3919" y="975"/>
                      <a:pt x="3690" y="861"/>
                    </a:cubicBezTo>
                    <a:lnTo>
                      <a:pt x="2549" y="177"/>
                    </a:lnTo>
                    <a:cubicBezTo>
                      <a:pt x="2350" y="57"/>
                      <a:pt x="2099" y="0"/>
                      <a:pt x="1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29"/>
              <p:cNvSpPr/>
              <p:nvPr/>
            </p:nvSpPr>
            <p:spPr>
              <a:xfrm>
                <a:off x="4389402" y="2646438"/>
                <a:ext cx="52994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2" extrusionOk="0">
                    <a:moveTo>
                      <a:pt x="1788" y="215"/>
                    </a:moveTo>
                    <a:cubicBezTo>
                      <a:pt x="2017" y="215"/>
                      <a:pt x="2207" y="291"/>
                      <a:pt x="2397" y="367"/>
                    </a:cubicBezTo>
                    <a:lnTo>
                      <a:pt x="3538" y="1052"/>
                    </a:lnTo>
                    <a:cubicBezTo>
                      <a:pt x="3691" y="1128"/>
                      <a:pt x="3805" y="1204"/>
                      <a:pt x="3805" y="1318"/>
                    </a:cubicBezTo>
                    <a:cubicBezTo>
                      <a:pt x="3805" y="1432"/>
                      <a:pt x="3691" y="1470"/>
                      <a:pt x="3652" y="1508"/>
                    </a:cubicBezTo>
                    <a:lnTo>
                      <a:pt x="2663" y="2079"/>
                    </a:lnTo>
                    <a:cubicBezTo>
                      <a:pt x="2538" y="2151"/>
                      <a:pt x="2369" y="2189"/>
                      <a:pt x="2191" y="2189"/>
                    </a:cubicBezTo>
                    <a:cubicBezTo>
                      <a:pt x="1991" y="2189"/>
                      <a:pt x="1779" y="2141"/>
                      <a:pt x="1598" y="2041"/>
                    </a:cubicBezTo>
                    <a:lnTo>
                      <a:pt x="457" y="1356"/>
                    </a:lnTo>
                    <a:cubicBezTo>
                      <a:pt x="305" y="1280"/>
                      <a:pt x="228" y="1166"/>
                      <a:pt x="228" y="1090"/>
                    </a:cubicBezTo>
                    <a:cubicBezTo>
                      <a:pt x="228" y="976"/>
                      <a:pt x="305" y="938"/>
                      <a:pt x="381" y="900"/>
                    </a:cubicBezTo>
                    <a:lnTo>
                      <a:pt x="1370" y="329"/>
                    </a:lnTo>
                    <a:cubicBezTo>
                      <a:pt x="1446" y="253"/>
                      <a:pt x="1598" y="215"/>
                      <a:pt x="1788" y="215"/>
                    </a:cubicBezTo>
                    <a:close/>
                    <a:moveTo>
                      <a:pt x="1818" y="0"/>
                    </a:moveTo>
                    <a:cubicBezTo>
                      <a:pt x="1596" y="0"/>
                      <a:pt x="1381" y="48"/>
                      <a:pt x="1218" y="139"/>
                    </a:cubicBezTo>
                    <a:lnTo>
                      <a:pt x="228" y="709"/>
                    </a:lnTo>
                    <a:cubicBezTo>
                      <a:pt x="76" y="785"/>
                      <a:pt x="0" y="938"/>
                      <a:pt x="0" y="1090"/>
                    </a:cubicBezTo>
                    <a:cubicBezTo>
                      <a:pt x="0" y="1280"/>
                      <a:pt x="76" y="1432"/>
                      <a:pt x="305" y="1546"/>
                    </a:cubicBezTo>
                    <a:lnTo>
                      <a:pt x="1446" y="2231"/>
                    </a:lnTo>
                    <a:cubicBezTo>
                      <a:pt x="1636" y="2383"/>
                      <a:pt x="1940" y="2421"/>
                      <a:pt x="2169" y="2421"/>
                    </a:cubicBezTo>
                    <a:cubicBezTo>
                      <a:pt x="2397" y="2421"/>
                      <a:pt x="2587" y="2383"/>
                      <a:pt x="2739" y="2269"/>
                    </a:cubicBezTo>
                    <a:lnTo>
                      <a:pt x="3729" y="1698"/>
                    </a:lnTo>
                    <a:cubicBezTo>
                      <a:pt x="3881" y="1584"/>
                      <a:pt x="3995" y="1470"/>
                      <a:pt x="3995" y="1318"/>
                    </a:cubicBezTo>
                    <a:cubicBezTo>
                      <a:pt x="3995" y="1128"/>
                      <a:pt x="3881" y="976"/>
                      <a:pt x="3652" y="861"/>
                    </a:cubicBezTo>
                    <a:lnTo>
                      <a:pt x="2511" y="177"/>
                    </a:lnTo>
                    <a:cubicBezTo>
                      <a:pt x="2312" y="57"/>
                      <a:pt x="2061" y="0"/>
                      <a:pt x="18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9"/>
              <p:cNvSpPr/>
              <p:nvPr/>
            </p:nvSpPr>
            <p:spPr>
              <a:xfrm>
                <a:off x="4425735" y="2625374"/>
                <a:ext cx="53007" cy="32499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50" extrusionOk="0">
                    <a:moveTo>
                      <a:pt x="1827" y="205"/>
                    </a:moveTo>
                    <a:cubicBezTo>
                      <a:pt x="2017" y="205"/>
                      <a:pt x="2245" y="281"/>
                      <a:pt x="2435" y="357"/>
                    </a:cubicBezTo>
                    <a:lnTo>
                      <a:pt x="3577" y="1004"/>
                    </a:lnTo>
                    <a:cubicBezTo>
                      <a:pt x="3729" y="1118"/>
                      <a:pt x="3805" y="1194"/>
                      <a:pt x="3805" y="1308"/>
                    </a:cubicBezTo>
                    <a:cubicBezTo>
                      <a:pt x="3805" y="1384"/>
                      <a:pt x="3729" y="1422"/>
                      <a:pt x="3653" y="1498"/>
                    </a:cubicBezTo>
                    <a:lnTo>
                      <a:pt x="2663" y="2069"/>
                    </a:lnTo>
                    <a:cubicBezTo>
                      <a:pt x="2564" y="2119"/>
                      <a:pt x="2413" y="2147"/>
                      <a:pt x="2250" y="2147"/>
                    </a:cubicBezTo>
                    <a:cubicBezTo>
                      <a:pt x="2040" y="2147"/>
                      <a:pt x="1808" y="2100"/>
                      <a:pt x="1636" y="1993"/>
                    </a:cubicBezTo>
                    <a:lnTo>
                      <a:pt x="495" y="1346"/>
                    </a:lnTo>
                    <a:cubicBezTo>
                      <a:pt x="343" y="1232"/>
                      <a:pt x="229" y="1156"/>
                      <a:pt x="229" y="1042"/>
                    </a:cubicBezTo>
                    <a:cubicBezTo>
                      <a:pt x="229" y="966"/>
                      <a:pt x="343" y="928"/>
                      <a:pt x="381" y="852"/>
                    </a:cubicBezTo>
                    <a:lnTo>
                      <a:pt x="1370" y="281"/>
                    </a:lnTo>
                    <a:cubicBezTo>
                      <a:pt x="1484" y="243"/>
                      <a:pt x="1636" y="205"/>
                      <a:pt x="1827" y="205"/>
                    </a:cubicBezTo>
                    <a:close/>
                    <a:moveTo>
                      <a:pt x="1829" y="0"/>
                    </a:moveTo>
                    <a:cubicBezTo>
                      <a:pt x="1610" y="0"/>
                      <a:pt x="1402" y="57"/>
                      <a:pt x="1256" y="167"/>
                    </a:cubicBezTo>
                    <a:lnTo>
                      <a:pt x="229" y="738"/>
                    </a:lnTo>
                    <a:cubicBezTo>
                      <a:pt x="115" y="814"/>
                      <a:pt x="0" y="966"/>
                      <a:pt x="0" y="1118"/>
                    </a:cubicBezTo>
                    <a:cubicBezTo>
                      <a:pt x="0" y="1308"/>
                      <a:pt x="115" y="1422"/>
                      <a:pt x="343" y="1574"/>
                    </a:cubicBezTo>
                    <a:lnTo>
                      <a:pt x="1484" y="2259"/>
                    </a:lnTo>
                    <a:cubicBezTo>
                      <a:pt x="1674" y="2373"/>
                      <a:pt x="1941" y="2449"/>
                      <a:pt x="2207" y="2449"/>
                    </a:cubicBezTo>
                    <a:cubicBezTo>
                      <a:pt x="2435" y="2449"/>
                      <a:pt x="2625" y="2373"/>
                      <a:pt x="2778" y="2297"/>
                    </a:cubicBezTo>
                    <a:lnTo>
                      <a:pt x="3767" y="1727"/>
                    </a:lnTo>
                    <a:cubicBezTo>
                      <a:pt x="3919" y="1613"/>
                      <a:pt x="3995" y="1498"/>
                      <a:pt x="3995" y="1346"/>
                    </a:cubicBezTo>
                    <a:cubicBezTo>
                      <a:pt x="3995" y="1156"/>
                      <a:pt x="3919" y="1004"/>
                      <a:pt x="3653" y="852"/>
                    </a:cubicBezTo>
                    <a:lnTo>
                      <a:pt x="2511" y="205"/>
                    </a:lnTo>
                    <a:cubicBezTo>
                      <a:pt x="2314" y="67"/>
                      <a:pt x="2065" y="0"/>
                      <a:pt x="18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9"/>
              <p:cNvSpPr/>
              <p:nvPr/>
            </p:nvSpPr>
            <p:spPr>
              <a:xfrm>
                <a:off x="4462572" y="2604043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789" y="253"/>
                    </a:moveTo>
                    <a:cubicBezTo>
                      <a:pt x="1979" y="253"/>
                      <a:pt x="2207" y="291"/>
                      <a:pt x="2397" y="367"/>
                    </a:cubicBezTo>
                    <a:lnTo>
                      <a:pt x="3539" y="1052"/>
                    </a:lnTo>
                    <a:cubicBezTo>
                      <a:pt x="3691" y="1128"/>
                      <a:pt x="3805" y="1242"/>
                      <a:pt x="3805" y="1318"/>
                    </a:cubicBezTo>
                    <a:cubicBezTo>
                      <a:pt x="3805" y="1432"/>
                      <a:pt x="3691" y="1470"/>
                      <a:pt x="3653" y="1509"/>
                    </a:cubicBezTo>
                    <a:lnTo>
                      <a:pt x="2626" y="2079"/>
                    </a:lnTo>
                    <a:cubicBezTo>
                      <a:pt x="2518" y="2151"/>
                      <a:pt x="2359" y="2189"/>
                      <a:pt x="2186" y="2189"/>
                    </a:cubicBezTo>
                    <a:cubicBezTo>
                      <a:pt x="1992" y="2189"/>
                      <a:pt x="1779" y="2142"/>
                      <a:pt x="1598" y="2041"/>
                    </a:cubicBezTo>
                    <a:lnTo>
                      <a:pt x="457" y="1394"/>
                    </a:lnTo>
                    <a:cubicBezTo>
                      <a:pt x="305" y="1280"/>
                      <a:pt x="229" y="1204"/>
                      <a:pt x="229" y="1090"/>
                    </a:cubicBezTo>
                    <a:cubicBezTo>
                      <a:pt x="229" y="1014"/>
                      <a:pt x="305" y="938"/>
                      <a:pt x="381" y="900"/>
                    </a:cubicBezTo>
                    <a:lnTo>
                      <a:pt x="1370" y="329"/>
                    </a:lnTo>
                    <a:cubicBezTo>
                      <a:pt x="1446" y="291"/>
                      <a:pt x="1598" y="253"/>
                      <a:pt x="1789" y="253"/>
                    </a:cubicBezTo>
                    <a:close/>
                    <a:moveTo>
                      <a:pt x="1819" y="1"/>
                    </a:moveTo>
                    <a:cubicBezTo>
                      <a:pt x="1597" y="1"/>
                      <a:pt x="1381" y="48"/>
                      <a:pt x="1218" y="139"/>
                    </a:cubicBezTo>
                    <a:lnTo>
                      <a:pt x="229" y="710"/>
                    </a:lnTo>
                    <a:cubicBezTo>
                      <a:pt x="77" y="824"/>
                      <a:pt x="1" y="938"/>
                      <a:pt x="1" y="1090"/>
                    </a:cubicBezTo>
                    <a:cubicBezTo>
                      <a:pt x="1" y="1280"/>
                      <a:pt x="77" y="1432"/>
                      <a:pt x="305" y="1547"/>
                    </a:cubicBezTo>
                    <a:lnTo>
                      <a:pt x="1446" y="2231"/>
                    </a:lnTo>
                    <a:cubicBezTo>
                      <a:pt x="1637" y="2384"/>
                      <a:pt x="1941" y="2422"/>
                      <a:pt x="2169" y="2422"/>
                    </a:cubicBezTo>
                    <a:cubicBezTo>
                      <a:pt x="2359" y="2422"/>
                      <a:pt x="2588" y="2384"/>
                      <a:pt x="2740" y="2269"/>
                    </a:cubicBezTo>
                    <a:lnTo>
                      <a:pt x="3729" y="1699"/>
                    </a:lnTo>
                    <a:cubicBezTo>
                      <a:pt x="3881" y="1623"/>
                      <a:pt x="3995" y="1470"/>
                      <a:pt x="3995" y="1318"/>
                    </a:cubicBezTo>
                    <a:cubicBezTo>
                      <a:pt x="3995" y="1128"/>
                      <a:pt x="3881" y="976"/>
                      <a:pt x="3653" y="862"/>
                    </a:cubicBezTo>
                    <a:lnTo>
                      <a:pt x="2512" y="177"/>
                    </a:lnTo>
                    <a:cubicBezTo>
                      <a:pt x="2313" y="58"/>
                      <a:pt x="2062" y="1"/>
                      <a:pt x="18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9"/>
              <p:cNvSpPr/>
              <p:nvPr/>
            </p:nvSpPr>
            <p:spPr>
              <a:xfrm>
                <a:off x="4498905" y="2583350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827" y="215"/>
                    </a:moveTo>
                    <a:cubicBezTo>
                      <a:pt x="2017" y="215"/>
                      <a:pt x="2245" y="291"/>
                      <a:pt x="2436" y="367"/>
                    </a:cubicBezTo>
                    <a:lnTo>
                      <a:pt x="3577" y="1052"/>
                    </a:lnTo>
                    <a:cubicBezTo>
                      <a:pt x="3691" y="1128"/>
                      <a:pt x="3805" y="1204"/>
                      <a:pt x="3805" y="1319"/>
                    </a:cubicBezTo>
                    <a:cubicBezTo>
                      <a:pt x="3805" y="1433"/>
                      <a:pt x="3691" y="1471"/>
                      <a:pt x="3653" y="1509"/>
                    </a:cubicBezTo>
                    <a:lnTo>
                      <a:pt x="2664" y="2079"/>
                    </a:lnTo>
                    <a:cubicBezTo>
                      <a:pt x="2556" y="2151"/>
                      <a:pt x="2389" y="2189"/>
                      <a:pt x="2207" y="2189"/>
                    </a:cubicBezTo>
                    <a:cubicBezTo>
                      <a:pt x="2003" y="2189"/>
                      <a:pt x="1779" y="2142"/>
                      <a:pt x="1599" y="2041"/>
                    </a:cubicBezTo>
                    <a:lnTo>
                      <a:pt x="495" y="1357"/>
                    </a:lnTo>
                    <a:cubicBezTo>
                      <a:pt x="343" y="1280"/>
                      <a:pt x="229" y="1166"/>
                      <a:pt x="229" y="1090"/>
                    </a:cubicBezTo>
                    <a:cubicBezTo>
                      <a:pt x="229" y="976"/>
                      <a:pt x="343" y="938"/>
                      <a:pt x="381" y="900"/>
                    </a:cubicBezTo>
                    <a:lnTo>
                      <a:pt x="1370" y="329"/>
                    </a:lnTo>
                    <a:cubicBezTo>
                      <a:pt x="1485" y="253"/>
                      <a:pt x="1637" y="215"/>
                      <a:pt x="1827" y="215"/>
                    </a:cubicBezTo>
                    <a:close/>
                    <a:moveTo>
                      <a:pt x="1824" y="1"/>
                    </a:moveTo>
                    <a:cubicBezTo>
                      <a:pt x="1607" y="1"/>
                      <a:pt x="1402" y="48"/>
                      <a:pt x="1256" y="139"/>
                    </a:cubicBezTo>
                    <a:lnTo>
                      <a:pt x="229" y="710"/>
                    </a:lnTo>
                    <a:cubicBezTo>
                      <a:pt x="115" y="786"/>
                      <a:pt x="1" y="938"/>
                      <a:pt x="1" y="1090"/>
                    </a:cubicBezTo>
                    <a:cubicBezTo>
                      <a:pt x="1" y="1280"/>
                      <a:pt x="115" y="1433"/>
                      <a:pt x="343" y="1547"/>
                    </a:cubicBezTo>
                    <a:lnTo>
                      <a:pt x="1485" y="2232"/>
                    </a:lnTo>
                    <a:cubicBezTo>
                      <a:pt x="1675" y="2384"/>
                      <a:pt x="1941" y="2422"/>
                      <a:pt x="2207" y="2422"/>
                    </a:cubicBezTo>
                    <a:cubicBezTo>
                      <a:pt x="2398" y="2422"/>
                      <a:pt x="2626" y="2384"/>
                      <a:pt x="2778" y="2270"/>
                    </a:cubicBezTo>
                    <a:lnTo>
                      <a:pt x="3767" y="1699"/>
                    </a:lnTo>
                    <a:cubicBezTo>
                      <a:pt x="3919" y="1585"/>
                      <a:pt x="3995" y="1471"/>
                      <a:pt x="3995" y="1319"/>
                    </a:cubicBezTo>
                    <a:cubicBezTo>
                      <a:pt x="3995" y="1128"/>
                      <a:pt x="3919" y="976"/>
                      <a:pt x="3653" y="862"/>
                    </a:cubicBezTo>
                    <a:lnTo>
                      <a:pt x="2512" y="177"/>
                    </a:lnTo>
                    <a:cubicBezTo>
                      <a:pt x="2313" y="58"/>
                      <a:pt x="2062" y="1"/>
                      <a:pt x="18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9"/>
              <p:cNvSpPr/>
              <p:nvPr/>
            </p:nvSpPr>
            <p:spPr>
              <a:xfrm>
                <a:off x="4535238" y="2562285"/>
                <a:ext cx="53511" cy="32499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450" extrusionOk="0">
                    <a:moveTo>
                      <a:pt x="1789" y="205"/>
                    </a:moveTo>
                    <a:cubicBezTo>
                      <a:pt x="2017" y="205"/>
                      <a:pt x="2246" y="243"/>
                      <a:pt x="2398" y="358"/>
                    </a:cubicBezTo>
                    <a:lnTo>
                      <a:pt x="3539" y="1004"/>
                    </a:lnTo>
                    <a:cubicBezTo>
                      <a:pt x="3691" y="1118"/>
                      <a:pt x="3767" y="1195"/>
                      <a:pt x="3767" y="1309"/>
                    </a:cubicBezTo>
                    <a:cubicBezTo>
                      <a:pt x="3767" y="1385"/>
                      <a:pt x="3691" y="1423"/>
                      <a:pt x="3653" y="1499"/>
                    </a:cubicBezTo>
                    <a:lnTo>
                      <a:pt x="2626" y="2070"/>
                    </a:lnTo>
                    <a:cubicBezTo>
                      <a:pt x="2526" y="2119"/>
                      <a:pt x="2383" y="2147"/>
                      <a:pt x="2225" y="2147"/>
                    </a:cubicBezTo>
                    <a:cubicBezTo>
                      <a:pt x="2021" y="2147"/>
                      <a:pt x="1792" y="2101"/>
                      <a:pt x="1599" y="1993"/>
                    </a:cubicBezTo>
                    <a:lnTo>
                      <a:pt x="458" y="1347"/>
                    </a:lnTo>
                    <a:cubicBezTo>
                      <a:pt x="305" y="1233"/>
                      <a:pt x="229" y="1156"/>
                      <a:pt x="229" y="1042"/>
                    </a:cubicBezTo>
                    <a:cubicBezTo>
                      <a:pt x="229" y="966"/>
                      <a:pt x="305" y="928"/>
                      <a:pt x="343" y="852"/>
                    </a:cubicBezTo>
                    <a:lnTo>
                      <a:pt x="1371" y="281"/>
                    </a:lnTo>
                    <a:cubicBezTo>
                      <a:pt x="1447" y="243"/>
                      <a:pt x="1599" y="205"/>
                      <a:pt x="1789" y="205"/>
                    </a:cubicBezTo>
                    <a:close/>
                    <a:moveTo>
                      <a:pt x="1862" y="1"/>
                    </a:moveTo>
                    <a:cubicBezTo>
                      <a:pt x="1638" y="1"/>
                      <a:pt x="1421" y="58"/>
                      <a:pt x="1256" y="167"/>
                    </a:cubicBezTo>
                    <a:lnTo>
                      <a:pt x="267" y="738"/>
                    </a:lnTo>
                    <a:cubicBezTo>
                      <a:pt x="115" y="814"/>
                      <a:pt x="1" y="966"/>
                      <a:pt x="1" y="1118"/>
                    </a:cubicBezTo>
                    <a:cubicBezTo>
                      <a:pt x="1" y="1309"/>
                      <a:pt x="115" y="1423"/>
                      <a:pt x="343" y="1575"/>
                    </a:cubicBezTo>
                    <a:lnTo>
                      <a:pt x="1485" y="2260"/>
                    </a:lnTo>
                    <a:cubicBezTo>
                      <a:pt x="1675" y="2374"/>
                      <a:pt x="1979" y="2450"/>
                      <a:pt x="2208" y="2450"/>
                    </a:cubicBezTo>
                    <a:cubicBezTo>
                      <a:pt x="2398" y="2450"/>
                      <a:pt x="2588" y="2374"/>
                      <a:pt x="2778" y="2298"/>
                    </a:cubicBezTo>
                    <a:lnTo>
                      <a:pt x="3767" y="1727"/>
                    </a:lnTo>
                    <a:cubicBezTo>
                      <a:pt x="3920" y="1613"/>
                      <a:pt x="4034" y="1499"/>
                      <a:pt x="4034" y="1347"/>
                    </a:cubicBezTo>
                    <a:cubicBezTo>
                      <a:pt x="4034" y="1156"/>
                      <a:pt x="3920" y="1004"/>
                      <a:pt x="3691" y="852"/>
                    </a:cubicBezTo>
                    <a:lnTo>
                      <a:pt x="2550" y="205"/>
                    </a:lnTo>
                    <a:cubicBezTo>
                      <a:pt x="2352" y="67"/>
                      <a:pt x="2104" y="1"/>
                      <a:pt x="186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29"/>
              <p:cNvSpPr/>
              <p:nvPr/>
            </p:nvSpPr>
            <p:spPr>
              <a:xfrm>
                <a:off x="4571584" y="2540968"/>
                <a:ext cx="52994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2" extrusionOk="0">
                    <a:moveTo>
                      <a:pt x="1788" y="253"/>
                    </a:moveTo>
                    <a:cubicBezTo>
                      <a:pt x="2055" y="253"/>
                      <a:pt x="2245" y="291"/>
                      <a:pt x="2435" y="367"/>
                    </a:cubicBezTo>
                    <a:lnTo>
                      <a:pt x="3576" y="1051"/>
                    </a:lnTo>
                    <a:cubicBezTo>
                      <a:pt x="3690" y="1128"/>
                      <a:pt x="3805" y="1242"/>
                      <a:pt x="3805" y="1318"/>
                    </a:cubicBezTo>
                    <a:cubicBezTo>
                      <a:pt x="3805" y="1432"/>
                      <a:pt x="3690" y="1470"/>
                      <a:pt x="3652" y="1508"/>
                    </a:cubicBezTo>
                    <a:lnTo>
                      <a:pt x="2663" y="2079"/>
                    </a:lnTo>
                    <a:cubicBezTo>
                      <a:pt x="2555" y="2151"/>
                      <a:pt x="2388" y="2188"/>
                      <a:pt x="2206" y="2188"/>
                    </a:cubicBezTo>
                    <a:cubicBezTo>
                      <a:pt x="2002" y="2188"/>
                      <a:pt x="1779" y="2141"/>
                      <a:pt x="1598" y="2041"/>
                    </a:cubicBezTo>
                    <a:lnTo>
                      <a:pt x="457" y="1394"/>
                    </a:lnTo>
                    <a:cubicBezTo>
                      <a:pt x="343" y="1280"/>
                      <a:pt x="228" y="1204"/>
                      <a:pt x="228" y="1090"/>
                    </a:cubicBezTo>
                    <a:cubicBezTo>
                      <a:pt x="228" y="1013"/>
                      <a:pt x="343" y="937"/>
                      <a:pt x="381" y="899"/>
                    </a:cubicBezTo>
                    <a:lnTo>
                      <a:pt x="1370" y="329"/>
                    </a:lnTo>
                    <a:cubicBezTo>
                      <a:pt x="1484" y="291"/>
                      <a:pt x="1598" y="253"/>
                      <a:pt x="1788" y="253"/>
                    </a:cubicBezTo>
                    <a:close/>
                    <a:moveTo>
                      <a:pt x="1818" y="0"/>
                    </a:moveTo>
                    <a:cubicBezTo>
                      <a:pt x="1596" y="0"/>
                      <a:pt x="1381" y="48"/>
                      <a:pt x="1218" y="138"/>
                    </a:cubicBezTo>
                    <a:lnTo>
                      <a:pt x="228" y="709"/>
                    </a:lnTo>
                    <a:cubicBezTo>
                      <a:pt x="76" y="823"/>
                      <a:pt x="0" y="937"/>
                      <a:pt x="0" y="1090"/>
                    </a:cubicBezTo>
                    <a:cubicBezTo>
                      <a:pt x="0" y="1280"/>
                      <a:pt x="76" y="1432"/>
                      <a:pt x="343" y="1546"/>
                    </a:cubicBezTo>
                    <a:lnTo>
                      <a:pt x="1484" y="2231"/>
                    </a:lnTo>
                    <a:cubicBezTo>
                      <a:pt x="1674" y="2383"/>
                      <a:pt x="1940" y="2421"/>
                      <a:pt x="2169" y="2421"/>
                    </a:cubicBezTo>
                    <a:cubicBezTo>
                      <a:pt x="2435" y="2421"/>
                      <a:pt x="2625" y="2383"/>
                      <a:pt x="2739" y="2269"/>
                    </a:cubicBezTo>
                    <a:lnTo>
                      <a:pt x="3767" y="1698"/>
                    </a:lnTo>
                    <a:cubicBezTo>
                      <a:pt x="3881" y="1622"/>
                      <a:pt x="3995" y="1470"/>
                      <a:pt x="3995" y="1318"/>
                    </a:cubicBezTo>
                    <a:cubicBezTo>
                      <a:pt x="3995" y="1128"/>
                      <a:pt x="3881" y="975"/>
                      <a:pt x="3652" y="861"/>
                    </a:cubicBezTo>
                    <a:lnTo>
                      <a:pt x="2511" y="176"/>
                    </a:lnTo>
                    <a:cubicBezTo>
                      <a:pt x="2312" y="57"/>
                      <a:pt x="2061" y="0"/>
                      <a:pt x="18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9"/>
              <p:cNvSpPr/>
              <p:nvPr/>
            </p:nvSpPr>
            <p:spPr>
              <a:xfrm>
                <a:off x="4607917" y="2520275"/>
                <a:ext cx="52994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2" extrusionOk="0">
                    <a:moveTo>
                      <a:pt x="1826" y="215"/>
                    </a:moveTo>
                    <a:cubicBezTo>
                      <a:pt x="2017" y="215"/>
                      <a:pt x="2245" y="291"/>
                      <a:pt x="2435" y="367"/>
                    </a:cubicBezTo>
                    <a:lnTo>
                      <a:pt x="3577" y="1052"/>
                    </a:lnTo>
                    <a:cubicBezTo>
                      <a:pt x="3729" y="1128"/>
                      <a:pt x="3805" y="1204"/>
                      <a:pt x="3805" y="1318"/>
                    </a:cubicBezTo>
                    <a:cubicBezTo>
                      <a:pt x="3805" y="1432"/>
                      <a:pt x="3729" y="1470"/>
                      <a:pt x="3691" y="1508"/>
                    </a:cubicBezTo>
                    <a:lnTo>
                      <a:pt x="2663" y="2079"/>
                    </a:lnTo>
                    <a:cubicBezTo>
                      <a:pt x="2556" y="2151"/>
                      <a:pt x="2397" y="2189"/>
                      <a:pt x="2224" y="2189"/>
                    </a:cubicBezTo>
                    <a:cubicBezTo>
                      <a:pt x="2030" y="2189"/>
                      <a:pt x="1817" y="2141"/>
                      <a:pt x="1636" y="2041"/>
                    </a:cubicBezTo>
                    <a:lnTo>
                      <a:pt x="495" y="1356"/>
                    </a:lnTo>
                    <a:cubicBezTo>
                      <a:pt x="343" y="1280"/>
                      <a:pt x="267" y="1166"/>
                      <a:pt x="267" y="1090"/>
                    </a:cubicBezTo>
                    <a:cubicBezTo>
                      <a:pt x="267" y="976"/>
                      <a:pt x="343" y="938"/>
                      <a:pt x="381" y="899"/>
                    </a:cubicBezTo>
                    <a:lnTo>
                      <a:pt x="1408" y="329"/>
                    </a:lnTo>
                    <a:cubicBezTo>
                      <a:pt x="1484" y="253"/>
                      <a:pt x="1636" y="215"/>
                      <a:pt x="1826" y="215"/>
                    </a:cubicBezTo>
                    <a:close/>
                    <a:moveTo>
                      <a:pt x="1843" y="0"/>
                    </a:moveTo>
                    <a:cubicBezTo>
                      <a:pt x="1626" y="0"/>
                      <a:pt x="1419" y="48"/>
                      <a:pt x="1256" y="139"/>
                    </a:cubicBezTo>
                    <a:lnTo>
                      <a:pt x="229" y="709"/>
                    </a:lnTo>
                    <a:cubicBezTo>
                      <a:pt x="114" y="785"/>
                      <a:pt x="0" y="938"/>
                      <a:pt x="0" y="1090"/>
                    </a:cubicBezTo>
                    <a:cubicBezTo>
                      <a:pt x="0" y="1280"/>
                      <a:pt x="114" y="1432"/>
                      <a:pt x="343" y="1546"/>
                    </a:cubicBezTo>
                    <a:lnTo>
                      <a:pt x="1484" y="2231"/>
                    </a:lnTo>
                    <a:cubicBezTo>
                      <a:pt x="1674" y="2383"/>
                      <a:pt x="1941" y="2421"/>
                      <a:pt x="2207" y="2421"/>
                    </a:cubicBezTo>
                    <a:cubicBezTo>
                      <a:pt x="2435" y="2421"/>
                      <a:pt x="2625" y="2383"/>
                      <a:pt x="2778" y="2269"/>
                    </a:cubicBezTo>
                    <a:lnTo>
                      <a:pt x="3767" y="1698"/>
                    </a:lnTo>
                    <a:cubicBezTo>
                      <a:pt x="3919" y="1584"/>
                      <a:pt x="3995" y="1470"/>
                      <a:pt x="3995" y="1318"/>
                    </a:cubicBezTo>
                    <a:cubicBezTo>
                      <a:pt x="3995" y="1128"/>
                      <a:pt x="3919" y="976"/>
                      <a:pt x="3691" y="861"/>
                    </a:cubicBezTo>
                    <a:lnTo>
                      <a:pt x="2549" y="177"/>
                    </a:lnTo>
                    <a:cubicBezTo>
                      <a:pt x="2331" y="57"/>
                      <a:pt x="2081" y="0"/>
                      <a:pt x="18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29"/>
              <p:cNvSpPr/>
              <p:nvPr/>
            </p:nvSpPr>
            <p:spPr>
              <a:xfrm>
                <a:off x="4644754" y="2499210"/>
                <a:ext cx="53007" cy="32499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50" extrusionOk="0">
                    <a:moveTo>
                      <a:pt x="1789" y="205"/>
                    </a:moveTo>
                    <a:cubicBezTo>
                      <a:pt x="1979" y="205"/>
                      <a:pt x="2245" y="243"/>
                      <a:pt x="2435" y="357"/>
                    </a:cubicBezTo>
                    <a:lnTo>
                      <a:pt x="3577" y="1004"/>
                    </a:lnTo>
                    <a:cubicBezTo>
                      <a:pt x="3691" y="1118"/>
                      <a:pt x="3805" y="1194"/>
                      <a:pt x="3805" y="1308"/>
                    </a:cubicBezTo>
                    <a:cubicBezTo>
                      <a:pt x="3805" y="1384"/>
                      <a:pt x="3691" y="1422"/>
                      <a:pt x="3653" y="1498"/>
                    </a:cubicBezTo>
                    <a:lnTo>
                      <a:pt x="2664" y="2069"/>
                    </a:lnTo>
                    <a:cubicBezTo>
                      <a:pt x="2564" y="2119"/>
                      <a:pt x="2414" y="2147"/>
                      <a:pt x="2247" y="2147"/>
                    </a:cubicBezTo>
                    <a:cubicBezTo>
                      <a:pt x="2033" y="2147"/>
                      <a:pt x="1791" y="2100"/>
                      <a:pt x="1598" y="1993"/>
                    </a:cubicBezTo>
                    <a:lnTo>
                      <a:pt x="457" y="1346"/>
                    </a:lnTo>
                    <a:cubicBezTo>
                      <a:pt x="343" y="1232"/>
                      <a:pt x="229" y="1156"/>
                      <a:pt x="229" y="1042"/>
                    </a:cubicBezTo>
                    <a:cubicBezTo>
                      <a:pt x="229" y="966"/>
                      <a:pt x="305" y="928"/>
                      <a:pt x="381" y="852"/>
                    </a:cubicBezTo>
                    <a:lnTo>
                      <a:pt x="1370" y="281"/>
                    </a:lnTo>
                    <a:cubicBezTo>
                      <a:pt x="1446" y="243"/>
                      <a:pt x="1598" y="205"/>
                      <a:pt x="1789" y="205"/>
                    </a:cubicBezTo>
                    <a:close/>
                    <a:moveTo>
                      <a:pt x="1824" y="0"/>
                    </a:moveTo>
                    <a:cubicBezTo>
                      <a:pt x="1600" y="0"/>
                      <a:pt x="1383" y="57"/>
                      <a:pt x="1218" y="167"/>
                    </a:cubicBezTo>
                    <a:lnTo>
                      <a:pt x="229" y="737"/>
                    </a:lnTo>
                    <a:cubicBezTo>
                      <a:pt x="77" y="814"/>
                      <a:pt x="1" y="966"/>
                      <a:pt x="1" y="1118"/>
                    </a:cubicBezTo>
                    <a:cubicBezTo>
                      <a:pt x="1" y="1308"/>
                      <a:pt x="77" y="1422"/>
                      <a:pt x="343" y="1574"/>
                    </a:cubicBezTo>
                    <a:lnTo>
                      <a:pt x="1484" y="2259"/>
                    </a:lnTo>
                    <a:cubicBezTo>
                      <a:pt x="1675" y="2373"/>
                      <a:pt x="1941" y="2449"/>
                      <a:pt x="2169" y="2449"/>
                    </a:cubicBezTo>
                    <a:cubicBezTo>
                      <a:pt x="2359" y="2449"/>
                      <a:pt x="2626" y="2373"/>
                      <a:pt x="2740" y="2297"/>
                    </a:cubicBezTo>
                    <a:lnTo>
                      <a:pt x="3767" y="1727"/>
                    </a:lnTo>
                    <a:cubicBezTo>
                      <a:pt x="3881" y="1612"/>
                      <a:pt x="3995" y="1498"/>
                      <a:pt x="3995" y="1346"/>
                    </a:cubicBezTo>
                    <a:cubicBezTo>
                      <a:pt x="3995" y="1156"/>
                      <a:pt x="3881" y="1004"/>
                      <a:pt x="3653" y="852"/>
                    </a:cubicBezTo>
                    <a:lnTo>
                      <a:pt x="2512" y="205"/>
                    </a:lnTo>
                    <a:cubicBezTo>
                      <a:pt x="2314" y="67"/>
                      <a:pt x="2065" y="0"/>
                      <a:pt x="18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29"/>
              <p:cNvSpPr/>
              <p:nvPr/>
            </p:nvSpPr>
            <p:spPr>
              <a:xfrm>
                <a:off x="4342471" y="2755941"/>
                <a:ext cx="70663" cy="42222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3183" extrusionOk="0">
                    <a:moveTo>
                      <a:pt x="3158" y="253"/>
                    </a:moveTo>
                    <a:cubicBezTo>
                      <a:pt x="3386" y="253"/>
                      <a:pt x="3614" y="291"/>
                      <a:pt x="3766" y="367"/>
                    </a:cubicBezTo>
                    <a:lnTo>
                      <a:pt x="4908" y="1052"/>
                    </a:lnTo>
                    <a:cubicBezTo>
                      <a:pt x="5060" y="1128"/>
                      <a:pt x="5136" y="1243"/>
                      <a:pt x="5136" y="1319"/>
                    </a:cubicBezTo>
                    <a:cubicBezTo>
                      <a:pt x="5136" y="1433"/>
                      <a:pt x="5060" y="1471"/>
                      <a:pt x="4984" y="1509"/>
                    </a:cubicBezTo>
                    <a:lnTo>
                      <a:pt x="2663" y="2878"/>
                    </a:lnTo>
                    <a:cubicBezTo>
                      <a:pt x="2564" y="2928"/>
                      <a:pt x="2413" y="2956"/>
                      <a:pt x="2250" y="2956"/>
                    </a:cubicBezTo>
                    <a:cubicBezTo>
                      <a:pt x="2039" y="2956"/>
                      <a:pt x="1808" y="2910"/>
                      <a:pt x="1636" y="2802"/>
                    </a:cubicBezTo>
                    <a:lnTo>
                      <a:pt x="495" y="2156"/>
                    </a:lnTo>
                    <a:cubicBezTo>
                      <a:pt x="343" y="2041"/>
                      <a:pt x="228" y="1965"/>
                      <a:pt x="228" y="1851"/>
                    </a:cubicBezTo>
                    <a:cubicBezTo>
                      <a:pt x="228" y="1775"/>
                      <a:pt x="343" y="1737"/>
                      <a:pt x="381" y="1661"/>
                    </a:cubicBezTo>
                    <a:lnTo>
                      <a:pt x="2701" y="329"/>
                    </a:lnTo>
                    <a:cubicBezTo>
                      <a:pt x="2815" y="291"/>
                      <a:pt x="2968" y="253"/>
                      <a:pt x="3158" y="253"/>
                    </a:cubicBezTo>
                    <a:close/>
                    <a:moveTo>
                      <a:pt x="3155" y="1"/>
                    </a:moveTo>
                    <a:cubicBezTo>
                      <a:pt x="2938" y="1"/>
                      <a:pt x="2732" y="48"/>
                      <a:pt x="2587" y="139"/>
                    </a:cubicBezTo>
                    <a:lnTo>
                      <a:pt x="228" y="1471"/>
                    </a:lnTo>
                    <a:cubicBezTo>
                      <a:pt x="114" y="1585"/>
                      <a:pt x="0" y="1699"/>
                      <a:pt x="0" y="1851"/>
                    </a:cubicBezTo>
                    <a:cubicBezTo>
                      <a:pt x="0" y="2041"/>
                      <a:pt x="114" y="2194"/>
                      <a:pt x="343" y="2346"/>
                    </a:cubicBezTo>
                    <a:lnTo>
                      <a:pt x="1484" y="2993"/>
                    </a:lnTo>
                    <a:cubicBezTo>
                      <a:pt x="1674" y="3145"/>
                      <a:pt x="1940" y="3183"/>
                      <a:pt x="2207" y="3183"/>
                    </a:cubicBezTo>
                    <a:cubicBezTo>
                      <a:pt x="2435" y="3183"/>
                      <a:pt x="2625" y="3145"/>
                      <a:pt x="2777" y="3031"/>
                    </a:cubicBezTo>
                    <a:lnTo>
                      <a:pt x="5098" y="1699"/>
                    </a:lnTo>
                    <a:cubicBezTo>
                      <a:pt x="5250" y="1623"/>
                      <a:pt x="5326" y="1471"/>
                      <a:pt x="5326" y="1319"/>
                    </a:cubicBezTo>
                    <a:cubicBezTo>
                      <a:pt x="5326" y="1128"/>
                      <a:pt x="5250" y="1014"/>
                      <a:pt x="4984" y="862"/>
                    </a:cubicBezTo>
                    <a:lnTo>
                      <a:pt x="3843" y="177"/>
                    </a:lnTo>
                    <a:cubicBezTo>
                      <a:pt x="3644" y="58"/>
                      <a:pt x="3393" y="1"/>
                      <a:pt x="31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29"/>
              <p:cNvSpPr/>
              <p:nvPr/>
            </p:nvSpPr>
            <p:spPr>
              <a:xfrm>
                <a:off x="4396963" y="2734757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789" y="214"/>
                    </a:moveTo>
                    <a:cubicBezTo>
                      <a:pt x="2017" y="214"/>
                      <a:pt x="2207" y="291"/>
                      <a:pt x="2398" y="367"/>
                    </a:cubicBezTo>
                    <a:lnTo>
                      <a:pt x="3539" y="1051"/>
                    </a:lnTo>
                    <a:cubicBezTo>
                      <a:pt x="3691" y="1128"/>
                      <a:pt x="3805" y="1204"/>
                      <a:pt x="3805" y="1318"/>
                    </a:cubicBezTo>
                    <a:cubicBezTo>
                      <a:pt x="3805" y="1432"/>
                      <a:pt x="3691" y="1470"/>
                      <a:pt x="3653" y="1508"/>
                    </a:cubicBezTo>
                    <a:lnTo>
                      <a:pt x="2626" y="2079"/>
                    </a:lnTo>
                    <a:cubicBezTo>
                      <a:pt x="2518" y="2150"/>
                      <a:pt x="2359" y="2188"/>
                      <a:pt x="2186" y="2188"/>
                    </a:cubicBezTo>
                    <a:cubicBezTo>
                      <a:pt x="1992" y="2188"/>
                      <a:pt x="1779" y="2141"/>
                      <a:pt x="1599" y="2041"/>
                    </a:cubicBezTo>
                    <a:lnTo>
                      <a:pt x="457" y="1356"/>
                    </a:lnTo>
                    <a:cubicBezTo>
                      <a:pt x="305" y="1280"/>
                      <a:pt x="229" y="1166"/>
                      <a:pt x="229" y="1089"/>
                    </a:cubicBezTo>
                    <a:cubicBezTo>
                      <a:pt x="229" y="975"/>
                      <a:pt x="305" y="937"/>
                      <a:pt x="381" y="899"/>
                    </a:cubicBezTo>
                    <a:lnTo>
                      <a:pt x="1370" y="329"/>
                    </a:lnTo>
                    <a:cubicBezTo>
                      <a:pt x="1447" y="253"/>
                      <a:pt x="1599" y="214"/>
                      <a:pt x="1789" y="214"/>
                    </a:cubicBezTo>
                    <a:close/>
                    <a:moveTo>
                      <a:pt x="1819" y="0"/>
                    </a:moveTo>
                    <a:cubicBezTo>
                      <a:pt x="1597" y="0"/>
                      <a:pt x="1382" y="48"/>
                      <a:pt x="1218" y="138"/>
                    </a:cubicBezTo>
                    <a:lnTo>
                      <a:pt x="229" y="709"/>
                    </a:lnTo>
                    <a:cubicBezTo>
                      <a:pt x="77" y="785"/>
                      <a:pt x="1" y="937"/>
                      <a:pt x="1" y="1089"/>
                    </a:cubicBezTo>
                    <a:cubicBezTo>
                      <a:pt x="1" y="1280"/>
                      <a:pt x="77" y="1394"/>
                      <a:pt x="305" y="1546"/>
                    </a:cubicBezTo>
                    <a:lnTo>
                      <a:pt x="1447" y="2231"/>
                    </a:lnTo>
                    <a:cubicBezTo>
                      <a:pt x="1637" y="2383"/>
                      <a:pt x="1941" y="2421"/>
                      <a:pt x="2169" y="2421"/>
                    </a:cubicBezTo>
                    <a:cubicBezTo>
                      <a:pt x="2398" y="2421"/>
                      <a:pt x="2588" y="2421"/>
                      <a:pt x="2740" y="2269"/>
                    </a:cubicBezTo>
                    <a:lnTo>
                      <a:pt x="3729" y="1698"/>
                    </a:lnTo>
                    <a:cubicBezTo>
                      <a:pt x="3881" y="1584"/>
                      <a:pt x="3996" y="1470"/>
                      <a:pt x="3996" y="1318"/>
                    </a:cubicBezTo>
                    <a:cubicBezTo>
                      <a:pt x="3996" y="1128"/>
                      <a:pt x="3881" y="975"/>
                      <a:pt x="3653" y="823"/>
                    </a:cubicBezTo>
                    <a:lnTo>
                      <a:pt x="2512" y="176"/>
                    </a:lnTo>
                    <a:cubicBezTo>
                      <a:pt x="2313" y="57"/>
                      <a:pt x="2062" y="0"/>
                      <a:pt x="18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29"/>
              <p:cNvSpPr/>
              <p:nvPr/>
            </p:nvSpPr>
            <p:spPr>
              <a:xfrm>
                <a:off x="4433309" y="2713679"/>
                <a:ext cx="52994" cy="32513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51" extrusionOk="0">
                    <a:moveTo>
                      <a:pt x="1826" y="244"/>
                    </a:moveTo>
                    <a:cubicBezTo>
                      <a:pt x="2016" y="244"/>
                      <a:pt x="2245" y="282"/>
                      <a:pt x="2435" y="396"/>
                    </a:cubicBezTo>
                    <a:lnTo>
                      <a:pt x="3576" y="1043"/>
                    </a:lnTo>
                    <a:cubicBezTo>
                      <a:pt x="3728" y="1157"/>
                      <a:pt x="3804" y="1233"/>
                      <a:pt x="3804" y="1347"/>
                    </a:cubicBezTo>
                    <a:cubicBezTo>
                      <a:pt x="3804" y="1423"/>
                      <a:pt x="3728" y="1499"/>
                      <a:pt x="3652" y="1537"/>
                    </a:cubicBezTo>
                    <a:lnTo>
                      <a:pt x="2663" y="2108"/>
                    </a:lnTo>
                    <a:cubicBezTo>
                      <a:pt x="2555" y="2180"/>
                      <a:pt x="2388" y="2218"/>
                      <a:pt x="2210" y="2218"/>
                    </a:cubicBezTo>
                    <a:cubicBezTo>
                      <a:pt x="2010" y="2218"/>
                      <a:pt x="1797" y="2170"/>
                      <a:pt x="1636" y="2070"/>
                    </a:cubicBezTo>
                    <a:lnTo>
                      <a:pt x="495" y="1385"/>
                    </a:lnTo>
                    <a:cubicBezTo>
                      <a:pt x="342" y="1309"/>
                      <a:pt x="228" y="1195"/>
                      <a:pt x="228" y="1119"/>
                    </a:cubicBezTo>
                    <a:cubicBezTo>
                      <a:pt x="228" y="1005"/>
                      <a:pt x="342" y="966"/>
                      <a:pt x="381" y="928"/>
                    </a:cubicBezTo>
                    <a:lnTo>
                      <a:pt x="1370" y="358"/>
                    </a:lnTo>
                    <a:cubicBezTo>
                      <a:pt x="1484" y="282"/>
                      <a:pt x="1636" y="244"/>
                      <a:pt x="1826" y="244"/>
                    </a:cubicBezTo>
                    <a:close/>
                    <a:moveTo>
                      <a:pt x="1828" y="1"/>
                    </a:moveTo>
                    <a:cubicBezTo>
                      <a:pt x="1610" y="1"/>
                      <a:pt x="1402" y="58"/>
                      <a:pt x="1256" y="168"/>
                    </a:cubicBezTo>
                    <a:lnTo>
                      <a:pt x="228" y="738"/>
                    </a:lnTo>
                    <a:cubicBezTo>
                      <a:pt x="114" y="814"/>
                      <a:pt x="0" y="966"/>
                      <a:pt x="0" y="1119"/>
                    </a:cubicBezTo>
                    <a:cubicBezTo>
                      <a:pt x="0" y="1309"/>
                      <a:pt x="114" y="1423"/>
                      <a:pt x="342" y="1575"/>
                    </a:cubicBezTo>
                    <a:lnTo>
                      <a:pt x="1484" y="2260"/>
                    </a:lnTo>
                    <a:cubicBezTo>
                      <a:pt x="1674" y="2374"/>
                      <a:pt x="1940" y="2450"/>
                      <a:pt x="2207" y="2450"/>
                    </a:cubicBezTo>
                    <a:cubicBezTo>
                      <a:pt x="2435" y="2450"/>
                      <a:pt x="2625" y="2374"/>
                      <a:pt x="2777" y="2298"/>
                    </a:cubicBezTo>
                    <a:lnTo>
                      <a:pt x="3766" y="1727"/>
                    </a:lnTo>
                    <a:cubicBezTo>
                      <a:pt x="3919" y="1613"/>
                      <a:pt x="3995" y="1499"/>
                      <a:pt x="3995" y="1347"/>
                    </a:cubicBezTo>
                    <a:cubicBezTo>
                      <a:pt x="3995" y="1157"/>
                      <a:pt x="3919" y="1005"/>
                      <a:pt x="3652" y="852"/>
                    </a:cubicBezTo>
                    <a:lnTo>
                      <a:pt x="2511" y="206"/>
                    </a:lnTo>
                    <a:cubicBezTo>
                      <a:pt x="2313" y="67"/>
                      <a:pt x="2065" y="1"/>
                      <a:pt x="182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29"/>
              <p:cNvSpPr/>
              <p:nvPr/>
            </p:nvSpPr>
            <p:spPr>
              <a:xfrm>
                <a:off x="4470146" y="2692866"/>
                <a:ext cx="52994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2" extrusionOk="0">
                    <a:moveTo>
                      <a:pt x="1788" y="215"/>
                    </a:moveTo>
                    <a:cubicBezTo>
                      <a:pt x="1979" y="215"/>
                      <a:pt x="2207" y="291"/>
                      <a:pt x="2397" y="329"/>
                    </a:cubicBezTo>
                    <a:lnTo>
                      <a:pt x="3538" y="1014"/>
                    </a:lnTo>
                    <a:cubicBezTo>
                      <a:pt x="3691" y="1090"/>
                      <a:pt x="3805" y="1204"/>
                      <a:pt x="3805" y="1280"/>
                    </a:cubicBezTo>
                    <a:cubicBezTo>
                      <a:pt x="3805" y="1394"/>
                      <a:pt x="3691" y="1432"/>
                      <a:pt x="3653" y="1470"/>
                    </a:cubicBezTo>
                    <a:lnTo>
                      <a:pt x="2663" y="2041"/>
                    </a:lnTo>
                    <a:cubicBezTo>
                      <a:pt x="2538" y="2113"/>
                      <a:pt x="2370" y="2151"/>
                      <a:pt x="2191" y="2151"/>
                    </a:cubicBezTo>
                    <a:cubicBezTo>
                      <a:pt x="1991" y="2151"/>
                      <a:pt x="1779" y="2103"/>
                      <a:pt x="1598" y="2003"/>
                    </a:cubicBezTo>
                    <a:lnTo>
                      <a:pt x="457" y="1356"/>
                    </a:lnTo>
                    <a:cubicBezTo>
                      <a:pt x="305" y="1242"/>
                      <a:pt x="229" y="1166"/>
                      <a:pt x="229" y="1052"/>
                    </a:cubicBezTo>
                    <a:cubicBezTo>
                      <a:pt x="229" y="976"/>
                      <a:pt x="305" y="900"/>
                      <a:pt x="381" y="862"/>
                    </a:cubicBezTo>
                    <a:lnTo>
                      <a:pt x="1370" y="291"/>
                    </a:lnTo>
                    <a:cubicBezTo>
                      <a:pt x="1446" y="253"/>
                      <a:pt x="1598" y="215"/>
                      <a:pt x="1788" y="215"/>
                    </a:cubicBezTo>
                    <a:close/>
                    <a:moveTo>
                      <a:pt x="1818" y="0"/>
                    </a:moveTo>
                    <a:cubicBezTo>
                      <a:pt x="1596" y="0"/>
                      <a:pt x="1381" y="48"/>
                      <a:pt x="1218" y="139"/>
                    </a:cubicBezTo>
                    <a:lnTo>
                      <a:pt x="229" y="709"/>
                    </a:lnTo>
                    <a:cubicBezTo>
                      <a:pt x="76" y="824"/>
                      <a:pt x="0" y="938"/>
                      <a:pt x="0" y="1090"/>
                    </a:cubicBezTo>
                    <a:cubicBezTo>
                      <a:pt x="0" y="1280"/>
                      <a:pt x="76" y="1432"/>
                      <a:pt x="305" y="1584"/>
                    </a:cubicBezTo>
                    <a:lnTo>
                      <a:pt x="1446" y="2231"/>
                    </a:lnTo>
                    <a:cubicBezTo>
                      <a:pt x="1636" y="2383"/>
                      <a:pt x="1941" y="2421"/>
                      <a:pt x="2169" y="2421"/>
                    </a:cubicBezTo>
                    <a:cubicBezTo>
                      <a:pt x="2359" y="2421"/>
                      <a:pt x="2587" y="2383"/>
                      <a:pt x="2739" y="2269"/>
                    </a:cubicBezTo>
                    <a:lnTo>
                      <a:pt x="3729" y="1699"/>
                    </a:lnTo>
                    <a:cubicBezTo>
                      <a:pt x="3881" y="1622"/>
                      <a:pt x="3995" y="1470"/>
                      <a:pt x="3995" y="1318"/>
                    </a:cubicBezTo>
                    <a:cubicBezTo>
                      <a:pt x="3995" y="1128"/>
                      <a:pt x="3881" y="1014"/>
                      <a:pt x="3653" y="862"/>
                    </a:cubicBezTo>
                    <a:lnTo>
                      <a:pt x="2511" y="177"/>
                    </a:lnTo>
                    <a:cubicBezTo>
                      <a:pt x="2312" y="57"/>
                      <a:pt x="2061" y="0"/>
                      <a:pt x="18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29"/>
              <p:cNvSpPr/>
              <p:nvPr/>
            </p:nvSpPr>
            <p:spPr>
              <a:xfrm>
                <a:off x="4506479" y="2671668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827" y="215"/>
                    </a:moveTo>
                    <a:cubicBezTo>
                      <a:pt x="2017" y="215"/>
                      <a:pt x="2245" y="291"/>
                      <a:pt x="2435" y="367"/>
                    </a:cubicBezTo>
                    <a:lnTo>
                      <a:pt x="3577" y="1052"/>
                    </a:lnTo>
                    <a:cubicBezTo>
                      <a:pt x="3691" y="1128"/>
                      <a:pt x="3805" y="1204"/>
                      <a:pt x="3805" y="1318"/>
                    </a:cubicBezTo>
                    <a:cubicBezTo>
                      <a:pt x="3805" y="1432"/>
                      <a:pt x="3729" y="1470"/>
                      <a:pt x="3653" y="1508"/>
                    </a:cubicBezTo>
                    <a:lnTo>
                      <a:pt x="2664" y="2079"/>
                    </a:lnTo>
                    <a:cubicBezTo>
                      <a:pt x="2556" y="2151"/>
                      <a:pt x="2389" y="2189"/>
                      <a:pt x="2206" y="2189"/>
                    </a:cubicBezTo>
                    <a:cubicBezTo>
                      <a:pt x="2002" y="2189"/>
                      <a:pt x="1779" y="2141"/>
                      <a:pt x="1598" y="2041"/>
                    </a:cubicBezTo>
                    <a:lnTo>
                      <a:pt x="495" y="1356"/>
                    </a:lnTo>
                    <a:cubicBezTo>
                      <a:pt x="343" y="1280"/>
                      <a:pt x="229" y="1166"/>
                      <a:pt x="229" y="1090"/>
                    </a:cubicBezTo>
                    <a:cubicBezTo>
                      <a:pt x="229" y="976"/>
                      <a:pt x="343" y="938"/>
                      <a:pt x="381" y="900"/>
                    </a:cubicBezTo>
                    <a:lnTo>
                      <a:pt x="1370" y="329"/>
                    </a:lnTo>
                    <a:cubicBezTo>
                      <a:pt x="1484" y="253"/>
                      <a:pt x="1636" y="215"/>
                      <a:pt x="1827" y="215"/>
                    </a:cubicBezTo>
                    <a:close/>
                    <a:moveTo>
                      <a:pt x="1824" y="1"/>
                    </a:moveTo>
                    <a:cubicBezTo>
                      <a:pt x="1607" y="1"/>
                      <a:pt x="1401" y="48"/>
                      <a:pt x="1256" y="139"/>
                    </a:cubicBezTo>
                    <a:lnTo>
                      <a:pt x="229" y="710"/>
                    </a:lnTo>
                    <a:cubicBezTo>
                      <a:pt x="115" y="786"/>
                      <a:pt x="0" y="938"/>
                      <a:pt x="0" y="1090"/>
                    </a:cubicBezTo>
                    <a:cubicBezTo>
                      <a:pt x="0" y="1280"/>
                      <a:pt x="115" y="1432"/>
                      <a:pt x="343" y="1546"/>
                    </a:cubicBezTo>
                    <a:lnTo>
                      <a:pt x="1484" y="2231"/>
                    </a:lnTo>
                    <a:cubicBezTo>
                      <a:pt x="1674" y="2383"/>
                      <a:pt x="1941" y="2422"/>
                      <a:pt x="2207" y="2422"/>
                    </a:cubicBezTo>
                    <a:cubicBezTo>
                      <a:pt x="2397" y="2422"/>
                      <a:pt x="2587" y="2383"/>
                      <a:pt x="2778" y="2269"/>
                    </a:cubicBezTo>
                    <a:lnTo>
                      <a:pt x="3767" y="1699"/>
                    </a:lnTo>
                    <a:cubicBezTo>
                      <a:pt x="3919" y="1585"/>
                      <a:pt x="3995" y="1470"/>
                      <a:pt x="3995" y="1318"/>
                    </a:cubicBezTo>
                    <a:cubicBezTo>
                      <a:pt x="3995" y="1128"/>
                      <a:pt x="3919" y="976"/>
                      <a:pt x="3653" y="862"/>
                    </a:cubicBezTo>
                    <a:lnTo>
                      <a:pt x="2511" y="177"/>
                    </a:lnTo>
                    <a:cubicBezTo>
                      <a:pt x="2313" y="58"/>
                      <a:pt x="2062" y="1"/>
                      <a:pt x="18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29"/>
              <p:cNvSpPr/>
              <p:nvPr/>
            </p:nvSpPr>
            <p:spPr>
              <a:xfrm>
                <a:off x="4543316" y="2650604"/>
                <a:ext cx="53007" cy="32499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50" extrusionOk="0">
                    <a:moveTo>
                      <a:pt x="1751" y="243"/>
                    </a:moveTo>
                    <a:cubicBezTo>
                      <a:pt x="1979" y="243"/>
                      <a:pt x="2207" y="281"/>
                      <a:pt x="2359" y="395"/>
                    </a:cubicBezTo>
                    <a:lnTo>
                      <a:pt x="3501" y="1042"/>
                    </a:lnTo>
                    <a:cubicBezTo>
                      <a:pt x="3653" y="1156"/>
                      <a:pt x="3729" y="1232"/>
                      <a:pt x="3729" y="1346"/>
                    </a:cubicBezTo>
                    <a:cubicBezTo>
                      <a:pt x="3729" y="1423"/>
                      <a:pt x="3653" y="1499"/>
                      <a:pt x="3615" y="1537"/>
                    </a:cubicBezTo>
                    <a:lnTo>
                      <a:pt x="2588" y="2107"/>
                    </a:lnTo>
                    <a:cubicBezTo>
                      <a:pt x="2480" y="2179"/>
                      <a:pt x="2321" y="2217"/>
                      <a:pt x="2148" y="2217"/>
                    </a:cubicBezTo>
                    <a:cubicBezTo>
                      <a:pt x="1954" y="2217"/>
                      <a:pt x="1741" y="2170"/>
                      <a:pt x="1561" y="2069"/>
                    </a:cubicBezTo>
                    <a:lnTo>
                      <a:pt x="419" y="1384"/>
                    </a:lnTo>
                    <a:cubicBezTo>
                      <a:pt x="267" y="1308"/>
                      <a:pt x="191" y="1194"/>
                      <a:pt x="191" y="1118"/>
                    </a:cubicBezTo>
                    <a:cubicBezTo>
                      <a:pt x="191" y="1004"/>
                      <a:pt x="267" y="966"/>
                      <a:pt x="305" y="928"/>
                    </a:cubicBezTo>
                    <a:lnTo>
                      <a:pt x="1332" y="357"/>
                    </a:lnTo>
                    <a:cubicBezTo>
                      <a:pt x="1408" y="281"/>
                      <a:pt x="1561" y="243"/>
                      <a:pt x="1751" y="243"/>
                    </a:cubicBezTo>
                    <a:close/>
                    <a:moveTo>
                      <a:pt x="1824" y="0"/>
                    </a:moveTo>
                    <a:cubicBezTo>
                      <a:pt x="1600" y="0"/>
                      <a:pt x="1383" y="57"/>
                      <a:pt x="1218" y="167"/>
                    </a:cubicBezTo>
                    <a:lnTo>
                      <a:pt x="229" y="738"/>
                    </a:lnTo>
                    <a:cubicBezTo>
                      <a:pt x="77" y="814"/>
                      <a:pt x="1" y="966"/>
                      <a:pt x="1" y="1118"/>
                    </a:cubicBezTo>
                    <a:cubicBezTo>
                      <a:pt x="1" y="1308"/>
                      <a:pt x="77" y="1423"/>
                      <a:pt x="305" y="1575"/>
                    </a:cubicBezTo>
                    <a:lnTo>
                      <a:pt x="1446" y="2259"/>
                    </a:lnTo>
                    <a:cubicBezTo>
                      <a:pt x="1637" y="2374"/>
                      <a:pt x="1941" y="2450"/>
                      <a:pt x="2169" y="2450"/>
                    </a:cubicBezTo>
                    <a:cubicBezTo>
                      <a:pt x="2359" y="2450"/>
                      <a:pt x="2550" y="2374"/>
                      <a:pt x="2740" y="2298"/>
                    </a:cubicBezTo>
                    <a:lnTo>
                      <a:pt x="3729" y="1727"/>
                    </a:lnTo>
                    <a:cubicBezTo>
                      <a:pt x="3881" y="1613"/>
                      <a:pt x="3995" y="1499"/>
                      <a:pt x="3995" y="1346"/>
                    </a:cubicBezTo>
                    <a:cubicBezTo>
                      <a:pt x="3995" y="1156"/>
                      <a:pt x="3881" y="1004"/>
                      <a:pt x="3653" y="852"/>
                    </a:cubicBezTo>
                    <a:lnTo>
                      <a:pt x="2512" y="205"/>
                    </a:lnTo>
                    <a:cubicBezTo>
                      <a:pt x="2314" y="67"/>
                      <a:pt x="2065" y="0"/>
                      <a:pt x="18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29"/>
              <p:cNvSpPr/>
              <p:nvPr/>
            </p:nvSpPr>
            <p:spPr>
              <a:xfrm>
                <a:off x="4579145" y="2629778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789" y="215"/>
                    </a:moveTo>
                    <a:cubicBezTo>
                      <a:pt x="2055" y="215"/>
                      <a:pt x="2207" y="253"/>
                      <a:pt x="2436" y="329"/>
                    </a:cubicBezTo>
                    <a:lnTo>
                      <a:pt x="3577" y="1014"/>
                    </a:lnTo>
                    <a:cubicBezTo>
                      <a:pt x="3691" y="1090"/>
                      <a:pt x="3805" y="1204"/>
                      <a:pt x="3805" y="1281"/>
                    </a:cubicBezTo>
                    <a:cubicBezTo>
                      <a:pt x="3805" y="1395"/>
                      <a:pt x="3691" y="1433"/>
                      <a:pt x="3653" y="1471"/>
                    </a:cubicBezTo>
                    <a:lnTo>
                      <a:pt x="2664" y="2041"/>
                    </a:lnTo>
                    <a:cubicBezTo>
                      <a:pt x="2556" y="2113"/>
                      <a:pt x="2389" y="2151"/>
                      <a:pt x="2207" y="2151"/>
                    </a:cubicBezTo>
                    <a:cubicBezTo>
                      <a:pt x="2003" y="2151"/>
                      <a:pt x="1779" y="2104"/>
                      <a:pt x="1599" y="2003"/>
                    </a:cubicBezTo>
                    <a:lnTo>
                      <a:pt x="457" y="1357"/>
                    </a:lnTo>
                    <a:cubicBezTo>
                      <a:pt x="343" y="1242"/>
                      <a:pt x="229" y="1166"/>
                      <a:pt x="229" y="1052"/>
                    </a:cubicBezTo>
                    <a:cubicBezTo>
                      <a:pt x="229" y="976"/>
                      <a:pt x="305" y="900"/>
                      <a:pt x="381" y="862"/>
                    </a:cubicBezTo>
                    <a:lnTo>
                      <a:pt x="1370" y="291"/>
                    </a:lnTo>
                    <a:cubicBezTo>
                      <a:pt x="1447" y="253"/>
                      <a:pt x="1599" y="215"/>
                      <a:pt x="1789" y="215"/>
                    </a:cubicBezTo>
                    <a:close/>
                    <a:moveTo>
                      <a:pt x="1819" y="1"/>
                    </a:moveTo>
                    <a:cubicBezTo>
                      <a:pt x="1597" y="1"/>
                      <a:pt x="1382" y="48"/>
                      <a:pt x="1218" y="139"/>
                    </a:cubicBezTo>
                    <a:lnTo>
                      <a:pt x="229" y="710"/>
                    </a:lnTo>
                    <a:cubicBezTo>
                      <a:pt x="77" y="824"/>
                      <a:pt x="1" y="938"/>
                      <a:pt x="1" y="1090"/>
                    </a:cubicBezTo>
                    <a:cubicBezTo>
                      <a:pt x="1" y="1281"/>
                      <a:pt x="77" y="1433"/>
                      <a:pt x="343" y="1585"/>
                    </a:cubicBezTo>
                    <a:lnTo>
                      <a:pt x="1485" y="2232"/>
                    </a:lnTo>
                    <a:cubicBezTo>
                      <a:pt x="1675" y="2384"/>
                      <a:pt x="1941" y="2422"/>
                      <a:pt x="2169" y="2422"/>
                    </a:cubicBezTo>
                    <a:cubicBezTo>
                      <a:pt x="2436" y="2422"/>
                      <a:pt x="2626" y="2384"/>
                      <a:pt x="2740" y="2270"/>
                    </a:cubicBezTo>
                    <a:lnTo>
                      <a:pt x="3767" y="1699"/>
                    </a:lnTo>
                    <a:cubicBezTo>
                      <a:pt x="3881" y="1623"/>
                      <a:pt x="3995" y="1471"/>
                      <a:pt x="3995" y="1319"/>
                    </a:cubicBezTo>
                    <a:cubicBezTo>
                      <a:pt x="3995" y="1128"/>
                      <a:pt x="3881" y="1014"/>
                      <a:pt x="3653" y="862"/>
                    </a:cubicBezTo>
                    <a:lnTo>
                      <a:pt x="2512" y="177"/>
                    </a:lnTo>
                    <a:cubicBezTo>
                      <a:pt x="2313" y="58"/>
                      <a:pt x="2062" y="1"/>
                      <a:pt x="18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29"/>
              <p:cNvSpPr/>
              <p:nvPr/>
            </p:nvSpPr>
            <p:spPr>
              <a:xfrm>
                <a:off x="4615491" y="2608593"/>
                <a:ext cx="52994" cy="32115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21" extrusionOk="0">
                    <a:moveTo>
                      <a:pt x="1826" y="214"/>
                    </a:moveTo>
                    <a:cubicBezTo>
                      <a:pt x="2016" y="214"/>
                      <a:pt x="2245" y="291"/>
                      <a:pt x="2435" y="367"/>
                    </a:cubicBezTo>
                    <a:lnTo>
                      <a:pt x="3576" y="1051"/>
                    </a:lnTo>
                    <a:cubicBezTo>
                      <a:pt x="3728" y="1127"/>
                      <a:pt x="3804" y="1204"/>
                      <a:pt x="3804" y="1318"/>
                    </a:cubicBezTo>
                    <a:cubicBezTo>
                      <a:pt x="3804" y="1432"/>
                      <a:pt x="3728" y="1470"/>
                      <a:pt x="3690" y="1508"/>
                    </a:cubicBezTo>
                    <a:lnTo>
                      <a:pt x="2663" y="2079"/>
                    </a:lnTo>
                    <a:cubicBezTo>
                      <a:pt x="2555" y="2150"/>
                      <a:pt x="2397" y="2188"/>
                      <a:pt x="2223" y="2188"/>
                    </a:cubicBezTo>
                    <a:cubicBezTo>
                      <a:pt x="2029" y="2188"/>
                      <a:pt x="1817" y="2141"/>
                      <a:pt x="1636" y="2041"/>
                    </a:cubicBezTo>
                    <a:lnTo>
                      <a:pt x="495" y="1356"/>
                    </a:lnTo>
                    <a:cubicBezTo>
                      <a:pt x="342" y="1280"/>
                      <a:pt x="266" y="1166"/>
                      <a:pt x="266" y="1089"/>
                    </a:cubicBezTo>
                    <a:cubicBezTo>
                      <a:pt x="266" y="975"/>
                      <a:pt x="342" y="937"/>
                      <a:pt x="380" y="899"/>
                    </a:cubicBezTo>
                    <a:lnTo>
                      <a:pt x="1408" y="329"/>
                    </a:lnTo>
                    <a:cubicBezTo>
                      <a:pt x="1484" y="252"/>
                      <a:pt x="1636" y="214"/>
                      <a:pt x="1826" y="214"/>
                    </a:cubicBezTo>
                    <a:close/>
                    <a:moveTo>
                      <a:pt x="1856" y="0"/>
                    </a:moveTo>
                    <a:cubicBezTo>
                      <a:pt x="1634" y="0"/>
                      <a:pt x="1419" y="48"/>
                      <a:pt x="1255" y="138"/>
                    </a:cubicBezTo>
                    <a:lnTo>
                      <a:pt x="266" y="709"/>
                    </a:lnTo>
                    <a:cubicBezTo>
                      <a:pt x="114" y="785"/>
                      <a:pt x="0" y="937"/>
                      <a:pt x="0" y="1089"/>
                    </a:cubicBezTo>
                    <a:cubicBezTo>
                      <a:pt x="0" y="1280"/>
                      <a:pt x="114" y="1432"/>
                      <a:pt x="342" y="1546"/>
                    </a:cubicBezTo>
                    <a:lnTo>
                      <a:pt x="1484" y="2231"/>
                    </a:lnTo>
                    <a:cubicBezTo>
                      <a:pt x="1674" y="2383"/>
                      <a:pt x="1978" y="2421"/>
                      <a:pt x="2207" y="2421"/>
                    </a:cubicBezTo>
                    <a:cubicBezTo>
                      <a:pt x="2435" y="2421"/>
                      <a:pt x="2625" y="2383"/>
                      <a:pt x="2777" y="2269"/>
                    </a:cubicBezTo>
                    <a:lnTo>
                      <a:pt x="3766" y="1698"/>
                    </a:lnTo>
                    <a:cubicBezTo>
                      <a:pt x="3919" y="1584"/>
                      <a:pt x="3995" y="1470"/>
                      <a:pt x="3995" y="1318"/>
                    </a:cubicBezTo>
                    <a:cubicBezTo>
                      <a:pt x="3995" y="1127"/>
                      <a:pt x="3919" y="975"/>
                      <a:pt x="3690" y="861"/>
                    </a:cubicBezTo>
                    <a:lnTo>
                      <a:pt x="2549" y="176"/>
                    </a:lnTo>
                    <a:cubicBezTo>
                      <a:pt x="2350" y="57"/>
                      <a:pt x="2099" y="0"/>
                      <a:pt x="1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29"/>
              <p:cNvSpPr/>
              <p:nvPr/>
            </p:nvSpPr>
            <p:spPr>
              <a:xfrm>
                <a:off x="4652328" y="2587515"/>
                <a:ext cx="52994" cy="32513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451" extrusionOk="0">
                    <a:moveTo>
                      <a:pt x="1788" y="244"/>
                    </a:moveTo>
                    <a:cubicBezTo>
                      <a:pt x="1979" y="244"/>
                      <a:pt x="2245" y="282"/>
                      <a:pt x="2435" y="396"/>
                    </a:cubicBezTo>
                    <a:lnTo>
                      <a:pt x="3576" y="1043"/>
                    </a:lnTo>
                    <a:cubicBezTo>
                      <a:pt x="3691" y="1157"/>
                      <a:pt x="3805" y="1233"/>
                      <a:pt x="3805" y="1347"/>
                    </a:cubicBezTo>
                    <a:cubicBezTo>
                      <a:pt x="3805" y="1423"/>
                      <a:pt x="3691" y="1499"/>
                      <a:pt x="3652" y="1537"/>
                    </a:cubicBezTo>
                    <a:lnTo>
                      <a:pt x="2663" y="2108"/>
                    </a:lnTo>
                    <a:cubicBezTo>
                      <a:pt x="2556" y="2180"/>
                      <a:pt x="2388" y="2218"/>
                      <a:pt x="2206" y="2218"/>
                    </a:cubicBezTo>
                    <a:cubicBezTo>
                      <a:pt x="2002" y="2218"/>
                      <a:pt x="1779" y="2170"/>
                      <a:pt x="1598" y="2070"/>
                    </a:cubicBezTo>
                    <a:lnTo>
                      <a:pt x="457" y="1385"/>
                    </a:lnTo>
                    <a:cubicBezTo>
                      <a:pt x="343" y="1309"/>
                      <a:pt x="229" y="1195"/>
                      <a:pt x="229" y="1119"/>
                    </a:cubicBezTo>
                    <a:cubicBezTo>
                      <a:pt x="229" y="1005"/>
                      <a:pt x="343" y="966"/>
                      <a:pt x="381" y="928"/>
                    </a:cubicBezTo>
                    <a:lnTo>
                      <a:pt x="1370" y="358"/>
                    </a:lnTo>
                    <a:cubicBezTo>
                      <a:pt x="1446" y="282"/>
                      <a:pt x="1598" y="244"/>
                      <a:pt x="1788" y="244"/>
                    </a:cubicBezTo>
                    <a:close/>
                    <a:moveTo>
                      <a:pt x="1823" y="1"/>
                    </a:moveTo>
                    <a:cubicBezTo>
                      <a:pt x="1600" y="1"/>
                      <a:pt x="1382" y="58"/>
                      <a:pt x="1218" y="168"/>
                    </a:cubicBezTo>
                    <a:lnTo>
                      <a:pt x="229" y="738"/>
                    </a:lnTo>
                    <a:cubicBezTo>
                      <a:pt x="76" y="814"/>
                      <a:pt x="0" y="966"/>
                      <a:pt x="0" y="1119"/>
                    </a:cubicBezTo>
                    <a:cubicBezTo>
                      <a:pt x="0" y="1309"/>
                      <a:pt x="76" y="1423"/>
                      <a:pt x="343" y="1575"/>
                    </a:cubicBezTo>
                    <a:lnTo>
                      <a:pt x="1446" y="2260"/>
                    </a:lnTo>
                    <a:cubicBezTo>
                      <a:pt x="1636" y="2374"/>
                      <a:pt x="1941" y="2450"/>
                      <a:pt x="2169" y="2450"/>
                    </a:cubicBezTo>
                    <a:cubicBezTo>
                      <a:pt x="2359" y="2450"/>
                      <a:pt x="2625" y="2374"/>
                      <a:pt x="2739" y="2298"/>
                    </a:cubicBezTo>
                    <a:lnTo>
                      <a:pt x="3767" y="1727"/>
                    </a:lnTo>
                    <a:cubicBezTo>
                      <a:pt x="3881" y="1613"/>
                      <a:pt x="3995" y="1499"/>
                      <a:pt x="3995" y="1347"/>
                    </a:cubicBezTo>
                    <a:cubicBezTo>
                      <a:pt x="3995" y="1157"/>
                      <a:pt x="3881" y="1005"/>
                      <a:pt x="3652" y="852"/>
                    </a:cubicBezTo>
                    <a:lnTo>
                      <a:pt x="2511" y="206"/>
                    </a:lnTo>
                    <a:cubicBezTo>
                      <a:pt x="2314" y="67"/>
                      <a:pt x="2065" y="1"/>
                      <a:pt x="182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29"/>
              <p:cNvSpPr/>
              <p:nvPr/>
            </p:nvSpPr>
            <p:spPr>
              <a:xfrm>
                <a:off x="4688661" y="2566702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827" y="215"/>
                    </a:moveTo>
                    <a:cubicBezTo>
                      <a:pt x="2017" y="215"/>
                      <a:pt x="2245" y="253"/>
                      <a:pt x="2435" y="329"/>
                    </a:cubicBezTo>
                    <a:lnTo>
                      <a:pt x="3577" y="1014"/>
                    </a:lnTo>
                    <a:cubicBezTo>
                      <a:pt x="3729" y="1090"/>
                      <a:pt x="3805" y="1204"/>
                      <a:pt x="3805" y="1280"/>
                    </a:cubicBezTo>
                    <a:cubicBezTo>
                      <a:pt x="3805" y="1394"/>
                      <a:pt x="3729" y="1432"/>
                      <a:pt x="3691" y="1470"/>
                    </a:cubicBezTo>
                    <a:lnTo>
                      <a:pt x="2664" y="2041"/>
                    </a:lnTo>
                    <a:cubicBezTo>
                      <a:pt x="2556" y="2113"/>
                      <a:pt x="2397" y="2151"/>
                      <a:pt x="2224" y="2151"/>
                    </a:cubicBezTo>
                    <a:cubicBezTo>
                      <a:pt x="2030" y="2151"/>
                      <a:pt x="1817" y="2103"/>
                      <a:pt x="1636" y="2003"/>
                    </a:cubicBezTo>
                    <a:lnTo>
                      <a:pt x="495" y="1356"/>
                    </a:lnTo>
                    <a:cubicBezTo>
                      <a:pt x="343" y="1242"/>
                      <a:pt x="267" y="1166"/>
                      <a:pt x="267" y="1052"/>
                    </a:cubicBezTo>
                    <a:cubicBezTo>
                      <a:pt x="267" y="976"/>
                      <a:pt x="343" y="900"/>
                      <a:pt x="381" y="862"/>
                    </a:cubicBezTo>
                    <a:lnTo>
                      <a:pt x="1408" y="291"/>
                    </a:lnTo>
                    <a:cubicBezTo>
                      <a:pt x="1484" y="253"/>
                      <a:pt x="1636" y="215"/>
                      <a:pt x="1827" y="215"/>
                    </a:cubicBezTo>
                    <a:close/>
                    <a:moveTo>
                      <a:pt x="1857" y="0"/>
                    </a:moveTo>
                    <a:cubicBezTo>
                      <a:pt x="1635" y="0"/>
                      <a:pt x="1419" y="48"/>
                      <a:pt x="1256" y="139"/>
                    </a:cubicBezTo>
                    <a:lnTo>
                      <a:pt x="267" y="709"/>
                    </a:lnTo>
                    <a:cubicBezTo>
                      <a:pt x="115" y="823"/>
                      <a:pt x="0" y="938"/>
                      <a:pt x="0" y="1090"/>
                    </a:cubicBezTo>
                    <a:cubicBezTo>
                      <a:pt x="0" y="1280"/>
                      <a:pt x="115" y="1432"/>
                      <a:pt x="343" y="1584"/>
                    </a:cubicBezTo>
                    <a:lnTo>
                      <a:pt x="1484" y="2231"/>
                    </a:lnTo>
                    <a:cubicBezTo>
                      <a:pt x="1674" y="2383"/>
                      <a:pt x="1979" y="2421"/>
                      <a:pt x="2207" y="2421"/>
                    </a:cubicBezTo>
                    <a:cubicBezTo>
                      <a:pt x="2397" y="2421"/>
                      <a:pt x="2587" y="2383"/>
                      <a:pt x="2778" y="2269"/>
                    </a:cubicBezTo>
                    <a:lnTo>
                      <a:pt x="3767" y="1698"/>
                    </a:lnTo>
                    <a:cubicBezTo>
                      <a:pt x="3919" y="1622"/>
                      <a:pt x="3995" y="1470"/>
                      <a:pt x="3995" y="1318"/>
                    </a:cubicBezTo>
                    <a:cubicBezTo>
                      <a:pt x="3995" y="1128"/>
                      <a:pt x="3919" y="1014"/>
                      <a:pt x="3691" y="862"/>
                    </a:cubicBezTo>
                    <a:lnTo>
                      <a:pt x="2549" y="177"/>
                    </a:lnTo>
                    <a:cubicBezTo>
                      <a:pt x="2351" y="57"/>
                      <a:pt x="2100" y="0"/>
                      <a:pt x="18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29"/>
              <p:cNvSpPr/>
              <p:nvPr/>
            </p:nvSpPr>
            <p:spPr>
              <a:xfrm>
                <a:off x="4725498" y="2545505"/>
                <a:ext cx="53007" cy="32128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422" extrusionOk="0">
                    <a:moveTo>
                      <a:pt x="1751" y="215"/>
                    </a:moveTo>
                    <a:cubicBezTo>
                      <a:pt x="1979" y="215"/>
                      <a:pt x="2245" y="291"/>
                      <a:pt x="2359" y="367"/>
                    </a:cubicBezTo>
                    <a:lnTo>
                      <a:pt x="3501" y="1052"/>
                    </a:lnTo>
                    <a:cubicBezTo>
                      <a:pt x="3653" y="1128"/>
                      <a:pt x="3767" y="1204"/>
                      <a:pt x="3767" y="1318"/>
                    </a:cubicBezTo>
                    <a:cubicBezTo>
                      <a:pt x="3767" y="1432"/>
                      <a:pt x="3653" y="1470"/>
                      <a:pt x="3615" y="1508"/>
                    </a:cubicBezTo>
                    <a:lnTo>
                      <a:pt x="2626" y="2079"/>
                    </a:lnTo>
                    <a:cubicBezTo>
                      <a:pt x="2500" y="2151"/>
                      <a:pt x="2332" y="2189"/>
                      <a:pt x="2153" y="2189"/>
                    </a:cubicBezTo>
                    <a:cubicBezTo>
                      <a:pt x="1954" y="2189"/>
                      <a:pt x="1741" y="2141"/>
                      <a:pt x="1560" y="2041"/>
                    </a:cubicBezTo>
                    <a:lnTo>
                      <a:pt x="419" y="1356"/>
                    </a:lnTo>
                    <a:cubicBezTo>
                      <a:pt x="267" y="1280"/>
                      <a:pt x="191" y="1166"/>
                      <a:pt x="191" y="1090"/>
                    </a:cubicBezTo>
                    <a:cubicBezTo>
                      <a:pt x="191" y="976"/>
                      <a:pt x="267" y="938"/>
                      <a:pt x="343" y="900"/>
                    </a:cubicBezTo>
                    <a:lnTo>
                      <a:pt x="1332" y="329"/>
                    </a:lnTo>
                    <a:cubicBezTo>
                      <a:pt x="1408" y="253"/>
                      <a:pt x="1560" y="215"/>
                      <a:pt x="1751" y="215"/>
                    </a:cubicBezTo>
                    <a:close/>
                    <a:moveTo>
                      <a:pt x="1819" y="1"/>
                    </a:moveTo>
                    <a:cubicBezTo>
                      <a:pt x="1597" y="1"/>
                      <a:pt x="1381" y="48"/>
                      <a:pt x="1218" y="139"/>
                    </a:cubicBezTo>
                    <a:lnTo>
                      <a:pt x="229" y="709"/>
                    </a:lnTo>
                    <a:cubicBezTo>
                      <a:pt x="77" y="786"/>
                      <a:pt x="1" y="938"/>
                      <a:pt x="1" y="1090"/>
                    </a:cubicBezTo>
                    <a:cubicBezTo>
                      <a:pt x="1" y="1280"/>
                      <a:pt x="77" y="1432"/>
                      <a:pt x="343" y="1546"/>
                    </a:cubicBezTo>
                    <a:lnTo>
                      <a:pt x="1484" y="2231"/>
                    </a:lnTo>
                    <a:cubicBezTo>
                      <a:pt x="1637" y="2383"/>
                      <a:pt x="1941" y="2421"/>
                      <a:pt x="2169" y="2421"/>
                    </a:cubicBezTo>
                    <a:cubicBezTo>
                      <a:pt x="2359" y="2421"/>
                      <a:pt x="2550" y="2383"/>
                      <a:pt x="2740" y="2269"/>
                    </a:cubicBezTo>
                    <a:lnTo>
                      <a:pt x="3767" y="1699"/>
                    </a:lnTo>
                    <a:cubicBezTo>
                      <a:pt x="3881" y="1584"/>
                      <a:pt x="3995" y="1470"/>
                      <a:pt x="3995" y="1318"/>
                    </a:cubicBezTo>
                    <a:cubicBezTo>
                      <a:pt x="3995" y="1128"/>
                      <a:pt x="3881" y="976"/>
                      <a:pt x="3653" y="862"/>
                    </a:cubicBezTo>
                    <a:lnTo>
                      <a:pt x="2512" y="177"/>
                    </a:lnTo>
                    <a:cubicBezTo>
                      <a:pt x="2313" y="58"/>
                      <a:pt x="2062" y="1"/>
                      <a:pt x="18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5" name="Google Shape;365;p29"/>
            <p:cNvGrpSpPr/>
            <p:nvPr/>
          </p:nvGrpSpPr>
          <p:grpSpPr>
            <a:xfrm>
              <a:off x="3150872" y="2601824"/>
              <a:ext cx="840157" cy="1725325"/>
              <a:chOff x="2020035" y="3355293"/>
              <a:chExt cx="282624" cy="580370"/>
            </a:xfrm>
          </p:grpSpPr>
          <p:sp>
            <p:nvSpPr>
              <p:cNvPr id="366" name="Google Shape;366;p29"/>
              <p:cNvSpPr/>
              <p:nvPr/>
            </p:nvSpPr>
            <p:spPr>
              <a:xfrm>
                <a:off x="2066462" y="3446265"/>
                <a:ext cx="137784" cy="67506"/>
              </a:xfrm>
              <a:custGeom>
                <a:avLst/>
                <a:gdLst/>
                <a:ahLst/>
                <a:cxnLst/>
                <a:rect l="l" t="t" r="r" b="b"/>
                <a:pathLst>
                  <a:path w="10387" h="5089" extrusionOk="0">
                    <a:moveTo>
                      <a:pt x="1079" y="0"/>
                    </a:moveTo>
                    <a:cubicBezTo>
                      <a:pt x="724" y="0"/>
                      <a:pt x="442" y="123"/>
                      <a:pt x="305" y="371"/>
                    </a:cubicBezTo>
                    <a:cubicBezTo>
                      <a:pt x="1" y="865"/>
                      <a:pt x="724" y="1702"/>
                      <a:pt x="1484" y="2577"/>
                    </a:cubicBezTo>
                    <a:cubicBezTo>
                      <a:pt x="1760" y="2873"/>
                      <a:pt x="2147" y="2944"/>
                      <a:pt x="2457" y="2944"/>
                    </a:cubicBezTo>
                    <a:cubicBezTo>
                      <a:pt x="2747" y="2944"/>
                      <a:pt x="2968" y="2882"/>
                      <a:pt x="2968" y="2882"/>
                    </a:cubicBezTo>
                    <a:cubicBezTo>
                      <a:pt x="2968" y="2882"/>
                      <a:pt x="4951" y="5089"/>
                      <a:pt x="5874" y="5089"/>
                    </a:cubicBezTo>
                    <a:cubicBezTo>
                      <a:pt x="5882" y="5089"/>
                      <a:pt x="5890" y="5089"/>
                      <a:pt x="5898" y="5088"/>
                    </a:cubicBezTo>
                    <a:cubicBezTo>
                      <a:pt x="6773" y="5050"/>
                      <a:pt x="7381" y="4708"/>
                      <a:pt x="8409" y="3795"/>
                    </a:cubicBezTo>
                    <a:cubicBezTo>
                      <a:pt x="9892" y="2615"/>
                      <a:pt x="10387" y="1855"/>
                      <a:pt x="10387" y="1855"/>
                    </a:cubicBezTo>
                    <a:lnTo>
                      <a:pt x="9131" y="409"/>
                    </a:lnTo>
                    <a:lnTo>
                      <a:pt x="6050" y="3224"/>
                    </a:lnTo>
                    <a:cubicBezTo>
                      <a:pt x="6050" y="3224"/>
                      <a:pt x="4186" y="2387"/>
                      <a:pt x="3577" y="1550"/>
                    </a:cubicBezTo>
                    <a:cubicBezTo>
                      <a:pt x="2859" y="525"/>
                      <a:pt x="1813" y="0"/>
                      <a:pt x="10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29"/>
              <p:cNvSpPr/>
              <p:nvPr/>
            </p:nvSpPr>
            <p:spPr>
              <a:xfrm>
                <a:off x="2064446" y="3444089"/>
                <a:ext cx="143342" cy="72201"/>
              </a:xfrm>
              <a:custGeom>
                <a:avLst/>
                <a:gdLst/>
                <a:ahLst/>
                <a:cxnLst/>
                <a:rect l="l" t="t" r="r" b="b"/>
                <a:pathLst>
                  <a:path w="10806" h="5443" extrusionOk="0">
                    <a:moveTo>
                      <a:pt x="1215" y="343"/>
                    </a:moveTo>
                    <a:cubicBezTo>
                      <a:pt x="1933" y="343"/>
                      <a:pt x="2916" y="872"/>
                      <a:pt x="3615" y="1828"/>
                    </a:cubicBezTo>
                    <a:cubicBezTo>
                      <a:pt x="4223" y="2665"/>
                      <a:pt x="6050" y="3502"/>
                      <a:pt x="6126" y="3540"/>
                    </a:cubicBezTo>
                    <a:lnTo>
                      <a:pt x="6240" y="3578"/>
                    </a:lnTo>
                    <a:lnTo>
                      <a:pt x="9283" y="839"/>
                    </a:lnTo>
                    <a:lnTo>
                      <a:pt x="10387" y="2057"/>
                    </a:lnTo>
                    <a:cubicBezTo>
                      <a:pt x="10196" y="2285"/>
                      <a:pt x="9664" y="2970"/>
                      <a:pt x="8522" y="3883"/>
                    </a:cubicBezTo>
                    <a:cubicBezTo>
                      <a:pt x="7419" y="4758"/>
                      <a:pt x="6887" y="5062"/>
                      <a:pt x="6088" y="5100"/>
                    </a:cubicBezTo>
                    <a:cubicBezTo>
                      <a:pt x="6080" y="5101"/>
                      <a:pt x="6072" y="5101"/>
                      <a:pt x="6064" y="5101"/>
                    </a:cubicBezTo>
                    <a:cubicBezTo>
                      <a:pt x="5404" y="5101"/>
                      <a:pt x="3874" y="3571"/>
                      <a:pt x="3310" y="2970"/>
                    </a:cubicBezTo>
                    <a:lnTo>
                      <a:pt x="3234" y="2932"/>
                    </a:lnTo>
                    <a:lnTo>
                      <a:pt x="3158" y="2932"/>
                    </a:lnTo>
                    <a:cubicBezTo>
                      <a:pt x="3158" y="2932"/>
                      <a:pt x="2964" y="2980"/>
                      <a:pt x="2713" y="2980"/>
                    </a:cubicBezTo>
                    <a:cubicBezTo>
                      <a:pt x="2421" y="2980"/>
                      <a:pt x="2052" y="2914"/>
                      <a:pt x="1827" y="2627"/>
                    </a:cubicBezTo>
                    <a:cubicBezTo>
                      <a:pt x="1294" y="2057"/>
                      <a:pt x="381" y="1067"/>
                      <a:pt x="609" y="649"/>
                    </a:cubicBezTo>
                    <a:cubicBezTo>
                      <a:pt x="723" y="383"/>
                      <a:pt x="952" y="345"/>
                      <a:pt x="1142" y="345"/>
                    </a:cubicBezTo>
                    <a:cubicBezTo>
                      <a:pt x="1166" y="343"/>
                      <a:pt x="1191" y="343"/>
                      <a:pt x="1215" y="343"/>
                    </a:cubicBezTo>
                    <a:close/>
                    <a:moveTo>
                      <a:pt x="1186" y="0"/>
                    </a:moveTo>
                    <a:cubicBezTo>
                      <a:pt x="1158" y="0"/>
                      <a:pt x="1131" y="1"/>
                      <a:pt x="1104" y="2"/>
                    </a:cubicBezTo>
                    <a:cubicBezTo>
                      <a:pt x="723" y="2"/>
                      <a:pt x="457" y="192"/>
                      <a:pt x="305" y="459"/>
                    </a:cubicBezTo>
                    <a:cubicBezTo>
                      <a:pt x="1" y="1029"/>
                      <a:pt x="685" y="1866"/>
                      <a:pt x="1522" y="2818"/>
                    </a:cubicBezTo>
                    <a:cubicBezTo>
                      <a:pt x="1847" y="3192"/>
                      <a:pt x="2304" y="3288"/>
                      <a:pt x="2665" y="3288"/>
                    </a:cubicBezTo>
                    <a:cubicBezTo>
                      <a:pt x="2853" y="3288"/>
                      <a:pt x="3016" y="3262"/>
                      <a:pt x="3120" y="3236"/>
                    </a:cubicBezTo>
                    <a:cubicBezTo>
                      <a:pt x="3539" y="3693"/>
                      <a:pt x="5213" y="5443"/>
                      <a:pt x="6088" y="5443"/>
                    </a:cubicBezTo>
                    <a:cubicBezTo>
                      <a:pt x="6088" y="5443"/>
                      <a:pt x="6164" y="5443"/>
                      <a:pt x="6164" y="5405"/>
                    </a:cubicBezTo>
                    <a:cubicBezTo>
                      <a:pt x="7115" y="5290"/>
                      <a:pt x="7762" y="4872"/>
                      <a:pt x="8751" y="4073"/>
                    </a:cubicBezTo>
                    <a:cubicBezTo>
                      <a:pt x="10234" y="2856"/>
                      <a:pt x="10767" y="2171"/>
                      <a:pt x="10767" y="2095"/>
                    </a:cubicBezTo>
                    <a:lnTo>
                      <a:pt x="10805" y="2019"/>
                    </a:lnTo>
                    <a:lnTo>
                      <a:pt x="9283" y="345"/>
                    </a:lnTo>
                    <a:lnTo>
                      <a:pt x="6164" y="3198"/>
                    </a:lnTo>
                    <a:cubicBezTo>
                      <a:pt x="5783" y="3008"/>
                      <a:pt x="4338" y="2285"/>
                      <a:pt x="3881" y="1638"/>
                    </a:cubicBezTo>
                    <a:cubicBezTo>
                      <a:pt x="3037" y="501"/>
                      <a:pt x="1946" y="0"/>
                      <a:pt x="11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9"/>
              <p:cNvSpPr/>
              <p:nvPr/>
            </p:nvSpPr>
            <p:spPr>
              <a:xfrm>
                <a:off x="2021043" y="3491154"/>
                <a:ext cx="136775" cy="69071"/>
              </a:xfrm>
              <a:custGeom>
                <a:avLst/>
                <a:gdLst/>
                <a:ahLst/>
                <a:cxnLst/>
                <a:rect l="l" t="t" r="r" b="b"/>
                <a:pathLst>
                  <a:path w="10311" h="5207" extrusionOk="0">
                    <a:moveTo>
                      <a:pt x="1923" y="0"/>
                    </a:moveTo>
                    <a:cubicBezTo>
                      <a:pt x="1821" y="0"/>
                      <a:pt x="1751" y="53"/>
                      <a:pt x="1751" y="183"/>
                    </a:cubicBezTo>
                    <a:cubicBezTo>
                      <a:pt x="1751" y="487"/>
                      <a:pt x="1941" y="1096"/>
                      <a:pt x="1941" y="1096"/>
                    </a:cubicBezTo>
                    <a:cubicBezTo>
                      <a:pt x="1941" y="1096"/>
                      <a:pt x="1020" y="451"/>
                      <a:pt x="504" y="451"/>
                    </a:cubicBezTo>
                    <a:cubicBezTo>
                      <a:pt x="356" y="451"/>
                      <a:pt x="242" y="504"/>
                      <a:pt x="191" y="639"/>
                    </a:cubicBezTo>
                    <a:cubicBezTo>
                      <a:pt x="1" y="1172"/>
                      <a:pt x="876" y="1742"/>
                      <a:pt x="1484" y="2237"/>
                    </a:cubicBezTo>
                    <a:cubicBezTo>
                      <a:pt x="2093" y="2693"/>
                      <a:pt x="2892" y="2732"/>
                      <a:pt x="2892" y="2732"/>
                    </a:cubicBezTo>
                    <a:cubicBezTo>
                      <a:pt x="2892" y="2732"/>
                      <a:pt x="5071" y="5206"/>
                      <a:pt x="6009" y="5206"/>
                    </a:cubicBezTo>
                    <a:cubicBezTo>
                      <a:pt x="6023" y="5206"/>
                      <a:pt x="6036" y="5206"/>
                      <a:pt x="6050" y="5204"/>
                    </a:cubicBezTo>
                    <a:cubicBezTo>
                      <a:pt x="6887" y="5166"/>
                      <a:pt x="7419" y="4786"/>
                      <a:pt x="8485" y="3949"/>
                    </a:cubicBezTo>
                    <a:cubicBezTo>
                      <a:pt x="9930" y="2732"/>
                      <a:pt x="10311" y="1742"/>
                      <a:pt x="10311" y="1742"/>
                    </a:cubicBezTo>
                    <a:lnTo>
                      <a:pt x="9055" y="335"/>
                    </a:lnTo>
                    <a:lnTo>
                      <a:pt x="6088" y="3378"/>
                    </a:lnTo>
                    <a:cubicBezTo>
                      <a:pt x="6088" y="3378"/>
                      <a:pt x="4376" y="2313"/>
                      <a:pt x="3729" y="1514"/>
                    </a:cubicBezTo>
                    <a:cubicBezTo>
                      <a:pt x="3349" y="1020"/>
                      <a:pt x="3044" y="791"/>
                      <a:pt x="2512" y="335"/>
                    </a:cubicBezTo>
                    <a:cubicBezTo>
                      <a:pt x="2346" y="145"/>
                      <a:pt x="2092" y="0"/>
                      <a:pt x="19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9"/>
              <p:cNvSpPr/>
              <p:nvPr/>
            </p:nvSpPr>
            <p:spPr>
              <a:xfrm>
                <a:off x="2020035" y="3488806"/>
                <a:ext cx="140821" cy="73913"/>
              </a:xfrm>
              <a:custGeom>
                <a:avLst/>
                <a:gdLst/>
                <a:ahLst/>
                <a:cxnLst/>
                <a:rect l="l" t="t" r="r" b="b"/>
                <a:pathLst>
                  <a:path w="10616" h="5572" extrusionOk="0">
                    <a:moveTo>
                      <a:pt x="1941" y="436"/>
                    </a:moveTo>
                    <a:cubicBezTo>
                      <a:pt x="1979" y="436"/>
                      <a:pt x="2245" y="550"/>
                      <a:pt x="2436" y="740"/>
                    </a:cubicBezTo>
                    <a:lnTo>
                      <a:pt x="2816" y="1120"/>
                    </a:lnTo>
                    <a:cubicBezTo>
                      <a:pt x="3158" y="1387"/>
                      <a:pt x="3349" y="1577"/>
                      <a:pt x="3653" y="1919"/>
                    </a:cubicBezTo>
                    <a:cubicBezTo>
                      <a:pt x="4262" y="2680"/>
                      <a:pt x="5974" y="3746"/>
                      <a:pt x="6012" y="3784"/>
                    </a:cubicBezTo>
                    <a:lnTo>
                      <a:pt x="6126" y="3822"/>
                    </a:lnTo>
                    <a:lnTo>
                      <a:pt x="9055" y="778"/>
                    </a:lnTo>
                    <a:lnTo>
                      <a:pt x="10197" y="1995"/>
                    </a:lnTo>
                    <a:cubicBezTo>
                      <a:pt x="10082" y="2300"/>
                      <a:pt x="9626" y="3099"/>
                      <a:pt x="8446" y="4050"/>
                    </a:cubicBezTo>
                    <a:cubicBezTo>
                      <a:pt x="7419" y="4849"/>
                      <a:pt x="6887" y="5267"/>
                      <a:pt x="6050" y="5305"/>
                    </a:cubicBezTo>
                    <a:cubicBezTo>
                      <a:pt x="6042" y="5306"/>
                      <a:pt x="6035" y="5306"/>
                      <a:pt x="6027" y="5306"/>
                    </a:cubicBezTo>
                    <a:cubicBezTo>
                      <a:pt x="5404" y="5306"/>
                      <a:pt x="3909" y="3810"/>
                      <a:pt x="3082" y="2870"/>
                    </a:cubicBezTo>
                    <a:lnTo>
                      <a:pt x="3044" y="2832"/>
                    </a:lnTo>
                    <a:lnTo>
                      <a:pt x="2968" y="2832"/>
                    </a:lnTo>
                    <a:cubicBezTo>
                      <a:pt x="2968" y="2832"/>
                      <a:pt x="2207" y="2718"/>
                      <a:pt x="1637" y="2300"/>
                    </a:cubicBezTo>
                    <a:lnTo>
                      <a:pt x="1560" y="2224"/>
                    </a:lnTo>
                    <a:cubicBezTo>
                      <a:pt x="1028" y="1843"/>
                      <a:pt x="267" y="1273"/>
                      <a:pt x="419" y="892"/>
                    </a:cubicBezTo>
                    <a:cubicBezTo>
                      <a:pt x="457" y="816"/>
                      <a:pt x="457" y="778"/>
                      <a:pt x="495" y="778"/>
                    </a:cubicBezTo>
                    <a:lnTo>
                      <a:pt x="609" y="778"/>
                    </a:lnTo>
                    <a:cubicBezTo>
                      <a:pt x="952" y="778"/>
                      <a:pt x="1560" y="1120"/>
                      <a:pt x="1865" y="1501"/>
                    </a:cubicBezTo>
                    <a:lnTo>
                      <a:pt x="2245" y="1767"/>
                    </a:lnTo>
                    <a:lnTo>
                      <a:pt x="2131" y="1311"/>
                    </a:lnTo>
                    <a:cubicBezTo>
                      <a:pt x="2055" y="1159"/>
                      <a:pt x="1941" y="702"/>
                      <a:pt x="1941" y="436"/>
                    </a:cubicBezTo>
                    <a:close/>
                    <a:moveTo>
                      <a:pt x="2055" y="0"/>
                    </a:moveTo>
                    <a:cubicBezTo>
                      <a:pt x="2014" y="0"/>
                      <a:pt x="1976" y="6"/>
                      <a:pt x="1941" y="17"/>
                    </a:cubicBezTo>
                    <a:cubicBezTo>
                      <a:pt x="1789" y="55"/>
                      <a:pt x="1751" y="169"/>
                      <a:pt x="1751" y="322"/>
                    </a:cubicBezTo>
                    <a:cubicBezTo>
                      <a:pt x="1751" y="512"/>
                      <a:pt x="1789" y="702"/>
                      <a:pt x="1827" y="892"/>
                    </a:cubicBezTo>
                    <a:cubicBezTo>
                      <a:pt x="1481" y="735"/>
                      <a:pt x="1031" y="474"/>
                      <a:pt x="671" y="474"/>
                    </a:cubicBezTo>
                    <a:cubicBezTo>
                      <a:pt x="595" y="474"/>
                      <a:pt x="523" y="485"/>
                      <a:pt x="457" y="512"/>
                    </a:cubicBezTo>
                    <a:cubicBezTo>
                      <a:pt x="305" y="550"/>
                      <a:pt x="229" y="626"/>
                      <a:pt x="191" y="778"/>
                    </a:cubicBezTo>
                    <a:cubicBezTo>
                      <a:pt x="1" y="1349"/>
                      <a:pt x="724" y="1919"/>
                      <a:pt x="1408" y="2452"/>
                    </a:cubicBezTo>
                    <a:lnTo>
                      <a:pt x="1522" y="2528"/>
                    </a:lnTo>
                    <a:cubicBezTo>
                      <a:pt x="2093" y="2985"/>
                      <a:pt x="2740" y="3061"/>
                      <a:pt x="2930" y="3099"/>
                    </a:cubicBezTo>
                    <a:cubicBezTo>
                      <a:pt x="3311" y="3555"/>
                      <a:pt x="5175" y="5572"/>
                      <a:pt x="6126" y="5572"/>
                    </a:cubicBezTo>
                    <a:cubicBezTo>
                      <a:pt x="7077" y="5496"/>
                      <a:pt x="7610" y="5153"/>
                      <a:pt x="8675" y="4164"/>
                    </a:cubicBezTo>
                    <a:cubicBezTo>
                      <a:pt x="10197" y="2985"/>
                      <a:pt x="10577" y="1957"/>
                      <a:pt x="10577" y="1919"/>
                    </a:cubicBezTo>
                    <a:lnTo>
                      <a:pt x="10615" y="1843"/>
                    </a:lnTo>
                    <a:lnTo>
                      <a:pt x="9169" y="169"/>
                    </a:lnTo>
                    <a:lnTo>
                      <a:pt x="6164" y="3251"/>
                    </a:lnTo>
                    <a:cubicBezTo>
                      <a:pt x="5783" y="3023"/>
                      <a:pt x="4490" y="2224"/>
                      <a:pt x="3995" y="1539"/>
                    </a:cubicBezTo>
                    <a:cubicBezTo>
                      <a:pt x="3691" y="1159"/>
                      <a:pt x="3463" y="968"/>
                      <a:pt x="3158" y="702"/>
                    </a:cubicBezTo>
                    <a:cubicBezTo>
                      <a:pt x="3044" y="588"/>
                      <a:pt x="2930" y="512"/>
                      <a:pt x="2778" y="360"/>
                    </a:cubicBezTo>
                    <a:cubicBezTo>
                      <a:pt x="2585" y="166"/>
                      <a:pt x="2282" y="0"/>
                      <a:pt x="20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9"/>
              <p:cNvSpPr/>
              <p:nvPr/>
            </p:nvSpPr>
            <p:spPr>
              <a:xfrm>
                <a:off x="2083627" y="3819582"/>
                <a:ext cx="218024" cy="116082"/>
              </a:xfrm>
              <a:custGeom>
                <a:avLst/>
                <a:gdLst/>
                <a:ahLst/>
                <a:cxnLst/>
                <a:rect l="l" t="t" r="r" b="b"/>
                <a:pathLst>
                  <a:path w="16436" h="8751" extrusionOk="0">
                    <a:moveTo>
                      <a:pt x="8218" y="0"/>
                    </a:moveTo>
                    <a:cubicBezTo>
                      <a:pt x="3691" y="0"/>
                      <a:pt x="0" y="1940"/>
                      <a:pt x="0" y="4375"/>
                    </a:cubicBezTo>
                    <a:cubicBezTo>
                      <a:pt x="0" y="6810"/>
                      <a:pt x="3652" y="8750"/>
                      <a:pt x="8218" y="8750"/>
                    </a:cubicBezTo>
                    <a:cubicBezTo>
                      <a:pt x="12745" y="8750"/>
                      <a:pt x="16435" y="6810"/>
                      <a:pt x="16435" y="4375"/>
                    </a:cubicBezTo>
                    <a:cubicBezTo>
                      <a:pt x="16435" y="1940"/>
                      <a:pt x="12745" y="0"/>
                      <a:pt x="8218" y="0"/>
                    </a:cubicBezTo>
                    <a:close/>
                  </a:path>
                </a:pathLst>
              </a:custGeom>
              <a:solidFill>
                <a:srgbClr val="000000">
                  <a:alpha val="134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9"/>
              <p:cNvSpPr/>
              <p:nvPr/>
            </p:nvSpPr>
            <p:spPr>
              <a:xfrm>
                <a:off x="2166387" y="3847783"/>
                <a:ext cx="80810" cy="28705"/>
              </a:xfrm>
              <a:custGeom>
                <a:avLst/>
                <a:gdLst/>
                <a:ahLst/>
                <a:cxnLst/>
                <a:rect l="l" t="t" r="r" b="b"/>
                <a:pathLst>
                  <a:path w="6092" h="2164" extrusionOk="0">
                    <a:moveTo>
                      <a:pt x="4899" y="0"/>
                    </a:moveTo>
                    <a:cubicBezTo>
                      <a:pt x="4411" y="0"/>
                      <a:pt x="3919" y="195"/>
                      <a:pt x="3919" y="195"/>
                    </a:cubicBezTo>
                    <a:lnTo>
                      <a:pt x="1446" y="195"/>
                    </a:lnTo>
                    <a:cubicBezTo>
                      <a:pt x="191" y="195"/>
                      <a:pt x="1" y="1108"/>
                      <a:pt x="1446" y="1831"/>
                    </a:cubicBezTo>
                    <a:cubicBezTo>
                      <a:pt x="1979" y="2090"/>
                      <a:pt x="2408" y="2164"/>
                      <a:pt x="2775" y="2164"/>
                    </a:cubicBezTo>
                    <a:cubicBezTo>
                      <a:pt x="3262" y="2164"/>
                      <a:pt x="3639" y="2033"/>
                      <a:pt x="4003" y="2033"/>
                    </a:cubicBezTo>
                    <a:cubicBezTo>
                      <a:pt x="4090" y="2033"/>
                      <a:pt x="4175" y="2041"/>
                      <a:pt x="4261" y="2059"/>
                    </a:cubicBezTo>
                    <a:cubicBezTo>
                      <a:pt x="4408" y="2080"/>
                      <a:pt x="4545" y="2091"/>
                      <a:pt x="4673" y="2091"/>
                    </a:cubicBezTo>
                    <a:cubicBezTo>
                      <a:pt x="5673" y="2091"/>
                      <a:pt x="6091" y="1457"/>
                      <a:pt x="5821" y="613"/>
                    </a:cubicBezTo>
                    <a:cubicBezTo>
                      <a:pt x="5701" y="132"/>
                      <a:pt x="5301" y="0"/>
                      <a:pt x="4899" y="0"/>
                    </a:cubicBezTo>
                    <a:close/>
                  </a:path>
                </a:pathLst>
              </a:custGeom>
              <a:solidFill>
                <a:srgbClr val="4F83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9"/>
              <p:cNvSpPr/>
              <p:nvPr/>
            </p:nvSpPr>
            <p:spPr>
              <a:xfrm>
                <a:off x="2168908" y="3845555"/>
                <a:ext cx="78741" cy="32579"/>
              </a:xfrm>
              <a:custGeom>
                <a:avLst/>
                <a:gdLst/>
                <a:ahLst/>
                <a:cxnLst/>
                <a:rect l="l" t="t" r="r" b="b"/>
                <a:pathLst>
                  <a:path w="5936" h="2456" extrusionOk="0">
                    <a:moveTo>
                      <a:pt x="4700" y="392"/>
                    </a:moveTo>
                    <a:cubicBezTo>
                      <a:pt x="4864" y="392"/>
                      <a:pt x="5029" y="415"/>
                      <a:pt x="5175" y="477"/>
                    </a:cubicBezTo>
                    <a:cubicBezTo>
                      <a:pt x="5289" y="553"/>
                      <a:pt x="5441" y="705"/>
                      <a:pt x="5479" y="895"/>
                    </a:cubicBezTo>
                    <a:cubicBezTo>
                      <a:pt x="5593" y="1276"/>
                      <a:pt x="5555" y="1618"/>
                      <a:pt x="5365" y="1847"/>
                    </a:cubicBezTo>
                    <a:cubicBezTo>
                      <a:pt x="5162" y="2079"/>
                      <a:pt x="4847" y="2178"/>
                      <a:pt x="4456" y="2178"/>
                    </a:cubicBezTo>
                    <a:cubicBezTo>
                      <a:pt x="4335" y="2178"/>
                      <a:pt x="4206" y="2169"/>
                      <a:pt x="4071" y="2151"/>
                    </a:cubicBezTo>
                    <a:cubicBezTo>
                      <a:pt x="3977" y="2127"/>
                      <a:pt x="3890" y="2118"/>
                      <a:pt x="3807" y="2118"/>
                    </a:cubicBezTo>
                    <a:cubicBezTo>
                      <a:pt x="3622" y="2118"/>
                      <a:pt x="3456" y="2163"/>
                      <a:pt x="3273" y="2189"/>
                    </a:cubicBezTo>
                    <a:cubicBezTo>
                      <a:pt x="3081" y="2204"/>
                      <a:pt x="2872" y="2230"/>
                      <a:pt x="2638" y="2230"/>
                    </a:cubicBezTo>
                    <a:cubicBezTo>
                      <a:pt x="2267" y="2230"/>
                      <a:pt x="1830" y="2164"/>
                      <a:pt x="1294" y="1885"/>
                    </a:cubicBezTo>
                    <a:cubicBezTo>
                      <a:pt x="495" y="1504"/>
                      <a:pt x="305" y="1124"/>
                      <a:pt x="343" y="895"/>
                    </a:cubicBezTo>
                    <a:cubicBezTo>
                      <a:pt x="419" y="667"/>
                      <a:pt x="800" y="515"/>
                      <a:pt x="1256" y="515"/>
                    </a:cubicBezTo>
                    <a:lnTo>
                      <a:pt x="1256" y="553"/>
                    </a:lnTo>
                    <a:lnTo>
                      <a:pt x="3767" y="553"/>
                    </a:lnTo>
                    <a:cubicBezTo>
                      <a:pt x="3822" y="553"/>
                      <a:pt x="4260" y="392"/>
                      <a:pt x="4700" y="392"/>
                    </a:cubicBezTo>
                    <a:close/>
                    <a:moveTo>
                      <a:pt x="4677" y="1"/>
                    </a:moveTo>
                    <a:cubicBezTo>
                      <a:pt x="4244" y="1"/>
                      <a:pt x="3832" y="147"/>
                      <a:pt x="3729" y="173"/>
                    </a:cubicBezTo>
                    <a:lnTo>
                      <a:pt x="1256" y="173"/>
                    </a:lnTo>
                    <a:cubicBezTo>
                      <a:pt x="609" y="173"/>
                      <a:pt x="153" y="363"/>
                      <a:pt x="77" y="743"/>
                    </a:cubicBezTo>
                    <a:cubicBezTo>
                      <a:pt x="1" y="1200"/>
                      <a:pt x="419" y="1694"/>
                      <a:pt x="1180" y="2075"/>
                    </a:cubicBezTo>
                    <a:cubicBezTo>
                      <a:pt x="1751" y="2379"/>
                      <a:pt x="2207" y="2455"/>
                      <a:pt x="2588" y="2455"/>
                    </a:cubicBezTo>
                    <a:cubicBezTo>
                      <a:pt x="2892" y="2455"/>
                      <a:pt x="3120" y="2455"/>
                      <a:pt x="3349" y="2417"/>
                    </a:cubicBezTo>
                    <a:cubicBezTo>
                      <a:pt x="3559" y="2391"/>
                      <a:pt x="3714" y="2347"/>
                      <a:pt x="3866" y="2347"/>
                    </a:cubicBezTo>
                    <a:cubicBezTo>
                      <a:pt x="3934" y="2347"/>
                      <a:pt x="4001" y="2356"/>
                      <a:pt x="4071" y="2379"/>
                    </a:cubicBezTo>
                    <a:cubicBezTo>
                      <a:pt x="4182" y="2392"/>
                      <a:pt x="4290" y="2399"/>
                      <a:pt x="4394" y="2399"/>
                    </a:cubicBezTo>
                    <a:cubicBezTo>
                      <a:pt x="4895" y="2399"/>
                      <a:pt x="5310" y="2251"/>
                      <a:pt x="5593" y="1999"/>
                    </a:cubicBezTo>
                    <a:cubicBezTo>
                      <a:pt x="5821" y="1694"/>
                      <a:pt x="5936" y="1276"/>
                      <a:pt x="5783" y="743"/>
                    </a:cubicBezTo>
                    <a:cubicBezTo>
                      <a:pt x="5745" y="477"/>
                      <a:pt x="5555" y="287"/>
                      <a:pt x="5289" y="135"/>
                    </a:cubicBezTo>
                    <a:cubicBezTo>
                      <a:pt x="5102" y="35"/>
                      <a:pt x="4888" y="1"/>
                      <a:pt x="467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9"/>
              <p:cNvSpPr/>
              <p:nvPr/>
            </p:nvSpPr>
            <p:spPr>
              <a:xfrm>
                <a:off x="2197679" y="3766084"/>
                <a:ext cx="42395" cy="96039"/>
              </a:xfrm>
              <a:custGeom>
                <a:avLst/>
                <a:gdLst/>
                <a:ahLst/>
                <a:cxnLst/>
                <a:rect l="l" t="t" r="r" b="b"/>
                <a:pathLst>
                  <a:path w="3196" h="7240" extrusionOk="0">
                    <a:moveTo>
                      <a:pt x="533" y="0"/>
                    </a:moveTo>
                    <a:cubicBezTo>
                      <a:pt x="533" y="0"/>
                      <a:pt x="1294" y="3577"/>
                      <a:pt x="1370" y="4794"/>
                    </a:cubicBezTo>
                    <a:cubicBezTo>
                      <a:pt x="1446" y="6087"/>
                      <a:pt x="799" y="6316"/>
                      <a:pt x="533" y="6316"/>
                    </a:cubicBezTo>
                    <a:cubicBezTo>
                      <a:pt x="76" y="6316"/>
                      <a:pt x="0" y="6924"/>
                      <a:pt x="267" y="7077"/>
                    </a:cubicBezTo>
                    <a:cubicBezTo>
                      <a:pt x="495" y="7191"/>
                      <a:pt x="989" y="7191"/>
                      <a:pt x="1522" y="7229"/>
                    </a:cubicBezTo>
                    <a:cubicBezTo>
                      <a:pt x="1698" y="7235"/>
                      <a:pt x="1856" y="7240"/>
                      <a:pt x="1998" y="7240"/>
                    </a:cubicBezTo>
                    <a:cubicBezTo>
                      <a:pt x="2772" y="7240"/>
                      <a:pt x="3044" y="7091"/>
                      <a:pt x="3044" y="6126"/>
                    </a:cubicBezTo>
                    <a:cubicBezTo>
                      <a:pt x="3044" y="4984"/>
                      <a:pt x="3196" y="0"/>
                      <a:pt x="31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9"/>
              <p:cNvSpPr/>
              <p:nvPr/>
            </p:nvSpPr>
            <p:spPr>
              <a:xfrm>
                <a:off x="2196671" y="3764068"/>
                <a:ext cx="43403" cy="100443"/>
              </a:xfrm>
              <a:custGeom>
                <a:avLst/>
                <a:gdLst/>
                <a:ahLst/>
                <a:cxnLst/>
                <a:rect l="l" t="t" r="r" b="b"/>
                <a:pathLst>
                  <a:path w="3272" h="7572" extrusionOk="0">
                    <a:moveTo>
                      <a:pt x="3158" y="229"/>
                    </a:moveTo>
                    <a:cubicBezTo>
                      <a:pt x="3120" y="1065"/>
                      <a:pt x="3006" y="5174"/>
                      <a:pt x="3006" y="6239"/>
                    </a:cubicBezTo>
                    <a:cubicBezTo>
                      <a:pt x="3006" y="6696"/>
                      <a:pt x="2968" y="6924"/>
                      <a:pt x="2815" y="7076"/>
                    </a:cubicBezTo>
                    <a:cubicBezTo>
                      <a:pt x="2684" y="7208"/>
                      <a:pt x="2462" y="7249"/>
                      <a:pt x="2136" y="7249"/>
                    </a:cubicBezTo>
                    <a:cubicBezTo>
                      <a:pt x="1990" y="7249"/>
                      <a:pt x="1824" y="7240"/>
                      <a:pt x="1636" y="7229"/>
                    </a:cubicBezTo>
                    <a:cubicBezTo>
                      <a:pt x="1370" y="7191"/>
                      <a:pt x="647" y="7191"/>
                      <a:pt x="457" y="7076"/>
                    </a:cubicBezTo>
                    <a:cubicBezTo>
                      <a:pt x="343" y="7038"/>
                      <a:pt x="343" y="6924"/>
                      <a:pt x="343" y="6848"/>
                    </a:cubicBezTo>
                    <a:cubicBezTo>
                      <a:pt x="343" y="6810"/>
                      <a:pt x="419" y="6620"/>
                      <a:pt x="609" y="6620"/>
                    </a:cubicBezTo>
                    <a:cubicBezTo>
                      <a:pt x="685" y="6620"/>
                      <a:pt x="989" y="6620"/>
                      <a:pt x="1218" y="6316"/>
                    </a:cubicBezTo>
                    <a:cubicBezTo>
                      <a:pt x="1408" y="6125"/>
                      <a:pt x="1636" y="5707"/>
                      <a:pt x="1598" y="4946"/>
                    </a:cubicBezTo>
                    <a:cubicBezTo>
                      <a:pt x="1560" y="3843"/>
                      <a:pt x="951" y="1065"/>
                      <a:pt x="799" y="267"/>
                    </a:cubicBezTo>
                    <a:lnTo>
                      <a:pt x="799" y="229"/>
                    </a:lnTo>
                    <a:close/>
                    <a:moveTo>
                      <a:pt x="495" y="0"/>
                    </a:moveTo>
                    <a:cubicBezTo>
                      <a:pt x="457" y="0"/>
                      <a:pt x="457" y="0"/>
                      <a:pt x="419" y="38"/>
                    </a:cubicBezTo>
                    <a:cubicBezTo>
                      <a:pt x="381" y="114"/>
                      <a:pt x="381" y="152"/>
                      <a:pt x="381" y="190"/>
                    </a:cubicBezTo>
                    <a:cubicBezTo>
                      <a:pt x="419" y="229"/>
                      <a:pt x="1180" y="3767"/>
                      <a:pt x="1218" y="4984"/>
                    </a:cubicBezTo>
                    <a:cubicBezTo>
                      <a:pt x="1256" y="5669"/>
                      <a:pt x="1065" y="6049"/>
                      <a:pt x="951" y="6201"/>
                    </a:cubicBezTo>
                    <a:cubicBezTo>
                      <a:pt x="837" y="6316"/>
                      <a:pt x="647" y="6392"/>
                      <a:pt x="571" y="6392"/>
                    </a:cubicBezTo>
                    <a:cubicBezTo>
                      <a:pt x="266" y="6392"/>
                      <a:pt x="76" y="6620"/>
                      <a:pt x="38" y="6848"/>
                    </a:cubicBezTo>
                    <a:cubicBezTo>
                      <a:pt x="0" y="7114"/>
                      <a:pt x="114" y="7343"/>
                      <a:pt x="305" y="7419"/>
                    </a:cubicBezTo>
                    <a:cubicBezTo>
                      <a:pt x="495" y="7457"/>
                      <a:pt x="989" y="7495"/>
                      <a:pt x="1598" y="7571"/>
                    </a:cubicBezTo>
                    <a:lnTo>
                      <a:pt x="2169" y="7571"/>
                    </a:lnTo>
                    <a:cubicBezTo>
                      <a:pt x="2549" y="7571"/>
                      <a:pt x="2853" y="7533"/>
                      <a:pt x="2815" y="7305"/>
                    </a:cubicBezTo>
                    <a:cubicBezTo>
                      <a:pt x="3006" y="7114"/>
                      <a:pt x="3120" y="6848"/>
                      <a:pt x="3120" y="6278"/>
                    </a:cubicBezTo>
                    <a:cubicBezTo>
                      <a:pt x="3120" y="5136"/>
                      <a:pt x="3272" y="190"/>
                      <a:pt x="3272" y="152"/>
                    </a:cubicBezTo>
                    <a:cubicBezTo>
                      <a:pt x="3272" y="114"/>
                      <a:pt x="3272" y="114"/>
                      <a:pt x="3196" y="38"/>
                    </a:cubicBezTo>
                    <a:cubicBezTo>
                      <a:pt x="3196" y="0"/>
                      <a:pt x="3158" y="0"/>
                      <a:pt x="3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9"/>
              <p:cNvSpPr/>
              <p:nvPr/>
            </p:nvSpPr>
            <p:spPr>
              <a:xfrm>
                <a:off x="2131567" y="3869684"/>
                <a:ext cx="80850" cy="28361"/>
              </a:xfrm>
              <a:custGeom>
                <a:avLst/>
                <a:gdLst/>
                <a:ahLst/>
                <a:cxnLst/>
                <a:rect l="l" t="t" r="r" b="b"/>
                <a:pathLst>
                  <a:path w="6095" h="2138" extrusionOk="0">
                    <a:moveTo>
                      <a:pt x="4890" y="1"/>
                    </a:moveTo>
                    <a:cubicBezTo>
                      <a:pt x="4416" y="1"/>
                      <a:pt x="3957" y="180"/>
                      <a:pt x="3957" y="180"/>
                    </a:cubicBezTo>
                    <a:lnTo>
                      <a:pt x="1484" y="180"/>
                    </a:lnTo>
                    <a:cubicBezTo>
                      <a:pt x="191" y="180"/>
                      <a:pt x="0" y="1055"/>
                      <a:pt x="1484" y="1778"/>
                    </a:cubicBezTo>
                    <a:cubicBezTo>
                      <a:pt x="2014" y="2057"/>
                      <a:pt x="2447" y="2138"/>
                      <a:pt x="2819" y="2138"/>
                    </a:cubicBezTo>
                    <a:cubicBezTo>
                      <a:pt x="3320" y="2138"/>
                      <a:pt x="3710" y="1991"/>
                      <a:pt x="4074" y="1991"/>
                    </a:cubicBezTo>
                    <a:cubicBezTo>
                      <a:pt x="4137" y="1991"/>
                      <a:pt x="4199" y="1995"/>
                      <a:pt x="4261" y="2006"/>
                    </a:cubicBezTo>
                    <a:cubicBezTo>
                      <a:pt x="4414" y="2028"/>
                      <a:pt x="4557" y="2039"/>
                      <a:pt x="4689" y="2039"/>
                    </a:cubicBezTo>
                    <a:cubicBezTo>
                      <a:pt x="5678" y="2039"/>
                      <a:pt x="6094" y="1437"/>
                      <a:pt x="5859" y="598"/>
                    </a:cubicBezTo>
                    <a:cubicBezTo>
                      <a:pt x="5703" y="128"/>
                      <a:pt x="5291" y="1"/>
                      <a:pt x="4890" y="1"/>
                    </a:cubicBezTo>
                    <a:close/>
                  </a:path>
                </a:pathLst>
              </a:custGeom>
              <a:solidFill>
                <a:srgbClr val="4F83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29"/>
              <p:cNvSpPr/>
              <p:nvPr/>
            </p:nvSpPr>
            <p:spPr>
              <a:xfrm>
                <a:off x="2133583" y="3867760"/>
                <a:ext cx="78741" cy="32579"/>
              </a:xfrm>
              <a:custGeom>
                <a:avLst/>
                <a:gdLst/>
                <a:ahLst/>
                <a:cxnLst/>
                <a:rect l="l" t="t" r="r" b="b"/>
                <a:pathLst>
                  <a:path w="5936" h="2456" extrusionOk="0">
                    <a:moveTo>
                      <a:pt x="4741" y="322"/>
                    </a:moveTo>
                    <a:cubicBezTo>
                      <a:pt x="4892" y="322"/>
                      <a:pt x="5041" y="344"/>
                      <a:pt x="5175" y="401"/>
                    </a:cubicBezTo>
                    <a:cubicBezTo>
                      <a:pt x="5289" y="515"/>
                      <a:pt x="5441" y="667"/>
                      <a:pt x="5479" y="857"/>
                    </a:cubicBezTo>
                    <a:cubicBezTo>
                      <a:pt x="5593" y="1238"/>
                      <a:pt x="5555" y="1542"/>
                      <a:pt x="5365" y="1808"/>
                    </a:cubicBezTo>
                    <a:cubicBezTo>
                      <a:pt x="5168" y="2005"/>
                      <a:pt x="4868" y="2119"/>
                      <a:pt x="4494" y="2119"/>
                    </a:cubicBezTo>
                    <a:cubicBezTo>
                      <a:pt x="4362" y="2119"/>
                      <a:pt x="4221" y="2105"/>
                      <a:pt x="4071" y="2075"/>
                    </a:cubicBezTo>
                    <a:cubicBezTo>
                      <a:pt x="3982" y="2064"/>
                      <a:pt x="3900" y="2059"/>
                      <a:pt x="3821" y="2059"/>
                    </a:cubicBezTo>
                    <a:cubicBezTo>
                      <a:pt x="3630" y="2059"/>
                      <a:pt x="3461" y="2086"/>
                      <a:pt x="3272" y="2113"/>
                    </a:cubicBezTo>
                    <a:cubicBezTo>
                      <a:pt x="3078" y="2143"/>
                      <a:pt x="2867" y="2172"/>
                      <a:pt x="2629" y="2172"/>
                    </a:cubicBezTo>
                    <a:cubicBezTo>
                      <a:pt x="2259" y="2172"/>
                      <a:pt x="1826" y="2101"/>
                      <a:pt x="1294" y="1846"/>
                    </a:cubicBezTo>
                    <a:cubicBezTo>
                      <a:pt x="495" y="1466"/>
                      <a:pt x="305" y="1086"/>
                      <a:pt x="343" y="857"/>
                    </a:cubicBezTo>
                    <a:cubicBezTo>
                      <a:pt x="419" y="591"/>
                      <a:pt x="800" y="477"/>
                      <a:pt x="1256" y="477"/>
                    </a:cubicBezTo>
                    <a:lnTo>
                      <a:pt x="1256" y="515"/>
                    </a:lnTo>
                    <a:lnTo>
                      <a:pt x="3767" y="515"/>
                    </a:lnTo>
                    <a:cubicBezTo>
                      <a:pt x="3824" y="515"/>
                      <a:pt x="4288" y="322"/>
                      <a:pt x="4741" y="322"/>
                    </a:cubicBezTo>
                    <a:close/>
                    <a:moveTo>
                      <a:pt x="4689" y="1"/>
                    </a:moveTo>
                    <a:cubicBezTo>
                      <a:pt x="4244" y="1"/>
                      <a:pt x="3831" y="147"/>
                      <a:pt x="3729" y="173"/>
                    </a:cubicBezTo>
                    <a:lnTo>
                      <a:pt x="1256" y="173"/>
                    </a:lnTo>
                    <a:cubicBezTo>
                      <a:pt x="609" y="173"/>
                      <a:pt x="153" y="363"/>
                      <a:pt x="77" y="743"/>
                    </a:cubicBezTo>
                    <a:cubicBezTo>
                      <a:pt x="1" y="1162"/>
                      <a:pt x="419" y="1694"/>
                      <a:pt x="1180" y="2075"/>
                    </a:cubicBezTo>
                    <a:cubicBezTo>
                      <a:pt x="1751" y="2379"/>
                      <a:pt x="2207" y="2455"/>
                      <a:pt x="2588" y="2455"/>
                    </a:cubicBezTo>
                    <a:cubicBezTo>
                      <a:pt x="2892" y="2455"/>
                      <a:pt x="3120" y="2417"/>
                      <a:pt x="3349" y="2417"/>
                    </a:cubicBezTo>
                    <a:cubicBezTo>
                      <a:pt x="3558" y="2391"/>
                      <a:pt x="3714" y="2347"/>
                      <a:pt x="3865" y="2347"/>
                    </a:cubicBezTo>
                    <a:cubicBezTo>
                      <a:pt x="3933" y="2347"/>
                      <a:pt x="4001" y="2355"/>
                      <a:pt x="4071" y="2379"/>
                    </a:cubicBezTo>
                    <a:cubicBezTo>
                      <a:pt x="4181" y="2392"/>
                      <a:pt x="4287" y="2398"/>
                      <a:pt x="4389" y="2398"/>
                    </a:cubicBezTo>
                    <a:cubicBezTo>
                      <a:pt x="4893" y="2398"/>
                      <a:pt x="5309" y="2245"/>
                      <a:pt x="5593" y="1961"/>
                    </a:cubicBezTo>
                    <a:cubicBezTo>
                      <a:pt x="5821" y="1694"/>
                      <a:pt x="5936" y="1276"/>
                      <a:pt x="5783" y="743"/>
                    </a:cubicBezTo>
                    <a:cubicBezTo>
                      <a:pt x="5745" y="439"/>
                      <a:pt x="5555" y="249"/>
                      <a:pt x="5327" y="134"/>
                    </a:cubicBezTo>
                    <a:cubicBezTo>
                      <a:pt x="5128" y="35"/>
                      <a:pt x="4905" y="1"/>
                      <a:pt x="46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29"/>
              <p:cNvSpPr/>
              <p:nvPr/>
            </p:nvSpPr>
            <p:spPr>
              <a:xfrm>
                <a:off x="2162355" y="3756997"/>
                <a:ext cx="42395" cy="127331"/>
              </a:xfrm>
              <a:custGeom>
                <a:avLst/>
                <a:gdLst/>
                <a:ahLst/>
                <a:cxnLst/>
                <a:rect l="l" t="t" r="r" b="b"/>
                <a:pathLst>
                  <a:path w="3196" h="9599" extrusionOk="0">
                    <a:moveTo>
                      <a:pt x="3196" y="1"/>
                    </a:moveTo>
                    <a:lnTo>
                      <a:pt x="685" y="495"/>
                    </a:lnTo>
                    <a:cubicBezTo>
                      <a:pt x="685" y="495"/>
                      <a:pt x="1332" y="5859"/>
                      <a:pt x="1370" y="7153"/>
                    </a:cubicBezTo>
                    <a:cubicBezTo>
                      <a:pt x="1446" y="8408"/>
                      <a:pt x="799" y="8675"/>
                      <a:pt x="533" y="8675"/>
                    </a:cubicBezTo>
                    <a:cubicBezTo>
                      <a:pt x="76" y="8675"/>
                      <a:pt x="0" y="9283"/>
                      <a:pt x="305" y="9436"/>
                    </a:cubicBezTo>
                    <a:cubicBezTo>
                      <a:pt x="495" y="9512"/>
                      <a:pt x="989" y="9512"/>
                      <a:pt x="1522" y="9588"/>
                    </a:cubicBezTo>
                    <a:cubicBezTo>
                      <a:pt x="1698" y="9594"/>
                      <a:pt x="1856" y="9599"/>
                      <a:pt x="1998" y="9599"/>
                    </a:cubicBezTo>
                    <a:cubicBezTo>
                      <a:pt x="2772" y="9599"/>
                      <a:pt x="3044" y="9450"/>
                      <a:pt x="3044" y="8484"/>
                    </a:cubicBezTo>
                    <a:cubicBezTo>
                      <a:pt x="3044" y="7343"/>
                      <a:pt x="3196" y="1"/>
                      <a:pt x="31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9"/>
              <p:cNvSpPr/>
              <p:nvPr/>
            </p:nvSpPr>
            <p:spPr>
              <a:xfrm>
                <a:off x="2161851" y="3755989"/>
                <a:ext cx="43907" cy="130713"/>
              </a:xfrm>
              <a:custGeom>
                <a:avLst/>
                <a:gdLst/>
                <a:ahLst/>
                <a:cxnLst/>
                <a:rect l="l" t="t" r="r" b="b"/>
                <a:pathLst>
                  <a:path w="3310" h="9854" extrusionOk="0">
                    <a:moveTo>
                      <a:pt x="3196" y="191"/>
                    </a:moveTo>
                    <a:lnTo>
                      <a:pt x="3196" y="191"/>
                    </a:lnTo>
                    <a:cubicBezTo>
                      <a:pt x="3120" y="1332"/>
                      <a:pt x="3044" y="7457"/>
                      <a:pt x="3044" y="8484"/>
                    </a:cubicBezTo>
                    <a:cubicBezTo>
                      <a:pt x="3044" y="8979"/>
                      <a:pt x="2968" y="9207"/>
                      <a:pt x="2853" y="9359"/>
                    </a:cubicBezTo>
                    <a:cubicBezTo>
                      <a:pt x="2722" y="9491"/>
                      <a:pt x="2500" y="9531"/>
                      <a:pt x="2162" y="9531"/>
                    </a:cubicBezTo>
                    <a:cubicBezTo>
                      <a:pt x="2010" y="9531"/>
                      <a:pt x="1836" y="9523"/>
                      <a:pt x="1636" y="9512"/>
                    </a:cubicBezTo>
                    <a:cubicBezTo>
                      <a:pt x="1332" y="9435"/>
                      <a:pt x="647" y="9435"/>
                      <a:pt x="457" y="9359"/>
                    </a:cubicBezTo>
                    <a:cubicBezTo>
                      <a:pt x="381" y="9321"/>
                      <a:pt x="381" y="9207"/>
                      <a:pt x="381" y="9131"/>
                    </a:cubicBezTo>
                    <a:cubicBezTo>
                      <a:pt x="381" y="9055"/>
                      <a:pt x="419" y="8903"/>
                      <a:pt x="609" y="8903"/>
                    </a:cubicBezTo>
                    <a:cubicBezTo>
                      <a:pt x="799" y="8903"/>
                      <a:pt x="1027" y="8827"/>
                      <a:pt x="1218" y="8599"/>
                    </a:cubicBezTo>
                    <a:cubicBezTo>
                      <a:pt x="1408" y="8408"/>
                      <a:pt x="1674" y="7990"/>
                      <a:pt x="1598" y="7229"/>
                    </a:cubicBezTo>
                    <a:cubicBezTo>
                      <a:pt x="1560" y="6050"/>
                      <a:pt x="989" y="1522"/>
                      <a:pt x="913" y="647"/>
                    </a:cubicBezTo>
                    <a:lnTo>
                      <a:pt x="3196" y="191"/>
                    </a:lnTo>
                    <a:close/>
                    <a:moveTo>
                      <a:pt x="3120" y="1"/>
                    </a:moveTo>
                    <a:lnTo>
                      <a:pt x="609" y="457"/>
                    </a:lnTo>
                    <a:cubicBezTo>
                      <a:pt x="571" y="457"/>
                      <a:pt x="533" y="533"/>
                      <a:pt x="533" y="609"/>
                    </a:cubicBezTo>
                    <a:cubicBezTo>
                      <a:pt x="533" y="647"/>
                      <a:pt x="1179" y="6050"/>
                      <a:pt x="1218" y="7267"/>
                    </a:cubicBezTo>
                    <a:cubicBezTo>
                      <a:pt x="1294" y="7952"/>
                      <a:pt x="1103" y="8332"/>
                      <a:pt x="951" y="8446"/>
                    </a:cubicBezTo>
                    <a:cubicBezTo>
                      <a:pt x="837" y="8599"/>
                      <a:pt x="647" y="8637"/>
                      <a:pt x="571" y="8637"/>
                    </a:cubicBezTo>
                    <a:cubicBezTo>
                      <a:pt x="266" y="8637"/>
                      <a:pt x="76" y="8903"/>
                      <a:pt x="38" y="9131"/>
                    </a:cubicBezTo>
                    <a:cubicBezTo>
                      <a:pt x="0" y="9397"/>
                      <a:pt x="152" y="9588"/>
                      <a:pt x="343" y="9702"/>
                    </a:cubicBezTo>
                    <a:cubicBezTo>
                      <a:pt x="533" y="9740"/>
                      <a:pt x="989" y="9778"/>
                      <a:pt x="1598" y="9854"/>
                    </a:cubicBezTo>
                    <a:lnTo>
                      <a:pt x="2169" y="9854"/>
                    </a:lnTo>
                    <a:cubicBezTo>
                      <a:pt x="2549" y="9854"/>
                      <a:pt x="2815" y="9778"/>
                      <a:pt x="2891" y="9664"/>
                    </a:cubicBezTo>
                    <a:cubicBezTo>
                      <a:pt x="3120" y="9474"/>
                      <a:pt x="3196" y="9169"/>
                      <a:pt x="3196" y="8599"/>
                    </a:cubicBezTo>
                    <a:cubicBezTo>
                      <a:pt x="3196" y="7457"/>
                      <a:pt x="3310" y="229"/>
                      <a:pt x="3310" y="153"/>
                    </a:cubicBezTo>
                    <a:cubicBezTo>
                      <a:pt x="3310" y="77"/>
                      <a:pt x="3310" y="77"/>
                      <a:pt x="3272" y="39"/>
                    </a:cubicBezTo>
                    <a:cubicBezTo>
                      <a:pt x="3234" y="1"/>
                      <a:pt x="3196" y="1"/>
                      <a:pt x="312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9"/>
              <p:cNvSpPr/>
              <p:nvPr/>
            </p:nvSpPr>
            <p:spPr>
              <a:xfrm>
                <a:off x="2195663" y="3436528"/>
                <a:ext cx="50473" cy="50487"/>
              </a:xfrm>
              <a:custGeom>
                <a:avLst/>
                <a:gdLst/>
                <a:ahLst/>
                <a:cxnLst/>
                <a:rect l="l" t="t" r="r" b="b"/>
                <a:pathLst>
                  <a:path w="3805" h="3806" extrusionOk="0">
                    <a:moveTo>
                      <a:pt x="1969" y="0"/>
                    </a:moveTo>
                    <a:cubicBezTo>
                      <a:pt x="1947" y="0"/>
                      <a:pt x="1925" y="1"/>
                      <a:pt x="1902" y="2"/>
                    </a:cubicBezTo>
                    <a:cubicBezTo>
                      <a:pt x="875" y="2"/>
                      <a:pt x="0" y="877"/>
                      <a:pt x="0" y="1904"/>
                    </a:cubicBezTo>
                    <a:cubicBezTo>
                      <a:pt x="0" y="2969"/>
                      <a:pt x="875" y="3806"/>
                      <a:pt x="1902" y="3806"/>
                    </a:cubicBezTo>
                    <a:cubicBezTo>
                      <a:pt x="2968" y="3806"/>
                      <a:pt x="3804" y="2969"/>
                      <a:pt x="3804" y="1904"/>
                    </a:cubicBezTo>
                    <a:cubicBezTo>
                      <a:pt x="3804" y="861"/>
                      <a:pt x="3002" y="0"/>
                      <a:pt x="1969" y="0"/>
                    </a:cubicBezTo>
                    <a:close/>
                  </a:path>
                </a:pathLst>
              </a:custGeom>
              <a:solidFill>
                <a:srgbClr val="FFD1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9"/>
              <p:cNvSpPr/>
              <p:nvPr/>
            </p:nvSpPr>
            <p:spPr>
              <a:xfrm>
                <a:off x="2194138" y="3434525"/>
                <a:ext cx="54015" cy="54519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110" extrusionOk="0">
                    <a:moveTo>
                      <a:pt x="2017" y="267"/>
                    </a:moveTo>
                    <a:cubicBezTo>
                      <a:pt x="2968" y="267"/>
                      <a:pt x="3805" y="1066"/>
                      <a:pt x="3805" y="2017"/>
                    </a:cubicBezTo>
                    <a:cubicBezTo>
                      <a:pt x="3805" y="2968"/>
                      <a:pt x="3044" y="3767"/>
                      <a:pt x="2017" y="3767"/>
                    </a:cubicBezTo>
                    <a:cubicBezTo>
                      <a:pt x="1066" y="3767"/>
                      <a:pt x="267" y="3006"/>
                      <a:pt x="267" y="2017"/>
                    </a:cubicBezTo>
                    <a:cubicBezTo>
                      <a:pt x="267" y="1066"/>
                      <a:pt x="1028" y="267"/>
                      <a:pt x="2017" y="267"/>
                    </a:cubicBezTo>
                    <a:close/>
                    <a:moveTo>
                      <a:pt x="2017" y="0"/>
                    </a:moveTo>
                    <a:cubicBezTo>
                      <a:pt x="876" y="0"/>
                      <a:pt x="1" y="913"/>
                      <a:pt x="1" y="2055"/>
                    </a:cubicBezTo>
                    <a:cubicBezTo>
                      <a:pt x="1" y="3196"/>
                      <a:pt x="876" y="4109"/>
                      <a:pt x="2017" y="4109"/>
                    </a:cubicBezTo>
                    <a:cubicBezTo>
                      <a:pt x="3159" y="4109"/>
                      <a:pt x="4072" y="3196"/>
                      <a:pt x="4072" y="2055"/>
                    </a:cubicBezTo>
                    <a:cubicBezTo>
                      <a:pt x="4072" y="913"/>
                      <a:pt x="3159" y="0"/>
                      <a:pt x="2017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29"/>
              <p:cNvSpPr/>
              <p:nvPr/>
            </p:nvSpPr>
            <p:spPr>
              <a:xfrm>
                <a:off x="2116431" y="3562201"/>
                <a:ext cx="184211" cy="253109"/>
              </a:xfrm>
              <a:custGeom>
                <a:avLst/>
                <a:gdLst/>
                <a:ahLst/>
                <a:cxnLst/>
                <a:rect l="l" t="t" r="r" b="b"/>
                <a:pathLst>
                  <a:path w="13887" h="19081" extrusionOk="0">
                    <a:moveTo>
                      <a:pt x="8750" y="1"/>
                    </a:moveTo>
                    <a:lnTo>
                      <a:pt x="3614" y="952"/>
                    </a:lnTo>
                    <a:cubicBezTo>
                      <a:pt x="3614" y="952"/>
                      <a:pt x="2359" y="2854"/>
                      <a:pt x="1332" y="6392"/>
                    </a:cubicBezTo>
                    <a:cubicBezTo>
                      <a:pt x="266" y="9892"/>
                      <a:pt x="0" y="16360"/>
                      <a:pt x="0" y="16360"/>
                    </a:cubicBezTo>
                    <a:cubicBezTo>
                      <a:pt x="0" y="16360"/>
                      <a:pt x="654" y="17258"/>
                      <a:pt x="1708" y="17258"/>
                    </a:cubicBezTo>
                    <a:cubicBezTo>
                      <a:pt x="1899" y="17258"/>
                      <a:pt x="2104" y="17229"/>
                      <a:pt x="2321" y="17158"/>
                    </a:cubicBezTo>
                    <a:cubicBezTo>
                      <a:pt x="2655" y="17060"/>
                      <a:pt x="2949" y="17013"/>
                      <a:pt x="3212" y="17013"/>
                    </a:cubicBezTo>
                    <a:cubicBezTo>
                      <a:pt x="3968" y="17013"/>
                      <a:pt x="4476" y="17404"/>
                      <a:pt x="4984" y="18110"/>
                    </a:cubicBezTo>
                    <a:cubicBezTo>
                      <a:pt x="5463" y="18774"/>
                      <a:pt x="6099" y="19081"/>
                      <a:pt x="6685" y="19081"/>
                    </a:cubicBezTo>
                    <a:cubicBezTo>
                      <a:pt x="7542" y="19081"/>
                      <a:pt x="8294" y="18425"/>
                      <a:pt x="8294" y="17273"/>
                    </a:cubicBezTo>
                    <a:cubicBezTo>
                      <a:pt x="8294" y="16573"/>
                      <a:pt x="8696" y="16238"/>
                      <a:pt x="9304" y="16238"/>
                    </a:cubicBezTo>
                    <a:cubicBezTo>
                      <a:pt x="9755" y="16238"/>
                      <a:pt x="10320" y="16422"/>
                      <a:pt x="10919" y="16778"/>
                    </a:cubicBezTo>
                    <a:cubicBezTo>
                      <a:pt x="11040" y="16852"/>
                      <a:pt x="11226" y="16890"/>
                      <a:pt x="11440" y="16890"/>
                    </a:cubicBezTo>
                    <a:cubicBezTo>
                      <a:pt x="12099" y="16890"/>
                      <a:pt x="13011" y="16527"/>
                      <a:pt x="13011" y="15751"/>
                    </a:cubicBezTo>
                    <a:cubicBezTo>
                      <a:pt x="12973" y="14838"/>
                      <a:pt x="13886" y="13887"/>
                      <a:pt x="13886" y="13887"/>
                    </a:cubicBezTo>
                    <a:cubicBezTo>
                      <a:pt x="13886" y="13887"/>
                      <a:pt x="13201" y="7001"/>
                      <a:pt x="11794" y="3919"/>
                    </a:cubicBezTo>
                    <a:cubicBezTo>
                      <a:pt x="10348" y="800"/>
                      <a:pt x="8750" y="1"/>
                      <a:pt x="8750" y="1"/>
                    </a:cubicBezTo>
                    <a:close/>
                  </a:path>
                </a:pathLst>
              </a:custGeom>
              <a:solidFill>
                <a:srgbClr val="F7597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29"/>
              <p:cNvSpPr/>
              <p:nvPr/>
            </p:nvSpPr>
            <p:spPr>
              <a:xfrm>
                <a:off x="2114402" y="3561193"/>
                <a:ext cx="188257" cy="255365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9251" extrusionOk="0">
                    <a:moveTo>
                      <a:pt x="8903" y="267"/>
                    </a:moveTo>
                    <a:cubicBezTo>
                      <a:pt x="9132" y="419"/>
                      <a:pt x="10577" y="1370"/>
                      <a:pt x="11833" y="4071"/>
                    </a:cubicBezTo>
                    <a:cubicBezTo>
                      <a:pt x="13164" y="6925"/>
                      <a:pt x="13849" y="13240"/>
                      <a:pt x="13887" y="13963"/>
                    </a:cubicBezTo>
                    <a:cubicBezTo>
                      <a:pt x="13735" y="14191"/>
                      <a:pt x="13050" y="14990"/>
                      <a:pt x="13088" y="15865"/>
                    </a:cubicBezTo>
                    <a:cubicBezTo>
                      <a:pt x="13088" y="16131"/>
                      <a:pt x="12936" y="16398"/>
                      <a:pt x="12594" y="16588"/>
                    </a:cubicBezTo>
                    <a:cubicBezTo>
                      <a:pt x="12270" y="16762"/>
                      <a:pt x="11864" y="16839"/>
                      <a:pt x="11559" y="16839"/>
                    </a:cubicBezTo>
                    <a:cubicBezTo>
                      <a:pt x="11398" y="16839"/>
                      <a:pt x="11265" y="16817"/>
                      <a:pt x="11186" y="16778"/>
                    </a:cubicBezTo>
                    <a:cubicBezTo>
                      <a:pt x="10537" y="16389"/>
                      <a:pt x="9924" y="16194"/>
                      <a:pt x="9443" y="16194"/>
                    </a:cubicBezTo>
                    <a:cubicBezTo>
                      <a:pt x="9218" y="16194"/>
                      <a:pt x="9023" y="16237"/>
                      <a:pt x="8865" y="16321"/>
                    </a:cubicBezTo>
                    <a:cubicBezTo>
                      <a:pt x="8599" y="16474"/>
                      <a:pt x="8333" y="16702"/>
                      <a:pt x="8333" y="17349"/>
                    </a:cubicBezTo>
                    <a:cubicBezTo>
                      <a:pt x="8333" y="18110"/>
                      <a:pt x="7952" y="18718"/>
                      <a:pt x="7343" y="18908"/>
                    </a:cubicBezTo>
                    <a:cubicBezTo>
                      <a:pt x="7168" y="18961"/>
                      <a:pt x="6988" y="18987"/>
                      <a:pt x="6810" y="18987"/>
                    </a:cubicBezTo>
                    <a:cubicBezTo>
                      <a:pt x="6215" y="18987"/>
                      <a:pt x="5631" y="18695"/>
                      <a:pt x="5251" y="18110"/>
                    </a:cubicBezTo>
                    <a:cubicBezTo>
                      <a:pt x="4718" y="17387"/>
                      <a:pt x="4186" y="16930"/>
                      <a:pt x="3349" y="16930"/>
                    </a:cubicBezTo>
                    <a:cubicBezTo>
                      <a:pt x="3044" y="16930"/>
                      <a:pt x="2740" y="16968"/>
                      <a:pt x="2474" y="17082"/>
                    </a:cubicBezTo>
                    <a:cubicBezTo>
                      <a:pt x="2277" y="17139"/>
                      <a:pt x="2092" y="17164"/>
                      <a:pt x="1920" y="17164"/>
                    </a:cubicBezTo>
                    <a:cubicBezTo>
                      <a:pt x="1057" y="17164"/>
                      <a:pt x="502" y="16556"/>
                      <a:pt x="343" y="16398"/>
                    </a:cubicBezTo>
                    <a:cubicBezTo>
                      <a:pt x="343" y="15713"/>
                      <a:pt x="686" y="9778"/>
                      <a:pt x="1675" y="6506"/>
                    </a:cubicBezTo>
                    <a:cubicBezTo>
                      <a:pt x="2626" y="3348"/>
                      <a:pt x="3691" y="1484"/>
                      <a:pt x="3920" y="1180"/>
                    </a:cubicBezTo>
                    <a:lnTo>
                      <a:pt x="8903" y="267"/>
                    </a:lnTo>
                    <a:close/>
                    <a:moveTo>
                      <a:pt x="8865" y="0"/>
                    </a:moveTo>
                    <a:lnTo>
                      <a:pt x="3729" y="876"/>
                    </a:lnTo>
                    <a:cubicBezTo>
                      <a:pt x="3653" y="876"/>
                      <a:pt x="3615" y="876"/>
                      <a:pt x="3615" y="952"/>
                    </a:cubicBezTo>
                    <a:cubicBezTo>
                      <a:pt x="3615" y="952"/>
                      <a:pt x="2398" y="2854"/>
                      <a:pt x="1332" y="6354"/>
                    </a:cubicBezTo>
                    <a:cubicBezTo>
                      <a:pt x="305" y="9816"/>
                      <a:pt x="1" y="16283"/>
                      <a:pt x="1" y="16359"/>
                    </a:cubicBezTo>
                    <a:cubicBezTo>
                      <a:pt x="1" y="16398"/>
                      <a:pt x="39" y="16398"/>
                      <a:pt x="39" y="16436"/>
                    </a:cubicBezTo>
                    <a:cubicBezTo>
                      <a:pt x="39" y="16436"/>
                      <a:pt x="788" y="17406"/>
                      <a:pt x="1906" y="17406"/>
                    </a:cubicBezTo>
                    <a:cubicBezTo>
                      <a:pt x="2098" y="17406"/>
                      <a:pt x="2300" y="17377"/>
                      <a:pt x="2512" y="17311"/>
                    </a:cubicBezTo>
                    <a:cubicBezTo>
                      <a:pt x="2840" y="17214"/>
                      <a:pt x="3123" y="17169"/>
                      <a:pt x="3375" y="17169"/>
                    </a:cubicBezTo>
                    <a:cubicBezTo>
                      <a:pt x="4116" y="17169"/>
                      <a:pt x="4578" y="17561"/>
                      <a:pt x="5061" y="18186"/>
                    </a:cubicBezTo>
                    <a:cubicBezTo>
                      <a:pt x="5517" y="18870"/>
                      <a:pt x="6202" y="19251"/>
                      <a:pt x="6849" y="19251"/>
                    </a:cubicBezTo>
                    <a:cubicBezTo>
                      <a:pt x="7039" y="19251"/>
                      <a:pt x="7229" y="19251"/>
                      <a:pt x="7343" y="19137"/>
                    </a:cubicBezTo>
                    <a:cubicBezTo>
                      <a:pt x="8104" y="18908"/>
                      <a:pt x="8561" y="18186"/>
                      <a:pt x="8561" y="17311"/>
                    </a:cubicBezTo>
                    <a:cubicBezTo>
                      <a:pt x="8561" y="16930"/>
                      <a:pt x="8713" y="16664"/>
                      <a:pt x="8941" y="16550"/>
                    </a:cubicBezTo>
                    <a:cubicBezTo>
                      <a:pt x="9076" y="16464"/>
                      <a:pt x="9247" y="16421"/>
                      <a:pt x="9446" y="16421"/>
                    </a:cubicBezTo>
                    <a:cubicBezTo>
                      <a:pt x="9863" y="16421"/>
                      <a:pt x="10403" y="16608"/>
                      <a:pt x="10996" y="16968"/>
                    </a:cubicBezTo>
                    <a:cubicBezTo>
                      <a:pt x="11130" y="17043"/>
                      <a:pt x="11333" y="17082"/>
                      <a:pt x="11566" y="17082"/>
                    </a:cubicBezTo>
                    <a:cubicBezTo>
                      <a:pt x="11928" y="17082"/>
                      <a:pt x="12360" y="16986"/>
                      <a:pt x="12708" y="16778"/>
                    </a:cubicBezTo>
                    <a:cubicBezTo>
                      <a:pt x="13126" y="16550"/>
                      <a:pt x="13316" y="16169"/>
                      <a:pt x="13316" y="15789"/>
                    </a:cubicBezTo>
                    <a:cubicBezTo>
                      <a:pt x="13316" y="14914"/>
                      <a:pt x="14115" y="14077"/>
                      <a:pt x="14115" y="14077"/>
                    </a:cubicBezTo>
                    <a:cubicBezTo>
                      <a:pt x="14191" y="14077"/>
                      <a:pt x="14191" y="14001"/>
                      <a:pt x="14191" y="13963"/>
                    </a:cubicBezTo>
                    <a:cubicBezTo>
                      <a:pt x="14115" y="13696"/>
                      <a:pt x="13507" y="6963"/>
                      <a:pt x="12099" y="3919"/>
                    </a:cubicBezTo>
                    <a:cubicBezTo>
                      <a:pt x="10653" y="837"/>
                      <a:pt x="8979" y="39"/>
                      <a:pt x="89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29"/>
              <p:cNvSpPr/>
              <p:nvPr/>
            </p:nvSpPr>
            <p:spPr>
              <a:xfrm>
                <a:off x="2144686" y="3447552"/>
                <a:ext cx="92868" cy="138288"/>
              </a:xfrm>
              <a:custGeom>
                <a:avLst/>
                <a:gdLst/>
                <a:ahLst/>
                <a:cxnLst/>
                <a:rect l="l" t="t" r="r" b="b"/>
                <a:pathLst>
                  <a:path w="7001" h="10425" extrusionOk="0">
                    <a:moveTo>
                      <a:pt x="5159" y="1"/>
                    </a:moveTo>
                    <a:cubicBezTo>
                      <a:pt x="5029" y="1"/>
                      <a:pt x="4905" y="28"/>
                      <a:pt x="4794" y="84"/>
                    </a:cubicBezTo>
                    <a:cubicBezTo>
                      <a:pt x="4705" y="678"/>
                      <a:pt x="3919" y="1366"/>
                      <a:pt x="2908" y="1366"/>
                    </a:cubicBezTo>
                    <a:cubicBezTo>
                      <a:pt x="2625" y="1366"/>
                      <a:pt x="2325" y="1312"/>
                      <a:pt x="2017" y="1187"/>
                    </a:cubicBezTo>
                    <a:cubicBezTo>
                      <a:pt x="1751" y="1415"/>
                      <a:pt x="1256" y="1796"/>
                      <a:pt x="723" y="2518"/>
                    </a:cubicBezTo>
                    <a:cubicBezTo>
                      <a:pt x="115" y="3355"/>
                      <a:pt x="1" y="4801"/>
                      <a:pt x="533" y="5942"/>
                    </a:cubicBezTo>
                    <a:cubicBezTo>
                      <a:pt x="1104" y="7160"/>
                      <a:pt x="1142" y="7502"/>
                      <a:pt x="1484" y="9595"/>
                    </a:cubicBezTo>
                    <a:cubicBezTo>
                      <a:pt x="1741" y="10169"/>
                      <a:pt x="2610" y="10425"/>
                      <a:pt x="3584" y="10425"/>
                    </a:cubicBezTo>
                    <a:cubicBezTo>
                      <a:pt x="5061" y="10425"/>
                      <a:pt x="6779" y="9835"/>
                      <a:pt x="6963" y="8872"/>
                    </a:cubicBezTo>
                    <a:cubicBezTo>
                      <a:pt x="6620" y="5790"/>
                      <a:pt x="7001" y="4383"/>
                      <a:pt x="6963" y="2518"/>
                    </a:cubicBezTo>
                    <a:cubicBezTo>
                      <a:pt x="6898" y="927"/>
                      <a:pt x="5918" y="1"/>
                      <a:pt x="5159" y="1"/>
                    </a:cubicBezTo>
                    <a:close/>
                  </a:path>
                </a:pathLst>
              </a:custGeom>
              <a:solidFill>
                <a:srgbClr val="4F83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29"/>
              <p:cNvSpPr/>
              <p:nvPr/>
            </p:nvSpPr>
            <p:spPr>
              <a:xfrm>
                <a:off x="2142669" y="3445814"/>
                <a:ext cx="96901" cy="141630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10677" extrusionOk="0">
                    <a:moveTo>
                      <a:pt x="5381" y="303"/>
                    </a:moveTo>
                    <a:cubicBezTo>
                      <a:pt x="5550" y="303"/>
                      <a:pt x="5731" y="362"/>
                      <a:pt x="5897" y="481"/>
                    </a:cubicBezTo>
                    <a:cubicBezTo>
                      <a:pt x="6392" y="785"/>
                      <a:pt x="6924" y="1546"/>
                      <a:pt x="6963" y="2688"/>
                    </a:cubicBezTo>
                    <a:cubicBezTo>
                      <a:pt x="7001" y="3334"/>
                      <a:pt x="6963" y="3981"/>
                      <a:pt x="6924" y="4628"/>
                    </a:cubicBezTo>
                    <a:cubicBezTo>
                      <a:pt x="6810" y="5769"/>
                      <a:pt x="6734" y="7063"/>
                      <a:pt x="6963" y="9003"/>
                    </a:cubicBezTo>
                    <a:cubicBezTo>
                      <a:pt x="6810" y="9726"/>
                      <a:pt x="5669" y="10182"/>
                      <a:pt x="4566" y="10334"/>
                    </a:cubicBezTo>
                    <a:cubicBezTo>
                      <a:pt x="4270" y="10376"/>
                      <a:pt x="3984" y="10395"/>
                      <a:pt x="3716" y="10395"/>
                    </a:cubicBezTo>
                    <a:cubicBezTo>
                      <a:pt x="2744" y="10395"/>
                      <a:pt x="1997" y="10135"/>
                      <a:pt x="1789" y="9688"/>
                    </a:cubicBezTo>
                    <a:lnTo>
                      <a:pt x="1827" y="9574"/>
                    </a:lnTo>
                    <a:cubicBezTo>
                      <a:pt x="1484" y="7671"/>
                      <a:pt x="1446" y="7291"/>
                      <a:pt x="875" y="6073"/>
                    </a:cubicBezTo>
                    <a:cubicBezTo>
                      <a:pt x="343" y="4970"/>
                      <a:pt x="457" y="3601"/>
                      <a:pt x="1066" y="2802"/>
                    </a:cubicBezTo>
                    <a:cubicBezTo>
                      <a:pt x="1446" y="2269"/>
                      <a:pt x="1827" y="1927"/>
                      <a:pt x="2093" y="1698"/>
                    </a:cubicBezTo>
                    <a:lnTo>
                      <a:pt x="2245" y="1546"/>
                    </a:lnTo>
                    <a:cubicBezTo>
                      <a:pt x="2530" y="1641"/>
                      <a:pt x="2828" y="1690"/>
                      <a:pt x="3120" y="1690"/>
                    </a:cubicBezTo>
                    <a:cubicBezTo>
                      <a:pt x="3530" y="1690"/>
                      <a:pt x="3928" y="1594"/>
                      <a:pt x="4261" y="1394"/>
                    </a:cubicBezTo>
                    <a:cubicBezTo>
                      <a:pt x="4680" y="1128"/>
                      <a:pt x="5022" y="747"/>
                      <a:pt x="5098" y="367"/>
                    </a:cubicBezTo>
                    <a:cubicBezTo>
                      <a:pt x="5184" y="324"/>
                      <a:pt x="5280" y="303"/>
                      <a:pt x="5381" y="303"/>
                    </a:cubicBezTo>
                    <a:close/>
                    <a:moveTo>
                      <a:pt x="5301" y="0"/>
                    </a:moveTo>
                    <a:cubicBezTo>
                      <a:pt x="5164" y="0"/>
                      <a:pt x="5031" y="22"/>
                      <a:pt x="4908" y="62"/>
                    </a:cubicBezTo>
                    <a:cubicBezTo>
                      <a:pt x="4870" y="62"/>
                      <a:pt x="4832" y="139"/>
                      <a:pt x="4832" y="177"/>
                    </a:cubicBezTo>
                    <a:cubicBezTo>
                      <a:pt x="4756" y="519"/>
                      <a:pt x="4452" y="823"/>
                      <a:pt x="4071" y="1090"/>
                    </a:cubicBezTo>
                    <a:cubicBezTo>
                      <a:pt x="3870" y="1165"/>
                      <a:pt x="3519" y="1324"/>
                      <a:pt x="3052" y="1324"/>
                    </a:cubicBezTo>
                    <a:cubicBezTo>
                      <a:pt x="2812" y="1324"/>
                      <a:pt x="2542" y="1282"/>
                      <a:pt x="2245" y="1166"/>
                    </a:cubicBezTo>
                    <a:cubicBezTo>
                      <a:pt x="2207" y="1166"/>
                      <a:pt x="2169" y="1166"/>
                      <a:pt x="2093" y="1204"/>
                    </a:cubicBezTo>
                    <a:cubicBezTo>
                      <a:pt x="2017" y="1280"/>
                      <a:pt x="1979" y="1318"/>
                      <a:pt x="1865" y="1394"/>
                    </a:cubicBezTo>
                    <a:cubicBezTo>
                      <a:pt x="1598" y="1660"/>
                      <a:pt x="1142" y="2041"/>
                      <a:pt x="761" y="2535"/>
                    </a:cubicBezTo>
                    <a:cubicBezTo>
                      <a:pt x="115" y="3410"/>
                      <a:pt x="0" y="4932"/>
                      <a:pt x="571" y="6111"/>
                    </a:cubicBezTo>
                    <a:cubicBezTo>
                      <a:pt x="1104" y="7291"/>
                      <a:pt x="1142" y="7633"/>
                      <a:pt x="1484" y="9535"/>
                    </a:cubicBezTo>
                    <a:lnTo>
                      <a:pt x="1522" y="9726"/>
                    </a:lnTo>
                    <a:lnTo>
                      <a:pt x="1522" y="9764"/>
                    </a:lnTo>
                    <a:cubicBezTo>
                      <a:pt x="1827" y="10449"/>
                      <a:pt x="2778" y="10677"/>
                      <a:pt x="3767" y="10677"/>
                    </a:cubicBezTo>
                    <a:cubicBezTo>
                      <a:pt x="4071" y="10677"/>
                      <a:pt x="4337" y="10677"/>
                      <a:pt x="4566" y="10639"/>
                    </a:cubicBezTo>
                    <a:cubicBezTo>
                      <a:pt x="5707" y="10487"/>
                      <a:pt x="7115" y="9954"/>
                      <a:pt x="7229" y="9079"/>
                    </a:cubicBezTo>
                    <a:lnTo>
                      <a:pt x="7229" y="9003"/>
                    </a:lnTo>
                    <a:cubicBezTo>
                      <a:pt x="7039" y="7063"/>
                      <a:pt x="7115" y="5769"/>
                      <a:pt x="7191" y="4628"/>
                    </a:cubicBezTo>
                    <a:cubicBezTo>
                      <a:pt x="7229" y="3981"/>
                      <a:pt x="7305" y="3372"/>
                      <a:pt x="7229" y="2649"/>
                    </a:cubicBezTo>
                    <a:cubicBezTo>
                      <a:pt x="7191" y="1546"/>
                      <a:pt x="6772" y="633"/>
                      <a:pt x="6049" y="215"/>
                    </a:cubicBezTo>
                    <a:cubicBezTo>
                      <a:pt x="5806" y="68"/>
                      <a:pt x="5546" y="0"/>
                      <a:pt x="530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29"/>
              <p:cNvSpPr/>
              <p:nvPr/>
            </p:nvSpPr>
            <p:spPr>
              <a:xfrm>
                <a:off x="2171428" y="3420398"/>
                <a:ext cx="38376" cy="46242"/>
              </a:xfrm>
              <a:custGeom>
                <a:avLst/>
                <a:gdLst/>
                <a:ahLst/>
                <a:cxnLst/>
                <a:rect l="l" t="t" r="r" b="b"/>
                <a:pathLst>
                  <a:path w="2893" h="3486" extrusionOk="0">
                    <a:moveTo>
                      <a:pt x="1789" y="0"/>
                    </a:moveTo>
                    <a:lnTo>
                      <a:pt x="1" y="761"/>
                    </a:lnTo>
                    <a:cubicBezTo>
                      <a:pt x="1" y="761"/>
                      <a:pt x="305" y="2169"/>
                      <a:pt x="1" y="3234"/>
                    </a:cubicBezTo>
                    <a:cubicBezTo>
                      <a:pt x="1" y="3234"/>
                      <a:pt x="476" y="3485"/>
                      <a:pt x="1043" y="3485"/>
                    </a:cubicBezTo>
                    <a:cubicBezTo>
                      <a:pt x="1138" y="3485"/>
                      <a:pt x="1235" y="3479"/>
                      <a:pt x="1332" y="3462"/>
                    </a:cubicBezTo>
                    <a:cubicBezTo>
                      <a:pt x="1903" y="3424"/>
                      <a:pt x="2892" y="3006"/>
                      <a:pt x="2740" y="2093"/>
                    </a:cubicBezTo>
                    <a:cubicBezTo>
                      <a:pt x="2284" y="761"/>
                      <a:pt x="1789" y="0"/>
                      <a:pt x="17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29"/>
              <p:cNvSpPr/>
              <p:nvPr/>
            </p:nvSpPr>
            <p:spPr>
              <a:xfrm>
                <a:off x="2168908" y="3418687"/>
                <a:ext cx="40896" cy="50168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3782" extrusionOk="0">
                    <a:moveTo>
                      <a:pt x="1979" y="319"/>
                    </a:moveTo>
                    <a:cubicBezTo>
                      <a:pt x="2093" y="548"/>
                      <a:pt x="2474" y="1271"/>
                      <a:pt x="2854" y="2260"/>
                    </a:cubicBezTo>
                    <a:cubicBezTo>
                      <a:pt x="2854" y="2488"/>
                      <a:pt x="2778" y="2754"/>
                      <a:pt x="2664" y="2944"/>
                    </a:cubicBezTo>
                    <a:cubicBezTo>
                      <a:pt x="2398" y="3249"/>
                      <a:pt x="1903" y="3439"/>
                      <a:pt x="1522" y="3515"/>
                    </a:cubicBezTo>
                    <a:cubicBezTo>
                      <a:pt x="1469" y="3519"/>
                      <a:pt x="1416" y="3521"/>
                      <a:pt x="1364" y="3521"/>
                    </a:cubicBezTo>
                    <a:cubicBezTo>
                      <a:pt x="932" y="3521"/>
                      <a:pt x="551" y="3393"/>
                      <a:pt x="381" y="3325"/>
                    </a:cubicBezTo>
                    <a:cubicBezTo>
                      <a:pt x="533" y="2412"/>
                      <a:pt x="419" y="1309"/>
                      <a:pt x="419" y="966"/>
                    </a:cubicBezTo>
                    <a:lnTo>
                      <a:pt x="1979" y="319"/>
                    </a:lnTo>
                    <a:close/>
                    <a:moveTo>
                      <a:pt x="1941" y="0"/>
                    </a:moveTo>
                    <a:cubicBezTo>
                      <a:pt x="1926" y="0"/>
                      <a:pt x="1913" y="5"/>
                      <a:pt x="1903" y="15"/>
                    </a:cubicBezTo>
                    <a:lnTo>
                      <a:pt x="77" y="776"/>
                    </a:lnTo>
                    <a:cubicBezTo>
                      <a:pt x="1" y="776"/>
                      <a:pt x="1" y="890"/>
                      <a:pt x="1" y="928"/>
                    </a:cubicBezTo>
                    <a:cubicBezTo>
                      <a:pt x="1" y="966"/>
                      <a:pt x="267" y="2298"/>
                      <a:pt x="1" y="3363"/>
                    </a:cubicBezTo>
                    <a:cubicBezTo>
                      <a:pt x="1" y="3401"/>
                      <a:pt x="39" y="3439"/>
                      <a:pt x="77" y="3515"/>
                    </a:cubicBezTo>
                    <a:cubicBezTo>
                      <a:pt x="115" y="3515"/>
                      <a:pt x="686" y="3781"/>
                      <a:pt x="1332" y="3781"/>
                    </a:cubicBezTo>
                    <a:lnTo>
                      <a:pt x="1446" y="3781"/>
                    </a:lnTo>
                    <a:cubicBezTo>
                      <a:pt x="1903" y="3743"/>
                      <a:pt x="2474" y="3515"/>
                      <a:pt x="2778" y="3135"/>
                    </a:cubicBezTo>
                    <a:cubicBezTo>
                      <a:pt x="3044" y="2868"/>
                      <a:pt x="3082" y="2602"/>
                      <a:pt x="3044" y="2222"/>
                    </a:cubicBezTo>
                    <a:cubicBezTo>
                      <a:pt x="2550" y="852"/>
                      <a:pt x="2093" y="129"/>
                      <a:pt x="2093" y="91"/>
                    </a:cubicBezTo>
                    <a:cubicBezTo>
                      <a:pt x="2037" y="35"/>
                      <a:pt x="1982" y="0"/>
                      <a:pt x="1941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29"/>
              <p:cNvSpPr/>
              <p:nvPr/>
            </p:nvSpPr>
            <p:spPr>
              <a:xfrm>
                <a:off x="2142669" y="3378016"/>
                <a:ext cx="61589" cy="71246"/>
              </a:xfrm>
              <a:custGeom>
                <a:avLst/>
                <a:gdLst/>
                <a:ahLst/>
                <a:cxnLst/>
                <a:rect l="l" t="t" r="r" b="b"/>
                <a:pathLst>
                  <a:path w="4643" h="5371" extrusionOk="0">
                    <a:moveTo>
                      <a:pt x="2521" y="1"/>
                    </a:moveTo>
                    <a:cubicBezTo>
                      <a:pt x="2387" y="1"/>
                      <a:pt x="2244" y="13"/>
                      <a:pt x="2093" y="38"/>
                    </a:cubicBezTo>
                    <a:cubicBezTo>
                      <a:pt x="0" y="418"/>
                      <a:pt x="115" y="3461"/>
                      <a:pt x="571" y="4717"/>
                    </a:cubicBezTo>
                    <a:cubicBezTo>
                      <a:pt x="758" y="5176"/>
                      <a:pt x="1096" y="5370"/>
                      <a:pt x="1502" y="5370"/>
                    </a:cubicBezTo>
                    <a:cubicBezTo>
                      <a:pt x="2173" y="5370"/>
                      <a:pt x="3027" y="4843"/>
                      <a:pt x="3691" y="4108"/>
                    </a:cubicBezTo>
                    <a:cubicBezTo>
                      <a:pt x="4621" y="2963"/>
                      <a:pt x="4643" y="1"/>
                      <a:pt x="25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29"/>
              <p:cNvSpPr/>
              <p:nvPr/>
            </p:nvSpPr>
            <p:spPr>
              <a:xfrm>
                <a:off x="2142165" y="3376995"/>
                <a:ext cx="63088" cy="74191"/>
              </a:xfrm>
              <a:custGeom>
                <a:avLst/>
                <a:gdLst/>
                <a:ahLst/>
                <a:cxnLst/>
                <a:rect l="l" t="t" r="r" b="b"/>
                <a:pathLst>
                  <a:path w="4756" h="5593" extrusionOk="0">
                    <a:moveTo>
                      <a:pt x="2609" y="225"/>
                    </a:moveTo>
                    <a:cubicBezTo>
                      <a:pt x="3180" y="225"/>
                      <a:pt x="3625" y="499"/>
                      <a:pt x="3843" y="1028"/>
                    </a:cubicBezTo>
                    <a:cubicBezTo>
                      <a:pt x="4375" y="1941"/>
                      <a:pt x="4147" y="3462"/>
                      <a:pt x="3577" y="4109"/>
                    </a:cubicBezTo>
                    <a:cubicBezTo>
                      <a:pt x="2941" y="4886"/>
                      <a:pt x="2142" y="5335"/>
                      <a:pt x="1513" y="5335"/>
                    </a:cubicBezTo>
                    <a:cubicBezTo>
                      <a:pt x="1465" y="5335"/>
                      <a:pt x="1417" y="5332"/>
                      <a:pt x="1370" y="5327"/>
                    </a:cubicBezTo>
                    <a:cubicBezTo>
                      <a:pt x="1104" y="5250"/>
                      <a:pt x="913" y="5060"/>
                      <a:pt x="761" y="4756"/>
                    </a:cubicBezTo>
                    <a:cubicBezTo>
                      <a:pt x="495" y="3881"/>
                      <a:pt x="343" y="2207"/>
                      <a:pt x="913" y="1180"/>
                    </a:cubicBezTo>
                    <a:cubicBezTo>
                      <a:pt x="1180" y="685"/>
                      <a:pt x="1636" y="381"/>
                      <a:pt x="2207" y="267"/>
                    </a:cubicBezTo>
                    <a:cubicBezTo>
                      <a:pt x="2346" y="239"/>
                      <a:pt x="2481" y="225"/>
                      <a:pt x="2609" y="225"/>
                    </a:cubicBezTo>
                    <a:close/>
                    <a:moveTo>
                      <a:pt x="2577" y="0"/>
                    </a:moveTo>
                    <a:cubicBezTo>
                      <a:pt x="2434" y="0"/>
                      <a:pt x="2285" y="13"/>
                      <a:pt x="2131" y="38"/>
                    </a:cubicBezTo>
                    <a:cubicBezTo>
                      <a:pt x="1484" y="115"/>
                      <a:pt x="990" y="457"/>
                      <a:pt x="647" y="1066"/>
                    </a:cubicBezTo>
                    <a:cubicBezTo>
                      <a:pt x="0" y="2283"/>
                      <a:pt x="191" y="4033"/>
                      <a:pt x="533" y="4870"/>
                    </a:cubicBezTo>
                    <a:cubicBezTo>
                      <a:pt x="647" y="5250"/>
                      <a:pt x="990" y="5555"/>
                      <a:pt x="1370" y="5593"/>
                    </a:cubicBezTo>
                    <a:lnTo>
                      <a:pt x="1560" y="5593"/>
                    </a:lnTo>
                    <a:cubicBezTo>
                      <a:pt x="2245" y="5593"/>
                      <a:pt x="3158" y="5060"/>
                      <a:pt x="3805" y="4299"/>
                    </a:cubicBezTo>
                    <a:cubicBezTo>
                      <a:pt x="4452" y="3538"/>
                      <a:pt x="4756" y="1941"/>
                      <a:pt x="4147" y="875"/>
                    </a:cubicBezTo>
                    <a:cubicBezTo>
                      <a:pt x="3831" y="306"/>
                      <a:pt x="3279" y="0"/>
                      <a:pt x="25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29"/>
              <p:cNvSpPr/>
              <p:nvPr/>
            </p:nvSpPr>
            <p:spPr>
              <a:xfrm>
                <a:off x="2132071" y="3473378"/>
                <a:ext cx="50473" cy="50487"/>
              </a:xfrm>
              <a:custGeom>
                <a:avLst/>
                <a:gdLst/>
                <a:ahLst/>
                <a:cxnLst/>
                <a:rect l="l" t="t" r="r" b="b"/>
                <a:pathLst>
                  <a:path w="3805" h="3806" extrusionOk="0">
                    <a:moveTo>
                      <a:pt x="1903" y="1"/>
                    </a:moveTo>
                    <a:cubicBezTo>
                      <a:pt x="876" y="1"/>
                      <a:pt x="0" y="838"/>
                      <a:pt x="0" y="1903"/>
                    </a:cubicBezTo>
                    <a:cubicBezTo>
                      <a:pt x="0" y="2930"/>
                      <a:pt x="876" y="3805"/>
                      <a:pt x="1903" y="3805"/>
                    </a:cubicBezTo>
                    <a:cubicBezTo>
                      <a:pt x="2930" y="3805"/>
                      <a:pt x="3805" y="2930"/>
                      <a:pt x="3805" y="1903"/>
                    </a:cubicBezTo>
                    <a:cubicBezTo>
                      <a:pt x="3805" y="838"/>
                      <a:pt x="2968" y="1"/>
                      <a:pt x="1903" y="1"/>
                    </a:cubicBezTo>
                    <a:close/>
                  </a:path>
                </a:pathLst>
              </a:custGeom>
              <a:solidFill>
                <a:srgbClr val="4F83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29"/>
              <p:cNvSpPr/>
              <p:nvPr/>
            </p:nvSpPr>
            <p:spPr>
              <a:xfrm>
                <a:off x="2129550" y="3471866"/>
                <a:ext cx="55023" cy="54519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4110" extrusionOk="0">
                    <a:moveTo>
                      <a:pt x="2055" y="267"/>
                    </a:moveTo>
                    <a:cubicBezTo>
                      <a:pt x="3044" y="267"/>
                      <a:pt x="3843" y="1066"/>
                      <a:pt x="3805" y="2017"/>
                    </a:cubicBezTo>
                    <a:cubicBezTo>
                      <a:pt x="3805" y="2968"/>
                      <a:pt x="3044" y="3767"/>
                      <a:pt x="2055" y="3767"/>
                    </a:cubicBezTo>
                    <a:cubicBezTo>
                      <a:pt x="1104" y="3767"/>
                      <a:pt x="305" y="3006"/>
                      <a:pt x="305" y="2017"/>
                    </a:cubicBezTo>
                    <a:cubicBezTo>
                      <a:pt x="305" y="1066"/>
                      <a:pt x="1066" y="267"/>
                      <a:pt x="2055" y="267"/>
                    </a:cubicBezTo>
                    <a:close/>
                    <a:moveTo>
                      <a:pt x="2055" y="1"/>
                    </a:moveTo>
                    <a:cubicBezTo>
                      <a:pt x="913" y="1"/>
                      <a:pt x="0" y="914"/>
                      <a:pt x="0" y="2055"/>
                    </a:cubicBezTo>
                    <a:cubicBezTo>
                      <a:pt x="0" y="3196"/>
                      <a:pt x="913" y="4109"/>
                      <a:pt x="2055" y="4109"/>
                    </a:cubicBezTo>
                    <a:cubicBezTo>
                      <a:pt x="3196" y="4109"/>
                      <a:pt x="4147" y="3158"/>
                      <a:pt x="4109" y="2055"/>
                    </a:cubicBezTo>
                    <a:cubicBezTo>
                      <a:pt x="4109" y="914"/>
                      <a:pt x="3196" y="1"/>
                      <a:pt x="20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29"/>
              <p:cNvSpPr/>
              <p:nvPr/>
            </p:nvSpPr>
            <p:spPr>
              <a:xfrm>
                <a:off x="2134087" y="3357270"/>
                <a:ext cx="128193" cy="134162"/>
              </a:xfrm>
              <a:custGeom>
                <a:avLst/>
                <a:gdLst/>
                <a:ahLst/>
                <a:cxnLst/>
                <a:rect l="l" t="t" r="r" b="b"/>
                <a:pathLst>
                  <a:path w="9664" h="10114" extrusionOk="0">
                    <a:moveTo>
                      <a:pt x="3499" y="0"/>
                    </a:moveTo>
                    <a:cubicBezTo>
                      <a:pt x="2669" y="0"/>
                      <a:pt x="1876" y="275"/>
                      <a:pt x="1370" y="879"/>
                    </a:cubicBezTo>
                    <a:cubicBezTo>
                      <a:pt x="990" y="1335"/>
                      <a:pt x="762" y="1792"/>
                      <a:pt x="571" y="2096"/>
                    </a:cubicBezTo>
                    <a:cubicBezTo>
                      <a:pt x="229" y="2705"/>
                      <a:pt x="1" y="3047"/>
                      <a:pt x="1" y="3047"/>
                    </a:cubicBezTo>
                    <a:cubicBezTo>
                      <a:pt x="1" y="3047"/>
                      <a:pt x="319" y="3111"/>
                      <a:pt x="751" y="3111"/>
                    </a:cubicBezTo>
                    <a:cubicBezTo>
                      <a:pt x="1265" y="3111"/>
                      <a:pt x="1940" y="3021"/>
                      <a:pt x="2436" y="2629"/>
                    </a:cubicBezTo>
                    <a:cubicBezTo>
                      <a:pt x="2474" y="3352"/>
                      <a:pt x="2626" y="4303"/>
                      <a:pt x="2968" y="5025"/>
                    </a:cubicBezTo>
                    <a:cubicBezTo>
                      <a:pt x="3615" y="6129"/>
                      <a:pt x="3691" y="7422"/>
                      <a:pt x="2892" y="7993"/>
                    </a:cubicBezTo>
                    <a:cubicBezTo>
                      <a:pt x="2711" y="8117"/>
                      <a:pt x="2550" y="8161"/>
                      <a:pt x="2414" y="8161"/>
                    </a:cubicBezTo>
                    <a:cubicBezTo>
                      <a:pt x="2091" y="8161"/>
                      <a:pt x="1903" y="7917"/>
                      <a:pt x="1903" y="7917"/>
                    </a:cubicBezTo>
                    <a:lnTo>
                      <a:pt x="1903" y="7917"/>
                    </a:lnTo>
                    <a:cubicBezTo>
                      <a:pt x="1903" y="7917"/>
                      <a:pt x="1525" y="9567"/>
                      <a:pt x="3219" y="9567"/>
                    </a:cubicBezTo>
                    <a:cubicBezTo>
                      <a:pt x="3307" y="9567"/>
                      <a:pt x="3401" y="9562"/>
                      <a:pt x="3501" y="9553"/>
                    </a:cubicBezTo>
                    <a:cubicBezTo>
                      <a:pt x="4070" y="9942"/>
                      <a:pt x="4706" y="10114"/>
                      <a:pt x="5343" y="10114"/>
                    </a:cubicBezTo>
                    <a:cubicBezTo>
                      <a:pt x="7135" y="10114"/>
                      <a:pt x="8927" y="8754"/>
                      <a:pt x="9207" y="7042"/>
                    </a:cubicBezTo>
                    <a:cubicBezTo>
                      <a:pt x="9664" y="4379"/>
                      <a:pt x="7457" y="2705"/>
                      <a:pt x="6430" y="1335"/>
                    </a:cubicBezTo>
                    <a:cubicBezTo>
                      <a:pt x="5778" y="488"/>
                      <a:pt x="4605" y="0"/>
                      <a:pt x="3499" y="0"/>
                    </a:cubicBezTo>
                    <a:close/>
                  </a:path>
                </a:pathLst>
              </a:custGeom>
              <a:solidFill>
                <a:srgbClr val="FF7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29"/>
              <p:cNvSpPr/>
              <p:nvPr/>
            </p:nvSpPr>
            <p:spPr>
              <a:xfrm>
                <a:off x="2132071" y="3355293"/>
                <a:ext cx="130713" cy="138792"/>
              </a:xfrm>
              <a:custGeom>
                <a:avLst/>
                <a:gdLst/>
                <a:ahLst/>
                <a:cxnLst/>
                <a:rect l="l" t="t" r="r" b="b"/>
                <a:pathLst>
                  <a:path w="9854" h="10463" extrusionOk="0">
                    <a:moveTo>
                      <a:pt x="3653" y="419"/>
                    </a:moveTo>
                    <a:cubicBezTo>
                      <a:pt x="4756" y="419"/>
                      <a:pt x="5821" y="914"/>
                      <a:pt x="6392" y="1674"/>
                    </a:cubicBezTo>
                    <a:cubicBezTo>
                      <a:pt x="6620" y="1941"/>
                      <a:pt x="6848" y="2245"/>
                      <a:pt x="7115" y="2511"/>
                    </a:cubicBezTo>
                    <a:cubicBezTo>
                      <a:pt x="8218" y="3729"/>
                      <a:pt x="9512" y="5136"/>
                      <a:pt x="9169" y="7229"/>
                    </a:cubicBezTo>
                    <a:cubicBezTo>
                      <a:pt x="8979" y="8332"/>
                      <a:pt x="8066" y="9359"/>
                      <a:pt x="6886" y="9892"/>
                    </a:cubicBezTo>
                    <a:cubicBezTo>
                      <a:pt x="6404" y="10101"/>
                      <a:pt x="5921" y="10201"/>
                      <a:pt x="5458" y="10201"/>
                    </a:cubicBezTo>
                    <a:cubicBezTo>
                      <a:pt x="4827" y="10201"/>
                      <a:pt x="4234" y="10015"/>
                      <a:pt x="3729" y="9664"/>
                    </a:cubicBezTo>
                    <a:cubicBezTo>
                      <a:pt x="3653" y="9626"/>
                      <a:pt x="3653" y="9626"/>
                      <a:pt x="3615" y="9626"/>
                    </a:cubicBezTo>
                    <a:cubicBezTo>
                      <a:pt x="3556" y="9630"/>
                      <a:pt x="3499" y="9631"/>
                      <a:pt x="3443" y="9631"/>
                    </a:cubicBezTo>
                    <a:cubicBezTo>
                      <a:pt x="2960" y="9631"/>
                      <a:pt x="2606" y="9488"/>
                      <a:pt x="2435" y="9283"/>
                    </a:cubicBezTo>
                    <a:cubicBezTo>
                      <a:pt x="2169" y="9055"/>
                      <a:pt x="2169" y="8675"/>
                      <a:pt x="2169" y="8408"/>
                    </a:cubicBezTo>
                    <a:lnTo>
                      <a:pt x="2169" y="8408"/>
                    </a:lnTo>
                    <a:cubicBezTo>
                      <a:pt x="2260" y="8481"/>
                      <a:pt x="2394" y="8527"/>
                      <a:pt x="2550" y="8527"/>
                    </a:cubicBezTo>
                    <a:cubicBezTo>
                      <a:pt x="2722" y="8527"/>
                      <a:pt x="2921" y="8471"/>
                      <a:pt x="3120" y="8332"/>
                    </a:cubicBezTo>
                    <a:cubicBezTo>
                      <a:pt x="3957" y="7761"/>
                      <a:pt x="3995" y="6468"/>
                      <a:pt x="3272" y="5174"/>
                    </a:cubicBezTo>
                    <a:cubicBezTo>
                      <a:pt x="2968" y="4604"/>
                      <a:pt x="2778" y="3843"/>
                      <a:pt x="2702" y="2816"/>
                    </a:cubicBezTo>
                    <a:cubicBezTo>
                      <a:pt x="2702" y="2702"/>
                      <a:pt x="2664" y="2664"/>
                      <a:pt x="2626" y="2664"/>
                    </a:cubicBezTo>
                    <a:cubicBezTo>
                      <a:pt x="2607" y="2645"/>
                      <a:pt x="2578" y="2635"/>
                      <a:pt x="2549" y="2635"/>
                    </a:cubicBezTo>
                    <a:cubicBezTo>
                      <a:pt x="2521" y="2635"/>
                      <a:pt x="2492" y="2645"/>
                      <a:pt x="2473" y="2664"/>
                    </a:cubicBezTo>
                    <a:cubicBezTo>
                      <a:pt x="2029" y="3029"/>
                      <a:pt x="1406" y="3126"/>
                      <a:pt x="923" y="3126"/>
                    </a:cubicBezTo>
                    <a:cubicBezTo>
                      <a:pt x="703" y="3126"/>
                      <a:pt x="512" y="3106"/>
                      <a:pt x="381" y="3082"/>
                    </a:cubicBezTo>
                    <a:cubicBezTo>
                      <a:pt x="533" y="2968"/>
                      <a:pt x="685" y="2702"/>
                      <a:pt x="876" y="2397"/>
                    </a:cubicBezTo>
                    <a:lnTo>
                      <a:pt x="799" y="2321"/>
                    </a:lnTo>
                    <a:cubicBezTo>
                      <a:pt x="990" y="2055"/>
                      <a:pt x="1256" y="1598"/>
                      <a:pt x="1560" y="1218"/>
                    </a:cubicBezTo>
                    <a:cubicBezTo>
                      <a:pt x="2055" y="723"/>
                      <a:pt x="2816" y="419"/>
                      <a:pt x="3653" y="419"/>
                    </a:cubicBezTo>
                    <a:close/>
                    <a:moveTo>
                      <a:pt x="3691" y="0"/>
                    </a:moveTo>
                    <a:cubicBezTo>
                      <a:pt x="2702" y="0"/>
                      <a:pt x="1903" y="343"/>
                      <a:pt x="1370" y="952"/>
                    </a:cubicBezTo>
                    <a:cubicBezTo>
                      <a:pt x="1028" y="1332"/>
                      <a:pt x="799" y="1827"/>
                      <a:pt x="609" y="2093"/>
                    </a:cubicBezTo>
                    <a:lnTo>
                      <a:pt x="571" y="2131"/>
                    </a:lnTo>
                    <a:cubicBezTo>
                      <a:pt x="229" y="2702"/>
                      <a:pt x="0" y="3044"/>
                      <a:pt x="0" y="3044"/>
                    </a:cubicBezTo>
                    <a:lnTo>
                      <a:pt x="0" y="3196"/>
                    </a:lnTo>
                    <a:cubicBezTo>
                      <a:pt x="0" y="3234"/>
                      <a:pt x="39" y="3272"/>
                      <a:pt x="77" y="3272"/>
                    </a:cubicBezTo>
                    <a:cubicBezTo>
                      <a:pt x="116" y="3272"/>
                      <a:pt x="490" y="3353"/>
                      <a:pt x="973" y="3353"/>
                    </a:cubicBezTo>
                    <a:cubicBezTo>
                      <a:pt x="1426" y="3353"/>
                      <a:pt x="1975" y="3282"/>
                      <a:pt x="2435" y="3006"/>
                    </a:cubicBezTo>
                    <a:cubicBezTo>
                      <a:pt x="2511" y="3957"/>
                      <a:pt x="2702" y="4718"/>
                      <a:pt x="3006" y="5251"/>
                    </a:cubicBezTo>
                    <a:cubicBezTo>
                      <a:pt x="3501" y="6240"/>
                      <a:pt x="3767" y="7419"/>
                      <a:pt x="2930" y="7990"/>
                    </a:cubicBezTo>
                    <a:cubicBezTo>
                      <a:pt x="2769" y="8110"/>
                      <a:pt x="2627" y="8151"/>
                      <a:pt x="2509" y="8151"/>
                    </a:cubicBezTo>
                    <a:cubicBezTo>
                      <a:pt x="2292" y="8151"/>
                      <a:pt x="2156" y="8014"/>
                      <a:pt x="2131" y="7990"/>
                    </a:cubicBezTo>
                    <a:cubicBezTo>
                      <a:pt x="2093" y="7952"/>
                      <a:pt x="2055" y="7952"/>
                      <a:pt x="1979" y="7952"/>
                    </a:cubicBezTo>
                    <a:cubicBezTo>
                      <a:pt x="1941" y="7952"/>
                      <a:pt x="1903" y="7990"/>
                      <a:pt x="1903" y="8028"/>
                    </a:cubicBezTo>
                    <a:cubicBezTo>
                      <a:pt x="1903" y="8104"/>
                      <a:pt x="1712" y="8903"/>
                      <a:pt x="2169" y="9435"/>
                    </a:cubicBezTo>
                    <a:cubicBezTo>
                      <a:pt x="2437" y="9770"/>
                      <a:pt x="2823" y="9899"/>
                      <a:pt x="3379" y="9899"/>
                    </a:cubicBezTo>
                    <a:cubicBezTo>
                      <a:pt x="3454" y="9899"/>
                      <a:pt x="3533" y="9897"/>
                      <a:pt x="3615" y="9892"/>
                    </a:cubicBezTo>
                    <a:cubicBezTo>
                      <a:pt x="4185" y="10272"/>
                      <a:pt x="4794" y="10463"/>
                      <a:pt x="5479" y="10463"/>
                    </a:cubicBezTo>
                    <a:cubicBezTo>
                      <a:pt x="6011" y="10463"/>
                      <a:pt x="6506" y="10310"/>
                      <a:pt x="7039" y="10044"/>
                    </a:cubicBezTo>
                    <a:cubicBezTo>
                      <a:pt x="8332" y="9512"/>
                      <a:pt x="9283" y="8408"/>
                      <a:pt x="9474" y="7191"/>
                    </a:cubicBezTo>
                    <a:cubicBezTo>
                      <a:pt x="9854" y="4984"/>
                      <a:pt x="8446" y="3463"/>
                      <a:pt x="7381" y="2245"/>
                    </a:cubicBezTo>
                    <a:cubicBezTo>
                      <a:pt x="7115" y="1941"/>
                      <a:pt x="6848" y="1674"/>
                      <a:pt x="6658" y="1370"/>
                    </a:cubicBezTo>
                    <a:cubicBezTo>
                      <a:pt x="6050" y="571"/>
                      <a:pt x="4832" y="0"/>
                      <a:pt x="36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29"/>
              <p:cNvSpPr/>
              <p:nvPr/>
            </p:nvSpPr>
            <p:spPr>
              <a:xfrm>
                <a:off x="2182531" y="3464305"/>
                <a:ext cx="26769" cy="24235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827" extrusionOk="0">
                    <a:moveTo>
                      <a:pt x="1865" y="0"/>
                    </a:moveTo>
                    <a:cubicBezTo>
                      <a:pt x="1751" y="0"/>
                      <a:pt x="1675" y="38"/>
                      <a:pt x="1675" y="152"/>
                    </a:cubicBezTo>
                    <a:cubicBezTo>
                      <a:pt x="1485" y="1332"/>
                      <a:pt x="191" y="1522"/>
                      <a:pt x="153" y="1522"/>
                    </a:cubicBezTo>
                    <a:cubicBezTo>
                      <a:pt x="39" y="1522"/>
                      <a:pt x="1" y="1598"/>
                      <a:pt x="1" y="1674"/>
                    </a:cubicBezTo>
                    <a:cubicBezTo>
                      <a:pt x="1" y="1788"/>
                      <a:pt x="115" y="1826"/>
                      <a:pt x="153" y="1826"/>
                    </a:cubicBezTo>
                    <a:cubicBezTo>
                      <a:pt x="191" y="1826"/>
                      <a:pt x="1713" y="1598"/>
                      <a:pt x="2017" y="190"/>
                    </a:cubicBezTo>
                    <a:cubicBezTo>
                      <a:pt x="2017" y="114"/>
                      <a:pt x="1941" y="0"/>
                      <a:pt x="18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29"/>
              <p:cNvSpPr/>
              <p:nvPr/>
            </p:nvSpPr>
            <p:spPr>
              <a:xfrm>
                <a:off x="2182027" y="3395672"/>
                <a:ext cx="15162" cy="20693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560" extrusionOk="0">
                    <a:moveTo>
                      <a:pt x="77" y="0"/>
                    </a:moveTo>
                    <a:cubicBezTo>
                      <a:pt x="39" y="38"/>
                      <a:pt x="1" y="114"/>
                      <a:pt x="1" y="190"/>
                    </a:cubicBezTo>
                    <a:cubicBezTo>
                      <a:pt x="39" y="228"/>
                      <a:pt x="267" y="1179"/>
                      <a:pt x="914" y="1560"/>
                    </a:cubicBezTo>
                    <a:lnTo>
                      <a:pt x="990" y="1560"/>
                    </a:lnTo>
                    <a:cubicBezTo>
                      <a:pt x="1028" y="1560"/>
                      <a:pt x="1104" y="1522"/>
                      <a:pt x="1066" y="1522"/>
                    </a:cubicBezTo>
                    <a:cubicBezTo>
                      <a:pt x="1142" y="1484"/>
                      <a:pt x="1066" y="1370"/>
                      <a:pt x="1028" y="1332"/>
                    </a:cubicBezTo>
                    <a:cubicBezTo>
                      <a:pt x="495" y="989"/>
                      <a:pt x="267" y="76"/>
                      <a:pt x="267" y="76"/>
                    </a:cubicBezTo>
                    <a:cubicBezTo>
                      <a:pt x="229" y="38"/>
                      <a:pt x="191" y="0"/>
                      <a:pt x="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29"/>
              <p:cNvSpPr/>
              <p:nvPr/>
            </p:nvSpPr>
            <p:spPr>
              <a:xfrm>
                <a:off x="2157301" y="3623578"/>
                <a:ext cx="19194" cy="134945"/>
              </a:xfrm>
              <a:custGeom>
                <a:avLst/>
                <a:gdLst/>
                <a:ahLst/>
                <a:cxnLst/>
                <a:rect l="l" t="t" r="r" b="b"/>
                <a:pathLst>
                  <a:path w="1447" h="10173" extrusionOk="0">
                    <a:moveTo>
                      <a:pt x="1216" y="1"/>
                    </a:moveTo>
                    <a:cubicBezTo>
                      <a:pt x="1147" y="1"/>
                      <a:pt x="1104" y="44"/>
                      <a:pt x="1104" y="129"/>
                    </a:cubicBezTo>
                    <a:cubicBezTo>
                      <a:pt x="1028" y="167"/>
                      <a:pt x="1" y="5037"/>
                      <a:pt x="1" y="10021"/>
                    </a:cubicBezTo>
                    <a:cubicBezTo>
                      <a:pt x="1" y="10097"/>
                      <a:pt x="39" y="10173"/>
                      <a:pt x="153" y="10173"/>
                    </a:cubicBezTo>
                    <a:cubicBezTo>
                      <a:pt x="191" y="10173"/>
                      <a:pt x="305" y="10135"/>
                      <a:pt x="267" y="10059"/>
                    </a:cubicBezTo>
                    <a:cubicBezTo>
                      <a:pt x="267" y="5075"/>
                      <a:pt x="1370" y="281"/>
                      <a:pt x="1370" y="205"/>
                    </a:cubicBezTo>
                    <a:cubicBezTo>
                      <a:pt x="1446" y="129"/>
                      <a:pt x="1370" y="15"/>
                      <a:pt x="1294" y="15"/>
                    </a:cubicBezTo>
                    <a:cubicBezTo>
                      <a:pt x="1266" y="5"/>
                      <a:pt x="1240" y="1"/>
                      <a:pt x="121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29"/>
              <p:cNvSpPr/>
              <p:nvPr/>
            </p:nvSpPr>
            <p:spPr>
              <a:xfrm>
                <a:off x="2219381" y="3615195"/>
                <a:ext cx="19181" cy="90348"/>
              </a:xfrm>
              <a:custGeom>
                <a:avLst/>
                <a:gdLst/>
                <a:ahLst/>
                <a:cxnLst/>
                <a:rect l="l" t="t" r="r" b="b"/>
                <a:pathLst>
                  <a:path w="1446" h="6811" extrusionOk="0">
                    <a:moveTo>
                      <a:pt x="76" y="0"/>
                    </a:moveTo>
                    <a:cubicBezTo>
                      <a:pt x="0" y="38"/>
                      <a:pt x="0" y="76"/>
                      <a:pt x="0" y="190"/>
                    </a:cubicBezTo>
                    <a:cubicBezTo>
                      <a:pt x="0" y="190"/>
                      <a:pt x="1027" y="3843"/>
                      <a:pt x="1180" y="6658"/>
                    </a:cubicBezTo>
                    <a:cubicBezTo>
                      <a:pt x="1180" y="6734"/>
                      <a:pt x="1218" y="6810"/>
                      <a:pt x="1332" y="6810"/>
                    </a:cubicBezTo>
                    <a:cubicBezTo>
                      <a:pt x="1408" y="6810"/>
                      <a:pt x="1446" y="6734"/>
                      <a:pt x="1446" y="6658"/>
                    </a:cubicBezTo>
                    <a:cubicBezTo>
                      <a:pt x="1294" y="3805"/>
                      <a:pt x="266" y="152"/>
                      <a:pt x="266" y="76"/>
                    </a:cubicBezTo>
                    <a:cubicBezTo>
                      <a:pt x="228" y="0"/>
                      <a:pt x="152" y="0"/>
                      <a:pt x="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29"/>
              <p:cNvSpPr/>
              <p:nvPr/>
            </p:nvSpPr>
            <p:spPr>
              <a:xfrm>
                <a:off x="2235020" y="3605405"/>
                <a:ext cx="28785" cy="1177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8880" extrusionOk="0">
                    <a:moveTo>
                      <a:pt x="153" y="0"/>
                    </a:moveTo>
                    <a:cubicBezTo>
                      <a:pt x="132" y="0"/>
                      <a:pt x="107" y="5"/>
                      <a:pt x="77" y="15"/>
                    </a:cubicBezTo>
                    <a:cubicBezTo>
                      <a:pt x="39" y="91"/>
                      <a:pt x="1" y="130"/>
                      <a:pt x="39" y="206"/>
                    </a:cubicBezTo>
                    <a:cubicBezTo>
                      <a:pt x="39" y="282"/>
                      <a:pt x="1598" y="3744"/>
                      <a:pt x="1903" y="8727"/>
                    </a:cubicBezTo>
                    <a:cubicBezTo>
                      <a:pt x="1903" y="8842"/>
                      <a:pt x="1941" y="8880"/>
                      <a:pt x="2055" y="8880"/>
                    </a:cubicBezTo>
                    <a:cubicBezTo>
                      <a:pt x="2131" y="8880"/>
                      <a:pt x="2169" y="8842"/>
                      <a:pt x="2169" y="8689"/>
                    </a:cubicBezTo>
                    <a:cubicBezTo>
                      <a:pt x="1903" y="3630"/>
                      <a:pt x="267" y="130"/>
                      <a:pt x="267" y="91"/>
                    </a:cubicBezTo>
                    <a:cubicBezTo>
                      <a:pt x="239" y="36"/>
                      <a:pt x="211" y="0"/>
                      <a:pt x="15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29"/>
              <p:cNvSpPr/>
              <p:nvPr/>
            </p:nvSpPr>
            <p:spPr>
              <a:xfrm>
                <a:off x="2237037" y="3435029"/>
                <a:ext cx="14140" cy="28268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2131" extrusionOk="0">
                    <a:moveTo>
                      <a:pt x="609" y="0"/>
                    </a:moveTo>
                    <a:cubicBezTo>
                      <a:pt x="571" y="39"/>
                      <a:pt x="495" y="77"/>
                      <a:pt x="495" y="191"/>
                    </a:cubicBezTo>
                    <a:cubicBezTo>
                      <a:pt x="495" y="191"/>
                      <a:pt x="762" y="1218"/>
                      <a:pt x="39" y="1903"/>
                    </a:cubicBezTo>
                    <a:cubicBezTo>
                      <a:pt x="1" y="1941"/>
                      <a:pt x="1" y="2017"/>
                      <a:pt x="39" y="2093"/>
                    </a:cubicBezTo>
                    <a:cubicBezTo>
                      <a:pt x="39" y="2131"/>
                      <a:pt x="77" y="2131"/>
                      <a:pt x="115" y="2131"/>
                    </a:cubicBezTo>
                    <a:cubicBezTo>
                      <a:pt x="153" y="2131"/>
                      <a:pt x="229" y="2131"/>
                      <a:pt x="229" y="2055"/>
                    </a:cubicBezTo>
                    <a:cubicBezTo>
                      <a:pt x="1066" y="1256"/>
                      <a:pt x="800" y="115"/>
                      <a:pt x="800" y="77"/>
                    </a:cubicBezTo>
                    <a:cubicBezTo>
                      <a:pt x="762" y="39"/>
                      <a:pt x="685" y="0"/>
                      <a:pt x="60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29"/>
              <p:cNvSpPr/>
              <p:nvPr/>
            </p:nvSpPr>
            <p:spPr>
              <a:xfrm>
                <a:off x="2155284" y="3574816"/>
                <a:ext cx="92868" cy="29793"/>
              </a:xfrm>
              <a:custGeom>
                <a:avLst/>
                <a:gdLst/>
                <a:ahLst/>
                <a:cxnLst/>
                <a:rect l="l" t="t" r="r" b="b"/>
                <a:pathLst>
                  <a:path w="7001" h="2246" extrusionOk="0">
                    <a:moveTo>
                      <a:pt x="6925" y="1"/>
                    </a:moveTo>
                    <a:cubicBezTo>
                      <a:pt x="6810" y="1"/>
                      <a:pt x="6772" y="1"/>
                      <a:pt x="6734" y="115"/>
                    </a:cubicBezTo>
                    <a:cubicBezTo>
                      <a:pt x="6734" y="115"/>
                      <a:pt x="6164" y="1637"/>
                      <a:pt x="3501" y="1941"/>
                    </a:cubicBezTo>
                    <a:cubicBezTo>
                      <a:pt x="3316" y="1966"/>
                      <a:pt x="3138" y="1977"/>
                      <a:pt x="2966" y="1977"/>
                    </a:cubicBezTo>
                    <a:cubicBezTo>
                      <a:pt x="1299" y="1977"/>
                      <a:pt x="267" y="914"/>
                      <a:pt x="267" y="914"/>
                    </a:cubicBezTo>
                    <a:cubicBezTo>
                      <a:pt x="229" y="895"/>
                      <a:pt x="191" y="885"/>
                      <a:pt x="157" y="885"/>
                    </a:cubicBezTo>
                    <a:cubicBezTo>
                      <a:pt x="124" y="885"/>
                      <a:pt x="96" y="895"/>
                      <a:pt x="77" y="914"/>
                    </a:cubicBezTo>
                    <a:cubicBezTo>
                      <a:pt x="1" y="952"/>
                      <a:pt x="1" y="1066"/>
                      <a:pt x="77" y="1104"/>
                    </a:cubicBezTo>
                    <a:cubicBezTo>
                      <a:pt x="115" y="1142"/>
                      <a:pt x="1256" y="2245"/>
                      <a:pt x="3006" y="2245"/>
                    </a:cubicBezTo>
                    <a:lnTo>
                      <a:pt x="3539" y="2245"/>
                    </a:lnTo>
                    <a:cubicBezTo>
                      <a:pt x="6392" y="1903"/>
                      <a:pt x="6963" y="229"/>
                      <a:pt x="7001" y="191"/>
                    </a:cubicBezTo>
                    <a:cubicBezTo>
                      <a:pt x="7001" y="115"/>
                      <a:pt x="7001" y="39"/>
                      <a:pt x="69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29"/>
              <p:cNvSpPr/>
              <p:nvPr/>
            </p:nvSpPr>
            <p:spPr>
              <a:xfrm>
                <a:off x="2177490" y="3564522"/>
                <a:ext cx="7588" cy="22418"/>
              </a:xfrm>
              <a:custGeom>
                <a:avLst/>
                <a:gdLst/>
                <a:ahLst/>
                <a:cxnLst/>
                <a:rect l="l" t="t" r="r" b="b"/>
                <a:pathLst>
                  <a:path w="572" h="1690" extrusionOk="0">
                    <a:moveTo>
                      <a:pt x="207" y="1"/>
                    </a:moveTo>
                    <a:cubicBezTo>
                      <a:pt x="191" y="1"/>
                      <a:pt x="173" y="6"/>
                      <a:pt x="153" y="16"/>
                    </a:cubicBezTo>
                    <a:cubicBezTo>
                      <a:pt x="39" y="54"/>
                      <a:pt x="0" y="92"/>
                      <a:pt x="39" y="206"/>
                    </a:cubicBezTo>
                    <a:cubicBezTo>
                      <a:pt x="229" y="777"/>
                      <a:pt x="229" y="1538"/>
                      <a:pt x="229" y="1538"/>
                    </a:cubicBezTo>
                    <a:cubicBezTo>
                      <a:pt x="229" y="1614"/>
                      <a:pt x="305" y="1690"/>
                      <a:pt x="381" y="1690"/>
                    </a:cubicBezTo>
                    <a:cubicBezTo>
                      <a:pt x="419" y="1690"/>
                      <a:pt x="533" y="1652"/>
                      <a:pt x="533" y="1576"/>
                    </a:cubicBezTo>
                    <a:cubicBezTo>
                      <a:pt x="533" y="1538"/>
                      <a:pt x="571" y="777"/>
                      <a:pt x="343" y="92"/>
                    </a:cubicBezTo>
                    <a:cubicBezTo>
                      <a:pt x="287" y="36"/>
                      <a:pt x="252" y="1"/>
                      <a:pt x="2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29"/>
              <p:cNvSpPr/>
              <p:nvPr/>
            </p:nvSpPr>
            <p:spPr>
              <a:xfrm>
                <a:off x="2213319" y="3558964"/>
                <a:ext cx="9604" cy="24951"/>
              </a:xfrm>
              <a:custGeom>
                <a:avLst/>
                <a:gdLst/>
                <a:ahLst/>
                <a:cxnLst/>
                <a:rect l="l" t="t" r="r" b="b"/>
                <a:pathLst>
                  <a:path w="724" h="1881" extrusionOk="0">
                    <a:moveTo>
                      <a:pt x="567" y="1"/>
                    </a:moveTo>
                    <a:cubicBezTo>
                      <a:pt x="527" y="1"/>
                      <a:pt x="473" y="27"/>
                      <a:pt x="419" y="54"/>
                    </a:cubicBezTo>
                    <a:cubicBezTo>
                      <a:pt x="1" y="663"/>
                      <a:pt x="115" y="1652"/>
                      <a:pt x="115" y="1728"/>
                    </a:cubicBezTo>
                    <a:cubicBezTo>
                      <a:pt x="115" y="1804"/>
                      <a:pt x="153" y="1880"/>
                      <a:pt x="267" y="1880"/>
                    </a:cubicBezTo>
                    <a:cubicBezTo>
                      <a:pt x="343" y="1880"/>
                      <a:pt x="381" y="1804"/>
                      <a:pt x="381" y="1614"/>
                    </a:cubicBezTo>
                    <a:cubicBezTo>
                      <a:pt x="381" y="1614"/>
                      <a:pt x="305" y="739"/>
                      <a:pt x="685" y="207"/>
                    </a:cubicBezTo>
                    <a:cubicBezTo>
                      <a:pt x="723" y="168"/>
                      <a:pt x="685" y="54"/>
                      <a:pt x="609" y="16"/>
                    </a:cubicBezTo>
                    <a:cubicBezTo>
                      <a:pt x="598" y="5"/>
                      <a:pt x="584" y="1"/>
                      <a:pt x="5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29"/>
              <p:cNvSpPr/>
              <p:nvPr/>
            </p:nvSpPr>
            <p:spPr>
              <a:xfrm>
                <a:off x="2079581" y="3457288"/>
                <a:ext cx="29289" cy="20826"/>
              </a:xfrm>
              <a:custGeom>
                <a:avLst/>
                <a:gdLst/>
                <a:ahLst/>
                <a:cxnLst/>
                <a:rect l="l" t="t" r="r" b="b"/>
                <a:pathLst>
                  <a:path w="2208" h="1570" extrusionOk="0">
                    <a:moveTo>
                      <a:pt x="830" y="1"/>
                    </a:moveTo>
                    <a:cubicBezTo>
                      <a:pt x="729" y="1"/>
                      <a:pt x="629" y="22"/>
                      <a:pt x="534" y="72"/>
                    </a:cubicBezTo>
                    <a:cubicBezTo>
                      <a:pt x="1" y="339"/>
                      <a:pt x="457" y="415"/>
                      <a:pt x="876" y="1024"/>
                    </a:cubicBezTo>
                    <a:cubicBezTo>
                      <a:pt x="1078" y="1326"/>
                      <a:pt x="1665" y="1569"/>
                      <a:pt x="2062" y="1569"/>
                    </a:cubicBezTo>
                    <a:cubicBezTo>
                      <a:pt x="2114" y="1569"/>
                      <a:pt x="2163" y="1565"/>
                      <a:pt x="2207" y="1556"/>
                    </a:cubicBezTo>
                    <a:lnTo>
                      <a:pt x="1865" y="529"/>
                    </a:lnTo>
                    <a:cubicBezTo>
                      <a:pt x="1865" y="529"/>
                      <a:pt x="1337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29"/>
              <p:cNvSpPr/>
              <p:nvPr/>
            </p:nvSpPr>
            <p:spPr>
              <a:xfrm>
                <a:off x="2080589" y="3455139"/>
                <a:ext cx="29289" cy="25323"/>
              </a:xfrm>
              <a:custGeom>
                <a:avLst/>
                <a:gdLst/>
                <a:ahLst/>
                <a:cxnLst/>
                <a:rect l="l" t="t" r="r" b="b"/>
                <a:pathLst>
                  <a:path w="2208" h="1909" extrusionOk="0">
                    <a:moveTo>
                      <a:pt x="718" y="0"/>
                    </a:moveTo>
                    <a:cubicBezTo>
                      <a:pt x="605" y="0"/>
                      <a:pt x="491" y="24"/>
                      <a:pt x="381" y="82"/>
                    </a:cubicBezTo>
                    <a:cubicBezTo>
                      <a:pt x="229" y="196"/>
                      <a:pt x="77" y="273"/>
                      <a:pt x="39" y="425"/>
                    </a:cubicBezTo>
                    <a:cubicBezTo>
                      <a:pt x="1" y="577"/>
                      <a:pt x="115" y="691"/>
                      <a:pt x="267" y="843"/>
                    </a:cubicBezTo>
                    <a:cubicBezTo>
                      <a:pt x="419" y="957"/>
                      <a:pt x="496" y="1071"/>
                      <a:pt x="648" y="1262"/>
                    </a:cubicBezTo>
                    <a:cubicBezTo>
                      <a:pt x="876" y="1604"/>
                      <a:pt x="1485" y="1908"/>
                      <a:pt x="1941" y="1908"/>
                    </a:cubicBezTo>
                    <a:lnTo>
                      <a:pt x="2131" y="1908"/>
                    </a:lnTo>
                    <a:cubicBezTo>
                      <a:pt x="2170" y="1908"/>
                      <a:pt x="2208" y="1794"/>
                      <a:pt x="2208" y="1680"/>
                    </a:cubicBezTo>
                    <a:cubicBezTo>
                      <a:pt x="2208" y="1642"/>
                      <a:pt x="2131" y="1604"/>
                      <a:pt x="2017" y="1604"/>
                    </a:cubicBezTo>
                    <a:cubicBezTo>
                      <a:pt x="1998" y="1607"/>
                      <a:pt x="1976" y="1608"/>
                      <a:pt x="1952" y="1608"/>
                    </a:cubicBezTo>
                    <a:cubicBezTo>
                      <a:pt x="1653" y="1608"/>
                      <a:pt x="1052" y="1394"/>
                      <a:pt x="876" y="1148"/>
                    </a:cubicBezTo>
                    <a:cubicBezTo>
                      <a:pt x="762" y="881"/>
                      <a:pt x="610" y="729"/>
                      <a:pt x="496" y="653"/>
                    </a:cubicBezTo>
                    <a:lnTo>
                      <a:pt x="381" y="501"/>
                    </a:lnTo>
                    <a:cubicBezTo>
                      <a:pt x="381" y="501"/>
                      <a:pt x="381" y="463"/>
                      <a:pt x="496" y="425"/>
                    </a:cubicBezTo>
                    <a:cubicBezTo>
                      <a:pt x="563" y="391"/>
                      <a:pt x="637" y="376"/>
                      <a:pt x="714" y="376"/>
                    </a:cubicBezTo>
                    <a:cubicBezTo>
                      <a:pt x="1067" y="376"/>
                      <a:pt x="1481" y="687"/>
                      <a:pt x="1637" y="843"/>
                    </a:cubicBezTo>
                    <a:cubicBezTo>
                      <a:pt x="1694" y="862"/>
                      <a:pt x="1742" y="872"/>
                      <a:pt x="1784" y="872"/>
                    </a:cubicBezTo>
                    <a:cubicBezTo>
                      <a:pt x="1827" y="872"/>
                      <a:pt x="1865" y="862"/>
                      <a:pt x="1903" y="843"/>
                    </a:cubicBezTo>
                    <a:cubicBezTo>
                      <a:pt x="1941" y="767"/>
                      <a:pt x="1941" y="653"/>
                      <a:pt x="1903" y="615"/>
                    </a:cubicBezTo>
                    <a:cubicBezTo>
                      <a:pt x="1840" y="583"/>
                      <a:pt x="1278" y="0"/>
                      <a:pt x="7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4" name="Google Shape;404;p29"/>
            <p:cNvGrpSpPr/>
            <p:nvPr/>
          </p:nvGrpSpPr>
          <p:grpSpPr>
            <a:xfrm>
              <a:off x="976880" y="3674333"/>
              <a:ext cx="840154" cy="617931"/>
              <a:chOff x="1357925" y="4583513"/>
              <a:chExt cx="287665" cy="211577"/>
            </a:xfrm>
          </p:grpSpPr>
          <p:sp>
            <p:nvSpPr>
              <p:cNvPr id="405" name="Google Shape;405;p29"/>
              <p:cNvSpPr/>
              <p:nvPr/>
            </p:nvSpPr>
            <p:spPr>
              <a:xfrm>
                <a:off x="1368020" y="4630484"/>
                <a:ext cx="275050" cy="161077"/>
              </a:xfrm>
              <a:custGeom>
                <a:avLst/>
                <a:gdLst/>
                <a:ahLst/>
                <a:cxnLst/>
                <a:rect l="l" t="t" r="r" b="b"/>
                <a:pathLst>
                  <a:path w="20735" h="12143" extrusionOk="0">
                    <a:moveTo>
                      <a:pt x="12811" y="0"/>
                    </a:moveTo>
                    <a:cubicBezTo>
                      <a:pt x="11310" y="0"/>
                      <a:pt x="9871" y="301"/>
                      <a:pt x="8789" y="919"/>
                    </a:cubicBezTo>
                    <a:cubicBezTo>
                      <a:pt x="7267" y="1794"/>
                      <a:pt x="6849" y="3088"/>
                      <a:pt x="7457" y="4305"/>
                    </a:cubicBezTo>
                    <a:cubicBezTo>
                      <a:pt x="6830" y="4207"/>
                      <a:pt x="6197" y="4156"/>
                      <a:pt x="5578" y="4156"/>
                    </a:cubicBezTo>
                    <a:cubicBezTo>
                      <a:pt x="4508" y="4156"/>
                      <a:pt x="3479" y="4310"/>
                      <a:pt x="2588" y="4647"/>
                    </a:cubicBezTo>
                    <a:cubicBezTo>
                      <a:pt x="2321" y="3772"/>
                      <a:pt x="2131" y="3164"/>
                      <a:pt x="2131" y="3164"/>
                    </a:cubicBezTo>
                    <a:lnTo>
                      <a:pt x="1" y="3925"/>
                    </a:lnTo>
                    <a:lnTo>
                      <a:pt x="1" y="7539"/>
                    </a:lnTo>
                    <a:cubicBezTo>
                      <a:pt x="115" y="8528"/>
                      <a:pt x="876" y="9555"/>
                      <a:pt x="2245" y="10354"/>
                    </a:cubicBezTo>
                    <a:cubicBezTo>
                      <a:pt x="3615" y="11153"/>
                      <a:pt x="5327" y="11571"/>
                      <a:pt x="7039" y="11648"/>
                    </a:cubicBezTo>
                    <a:cubicBezTo>
                      <a:pt x="10387" y="12104"/>
                      <a:pt x="20468" y="12142"/>
                      <a:pt x="20468" y="12142"/>
                    </a:cubicBezTo>
                    <a:cubicBezTo>
                      <a:pt x="20468" y="12142"/>
                      <a:pt x="20735" y="6397"/>
                      <a:pt x="20354" y="4419"/>
                    </a:cubicBezTo>
                    <a:cubicBezTo>
                      <a:pt x="20354" y="4305"/>
                      <a:pt x="20316" y="4229"/>
                      <a:pt x="20278" y="4115"/>
                    </a:cubicBezTo>
                    <a:cubicBezTo>
                      <a:pt x="20164" y="3126"/>
                      <a:pt x="19403" y="2137"/>
                      <a:pt x="18034" y="1300"/>
                    </a:cubicBezTo>
                    <a:cubicBezTo>
                      <a:pt x="16552" y="444"/>
                      <a:pt x="14635" y="0"/>
                      <a:pt x="128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9"/>
              <p:cNvSpPr/>
              <p:nvPr/>
            </p:nvSpPr>
            <p:spPr>
              <a:xfrm>
                <a:off x="1367012" y="4629635"/>
                <a:ext cx="278578" cy="165454"/>
              </a:xfrm>
              <a:custGeom>
                <a:avLst/>
                <a:gdLst/>
                <a:ahLst/>
                <a:cxnLst/>
                <a:rect l="l" t="t" r="r" b="b"/>
                <a:pathLst>
                  <a:path w="21001" h="12473" extrusionOk="0">
                    <a:moveTo>
                      <a:pt x="12949" y="270"/>
                    </a:moveTo>
                    <a:cubicBezTo>
                      <a:pt x="14732" y="270"/>
                      <a:pt x="16617" y="702"/>
                      <a:pt x="18071" y="1554"/>
                    </a:cubicBezTo>
                    <a:cubicBezTo>
                      <a:pt x="19365" y="2277"/>
                      <a:pt x="20126" y="3228"/>
                      <a:pt x="20202" y="4217"/>
                    </a:cubicBezTo>
                    <a:lnTo>
                      <a:pt x="20202" y="4293"/>
                    </a:lnTo>
                    <a:cubicBezTo>
                      <a:pt x="20240" y="4331"/>
                      <a:pt x="20316" y="4407"/>
                      <a:pt x="20316" y="4521"/>
                    </a:cubicBezTo>
                    <a:cubicBezTo>
                      <a:pt x="20620" y="6271"/>
                      <a:pt x="20506" y="11255"/>
                      <a:pt x="20430" y="12168"/>
                    </a:cubicBezTo>
                    <a:cubicBezTo>
                      <a:pt x="19175" y="12168"/>
                      <a:pt x="10272" y="12092"/>
                      <a:pt x="7191" y="11635"/>
                    </a:cubicBezTo>
                    <a:cubicBezTo>
                      <a:pt x="5479" y="11559"/>
                      <a:pt x="3767" y="11141"/>
                      <a:pt x="2473" y="10380"/>
                    </a:cubicBezTo>
                    <a:cubicBezTo>
                      <a:pt x="1142" y="9619"/>
                      <a:pt x="381" y="8592"/>
                      <a:pt x="267" y="7603"/>
                    </a:cubicBezTo>
                    <a:lnTo>
                      <a:pt x="381" y="7603"/>
                    </a:lnTo>
                    <a:lnTo>
                      <a:pt x="381" y="4217"/>
                    </a:lnTo>
                    <a:lnTo>
                      <a:pt x="2283" y="3494"/>
                    </a:lnTo>
                    <a:lnTo>
                      <a:pt x="2702" y="4978"/>
                    </a:lnTo>
                    <a:lnTo>
                      <a:pt x="2854" y="4940"/>
                    </a:lnTo>
                    <a:cubicBezTo>
                      <a:pt x="3744" y="4618"/>
                      <a:pt x="4779" y="4457"/>
                      <a:pt x="5864" y="4457"/>
                    </a:cubicBezTo>
                    <a:cubicBezTo>
                      <a:pt x="6449" y="4457"/>
                      <a:pt x="7048" y="4504"/>
                      <a:pt x="7647" y="4597"/>
                    </a:cubicBezTo>
                    <a:lnTo>
                      <a:pt x="7952" y="4635"/>
                    </a:lnTo>
                    <a:lnTo>
                      <a:pt x="7952" y="4635"/>
                    </a:lnTo>
                    <a:lnTo>
                      <a:pt x="7800" y="4369"/>
                    </a:lnTo>
                    <a:cubicBezTo>
                      <a:pt x="7191" y="3190"/>
                      <a:pt x="7647" y="1972"/>
                      <a:pt x="9017" y="1173"/>
                    </a:cubicBezTo>
                    <a:cubicBezTo>
                      <a:pt x="10053" y="569"/>
                      <a:pt x="11466" y="270"/>
                      <a:pt x="12949" y="270"/>
                    </a:cubicBezTo>
                    <a:close/>
                    <a:moveTo>
                      <a:pt x="12963" y="1"/>
                    </a:moveTo>
                    <a:cubicBezTo>
                      <a:pt x="11411" y="1"/>
                      <a:pt x="9926" y="317"/>
                      <a:pt x="8827" y="945"/>
                    </a:cubicBezTo>
                    <a:cubicBezTo>
                      <a:pt x="7419" y="1744"/>
                      <a:pt x="6886" y="2999"/>
                      <a:pt x="7381" y="4255"/>
                    </a:cubicBezTo>
                    <a:cubicBezTo>
                      <a:pt x="6882" y="4195"/>
                      <a:pt x="6379" y="4166"/>
                      <a:pt x="5884" y="4166"/>
                    </a:cubicBezTo>
                    <a:cubicBezTo>
                      <a:pt x="4794" y="4166"/>
                      <a:pt x="3743" y="4310"/>
                      <a:pt x="2854" y="4597"/>
                    </a:cubicBezTo>
                    <a:lnTo>
                      <a:pt x="2435" y="3076"/>
                    </a:lnTo>
                    <a:lnTo>
                      <a:pt x="0" y="3951"/>
                    </a:lnTo>
                    <a:lnTo>
                      <a:pt x="0" y="7755"/>
                    </a:lnTo>
                    <a:cubicBezTo>
                      <a:pt x="153" y="8782"/>
                      <a:pt x="952" y="9809"/>
                      <a:pt x="2321" y="10608"/>
                    </a:cubicBezTo>
                    <a:cubicBezTo>
                      <a:pt x="3653" y="11407"/>
                      <a:pt x="5403" y="11864"/>
                      <a:pt x="7191" y="11940"/>
                    </a:cubicBezTo>
                    <a:cubicBezTo>
                      <a:pt x="10501" y="12358"/>
                      <a:pt x="20506" y="12472"/>
                      <a:pt x="20582" y="12472"/>
                    </a:cubicBezTo>
                    <a:lnTo>
                      <a:pt x="20735" y="12472"/>
                    </a:lnTo>
                    <a:lnTo>
                      <a:pt x="20773" y="12396"/>
                    </a:lnTo>
                    <a:cubicBezTo>
                      <a:pt x="20773" y="12168"/>
                      <a:pt x="21001" y="6461"/>
                      <a:pt x="20620" y="4521"/>
                    </a:cubicBezTo>
                    <a:cubicBezTo>
                      <a:pt x="20582" y="4407"/>
                      <a:pt x="20582" y="4331"/>
                      <a:pt x="20544" y="4217"/>
                    </a:cubicBezTo>
                    <a:cubicBezTo>
                      <a:pt x="20392" y="3152"/>
                      <a:pt x="19593" y="2124"/>
                      <a:pt x="18224" y="1325"/>
                    </a:cubicBezTo>
                    <a:cubicBezTo>
                      <a:pt x="16721" y="440"/>
                      <a:pt x="14794" y="1"/>
                      <a:pt x="129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9"/>
              <p:cNvSpPr/>
              <p:nvPr/>
            </p:nvSpPr>
            <p:spPr>
              <a:xfrm>
                <a:off x="1357925" y="4585065"/>
                <a:ext cx="285144" cy="162085"/>
              </a:xfrm>
              <a:custGeom>
                <a:avLst/>
                <a:gdLst/>
                <a:ahLst/>
                <a:cxnLst/>
                <a:rect l="l" t="t" r="r" b="b"/>
                <a:pathLst>
                  <a:path w="21496" h="12219" extrusionOk="0">
                    <a:moveTo>
                      <a:pt x="13572" y="0"/>
                    </a:moveTo>
                    <a:cubicBezTo>
                      <a:pt x="12071" y="0"/>
                      <a:pt x="10632" y="301"/>
                      <a:pt x="9550" y="919"/>
                    </a:cubicBezTo>
                    <a:cubicBezTo>
                      <a:pt x="8028" y="1794"/>
                      <a:pt x="7610" y="3088"/>
                      <a:pt x="8218" y="4305"/>
                    </a:cubicBezTo>
                    <a:cubicBezTo>
                      <a:pt x="7614" y="4208"/>
                      <a:pt x="7000" y="4160"/>
                      <a:pt x="6398" y="4160"/>
                    </a:cubicBezTo>
                    <a:cubicBezTo>
                      <a:pt x="4878" y="4160"/>
                      <a:pt x="3433" y="4466"/>
                      <a:pt x="2397" y="5066"/>
                    </a:cubicBezTo>
                    <a:cubicBezTo>
                      <a:pt x="1" y="6436"/>
                      <a:pt x="343" y="8832"/>
                      <a:pt x="3044" y="10392"/>
                    </a:cubicBezTo>
                    <a:cubicBezTo>
                      <a:pt x="4414" y="11191"/>
                      <a:pt x="6126" y="11648"/>
                      <a:pt x="7838" y="11686"/>
                    </a:cubicBezTo>
                    <a:cubicBezTo>
                      <a:pt x="11186" y="12142"/>
                      <a:pt x="21267" y="12218"/>
                      <a:pt x="21267" y="12218"/>
                    </a:cubicBezTo>
                    <a:cubicBezTo>
                      <a:pt x="21267" y="12218"/>
                      <a:pt x="21496" y="6397"/>
                      <a:pt x="21115" y="4419"/>
                    </a:cubicBezTo>
                    <a:cubicBezTo>
                      <a:pt x="21115" y="4305"/>
                      <a:pt x="21077" y="4229"/>
                      <a:pt x="21039" y="4115"/>
                    </a:cubicBezTo>
                    <a:cubicBezTo>
                      <a:pt x="20925" y="3126"/>
                      <a:pt x="20164" y="2137"/>
                      <a:pt x="18795" y="1300"/>
                    </a:cubicBezTo>
                    <a:cubicBezTo>
                      <a:pt x="17313" y="444"/>
                      <a:pt x="15396" y="0"/>
                      <a:pt x="135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9"/>
              <p:cNvSpPr/>
              <p:nvPr/>
            </p:nvSpPr>
            <p:spPr>
              <a:xfrm>
                <a:off x="1402337" y="4602296"/>
                <a:ext cx="214495" cy="128193"/>
              </a:xfrm>
              <a:custGeom>
                <a:avLst/>
                <a:gdLst/>
                <a:ahLst/>
                <a:cxnLst/>
                <a:rect l="l" t="t" r="r" b="b"/>
                <a:pathLst>
                  <a:path w="16170" h="9664" extrusionOk="0">
                    <a:moveTo>
                      <a:pt x="15827" y="1"/>
                    </a:moveTo>
                    <a:lnTo>
                      <a:pt x="11832" y="2359"/>
                    </a:lnTo>
                    <a:lnTo>
                      <a:pt x="13012" y="5022"/>
                    </a:lnTo>
                    <a:lnTo>
                      <a:pt x="7001" y="3158"/>
                    </a:lnTo>
                    <a:lnTo>
                      <a:pt x="10311" y="7990"/>
                    </a:lnTo>
                    <a:lnTo>
                      <a:pt x="2093" y="5137"/>
                    </a:lnTo>
                    <a:lnTo>
                      <a:pt x="3044" y="7343"/>
                    </a:lnTo>
                    <a:lnTo>
                      <a:pt x="1" y="9093"/>
                    </a:lnTo>
                    <a:lnTo>
                      <a:pt x="267" y="9664"/>
                    </a:lnTo>
                    <a:lnTo>
                      <a:pt x="3843" y="7609"/>
                    </a:lnTo>
                    <a:lnTo>
                      <a:pt x="3234" y="6240"/>
                    </a:lnTo>
                    <a:lnTo>
                      <a:pt x="11946" y="9245"/>
                    </a:lnTo>
                    <a:lnTo>
                      <a:pt x="8561" y="4300"/>
                    </a:lnTo>
                    <a:lnTo>
                      <a:pt x="14229" y="6050"/>
                    </a:lnTo>
                    <a:lnTo>
                      <a:pt x="12631" y="2626"/>
                    </a:lnTo>
                    <a:lnTo>
                      <a:pt x="16169" y="571"/>
                    </a:lnTo>
                    <a:lnTo>
                      <a:pt x="1582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29"/>
              <p:cNvSpPr/>
              <p:nvPr/>
            </p:nvSpPr>
            <p:spPr>
              <a:xfrm>
                <a:off x="1367012" y="4583513"/>
                <a:ext cx="278578" cy="166157"/>
              </a:xfrm>
              <a:custGeom>
                <a:avLst/>
                <a:gdLst/>
                <a:ahLst/>
                <a:cxnLst/>
                <a:rect l="l" t="t" r="r" b="b"/>
                <a:pathLst>
                  <a:path w="21001" h="12526" extrusionOk="0">
                    <a:moveTo>
                      <a:pt x="12949" y="323"/>
                    </a:moveTo>
                    <a:cubicBezTo>
                      <a:pt x="14732" y="323"/>
                      <a:pt x="16617" y="755"/>
                      <a:pt x="18071" y="1607"/>
                    </a:cubicBezTo>
                    <a:cubicBezTo>
                      <a:pt x="19365" y="2330"/>
                      <a:pt x="20126" y="3281"/>
                      <a:pt x="20202" y="4270"/>
                    </a:cubicBezTo>
                    <a:lnTo>
                      <a:pt x="20202" y="4346"/>
                    </a:lnTo>
                    <a:cubicBezTo>
                      <a:pt x="20240" y="4384"/>
                      <a:pt x="20316" y="4460"/>
                      <a:pt x="20316" y="4574"/>
                    </a:cubicBezTo>
                    <a:cubicBezTo>
                      <a:pt x="20620" y="6324"/>
                      <a:pt x="20506" y="11308"/>
                      <a:pt x="20430" y="12221"/>
                    </a:cubicBezTo>
                    <a:cubicBezTo>
                      <a:pt x="19175" y="12221"/>
                      <a:pt x="10272" y="12145"/>
                      <a:pt x="7191" y="11688"/>
                    </a:cubicBezTo>
                    <a:cubicBezTo>
                      <a:pt x="5479" y="11612"/>
                      <a:pt x="3767" y="11194"/>
                      <a:pt x="2473" y="10433"/>
                    </a:cubicBezTo>
                    <a:cubicBezTo>
                      <a:pt x="1104" y="9672"/>
                      <a:pt x="267" y="8607"/>
                      <a:pt x="267" y="7580"/>
                    </a:cubicBezTo>
                    <a:cubicBezTo>
                      <a:pt x="267" y="6705"/>
                      <a:pt x="799" y="5944"/>
                      <a:pt x="1789" y="5373"/>
                    </a:cubicBezTo>
                    <a:cubicBezTo>
                      <a:pt x="2816" y="4764"/>
                      <a:pt x="4185" y="4460"/>
                      <a:pt x="5707" y="4460"/>
                    </a:cubicBezTo>
                    <a:cubicBezTo>
                      <a:pt x="6316" y="4460"/>
                      <a:pt x="6925" y="4536"/>
                      <a:pt x="7647" y="4650"/>
                    </a:cubicBezTo>
                    <a:lnTo>
                      <a:pt x="7952" y="4726"/>
                    </a:lnTo>
                    <a:lnTo>
                      <a:pt x="7800" y="4422"/>
                    </a:lnTo>
                    <a:cubicBezTo>
                      <a:pt x="7191" y="3243"/>
                      <a:pt x="7647" y="2025"/>
                      <a:pt x="9017" y="1226"/>
                    </a:cubicBezTo>
                    <a:cubicBezTo>
                      <a:pt x="10053" y="622"/>
                      <a:pt x="11466" y="323"/>
                      <a:pt x="12949" y="323"/>
                    </a:cubicBezTo>
                    <a:close/>
                    <a:moveTo>
                      <a:pt x="12937" y="0"/>
                    </a:moveTo>
                    <a:cubicBezTo>
                      <a:pt x="11394" y="0"/>
                      <a:pt x="9920" y="318"/>
                      <a:pt x="8827" y="960"/>
                    </a:cubicBezTo>
                    <a:cubicBezTo>
                      <a:pt x="7419" y="1759"/>
                      <a:pt x="6886" y="2976"/>
                      <a:pt x="7381" y="4270"/>
                    </a:cubicBezTo>
                    <a:cubicBezTo>
                      <a:pt x="6804" y="4180"/>
                      <a:pt x="6235" y="4138"/>
                      <a:pt x="5684" y="4138"/>
                    </a:cubicBezTo>
                    <a:cubicBezTo>
                      <a:pt x="4127" y="4138"/>
                      <a:pt x="2714" y="4479"/>
                      <a:pt x="1674" y="5069"/>
                    </a:cubicBezTo>
                    <a:cubicBezTo>
                      <a:pt x="571" y="5716"/>
                      <a:pt x="0" y="6553"/>
                      <a:pt x="0" y="7504"/>
                    </a:cubicBezTo>
                    <a:cubicBezTo>
                      <a:pt x="0" y="8645"/>
                      <a:pt x="837" y="9786"/>
                      <a:pt x="2321" y="10661"/>
                    </a:cubicBezTo>
                    <a:cubicBezTo>
                      <a:pt x="3653" y="11460"/>
                      <a:pt x="5403" y="11917"/>
                      <a:pt x="7191" y="11993"/>
                    </a:cubicBezTo>
                    <a:cubicBezTo>
                      <a:pt x="10501" y="12411"/>
                      <a:pt x="20506" y="12525"/>
                      <a:pt x="20582" y="12525"/>
                    </a:cubicBezTo>
                    <a:lnTo>
                      <a:pt x="20735" y="12525"/>
                    </a:lnTo>
                    <a:lnTo>
                      <a:pt x="20773" y="12411"/>
                    </a:lnTo>
                    <a:cubicBezTo>
                      <a:pt x="20773" y="12183"/>
                      <a:pt x="21001" y="6476"/>
                      <a:pt x="20620" y="4536"/>
                    </a:cubicBezTo>
                    <a:cubicBezTo>
                      <a:pt x="20582" y="4422"/>
                      <a:pt x="20582" y="4308"/>
                      <a:pt x="20544" y="4232"/>
                    </a:cubicBezTo>
                    <a:cubicBezTo>
                      <a:pt x="20392" y="3129"/>
                      <a:pt x="19593" y="2139"/>
                      <a:pt x="18224" y="1340"/>
                    </a:cubicBezTo>
                    <a:cubicBezTo>
                      <a:pt x="16714" y="451"/>
                      <a:pt x="14776" y="0"/>
                      <a:pt x="1293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0" name="Google Shape;410;p29"/>
            <p:cNvGrpSpPr/>
            <p:nvPr/>
          </p:nvGrpSpPr>
          <p:grpSpPr>
            <a:xfrm>
              <a:off x="3998232" y="3506666"/>
              <a:ext cx="630433" cy="399251"/>
              <a:chOff x="9600495" y="3535466"/>
              <a:chExt cx="630433" cy="399251"/>
            </a:xfrm>
          </p:grpSpPr>
          <p:sp>
            <p:nvSpPr>
              <p:cNvPr id="411" name="Google Shape;411;p29"/>
              <p:cNvSpPr/>
              <p:nvPr/>
            </p:nvSpPr>
            <p:spPr>
              <a:xfrm>
                <a:off x="9600495" y="3612824"/>
                <a:ext cx="630433" cy="321894"/>
              </a:xfrm>
              <a:custGeom>
                <a:avLst/>
                <a:gdLst/>
                <a:ahLst/>
                <a:cxnLst/>
                <a:rect l="l" t="t" r="r" b="b"/>
                <a:pathLst>
                  <a:path w="12746" h="6508" extrusionOk="0">
                    <a:moveTo>
                      <a:pt x="8127" y="0"/>
                    </a:moveTo>
                    <a:cubicBezTo>
                      <a:pt x="6731" y="0"/>
                      <a:pt x="5158" y="334"/>
                      <a:pt x="3767" y="981"/>
                    </a:cubicBezTo>
                    <a:cubicBezTo>
                      <a:pt x="1065" y="2274"/>
                      <a:pt x="0" y="4367"/>
                      <a:pt x="1484" y="5622"/>
                    </a:cubicBezTo>
                    <a:cubicBezTo>
                      <a:pt x="2185" y="6212"/>
                      <a:pt x="3333" y="6508"/>
                      <a:pt x="4642" y="6508"/>
                    </a:cubicBezTo>
                    <a:cubicBezTo>
                      <a:pt x="6033" y="6508"/>
                      <a:pt x="7606" y="6174"/>
                      <a:pt x="9017" y="5508"/>
                    </a:cubicBezTo>
                    <a:cubicBezTo>
                      <a:pt x="11718" y="4215"/>
                      <a:pt x="12745" y="2122"/>
                      <a:pt x="11299" y="905"/>
                    </a:cubicBezTo>
                    <a:cubicBezTo>
                      <a:pt x="10598" y="296"/>
                      <a:pt x="9441" y="0"/>
                      <a:pt x="8127" y="0"/>
                    </a:cubicBezTo>
                    <a:close/>
                  </a:path>
                </a:pathLst>
              </a:custGeom>
              <a:solidFill>
                <a:srgbClr val="000000">
                  <a:alpha val="134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29"/>
              <p:cNvSpPr/>
              <p:nvPr/>
            </p:nvSpPr>
            <p:spPr>
              <a:xfrm>
                <a:off x="9688931" y="3616533"/>
                <a:ext cx="457318" cy="268822"/>
              </a:xfrm>
              <a:custGeom>
                <a:avLst/>
                <a:gdLst/>
                <a:ahLst/>
                <a:cxnLst/>
                <a:rect l="l" t="t" r="r" b="b"/>
                <a:pathLst>
                  <a:path w="9246" h="5435" extrusionOk="0">
                    <a:moveTo>
                      <a:pt x="6150" y="0"/>
                    </a:moveTo>
                    <a:cubicBezTo>
                      <a:pt x="4981" y="0"/>
                      <a:pt x="3645" y="272"/>
                      <a:pt x="2473" y="830"/>
                    </a:cubicBezTo>
                    <a:cubicBezTo>
                      <a:pt x="1712" y="1172"/>
                      <a:pt x="1066" y="1629"/>
                      <a:pt x="647" y="2123"/>
                    </a:cubicBezTo>
                    <a:lnTo>
                      <a:pt x="0" y="2237"/>
                    </a:lnTo>
                    <a:lnTo>
                      <a:pt x="76" y="3455"/>
                    </a:lnTo>
                    <a:cubicBezTo>
                      <a:pt x="38" y="3911"/>
                      <a:pt x="229" y="4330"/>
                      <a:pt x="609" y="4672"/>
                    </a:cubicBezTo>
                    <a:cubicBezTo>
                      <a:pt x="1178" y="5186"/>
                      <a:pt x="2127" y="5434"/>
                      <a:pt x="3209" y="5434"/>
                    </a:cubicBezTo>
                    <a:cubicBezTo>
                      <a:pt x="4371" y="5434"/>
                      <a:pt x="5686" y="5148"/>
                      <a:pt x="6848" y="4596"/>
                    </a:cubicBezTo>
                    <a:cubicBezTo>
                      <a:pt x="8294" y="3873"/>
                      <a:pt x="9207" y="2808"/>
                      <a:pt x="9245" y="1933"/>
                    </a:cubicBezTo>
                    <a:lnTo>
                      <a:pt x="9245" y="449"/>
                    </a:lnTo>
                    <a:lnTo>
                      <a:pt x="8218" y="411"/>
                    </a:lnTo>
                    <a:cubicBezTo>
                      <a:pt x="7914" y="297"/>
                      <a:pt x="7647" y="145"/>
                      <a:pt x="7343" y="107"/>
                    </a:cubicBezTo>
                    <a:cubicBezTo>
                      <a:pt x="6978" y="36"/>
                      <a:pt x="6575" y="0"/>
                      <a:pt x="6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29"/>
              <p:cNvSpPr/>
              <p:nvPr/>
            </p:nvSpPr>
            <p:spPr>
              <a:xfrm>
                <a:off x="9679534" y="3608174"/>
                <a:ext cx="472355" cy="284649"/>
              </a:xfrm>
              <a:custGeom>
                <a:avLst/>
                <a:gdLst/>
                <a:ahLst/>
                <a:cxnLst/>
                <a:rect l="l" t="t" r="r" b="b"/>
                <a:pathLst>
                  <a:path w="9550" h="5755" extrusionOk="0">
                    <a:moveTo>
                      <a:pt x="6196" y="281"/>
                    </a:moveTo>
                    <a:cubicBezTo>
                      <a:pt x="6658" y="281"/>
                      <a:pt x="7099" y="329"/>
                      <a:pt x="7495" y="428"/>
                    </a:cubicBezTo>
                    <a:cubicBezTo>
                      <a:pt x="7799" y="466"/>
                      <a:pt x="8065" y="542"/>
                      <a:pt x="8294" y="694"/>
                    </a:cubicBezTo>
                    <a:lnTo>
                      <a:pt x="9245" y="771"/>
                    </a:lnTo>
                    <a:lnTo>
                      <a:pt x="9245" y="2102"/>
                    </a:lnTo>
                    <a:cubicBezTo>
                      <a:pt x="9207" y="2939"/>
                      <a:pt x="8294" y="3928"/>
                      <a:pt x="6886" y="4613"/>
                    </a:cubicBezTo>
                    <a:cubicBezTo>
                      <a:pt x="5742" y="5146"/>
                      <a:pt x="4455" y="5422"/>
                      <a:pt x="3321" y="5422"/>
                    </a:cubicBezTo>
                    <a:cubicBezTo>
                      <a:pt x="2269" y="5422"/>
                      <a:pt x="1349" y="5184"/>
                      <a:pt x="799" y="4689"/>
                    </a:cubicBezTo>
                    <a:cubicBezTo>
                      <a:pt x="457" y="4423"/>
                      <a:pt x="266" y="4042"/>
                      <a:pt x="304" y="3624"/>
                    </a:cubicBezTo>
                    <a:lnTo>
                      <a:pt x="304" y="2559"/>
                    </a:lnTo>
                    <a:lnTo>
                      <a:pt x="875" y="2444"/>
                    </a:lnTo>
                    <a:lnTo>
                      <a:pt x="951" y="2406"/>
                    </a:lnTo>
                    <a:cubicBezTo>
                      <a:pt x="1370" y="1950"/>
                      <a:pt x="1978" y="1455"/>
                      <a:pt x="2701" y="1113"/>
                    </a:cubicBezTo>
                    <a:cubicBezTo>
                      <a:pt x="3783" y="572"/>
                      <a:pt x="5057" y="281"/>
                      <a:pt x="6196" y="281"/>
                    </a:cubicBezTo>
                    <a:close/>
                    <a:moveTo>
                      <a:pt x="6268" y="1"/>
                    </a:moveTo>
                    <a:cubicBezTo>
                      <a:pt x="5074" y="1"/>
                      <a:pt x="3741" y="292"/>
                      <a:pt x="2549" y="847"/>
                    </a:cubicBezTo>
                    <a:cubicBezTo>
                      <a:pt x="1826" y="1189"/>
                      <a:pt x="1179" y="1646"/>
                      <a:pt x="761" y="2140"/>
                    </a:cubicBezTo>
                    <a:lnTo>
                      <a:pt x="38" y="2292"/>
                    </a:lnTo>
                    <a:lnTo>
                      <a:pt x="38" y="3548"/>
                    </a:lnTo>
                    <a:cubicBezTo>
                      <a:pt x="0" y="4080"/>
                      <a:pt x="190" y="4575"/>
                      <a:pt x="609" y="4955"/>
                    </a:cubicBezTo>
                    <a:cubicBezTo>
                      <a:pt x="1218" y="5450"/>
                      <a:pt x="2207" y="5754"/>
                      <a:pt x="3348" y="5754"/>
                    </a:cubicBezTo>
                    <a:cubicBezTo>
                      <a:pt x="4565" y="5754"/>
                      <a:pt x="5821" y="5450"/>
                      <a:pt x="7038" y="4879"/>
                    </a:cubicBezTo>
                    <a:cubicBezTo>
                      <a:pt x="8560" y="4118"/>
                      <a:pt x="9511" y="3091"/>
                      <a:pt x="9549" y="2102"/>
                    </a:cubicBezTo>
                    <a:lnTo>
                      <a:pt x="9549" y="618"/>
                    </a:lnTo>
                    <a:lnTo>
                      <a:pt x="9549" y="466"/>
                    </a:lnTo>
                    <a:lnTo>
                      <a:pt x="8408" y="428"/>
                    </a:lnTo>
                    <a:cubicBezTo>
                      <a:pt x="8104" y="314"/>
                      <a:pt x="7837" y="200"/>
                      <a:pt x="7533" y="124"/>
                    </a:cubicBezTo>
                    <a:cubicBezTo>
                      <a:pt x="7140" y="41"/>
                      <a:pt x="6714" y="1"/>
                      <a:pt x="626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29"/>
              <p:cNvSpPr/>
              <p:nvPr/>
            </p:nvSpPr>
            <p:spPr>
              <a:xfrm>
                <a:off x="9656930" y="3542737"/>
                <a:ext cx="521272" cy="269910"/>
              </a:xfrm>
              <a:custGeom>
                <a:avLst/>
                <a:gdLst/>
                <a:ahLst/>
                <a:cxnLst/>
                <a:rect l="l" t="t" r="r" b="b"/>
                <a:pathLst>
                  <a:path w="10539" h="5457" extrusionOk="0">
                    <a:moveTo>
                      <a:pt x="6666" y="1"/>
                    </a:moveTo>
                    <a:cubicBezTo>
                      <a:pt x="5524" y="1"/>
                      <a:pt x="4243" y="277"/>
                      <a:pt x="3120" y="838"/>
                    </a:cubicBezTo>
                    <a:cubicBezTo>
                      <a:pt x="876" y="1941"/>
                      <a:pt x="1" y="3653"/>
                      <a:pt x="1218" y="4681"/>
                    </a:cubicBezTo>
                    <a:cubicBezTo>
                      <a:pt x="1792" y="5199"/>
                      <a:pt x="2754" y="5456"/>
                      <a:pt x="3845" y="5456"/>
                    </a:cubicBezTo>
                    <a:cubicBezTo>
                      <a:pt x="4994" y="5456"/>
                      <a:pt x="6287" y="5171"/>
                      <a:pt x="7419" y="4604"/>
                    </a:cubicBezTo>
                    <a:cubicBezTo>
                      <a:pt x="9664" y="3501"/>
                      <a:pt x="10539" y="1789"/>
                      <a:pt x="9321" y="762"/>
                    </a:cubicBezTo>
                    <a:cubicBezTo>
                      <a:pt x="8742" y="258"/>
                      <a:pt x="7769" y="1"/>
                      <a:pt x="6666" y="1"/>
                    </a:cubicBezTo>
                    <a:close/>
                  </a:path>
                </a:pathLst>
              </a:custGeom>
              <a:solidFill>
                <a:srgbClr val="71A0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29"/>
              <p:cNvSpPr/>
              <p:nvPr/>
            </p:nvSpPr>
            <p:spPr>
              <a:xfrm>
                <a:off x="9811249" y="3563461"/>
                <a:ext cx="220201" cy="163766"/>
              </a:xfrm>
              <a:custGeom>
                <a:avLst/>
                <a:gdLst/>
                <a:ahLst/>
                <a:cxnLst/>
                <a:rect l="l" t="t" r="r" b="b"/>
                <a:pathLst>
                  <a:path w="4452" h="3311" extrusionOk="0">
                    <a:moveTo>
                      <a:pt x="1065" y="1"/>
                    </a:moveTo>
                    <a:lnTo>
                      <a:pt x="0" y="419"/>
                    </a:lnTo>
                    <a:cubicBezTo>
                      <a:pt x="1788" y="1028"/>
                      <a:pt x="3652" y="3310"/>
                      <a:pt x="3652" y="3310"/>
                    </a:cubicBezTo>
                    <a:lnTo>
                      <a:pt x="4451" y="2816"/>
                    </a:lnTo>
                    <a:cubicBezTo>
                      <a:pt x="4451" y="2816"/>
                      <a:pt x="3462" y="1028"/>
                      <a:pt x="1065" y="1"/>
                    </a:cubicBezTo>
                    <a:close/>
                  </a:path>
                </a:pathLst>
              </a:custGeom>
              <a:solidFill>
                <a:srgbClr val="000000">
                  <a:alpha val="134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29"/>
              <p:cNvSpPr/>
              <p:nvPr/>
            </p:nvSpPr>
            <p:spPr>
              <a:xfrm>
                <a:off x="9805610" y="3555943"/>
                <a:ext cx="235237" cy="180682"/>
              </a:xfrm>
              <a:custGeom>
                <a:avLst/>
                <a:gdLst/>
                <a:ahLst/>
                <a:cxnLst/>
                <a:rect l="l" t="t" r="r" b="b"/>
                <a:pathLst>
                  <a:path w="4756" h="3653" extrusionOk="0">
                    <a:moveTo>
                      <a:pt x="1256" y="0"/>
                    </a:moveTo>
                    <a:lnTo>
                      <a:pt x="1103" y="305"/>
                    </a:lnTo>
                    <a:cubicBezTo>
                      <a:pt x="3044" y="1142"/>
                      <a:pt x="4033" y="2473"/>
                      <a:pt x="4337" y="2892"/>
                    </a:cubicBezTo>
                    <a:lnTo>
                      <a:pt x="3766" y="3272"/>
                    </a:lnTo>
                    <a:cubicBezTo>
                      <a:pt x="3386" y="2816"/>
                      <a:pt x="1712" y="990"/>
                      <a:pt x="114" y="419"/>
                    </a:cubicBezTo>
                    <a:lnTo>
                      <a:pt x="0" y="723"/>
                    </a:lnTo>
                    <a:cubicBezTo>
                      <a:pt x="1750" y="1294"/>
                      <a:pt x="3614" y="3577"/>
                      <a:pt x="3614" y="3577"/>
                    </a:cubicBezTo>
                    <a:lnTo>
                      <a:pt x="3728" y="3653"/>
                    </a:lnTo>
                    <a:lnTo>
                      <a:pt x="4756" y="3044"/>
                    </a:lnTo>
                    <a:lnTo>
                      <a:pt x="4641" y="2892"/>
                    </a:lnTo>
                    <a:cubicBezTo>
                      <a:pt x="4603" y="2816"/>
                      <a:pt x="3614" y="1028"/>
                      <a:pt x="12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29"/>
              <p:cNvSpPr/>
              <p:nvPr/>
            </p:nvSpPr>
            <p:spPr>
              <a:xfrm>
                <a:off x="9681969" y="3535466"/>
                <a:ext cx="479873" cy="283957"/>
              </a:xfrm>
              <a:custGeom>
                <a:avLst/>
                <a:gdLst/>
                <a:ahLst/>
                <a:cxnLst/>
                <a:rect l="l" t="t" r="r" b="b"/>
                <a:pathLst>
                  <a:path w="9702" h="5741" extrusionOk="0">
                    <a:moveTo>
                      <a:pt x="6277" y="262"/>
                    </a:moveTo>
                    <a:cubicBezTo>
                      <a:pt x="7305" y="262"/>
                      <a:pt x="8218" y="529"/>
                      <a:pt x="8788" y="985"/>
                    </a:cubicBezTo>
                    <a:cubicBezTo>
                      <a:pt x="9169" y="1327"/>
                      <a:pt x="9321" y="1708"/>
                      <a:pt x="9245" y="2164"/>
                    </a:cubicBezTo>
                    <a:cubicBezTo>
                      <a:pt x="9131" y="3039"/>
                      <a:pt x="8256" y="3952"/>
                      <a:pt x="6886" y="4599"/>
                    </a:cubicBezTo>
                    <a:cubicBezTo>
                      <a:pt x="5742" y="5152"/>
                      <a:pt x="4455" y="5428"/>
                      <a:pt x="3321" y="5428"/>
                    </a:cubicBezTo>
                    <a:cubicBezTo>
                      <a:pt x="2269" y="5428"/>
                      <a:pt x="1349" y="5190"/>
                      <a:pt x="799" y="4713"/>
                    </a:cubicBezTo>
                    <a:cubicBezTo>
                      <a:pt x="419" y="4371"/>
                      <a:pt x="266" y="3991"/>
                      <a:pt x="304" y="3496"/>
                    </a:cubicBezTo>
                    <a:cubicBezTo>
                      <a:pt x="457" y="2659"/>
                      <a:pt x="1332" y="1746"/>
                      <a:pt x="2701" y="1099"/>
                    </a:cubicBezTo>
                    <a:cubicBezTo>
                      <a:pt x="3843" y="567"/>
                      <a:pt x="5136" y="262"/>
                      <a:pt x="6277" y="262"/>
                    </a:cubicBezTo>
                    <a:close/>
                    <a:moveTo>
                      <a:pt x="6293" y="0"/>
                    </a:moveTo>
                    <a:cubicBezTo>
                      <a:pt x="5100" y="0"/>
                      <a:pt x="3758" y="286"/>
                      <a:pt x="2587" y="833"/>
                    </a:cubicBezTo>
                    <a:cubicBezTo>
                      <a:pt x="1141" y="1556"/>
                      <a:pt x="228" y="2545"/>
                      <a:pt x="76" y="3496"/>
                    </a:cubicBezTo>
                    <a:cubicBezTo>
                      <a:pt x="0" y="4029"/>
                      <a:pt x="228" y="4561"/>
                      <a:pt x="647" y="4942"/>
                    </a:cubicBezTo>
                    <a:cubicBezTo>
                      <a:pt x="1218" y="5512"/>
                      <a:pt x="2207" y="5741"/>
                      <a:pt x="3348" y="5741"/>
                    </a:cubicBezTo>
                    <a:cubicBezTo>
                      <a:pt x="4565" y="5741"/>
                      <a:pt x="5821" y="5474"/>
                      <a:pt x="7076" y="4904"/>
                    </a:cubicBezTo>
                    <a:cubicBezTo>
                      <a:pt x="8560" y="4181"/>
                      <a:pt x="9435" y="3192"/>
                      <a:pt x="9587" y="2241"/>
                    </a:cubicBezTo>
                    <a:cubicBezTo>
                      <a:pt x="9701" y="1708"/>
                      <a:pt x="9435" y="1175"/>
                      <a:pt x="9017" y="795"/>
                    </a:cubicBezTo>
                    <a:cubicBezTo>
                      <a:pt x="8424" y="258"/>
                      <a:pt x="7425" y="0"/>
                      <a:pt x="62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8" name="Google Shape;418;p29"/>
            <p:cNvSpPr/>
            <p:nvPr/>
          </p:nvSpPr>
          <p:spPr>
            <a:xfrm flipH="1">
              <a:off x="2868277" y="4056488"/>
              <a:ext cx="436611" cy="231152"/>
            </a:xfrm>
            <a:custGeom>
              <a:avLst/>
              <a:gdLst/>
              <a:ahLst/>
              <a:cxnLst/>
              <a:rect l="l" t="t" r="r" b="b"/>
              <a:pathLst>
                <a:path w="9703" h="5137" extrusionOk="0">
                  <a:moveTo>
                    <a:pt x="4832" y="1"/>
                  </a:moveTo>
                  <a:cubicBezTo>
                    <a:pt x="2169" y="1"/>
                    <a:pt x="1" y="1142"/>
                    <a:pt x="1" y="2588"/>
                  </a:cubicBezTo>
                  <a:cubicBezTo>
                    <a:pt x="1" y="3996"/>
                    <a:pt x="2169" y="5137"/>
                    <a:pt x="4832" y="5137"/>
                  </a:cubicBezTo>
                  <a:cubicBezTo>
                    <a:pt x="7495" y="5137"/>
                    <a:pt x="9702" y="3996"/>
                    <a:pt x="9702" y="2588"/>
                  </a:cubicBezTo>
                  <a:cubicBezTo>
                    <a:pt x="9702" y="1142"/>
                    <a:pt x="7495" y="1"/>
                    <a:pt x="4832" y="1"/>
                  </a:cubicBezTo>
                  <a:close/>
                </a:path>
              </a:pathLst>
            </a:custGeom>
            <a:solidFill>
              <a:srgbClr val="000000">
                <a:alpha val="1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9"/>
            <p:cNvSpPr/>
            <p:nvPr/>
          </p:nvSpPr>
          <p:spPr>
            <a:xfrm flipH="1">
              <a:off x="2919663" y="4056488"/>
              <a:ext cx="333836" cy="193489"/>
            </a:xfrm>
            <a:custGeom>
              <a:avLst/>
              <a:gdLst/>
              <a:ahLst/>
              <a:cxnLst/>
              <a:rect l="l" t="t" r="r" b="b"/>
              <a:pathLst>
                <a:path w="7419" h="4300" extrusionOk="0">
                  <a:moveTo>
                    <a:pt x="0" y="1"/>
                  </a:moveTo>
                  <a:lnTo>
                    <a:pt x="0" y="2284"/>
                  </a:lnTo>
                  <a:cubicBezTo>
                    <a:pt x="0" y="3387"/>
                    <a:pt x="1636" y="4300"/>
                    <a:pt x="3690" y="4300"/>
                  </a:cubicBezTo>
                  <a:cubicBezTo>
                    <a:pt x="5745" y="4300"/>
                    <a:pt x="7419" y="3387"/>
                    <a:pt x="7419" y="2284"/>
                  </a:cubicBezTo>
                  <a:lnTo>
                    <a:pt x="7419" y="1"/>
                  </a:lnTo>
                  <a:lnTo>
                    <a:pt x="6163" y="800"/>
                  </a:lnTo>
                  <a:cubicBezTo>
                    <a:pt x="5517" y="496"/>
                    <a:pt x="4642" y="267"/>
                    <a:pt x="3690" y="267"/>
                  </a:cubicBezTo>
                  <a:cubicBezTo>
                    <a:pt x="2739" y="267"/>
                    <a:pt x="1902" y="457"/>
                    <a:pt x="1218" y="80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9"/>
            <p:cNvSpPr/>
            <p:nvPr/>
          </p:nvSpPr>
          <p:spPr>
            <a:xfrm flipH="1">
              <a:off x="2909404" y="4048388"/>
              <a:ext cx="350981" cy="206764"/>
            </a:xfrm>
            <a:custGeom>
              <a:avLst/>
              <a:gdLst/>
              <a:ahLst/>
              <a:cxnLst/>
              <a:rect l="l" t="t" r="r" b="b"/>
              <a:pathLst>
                <a:path w="7800" h="4595" extrusionOk="0">
                  <a:moveTo>
                    <a:pt x="7420" y="485"/>
                  </a:moveTo>
                  <a:lnTo>
                    <a:pt x="7420" y="2464"/>
                  </a:lnTo>
                  <a:cubicBezTo>
                    <a:pt x="7420" y="3415"/>
                    <a:pt x="5784" y="4290"/>
                    <a:pt x="3843" y="4290"/>
                  </a:cubicBezTo>
                  <a:cubicBezTo>
                    <a:pt x="1903" y="4290"/>
                    <a:pt x="267" y="3453"/>
                    <a:pt x="267" y="2464"/>
                  </a:cubicBezTo>
                  <a:lnTo>
                    <a:pt x="267" y="485"/>
                  </a:lnTo>
                  <a:lnTo>
                    <a:pt x="1294" y="1132"/>
                  </a:lnTo>
                  <a:lnTo>
                    <a:pt x="1409" y="1132"/>
                  </a:lnTo>
                  <a:cubicBezTo>
                    <a:pt x="2093" y="866"/>
                    <a:pt x="2930" y="676"/>
                    <a:pt x="3843" y="676"/>
                  </a:cubicBezTo>
                  <a:cubicBezTo>
                    <a:pt x="4756" y="676"/>
                    <a:pt x="5593" y="790"/>
                    <a:pt x="6278" y="1132"/>
                  </a:cubicBezTo>
                  <a:cubicBezTo>
                    <a:pt x="6297" y="1151"/>
                    <a:pt x="6316" y="1161"/>
                    <a:pt x="6340" y="1161"/>
                  </a:cubicBezTo>
                  <a:cubicBezTo>
                    <a:pt x="6364" y="1161"/>
                    <a:pt x="6392" y="1151"/>
                    <a:pt x="6430" y="1132"/>
                  </a:cubicBezTo>
                  <a:lnTo>
                    <a:pt x="7420" y="485"/>
                  </a:lnTo>
                  <a:close/>
                  <a:moveTo>
                    <a:pt x="167" y="0"/>
                  </a:moveTo>
                  <a:cubicBezTo>
                    <a:pt x="144" y="0"/>
                    <a:pt x="115" y="10"/>
                    <a:pt x="77" y="29"/>
                  </a:cubicBezTo>
                  <a:cubicBezTo>
                    <a:pt x="39" y="105"/>
                    <a:pt x="1" y="143"/>
                    <a:pt x="1" y="181"/>
                  </a:cubicBezTo>
                  <a:lnTo>
                    <a:pt x="1" y="2464"/>
                  </a:lnTo>
                  <a:cubicBezTo>
                    <a:pt x="1" y="3643"/>
                    <a:pt x="1675" y="4594"/>
                    <a:pt x="3843" y="4594"/>
                  </a:cubicBezTo>
                  <a:cubicBezTo>
                    <a:pt x="6050" y="4594"/>
                    <a:pt x="7686" y="3643"/>
                    <a:pt x="7800" y="2464"/>
                  </a:cubicBezTo>
                  <a:lnTo>
                    <a:pt x="7800" y="181"/>
                  </a:lnTo>
                  <a:cubicBezTo>
                    <a:pt x="7800" y="143"/>
                    <a:pt x="7762" y="105"/>
                    <a:pt x="7686" y="29"/>
                  </a:cubicBezTo>
                  <a:cubicBezTo>
                    <a:pt x="7667" y="10"/>
                    <a:pt x="7648" y="0"/>
                    <a:pt x="7629" y="0"/>
                  </a:cubicBezTo>
                  <a:cubicBezTo>
                    <a:pt x="7610" y="0"/>
                    <a:pt x="7591" y="10"/>
                    <a:pt x="7572" y="29"/>
                  </a:cubicBezTo>
                  <a:lnTo>
                    <a:pt x="6354" y="790"/>
                  </a:lnTo>
                  <a:cubicBezTo>
                    <a:pt x="5670" y="523"/>
                    <a:pt x="4795" y="333"/>
                    <a:pt x="3881" y="333"/>
                  </a:cubicBezTo>
                  <a:cubicBezTo>
                    <a:pt x="3006" y="333"/>
                    <a:pt x="2131" y="485"/>
                    <a:pt x="1409" y="790"/>
                  </a:cubicBezTo>
                  <a:lnTo>
                    <a:pt x="229" y="29"/>
                  </a:lnTo>
                  <a:cubicBezTo>
                    <a:pt x="210" y="10"/>
                    <a:pt x="191" y="0"/>
                    <a:pt x="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9"/>
            <p:cNvSpPr/>
            <p:nvPr/>
          </p:nvSpPr>
          <p:spPr>
            <a:xfrm flipH="1">
              <a:off x="2919663" y="3967481"/>
              <a:ext cx="333836" cy="179810"/>
            </a:xfrm>
            <a:custGeom>
              <a:avLst/>
              <a:gdLst/>
              <a:ahLst/>
              <a:cxnLst/>
              <a:rect l="l" t="t" r="r" b="b"/>
              <a:pathLst>
                <a:path w="7419" h="3996" extrusionOk="0">
                  <a:moveTo>
                    <a:pt x="3690" y="1"/>
                  </a:moveTo>
                  <a:cubicBezTo>
                    <a:pt x="1636" y="1"/>
                    <a:pt x="0" y="876"/>
                    <a:pt x="0" y="1979"/>
                  </a:cubicBezTo>
                  <a:cubicBezTo>
                    <a:pt x="0" y="3082"/>
                    <a:pt x="1636" y="3995"/>
                    <a:pt x="3690" y="3995"/>
                  </a:cubicBezTo>
                  <a:cubicBezTo>
                    <a:pt x="5745" y="3995"/>
                    <a:pt x="7419" y="3082"/>
                    <a:pt x="7419" y="1979"/>
                  </a:cubicBezTo>
                  <a:cubicBezTo>
                    <a:pt x="7419" y="876"/>
                    <a:pt x="5745" y="1"/>
                    <a:pt x="36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9"/>
            <p:cNvSpPr/>
            <p:nvPr/>
          </p:nvSpPr>
          <p:spPr>
            <a:xfrm flipH="1">
              <a:off x="2950485" y="3976031"/>
              <a:ext cx="260221" cy="155826"/>
            </a:xfrm>
            <a:custGeom>
              <a:avLst/>
              <a:gdLst/>
              <a:ahLst/>
              <a:cxnLst/>
              <a:rect l="l" t="t" r="r" b="b"/>
              <a:pathLst>
                <a:path w="5783" h="3463" extrusionOk="0">
                  <a:moveTo>
                    <a:pt x="1332" y="1"/>
                  </a:moveTo>
                  <a:lnTo>
                    <a:pt x="0" y="457"/>
                  </a:lnTo>
                  <a:lnTo>
                    <a:pt x="4680" y="3463"/>
                  </a:lnTo>
                  <a:lnTo>
                    <a:pt x="5250" y="3235"/>
                  </a:lnTo>
                  <a:cubicBezTo>
                    <a:pt x="5250" y="3235"/>
                    <a:pt x="5783" y="2892"/>
                    <a:pt x="5745" y="2892"/>
                  </a:cubicBezTo>
                  <a:cubicBezTo>
                    <a:pt x="5707" y="2854"/>
                    <a:pt x="1332" y="1"/>
                    <a:pt x="1332" y="1"/>
                  </a:cubicBezTo>
                  <a:close/>
                </a:path>
              </a:pathLst>
            </a:custGeom>
            <a:solidFill>
              <a:srgbClr val="000000">
                <a:alpha val="1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9"/>
            <p:cNvSpPr/>
            <p:nvPr/>
          </p:nvSpPr>
          <p:spPr>
            <a:xfrm flipH="1">
              <a:off x="3000118" y="3996595"/>
              <a:ext cx="210588" cy="135262"/>
            </a:xfrm>
            <a:custGeom>
              <a:avLst/>
              <a:gdLst/>
              <a:ahLst/>
              <a:cxnLst/>
              <a:rect l="l" t="t" r="r" b="b"/>
              <a:pathLst>
                <a:path w="4680" h="3006" extrusionOk="0">
                  <a:moveTo>
                    <a:pt x="0" y="0"/>
                  </a:moveTo>
                  <a:lnTo>
                    <a:pt x="4680" y="3006"/>
                  </a:lnTo>
                  <a:close/>
                </a:path>
              </a:pathLst>
            </a:custGeom>
            <a:solidFill>
              <a:srgbClr val="C0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9"/>
            <p:cNvSpPr/>
            <p:nvPr/>
          </p:nvSpPr>
          <p:spPr>
            <a:xfrm flipH="1">
              <a:off x="2993278" y="3991690"/>
              <a:ext cx="226022" cy="148762"/>
            </a:xfrm>
            <a:custGeom>
              <a:avLst/>
              <a:gdLst/>
              <a:ahLst/>
              <a:cxnLst/>
              <a:rect l="l" t="t" r="r" b="b"/>
              <a:pathLst>
                <a:path w="5023" h="3306" extrusionOk="0">
                  <a:moveTo>
                    <a:pt x="176" y="1"/>
                  </a:moveTo>
                  <a:cubicBezTo>
                    <a:pt x="128" y="1"/>
                    <a:pt x="65" y="45"/>
                    <a:pt x="39" y="71"/>
                  </a:cubicBezTo>
                  <a:cubicBezTo>
                    <a:pt x="1" y="109"/>
                    <a:pt x="39" y="224"/>
                    <a:pt x="77" y="262"/>
                  </a:cubicBezTo>
                  <a:lnTo>
                    <a:pt x="4795" y="3267"/>
                  </a:lnTo>
                  <a:cubicBezTo>
                    <a:pt x="4833" y="3305"/>
                    <a:pt x="4833" y="3305"/>
                    <a:pt x="4871" y="3305"/>
                  </a:cubicBezTo>
                  <a:cubicBezTo>
                    <a:pt x="4947" y="3305"/>
                    <a:pt x="4985" y="3267"/>
                    <a:pt x="4985" y="3191"/>
                  </a:cubicBezTo>
                  <a:cubicBezTo>
                    <a:pt x="5023" y="3153"/>
                    <a:pt x="4985" y="3077"/>
                    <a:pt x="4947" y="3001"/>
                  </a:cubicBezTo>
                  <a:lnTo>
                    <a:pt x="229" y="33"/>
                  </a:lnTo>
                  <a:cubicBezTo>
                    <a:pt x="217" y="10"/>
                    <a:pt x="198" y="1"/>
                    <a:pt x="1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9"/>
            <p:cNvSpPr/>
            <p:nvPr/>
          </p:nvSpPr>
          <p:spPr>
            <a:xfrm flipH="1">
              <a:off x="2950485" y="3976031"/>
              <a:ext cx="207168" cy="131888"/>
            </a:xfrm>
            <a:custGeom>
              <a:avLst/>
              <a:gdLst/>
              <a:ahLst/>
              <a:cxnLst/>
              <a:rect l="l" t="t" r="r" b="b"/>
              <a:pathLst>
                <a:path w="4604" h="2931" extrusionOk="0">
                  <a:moveTo>
                    <a:pt x="1" y="1"/>
                  </a:moveTo>
                  <a:lnTo>
                    <a:pt x="4604" y="2930"/>
                  </a:lnTo>
                  <a:close/>
                </a:path>
              </a:pathLst>
            </a:custGeom>
            <a:solidFill>
              <a:srgbClr val="C0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9"/>
            <p:cNvSpPr/>
            <p:nvPr/>
          </p:nvSpPr>
          <p:spPr>
            <a:xfrm flipH="1">
              <a:off x="2943600" y="3968471"/>
              <a:ext cx="222603" cy="146287"/>
            </a:xfrm>
            <a:custGeom>
              <a:avLst/>
              <a:gdLst/>
              <a:ahLst/>
              <a:cxnLst/>
              <a:rect l="l" t="t" r="r" b="b"/>
              <a:pathLst>
                <a:path w="4947" h="3251" extrusionOk="0">
                  <a:moveTo>
                    <a:pt x="179" y="1"/>
                  </a:moveTo>
                  <a:cubicBezTo>
                    <a:pt x="130" y="1"/>
                    <a:pt x="65" y="28"/>
                    <a:pt x="38" y="55"/>
                  </a:cubicBezTo>
                  <a:cubicBezTo>
                    <a:pt x="0" y="93"/>
                    <a:pt x="38" y="207"/>
                    <a:pt x="76" y="245"/>
                  </a:cubicBezTo>
                  <a:lnTo>
                    <a:pt x="4718" y="3174"/>
                  </a:lnTo>
                  <a:cubicBezTo>
                    <a:pt x="4756" y="3250"/>
                    <a:pt x="4756" y="3250"/>
                    <a:pt x="4794" y="3250"/>
                  </a:cubicBezTo>
                  <a:cubicBezTo>
                    <a:pt x="4832" y="3250"/>
                    <a:pt x="4908" y="3212"/>
                    <a:pt x="4908" y="3136"/>
                  </a:cubicBezTo>
                  <a:cubicBezTo>
                    <a:pt x="4946" y="3098"/>
                    <a:pt x="4908" y="3022"/>
                    <a:pt x="4832" y="2946"/>
                  </a:cubicBezTo>
                  <a:lnTo>
                    <a:pt x="229" y="17"/>
                  </a:lnTo>
                  <a:cubicBezTo>
                    <a:pt x="217" y="6"/>
                    <a:pt x="200" y="1"/>
                    <a:pt x="1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9"/>
            <p:cNvSpPr/>
            <p:nvPr/>
          </p:nvSpPr>
          <p:spPr>
            <a:xfrm flipH="1">
              <a:off x="2914533" y="3958931"/>
              <a:ext cx="345851" cy="191779"/>
            </a:xfrm>
            <a:custGeom>
              <a:avLst/>
              <a:gdLst/>
              <a:ahLst/>
              <a:cxnLst/>
              <a:rect l="l" t="t" r="r" b="b"/>
              <a:pathLst>
                <a:path w="7686" h="4262" extrusionOk="0">
                  <a:moveTo>
                    <a:pt x="3843" y="305"/>
                  </a:moveTo>
                  <a:cubicBezTo>
                    <a:pt x="5784" y="305"/>
                    <a:pt x="7420" y="1142"/>
                    <a:pt x="7420" y="2169"/>
                  </a:cubicBezTo>
                  <a:cubicBezTo>
                    <a:pt x="7420" y="3234"/>
                    <a:pt x="5784" y="4033"/>
                    <a:pt x="3843" y="4033"/>
                  </a:cubicBezTo>
                  <a:cubicBezTo>
                    <a:pt x="1903" y="4033"/>
                    <a:pt x="267" y="3158"/>
                    <a:pt x="267" y="2169"/>
                  </a:cubicBezTo>
                  <a:cubicBezTo>
                    <a:pt x="267" y="1142"/>
                    <a:pt x="1903" y="305"/>
                    <a:pt x="3843" y="305"/>
                  </a:cubicBezTo>
                  <a:close/>
                  <a:moveTo>
                    <a:pt x="3843" y="0"/>
                  </a:moveTo>
                  <a:cubicBezTo>
                    <a:pt x="1713" y="0"/>
                    <a:pt x="1" y="952"/>
                    <a:pt x="1" y="2131"/>
                  </a:cubicBezTo>
                  <a:cubicBezTo>
                    <a:pt x="1" y="3310"/>
                    <a:pt x="1675" y="4261"/>
                    <a:pt x="3843" y="4261"/>
                  </a:cubicBezTo>
                  <a:cubicBezTo>
                    <a:pt x="6050" y="4261"/>
                    <a:pt x="7686" y="3348"/>
                    <a:pt x="7686" y="2131"/>
                  </a:cubicBezTo>
                  <a:cubicBezTo>
                    <a:pt x="7686" y="952"/>
                    <a:pt x="6050" y="0"/>
                    <a:pt x="3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9"/>
            <p:cNvSpPr/>
            <p:nvPr/>
          </p:nvSpPr>
          <p:spPr>
            <a:xfrm flipH="1">
              <a:off x="2376985" y="3909298"/>
              <a:ext cx="436566" cy="231152"/>
            </a:xfrm>
            <a:custGeom>
              <a:avLst/>
              <a:gdLst/>
              <a:ahLst/>
              <a:cxnLst/>
              <a:rect l="l" t="t" r="r" b="b"/>
              <a:pathLst>
                <a:path w="9702" h="5137" extrusionOk="0">
                  <a:moveTo>
                    <a:pt x="4870" y="0"/>
                  </a:moveTo>
                  <a:cubicBezTo>
                    <a:pt x="2207" y="0"/>
                    <a:pt x="0" y="1141"/>
                    <a:pt x="0" y="2549"/>
                  </a:cubicBezTo>
                  <a:cubicBezTo>
                    <a:pt x="0" y="3995"/>
                    <a:pt x="2207" y="5136"/>
                    <a:pt x="4870" y="5136"/>
                  </a:cubicBezTo>
                  <a:cubicBezTo>
                    <a:pt x="7533" y="5136"/>
                    <a:pt x="9702" y="3995"/>
                    <a:pt x="9702" y="2549"/>
                  </a:cubicBezTo>
                  <a:cubicBezTo>
                    <a:pt x="9702" y="1141"/>
                    <a:pt x="7533" y="0"/>
                    <a:pt x="4870" y="0"/>
                  </a:cubicBezTo>
                  <a:close/>
                </a:path>
              </a:pathLst>
            </a:custGeom>
            <a:solidFill>
              <a:srgbClr val="000000">
                <a:alpha val="1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9"/>
            <p:cNvSpPr/>
            <p:nvPr/>
          </p:nvSpPr>
          <p:spPr>
            <a:xfrm flipH="1">
              <a:off x="2428326" y="3909298"/>
              <a:ext cx="333881" cy="191779"/>
            </a:xfrm>
            <a:custGeom>
              <a:avLst/>
              <a:gdLst/>
              <a:ahLst/>
              <a:cxnLst/>
              <a:rect l="l" t="t" r="r" b="b"/>
              <a:pathLst>
                <a:path w="7420" h="4262" extrusionOk="0">
                  <a:moveTo>
                    <a:pt x="1" y="0"/>
                  </a:moveTo>
                  <a:lnTo>
                    <a:pt x="1" y="2283"/>
                  </a:lnTo>
                  <a:cubicBezTo>
                    <a:pt x="1" y="3386"/>
                    <a:pt x="1675" y="4261"/>
                    <a:pt x="3691" y="4261"/>
                  </a:cubicBezTo>
                  <a:cubicBezTo>
                    <a:pt x="5745" y="4261"/>
                    <a:pt x="7419" y="3386"/>
                    <a:pt x="7419" y="2283"/>
                  </a:cubicBezTo>
                  <a:lnTo>
                    <a:pt x="7419" y="0"/>
                  </a:lnTo>
                  <a:lnTo>
                    <a:pt x="6202" y="799"/>
                  </a:lnTo>
                  <a:cubicBezTo>
                    <a:pt x="5517" y="457"/>
                    <a:pt x="4680" y="266"/>
                    <a:pt x="3729" y="266"/>
                  </a:cubicBezTo>
                  <a:cubicBezTo>
                    <a:pt x="2778" y="266"/>
                    <a:pt x="1903" y="457"/>
                    <a:pt x="1256" y="79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9"/>
            <p:cNvSpPr/>
            <p:nvPr/>
          </p:nvSpPr>
          <p:spPr>
            <a:xfrm flipH="1">
              <a:off x="2418067" y="3901153"/>
              <a:ext cx="350981" cy="206764"/>
            </a:xfrm>
            <a:custGeom>
              <a:avLst/>
              <a:gdLst/>
              <a:ahLst/>
              <a:cxnLst/>
              <a:rect l="l" t="t" r="r" b="b"/>
              <a:pathLst>
                <a:path w="7800" h="4595" extrusionOk="0">
                  <a:moveTo>
                    <a:pt x="7419" y="447"/>
                  </a:moveTo>
                  <a:lnTo>
                    <a:pt x="7419" y="2464"/>
                  </a:lnTo>
                  <a:cubicBezTo>
                    <a:pt x="7419" y="3415"/>
                    <a:pt x="5821" y="4252"/>
                    <a:pt x="3881" y="4252"/>
                  </a:cubicBezTo>
                  <a:cubicBezTo>
                    <a:pt x="1903" y="4252"/>
                    <a:pt x="305" y="3453"/>
                    <a:pt x="305" y="2464"/>
                  </a:cubicBezTo>
                  <a:lnTo>
                    <a:pt x="305" y="447"/>
                  </a:lnTo>
                  <a:lnTo>
                    <a:pt x="1294" y="1132"/>
                  </a:lnTo>
                  <a:lnTo>
                    <a:pt x="1446" y="1132"/>
                  </a:lnTo>
                  <a:cubicBezTo>
                    <a:pt x="2093" y="828"/>
                    <a:pt x="2968" y="638"/>
                    <a:pt x="3881" y="638"/>
                  </a:cubicBezTo>
                  <a:cubicBezTo>
                    <a:pt x="4756" y="638"/>
                    <a:pt x="5631" y="790"/>
                    <a:pt x="6278" y="1132"/>
                  </a:cubicBezTo>
                  <a:cubicBezTo>
                    <a:pt x="6316" y="1151"/>
                    <a:pt x="6344" y="1161"/>
                    <a:pt x="6368" y="1161"/>
                  </a:cubicBezTo>
                  <a:cubicBezTo>
                    <a:pt x="6392" y="1161"/>
                    <a:pt x="6411" y="1151"/>
                    <a:pt x="6430" y="1132"/>
                  </a:cubicBezTo>
                  <a:lnTo>
                    <a:pt x="7419" y="447"/>
                  </a:lnTo>
                  <a:close/>
                  <a:moveTo>
                    <a:pt x="177" y="0"/>
                  </a:moveTo>
                  <a:cubicBezTo>
                    <a:pt x="153" y="0"/>
                    <a:pt x="134" y="10"/>
                    <a:pt x="115" y="29"/>
                  </a:cubicBezTo>
                  <a:cubicBezTo>
                    <a:pt x="77" y="67"/>
                    <a:pt x="1" y="143"/>
                    <a:pt x="1" y="181"/>
                  </a:cubicBezTo>
                  <a:lnTo>
                    <a:pt x="1" y="2464"/>
                  </a:lnTo>
                  <a:cubicBezTo>
                    <a:pt x="1" y="3643"/>
                    <a:pt x="1675" y="4594"/>
                    <a:pt x="3881" y="4594"/>
                  </a:cubicBezTo>
                  <a:cubicBezTo>
                    <a:pt x="6050" y="4594"/>
                    <a:pt x="7762" y="3643"/>
                    <a:pt x="7800" y="2464"/>
                  </a:cubicBezTo>
                  <a:lnTo>
                    <a:pt x="7800" y="181"/>
                  </a:lnTo>
                  <a:cubicBezTo>
                    <a:pt x="7800" y="143"/>
                    <a:pt x="7762" y="67"/>
                    <a:pt x="7724" y="29"/>
                  </a:cubicBezTo>
                  <a:cubicBezTo>
                    <a:pt x="7686" y="10"/>
                    <a:pt x="7657" y="0"/>
                    <a:pt x="7633" y="0"/>
                  </a:cubicBezTo>
                  <a:cubicBezTo>
                    <a:pt x="7609" y="0"/>
                    <a:pt x="7590" y="10"/>
                    <a:pt x="7571" y="29"/>
                  </a:cubicBezTo>
                  <a:lnTo>
                    <a:pt x="6392" y="790"/>
                  </a:lnTo>
                  <a:cubicBezTo>
                    <a:pt x="5669" y="524"/>
                    <a:pt x="4832" y="333"/>
                    <a:pt x="3919" y="333"/>
                  </a:cubicBezTo>
                  <a:cubicBezTo>
                    <a:pt x="3006" y="333"/>
                    <a:pt x="2169" y="447"/>
                    <a:pt x="1446" y="790"/>
                  </a:cubicBezTo>
                  <a:lnTo>
                    <a:pt x="267" y="29"/>
                  </a:lnTo>
                  <a:cubicBezTo>
                    <a:pt x="229" y="10"/>
                    <a:pt x="200" y="0"/>
                    <a:pt x="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9"/>
            <p:cNvSpPr/>
            <p:nvPr/>
          </p:nvSpPr>
          <p:spPr>
            <a:xfrm flipH="1">
              <a:off x="2428326" y="3818536"/>
              <a:ext cx="333881" cy="179810"/>
            </a:xfrm>
            <a:custGeom>
              <a:avLst/>
              <a:gdLst/>
              <a:ahLst/>
              <a:cxnLst/>
              <a:rect l="l" t="t" r="r" b="b"/>
              <a:pathLst>
                <a:path w="7420" h="3996" extrusionOk="0">
                  <a:moveTo>
                    <a:pt x="3729" y="1"/>
                  </a:moveTo>
                  <a:cubicBezTo>
                    <a:pt x="1675" y="1"/>
                    <a:pt x="1" y="914"/>
                    <a:pt x="1" y="2017"/>
                  </a:cubicBezTo>
                  <a:cubicBezTo>
                    <a:pt x="1" y="3120"/>
                    <a:pt x="1675" y="3995"/>
                    <a:pt x="3729" y="3995"/>
                  </a:cubicBezTo>
                  <a:cubicBezTo>
                    <a:pt x="5745" y="3995"/>
                    <a:pt x="7419" y="3120"/>
                    <a:pt x="7419" y="2017"/>
                  </a:cubicBezTo>
                  <a:cubicBezTo>
                    <a:pt x="7419" y="914"/>
                    <a:pt x="5745" y="1"/>
                    <a:pt x="37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9"/>
            <p:cNvSpPr/>
            <p:nvPr/>
          </p:nvSpPr>
          <p:spPr>
            <a:xfrm flipH="1">
              <a:off x="2471118" y="3827131"/>
              <a:ext cx="260266" cy="157536"/>
            </a:xfrm>
            <a:custGeom>
              <a:avLst/>
              <a:gdLst/>
              <a:ahLst/>
              <a:cxnLst/>
              <a:rect l="l" t="t" r="r" b="b"/>
              <a:pathLst>
                <a:path w="5784" h="3501" extrusionOk="0">
                  <a:moveTo>
                    <a:pt x="4452" y="0"/>
                  </a:moveTo>
                  <a:cubicBezTo>
                    <a:pt x="4452" y="0"/>
                    <a:pt x="115" y="2853"/>
                    <a:pt x="39" y="2929"/>
                  </a:cubicBezTo>
                  <a:cubicBezTo>
                    <a:pt x="1" y="2929"/>
                    <a:pt x="495" y="3234"/>
                    <a:pt x="495" y="3234"/>
                  </a:cubicBezTo>
                  <a:lnTo>
                    <a:pt x="1066" y="3500"/>
                  </a:lnTo>
                  <a:lnTo>
                    <a:pt x="5783" y="495"/>
                  </a:lnTo>
                  <a:lnTo>
                    <a:pt x="4452" y="0"/>
                  </a:lnTo>
                  <a:close/>
                </a:path>
              </a:pathLst>
            </a:custGeom>
            <a:solidFill>
              <a:srgbClr val="000000">
                <a:alpha val="1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9"/>
            <p:cNvSpPr/>
            <p:nvPr/>
          </p:nvSpPr>
          <p:spPr>
            <a:xfrm flipH="1">
              <a:off x="2469407" y="3849360"/>
              <a:ext cx="210633" cy="135307"/>
            </a:xfrm>
            <a:custGeom>
              <a:avLst/>
              <a:gdLst/>
              <a:ahLst/>
              <a:cxnLst/>
              <a:rect l="l" t="t" r="r" b="b"/>
              <a:pathLst>
                <a:path w="4681" h="3007" extrusionOk="0">
                  <a:moveTo>
                    <a:pt x="4680" y="1"/>
                  </a:moveTo>
                  <a:lnTo>
                    <a:pt x="1" y="3006"/>
                  </a:lnTo>
                  <a:close/>
                </a:path>
              </a:pathLst>
            </a:custGeom>
            <a:solidFill>
              <a:srgbClr val="C0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9"/>
            <p:cNvSpPr/>
            <p:nvPr/>
          </p:nvSpPr>
          <p:spPr>
            <a:xfrm flipH="1">
              <a:off x="2462568" y="3843195"/>
              <a:ext cx="226022" cy="146602"/>
            </a:xfrm>
            <a:custGeom>
              <a:avLst/>
              <a:gdLst/>
              <a:ahLst/>
              <a:cxnLst/>
              <a:rect l="l" t="t" r="r" b="b"/>
              <a:pathLst>
                <a:path w="5023" h="3258" extrusionOk="0">
                  <a:moveTo>
                    <a:pt x="4859" y="1"/>
                  </a:moveTo>
                  <a:cubicBezTo>
                    <a:pt x="4832" y="1"/>
                    <a:pt x="4808" y="10"/>
                    <a:pt x="4794" y="23"/>
                  </a:cubicBezTo>
                  <a:lnTo>
                    <a:pt x="77" y="3029"/>
                  </a:lnTo>
                  <a:cubicBezTo>
                    <a:pt x="1" y="3067"/>
                    <a:pt x="1" y="3181"/>
                    <a:pt x="39" y="3219"/>
                  </a:cubicBezTo>
                  <a:cubicBezTo>
                    <a:pt x="77" y="3219"/>
                    <a:pt x="115" y="3257"/>
                    <a:pt x="191" y="3257"/>
                  </a:cubicBezTo>
                  <a:lnTo>
                    <a:pt x="229" y="3257"/>
                  </a:lnTo>
                  <a:lnTo>
                    <a:pt x="4946" y="290"/>
                  </a:lnTo>
                  <a:cubicBezTo>
                    <a:pt x="5023" y="214"/>
                    <a:pt x="5023" y="138"/>
                    <a:pt x="4984" y="100"/>
                  </a:cubicBezTo>
                  <a:cubicBezTo>
                    <a:pt x="4960" y="27"/>
                    <a:pt x="4906" y="1"/>
                    <a:pt x="48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9"/>
            <p:cNvSpPr/>
            <p:nvPr/>
          </p:nvSpPr>
          <p:spPr>
            <a:xfrm flipH="1">
              <a:off x="2524215" y="3827131"/>
              <a:ext cx="207168" cy="133553"/>
            </a:xfrm>
            <a:custGeom>
              <a:avLst/>
              <a:gdLst/>
              <a:ahLst/>
              <a:cxnLst/>
              <a:rect l="l" t="t" r="r" b="b"/>
              <a:pathLst>
                <a:path w="4604" h="2968" extrusionOk="0">
                  <a:moveTo>
                    <a:pt x="4604" y="0"/>
                  </a:moveTo>
                  <a:lnTo>
                    <a:pt x="1" y="2967"/>
                  </a:lnTo>
                  <a:close/>
                </a:path>
              </a:pathLst>
            </a:custGeom>
            <a:solidFill>
              <a:srgbClr val="C0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9"/>
            <p:cNvSpPr/>
            <p:nvPr/>
          </p:nvSpPr>
          <p:spPr>
            <a:xfrm flipH="1">
              <a:off x="2519041" y="3822541"/>
              <a:ext cx="220893" cy="144982"/>
            </a:xfrm>
            <a:custGeom>
              <a:avLst/>
              <a:gdLst/>
              <a:ahLst/>
              <a:cxnLst/>
              <a:rect l="l" t="t" r="r" b="b"/>
              <a:pathLst>
                <a:path w="4909" h="3222" extrusionOk="0">
                  <a:moveTo>
                    <a:pt x="4755" y="1"/>
                  </a:moveTo>
                  <a:cubicBezTo>
                    <a:pt x="4724" y="1"/>
                    <a:pt x="4696" y="10"/>
                    <a:pt x="4680" y="26"/>
                  </a:cubicBezTo>
                  <a:lnTo>
                    <a:pt x="76" y="2955"/>
                  </a:lnTo>
                  <a:cubicBezTo>
                    <a:pt x="0" y="3031"/>
                    <a:pt x="0" y="3108"/>
                    <a:pt x="38" y="3146"/>
                  </a:cubicBezTo>
                  <a:cubicBezTo>
                    <a:pt x="76" y="3146"/>
                    <a:pt x="115" y="3222"/>
                    <a:pt x="191" y="3222"/>
                  </a:cubicBezTo>
                  <a:lnTo>
                    <a:pt x="229" y="3222"/>
                  </a:lnTo>
                  <a:lnTo>
                    <a:pt x="4832" y="254"/>
                  </a:lnTo>
                  <a:cubicBezTo>
                    <a:pt x="4908" y="216"/>
                    <a:pt x="4908" y="102"/>
                    <a:pt x="4870" y="64"/>
                  </a:cubicBezTo>
                  <a:cubicBezTo>
                    <a:pt x="4848" y="19"/>
                    <a:pt x="4799" y="1"/>
                    <a:pt x="47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9"/>
            <p:cNvSpPr/>
            <p:nvPr/>
          </p:nvSpPr>
          <p:spPr>
            <a:xfrm flipH="1">
              <a:off x="2419777" y="3809986"/>
              <a:ext cx="349271" cy="193489"/>
            </a:xfrm>
            <a:custGeom>
              <a:avLst/>
              <a:gdLst/>
              <a:ahLst/>
              <a:cxnLst/>
              <a:rect l="l" t="t" r="r" b="b"/>
              <a:pathLst>
                <a:path w="7762" h="4300" extrusionOk="0">
                  <a:moveTo>
                    <a:pt x="3881" y="343"/>
                  </a:moveTo>
                  <a:cubicBezTo>
                    <a:pt x="5859" y="343"/>
                    <a:pt x="7495" y="1142"/>
                    <a:pt x="7419" y="2207"/>
                  </a:cubicBezTo>
                  <a:cubicBezTo>
                    <a:pt x="7419" y="3234"/>
                    <a:pt x="5821" y="4033"/>
                    <a:pt x="3881" y="4033"/>
                  </a:cubicBezTo>
                  <a:cubicBezTo>
                    <a:pt x="1903" y="4033"/>
                    <a:pt x="305" y="3196"/>
                    <a:pt x="305" y="2207"/>
                  </a:cubicBezTo>
                  <a:cubicBezTo>
                    <a:pt x="305" y="1142"/>
                    <a:pt x="1903" y="343"/>
                    <a:pt x="3881" y="343"/>
                  </a:cubicBezTo>
                  <a:close/>
                  <a:moveTo>
                    <a:pt x="3881" y="1"/>
                  </a:moveTo>
                  <a:cubicBezTo>
                    <a:pt x="1713" y="1"/>
                    <a:pt x="1" y="952"/>
                    <a:pt x="1" y="2169"/>
                  </a:cubicBezTo>
                  <a:cubicBezTo>
                    <a:pt x="1" y="3348"/>
                    <a:pt x="1675" y="4300"/>
                    <a:pt x="3881" y="4300"/>
                  </a:cubicBezTo>
                  <a:cubicBezTo>
                    <a:pt x="6050" y="4300"/>
                    <a:pt x="7762" y="3387"/>
                    <a:pt x="7724" y="2169"/>
                  </a:cubicBezTo>
                  <a:cubicBezTo>
                    <a:pt x="7724" y="952"/>
                    <a:pt x="6050" y="1"/>
                    <a:pt x="38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F77D08-AAF1-4570-8CF6-AAD5C20C3C0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5700" y="30107"/>
            <a:ext cx="1591131" cy="79002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C489D2F-3769-4E2E-927A-D2E987DE84F3}"/>
              </a:ext>
            </a:extLst>
          </p:cNvPr>
          <p:cNvGrpSpPr/>
          <p:nvPr/>
        </p:nvGrpSpPr>
        <p:grpSpPr>
          <a:xfrm>
            <a:off x="150356" y="3896211"/>
            <a:ext cx="8843289" cy="1142131"/>
            <a:chOff x="102591" y="2103789"/>
            <a:chExt cx="8843289" cy="1142131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1F679DCB-333B-4BA1-9084-F99BA3160F5B}"/>
                </a:ext>
              </a:extLst>
            </p:cNvPr>
            <p:cNvSpPr/>
            <p:nvPr/>
          </p:nvSpPr>
          <p:spPr>
            <a:xfrm>
              <a:off x="102591" y="2103789"/>
              <a:ext cx="88432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Roboto" panose="020B0604020202020204" charset="0"/>
                  <a:ea typeface="Roboto" panose="020B0604020202020204" charset="0"/>
                </a:rPr>
                <a:t>Акселерационная программа «Стартапы </a:t>
              </a:r>
              <a:r>
                <a:rPr lang="en-US" sz="20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Roboto" panose="020B0604020202020204" charset="0"/>
                  <a:ea typeface="Roboto" panose="020B0604020202020204" charset="0"/>
                </a:rPr>
                <a:t>LETI» </a:t>
              </a: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EE5FC35-F852-4F45-979E-8DB4ED6AD768}"/>
                </a:ext>
              </a:extLst>
            </p:cNvPr>
            <p:cNvSpPr/>
            <p:nvPr/>
          </p:nvSpPr>
          <p:spPr>
            <a:xfrm>
              <a:off x="102591" y="2422085"/>
              <a:ext cx="88432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Roboto" panose="020B0604020202020204" charset="0"/>
                  <a:ea typeface="Roboto" panose="020B0604020202020204" charset="0"/>
                </a:rPr>
                <a:t>Лидер Эпохи Технологических Инноваций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5D0AD07-689E-4303-8AF7-47ADD3396765}"/>
                </a:ext>
              </a:extLst>
            </p:cNvPr>
            <p:cNvSpPr/>
            <p:nvPr/>
          </p:nvSpPr>
          <p:spPr>
            <a:xfrm>
              <a:off x="147159" y="2722700"/>
              <a:ext cx="87541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err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Roboto" panose="020B0604020202020204" charset="0"/>
                  <a:ea typeface="Roboto" panose="020B0604020202020204" charset="0"/>
                </a:rPr>
                <a:t>Трекер</a:t>
              </a:r>
              <a:r>
                <a:rPr lang="ru-RU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Roboto" panose="020B0604020202020204" charset="0"/>
                  <a:ea typeface="Roboto" panose="020B0604020202020204" charset="0"/>
                </a:rPr>
                <a:t> проекта – Иванова Кристина Наполеоновна</a:t>
              </a:r>
            </a:p>
            <a:p>
              <a:pPr algn="ctr"/>
              <a:r>
                <a:rPr lang="ru-RU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Roboto" panose="020B0604020202020204" charset="0"/>
                  <a:ea typeface="Roboto" panose="020B0604020202020204" charset="0"/>
                </a:rPr>
                <a:t>Эксперт проекта – Мельниченко Сергей Владимирович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EB353DA-EB48-4B70-8DCA-3C7EDD1E7CB8}"/>
              </a:ext>
            </a:extLst>
          </p:cNvPr>
          <p:cNvGrpSpPr/>
          <p:nvPr/>
        </p:nvGrpSpPr>
        <p:grpSpPr>
          <a:xfrm>
            <a:off x="2410904" y="361270"/>
            <a:ext cx="4322193" cy="1371600"/>
            <a:chOff x="2449846" y="2249956"/>
            <a:chExt cx="4322193" cy="1371600"/>
          </a:xfrm>
        </p:grpSpPr>
        <p:sp>
          <p:nvSpPr>
            <p:cNvPr id="438" name="Прямоугольник: скругленные углы 437">
              <a:extLst>
                <a:ext uri="{FF2B5EF4-FFF2-40B4-BE49-F238E27FC236}">
                  <a16:creationId xmlns:a16="http://schemas.microsoft.com/office/drawing/2014/main" id="{A00BFDA3-7BBA-4AFB-BFB0-849E957742B0}"/>
                </a:ext>
              </a:extLst>
            </p:cNvPr>
            <p:cNvSpPr/>
            <p:nvPr/>
          </p:nvSpPr>
          <p:spPr>
            <a:xfrm>
              <a:off x="2449846" y="2249957"/>
              <a:ext cx="3630607" cy="137159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ru-RU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            </a:t>
              </a:r>
            </a:p>
            <a:p>
              <a:pPr>
                <a:lnSpc>
                  <a:spcPct val="150000"/>
                </a:lnSpc>
              </a:pPr>
              <a:r>
                <a:rPr lang="ru-RU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        8 (900) 656 </a:t>
              </a:r>
              <a:r>
                <a:rPr lang="en-US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- </a:t>
              </a:r>
              <a:r>
                <a:rPr lang="ru-RU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01 </a:t>
              </a:r>
              <a:r>
                <a:rPr lang="en-US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- </a:t>
              </a:r>
              <a:r>
                <a:rPr lang="ru-RU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21</a:t>
              </a:r>
              <a:endParaRPr lang="ru-RU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        </a:t>
              </a:r>
              <a:r>
                <a:rPr lang="en-US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jubogod@gmail.com</a:t>
              </a:r>
              <a:r>
                <a:rPr lang="ru-RU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</a:t>
              </a:r>
            </a:p>
          </p:txBody>
        </p:sp>
        <p:pic>
          <p:nvPicPr>
            <p:cNvPr id="439" name="Рисунок 438" descr="Беспроводная связь">
              <a:extLst>
                <a:ext uri="{FF2B5EF4-FFF2-40B4-BE49-F238E27FC236}">
                  <a16:creationId xmlns:a16="http://schemas.microsoft.com/office/drawing/2014/main" id="{E0585E39-86D9-4F62-B885-4461F8FC7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68029" y="2787729"/>
              <a:ext cx="365327" cy="365327"/>
            </a:xfrm>
            <a:prstGeom prst="rect">
              <a:avLst/>
            </a:prstGeom>
          </p:spPr>
        </p:pic>
        <p:pic>
          <p:nvPicPr>
            <p:cNvPr id="440" name="Рисунок 439" descr="Конверт">
              <a:extLst>
                <a:ext uri="{FF2B5EF4-FFF2-40B4-BE49-F238E27FC236}">
                  <a16:creationId xmlns:a16="http://schemas.microsoft.com/office/drawing/2014/main" id="{FAEB66F3-4857-481F-887C-777932162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568029" y="3127701"/>
              <a:ext cx="368455" cy="368455"/>
            </a:xfrm>
            <a:prstGeom prst="rect">
              <a:avLst/>
            </a:prstGeom>
          </p:spPr>
        </p:pic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67508843-84C9-4BED-A90F-F9F8F5922FA6}"/>
                </a:ext>
              </a:extLst>
            </p:cNvPr>
            <p:cNvSpPr txBox="1"/>
            <p:nvPr/>
          </p:nvSpPr>
          <p:spPr>
            <a:xfrm>
              <a:off x="2568029" y="2310949"/>
              <a:ext cx="26452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Юлия Алексеевна БОГОД</a:t>
              </a:r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46ACC9CF-7E2C-449A-9509-5AFAE5F7C7F5}"/>
                </a:ext>
              </a:extLst>
            </p:cNvPr>
            <p:cNvSpPr txBox="1"/>
            <p:nvPr/>
          </p:nvSpPr>
          <p:spPr>
            <a:xfrm>
              <a:off x="2568029" y="2588520"/>
              <a:ext cx="73930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>
                  <a:solidFill>
                    <a:schemeClr val="tx2">
                      <a:lumMod val="75000"/>
                    </a:schemeClr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СПИКЕР</a:t>
              </a:r>
            </a:p>
          </p:txBody>
        </p:sp>
        <p:pic>
          <p:nvPicPr>
            <p:cNvPr id="443" name="Рисунок 442">
              <a:extLst>
                <a:ext uri="{FF2B5EF4-FFF2-40B4-BE49-F238E27FC236}">
                  <a16:creationId xmlns:a16="http://schemas.microsoft.com/office/drawing/2014/main" id="{20D72721-59ED-472E-88C3-B8ED42156E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6777" r="14043" b="48099"/>
            <a:stretch/>
          </p:blipFill>
          <p:spPr>
            <a:xfrm>
              <a:off x="5202623" y="2249956"/>
              <a:ext cx="1569416" cy="1371599"/>
            </a:xfrm>
            <a:prstGeom prst="round2SameRect">
              <a:avLst>
                <a:gd name="adj1" fmla="val 21233"/>
                <a:gd name="adj2" fmla="val 23555"/>
              </a:avLst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7B90A9EE-D68F-DE07-3627-9D6FD9D38C60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15255C-8A1F-774A-9562-E2419743816C}"/>
              </a:ext>
            </a:extLst>
          </p:cNvPr>
          <p:cNvSpPr txBox="1"/>
          <p:nvPr/>
        </p:nvSpPr>
        <p:spPr>
          <a:xfrm>
            <a:off x="200778" y="114571"/>
            <a:ext cx="6873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6"/>
                </a:solidFill>
                <a:latin typeface="Roboto Black" panose="020B0604020202020204" charset="0"/>
                <a:ea typeface="Roboto Black" panose="020B0604020202020204" charset="0"/>
                <a:cs typeface="Roboto Black" panose="020B0604020202020204" charset="0"/>
              </a:rPr>
              <a:t>Актуальность и описание проекта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D020410-2CCA-4191-AA69-1F75FC86034B}"/>
              </a:ext>
            </a:extLst>
          </p:cNvPr>
          <p:cNvGrpSpPr/>
          <p:nvPr/>
        </p:nvGrpSpPr>
        <p:grpSpPr>
          <a:xfrm>
            <a:off x="215230" y="893855"/>
            <a:ext cx="8713541" cy="4232052"/>
            <a:chOff x="200777" y="928490"/>
            <a:chExt cx="8713541" cy="4232052"/>
          </a:xfrm>
        </p:grpSpPr>
        <p:sp>
          <p:nvSpPr>
            <p:cNvPr id="23" name="Скругленный прямоугольник 22">
              <a:extLst>
                <a:ext uri="{FF2B5EF4-FFF2-40B4-BE49-F238E27FC236}">
                  <a16:creationId xmlns:a16="http://schemas.microsoft.com/office/drawing/2014/main" id="{1302C8BB-3256-4B78-6313-55E48C421118}"/>
                </a:ext>
              </a:extLst>
            </p:cNvPr>
            <p:cNvSpPr/>
            <p:nvPr/>
          </p:nvSpPr>
          <p:spPr>
            <a:xfrm>
              <a:off x="5748016" y="928490"/>
              <a:ext cx="3144545" cy="4160210"/>
            </a:xfrm>
            <a:prstGeom prst="roundRect">
              <a:avLst>
                <a:gd name="adj" fmla="val 5985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00" algn="ctr">
                <a:buClr>
                  <a:schemeClr val="tx1"/>
                </a:buClr>
                <a:buSzPct val="130000"/>
              </a:pPr>
              <a:endParaRPr lang="ru-RU" sz="1100" dirty="0">
                <a:latin typeface="Roboto" panose="020B0604020202020204" charset="0"/>
                <a:ea typeface="Roboto" panose="020B0604020202020204" charset="0"/>
              </a:endParaRPr>
            </a:p>
          </p:txBody>
        </p:sp>
        <p:graphicFrame>
          <p:nvGraphicFramePr>
            <p:cNvPr id="5" name="Диаграмма 4">
              <a:extLst>
                <a:ext uri="{FF2B5EF4-FFF2-40B4-BE49-F238E27FC236}">
                  <a16:creationId xmlns:a16="http://schemas.microsoft.com/office/drawing/2014/main" id="{8BA6B206-C3A4-4E82-FCBE-F293B5335A5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25409684"/>
                </p:ext>
              </p:extLst>
            </p:nvPr>
          </p:nvGraphicFramePr>
          <p:xfrm>
            <a:off x="5233759" y="1099746"/>
            <a:ext cx="3680559" cy="40607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0" name="Скругленный прямоугольник 19">
              <a:extLst>
                <a:ext uri="{FF2B5EF4-FFF2-40B4-BE49-F238E27FC236}">
                  <a16:creationId xmlns:a16="http://schemas.microsoft.com/office/drawing/2014/main" id="{6F906719-A4E0-1298-B6C1-751926793EE9}"/>
                </a:ext>
              </a:extLst>
            </p:cNvPr>
            <p:cNvSpPr/>
            <p:nvPr/>
          </p:nvSpPr>
          <p:spPr>
            <a:xfrm>
              <a:off x="200777" y="928490"/>
              <a:ext cx="5412796" cy="1879264"/>
            </a:xfrm>
            <a:prstGeom prst="roundRect">
              <a:avLst>
                <a:gd name="adj" fmla="val 10408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00" algn="ctr">
                <a:buClr>
                  <a:schemeClr val="tx1"/>
                </a:buClr>
                <a:buSzPct val="130000"/>
              </a:pPr>
              <a:r>
                <a:rPr lang="ru-RU" b="1" dirty="0">
                  <a:solidFill>
                    <a:srgbClr val="00286F"/>
                  </a:solidFill>
                  <a:latin typeface="Roboto" panose="020B0604020202020204" charset="0"/>
                  <a:ea typeface="Roboto" panose="020B0604020202020204" charset="0"/>
                </a:rPr>
                <a:t>Предпосылки</a:t>
              </a:r>
              <a:endParaRPr lang="ru-RU" sz="1100" b="1" dirty="0">
                <a:solidFill>
                  <a:srgbClr val="00286F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321750" indent="-285750" algn="l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endParaRPr lang="ru-RU" sz="1100" dirty="0">
                <a:latin typeface="Roboto" panose="020B0604020202020204" charset="0"/>
                <a:ea typeface="Roboto" panose="020B0604020202020204" charset="0"/>
              </a:endParaRPr>
            </a:p>
            <a:p>
              <a:pPr marL="321750" indent="-285750" algn="l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Сейчас пользуются большой популярностью приложения для </a:t>
              </a:r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отслеживания своего здоровья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.  </a:t>
              </a:r>
            </a:p>
            <a:p>
              <a:pPr marL="321750" indent="-285750" algn="l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endParaRPr lang="ru-RU" sz="500" dirty="0">
                <a:latin typeface="Roboto" panose="020B0604020202020204" charset="0"/>
                <a:ea typeface="Roboto" panose="020B0604020202020204" charset="0"/>
              </a:endParaRPr>
            </a:p>
            <a:p>
              <a:pPr marL="321750" indent="-285750" algn="l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По данным</a:t>
              </a:r>
              <a:r>
                <a:rPr lang="ru-RU" sz="1100" dirty="0"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b="1" dirty="0">
                  <a:solidFill>
                    <a:schemeClr val="accent5"/>
                  </a:solidFill>
                  <a:latin typeface="Roboto" panose="020B0604020202020204" charset="0"/>
                  <a:ea typeface="Roboto" panose="020B0604020202020204" charset="0"/>
                </a:rPr>
                <a:t>Росстата</a:t>
              </a:r>
              <a:r>
                <a:rPr lang="en-US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общая заболеваемость на 2020 год составила </a:t>
              </a:r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229 091.3 случаев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, что ведет к потребности </a:t>
              </a:r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принимать лекарственные препараты (ЛП).</a:t>
              </a:r>
            </a:p>
            <a:p>
              <a:pPr marL="321750" indent="-285750" algn="l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endParaRPr lang="ru-RU" sz="500" b="1" dirty="0">
                <a:solidFill>
                  <a:schemeClr val="tx2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321750" indent="-285750" algn="l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Значительное количество пациентов</a:t>
              </a:r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вынуждены принимать </a:t>
              </a:r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несколько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ЛП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. </a:t>
              </a:r>
            </a:p>
          </p:txBody>
        </p:sp>
        <p:sp>
          <p:nvSpPr>
            <p:cNvPr id="21" name="Скругленный прямоугольник 20">
              <a:extLst>
                <a:ext uri="{FF2B5EF4-FFF2-40B4-BE49-F238E27FC236}">
                  <a16:creationId xmlns:a16="http://schemas.microsoft.com/office/drawing/2014/main" id="{D6C948BE-BF33-0ADC-F71F-58DB09033064}"/>
                </a:ext>
              </a:extLst>
            </p:cNvPr>
            <p:cNvSpPr/>
            <p:nvPr/>
          </p:nvSpPr>
          <p:spPr>
            <a:xfrm>
              <a:off x="200777" y="2890805"/>
              <a:ext cx="5412796" cy="648528"/>
            </a:xfrm>
            <a:prstGeom prst="roundRect">
              <a:avLst>
                <a:gd name="adj" fmla="val 2979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rgbClr val="00286F"/>
                  </a:solidFill>
                  <a:latin typeface="Roboto" panose="020B0604020202020204" charset="0"/>
                  <a:ea typeface="Roboto" panose="020B0604020202020204" charset="0"/>
                </a:rPr>
                <a:t>Идея проекта</a:t>
              </a:r>
            </a:p>
            <a:p>
              <a:pPr algn="ctr"/>
              <a:endParaRPr lang="ru-RU" sz="5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r>
                <a:rPr lang="ru-RU" sz="1100" b="1" dirty="0">
                  <a:solidFill>
                    <a:srgbClr val="00286F"/>
                  </a:solidFill>
                  <a:latin typeface="Roboto" panose="020B0604020202020204" charset="0"/>
                  <a:ea typeface="Roboto" panose="020B0604020202020204" charset="0"/>
                </a:rPr>
                <a:t>Приложение</a:t>
              </a:r>
              <a:r>
                <a:rPr lang="ru-RU" sz="1100" dirty="0">
                  <a:solidFill>
                    <a:srgbClr val="39A2F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для</a:t>
              </a:r>
              <a:r>
                <a:rPr lang="ru-RU" sz="1100" dirty="0">
                  <a:solidFill>
                    <a:srgbClr val="39A2F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b="1" dirty="0">
                  <a:solidFill>
                    <a:srgbClr val="FF7892"/>
                  </a:solidFill>
                  <a:latin typeface="Roboto" panose="020B0604020202020204" charset="0"/>
                  <a:ea typeface="Roboto" panose="020B0604020202020204" charset="0"/>
                </a:rPr>
                <a:t>напоминаний</a:t>
              </a:r>
              <a:r>
                <a:rPr lang="ru-RU" sz="1100" dirty="0">
                  <a:solidFill>
                    <a:srgbClr val="39A2F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пациенту</a:t>
              </a:r>
              <a:r>
                <a:rPr lang="ru-RU" sz="1100" dirty="0">
                  <a:solidFill>
                    <a:srgbClr val="39A2F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b="1" dirty="0">
                  <a:solidFill>
                    <a:srgbClr val="FF7892"/>
                  </a:solidFill>
                  <a:latin typeface="Roboto" panose="020B0604020202020204" charset="0"/>
                  <a:ea typeface="Roboto" panose="020B0604020202020204" charset="0"/>
                </a:rPr>
                <a:t>о приеме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лекарств</a:t>
              </a:r>
              <a:r>
                <a:rPr lang="ru-RU" sz="1100" dirty="0">
                  <a:solidFill>
                    <a:srgbClr val="39A2FF"/>
                  </a:solidFill>
                  <a:latin typeface="Roboto" panose="020B0604020202020204" charset="0"/>
                  <a:ea typeface="Roboto" panose="020B0604020202020204" charset="0"/>
                </a:rPr>
                <a:t>.</a:t>
              </a:r>
            </a:p>
          </p:txBody>
        </p:sp>
        <p:sp>
          <p:nvSpPr>
            <p:cNvPr id="28" name="Скругленный прямоугольник 27">
              <a:extLst>
                <a:ext uri="{FF2B5EF4-FFF2-40B4-BE49-F238E27FC236}">
                  <a16:creationId xmlns:a16="http://schemas.microsoft.com/office/drawing/2014/main" id="{0B1ADA77-330A-E39B-5A67-FB16B712653D}"/>
                </a:ext>
              </a:extLst>
            </p:cNvPr>
            <p:cNvSpPr/>
            <p:nvPr/>
          </p:nvSpPr>
          <p:spPr>
            <a:xfrm>
              <a:off x="222533" y="3622384"/>
              <a:ext cx="5391039" cy="146631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rgbClr val="00286F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algn="ctr"/>
              <a:r>
                <a:rPr lang="ru-RU" b="1" dirty="0">
                  <a:solidFill>
                    <a:srgbClr val="00286F"/>
                  </a:solidFill>
                  <a:latin typeface="Roboto" panose="020B0604020202020204" charset="0"/>
                  <a:ea typeface="Roboto" panose="020B0604020202020204" charset="0"/>
                </a:rPr>
                <a:t>Особенности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rgbClr val="FF7892"/>
                  </a:solidFill>
                  <a:latin typeface="Roboto" panose="020B0604020202020204" charset="0"/>
                  <a:ea typeface="Roboto" panose="020B0604020202020204" charset="0"/>
                </a:rPr>
                <a:t>Справочник</a:t>
              </a:r>
              <a:r>
                <a:rPr lang="ru-RU" sz="1100" dirty="0">
                  <a:solidFill>
                    <a:srgbClr val="39A2F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лекарств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rgbClr val="FF7892"/>
                  </a:solidFill>
                  <a:latin typeface="Roboto" panose="020B0604020202020204" charset="0"/>
                  <a:ea typeface="Roboto" panose="020B0604020202020204" charset="0"/>
                </a:rPr>
                <a:t>Умный дневник</a:t>
              </a:r>
              <a:r>
                <a:rPr lang="ru-RU" sz="1100" dirty="0">
                  <a:solidFill>
                    <a:srgbClr val="39A2F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самонаблюдения в виде опросника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rgbClr val="FF7892"/>
                  </a:solidFill>
                  <a:latin typeface="Roboto" panose="020B0604020202020204" charset="0"/>
                  <a:ea typeface="Roboto" panose="020B0604020202020204" charset="0"/>
                </a:rPr>
                <a:t>Архив</a:t>
              </a:r>
              <a:r>
                <a:rPr lang="ru-RU" sz="1100" dirty="0">
                  <a:solidFill>
                    <a:srgbClr val="39A2F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дневников и курсов ЛП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rgbClr val="FF7892"/>
                  </a:solidFill>
                  <a:latin typeface="Roboto" panose="020B0604020202020204" charset="0"/>
                  <a:ea typeface="Roboto" panose="020B0604020202020204" charset="0"/>
                </a:rPr>
                <a:t>Интеграция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со 2</a:t>
              </a:r>
              <a:r>
                <a:rPr lang="ru-RU" sz="1100" u="sng" baseline="300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м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 пользователем при совместном использовании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rgbClr val="FF7892"/>
                  </a:solidFill>
                  <a:latin typeface="Roboto" panose="020B0604020202020204" charset="0"/>
                  <a:ea typeface="Roboto" panose="020B0604020202020204" charset="0"/>
                </a:rPr>
                <a:t>Двойное напоминание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о приеме лекарства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rgbClr val="FF7892"/>
                  </a:solidFill>
                  <a:latin typeface="Roboto" panose="020B0604020202020204" charset="0"/>
                  <a:ea typeface="Roboto" panose="020B0604020202020204" charset="0"/>
                </a:rPr>
                <a:t>Система наград </a:t>
              </a:r>
              <a:r>
                <a:rPr lang="ru-RU" sz="11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для мотивации пользователей</a:t>
              </a:r>
              <a:endParaRPr lang="ru-RU" sz="1100" b="1" dirty="0">
                <a:solidFill>
                  <a:srgbClr val="FF7892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299EFF2-A862-39AA-BAB3-EBA3BC48C11B}"/>
                </a:ext>
              </a:extLst>
            </p:cNvPr>
            <p:cNvSpPr txBox="1"/>
            <p:nvPr/>
          </p:nvSpPr>
          <p:spPr>
            <a:xfrm>
              <a:off x="5691673" y="1043059"/>
              <a:ext cx="314454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00286F"/>
                  </a:solidFill>
                  <a:latin typeface="Roboto" panose="020B0604020202020204" charset="0"/>
                  <a:ea typeface="Roboto" panose="020B0604020202020204" charset="0"/>
                </a:rPr>
                <a:t>Болезни</a:t>
              </a:r>
              <a:endParaRPr lang="ru-RU" b="1" dirty="0"/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D8D88C-E33B-4975-9902-6FE0572CD571}"/>
              </a:ext>
            </a:extLst>
          </p:cNvPr>
          <p:cNvSpPr/>
          <p:nvPr/>
        </p:nvSpPr>
        <p:spPr>
          <a:xfrm>
            <a:off x="8850670" y="0"/>
            <a:ext cx="287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11501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1B0E5076-6382-46B8-8DAC-744870BE4993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D855EF8-E226-4E18-BD58-CA779903E780}"/>
              </a:ext>
            </a:extLst>
          </p:cNvPr>
          <p:cNvSpPr/>
          <p:nvPr/>
        </p:nvSpPr>
        <p:spPr>
          <a:xfrm>
            <a:off x="225552" y="110531"/>
            <a:ext cx="838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Roboto Black"/>
                <a:ea typeface="Roboto Black"/>
                <a:sym typeface="Roboto Black"/>
              </a:rPr>
              <a:t>Проблема и решение</a:t>
            </a:r>
            <a:endParaRPr lang="ru-RU" sz="1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033BD9-610B-4C64-8689-41A1EBBAD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777" y="183477"/>
            <a:ext cx="970130" cy="578949"/>
          </a:xfrm>
          <a:prstGeom prst="rect">
            <a:avLst/>
          </a:prstGeom>
        </p:spPr>
      </p:pic>
      <p:grpSp>
        <p:nvGrpSpPr>
          <p:cNvPr id="8" name="Google Shape;685;p33">
            <a:extLst>
              <a:ext uri="{FF2B5EF4-FFF2-40B4-BE49-F238E27FC236}">
                <a16:creationId xmlns:a16="http://schemas.microsoft.com/office/drawing/2014/main" id="{11D1BC4C-8291-47F5-B01E-33C2C81D327B}"/>
              </a:ext>
            </a:extLst>
          </p:cNvPr>
          <p:cNvGrpSpPr/>
          <p:nvPr/>
        </p:nvGrpSpPr>
        <p:grpSpPr>
          <a:xfrm>
            <a:off x="8100526" y="85112"/>
            <a:ext cx="453952" cy="317806"/>
            <a:chOff x="3050539" y="1325695"/>
            <a:chExt cx="667681" cy="471239"/>
          </a:xfrm>
        </p:grpSpPr>
        <p:sp>
          <p:nvSpPr>
            <p:cNvPr id="9" name="Google Shape;686;p33">
              <a:extLst>
                <a:ext uri="{FF2B5EF4-FFF2-40B4-BE49-F238E27FC236}">
                  <a16:creationId xmlns:a16="http://schemas.microsoft.com/office/drawing/2014/main" id="{E7AC65E6-E504-4EF6-BDBF-2AFF01A3CFF4}"/>
                </a:ext>
              </a:extLst>
            </p:cNvPr>
            <p:cNvSpPr/>
            <p:nvPr/>
          </p:nvSpPr>
          <p:spPr>
            <a:xfrm>
              <a:off x="3050539" y="1411865"/>
              <a:ext cx="667681" cy="385070"/>
            </a:xfrm>
            <a:custGeom>
              <a:avLst/>
              <a:gdLst/>
              <a:ahLst/>
              <a:cxnLst/>
              <a:rect l="l" t="t" r="r" b="b"/>
              <a:pathLst>
                <a:path w="50334" h="29029" extrusionOk="0">
                  <a:moveTo>
                    <a:pt x="32491" y="1"/>
                  </a:moveTo>
                  <a:lnTo>
                    <a:pt x="1" y="18718"/>
                  </a:lnTo>
                  <a:lnTo>
                    <a:pt x="17806" y="29028"/>
                  </a:lnTo>
                  <a:lnTo>
                    <a:pt x="50333" y="10272"/>
                  </a:lnTo>
                  <a:lnTo>
                    <a:pt x="32491" y="1"/>
                  </a:lnTo>
                  <a:close/>
                </a:path>
              </a:pathLst>
            </a:custGeom>
            <a:solidFill>
              <a:srgbClr val="000000">
                <a:alpha val="1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87;p33">
              <a:extLst>
                <a:ext uri="{FF2B5EF4-FFF2-40B4-BE49-F238E27FC236}">
                  <a16:creationId xmlns:a16="http://schemas.microsoft.com/office/drawing/2014/main" id="{A9E0D33F-444B-44D1-BE3C-13098C74D1E0}"/>
                </a:ext>
              </a:extLst>
            </p:cNvPr>
            <p:cNvSpPr/>
            <p:nvPr/>
          </p:nvSpPr>
          <p:spPr>
            <a:xfrm>
              <a:off x="3088398" y="1327088"/>
              <a:ext cx="589948" cy="340645"/>
            </a:xfrm>
            <a:custGeom>
              <a:avLst/>
              <a:gdLst/>
              <a:ahLst/>
              <a:cxnLst/>
              <a:rect l="l" t="t" r="r" b="b"/>
              <a:pathLst>
                <a:path w="44474" h="25680" extrusionOk="0">
                  <a:moveTo>
                    <a:pt x="29446" y="0"/>
                  </a:moveTo>
                  <a:lnTo>
                    <a:pt x="0" y="17044"/>
                  </a:lnTo>
                  <a:lnTo>
                    <a:pt x="15028" y="25680"/>
                  </a:lnTo>
                  <a:lnTo>
                    <a:pt x="44474" y="8712"/>
                  </a:lnTo>
                  <a:lnTo>
                    <a:pt x="294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88;p33">
              <a:extLst>
                <a:ext uri="{FF2B5EF4-FFF2-40B4-BE49-F238E27FC236}">
                  <a16:creationId xmlns:a16="http://schemas.microsoft.com/office/drawing/2014/main" id="{BE83047F-F89A-4550-87CD-0B3786916DCE}"/>
                </a:ext>
              </a:extLst>
            </p:cNvPr>
            <p:cNvSpPr/>
            <p:nvPr/>
          </p:nvSpPr>
          <p:spPr>
            <a:xfrm>
              <a:off x="3157031" y="1470907"/>
              <a:ext cx="312895" cy="180683"/>
            </a:xfrm>
            <a:custGeom>
              <a:avLst/>
              <a:gdLst/>
              <a:ahLst/>
              <a:cxnLst/>
              <a:rect l="l" t="t" r="r" b="b"/>
              <a:pathLst>
                <a:path w="23588" h="13621" extrusionOk="0">
                  <a:moveTo>
                    <a:pt x="13772" y="1"/>
                  </a:moveTo>
                  <a:lnTo>
                    <a:pt x="0" y="7914"/>
                  </a:lnTo>
                  <a:lnTo>
                    <a:pt x="9854" y="13620"/>
                  </a:lnTo>
                  <a:lnTo>
                    <a:pt x="23588" y="5707"/>
                  </a:lnTo>
                  <a:lnTo>
                    <a:pt x="13772" y="1"/>
                  </a:lnTo>
                  <a:close/>
                </a:path>
              </a:pathLst>
            </a:custGeom>
            <a:solidFill>
              <a:srgbClr val="FF7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89;p33">
              <a:extLst>
                <a:ext uri="{FF2B5EF4-FFF2-40B4-BE49-F238E27FC236}">
                  <a16:creationId xmlns:a16="http://schemas.microsoft.com/office/drawing/2014/main" id="{5F4EFD05-DE3A-49A3-83AE-B281D3553BBB}"/>
                </a:ext>
              </a:extLst>
            </p:cNvPr>
            <p:cNvSpPr/>
            <p:nvPr/>
          </p:nvSpPr>
          <p:spPr>
            <a:xfrm>
              <a:off x="3120194" y="1348777"/>
              <a:ext cx="376991" cy="217015"/>
            </a:xfrm>
            <a:custGeom>
              <a:avLst/>
              <a:gdLst/>
              <a:ahLst/>
              <a:cxnLst/>
              <a:rect l="l" t="t" r="r" b="b"/>
              <a:pathLst>
                <a:path w="28420" h="16360" extrusionOk="0">
                  <a:moveTo>
                    <a:pt x="27088" y="1"/>
                  </a:moveTo>
                  <a:lnTo>
                    <a:pt x="0" y="15637"/>
                  </a:lnTo>
                  <a:lnTo>
                    <a:pt x="1332" y="16360"/>
                  </a:lnTo>
                  <a:lnTo>
                    <a:pt x="28419" y="686"/>
                  </a:lnTo>
                  <a:lnTo>
                    <a:pt x="2708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90;p33">
              <a:extLst>
                <a:ext uri="{FF2B5EF4-FFF2-40B4-BE49-F238E27FC236}">
                  <a16:creationId xmlns:a16="http://schemas.microsoft.com/office/drawing/2014/main" id="{949B48F0-5845-4026-9A7C-8A847DE8DB86}"/>
                </a:ext>
              </a:extLst>
            </p:cNvPr>
            <p:cNvSpPr/>
            <p:nvPr/>
          </p:nvSpPr>
          <p:spPr>
            <a:xfrm>
              <a:off x="3362426" y="1369470"/>
              <a:ext cx="170084" cy="96410"/>
            </a:xfrm>
            <a:custGeom>
              <a:avLst/>
              <a:gdLst/>
              <a:ahLst/>
              <a:cxnLst/>
              <a:rect l="l" t="t" r="r" b="b"/>
              <a:pathLst>
                <a:path w="12822" h="7268" extrusionOk="0">
                  <a:moveTo>
                    <a:pt x="11490" y="1"/>
                  </a:moveTo>
                  <a:lnTo>
                    <a:pt x="0" y="6620"/>
                  </a:lnTo>
                  <a:lnTo>
                    <a:pt x="1332" y="7267"/>
                  </a:lnTo>
                  <a:lnTo>
                    <a:pt x="12821" y="724"/>
                  </a:lnTo>
                  <a:lnTo>
                    <a:pt x="114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91;p33">
              <a:extLst>
                <a:ext uri="{FF2B5EF4-FFF2-40B4-BE49-F238E27FC236}">
                  <a16:creationId xmlns:a16="http://schemas.microsoft.com/office/drawing/2014/main" id="{7B0B830F-8492-4190-B0E5-0709148290A1}"/>
                </a:ext>
              </a:extLst>
            </p:cNvPr>
            <p:cNvSpPr/>
            <p:nvPr/>
          </p:nvSpPr>
          <p:spPr>
            <a:xfrm>
              <a:off x="3398255" y="1389155"/>
              <a:ext cx="169580" cy="96397"/>
            </a:xfrm>
            <a:custGeom>
              <a:avLst/>
              <a:gdLst/>
              <a:ahLst/>
              <a:cxnLst/>
              <a:rect l="l" t="t" r="r" b="b"/>
              <a:pathLst>
                <a:path w="12784" h="7267" extrusionOk="0">
                  <a:moveTo>
                    <a:pt x="11490" y="1"/>
                  </a:moveTo>
                  <a:lnTo>
                    <a:pt x="0" y="6544"/>
                  </a:lnTo>
                  <a:lnTo>
                    <a:pt x="1294" y="7267"/>
                  </a:lnTo>
                  <a:lnTo>
                    <a:pt x="12783" y="685"/>
                  </a:lnTo>
                  <a:lnTo>
                    <a:pt x="114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92;p33">
              <a:extLst>
                <a:ext uri="{FF2B5EF4-FFF2-40B4-BE49-F238E27FC236}">
                  <a16:creationId xmlns:a16="http://schemas.microsoft.com/office/drawing/2014/main" id="{83568F1D-ABD7-44A8-B2C8-180C7A512BF4}"/>
                </a:ext>
              </a:extLst>
            </p:cNvPr>
            <p:cNvSpPr/>
            <p:nvPr/>
          </p:nvSpPr>
          <p:spPr>
            <a:xfrm>
              <a:off x="3287731" y="1442653"/>
              <a:ext cx="390614" cy="328030"/>
            </a:xfrm>
            <a:custGeom>
              <a:avLst/>
              <a:gdLst/>
              <a:ahLst/>
              <a:cxnLst/>
              <a:rect l="l" t="t" r="r" b="b"/>
              <a:pathLst>
                <a:path w="29447" h="24729" extrusionOk="0">
                  <a:moveTo>
                    <a:pt x="29447" y="0"/>
                  </a:moveTo>
                  <a:lnTo>
                    <a:pt x="1" y="16968"/>
                  </a:lnTo>
                  <a:lnTo>
                    <a:pt x="1" y="24729"/>
                  </a:lnTo>
                  <a:lnTo>
                    <a:pt x="29447" y="7761"/>
                  </a:lnTo>
                  <a:lnTo>
                    <a:pt x="294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93;p33">
              <a:extLst>
                <a:ext uri="{FF2B5EF4-FFF2-40B4-BE49-F238E27FC236}">
                  <a16:creationId xmlns:a16="http://schemas.microsoft.com/office/drawing/2014/main" id="{6945F1A5-8C1A-418B-8F02-271ADACAD686}"/>
                </a:ext>
              </a:extLst>
            </p:cNvPr>
            <p:cNvSpPr/>
            <p:nvPr/>
          </p:nvSpPr>
          <p:spPr>
            <a:xfrm>
              <a:off x="3088398" y="1553164"/>
              <a:ext cx="199346" cy="217519"/>
            </a:xfrm>
            <a:custGeom>
              <a:avLst/>
              <a:gdLst/>
              <a:ahLst/>
              <a:cxnLst/>
              <a:rect l="l" t="t" r="r" b="b"/>
              <a:pathLst>
                <a:path w="15028" h="16398" extrusionOk="0">
                  <a:moveTo>
                    <a:pt x="0" y="1"/>
                  </a:moveTo>
                  <a:lnTo>
                    <a:pt x="0" y="7724"/>
                  </a:lnTo>
                  <a:lnTo>
                    <a:pt x="15028" y="16398"/>
                  </a:lnTo>
                  <a:lnTo>
                    <a:pt x="15028" y="86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94;p33">
              <a:extLst>
                <a:ext uri="{FF2B5EF4-FFF2-40B4-BE49-F238E27FC236}">
                  <a16:creationId xmlns:a16="http://schemas.microsoft.com/office/drawing/2014/main" id="{ED933AA7-6555-4063-BB99-C905F2C7BB18}"/>
                </a:ext>
              </a:extLst>
            </p:cNvPr>
            <p:cNvSpPr/>
            <p:nvPr/>
          </p:nvSpPr>
          <p:spPr>
            <a:xfrm>
              <a:off x="3112620" y="1593542"/>
              <a:ext cx="150399" cy="135767"/>
            </a:xfrm>
            <a:custGeom>
              <a:avLst/>
              <a:gdLst/>
              <a:ahLst/>
              <a:cxnLst/>
              <a:rect l="l" t="t" r="r" b="b"/>
              <a:pathLst>
                <a:path w="11338" h="10235" extrusionOk="0">
                  <a:moveTo>
                    <a:pt x="0" y="0"/>
                  </a:moveTo>
                  <a:lnTo>
                    <a:pt x="0" y="3653"/>
                  </a:lnTo>
                  <a:lnTo>
                    <a:pt x="11338" y="10234"/>
                  </a:lnTo>
                  <a:lnTo>
                    <a:pt x="11338" y="6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95;p33">
              <a:extLst>
                <a:ext uri="{FF2B5EF4-FFF2-40B4-BE49-F238E27FC236}">
                  <a16:creationId xmlns:a16="http://schemas.microsoft.com/office/drawing/2014/main" id="{F8D1571D-301B-4F40-9F1E-7D0BAACB4846}"/>
                </a:ext>
              </a:extLst>
            </p:cNvPr>
            <p:cNvSpPr/>
            <p:nvPr/>
          </p:nvSpPr>
          <p:spPr>
            <a:xfrm>
              <a:off x="3343245" y="1510782"/>
              <a:ext cx="54519" cy="76937"/>
            </a:xfrm>
            <a:custGeom>
              <a:avLst/>
              <a:gdLst/>
              <a:ahLst/>
              <a:cxnLst/>
              <a:rect l="l" t="t" r="r" b="b"/>
              <a:pathLst>
                <a:path w="4110" h="5800" extrusionOk="0">
                  <a:moveTo>
                    <a:pt x="1751" y="0"/>
                  </a:moveTo>
                  <a:cubicBezTo>
                    <a:pt x="1751" y="0"/>
                    <a:pt x="1370" y="1940"/>
                    <a:pt x="1104" y="2777"/>
                  </a:cubicBezTo>
                  <a:cubicBezTo>
                    <a:pt x="800" y="3576"/>
                    <a:pt x="1" y="5288"/>
                    <a:pt x="1" y="5288"/>
                  </a:cubicBezTo>
                  <a:lnTo>
                    <a:pt x="1294" y="5745"/>
                  </a:lnTo>
                  <a:cubicBezTo>
                    <a:pt x="1397" y="5782"/>
                    <a:pt x="1502" y="5800"/>
                    <a:pt x="1609" y="5800"/>
                  </a:cubicBezTo>
                  <a:cubicBezTo>
                    <a:pt x="2374" y="5800"/>
                    <a:pt x="3214" y="4883"/>
                    <a:pt x="3615" y="3614"/>
                  </a:cubicBezTo>
                  <a:cubicBezTo>
                    <a:pt x="4109" y="2207"/>
                    <a:pt x="3957" y="799"/>
                    <a:pt x="3234" y="571"/>
                  </a:cubicBezTo>
                  <a:lnTo>
                    <a:pt x="17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96;p33">
              <a:extLst>
                <a:ext uri="{FF2B5EF4-FFF2-40B4-BE49-F238E27FC236}">
                  <a16:creationId xmlns:a16="http://schemas.microsoft.com/office/drawing/2014/main" id="{CC2660CA-9A12-4504-96BC-5AC0A3D1FD79}"/>
                </a:ext>
              </a:extLst>
            </p:cNvPr>
            <p:cNvSpPr/>
            <p:nvPr/>
          </p:nvSpPr>
          <p:spPr>
            <a:xfrm>
              <a:off x="3235254" y="1549635"/>
              <a:ext cx="77720" cy="44663"/>
            </a:xfrm>
            <a:custGeom>
              <a:avLst/>
              <a:gdLst/>
              <a:ahLst/>
              <a:cxnLst/>
              <a:rect l="l" t="t" r="r" b="b"/>
              <a:pathLst>
                <a:path w="5859" h="3367" extrusionOk="0">
                  <a:moveTo>
                    <a:pt x="381" y="1"/>
                  </a:moveTo>
                  <a:lnTo>
                    <a:pt x="152" y="1408"/>
                  </a:lnTo>
                  <a:cubicBezTo>
                    <a:pt x="0" y="2359"/>
                    <a:pt x="1141" y="3120"/>
                    <a:pt x="2663" y="3310"/>
                  </a:cubicBezTo>
                  <a:cubicBezTo>
                    <a:pt x="2913" y="3349"/>
                    <a:pt x="3158" y="3367"/>
                    <a:pt x="3394" y="3367"/>
                  </a:cubicBezTo>
                  <a:cubicBezTo>
                    <a:pt x="4560" y="3367"/>
                    <a:pt x="5491" y="2929"/>
                    <a:pt x="5555" y="2359"/>
                  </a:cubicBezTo>
                  <a:lnTo>
                    <a:pt x="5859" y="761"/>
                  </a:lnTo>
                  <a:cubicBezTo>
                    <a:pt x="5859" y="761"/>
                    <a:pt x="3919" y="723"/>
                    <a:pt x="3044" y="647"/>
                  </a:cubicBezTo>
                  <a:cubicBezTo>
                    <a:pt x="2245" y="533"/>
                    <a:pt x="457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97;p33">
              <a:extLst>
                <a:ext uri="{FF2B5EF4-FFF2-40B4-BE49-F238E27FC236}">
                  <a16:creationId xmlns:a16="http://schemas.microsoft.com/office/drawing/2014/main" id="{D4EFE8FA-598D-45C8-80D0-73AC412C0C53}"/>
                </a:ext>
              </a:extLst>
            </p:cNvPr>
            <p:cNvSpPr/>
            <p:nvPr/>
          </p:nvSpPr>
          <p:spPr>
            <a:xfrm>
              <a:off x="3085877" y="1325695"/>
              <a:ext cx="595002" cy="344572"/>
            </a:xfrm>
            <a:custGeom>
              <a:avLst/>
              <a:gdLst/>
              <a:ahLst/>
              <a:cxnLst/>
              <a:rect l="l" t="t" r="r" b="b"/>
              <a:pathLst>
                <a:path w="44855" h="25976" extrusionOk="0">
                  <a:moveTo>
                    <a:pt x="29636" y="295"/>
                  </a:moveTo>
                  <a:lnTo>
                    <a:pt x="44360" y="8817"/>
                  </a:lnTo>
                  <a:lnTo>
                    <a:pt x="15218" y="25633"/>
                  </a:lnTo>
                  <a:lnTo>
                    <a:pt x="457" y="17149"/>
                  </a:lnTo>
                  <a:lnTo>
                    <a:pt x="29636" y="295"/>
                  </a:lnTo>
                  <a:close/>
                  <a:moveTo>
                    <a:pt x="29655" y="0"/>
                  </a:moveTo>
                  <a:cubicBezTo>
                    <a:pt x="29636" y="0"/>
                    <a:pt x="29617" y="10"/>
                    <a:pt x="29598" y="29"/>
                  </a:cubicBezTo>
                  <a:lnTo>
                    <a:pt x="76" y="17035"/>
                  </a:lnTo>
                  <a:cubicBezTo>
                    <a:pt x="38" y="17073"/>
                    <a:pt x="0" y="17149"/>
                    <a:pt x="0" y="17187"/>
                  </a:cubicBezTo>
                  <a:cubicBezTo>
                    <a:pt x="0" y="17225"/>
                    <a:pt x="38" y="17263"/>
                    <a:pt x="76" y="17339"/>
                  </a:cubicBezTo>
                  <a:lnTo>
                    <a:pt x="15142" y="25975"/>
                  </a:lnTo>
                  <a:lnTo>
                    <a:pt x="15218" y="25975"/>
                  </a:lnTo>
                  <a:cubicBezTo>
                    <a:pt x="15218" y="25975"/>
                    <a:pt x="15235" y="25958"/>
                    <a:pt x="15246" y="25958"/>
                  </a:cubicBezTo>
                  <a:cubicBezTo>
                    <a:pt x="15252" y="25958"/>
                    <a:pt x="15256" y="25962"/>
                    <a:pt x="15256" y="25975"/>
                  </a:cubicBezTo>
                  <a:lnTo>
                    <a:pt x="44740" y="8969"/>
                  </a:lnTo>
                  <a:cubicBezTo>
                    <a:pt x="44816" y="8931"/>
                    <a:pt x="44854" y="8855"/>
                    <a:pt x="44854" y="8817"/>
                  </a:cubicBezTo>
                  <a:cubicBezTo>
                    <a:pt x="44854" y="8779"/>
                    <a:pt x="44816" y="8741"/>
                    <a:pt x="44740" y="8665"/>
                  </a:cubicBezTo>
                  <a:lnTo>
                    <a:pt x="29713" y="29"/>
                  </a:lnTo>
                  <a:cubicBezTo>
                    <a:pt x="29694" y="10"/>
                    <a:pt x="29675" y="0"/>
                    <a:pt x="29655" y="0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98;p33">
              <a:extLst>
                <a:ext uri="{FF2B5EF4-FFF2-40B4-BE49-F238E27FC236}">
                  <a16:creationId xmlns:a16="http://schemas.microsoft.com/office/drawing/2014/main" id="{BA10AFD5-B389-48C3-860E-00E8C2C72FA1}"/>
                </a:ext>
              </a:extLst>
            </p:cNvPr>
            <p:cNvSpPr/>
            <p:nvPr/>
          </p:nvSpPr>
          <p:spPr>
            <a:xfrm>
              <a:off x="3152985" y="1468387"/>
              <a:ext cx="320986" cy="185723"/>
            </a:xfrm>
            <a:custGeom>
              <a:avLst/>
              <a:gdLst/>
              <a:ahLst/>
              <a:cxnLst/>
              <a:rect l="l" t="t" r="r" b="b"/>
              <a:pathLst>
                <a:path w="24198" h="14001" extrusionOk="0">
                  <a:moveTo>
                    <a:pt x="14077" y="381"/>
                  </a:moveTo>
                  <a:lnTo>
                    <a:pt x="23626" y="5897"/>
                  </a:lnTo>
                  <a:lnTo>
                    <a:pt x="10159" y="13620"/>
                  </a:lnTo>
                  <a:lnTo>
                    <a:pt x="610" y="8104"/>
                  </a:lnTo>
                  <a:lnTo>
                    <a:pt x="14077" y="381"/>
                  </a:lnTo>
                  <a:close/>
                  <a:moveTo>
                    <a:pt x="14001" y="0"/>
                  </a:moveTo>
                  <a:lnTo>
                    <a:pt x="1" y="8104"/>
                  </a:lnTo>
                  <a:lnTo>
                    <a:pt x="10159" y="14001"/>
                  </a:lnTo>
                  <a:lnTo>
                    <a:pt x="24197" y="5897"/>
                  </a:lnTo>
                  <a:lnTo>
                    <a:pt x="14001" y="0"/>
                  </a:ln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99;p33">
              <a:extLst>
                <a:ext uri="{FF2B5EF4-FFF2-40B4-BE49-F238E27FC236}">
                  <a16:creationId xmlns:a16="http://schemas.microsoft.com/office/drawing/2014/main" id="{2388CC2D-CE3A-4402-BE5E-725D6550ACDB}"/>
                </a:ext>
              </a:extLst>
            </p:cNvPr>
            <p:cNvSpPr/>
            <p:nvPr/>
          </p:nvSpPr>
          <p:spPr>
            <a:xfrm>
              <a:off x="3116148" y="1346256"/>
              <a:ext cx="385070" cy="221061"/>
            </a:xfrm>
            <a:custGeom>
              <a:avLst/>
              <a:gdLst/>
              <a:ahLst/>
              <a:cxnLst/>
              <a:rect l="l" t="t" r="r" b="b"/>
              <a:pathLst>
                <a:path w="29029" h="16665" extrusionOk="0">
                  <a:moveTo>
                    <a:pt x="27393" y="381"/>
                  </a:moveTo>
                  <a:lnTo>
                    <a:pt x="28382" y="876"/>
                  </a:lnTo>
                  <a:lnTo>
                    <a:pt x="1637" y="16360"/>
                  </a:lnTo>
                  <a:lnTo>
                    <a:pt x="609" y="15827"/>
                  </a:lnTo>
                  <a:lnTo>
                    <a:pt x="27393" y="381"/>
                  </a:lnTo>
                  <a:close/>
                  <a:moveTo>
                    <a:pt x="27393" y="1"/>
                  </a:moveTo>
                  <a:lnTo>
                    <a:pt x="1" y="15827"/>
                  </a:lnTo>
                  <a:lnTo>
                    <a:pt x="1637" y="16664"/>
                  </a:lnTo>
                  <a:lnTo>
                    <a:pt x="28762" y="990"/>
                  </a:lnTo>
                  <a:lnTo>
                    <a:pt x="29028" y="838"/>
                  </a:lnTo>
                  <a:lnTo>
                    <a:pt x="27393" y="1"/>
                  </a:ln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00;p33">
              <a:extLst>
                <a:ext uri="{FF2B5EF4-FFF2-40B4-BE49-F238E27FC236}">
                  <a16:creationId xmlns:a16="http://schemas.microsoft.com/office/drawing/2014/main" id="{F619B1CB-B694-46F1-91D7-51B9F76CA8C3}"/>
                </a:ext>
              </a:extLst>
            </p:cNvPr>
            <p:cNvSpPr/>
            <p:nvPr/>
          </p:nvSpPr>
          <p:spPr>
            <a:xfrm>
              <a:off x="3358380" y="1367454"/>
              <a:ext cx="178666" cy="100947"/>
            </a:xfrm>
            <a:custGeom>
              <a:avLst/>
              <a:gdLst/>
              <a:ahLst/>
              <a:cxnLst/>
              <a:rect l="l" t="t" r="r" b="b"/>
              <a:pathLst>
                <a:path w="13469" h="7610" extrusionOk="0">
                  <a:moveTo>
                    <a:pt x="11795" y="343"/>
                  </a:moveTo>
                  <a:lnTo>
                    <a:pt x="12784" y="876"/>
                  </a:lnTo>
                  <a:lnTo>
                    <a:pt x="1637" y="7267"/>
                  </a:lnTo>
                  <a:lnTo>
                    <a:pt x="610" y="6772"/>
                  </a:lnTo>
                  <a:lnTo>
                    <a:pt x="11795" y="343"/>
                  </a:lnTo>
                  <a:close/>
                  <a:moveTo>
                    <a:pt x="11833" y="1"/>
                  </a:moveTo>
                  <a:lnTo>
                    <a:pt x="1" y="6772"/>
                  </a:lnTo>
                  <a:lnTo>
                    <a:pt x="1637" y="7609"/>
                  </a:lnTo>
                  <a:lnTo>
                    <a:pt x="13469" y="876"/>
                  </a:lnTo>
                  <a:lnTo>
                    <a:pt x="11833" y="1"/>
                  </a:ln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01;p33">
              <a:extLst>
                <a:ext uri="{FF2B5EF4-FFF2-40B4-BE49-F238E27FC236}">
                  <a16:creationId xmlns:a16="http://schemas.microsoft.com/office/drawing/2014/main" id="{D9F59509-9E65-43FF-A7B3-B0A78EC97B64}"/>
                </a:ext>
              </a:extLst>
            </p:cNvPr>
            <p:cNvSpPr/>
            <p:nvPr/>
          </p:nvSpPr>
          <p:spPr>
            <a:xfrm>
              <a:off x="3393718" y="1387139"/>
              <a:ext cx="178653" cy="100947"/>
            </a:xfrm>
            <a:custGeom>
              <a:avLst/>
              <a:gdLst/>
              <a:ahLst/>
              <a:cxnLst/>
              <a:rect l="l" t="t" r="r" b="b"/>
              <a:pathLst>
                <a:path w="13468" h="7610" extrusionOk="0">
                  <a:moveTo>
                    <a:pt x="11794" y="267"/>
                  </a:moveTo>
                  <a:lnTo>
                    <a:pt x="12783" y="799"/>
                  </a:lnTo>
                  <a:lnTo>
                    <a:pt x="1636" y="7229"/>
                  </a:lnTo>
                  <a:lnTo>
                    <a:pt x="609" y="6696"/>
                  </a:lnTo>
                  <a:lnTo>
                    <a:pt x="11794" y="267"/>
                  </a:lnTo>
                  <a:close/>
                  <a:moveTo>
                    <a:pt x="11832" y="0"/>
                  </a:moveTo>
                  <a:lnTo>
                    <a:pt x="0" y="6734"/>
                  </a:lnTo>
                  <a:lnTo>
                    <a:pt x="1636" y="7609"/>
                  </a:lnTo>
                  <a:lnTo>
                    <a:pt x="13468" y="837"/>
                  </a:lnTo>
                  <a:lnTo>
                    <a:pt x="11832" y="0"/>
                  </a:ln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02;p33">
              <a:extLst>
                <a:ext uri="{FF2B5EF4-FFF2-40B4-BE49-F238E27FC236}">
                  <a16:creationId xmlns:a16="http://schemas.microsoft.com/office/drawing/2014/main" id="{02324956-44A3-498B-AAA6-86D4437FD5BF}"/>
                </a:ext>
              </a:extLst>
            </p:cNvPr>
            <p:cNvSpPr/>
            <p:nvPr/>
          </p:nvSpPr>
          <p:spPr>
            <a:xfrm>
              <a:off x="3285210" y="1440252"/>
              <a:ext cx="395668" cy="332965"/>
            </a:xfrm>
            <a:custGeom>
              <a:avLst/>
              <a:gdLst/>
              <a:ahLst/>
              <a:cxnLst/>
              <a:rect l="l" t="t" r="r" b="b"/>
              <a:pathLst>
                <a:path w="29828" h="25101" extrusionOk="0">
                  <a:moveTo>
                    <a:pt x="29485" y="409"/>
                  </a:moveTo>
                  <a:lnTo>
                    <a:pt x="29485" y="7828"/>
                  </a:lnTo>
                  <a:lnTo>
                    <a:pt x="343" y="24682"/>
                  </a:lnTo>
                  <a:lnTo>
                    <a:pt x="343" y="17263"/>
                  </a:lnTo>
                  <a:lnTo>
                    <a:pt x="29485" y="409"/>
                  </a:lnTo>
                  <a:close/>
                  <a:moveTo>
                    <a:pt x="29656" y="0"/>
                  </a:moveTo>
                  <a:cubicBezTo>
                    <a:pt x="29637" y="0"/>
                    <a:pt x="29618" y="10"/>
                    <a:pt x="29599" y="29"/>
                  </a:cubicBezTo>
                  <a:lnTo>
                    <a:pt x="115" y="17073"/>
                  </a:lnTo>
                  <a:cubicBezTo>
                    <a:pt x="39" y="17111"/>
                    <a:pt x="1" y="17149"/>
                    <a:pt x="1" y="17187"/>
                  </a:cubicBezTo>
                  <a:lnTo>
                    <a:pt x="1" y="24948"/>
                  </a:lnTo>
                  <a:cubicBezTo>
                    <a:pt x="1" y="24986"/>
                    <a:pt x="39" y="25062"/>
                    <a:pt x="115" y="25100"/>
                  </a:cubicBezTo>
                  <a:lnTo>
                    <a:pt x="191" y="25100"/>
                  </a:lnTo>
                  <a:cubicBezTo>
                    <a:pt x="191" y="25100"/>
                    <a:pt x="208" y="25083"/>
                    <a:pt x="219" y="25083"/>
                  </a:cubicBezTo>
                  <a:cubicBezTo>
                    <a:pt x="225" y="25083"/>
                    <a:pt x="229" y="25087"/>
                    <a:pt x="229" y="25100"/>
                  </a:cubicBezTo>
                  <a:lnTo>
                    <a:pt x="29713" y="8056"/>
                  </a:lnTo>
                  <a:cubicBezTo>
                    <a:pt x="29789" y="8018"/>
                    <a:pt x="29827" y="7980"/>
                    <a:pt x="29827" y="7942"/>
                  </a:cubicBezTo>
                  <a:lnTo>
                    <a:pt x="29827" y="181"/>
                  </a:lnTo>
                  <a:cubicBezTo>
                    <a:pt x="29827" y="143"/>
                    <a:pt x="29789" y="67"/>
                    <a:pt x="29713" y="29"/>
                  </a:cubicBezTo>
                  <a:cubicBezTo>
                    <a:pt x="29694" y="10"/>
                    <a:pt x="29675" y="0"/>
                    <a:pt x="29656" y="0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03;p33">
              <a:extLst>
                <a:ext uri="{FF2B5EF4-FFF2-40B4-BE49-F238E27FC236}">
                  <a16:creationId xmlns:a16="http://schemas.microsoft.com/office/drawing/2014/main" id="{EA2BBFF4-BD32-40C1-9750-1C1B4D685D78}"/>
                </a:ext>
              </a:extLst>
            </p:cNvPr>
            <p:cNvSpPr/>
            <p:nvPr/>
          </p:nvSpPr>
          <p:spPr>
            <a:xfrm>
              <a:off x="3085877" y="1551280"/>
              <a:ext cx="203883" cy="221937"/>
            </a:xfrm>
            <a:custGeom>
              <a:avLst/>
              <a:gdLst/>
              <a:ahLst/>
              <a:cxnLst/>
              <a:rect l="l" t="t" r="r" b="b"/>
              <a:pathLst>
                <a:path w="15370" h="16731" extrusionOk="0">
                  <a:moveTo>
                    <a:pt x="342" y="371"/>
                  </a:moveTo>
                  <a:lnTo>
                    <a:pt x="15066" y="8893"/>
                  </a:lnTo>
                  <a:lnTo>
                    <a:pt x="15066" y="16312"/>
                  </a:lnTo>
                  <a:lnTo>
                    <a:pt x="342" y="7790"/>
                  </a:lnTo>
                  <a:lnTo>
                    <a:pt x="342" y="371"/>
                  </a:lnTo>
                  <a:close/>
                  <a:moveTo>
                    <a:pt x="166" y="0"/>
                  </a:moveTo>
                  <a:cubicBezTo>
                    <a:pt x="143" y="0"/>
                    <a:pt x="114" y="10"/>
                    <a:pt x="76" y="29"/>
                  </a:cubicBezTo>
                  <a:cubicBezTo>
                    <a:pt x="38" y="67"/>
                    <a:pt x="0" y="143"/>
                    <a:pt x="0" y="181"/>
                  </a:cubicBezTo>
                  <a:lnTo>
                    <a:pt x="0" y="7942"/>
                  </a:lnTo>
                  <a:cubicBezTo>
                    <a:pt x="0" y="7980"/>
                    <a:pt x="38" y="8018"/>
                    <a:pt x="76" y="8056"/>
                  </a:cubicBezTo>
                  <a:lnTo>
                    <a:pt x="15142" y="16730"/>
                  </a:lnTo>
                  <a:lnTo>
                    <a:pt x="15218" y="16730"/>
                  </a:lnTo>
                  <a:cubicBezTo>
                    <a:pt x="15218" y="16730"/>
                    <a:pt x="15235" y="16713"/>
                    <a:pt x="15246" y="16713"/>
                  </a:cubicBezTo>
                  <a:cubicBezTo>
                    <a:pt x="15252" y="16713"/>
                    <a:pt x="15256" y="16717"/>
                    <a:pt x="15256" y="16730"/>
                  </a:cubicBezTo>
                  <a:cubicBezTo>
                    <a:pt x="15294" y="16692"/>
                    <a:pt x="15370" y="16654"/>
                    <a:pt x="15370" y="16578"/>
                  </a:cubicBezTo>
                  <a:lnTo>
                    <a:pt x="15370" y="8855"/>
                  </a:lnTo>
                  <a:cubicBezTo>
                    <a:pt x="15370" y="8779"/>
                    <a:pt x="15332" y="8741"/>
                    <a:pt x="15256" y="8703"/>
                  </a:cubicBezTo>
                  <a:lnTo>
                    <a:pt x="228" y="29"/>
                  </a:lnTo>
                  <a:cubicBezTo>
                    <a:pt x="209" y="10"/>
                    <a:pt x="190" y="0"/>
                    <a:pt x="166" y="0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04;p33">
              <a:extLst>
                <a:ext uri="{FF2B5EF4-FFF2-40B4-BE49-F238E27FC236}">
                  <a16:creationId xmlns:a16="http://schemas.microsoft.com/office/drawing/2014/main" id="{F78CEB7B-3D4F-43E3-94BF-32C5E7A7F69E}"/>
                </a:ext>
              </a:extLst>
            </p:cNvPr>
            <p:cNvSpPr/>
            <p:nvPr/>
          </p:nvSpPr>
          <p:spPr>
            <a:xfrm>
              <a:off x="3110099" y="1591141"/>
              <a:ext cx="154935" cy="139680"/>
            </a:xfrm>
            <a:custGeom>
              <a:avLst/>
              <a:gdLst/>
              <a:ahLst/>
              <a:cxnLst/>
              <a:rect l="l" t="t" r="r" b="b"/>
              <a:pathLst>
                <a:path w="11680" h="10530" extrusionOk="0">
                  <a:moveTo>
                    <a:pt x="305" y="410"/>
                  </a:moveTo>
                  <a:lnTo>
                    <a:pt x="11413" y="6839"/>
                  </a:lnTo>
                  <a:lnTo>
                    <a:pt x="11413" y="10149"/>
                  </a:lnTo>
                  <a:lnTo>
                    <a:pt x="305" y="3720"/>
                  </a:lnTo>
                  <a:lnTo>
                    <a:pt x="305" y="410"/>
                  </a:lnTo>
                  <a:close/>
                  <a:moveTo>
                    <a:pt x="152" y="1"/>
                  </a:moveTo>
                  <a:cubicBezTo>
                    <a:pt x="124" y="1"/>
                    <a:pt x="95" y="10"/>
                    <a:pt x="76" y="29"/>
                  </a:cubicBezTo>
                  <a:cubicBezTo>
                    <a:pt x="38" y="67"/>
                    <a:pt x="0" y="105"/>
                    <a:pt x="0" y="181"/>
                  </a:cubicBezTo>
                  <a:lnTo>
                    <a:pt x="0" y="3834"/>
                  </a:lnTo>
                  <a:cubicBezTo>
                    <a:pt x="0" y="3872"/>
                    <a:pt x="38" y="3910"/>
                    <a:pt x="76" y="3986"/>
                  </a:cubicBezTo>
                  <a:lnTo>
                    <a:pt x="11451" y="10529"/>
                  </a:lnTo>
                  <a:lnTo>
                    <a:pt x="11604" y="10529"/>
                  </a:lnTo>
                  <a:cubicBezTo>
                    <a:pt x="11642" y="10491"/>
                    <a:pt x="11680" y="10453"/>
                    <a:pt x="11680" y="10415"/>
                  </a:cubicBezTo>
                  <a:lnTo>
                    <a:pt x="11680" y="6725"/>
                  </a:lnTo>
                  <a:cubicBezTo>
                    <a:pt x="11680" y="6687"/>
                    <a:pt x="11642" y="6649"/>
                    <a:pt x="11604" y="6573"/>
                  </a:cubicBezTo>
                  <a:lnTo>
                    <a:pt x="228" y="29"/>
                  </a:lnTo>
                  <a:cubicBezTo>
                    <a:pt x="209" y="10"/>
                    <a:pt x="181" y="1"/>
                    <a:pt x="152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05;p33">
              <a:extLst>
                <a:ext uri="{FF2B5EF4-FFF2-40B4-BE49-F238E27FC236}">
                  <a16:creationId xmlns:a16="http://schemas.microsoft.com/office/drawing/2014/main" id="{55EB4F08-3528-43B1-BD46-8CCAD9BCF0CD}"/>
                </a:ext>
              </a:extLst>
            </p:cNvPr>
            <p:cNvSpPr/>
            <p:nvPr/>
          </p:nvSpPr>
          <p:spPr>
            <a:xfrm>
              <a:off x="3340220" y="1508248"/>
              <a:ext cx="60568" cy="81275"/>
            </a:xfrm>
            <a:custGeom>
              <a:avLst/>
              <a:gdLst/>
              <a:ahLst/>
              <a:cxnLst/>
              <a:rect l="l" t="t" r="r" b="b"/>
              <a:pathLst>
                <a:path w="4566" h="6127" extrusionOk="0">
                  <a:moveTo>
                    <a:pt x="2169" y="419"/>
                  </a:moveTo>
                  <a:lnTo>
                    <a:pt x="3500" y="914"/>
                  </a:lnTo>
                  <a:cubicBezTo>
                    <a:pt x="4147" y="1104"/>
                    <a:pt x="4261" y="2436"/>
                    <a:pt x="3805" y="3767"/>
                  </a:cubicBezTo>
                  <a:cubicBezTo>
                    <a:pt x="3576" y="4452"/>
                    <a:pt x="3196" y="5023"/>
                    <a:pt x="2816" y="5403"/>
                  </a:cubicBezTo>
                  <a:cubicBezTo>
                    <a:pt x="2578" y="5641"/>
                    <a:pt x="2271" y="5832"/>
                    <a:pt x="1912" y="5832"/>
                  </a:cubicBezTo>
                  <a:cubicBezTo>
                    <a:pt x="1811" y="5832"/>
                    <a:pt x="1707" y="5817"/>
                    <a:pt x="1598" y="5784"/>
                  </a:cubicBezTo>
                  <a:lnTo>
                    <a:pt x="457" y="5365"/>
                  </a:lnTo>
                  <a:cubicBezTo>
                    <a:pt x="647" y="4947"/>
                    <a:pt x="1218" y="3691"/>
                    <a:pt x="1560" y="3006"/>
                  </a:cubicBezTo>
                  <a:cubicBezTo>
                    <a:pt x="1750" y="2322"/>
                    <a:pt x="2093" y="914"/>
                    <a:pt x="2169" y="419"/>
                  </a:cubicBezTo>
                  <a:close/>
                  <a:moveTo>
                    <a:pt x="1903" y="1"/>
                  </a:moveTo>
                  <a:lnTo>
                    <a:pt x="1826" y="191"/>
                  </a:lnTo>
                  <a:cubicBezTo>
                    <a:pt x="1826" y="191"/>
                    <a:pt x="1484" y="2093"/>
                    <a:pt x="1180" y="2892"/>
                  </a:cubicBezTo>
                  <a:cubicBezTo>
                    <a:pt x="875" y="3691"/>
                    <a:pt x="76" y="5365"/>
                    <a:pt x="76" y="5365"/>
                  </a:cubicBezTo>
                  <a:lnTo>
                    <a:pt x="0" y="5517"/>
                  </a:lnTo>
                  <a:lnTo>
                    <a:pt x="1484" y="6088"/>
                  </a:lnTo>
                  <a:cubicBezTo>
                    <a:pt x="1598" y="6126"/>
                    <a:pt x="1712" y="6126"/>
                    <a:pt x="1864" y="6126"/>
                  </a:cubicBezTo>
                  <a:cubicBezTo>
                    <a:pt x="2207" y="6126"/>
                    <a:pt x="2625" y="5974"/>
                    <a:pt x="3006" y="5593"/>
                  </a:cubicBezTo>
                  <a:cubicBezTo>
                    <a:pt x="3424" y="5213"/>
                    <a:pt x="3805" y="4604"/>
                    <a:pt x="4033" y="3843"/>
                  </a:cubicBezTo>
                  <a:cubicBezTo>
                    <a:pt x="4566" y="2322"/>
                    <a:pt x="4375" y="914"/>
                    <a:pt x="3576" y="610"/>
                  </a:cubicBezTo>
                  <a:lnTo>
                    <a:pt x="1903" y="1"/>
                  </a:ln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06;p33">
              <a:extLst>
                <a:ext uri="{FF2B5EF4-FFF2-40B4-BE49-F238E27FC236}">
                  <a16:creationId xmlns:a16="http://schemas.microsoft.com/office/drawing/2014/main" id="{D1A5E79E-804C-4832-B7A5-00A2FB298BA2}"/>
                </a:ext>
              </a:extLst>
            </p:cNvPr>
            <p:cNvSpPr/>
            <p:nvPr/>
          </p:nvSpPr>
          <p:spPr>
            <a:xfrm>
              <a:off x="3234246" y="1547619"/>
              <a:ext cx="81765" cy="48457"/>
            </a:xfrm>
            <a:custGeom>
              <a:avLst/>
              <a:gdLst/>
              <a:ahLst/>
              <a:cxnLst/>
              <a:rect l="l" t="t" r="r" b="b"/>
              <a:pathLst>
                <a:path w="6164" h="3653" extrusionOk="0">
                  <a:moveTo>
                    <a:pt x="609" y="343"/>
                  </a:moveTo>
                  <a:cubicBezTo>
                    <a:pt x="1103" y="495"/>
                    <a:pt x="2435" y="837"/>
                    <a:pt x="3120" y="951"/>
                  </a:cubicBezTo>
                  <a:cubicBezTo>
                    <a:pt x="3843" y="1028"/>
                    <a:pt x="5288" y="1066"/>
                    <a:pt x="5783" y="1066"/>
                  </a:cubicBezTo>
                  <a:lnTo>
                    <a:pt x="5554" y="2435"/>
                  </a:lnTo>
                  <a:cubicBezTo>
                    <a:pt x="5492" y="2969"/>
                    <a:pt x="4600" y="3321"/>
                    <a:pt x="3521" y="3321"/>
                  </a:cubicBezTo>
                  <a:cubicBezTo>
                    <a:pt x="3292" y="3321"/>
                    <a:pt x="3055" y="3305"/>
                    <a:pt x="2815" y="3272"/>
                  </a:cubicBezTo>
                  <a:cubicBezTo>
                    <a:pt x="1332" y="3082"/>
                    <a:pt x="342" y="2359"/>
                    <a:pt x="419" y="1560"/>
                  </a:cubicBezTo>
                  <a:lnTo>
                    <a:pt x="609" y="343"/>
                  </a:lnTo>
                  <a:close/>
                  <a:moveTo>
                    <a:pt x="419" y="0"/>
                  </a:moveTo>
                  <a:lnTo>
                    <a:pt x="114" y="1484"/>
                  </a:lnTo>
                  <a:cubicBezTo>
                    <a:pt x="0" y="2511"/>
                    <a:pt x="1065" y="3348"/>
                    <a:pt x="2777" y="3577"/>
                  </a:cubicBezTo>
                  <a:cubicBezTo>
                    <a:pt x="3044" y="3653"/>
                    <a:pt x="3310" y="3653"/>
                    <a:pt x="3538" y="3653"/>
                  </a:cubicBezTo>
                  <a:cubicBezTo>
                    <a:pt x="4794" y="3653"/>
                    <a:pt x="5745" y="3196"/>
                    <a:pt x="5897" y="2549"/>
                  </a:cubicBezTo>
                  <a:lnTo>
                    <a:pt x="6163" y="799"/>
                  </a:lnTo>
                  <a:lnTo>
                    <a:pt x="5973" y="799"/>
                  </a:lnTo>
                  <a:cubicBezTo>
                    <a:pt x="5935" y="799"/>
                    <a:pt x="3995" y="723"/>
                    <a:pt x="3158" y="647"/>
                  </a:cubicBezTo>
                  <a:cubicBezTo>
                    <a:pt x="2359" y="495"/>
                    <a:pt x="571" y="38"/>
                    <a:pt x="571" y="3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07;p33">
              <a:extLst>
                <a:ext uri="{FF2B5EF4-FFF2-40B4-BE49-F238E27FC236}">
                  <a16:creationId xmlns:a16="http://schemas.microsoft.com/office/drawing/2014/main" id="{DCC0D5F6-EF0B-4ED3-94E8-C39E625EF9A4}"/>
                </a:ext>
              </a:extLst>
            </p:cNvPr>
            <p:cNvSpPr/>
            <p:nvPr/>
          </p:nvSpPr>
          <p:spPr>
            <a:xfrm>
              <a:off x="3285210" y="1491402"/>
              <a:ext cx="395668" cy="229829"/>
            </a:xfrm>
            <a:custGeom>
              <a:avLst/>
              <a:gdLst/>
              <a:ahLst/>
              <a:cxnLst/>
              <a:rect l="l" t="t" r="r" b="b"/>
              <a:pathLst>
                <a:path w="29828" h="17326" extrusionOk="0">
                  <a:moveTo>
                    <a:pt x="29653" y="1"/>
                  </a:moveTo>
                  <a:cubicBezTo>
                    <a:pt x="29637" y="1"/>
                    <a:pt x="29619" y="5"/>
                    <a:pt x="29599" y="15"/>
                  </a:cubicBezTo>
                  <a:lnTo>
                    <a:pt x="115" y="17059"/>
                  </a:lnTo>
                  <a:cubicBezTo>
                    <a:pt x="39" y="17097"/>
                    <a:pt x="1" y="17135"/>
                    <a:pt x="39" y="17249"/>
                  </a:cubicBezTo>
                  <a:cubicBezTo>
                    <a:pt x="115" y="17288"/>
                    <a:pt x="153" y="17326"/>
                    <a:pt x="191" y="17326"/>
                  </a:cubicBezTo>
                  <a:lnTo>
                    <a:pt x="229" y="17288"/>
                  </a:lnTo>
                  <a:lnTo>
                    <a:pt x="29713" y="282"/>
                  </a:lnTo>
                  <a:cubicBezTo>
                    <a:pt x="29789" y="206"/>
                    <a:pt x="29827" y="168"/>
                    <a:pt x="29789" y="92"/>
                  </a:cubicBezTo>
                  <a:cubicBezTo>
                    <a:pt x="29733" y="36"/>
                    <a:pt x="29698" y="1"/>
                    <a:pt x="29653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08;p33">
              <a:extLst>
                <a:ext uri="{FF2B5EF4-FFF2-40B4-BE49-F238E27FC236}">
                  <a16:creationId xmlns:a16="http://schemas.microsoft.com/office/drawing/2014/main" id="{727B4078-D88E-4802-80F2-95B0B8A69807}"/>
                </a:ext>
              </a:extLst>
            </p:cNvPr>
            <p:cNvSpPr/>
            <p:nvPr/>
          </p:nvSpPr>
          <p:spPr>
            <a:xfrm>
              <a:off x="3239287" y="1536277"/>
              <a:ext cx="75213" cy="37089"/>
            </a:xfrm>
            <a:custGeom>
              <a:avLst/>
              <a:gdLst/>
              <a:ahLst/>
              <a:cxnLst/>
              <a:rect l="l" t="t" r="r" b="b"/>
              <a:pathLst>
                <a:path w="5670" h="2796" extrusionOk="0">
                  <a:moveTo>
                    <a:pt x="2275" y="0"/>
                  </a:moveTo>
                  <a:cubicBezTo>
                    <a:pt x="1108" y="0"/>
                    <a:pt x="171" y="438"/>
                    <a:pt x="77" y="1008"/>
                  </a:cubicBezTo>
                  <a:cubicBezTo>
                    <a:pt x="0" y="1768"/>
                    <a:pt x="1142" y="2529"/>
                    <a:pt x="2664" y="2720"/>
                  </a:cubicBezTo>
                  <a:cubicBezTo>
                    <a:pt x="2961" y="2772"/>
                    <a:pt x="3251" y="2796"/>
                    <a:pt x="3525" y="2796"/>
                  </a:cubicBezTo>
                  <a:cubicBezTo>
                    <a:pt x="4656" y="2796"/>
                    <a:pt x="5524" y="2381"/>
                    <a:pt x="5555" y="1768"/>
                  </a:cubicBezTo>
                  <a:cubicBezTo>
                    <a:pt x="5669" y="1008"/>
                    <a:pt x="4528" y="247"/>
                    <a:pt x="3006" y="56"/>
                  </a:cubicBezTo>
                  <a:cubicBezTo>
                    <a:pt x="2756" y="18"/>
                    <a:pt x="2511" y="0"/>
                    <a:pt x="2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09;p33">
              <a:extLst>
                <a:ext uri="{FF2B5EF4-FFF2-40B4-BE49-F238E27FC236}">
                  <a16:creationId xmlns:a16="http://schemas.microsoft.com/office/drawing/2014/main" id="{296CE18F-6FE3-4872-8127-C8A3744EDD62}"/>
                </a:ext>
              </a:extLst>
            </p:cNvPr>
            <p:cNvSpPr/>
            <p:nvPr/>
          </p:nvSpPr>
          <p:spPr>
            <a:xfrm>
              <a:off x="3252910" y="1542061"/>
              <a:ext cx="49465" cy="24248"/>
            </a:xfrm>
            <a:custGeom>
              <a:avLst/>
              <a:gdLst/>
              <a:ahLst/>
              <a:cxnLst/>
              <a:rect l="l" t="t" r="r" b="b"/>
              <a:pathLst>
                <a:path w="3729" h="1828" extrusionOk="0">
                  <a:moveTo>
                    <a:pt x="3615" y="1"/>
                  </a:moveTo>
                  <a:lnTo>
                    <a:pt x="1" y="1561"/>
                  </a:lnTo>
                  <a:lnTo>
                    <a:pt x="115" y="1827"/>
                  </a:lnTo>
                  <a:lnTo>
                    <a:pt x="3729" y="267"/>
                  </a:lnTo>
                  <a:lnTo>
                    <a:pt x="3615" y="1"/>
                  </a:ln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10;p33">
              <a:extLst>
                <a:ext uri="{FF2B5EF4-FFF2-40B4-BE49-F238E27FC236}">
                  <a16:creationId xmlns:a16="http://schemas.microsoft.com/office/drawing/2014/main" id="{46077281-7EA5-41BD-89EC-613F673E1992}"/>
                </a:ext>
              </a:extLst>
            </p:cNvPr>
            <p:cNvSpPr/>
            <p:nvPr/>
          </p:nvSpPr>
          <p:spPr>
            <a:xfrm>
              <a:off x="3237775" y="1534938"/>
              <a:ext cx="79749" cy="39941"/>
            </a:xfrm>
            <a:custGeom>
              <a:avLst/>
              <a:gdLst/>
              <a:ahLst/>
              <a:cxnLst/>
              <a:rect l="l" t="t" r="r" b="b"/>
              <a:pathLst>
                <a:path w="6012" h="3011" extrusionOk="0">
                  <a:moveTo>
                    <a:pt x="2430" y="261"/>
                  </a:moveTo>
                  <a:cubicBezTo>
                    <a:pt x="2663" y="261"/>
                    <a:pt x="2907" y="277"/>
                    <a:pt x="3158" y="310"/>
                  </a:cubicBezTo>
                  <a:cubicBezTo>
                    <a:pt x="4528" y="500"/>
                    <a:pt x="5669" y="1185"/>
                    <a:pt x="5593" y="1831"/>
                  </a:cubicBezTo>
                  <a:cubicBezTo>
                    <a:pt x="5499" y="2397"/>
                    <a:pt x="4625" y="2755"/>
                    <a:pt x="3530" y="2755"/>
                  </a:cubicBezTo>
                  <a:cubicBezTo>
                    <a:pt x="3300" y="2755"/>
                    <a:pt x="3060" y="2739"/>
                    <a:pt x="2816" y="2706"/>
                  </a:cubicBezTo>
                  <a:cubicBezTo>
                    <a:pt x="2093" y="2592"/>
                    <a:pt x="1446" y="2402"/>
                    <a:pt x="989" y="2060"/>
                  </a:cubicBezTo>
                  <a:cubicBezTo>
                    <a:pt x="571" y="1793"/>
                    <a:pt x="343" y="1451"/>
                    <a:pt x="381" y="1185"/>
                  </a:cubicBezTo>
                  <a:cubicBezTo>
                    <a:pt x="475" y="619"/>
                    <a:pt x="1323" y="261"/>
                    <a:pt x="2430" y="261"/>
                  </a:cubicBezTo>
                  <a:close/>
                  <a:moveTo>
                    <a:pt x="2470" y="0"/>
                  </a:moveTo>
                  <a:cubicBezTo>
                    <a:pt x="1172" y="0"/>
                    <a:pt x="179" y="431"/>
                    <a:pt x="114" y="1109"/>
                  </a:cubicBezTo>
                  <a:cubicBezTo>
                    <a:pt x="0" y="1565"/>
                    <a:pt x="305" y="1984"/>
                    <a:pt x="799" y="2326"/>
                  </a:cubicBezTo>
                  <a:cubicBezTo>
                    <a:pt x="1332" y="2630"/>
                    <a:pt x="2017" y="2897"/>
                    <a:pt x="2778" y="2973"/>
                  </a:cubicBezTo>
                  <a:cubicBezTo>
                    <a:pt x="3006" y="3011"/>
                    <a:pt x="3272" y="3011"/>
                    <a:pt x="3538" y="3011"/>
                  </a:cubicBezTo>
                  <a:cubicBezTo>
                    <a:pt x="4832" y="3011"/>
                    <a:pt x="5783" y="2592"/>
                    <a:pt x="5859" y="1869"/>
                  </a:cubicBezTo>
                  <a:cubicBezTo>
                    <a:pt x="6011" y="1071"/>
                    <a:pt x="4794" y="272"/>
                    <a:pt x="3196" y="43"/>
                  </a:cubicBezTo>
                  <a:cubicBezTo>
                    <a:pt x="2947" y="14"/>
                    <a:pt x="2703" y="0"/>
                    <a:pt x="2470" y="0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11;p33">
              <a:extLst>
                <a:ext uri="{FF2B5EF4-FFF2-40B4-BE49-F238E27FC236}">
                  <a16:creationId xmlns:a16="http://schemas.microsoft.com/office/drawing/2014/main" id="{82746B39-ACB1-4879-9476-4710349525E2}"/>
                </a:ext>
              </a:extLst>
            </p:cNvPr>
            <p:cNvSpPr/>
            <p:nvPr/>
          </p:nvSpPr>
          <p:spPr>
            <a:xfrm>
              <a:off x="3332646" y="1510848"/>
              <a:ext cx="45937" cy="70530"/>
            </a:xfrm>
            <a:custGeom>
              <a:avLst/>
              <a:gdLst/>
              <a:ahLst/>
              <a:cxnLst/>
              <a:rect l="l" t="t" r="r" b="b"/>
              <a:pathLst>
                <a:path w="3463" h="5317" extrusionOk="0">
                  <a:moveTo>
                    <a:pt x="2419" y="0"/>
                  </a:moveTo>
                  <a:cubicBezTo>
                    <a:pt x="1754" y="0"/>
                    <a:pt x="904" y="934"/>
                    <a:pt x="457" y="2240"/>
                  </a:cubicBezTo>
                  <a:cubicBezTo>
                    <a:pt x="1" y="3647"/>
                    <a:pt x="153" y="5017"/>
                    <a:pt x="838" y="5283"/>
                  </a:cubicBezTo>
                  <a:cubicBezTo>
                    <a:pt x="904" y="5305"/>
                    <a:pt x="973" y="5316"/>
                    <a:pt x="1044" y="5316"/>
                  </a:cubicBezTo>
                  <a:cubicBezTo>
                    <a:pt x="1709" y="5316"/>
                    <a:pt x="2559" y="4383"/>
                    <a:pt x="3006" y="3077"/>
                  </a:cubicBezTo>
                  <a:cubicBezTo>
                    <a:pt x="3463" y="1593"/>
                    <a:pt x="3272" y="261"/>
                    <a:pt x="2626" y="33"/>
                  </a:cubicBezTo>
                  <a:cubicBezTo>
                    <a:pt x="2560" y="11"/>
                    <a:pt x="2490" y="0"/>
                    <a:pt x="2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12;p33">
              <a:extLst>
                <a:ext uri="{FF2B5EF4-FFF2-40B4-BE49-F238E27FC236}">
                  <a16:creationId xmlns:a16="http://schemas.microsoft.com/office/drawing/2014/main" id="{095D2529-248D-437F-B9F2-0B4339B2D49F}"/>
                </a:ext>
              </a:extLst>
            </p:cNvPr>
            <p:cNvSpPr/>
            <p:nvPr/>
          </p:nvSpPr>
          <p:spPr>
            <a:xfrm>
              <a:off x="3331134" y="1509057"/>
              <a:ext cx="48457" cy="74403"/>
            </a:xfrm>
            <a:custGeom>
              <a:avLst/>
              <a:gdLst/>
              <a:ahLst/>
              <a:cxnLst/>
              <a:rect l="l" t="t" r="r" b="b"/>
              <a:pathLst>
                <a:path w="3653" h="5609" extrusionOk="0">
                  <a:moveTo>
                    <a:pt x="2473" y="282"/>
                  </a:moveTo>
                  <a:cubicBezTo>
                    <a:pt x="2549" y="282"/>
                    <a:pt x="2588" y="282"/>
                    <a:pt x="2664" y="320"/>
                  </a:cubicBezTo>
                  <a:cubicBezTo>
                    <a:pt x="3310" y="511"/>
                    <a:pt x="3425" y="1842"/>
                    <a:pt x="2968" y="3174"/>
                  </a:cubicBezTo>
                  <a:cubicBezTo>
                    <a:pt x="2516" y="4391"/>
                    <a:pt x="1746" y="5290"/>
                    <a:pt x="1123" y="5290"/>
                  </a:cubicBezTo>
                  <a:cubicBezTo>
                    <a:pt x="1064" y="5290"/>
                    <a:pt x="1007" y="5282"/>
                    <a:pt x="952" y="5266"/>
                  </a:cubicBezTo>
                  <a:cubicBezTo>
                    <a:pt x="723" y="5152"/>
                    <a:pt x="495" y="4848"/>
                    <a:pt x="457" y="4315"/>
                  </a:cubicBezTo>
                  <a:cubicBezTo>
                    <a:pt x="343" y="3782"/>
                    <a:pt x="457" y="3098"/>
                    <a:pt x="685" y="2413"/>
                  </a:cubicBezTo>
                  <a:cubicBezTo>
                    <a:pt x="1104" y="1195"/>
                    <a:pt x="1865" y="282"/>
                    <a:pt x="2473" y="282"/>
                  </a:cubicBezTo>
                  <a:close/>
                  <a:moveTo>
                    <a:pt x="2383" y="1"/>
                  </a:moveTo>
                  <a:cubicBezTo>
                    <a:pt x="1666" y="1"/>
                    <a:pt x="812" y="958"/>
                    <a:pt x="343" y="2299"/>
                  </a:cubicBezTo>
                  <a:cubicBezTo>
                    <a:pt x="115" y="3022"/>
                    <a:pt x="1" y="3744"/>
                    <a:pt x="115" y="4353"/>
                  </a:cubicBezTo>
                  <a:cubicBezTo>
                    <a:pt x="191" y="4962"/>
                    <a:pt x="495" y="5418"/>
                    <a:pt x="876" y="5532"/>
                  </a:cubicBezTo>
                  <a:cubicBezTo>
                    <a:pt x="952" y="5609"/>
                    <a:pt x="1066" y="5609"/>
                    <a:pt x="1142" y="5609"/>
                  </a:cubicBezTo>
                  <a:cubicBezTo>
                    <a:pt x="1865" y="5609"/>
                    <a:pt x="2778" y="4657"/>
                    <a:pt x="3158" y="3250"/>
                  </a:cubicBezTo>
                  <a:cubicBezTo>
                    <a:pt x="3653" y="1690"/>
                    <a:pt x="3463" y="320"/>
                    <a:pt x="2664" y="54"/>
                  </a:cubicBezTo>
                  <a:cubicBezTo>
                    <a:pt x="2573" y="18"/>
                    <a:pt x="2479" y="1"/>
                    <a:pt x="2383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13;p33">
              <a:extLst>
                <a:ext uri="{FF2B5EF4-FFF2-40B4-BE49-F238E27FC236}">
                  <a16:creationId xmlns:a16="http://schemas.microsoft.com/office/drawing/2014/main" id="{43A61452-79BE-4DAD-BA20-46744026BBC2}"/>
                </a:ext>
              </a:extLst>
            </p:cNvPr>
            <p:cNvSpPr/>
            <p:nvPr/>
          </p:nvSpPr>
          <p:spPr>
            <a:xfrm>
              <a:off x="3347277" y="1519351"/>
              <a:ext cx="14658" cy="51999"/>
            </a:xfrm>
            <a:custGeom>
              <a:avLst/>
              <a:gdLst/>
              <a:ahLst/>
              <a:cxnLst/>
              <a:rect l="l" t="t" r="r" b="b"/>
              <a:pathLst>
                <a:path w="1105" h="3920" extrusionOk="0">
                  <a:moveTo>
                    <a:pt x="267" y="1"/>
                  </a:moveTo>
                  <a:lnTo>
                    <a:pt x="1" y="77"/>
                  </a:lnTo>
                  <a:lnTo>
                    <a:pt x="838" y="3919"/>
                  </a:lnTo>
                  <a:lnTo>
                    <a:pt x="1104" y="3843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DCBE799-33BD-48FE-9181-B3DADA461FDB}"/>
              </a:ext>
            </a:extLst>
          </p:cNvPr>
          <p:cNvGrpSpPr/>
          <p:nvPr/>
        </p:nvGrpSpPr>
        <p:grpSpPr>
          <a:xfrm>
            <a:off x="268224" y="1042698"/>
            <a:ext cx="8607552" cy="3650847"/>
            <a:chOff x="254232" y="980352"/>
            <a:chExt cx="8607552" cy="3650847"/>
          </a:xfrm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84D21393-8308-4720-B996-A77F07551ABB}"/>
                </a:ext>
              </a:extLst>
            </p:cNvPr>
            <p:cNvSpPr/>
            <p:nvPr/>
          </p:nvSpPr>
          <p:spPr>
            <a:xfrm>
              <a:off x="4715669" y="1007110"/>
              <a:ext cx="4146115" cy="205190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B01E7A42-A0FE-49A4-83F3-D6A3E7D165D3}"/>
                </a:ext>
              </a:extLst>
            </p:cNvPr>
            <p:cNvSpPr/>
            <p:nvPr/>
          </p:nvSpPr>
          <p:spPr>
            <a:xfrm>
              <a:off x="254232" y="1001519"/>
              <a:ext cx="4146115" cy="205749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FAAED20-2502-4A20-A6A7-392896B13090}"/>
                </a:ext>
              </a:extLst>
            </p:cNvPr>
            <p:cNvSpPr/>
            <p:nvPr/>
          </p:nvSpPr>
          <p:spPr>
            <a:xfrm>
              <a:off x="299117" y="983826"/>
              <a:ext cx="4146114" cy="20928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08000" algn="ctr">
                <a:buSzPct val="130000"/>
              </a:pPr>
              <a:r>
                <a:rPr lang="ru-RU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Ключевые моменты </a:t>
              </a:r>
            </a:p>
            <a:p>
              <a:pPr marL="108000" algn="ctr">
                <a:buSzPct val="130000"/>
              </a:pPr>
              <a:endParaRPr lang="ru-RU" sz="5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320400" indent="-252000">
                <a:buSzPct val="130000"/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Частое назначение пациенту </a:t>
              </a:r>
              <a:r>
                <a:rPr lang="ru-RU" sz="1200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комбинированной терапии</a:t>
              </a:r>
            </a:p>
            <a:p>
              <a:pPr marL="320400" indent="-252000">
                <a:buSzPct val="130000"/>
                <a:buFont typeface="Arial" panose="020B0604020202020204" pitchFamily="34" charset="0"/>
                <a:buChar char="•"/>
              </a:pPr>
              <a:endParaRPr lang="ru-RU" sz="5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320400" indent="-252000">
                <a:buSzPct val="130000"/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Большое количество пациентов, принимающих несколько ЛП</a:t>
              </a:r>
            </a:p>
            <a:p>
              <a:pPr marL="320400" indent="-252000">
                <a:buSzPct val="130000"/>
                <a:buFont typeface="Arial" panose="020B0604020202020204" pitchFamily="34" charset="0"/>
                <a:buChar char="•"/>
              </a:pPr>
              <a:endParaRPr lang="ru-RU" sz="5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320400" indent="-252000">
                <a:buSzPct val="130000"/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Часто – </a:t>
              </a:r>
              <a:r>
                <a:rPr lang="ru-RU" sz="1200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недостаточная внимательность </a:t>
              </a: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пациента при приеме лекарств</a:t>
              </a:r>
            </a:p>
            <a:p>
              <a:pPr marL="320400" indent="-252000">
                <a:buSzPct val="130000"/>
                <a:buFont typeface="Arial" panose="020B0604020202020204" pitchFamily="34" charset="0"/>
                <a:buChar char="•"/>
              </a:pPr>
              <a:endParaRPr lang="ru-RU" sz="5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320400" indent="-252000">
                <a:buSzPct val="130000"/>
                <a:buFont typeface="Arial" panose="020B0604020202020204" pitchFamily="34" charset="0"/>
                <a:buChar char="•"/>
              </a:pPr>
              <a:r>
                <a:rPr lang="ru-RU" sz="1200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Недостаточная осведомленность </a:t>
              </a: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пациента о принимаемых лекарствах</a:t>
              </a:r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ABEBDC0B-26E9-45C5-A71B-EB7B38A334F3}"/>
                </a:ext>
              </a:extLst>
            </p:cNvPr>
            <p:cNvSpPr/>
            <p:nvPr/>
          </p:nvSpPr>
          <p:spPr>
            <a:xfrm>
              <a:off x="1153392" y="3326655"/>
              <a:ext cx="6809232" cy="1304544"/>
            </a:xfrm>
            <a:prstGeom prst="roundRect">
              <a:avLst>
                <a:gd name="adj" fmla="val 30074"/>
              </a:avLst>
            </a:prstGeom>
            <a:solidFill>
              <a:schemeClr val="accent6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10000"/>
                </a:lnSpc>
                <a:spcBef>
                  <a:spcPts val="600"/>
                </a:spcBef>
                <a:buClrTx/>
              </a:pPr>
              <a:r>
                <a:rPr lang="ru-RU" sz="1800" b="1" kern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РЕШЕНИЕ!</a:t>
              </a:r>
            </a:p>
            <a:p>
              <a:pPr lvl="0" algn="ctr">
                <a:lnSpc>
                  <a:spcPct val="110000"/>
                </a:lnSpc>
                <a:spcBef>
                  <a:spcPts val="600"/>
                </a:spcBef>
                <a:buClrTx/>
              </a:pPr>
              <a:r>
                <a:rPr lang="ru-RU" sz="1200" b="1" kern="1200" dirty="0">
                  <a:solidFill>
                    <a:schemeClr val="accent5"/>
                  </a:solidFill>
                  <a:latin typeface="Roboto" panose="020B0604020202020204" charset="0"/>
                  <a:ea typeface="Roboto" panose="020B0604020202020204" charset="0"/>
                </a:rPr>
                <a:t>Приложение</a:t>
              </a:r>
              <a:r>
                <a:rPr lang="ru-RU" sz="1200" kern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 на смартфон пациента с возможностью </a:t>
              </a:r>
              <a:r>
                <a:rPr lang="ru-RU" sz="1200" b="1" kern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отслеживания</a:t>
              </a:r>
              <a:r>
                <a:rPr lang="ru-RU" sz="1200" kern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 приема лекарственных препаратов</a:t>
              </a:r>
            </a:p>
            <a:p>
              <a:pPr lvl="0" algn="ctr">
                <a:lnSpc>
                  <a:spcPct val="110000"/>
                </a:lnSpc>
                <a:spcBef>
                  <a:spcPts val="600"/>
                </a:spcBef>
                <a:buClrTx/>
              </a:pPr>
              <a:r>
                <a:rPr lang="ru-RU" sz="1200" b="1" kern="1200" dirty="0">
                  <a:solidFill>
                    <a:schemeClr val="accent5"/>
                  </a:solidFill>
                  <a:latin typeface="Roboto" panose="020B0604020202020204" charset="0"/>
                  <a:ea typeface="Roboto" panose="020B0604020202020204" charset="0"/>
                </a:rPr>
                <a:t>Справочник о лекарственных препаратах </a:t>
              </a:r>
              <a:r>
                <a:rPr lang="ru-RU" sz="1200" kern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в электронном виде внутри приложения</a:t>
              </a:r>
            </a:p>
          </p:txBody>
        </p:sp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39BC842F-E146-4BFD-93D5-8365ABFE924E}"/>
                </a:ext>
              </a:extLst>
            </p:cNvPr>
            <p:cNvSpPr/>
            <p:nvPr/>
          </p:nvSpPr>
          <p:spPr>
            <a:xfrm>
              <a:off x="4715669" y="980352"/>
              <a:ext cx="4146115" cy="1585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8550" lvl="0" algn="ctr">
                <a:buClr>
                  <a:srgbClr val="F75977"/>
                </a:buClr>
                <a:buSzPct val="100000"/>
              </a:pPr>
              <a:r>
                <a:rPr lang="ru-RU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Проблемы</a:t>
              </a:r>
            </a:p>
            <a:p>
              <a:pPr marL="188550" lvl="0" algn="ctr">
                <a:buClr>
                  <a:srgbClr val="F75977"/>
                </a:buClr>
                <a:buSzPct val="100000"/>
              </a:pPr>
              <a:endParaRPr lang="ru-RU" sz="5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324000" lvl="0" indent="-252000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r>
                <a:rPr lang="ru-RU" sz="1200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Несвоевременный</a:t>
              </a: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 прием препарата</a:t>
              </a:r>
            </a:p>
            <a:p>
              <a:pPr marL="324000" lvl="0" indent="-252000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endParaRPr lang="ru-RU" sz="5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324000" lvl="0" indent="-252000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r>
                <a:rPr lang="ru-RU" sz="1200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Пропуск </a:t>
              </a: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приема</a:t>
              </a:r>
              <a:r>
                <a:rPr lang="ru-RU" sz="1200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препарата</a:t>
              </a:r>
            </a:p>
            <a:p>
              <a:pPr marL="324000" lvl="0" indent="-252000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endParaRPr lang="ru-RU" sz="5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324000" lvl="0" indent="-252000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Из-за нарушения схемы приема препарата </a:t>
              </a:r>
              <a:r>
                <a:rPr lang="ru-RU" sz="1200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снижается/исчезает эффективность терапии</a:t>
              </a:r>
            </a:p>
            <a:p>
              <a:pPr marL="324000" lvl="0" indent="-252000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endParaRPr lang="ru-RU" sz="5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marL="324000" lvl="0" indent="-252000">
                <a:buClr>
                  <a:schemeClr val="tx1"/>
                </a:buClr>
                <a:buSzPct val="130000"/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Снижение </a:t>
              </a:r>
              <a:r>
                <a:rPr lang="ru-RU" sz="1200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приверженности</a:t>
              </a:r>
              <a:r>
                <a:rPr lang="ru-RU" sz="12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 пациента </a:t>
              </a:r>
              <a:r>
                <a:rPr lang="ru-RU" sz="1200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к терапии</a:t>
              </a:r>
            </a:p>
          </p:txBody>
        </p:sp>
      </p:grp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524C3120-4B5B-4485-8FCC-8634D40F00F2}"/>
              </a:ext>
            </a:extLst>
          </p:cNvPr>
          <p:cNvSpPr/>
          <p:nvPr/>
        </p:nvSpPr>
        <p:spPr>
          <a:xfrm>
            <a:off x="8856741" y="6350"/>
            <a:ext cx="287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20074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91C7C76-F8C4-45FA-A4EF-22F7E6C20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684" y="844684"/>
            <a:ext cx="1746653" cy="3509114"/>
          </a:xfrm>
          <a:prstGeom prst="rect">
            <a:avLst/>
          </a:prstGeom>
        </p:spPr>
      </p:pic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F4BE1F19-1C8F-4230-900B-7AB24BB3B2E0}"/>
              </a:ext>
            </a:extLst>
          </p:cNvPr>
          <p:cNvSpPr/>
          <p:nvPr/>
        </p:nvSpPr>
        <p:spPr>
          <a:xfrm>
            <a:off x="2489160" y="4521923"/>
            <a:ext cx="3913711" cy="56409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2CFC39EA-4F96-48FB-9EDB-43AC3DC5C1AD}"/>
              </a:ext>
            </a:extLst>
          </p:cNvPr>
          <p:cNvSpPr/>
          <p:nvPr/>
        </p:nvSpPr>
        <p:spPr>
          <a:xfrm>
            <a:off x="605920" y="3125368"/>
            <a:ext cx="2313517" cy="8647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F48ACE8F-4876-4201-B9F5-D15F1E42BEB6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614B97-C736-49FA-8F39-112F90BF3F4A}"/>
              </a:ext>
            </a:extLst>
          </p:cNvPr>
          <p:cNvSpPr/>
          <p:nvPr/>
        </p:nvSpPr>
        <p:spPr>
          <a:xfrm>
            <a:off x="129675" y="145348"/>
            <a:ext cx="7145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srgbClr val="FFFFFF"/>
                </a:solidFill>
                <a:latin typeface="Roboto Black"/>
                <a:ea typeface="Roboto Black"/>
                <a:sym typeface="Roboto Black"/>
              </a:rPr>
              <a:t>Решение, которое предлагает команда</a:t>
            </a:r>
            <a:endParaRPr lang="ru-RU" sz="1100" dirty="0"/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FA8D9B97-6DF7-4CA5-A979-B8BB1743BF89}"/>
              </a:ext>
            </a:extLst>
          </p:cNvPr>
          <p:cNvGrpSpPr/>
          <p:nvPr/>
        </p:nvGrpSpPr>
        <p:grpSpPr>
          <a:xfrm>
            <a:off x="825911" y="2030265"/>
            <a:ext cx="1973550" cy="879137"/>
            <a:chOff x="786237" y="1766923"/>
            <a:chExt cx="1973550" cy="879137"/>
          </a:xfrm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66D96207-9579-4856-99B4-09DD197638D0}"/>
                </a:ext>
              </a:extLst>
            </p:cNvPr>
            <p:cNvSpPr/>
            <p:nvPr/>
          </p:nvSpPr>
          <p:spPr>
            <a:xfrm>
              <a:off x="786237" y="1766923"/>
              <a:ext cx="1973550" cy="87913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1AD494-5E3D-40DF-87A8-80725613A2DB}"/>
                </a:ext>
              </a:extLst>
            </p:cNvPr>
            <p:cNvSpPr txBox="1"/>
            <p:nvPr/>
          </p:nvSpPr>
          <p:spPr>
            <a:xfrm>
              <a:off x="786237" y="1883326"/>
              <a:ext cx="19735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«Поиск» </a:t>
              </a:r>
            </a:p>
            <a:p>
              <a:pPr algn="ctr"/>
              <a:r>
                <a:rPr lang="ru-RU" sz="11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Возможность изучения свойств ЛП</a:t>
              </a:r>
            </a:p>
          </p:txBody>
        </p:sp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E818249-6417-4F59-AF61-A1BA36550C20}"/>
              </a:ext>
            </a:extLst>
          </p:cNvPr>
          <p:cNvSpPr/>
          <p:nvPr/>
        </p:nvSpPr>
        <p:spPr>
          <a:xfrm>
            <a:off x="439198" y="3174501"/>
            <a:ext cx="263204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«Ваша мед карта» </a:t>
            </a:r>
          </a:p>
          <a:p>
            <a:pPr algn="ctr"/>
            <a:r>
              <a:rPr lang="ru-RU" sz="11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Возможность отображения основных показателей пациента, его награды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3DCF108-EA22-4E44-A6C7-BAC38785DF32}"/>
              </a:ext>
            </a:extLst>
          </p:cNvPr>
          <p:cNvSpPr/>
          <p:nvPr/>
        </p:nvSpPr>
        <p:spPr>
          <a:xfrm>
            <a:off x="2202011" y="4570259"/>
            <a:ext cx="4572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«Ваши препараты» </a:t>
            </a:r>
          </a:p>
          <a:p>
            <a:pPr algn="ctr"/>
            <a:r>
              <a:rPr lang="ru-RU" sz="11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Возможность введения в приложение принимаемых ЛП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7CA41827-4A5B-4991-9494-E654A927CFCF}"/>
              </a:ext>
            </a:extLst>
          </p:cNvPr>
          <p:cNvGrpSpPr/>
          <p:nvPr/>
        </p:nvGrpSpPr>
        <p:grpSpPr>
          <a:xfrm>
            <a:off x="5776899" y="2188317"/>
            <a:ext cx="3074986" cy="721085"/>
            <a:chOff x="5737225" y="1113676"/>
            <a:chExt cx="3074986" cy="721085"/>
          </a:xfrm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C5EDBF0A-19E8-446A-834B-52635AD72248}"/>
                </a:ext>
              </a:extLst>
            </p:cNvPr>
            <p:cNvSpPr/>
            <p:nvPr/>
          </p:nvSpPr>
          <p:spPr>
            <a:xfrm>
              <a:off x="5737225" y="1113676"/>
              <a:ext cx="3074986" cy="72108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900226F4-C13B-4919-9ACB-93B8DCDA9128}"/>
                </a:ext>
              </a:extLst>
            </p:cNvPr>
            <p:cNvSpPr/>
            <p:nvPr/>
          </p:nvSpPr>
          <p:spPr>
            <a:xfrm>
              <a:off x="5737225" y="1126066"/>
              <a:ext cx="30749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«Ваш дневник» </a:t>
              </a:r>
            </a:p>
            <a:p>
              <a:pPr algn="ctr"/>
              <a:r>
                <a:rPr lang="ru-RU" sz="11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Возможность описания пользователем своего самочувствия, рекомендаций врача</a:t>
              </a: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8A4B0925-9A9D-4763-8A45-17B3BD5B9BCD}"/>
              </a:ext>
            </a:extLst>
          </p:cNvPr>
          <p:cNvGrpSpPr/>
          <p:nvPr/>
        </p:nvGrpSpPr>
        <p:grpSpPr>
          <a:xfrm>
            <a:off x="5980454" y="3108424"/>
            <a:ext cx="2588527" cy="881685"/>
            <a:chOff x="5996438" y="2771554"/>
            <a:chExt cx="2588527" cy="881685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DAF48E78-9CFD-4B87-9C2F-69BBD900F632}"/>
                </a:ext>
              </a:extLst>
            </p:cNvPr>
            <p:cNvSpPr/>
            <p:nvPr/>
          </p:nvSpPr>
          <p:spPr>
            <a:xfrm>
              <a:off x="5996438" y="2771554"/>
              <a:ext cx="2588527" cy="88168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97C15992-62C0-455F-9642-5AA137190791}"/>
                </a:ext>
              </a:extLst>
            </p:cNvPr>
            <p:cNvSpPr/>
            <p:nvPr/>
          </p:nvSpPr>
          <p:spPr>
            <a:xfrm>
              <a:off x="6032609" y="2800916"/>
              <a:ext cx="2516186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«История» </a:t>
              </a:r>
            </a:p>
            <a:p>
              <a:pPr algn="ctr"/>
              <a:r>
                <a:rPr lang="ru-RU" sz="11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</a:rPr>
                <a:t>Возможность просмотра прошлых дневников пациента, законченных приемов ЛП</a:t>
              </a:r>
            </a:p>
          </p:txBody>
        </p:sp>
      </p:grpSp>
      <p:cxnSp>
        <p:nvCxnSpPr>
          <p:cNvPr id="23" name="Соединитель: изогнутый 22">
            <a:extLst>
              <a:ext uri="{FF2B5EF4-FFF2-40B4-BE49-F238E27FC236}">
                <a16:creationId xmlns:a16="http://schemas.microsoft.com/office/drawing/2014/main" id="{84AAF924-CEF6-4F7F-97B2-3B3134C293FB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2799461" y="2469834"/>
            <a:ext cx="1392141" cy="1520275"/>
          </a:xfrm>
          <a:prstGeom prst="curvedConnector2">
            <a:avLst/>
          </a:prstGeom>
          <a:ln w="19050">
            <a:solidFill>
              <a:srgbClr val="0029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: изогнутый 35">
            <a:extLst>
              <a:ext uri="{FF2B5EF4-FFF2-40B4-BE49-F238E27FC236}">
                <a16:creationId xmlns:a16="http://schemas.microsoft.com/office/drawing/2014/main" id="{971B8A13-2CF7-46E4-BB8F-20B902761F67}"/>
              </a:ext>
            </a:extLst>
          </p:cNvPr>
          <p:cNvCxnSpPr>
            <a:cxnSpLocks/>
            <a:stCxn id="40" idx="1"/>
          </p:cNvCxnSpPr>
          <p:nvPr/>
        </p:nvCxnSpPr>
        <p:spPr>
          <a:xfrm rot="10800000" flipV="1">
            <a:off x="4772253" y="2548860"/>
            <a:ext cx="1004646" cy="1420444"/>
          </a:xfrm>
          <a:prstGeom prst="curvedConnector2">
            <a:avLst/>
          </a:prstGeom>
          <a:ln w="19050">
            <a:solidFill>
              <a:srgbClr val="0029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48A0B4C3-64DA-4C75-B0E2-C77FEDAB0577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4488011" y="4218709"/>
            <a:ext cx="0" cy="351550"/>
          </a:xfrm>
          <a:prstGeom prst="straightConnector1">
            <a:avLst/>
          </a:prstGeom>
          <a:ln w="19050">
            <a:solidFill>
              <a:srgbClr val="0029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: изогнутый 44">
            <a:extLst>
              <a:ext uri="{FF2B5EF4-FFF2-40B4-BE49-F238E27FC236}">
                <a16:creationId xmlns:a16="http://schemas.microsoft.com/office/drawing/2014/main" id="{F0DAF135-04FB-4534-82C6-8625FCB1BEB7}"/>
              </a:ext>
            </a:extLst>
          </p:cNvPr>
          <p:cNvCxnSpPr>
            <a:cxnSpLocks/>
            <a:stCxn id="41" idx="1"/>
          </p:cNvCxnSpPr>
          <p:nvPr/>
        </p:nvCxnSpPr>
        <p:spPr>
          <a:xfrm rot="10800000" flipV="1">
            <a:off x="5225112" y="3549267"/>
            <a:ext cx="755342" cy="525196"/>
          </a:xfrm>
          <a:prstGeom prst="curvedConnector3">
            <a:avLst>
              <a:gd name="adj1" fmla="val 50000"/>
            </a:avLst>
          </a:prstGeom>
          <a:ln w="19050">
            <a:solidFill>
              <a:srgbClr val="0029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531E07-A5A0-446A-A983-87136D4DA13C}"/>
              </a:ext>
            </a:extLst>
          </p:cNvPr>
          <p:cNvSpPr/>
          <p:nvPr/>
        </p:nvSpPr>
        <p:spPr>
          <a:xfrm>
            <a:off x="8856741" y="0"/>
            <a:ext cx="287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4</a:t>
            </a:r>
          </a:p>
        </p:txBody>
      </p:sp>
      <p:cxnSp>
        <p:nvCxnSpPr>
          <p:cNvPr id="26" name="Соединитель: изогнутый 25">
            <a:extLst>
              <a:ext uri="{FF2B5EF4-FFF2-40B4-BE49-F238E27FC236}">
                <a16:creationId xmlns:a16="http://schemas.microsoft.com/office/drawing/2014/main" id="{114351C6-AB55-4922-AF20-16B6138533F9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2919437" y="3557739"/>
            <a:ext cx="854897" cy="527446"/>
          </a:xfrm>
          <a:prstGeom prst="curvedConnector3">
            <a:avLst>
              <a:gd name="adj1" fmla="val 50000"/>
            </a:avLst>
          </a:prstGeom>
          <a:ln w="19050">
            <a:solidFill>
              <a:srgbClr val="0029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355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EE0B469-5C79-46EE-A2A0-6269876BEDD2}"/>
              </a:ext>
            </a:extLst>
          </p:cNvPr>
          <p:cNvGrpSpPr/>
          <p:nvPr/>
        </p:nvGrpSpPr>
        <p:grpSpPr>
          <a:xfrm>
            <a:off x="4287083" y="2775827"/>
            <a:ext cx="4746524" cy="1981200"/>
            <a:chOff x="136525" y="142875"/>
            <a:chExt cx="4673600" cy="1981200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6649A20B-7F55-4BAC-BFEC-C4CDBADD05AA}"/>
                </a:ext>
              </a:extLst>
            </p:cNvPr>
            <p:cNvGrpSpPr/>
            <p:nvPr/>
          </p:nvGrpSpPr>
          <p:grpSpPr>
            <a:xfrm>
              <a:off x="136525" y="142875"/>
              <a:ext cx="4673600" cy="1981199"/>
              <a:chOff x="168275" y="258111"/>
              <a:chExt cx="4673600" cy="1397000"/>
            </a:xfrm>
          </p:grpSpPr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F4911303-C060-4D53-A1E5-F16AF38A7732}"/>
                  </a:ext>
                </a:extLst>
              </p:cNvPr>
              <p:cNvGrpSpPr/>
              <p:nvPr/>
            </p:nvGrpSpPr>
            <p:grpSpPr>
              <a:xfrm>
                <a:off x="168275" y="258111"/>
                <a:ext cx="4673600" cy="1397000"/>
                <a:chOff x="212725" y="842311"/>
                <a:chExt cx="4692650" cy="1397000"/>
              </a:xfrm>
            </p:grpSpPr>
            <p:sp>
              <p:nvSpPr>
                <p:cNvPr id="5" name="Прямоугольник: скругленные углы 4">
                  <a:extLst>
                    <a:ext uri="{FF2B5EF4-FFF2-40B4-BE49-F238E27FC236}">
                      <a16:creationId xmlns:a16="http://schemas.microsoft.com/office/drawing/2014/main" id="{ECD52DC7-4603-48C9-A557-016A3BBE92F6}"/>
                    </a:ext>
                  </a:extLst>
                </p:cNvPr>
                <p:cNvSpPr/>
                <p:nvPr/>
              </p:nvSpPr>
              <p:spPr>
                <a:xfrm>
                  <a:off x="212725" y="842311"/>
                  <a:ext cx="4692650" cy="1397000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00296F"/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endParaRPr>
                </a:p>
                <a:p>
                  <a:pPr algn="ctr"/>
                  <a:endParaRPr lang="ru-RU" dirty="0">
                    <a:solidFill>
                      <a:srgbClr val="00296F"/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endParaRPr>
                </a:p>
                <a:p>
                  <a:pPr algn="ctr"/>
                  <a:endParaRPr lang="ru-RU" dirty="0">
                    <a:solidFill>
                      <a:srgbClr val="00296F"/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endParaRPr>
                </a:p>
                <a:p>
                  <a:pPr algn="ctr"/>
                  <a:endParaRPr lang="ru-RU" dirty="0">
                    <a:solidFill>
                      <a:srgbClr val="00296F"/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endParaRPr>
                </a:p>
                <a:p>
                  <a:pPr algn="ctr"/>
                  <a:endParaRPr lang="ru-RU" dirty="0">
                    <a:solidFill>
                      <a:srgbClr val="00296F"/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endParaRPr>
                </a:p>
                <a:p>
                  <a:pPr algn="ctr"/>
                  <a:endParaRPr lang="ru-RU" dirty="0">
                    <a:solidFill>
                      <a:srgbClr val="00296F"/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endParaRPr>
                </a:p>
                <a:p>
                  <a:pPr algn="ctr"/>
                  <a:endParaRPr lang="ru-RU" dirty="0"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4C8A880-FB8C-4FB9-9479-5C92E61D6A7A}"/>
                    </a:ext>
                  </a:extLst>
                </p:cNvPr>
                <p:cNvSpPr txBox="1"/>
                <p:nvPr/>
              </p:nvSpPr>
              <p:spPr>
                <a:xfrm>
                  <a:off x="3704921" y="1079843"/>
                  <a:ext cx="1122238" cy="1790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ru-RU" sz="1050" dirty="0">
                      <a:solidFill>
                        <a:srgbClr val="00296F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Наличие детей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5CD7B1E-A89C-4523-A227-CB84ED130C4E}"/>
                    </a:ext>
                  </a:extLst>
                </p:cNvPr>
                <p:cNvSpPr txBox="1"/>
                <p:nvPr/>
              </p:nvSpPr>
              <p:spPr>
                <a:xfrm>
                  <a:off x="1225827" y="1089488"/>
                  <a:ext cx="2910889" cy="1790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050" dirty="0">
                      <a:solidFill>
                        <a:srgbClr val="00296F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Наличие больных в семье</a:t>
                  </a:r>
                </a:p>
              </p:txBody>
            </p:sp>
          </p:grpSp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DDA23D5B-ABBB-49EF-8AA0-B42F16F08E48}"/>
                  </a:ext>
                </a:extLst>
              </p:cNvPr>
              <p:cNvSpPr/>
              <p:nvPr/>
            </p:nvSpPr>
            <p:spPr>
              <a:xfrm>
                <a:off x="864241" y="297039"/>
                <a:ext cx="328166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00296F"/>
                    </a:solidFill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</a:rPr>
                  <a:t>Анализ потребительского сегмента:</a:t>
                </a:r>
              </a:p>
            </p:txBody>
          </p:sp>
        </p:grpSp>
        <p:pic>
          <p:nvPicPr>
            <p:cNvPr id="15" name="Рисунок 14" descr="Группа мужчин">
              <a:extLst>
                <a:ext uri="{FF2B5EF4-FFF2-40B4-BE49-F238E27FC236}">
                  <a16:creationId xmlns:a16="http://schemas.microsoft.com/office/drawing/2014/main" id="{622305F8-123C-4A21-82CA-BA52D7779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060777" y="204695"/>
              <a:ext cx="298450" cy="290605"/>
            </a:xfrm>
            <a:prstGeom prst="rect">
              <a:avLst/>
            </a:prstGeom>
          </p:spPr>
        </p:pic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AAE64824-D149-4C1B-8DE1-CB664941AD78}"/>
                </a:ext>
              </a:extLst>
            </p:cNvPr>
            <p:cNvSpPr/>
            <p:nvPr/>
          </p:nvSpPr>
          <p:spPr>
            <a:xfrm>
              <a:off x="521104" y="479738"/>
              <a:ext cx="958850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Возраст</a:t>
              </a:r>
            </a:p>
          </p:txBody>
        </p:sp>
        <p:graphicFrame>
          <p:nvGraphicFramePr>
            <p:cNvPr id="20" name="Диаграмма 19">
              <a:extLst>
                <a:ext uri="{FF2B5EF4-FFF2-40B4-BE49-F238E27FC236}">
                  <a16:creationId xmlns:a16="http://schemas.microsoft.com/office/drawing/2014/main" id="{9A5A7994-2D6E-4AD3-9588-CDA9631367E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81867096"/>
                </p:ext>
              </p:extLst>
            </p:nvPr>
          </p:nvGraphicFramePr>
          <p:xfrm>
            <a:off x="178495" y="689773"/>
            <a:ext cx="1644070" cy="14343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2" name="Диаграмма 21">
              <a:extLst>
                <a:ext uri="{FF2B5EF4-FFF2-40B4-BE49-F238E27FC236}">
                  <a16:creationId xmlns:a16="http://schemas.microsoft.com/office/drawing/2014/main" id="{B13BFC70-28A2-46DB-B0E7-7FCDC161942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51421016"/>
                </p:ext>
              </p:extLst>
            </p:nvPr>
          </p:nvGraphicFramePr>
          <p:xfrm>
            <a:off x="3426231" y="795590"/>
            <a:ext cx="1300197" cy="13191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3" name="Диаграмма 22">
              <a:extLst>
                <a:ext uri="{FF2B5EF4-FFF2-40B4-BE49-F238E27FC236}">
                  <a16:creationId xmlns:a16="http://schemas.microsoft.com/office/drawing/2014/main" id="{4DB0EBE0-B38E-4BF5-B20E-7680B38CA0A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05693179"/>
                </p:ext>
              </p:extLst>
            </p:nvPr>
          </p:nvGraphicFramePr>
          <p:xfrm>
            <a:off x="1790578" y="804891"/>
            <a:ext cx="1667641" cy="13191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1EFEFB06-8C7B-42CB-BD0C-37BC9DE8D424}"/>
              </a:ext>
            </a:extLst>
          </p:cNvPr>
          <p:cNvGrpSpPr/>
          <p:nvPr/>
        </p:nvGrpSpPr>
        <p:grpSpPr>
          <a:xfrm>
            <a:off x="158871" y="2775827"/>
            <a:ext cx="4000950" cy="2307124"/>
            <a:chOff x="79001" y="730438"/>
            <a:chExt cx="4062925" cy="2307124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C33CC801-3EFF-43D3-8610-FF803E8295A5}"/>
                </a:ext>
              </a:extLst>
            </p:cNvPr>
            <p:cNvSpPr/>
            <p:nvPr/>
          </p:nvSpPr>
          <p:spPr>
            <a:xfrm>
              <a:off x="80074" y="730438"/>
              <a:ext cx="4061852" cy="198119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26" name="Диаграмма 25">
              <a:extLst>
                <a:ext uri="{FF2B5EF4-FFF2-40B4-BE49-F238E27FC236}">
                  <a16:creationId xmlns:a16="http://schemas.microsoft.com/office/drawing/2014/main" id="{E8301196-4D5C-44D2-9D11-D290F5A1D75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45861131"/>
                </p:ext>
              </p:extLst>
            </p:nvPr>
          </p:nvGraphicFramePr>
          <p:xfrm>
            <a:off x="79001" y="1082862"/>
            <a:ext cx="1881322" cy="16194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5E200A2-F7BE-4AC0-B25E-6B4DBE6C59B7}"/>
                </a:ext>
              </a:extLst>
            </p:cNvPr>
            <p:cNvSpPr txBox="1"/>
            <p:nvPr/>
          </p:nvSpPr>
          <p:spPr>
            <a:xfrm>
              <a:off x="332752" y="824874"/>
              <a:ext cx="1444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Заболеваемость </a:t>
              </a:r>
            </a:p>
          </p:txBody>
        </p:sp>
        <p:graphicFrame>
          <p:nvGraphicFramePr>
            <p:cNvPr id="28" name="Диаграмма 27">
              <a:extLst>
                <a:ext uri="{FF2B5EF4-FFF2-40B4-BE49-F238E27FC236}">
                  <a16:creationId xmlns:a16="http://schemas.microsoft.com/office/drawing/2014/main" id="{D5A24F7E-F2F0-40F2-A729-71EA3AE103D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64037059"/>
                </p:ext>
              </p:extLst>
            </p:nvPr>
          </p:nvGraphicFramePr>
          <p:xfrm>
            <a:off x="2072895" y="1124210"/>
            <a:ext cx="1711221" cy="15781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0257056-048A-4244-9409-FCCC572C50BB}"/>
                </a:ext>
              </a:extLst>
            </p:cNvPr>
            <p:cNvSpPr/>
            <p:nvPr/>
          </p:nvSpPr>
          <p:spPr>
            <a:xfrm>
              <a:off x="1907204" y="830493"/>
              <a:ext cx="214353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Хронические заболевания </a:t>
              </a:r>
            </a:p>
          </p:txBody>
        </p:sp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1E93D8B8-1672-47FA-B84C-39B56347D6B0}"/>
                </a:ext>
              </a:extLst>
            </p:cNvPr>
            <p:cNvSpPr/>
            <p:nvPr/>
          </p:nvSpPr>
          <p:spPr>
            <a:xfrm>
              <a:off x="2224712" y="2639347"/>
              <a:ext cx="1407584" cy="398215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E9A51615-DBDB-421F-8F87-E05F6D4F89C7}"/>
                </a:ext>
              </a:extLst>
            </p:cNvPr>
            <p:cNvSpPr/>
            <p:nvPr/>
          </p:nvSpPr>
          <p:spPr>
            <a:xfrm>
              <a:off x="2095479" y="2627026"/>
              <a:ext cx="16660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>
                  <a:solidFill>
                    <a:schemeClr val="accent1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15% имеют </a:t>
              </a:r>
              <a:br>
                <a:rPr lang="ru-RU" sz="900" dirty="0">
                  <a:solidFill>
                    <a:schemeClr val="accent1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</a:br>
              <a:r>
                <a:rPr lang="ru-RU" sz="900" dirty="0">
                  <a:solidFill>
                    <a:schemeClr val="accent1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2 и более заболеваний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56389DBB-18FD-4E60-8025-27B5089996C6}"/>
              </a:ext>
            </a:extLst>
          </p:cNvPr>
          <p:cNvGrpSpPr/>
          <p:nvPr/>
        </p:nvGrpSpPr>
        <p:grpSpPr>
          <a:xfrm>
            <a:off x="-139546" y="929425"/>
            <a:ext cx="3142492" cy="1718776"/>
            <a:chOff x="-298417" y="3334124"/>
            <a:chExt cx="3142492" cy="1718776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A8F6EF93-B94A-4EDB-888D-3B076339B4D5}"/>
                </a:ext>
              </a:extLst>
            </p:cNvPr>
            <p:cNvSpPr/>
            <p:nvPr/>
          </p:nvSpPr>
          <p:spPr>
            <a:xfrm>
              <a:off x="0" y="3334124"/>
              <a:ext cx="2764001" cy="171711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aphicFrame>
          <p:nvGraphicFramePr>
            <p:cNvPr id="34" name="Диаграмма 33">
              <a:extLst>
                <a:ext uri="{FF2B5EF4-FFF2-40B4-BE49-F238E27FC236}">
                  <a16:creationId xmlns:a16="http://schemas.microsoft.com/office/drawing/2014/main" id="{4258D9A1-3324-406B-833F-56287B1A216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76533852"/>
                </p:ext>
              </p:extLst>
            </p:nvPr>
          </p:nvGraphicFramePr>
          <p:xfrm>
            <a:off x="-298417" y="3779728"/>
            <a:ext cx="1629307" cy="12609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35" name="Диаграмма 34">
              <a:extLst>
                <a:ext uri="{FF2B5EF4-FFF2-40B4-BE49-F238E27FC236}">
                  <a16:creationId xmlns:a16="http://schemas.microsoft.com/office/drawing/2014/main" id="{15B436AB-7B25-415D-93B4-9488C5E3F3D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05541001"/>
                </p:ext>
              </p:extLst>
            </p:nvPr>
          </p:nvGraphicFramePr>
          <p:xfrm>
            <a:off x="1055065" y="3791925"/>
            <a:ext cx="1629307" cy="12609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9A04FF85-496D-498B-B533-FA411936452E}"/>
                </a:ext>
              </a:extLst>
            </p:cNvPr>
            <p:cNvSpPr/>
            <p:nvPr/>
          </p:nvSpPr>
          <p:spPr>
            <a:xfrm>
              <a:off x="0" y="3425326"/>
              <a:ext cx="1492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8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Потребность принимать </a:t>
              </a:r>
            </a:p>
            <a:p>
              <a:pPr algn="ctr"/>
              <a:r>
                <a:rPr lang="ru-RU" sz="8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лекарства на пост. основе </a:t>
              </a: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886C76C8-6EEA-46E3-824D-BD780B474E68}"/>
                </a:ext>
              </a:extLst>
            </p:cNvPr>
            <p:cNvSpPr/>
            <p:nvPr/>
          </p:nvSpPr>
          <p:spPr>
            <a:xfrm>
              <a:off x="1319145" y="3421999"/>
              <a:ext cx="152493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Родственник принимает лекарства на пост. основе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E72A854C-A172-4963-B06A-7B1A4EF4DD0C}"/>
              </a:ext>
            </a:extLst>
          </p:cNvPr>
          <p:cNvGrpSpPr/>
          <p:nvPr/>
        </p:nvGrpSpPr>
        <p:grpSpPr>
          <a:xfrm>
            <a:off x="6082993" y="930257"/>
            <a:ext cx="3008453" cy="1717113"/>
            <a:chOff x="3737958" y="3226029"/>
            <a:chExt cx="3008453" cy="1717113"/>
          </a:xfrm>
        </p:grpSpPr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399ECF48-F925-4184-835C-AFAF82C4BB40}"/>
                </a:ext>
              </a:extLst>
            </p:cNvPr>
            <p:cNvGrpSpPr/>
            <p:nvPr/>
          </p:nvGrpSpPr>
          <p:grpSpPr>
            <a:xfrm>
              <a:off x="3737958" y="3226029"/>
              <a:ext cx="2954035" cy="1717113"/>
              <a:chOff x="2597259" y="3334124"/>
              <a:chExt cx="2954035" cy="1717113"/>
            </a:xfrm>
          </p:grpSpPr>
          <p:sp>
            <p:nvSpPr>
              <p:cNvPr id="38" name="Прямоугольник: скругленные углы 37">
                <a:extLst>
                  <a:ext uri="{FF2B5EF4-FFF2-40B4-BE49-F238E27FC236}">
                    <a16:creationId xmlns:a16="http://schemas.microsoft.com/office/drawing/2014/main" id="{BA380847-B896-4E87-A117-B5005DDB56D9}"/>
                  </a:ext>
                </a:extLst>
              </p:cNvPr>
              <p:cNvSpPr/>
              <p:nvPr/>
            </p:nvSpPr>
            <p:spPr>
              <a:xfrm>
                <a:off x="2862264" y="3334124"/>
                <a:ext cx="2689030" cy="171711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aphicFrame>
            <p:nvGraphicFramePr>
              <p:cNvPr id="40" name="Диаграмма 39">
                <a:extLst>
                  <a:ext uri="{FF2B5EF4-FFF2-40B4-BE49-F238E27FC236}">
                    <a16:creationId xmlns:a16="http://schemas.microsoft.com/office/drawing/2014/main" id="{36D4E00F-D88C-4333-850F-CD821D765A0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658595647"/>
                  </p:ext>
                </p:extLst>
              </p:nvPr>
            </p:nvGraphicFramePr>
            <p:xfrm>
              <a:off x="2597259" y="3781467"/>
              <a:ext cx="1629307" cy="126097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  <p:graphicFrame>
            <p:nvGraphicFramePr>
              <p:cNvPr id="41" name="Диаграмма 40">
                <a:extLst>
                  <a:ext uri="{FF2B5EF4-FFF2-40B4-BE49-F238E27FC236}">
                    <a16:creationId xmlns:a16="http://schemas.microsoft.com/office/drawing/2014/main" id="{6CA0E8A4-DD8C-4331-9891-3805A1CD5D0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86820319"/>
                  </p:ext>
                </p:extLst>
              </p:nvPr>
            </p:nvGraphicFramePr>
            <p:xfrm>
              <a:off x="3921986" y="3778187"/>
              <a:ext cx="1629307" cy="126097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2"/>
              </a:graphicData>
            </a:graphic>
          </p:graphicFrame>
        </p:grp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26205840-D3F1-4F9F-9DF8-B75AE92D0C69}"/>
                </a:ext>
              </a:extLst>
            </p:cNvPr>
            <p:cNvSpPr/>
            <p:nvPr/>
          </p:nvSpPr>
          <p:spPr>
            <a:xfrm>
              <a:off x="4002962" y="3322200"/>
              <a:ext cx="137249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8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Сомнения в назначении </a:t>
              </a:r>
            </a:p>
            <a:p>
              <a:pPr algn="ctr"/>
              <a:r>
                <a:rPr lang="ru-RU" sz="8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лекарств</a:t>
              </a: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4222F3DC-4CEA-4215-BAF9-1ED793BC515C}"/>
                </a:ext>
              </a:extLst>
            </p:cNvPr>
            <p:cNvSpPr/>
            <p:nvPr/>
          </p:nvSpPr>
          <p:spPr>
            <a:xfrm>
              <a:off x="5221481" y="3326023"/>
              <a:ext cx="152493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Страх развития побочных реакций</a:t>
              </a: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30792E68-FEAF-490D-AC23-1905C0E9D503}"/>
              </a:ext>
            </a:extLst>
          </p:cNvPr>
          <p:cNvGrpSpPr/>
          <p:nvPr/>
        </p:nvGrpSpPr>
        <p:grpSpPr>
          <a:xfrm>
            <a:off x="3067670" y="928488"/>
            <a:ext cx="3119145" cy="1717114"/>
            <a:chOff x="3080929" y="3189872"/>
            <a:chExt cx="3119145" cy="1717114"/>
          </a:xfrm>
        </p:grpSpPr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3861A623-9596-4B47-981A-D4D5553B6FE7}"/>
                </a:ext>
              </a:extLst>
            </p:cNvPr>
            <p:cNvSpPr/>
            <p:nvPr/>
          </p:nvSpPr>
          <p:spPr>
            <a:xfrm>
              <a:off x="3080929" y="3189872"/>
              <a:ext cx="3119145" cy="1717114"/>
            </a:xfrm>
            <a:prstGeom prst="roundRect">
              <a:avLst>
                <a:gd name="adj" fmla="val 1726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49" name="Диаграмма 48">
              <a:extLst>
                <a:ext uri="{FF2B5EF4-FFF2-40B4-BE49-F238E27FC236}">
                  <a16:creationId xmlns:a16="http://schemas.microsoft.com/office/drawing/2014/main" id="{CFEC7B9B-8F3F-4FBB-B162-2EB4F0EDDFF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1562492"/>
                </p:ext>
              </p:extLst>
            </p:nvPr>
          </p:nvGraphicFramePr>
          <p:xfrm>
            <a:off x="3216787" y="3278771"/>
            <a:ext cx="2847427" cy="15085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</p:grpSp>
      <p:sp>
        <p:nvSpPr>
          <p:cNvPr id="53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F68BABFB-C341-4242-86EC-68B7442F24FC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73A0755-A86F-45C2-A78E-EDF81B6394B7}"/>
              </a:ext>
            </a:extLst>
          </p:cNvPr>
          <p:cNvSpPr txBox="1"/>
          <p:nvPr/>
        </p:nvSpPr>
        <p:spPr>
          <a:xfrm>
            <a:off x="200778" y="114571"/>
            <a:ext cx="6873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6"/>
                </a:solidFill>
                <a:latin typeface="Roboto Black" panose="020B0604020202020204" charset="0"/>
                <a:ea typeface="Roboto Black" panose="020B0604020202020204" charset="0"/>
                <a:cs typeface="Roboto Black" panose="020B0604020202020204" charset="0"/>
              </a:rPr>
              <a:t>Количественные исследования</a:t>
            </a: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427FE1A7-5F6A-4EE4-B174-39E6F8B3468C}"/>
              </a:ext>
            </a:extLst>
          </p:cNvPr>
          <p:cNvGrpSpPr/>
          <p:nvPr/>
        </p:nvGrpSpPr>
        <p:grpSpPr>
          <a:xfrm>
            <a:off x="7317398" y="109217"/>
            <a:ext cx="960492" cy="625845"/>
            <a:chOff x="4377739" y="89291"/>
            <a:chExt cx="1047750" cy="646331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2540FFA9-FD5D-46A9-9FB6-3C65AE6C7807}"/>
                </a:ext>
              </a:extLst>
            </p:cNvPr>
            <p:cNvSpPr/>
            <p:nvPr/>
          </p:nvSpPr>
          <p:spPr>
            <a:xfrm>
              <a:off x="4377739" y="89291"/>
              <a:ext cx="1047750" cy="6463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</a:endParaRPr>
            </a:p>
          </p:txBody>
        </p:sp>
        <p:pic>
          <p:nvPicPr>
            <p:cNvPr id="57" name="Рисунок 56" descr="Мужчина">
              <a:extLst>
                <a:ext uri="{FF2B5EF4-FFF2-40B4-BE49-F238E27FC236}">
                  <a16:creationId xmlns:a16="http://schemas.microsoft.com/office/drawing/2014/main" id="{E394469C-74D2-4194-928D-D84544B3E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863107" y="221209"/>
              <a:ext cx="351292" cy="351292"/>
            </a:xfrm>
            <a:prstGeom prst="rect">
              <a:avLst/>
            </a:prstGeom>
          </p:spPr>
        </p:pic>
        <p:pic>
          <p:nvPicPr>
            <p:cNvPr id="58" name="Рисунок 57" descr="Женщина">
              <a:extLst>
                <a:ext uri="{FF2B5EF4-FFF2-40B4-BE49-F238E27FC236}">
                  <a16:creationId xmlns:a16="http://schemas.microsoft.com/office/drawing/2014/main" id="{E32130C4-0D9E-4B27-8E4A-8DCB37884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054956" y="222866"/>
              <a:ext cx="349635" cy="349635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761C849-A17C-410E-BC45-A47C078BB98D}"/>
                </a:ext>
              </a:extLst>
            </p:cNvPr>
            <p:cNvSpPr txBox="1"/>
            <p:nvPr/>
          </p:nvSpPr>
          <p:spPr>
            <a:xfrm>
              <a:off x="4384789" y="211370"/>
              <a:ext cx="636852" cy="3814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b="1" dirty="0">
                  <a:solidFill>
                    <a:schemeClr val="accent6"/>
                  </a:solidFill>
                  <a:latin typeface="Roboto" panose="020B0604020202020204" charset="0"/>
                  <a:ea typeface="Roboto" panose="020B0604020202020204" charset="0"/>
                </a:rPr>
                <a:t>120</a:t>
              </a:r>
            </a:p>
          </p:txBody>
        </p:sp>
      </p:grp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4DEB5983-A593-47EA-A11F-193C1FC8D4DF}"/>
              </a:ext>
            </a:extLst>
          </p:cNvPr>
          <p:cNvSpPr/>
          <p:nvPr/>
        </p:nvSpPr>
        <p:spPr>
          <a:xfrm>
            <a:off x="8854471" y="0"/>
            <a:ext cx="287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8463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971928B6-4173-4F86-9999-CA42D38323BD}"/>
              </a:ext>
            </a:extLst>
          </p:cNvPr>
          <p:cNvSpPr/>
          <p:nvPr/>
        </p:nvSpPr>
        <p:spPr>
          <a:xfrm>
            <a:off x="4619296" y="1061645"/>
            <a:ext cx="4068025" cy="7333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4128CEA-6953-4361-904C-C6C3CBFB6E5C}"/>
              </a:ext>
            </a:extLst>
          </p:cNvPr>
          <p:cNvSpPr/>
          <p:nvPr/>
        </p:nvSpPr>
        <p:spPr>
          <a:xfrm>
            <a:off x="175785" y="1079847"/>
            <a:ext cx="4068025" cy="7333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DD94434C-C9C9-4D0A-B883-CA4B0777B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1235803"/>
              </p:ext>
            </p:extLst>
          </p:nvPr>
        </p:nvGraphicFramePr>
        <p:xfrm>
          <a:off x="-418717" y="1140500"/>
          <a:ext cx="5516880" cy="3847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D72305AB-5327-4030-8D74-2AB6C4862A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0682048"/>
              </p:ext>
            </p:extLst>
          </p:nvPr>
        </p:nvGraphicFramePr>
        <p:xfrm>
          <a:off x="4080980" y="1109202"/>
          <a:ext cx="5214425" cy="3874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2" name="Google Shape;1277;p39">
            <a:extLst>
              <a:ext uri="{FF2B5EF4-FFF2-40B4-BE49-F238E27FC236}">
                <a16:creationId xmlns:a16="http://schemas.microsoft.com/office/drawing/2014/main" id="{81C041DC-5DFB-4A98-8B4E-9AFF45686B7A}"/>
              </a:ext>
            </a:extLst>
          </p:cNvPr>
          <p:cNvGrpSpPr/>
          <p:nvPr/>
        </p:nvGrpSpPr>
        <p:grpSpPr>
          <a:xfrm>
            <a:off x="3862110" y="2920999"/>
            <a:ext cx="1419780" cy="2143125"/>
            <a:chOff x="-615687" y="-14282"/>
            <a:chExt cx="631852" cy="946776"/>
          </a:xfrm>
        </p:grpSpPr>
        <p:grpSp>
          <p:nvGrpSpPr>
            <p:cNvPr id="13" name="Google Shape;1278;p39">
              <a:extLst>
                <a:ext uri="{FF2B5EF4-FFF2-40B4-BE49-F238E27FC236}">
                  <a16:creationId xmlns:a16="http://schemas.microsoft.com/office/drawing/2014/main" id="{E33F0014-518C-48E5-81D2-7B4D396BF9F8}"/>
                </a:ext>
              </a:extLst>
            </p:cNvPr>
            <p:cNvGrpSpPr/>
            <p:nvPr/>
          </p:nvGrpSpPr>
          <p:grpSpPr>
            <a:xfrm>
              <a:off x="-342162" y="811424"/>
              <a:ext cx="228622" cy="121070"/>
              <a:chOff x="-342162" y="811424"/>
              <a:chExt cx="228622" cy="121070"/>
            </a:xfrm>
          </p:grpSpPr>
          <p:sp>
            <p:nvSpPr>
              <p:cNvPr id="63" name="Google Shape;1279;p39">
                <a:extLst>
                  <a:ext uri="{FF2B5EF4-FFF2-40B4-BE49-F238E27FC236}">
                    <a16:creationId xmlns:a16="http://schemas.microsoft.com/office/drawing/2014/main" id="{19491164-6815-455E-9517-2FB2A70ACEE6}"/>
                  </a:ext>
                </a:extLst>
              </p:cNvPr>
              <p:cNvSpPr/>
              <p:nvPr/>
            </p:nvSpPr>
            <p:spPr>
              <a:xfrm>
                <a:off x="-342162" y="828178"/>
                <a:ext cx="115074" cy="63937"/>
              </a:xfrm>
              <a:custGeom>
                <a:avLst/>
                <a:gdLst/>
                <a:ahLst/>
                <a:cxnLst/>
                <a:rect l="l" t="t" r="r" b="b"/>
                <a:pathLst>
                  <a:path w="8675" h="4820" extrusionOk="0">
                    <a:moveTo>
                      <a:pt x="7091" y="1"/>
                    </a:moveTo>
                    <a:cubicBezTo>
                      <a:pt x="6805" y="1"/>
                      <a:pt x="6528" y="58"/>
                      <a:pt x="6316" y="164"/>
                    </a:cubicBezTo>
                    <a:lnTo>
                      <a:pt x="419" y="3588"/>
                    </a:lnTo>
                    <a:cubicBezTo>
                      <a:pt x="1" y="3892"/>
                      <a:pt x="77" y="4311"/>
                      <a:pt x="571" y="4615"/>
                    </a:cubicBezTo>
                    <a:cubicBezTo>
                      <a:pt x="848" y="4753"/>
                      <a:pt x="1186" y="4820"/>
                      <a:pt x="1506" y="4820"/>
                    </a:cubicBezTo>
                    <a:cubicBezTo>
                      <a:pt x="1802" y="4820"/>
                      <a:pt x="2082" y="4763"/>
                      <a:pt x="2283" y="4653"/>
                    </a:cubicBezTo>
                    <a:lnTo>
                      <a:pt x="8180" y="1229"/>
                    </a:lnTo>
                    <a:cubicBezTo>
                      <a:pt x="8675" y="1001"/>
                      <a:pt x="8561" y="506"/>
                      <a:pt x="8028" y="240"/>
                    </a:cubicBezTo>
                    <a:cubicBezTo>
                      <a:pt x="7763" y="77"/>
                      <a:pt x="7421" y="1"/>
                      <a:pt x="7091" y="1"/>
                    </a:cubicBezTo>
                    <a:close/>
                  </a:path>
                </a:pathLst>
              </a:custGeom>
              <a:solidFill>
                <a:srgbClr val="000000">
                  <a:alpha val="134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280;p39">
                <a:extLst>
                  <a:ext uri="{FF2B5EF4-FFF2-40B4-BE49-F238E27FC236}">
                    <a16:creationId xmlns:a16="http://schemas.microsoft.com/office/drawing/2014/main" id="{2C74524B-F31A-411F-A41B-739968F34FB5}"/>
                  </a:ext>
                </a:extLst>
              </p:cNvPr>
              <p:cNvSpPr/>
              <p:nvPr/>
            </p:nvSpPr>
            <p:spPr>
              <a:xfrm>
                <a:off x="-228110" y="868556"/>
                <a:ext cx="114570" cy="63937"/>
              </a:xfrm>
              <a:custGeom>
                <a:avLst/>
                <a:gdLst/>
                <a:ahLst/>
                <a:cxnLst/>
                <a:rect l="l" t="t" r="r" b="b"/>
                <a:pathLst>
                  <a:path w="8637" h="4820" extrusionOk="0">
                    <a:moveTo>
                      <a:pt x="1536" y="1"/>
                    </a:moveTo>
                    <a:cubicBezTo>
                      <a:pt x="1208" y="1"/>
                      <a:pt x="857" y="76"/>
                      <a:pt x="571" y="239"/>
                    </a:cubicBezTo>
                    <a:cubicBezTo>
                      <a:pt x="77" y="506"/>
                      <a:pt x="1" y="1000"/>
                      <a:pt x="457" y="1228"/>
                    </a:cubicBezTo>
                    <a:lnTo>
                      <a:pt x="6354" y="4652"/>
                    </a:lnTo>
                    <a:cubicBezTo>
                      <a:pt x="6555" y="4762"/>
                      <a:pt x="6836" y="4819"/>
                      <a:pt x="7132" y="4819"/>
                    </a:cubicBezTo>
                    <a:cubicBezTo>
                      <a:pt x="7451" y="4819"/>
                      <a:pt x="7789" y="4753"/>
                      <a:pt x="8066" y="4614"/>
                    </a:cubicBezTo>
                    <a:cubicBezTo>
                      <a:pt x="8561" y="4310"/>
                      <a:pt x="8637" y="3892"/>
                      <a:pt x="8180" y="3587"/>
                    </a:cubicBezTo>
                    <a:lnTo>
                      <a:pt x="2283" y="163"/>
                    </a:lnTo>
                    <a:cubicBezTo>
                      <a:pt x="2089" y="57"/>
                      <a:pt x="1821" y="1"/>
                      <a:pt x="1536" y="1"/>
                    </a:cubicBezTo>
                    <a:close/>
                  </a:path>
                </a:pathLst>
              </a:custGeom>
              <a:solidFill>
                <a:srgbClr val="000000">
                  <a:alpha val="134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281;p39">
                <a:extLst>
                  <a:ext uri="{FF2B5EF4-FFF2-40B4-BE49-F238E27FC236}">
                    <a16:creationId xmlns:a16="http://schemas.microsoft.com/office/drawing/2014/main" id="{BC960602-8D11-4D21-B243-7EBEA1A6600F}"/>
                  </a:ext>
                </a:extLst>
              </p:cNvPr>
              <p:cNvSpPr/>
              <p:nvPr/>
            </p:nvSpPr>
            <p:spPr>
              <a:xfrm>
                <a:off x="-289673" y="813507"/>
                <a:ext cx="55023" cy="46122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3477" extrusionOk="0">
                    <a:moveTo>
                      <a:pt x="2903" y="0"/>
                    </a:moveTo>
                    <a:cubicBezTo>
                      <a:pt x="2719" y="0"/>
                      <a:pt x="2531" y="42"/>
                      <a:pt x="2359" y="128"/>
                    </a:cubicBezTo>
                    <a:lnTo>
                      <a:pt x="0" y="1536"/>
                    </a:lnTo>
                    <a:lnTo>
                      <a:pt x="913" y="3476"/>
                    </a:lnTo>
                    <a:lnTo>
                      <a:pt x="3462" y="1993"/>
                    </a:lnTo>
                    <a:cubicBezTo>
                      <a:pt x="3995" y="1726"/>
                      <a:pt x="4147" y="1041"/>
                      <a:pt x="3843" y="547"/>
                    </a:cubicBezTo>
                    <a:cubicBezTo>
                      <a:pt x="3662" y="186"/>
                      <a:pt x="3290" y="0"/>
                      <a:pt x="2903" y="0"/>
                    </a:cubicBezTo>
                    <a:close/>
                  </a:path>
                </a:pathLst>
              </a:custGeom>
              <a:solidFill>
                <a:srgbClr val="421E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282;p39">
                <a:extLst>
                  <a:ext uri="{FF2B5EF4-FFF2-40B4-BE49-F238E27FC236}">
                    <a16:creationId xmlns:a16="http://schemas.microsoft.com/office/drawing/2014/main" id="{C70C1AFD-36F5-4D8D-A332-1BF2584C8D85}"/>
                  </a:ext>
                </a:extLst>
              </p:cNvPr>
              <p:cNvSpPr/>
              <p:nvPr/>
            </p:nvSpPr>
            <p:spPr>
              <a:xfrm>
                <a:off x="-289673" y="813507"/>
                <a:ext cx="55023" cy="46122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3477" extrusionOk="0">
                    <a:moveTo>
                      <a:pt x="2903" y="0"/>
                    </a:moveTo>
                    <a:cubicBezTo>
                      <a:pt x="2719" y="0"/>
                      <a:pt x="2531" y="42"/>
                      <a:pt x="2359" y="128"/>
                    </a:cubicBezTo>
                    <a:lnTo>
                      <a:pt x="0" y="1536"/>
                    </a:lnTo>
                    <a:lnTo>
                      <a:pt x="913" y="3476"/>
                    </a:lnTo>
                    <a:lnTo>
                      <a:pt x="3462" y="1993"/>
                    </a:lnTo>
                    <a:cubicBezTo>
                      <a:pt x="3995" y="1726"/>
                      <a:pt x="4147" y="1041"/>
                      <a:pt x="3843" y="547"/>
                    </a:cubicBezTo>
                    <a:cubicBezTo>
                      <a:pt x="3662" y="186"/>
                      <a:pt x="3290" y="0"/>
                      <a:pt x="29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283;p39">
                <a:extLst>
                  <a:ext uri="{FF2B5EF4-FFF2-40B4-BE49-F238E27FC236}">
                    <a16:creationId xmlns:a16="http://schemas.microsoft.com/office/drawing/2014/main" id="{BB0F74FB-32C2-4C16-8E8B-A7428790CF2D}"/>
                  </a:ext>
                </a:extLst>
              </p:cNvPr>
              <p:cNvSpPr/>
              <p:nvPr/>
            </p:nvSpPr>
            <p:spPr>
              <a:xfrm>
                <a:off x="-292193" y="811424"/>
                <a:ext cx="60064" cy="50221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3786" extrusionOk="0">
                    <a:moveTo>
                      <a:pt x="3101" y="260"/>
                    </a:moveTo>
                    <a:cubicBezTo>
                      <a:pt x="3406" y="260"/>
                      <a:pt x="3707" y="420"/>
                      <a:pt x="3881" y="742"/>
                    </a:cubicBezTo>
                    <a:cubicBezTo>
                      <a:pt x="4185" y="1160"/>
                      <a:pt x="4033" y="1769"/>
                      <a:pt x="3576" y="2035"/>
                    </a:cubicBezTo>
                    <a:lnTo>
                      <a:pt x="1141" y="3443"/>
                    </a:lnTo>
                    <a:lnTo>
                      <a:pt x="342" y="1731"/>
                    </a:lnTo>
                    <a:lnTo>
                      <a:pt x="2625" y="400"/>
                    </a:lnTo>
                    <a:cubicBezTo>
                      <a:pt x="2772" y="306"/>
                      <a:pt x="2937" y="260"/>
                      <a:pt x="3101" y="260"/>
                    </a:cubicBezTo>
                    <a:close/>
                    <a:moveTo>
                      <a:pt x="3131" y="1"/>
                    </a:moveTo>
                    <a:cubicBezTo>
                      <a:pt x="2918" y="1"/>
                      <a:pt x="2704" y="56"/>
                      <a:pt x="2511" y="171"/>
                    </a:cubicBezTo>
                    <a:lnTo>
                      <a:pt x="76" y="1541"/>
                    </a:lnTo>
                    <a:cubicBezTo>
                      <a:pt x="38" y="1579"/>
                      <a:pt x="0" y="1693"/>
                      <a:pt x="38" y="1731"/>
                    </a:cubicBezTo>
                    <a:lnTo>
                      <a:pt x="951" y="3671"/>
                    </a:lnTo>
                    <a:cubicBezTo>
                      <a:pt x="989" y="3709"/>
                      <a:pt x="989" y="3785"/>
                      <a:pt x="1103" y="3785"/>
                    </a:cubicBezTo>
                    <a:cubicBezTo>
                      <a:pt x="1141" y="3785"/>
                      <a:pt x="1141" y="3785"/>
                      <a:pt x="1179" y="3747"/>
                    </a:cubicBezTo>
                    <a:lnTo>
                      <a:pt x="3766" y="2264"/>
                    </a:lnTo>
                    <a:cubicBezTo>
                      <a:pt x="4337" y="1921"/>
                      <a:pt x="4527" y="1160"/>
                      <a:pt x="4185" y="590"/>
                    </a:cubicBezTo>
                    <a:cubicBezTo>
                      <a:pt x="3958" y="212"/>
                      <a:pt x="3548" y="1"/>
                      <a:pt x="3131" y="1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284;p39">
                <a:extLst>
                  <a:ext uri="{FF2B5EF4-FFF2-40B4-BE49-F238E27FC236}">
                    <a16:creationId xmlns:a16="http://schemas.microsoft.com/office/drawing/2014/main" id="{E0218171-B7A7-4164-85F4-41E263DF5C24}"/>
                  </a:ext>
                </a:extLst>
              </p:cNvPr>
              <p:cNvSpPr/>
              <p:nvPr/>
            </p:nvSpPr>
            <p:spPr>
              <a:xfrm>
                <a:off x="-332572" y="833550"/>
                <a:ext cx="58552" cy="46016"/>
              </a:xfrm>
              <a:custGeom>
                <a:avLst/>
                <a:gdLst/>
                <a:ahLst/>
                <a:cxnLst/>
                <a:rect l="l" t="t" r="r" b="b"/>
                <a:pathLst>
                  <a:path w="4414" h="3469" extrusionOk="0">
                    <a:moveTo>
                      <a:pt x="3412" y="0"/>
                    </a:moveTo>
                    <a:cubicBezTo>
                      <a:pt x="3354" y="0"/>
                      <a:pt x="3297" y="9"/>
                      <a:pt x="3234" y="25"/>
                    </a:cubicBezTo>
                    <a:lnTo>
                      <a:pt x="723" y="1433"/>
                    </a:lnTo>
                    <a:cubicBezTo>
                      <a:pt x="191" y="1737"/>
                      <a:pt x="1" y="2384"/>
                      <a:pt x="343" y="2916"/>
                    </a:cubicBezTo>
                    <a:cubicBezTo>
                      <a:pt x="518" y="3267"/>
                      <a:pt x="874" y="3469"/>
                      <a:pt x="1238" y="3469"/>
                    </a:cubicBezTo>
                    <a:cubicBezTo>
                      <a:pt x="1428" y="3469"/>
                      <a:pt x="1619" y="3414"/>
                      <a:pt x="1789" y="3297"/>
                    </a:cubicBezTo>
                    <a:lnTo>
                      <a:pt x="4185" y="1927"/>
                    </a:lnTo>
                    <a:cubicBezTo>
                      <a:pt x="4338" y="1813"/>
                      <a:pt x="4414" y="1623"/>
                      <a:pt x="4414" y="1357"/>
                    </a:cubicBezTo>
                    <a:cubicBezTo>
                      <a:pt x="4376" y="938"/>
                      <a:pt x="4033" y="291"/>
                      <a:pt x="3691" y="63"/>
                    </a:cubicBezTo>
                    <a:cubicBezTo>
                      <a:pt x="3579" y="18"/>
                      <a:pt x="3494" y="0"/>
                      <a:pt x="341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285;p39">
                <a:extLst>
                  <a:ext uri="{FF2B5EF4-FFF2-40B4-BE49-F238E27FC236}">
                    <a16:creationId xmlns:a16="http://schemas.microsoft.com/office/drawing/2014/main" id="{A04104C3-159F-428C-8DF7-3AA3A45182A5}"/>
                  </a:ext>
                </a:extLst>
              </p:cNvPr>
              <p:cNvSpPr/>
              <p:nvPr/>
            </p:nvSpPr>
            <p:spPr>
              <a:xfrm>
                <a:off x="-335092" y="831693"/>
                <a:ext cx="62080" cy="50142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780" extrusionOk="0">
                    <a:moveTo>
                      <a:pt x="3687" y="235"/>
                    </a:moveTo>
                    <a:cubicBezTo>
                      <a:pt x="3733" y="235"/>
                      <a:pt x="3782" y="241"/>
                      <a:pt x="3843" y="241"/>
                    </a:cubicBezTo>
                    <a:cubicBezTo>
                      <a:pt x="4185" y="431"/>
                      <a:pt x="4451" y="1002"/>
                      <a:pt x="4451" y="1497"/>
                    </a:cubicBezTo>
                    <a:cubicBezTo>
                      <a:pt x="4451" y="1725"/>
                      <a:pt x="4375" y="1915"/>
                      <a:pt x="4261" y="1953"/>
                    </a:cubicBezTo>
                    <a:lnTo>
                      <a:pt x="1903" y="3361"/>
                    </a:lnTo>
                    <a:cubicBezTo>
                      <a:pt x="1782" y="3433"/>
                      <a:pt x="1615" y="3460"/>
                      <a:pt x="1452" y="3460"/>
                    </a:cubicBezTo>
                    <a:cubicBezTo>
                      <a:pt x="1357" y="3460"/>
                      <a:pt x="1263" y="3451"/>
                      <a:pt x="1180" y="3437"/>
                    </a:cubicBezTo>
                    <a:cubicBezTo>
                      <a:pt x="951" y="3399"/>
                      <a:pt x="761" y="3247"/>
                      <a:pt x="609" y="3018"/>
                    </a:cubicBezTo>
                    <a:cubicBezTo>
                      <a:pt x="343" y="2600"/>
                      <a:pt x="457" y="1953"/>
                      <a:pt x="951" y="1725"/>
                    </a:cubicBezTo>
                    <a:lnTo>
                      <a:pt x="3462" y="317"/>
                    </a:lnTo>
                    <a:cubicBezTo>
                      <a:pt x="3554" y="249"/>
                      <a:pt x="3618" y="235"/>
                      <a:pt x="3687" y="235"/>
                    </a:cubicBezTo>
                    <a:close/>
                    <a:moveTo>
                      <a:pt x="3514" y="1"/>
                    </a:moveTo>
                    <a:cubicBezTo>
                      <a:pt x="3430" y="1"/>
                      <a:pt x="3351" y="19"/>
                      <a:pt x="3272" y="51"/>
                    </a:cubicBezTo>
                    <a:lnTo>
                      <a:pt x="761" y="1497"/>
                    </a:lnTo>
                    <a:cubicBezTo>
                      <a:pt x="191" y="1801"/>
                      <a:pt x="0" y="2562"/>
                      <a:pt x="343" y="3132"/>
                    </a:cubicBezTo>
                    <a:cubicBezTo>
                      <a:pt x="533" y="3437"/>
                      <a:pt x="761" y="3627"/>
                      <a:pt x="1104" y="3703"/>
                    </a:cubicBezTo>
                    <a:cubicBezTo>
                      <a:pt x="1218" y="3779"/>
                      <a:pt x="1332" y="3779"/>
                      <a:pt x="1408" y="3779"/>
                    </a:cubicBezTo>
                    <a:cubicBezTo>
                      <a:pt x="1674" y="3779"/>
                      <a:pt x="1864" y="3741"/>
                      <a:pt x="1941" y="3665"/>
                    </a:cubicBezTo>
                    <a:lnTo>
                      <a:pt x="4337" y="2295"/>
                    </a:lnTo>
                    <a:cubicBezTo>
                      <a:pt x="4566" y="2143"/>
                      <a:pt x="4680" y="1915"/>
                      <a:pt x="4680" y="1573"/>
                    </a:cubicBezTo>
                    <a:cubicBezTo>
                      <a:pt x="4680" y="1002"/>
                      <a:pt x="4337" y="355"/>
                      <a:pt x="3919" y="127"/>
                    </a:cubicBezTo>
                    <a:cubicBezTo>
                      <a:pt x="3763" y="38"/>
                      <a:pt x="3633" y="1"/>
                      <a:pt x="3514" y="1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286;p39">
                <a:extLst>
                  <a:ext uri="{FF2B5EF4-FFF2-40B4-BE49-F238E27FC236}">
                    <a16:creationId xmlns:a16="http://schemas.microsoft.com/office/drawing/2014/main" id="{632A25A1-B5F5-49E3-A3A4-BFAAC7294CED}"/>
                  </a:ext>
                </a:extLst>
              </p:cNvPr>
              <p:cNvSpPr/>
              <p:nvPr/>
            </p:nvSpPr>
            <p:spPr>
              <a:xfrm>
                <a:off x="-215999" y="854018"/>
                <a:ext cx="55023" cy="45976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3466" extrusionOk="0">
                    <a:moveTo>
                      <a:pt x="1199" y="1"/>
                    </a:moveTo>
                    <a:cubicBezTo>
                      <a:pt x="836" y="1"/>
                      <a:pt x="480" y="187"/>
                      <a:pt x="305" y="536"/>
                    </a:cubicBezTo>
                    <a:cubicBezTo>
                      <a:pt x="1" y="1031"/>
                      <a:pt x="153" y="1716"/>
                      <a:pt x="686" y="1982"/>
                    </a:cubicBezTo>
                    <a:lnTo>
                      <a:pt x="3235" y="3466"/>
                    </a:lnTo>
                    <a:lnTo>
                      <a:pt x="4148" y="1526"/>
                    </a:lnTo>
                    <a:lnTo>
                      <a:pt x="1751" y="156"/>
                    </a:lnTo>
                    <a:cubicBezTo>
                      <a:pt x="1581" y="52"/>
                      <a:pt x="1389" y="1"/>
                      <a:pt x="1199" y="1"/>
                    </a:cubicBezTo>
                    <a:close/>
                  </a:path>
                </a:pathLst>
              </a:custGeom>
              <a:solidFill>
                <a:srgbClr val="421E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287;p39">
                <a:extLst>
                  <a:ext uri="{FF2B5EF4-FFF2-40B4-BE49-F238E27FC236}">
                    <a16:creationId xmlns:a16="http://schemas.microsoft.com/office/drawing/2014/main" id="{13CBFE63-6DCD-45FF-8371-A1D9553FEE4C}"/>
                  </a:ext>
                </a:extLst>
              </p:cNvPr>
              <p:cNvSpPr/>
              <p:nvPr/>
            </p:nvSpPr>
            <p:spPr>
              <a:xfrm>
                <a:off x="-215999" y="854018"/>
                <a:ext cx="55023" cy="45976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3466" extrusionOk="0">
                    <a:moveTo>
                      <a:pt x="1199" y="1"/>
                    </a:moveTo>
                    <a:cubicBezTo>
                      <a:pt x="836" y="1"/>
                      <a:pt x="480" y="187"/>
                      <a:pt x="305" y="536"/>
                    </a:cubicBezTo>
                    <a:cubicBezTo>
                      <a:pt x="1" y="1031"/>
                      <a:pt x="153" y="1716"/>
                      <a:pt x="686" y="1982"/>
                    </a:cubicBezTo>
                    <a:lnTo>
                      <a:pt x="3235" y="3466"/>
                    </a:lnTo>
                    <a:lnTo>
                      <a:pt x="4148" y="1526"/>
                    </a:lnTo>
                    <a:lnTo>
                      <a:pt x="1751" y="156"/>
                    </a:lnTo>
                    <a:cubicBezTo>
                      <a:pt x="1581" y="52"/>
                      <a:pt x="1389" y="1"/>
                      <a:pt x="11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288;p39">
                <a:extLst>
                  <a:ext uri="{FF2B5EF4-FFF2-40B4-BE49-F238E27FC236}">
                    <a16:creationId xmlns:a16="http://schemas.microsoft.com/office/drawing/2014/main" id="{27FAAB03-674A-49C1-B73E-55B8B40FEA18}"/>
                  </a:ext>
                </a:extLst>
              </p:cNvPr>
              <p:cNvSpPr/>
              <p:nvPr/>
            </p:nvSpPr>
            <p:spPr>
              <a:xfrm>
                <a:off x="-216503" y="852811"/>
                <a:ext cx="58552" cy="49717"/>
              </a:xfrm>
              <a:custGeom>
                <a:avLst/>
                <a:gdLst/>
                <a:ahLst/>
                <a:cxnLst/>
                <a:rect l="l" t="t" r="r" b="b"/>
                <a:pathLst>
                  <a:path w="4414" h="3748" extrusionOk="0">
                    <a:moveTo>
                      <a:pt x="1218" y="247"/>
                    </a:moveTo>
                    <a:cubicBezTo>
                      <a:pt x="1408" y="247"/>
                      <a:pt x="1561" y="285"/>
                      <a:pt x="1713" y="361"/>
                    </a:cubicBezTo>
                    <a:lnTo>
                      <a:pt x="3995" y="1693"/>
                    </a:lnTo>
                    <a:lnTo>
                      <a:pt x="3196" y="3405"/>
                    </a:lnTo>
                    <a:lnTo>
                      <a:pt x="762" y="1997"/>
                    </a:lnTo>
                    <a:cubicBezTo>
                      <a:pt x="571" y="1845"/>
                      <a:pt x="381" y="1655"/>
                      <a:pt x="343" y="1426"/>
                    </a:cubicBezTo>
                    <a:cubicBezTo>
                      <a:pt x="267" y="1198"/>
                      <a:pt x="267" y="932"/>
                      <a:pt x="419" y="703"/>
                    </a:cubicBezTo>
                    <a:cubicBezTo>
                      <a:pt x="571" y="437"/>
                      <a:pt x="914" y="247"/>
                      <a:pt x="1218" y="247"/>
                    </a:cubicBezTo>
                    <a:close/>
                    <a:moveTo>
                      <a:pt x="1283" y="0"/>
                    </a:moveTo>
                    <a:cubicBezTo>
                      <a:pt x="866" y="0"/>
                      <a:pt x="456" y="211"/>
                      <a:pt x="229" y="589"/>
                    </a:cubicBezTo>
                    <a:cubicBezTo>
                      <a:pt x="39" y="856"/>
                      <a:pt x="1" y="1160"/>
                      <a:pt x="77" y="1502"/>
                    </a:cubicBezTo>
                    <a:cubicBezTo>
                      <a:pt x="191" y="1845"/>
                      <a:pt x="381" y="2111"/>
                      <a:pt x="647" y="2263"/>
                    </a:cubicBezTo>
                    <a:lnTo>
                      <a:pt x="3234" y="3747"/>
                    </a:lnTo>
                    <a:lnTo>
                      <a:pt x="3273" y="3747"/>
                    </a:lnTo>
                    <a:cubicBezTo>
                      <a:pt x="3311" y="3709"/>
                      <a:pt x="3387" y="3709"/>
                      <a:pt x="3463" y="3709"/>
                    </a:cubicBezTo>
                    <a:lnTo>
                      <a:pt x="4376" y="1731"/>
                    </a:lnTo>
                    <a:cubicBezTo>
                      <a:pt x="4414" y="1655"/>
                      <a:pt x="4376" y="1617"/>
                      <a:pt x="4338" y="1540"/>
                    </a:cubicBezTo>
                    <a:lnTo>
                      <a:pt x="1903" y="171"/>
                    </a:lnTo>
                    <a:cubicBezTo>
                      <a:pt x="1710" y="55"/>
                      <a:pt x="1496" y="0"/>
                      <a:pt x="1283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289;p39">
                <a:extLst>
                  <a:ext uri="{FF2B5EF4-FFF2-40B4-BE49-F238E27FC236}">
                    <a16:creationId xmlns:a16="http://schemas.microsoft.com/office/drawing/2014/main" id="{9B4F9E87-D76A-475D-B887-5A7F8D2906AD}"/>
                  </a:ext>
                </a:extLst>
              </p:cNvPr>
              <p:cNvSpPr/>
              <p:nvPr/>
            </p:nvSpPr>
            <p:spPr>
              <a:xfrm>
                <a:off x="-176124" y="873915"/>
                <a:ext cx="58552" cy="46030"/>
              </a:xfrm>
              <a:custGeom>
                <a:avLst/>
                <a:gdLst/>
                <a:ahLst/>
                <a:cxnLst/>
                <a:rect l="l" t="t" r="r" b="b"/>
                <a:pathLst>
                  <a:path w="4414" h="3470" extrusionOk="0">
                    <a:moveTo>
                      <a:pt x="1002" y="1"/>
                    </a:moveTo>
                    <a:cubicBezTo>
                      <a:pt x="920" y="1"/>
                      <a:pt x="835" y="19"/>
                      <a:pt x="723" y="64"/>
                    </a:cubicBezTo>
                    <a:cubicBezTo>
                      <a:pt x="343" y="292"/>
                      <a:pt x="0" y="939"/>
                      <a:pt x="0" y="1357"/>
                    </a:cubicBezTo>
                    <a:cubicBezTo>
                      <a:pt x="0" y="1623"/>
                      <a:pt x="76" y="1814"/>
                      <a:pt x="229" y="1928"/>
                    </a:cubicBezTo>
                    <a:lnTo>
                      <a:pt x="2625" y="3297"/>
                    </a:lnTo>
                    <a:cubicBezTo>
                      <a:pt x="2795" y="3415"/>
                      <a:pt x="2986" y="3469"/>
                      <a:pt x="3176" y="3469"/>
                    </a:cubicBezTo>
                    <a:cubicBezTo>
                      <a:pt x="3540" y="3469"/>
                      <a:pt x="3896" y="3267"/>
                      <a:pt x="4071" y="2917"/>
                    </a:cubicBezTo>
                    <a:cubicBezTo>
                      <a:pt x="4413" y="2384"/>
                      <a:pt x="4223" y="1738"/>
                      <a:pt x="3691" y="1433"/>
                    </a:cubicBezTo>
                    <a:lnTo>
                      <a:pt x="1180" y="26"/>
                    </a:lnTo>
                    <a:cubicBezTo>
                      <a:pt x="1117" y="10"/>
                      <a:pt x="1060" y="1"/>
                      <a:pt x="100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290;p39">
                <a:extLst>
                  <a:ext uri="{FF2B5EF4-FFF2-40B4-BE49-F238E27FC236}">
                    <a16:creationId xmlns:a16="http://schemas.microsoft.com/office/drawing/2014/main" id="{93DC3EA7-D15E-4055-B809-47287F618FC6}"/>
                  </a:ext>
                </a:extLst>
              </p:cNvPr>
              <p:cNvSpPr/>
              <p:nvPr/>
            </p:nvSpPr>
            <p:spPr>
              <a:xfrm>
                <a:off x="-178645" y="871528"/>
                <a:ext cx="61576" cy="50672"/>
              </a:xfrm>
              <a:custGeom>
                <a:avLst/>
                <a:gdLst/>
                <a:ahLst/>
                <a:cxnLst/>
                <a:rect l="l" t="t" r="r" b="b"/>
                <a:pathLst>
                  <a:path w="4642" h="3820" extrusionOk="0">
                    <a:moveTo>
                      <a:pt x="1154" y="319"/>
                    </a:moveTo>
                    <a:cubicBezTo>
                      <a:pt x="1202" y="319"/>
                      <a:pt x="1250" y="338"/>
                      <a:pt x="1294" y="396"/>
                    </a:cubicBezTo>
                    <a:lnTo>
                      <a:pt x="1332" y="396"/>
                    </a:lnTo>
                    <a:lnTo>
                      <a:pt x="3842" y="1803"/>
                    </a:lnTo>
                    <a:cubicBezTo>
                      <a:pt x="4299" y="2070"/>
                      <a:pt x="4413" y="2640"/>
                      <a:pt x="4185" y="3097"/>
                    </a:cubicBezTo>
                    <a:cubicBezTo>
                      <a:pt x="4029" y="3383"/>
                      <a:pt x="3713" y="3562"/>
                      <a:pt x="3371" y="3562"/>
                    </a:cubicBezTo>
                    <a:cubicBezTo>
                      <a:pt x="3212" y="3562"/>
                      <a:pt x="3048" y="3524"/>
                      <a:pt x="2891" y="3439"/>
                    </a:cubicBezTo>
                    <a:lnTo>
                      <a:pt x="533" y="2070"/>
                    </a:lnTo>
                    <a:cubicBezTo>
                      <a:pt x="380" y="1994"/>
                      <a:pt x="342" y="1879"/>
                      <a:pt x="342" y="1613"/>
                    </a:cubicBezTo>
                    <a:cubicBezTo>
                      <a:pt x="342" y="1157"/>
                      <a:pt x="609" y="586"/>
                      <a:pt x="951" y="396"/>
                    </a:cubicBezTo>
                    <a:cubicBezTo>
                      <a:pt x="999" y="372"/>
                      <a:pt x="1075" y="319"/>
                      <a:pt x="1154" y="319"/>
                    </a:cubicBezTo>
                    <a:close/>
                    <a:moveTo>
                      <a:pt x="1129" y="0"/>
                    </a:moveTo>
                    <a:cubicBezTo>
                      <a:pt x="1020" y="0"/>
                      <a:pt x="904" y="29"/>
                      <a:pt x="799" y="91"/>
                    </a:cubicBezTo>
                    <a:cubicBezTo>
                      <a:pt x="380" y="358"/>
                      <a:pt x="38" y="1004"/>
                      <a:pt x="38" y="1575"/>
                    </a:cubicBezTo>
                    <a:cubicBezTo>
                      <a:pt x="0" y="1918"/>
                      <a:pt x="152" y="2184"/>
                      <a:pt x="342" y="2298"/>
                    </a:cubicBezTo>
                    <a:lnTo>
                      <a:pt x="2701" y="3668"/>
                    </a:lnTo>
                    <a:cubicBezTo>
                      <a:pt x="2891" y="3782"/>
                      <a:pt x="3120" y="3820"/>
                      <a:pt x="3310" y="3820"/>
                    </a:cubicBezTo>
                    <a:cubicBezTo>
                      <a:pt x="3766" y="3820"/>
                      <a:pt x="4147" y="3630"/>
                      <a:pt x="4337" y="3211"/>
                    </a:cubicBezTo>
                    <a:cubicBezTo>
                      <a:pt x="4641" y="2640"/>
                      <a:pt x="4451" y="1879"/>
                      <a:pt x="3881" y="1537"/>
                    </a:cubicBezTo>
                    <a:lnTo>
                      <a:pt x="1370" y="53"/>
                    </a:lnTo>
                    <a:cubicBezTo>
                      <a:pt x="1301" y="19"/>
                      <a:pt x="1217" y="0"/>
                      <a:pt x="1129" y="0"/>
                    </a:cubicBezTo>
                    <a:close/>
                  </a:path>
                </a:pathLst>
              </a:custGeom>
              <a:solidFill>
                <a:srgbClr val="0055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" name="Google Shape;1291;p39">
              <a:extLst>
                <a:ext uri="{FF2B5EF4-FFF2-40B4-BE49-F238E27FC236}">
                  <a16:creationId xmlns:a16="http://schemas.microsoft.com/office/drawing/2014/main" id="{9CDFBDBD-2E09-401B-BB3A-934E91D5FCF9}"/>
                </a:ext>
              </a:extLst>
            </p:cNvPr>
            <p:cNvSpPr/>
            <p:nvPr/>
          </p:nvSpPr>
          <p:spPr>
            <a:xfrm>
              <a:off x="-605088" y="725374"/>
              <a:ext cx="310374" cy="179170"/>
            </a:xfrm>
            <a:custGeom>
              <a:avLst/>
              <a:gdLst/>
              <a:ahLst/>
              <a:cxnLst/>
              <a:rect l="l" t="t" r="r" b="b"/>
              <a:pathLst>
                <a:path w="23398" h="13507" extrusionOk="0">
                  <a:moveTo>
                    <a:pt x="21115" y="1"/>
                  </a:moveTo>
                  <a:lnTo>
                    <a:pt x="1" y="12175"/>
                  </a:lnTo>
                  <a:lnTo>
                    <a:pt x="2283" y="13506"/>
                  </a:lnTo>
                  <a:lnTo>
                    <a:pt x="23398" y="1332"/>
                  </a:lnTo>
                  <a:lnTo>
                    <a:pt x="21115" y="1"/>
                  </a:lnTo>
                  <a:close/>
                </a:path>
              </a:pathLst>
            </a:custGeom>
            <a:solidFill>
              <a:srgbClr val="000000">
                <a:alpha val="1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92;p39">
              <a:extLst>
                <a:ext uri="{FF2B5EF4-FFF2-40B4-BE49-F238E27FC236}">
                  <a16:creationId xmlns:a16="http://schemas.microsoft.com/office/drawing/2014/main" id="{65B074A6-3BA1-4068-A21D-715A9DCD8F2A}"/>
                </a:ext>
              </a:extLst>
            </p:cNvPr>
            <p:cNvSpPr/>
            <p:nvPr/>
          </p:nvSpPr>
          <p:spPr>
            <a:xfrm>
              <a:off x="-614174" y="-12120"/>
              <a:ext cx="295239" cy="843986"/>
            </a:xfrm>
            <a:custGeom>
              <a:avLst/>
              <a:gdLst/>
              <a:ahLst/>
              <a:cxnLst/>
              <a:rect l="l" t="t" r="r" b="b"/>
              <a:pathLst>
                <a:path w="22257" h="63625" extrusionOk="0">
                  <a:moveTo>
                    <a:pt x="19187" y="1"/>
                  </a:moveTo>
                  <a:cubicBezTo>
                    <a:pt x="18885" y="1"/>
                    <a:pt x="18576" y="105"/>
                    <a:pt x="18186" y="319"/>
                  </a:cubicBezTo>
                  <a:lnTo>
                    <a:pt x="2740" y="9260"/>
                  </a:lnTo>
                  <a:cubicBezTo>
                    <a:pt x="1256" y="10135"/>
                    <a:pt x="1" y="12455"/>
                    <a:pt x="1" y="14396"/>
                  </a:cubicBezTo>
                  <a:lnTo>
                    <a:pt x="1" y="60163"/>
                  </a:lnTo>
                  <a:cubicBezTo>
                    <a:pt x="1" y="61190"/>
                    <a:pt x="343" y="61951"/>
                    <a:pt x="914" y="62293"/>
                  </a:cubicBezTo>
                  <a:cubicBezTo>
                    <a:pt x="1409" y="62598"/>
                    <a:pt x="2474" y="63206"/>
                    <a:pt x="3197" y="63625"/>
                  </a:cubicBezTo>
                  <a:lnTo>
                    <a:pt x="18186" y="53277"/>
                  </a:lnTo>
                  <a:cubicBezTo>
                    <a:pt x="19670" y="52402"/>
                    <a:pt x="20887" y="50081"/>
                    <a:pt x="20887" y="48103"/>
                  </a:cubicBezTo>
                  <a:lnTo>
                    <a:pt x="22257" y="1499"/>
                  </a:lnTo>
                  <a:cubicBezTo>
                    <a:pt x="21686" y="1080"/>
                    <a:pt x="20621" y="548"/>
                    <a:pt x="20088" y="281"/>
                  </a:cubicBezTo>
                  <a:cubicBezTo>
                    <a:pt x="19754" y="96"/>
                    <a:pt x="19474" y="1"/>
                    <a:pt x="191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93;p39">
              <a:extLst>
                <a:ext uri="{FF2B5EF4-FFF2-40B4-BE49-F238E27FC236}">
                  <a16:creationId xmlns:a16="http://schemas.microsoft.com/office/drawing/2014/main" id="{B246FBE4-F5AB-4988-81F5-820B03C10182}"/>
                </a:ext>
              </a:extLst>
            </p:cNvPr>
            <p:cNvSpPr/>
            <p:nvPr/>
          </p:nvSpPr>
          <p:spPr>
            <a:xfrm>
              <a:off x="-615687" y="-14282"/>
              <a:ext cx="298264" cy="848164"/>
            </a:xfrm>
            <a:custGeom>
              <a:avLst/>
              <a:gdLst/>
              <a:ahLst/>
              <a:cxnLst/>
              <a:rect l="l" t="t" r="r" b="b"/>
              <a:pathLst>
                <a:path w="22485" h="63940" extrusionOk="0">
                  <a:moveTo>
                    <a:pt x="19289" y="292"/>
                  </a:moveTo>
                  <a:cubicBezTo>
                    <a:pt x="19593" y="292"/>
                    <a:pt x="19822" y="368"/>
                    <a:pt x="20126" y="558"/>
                  </a:cubicBezTo>
                  <a:cubicBezTo>
                    <a:pt x="20240" y="673"/>
                    <a:pt x="20507" y="787"/>
                    <a:pt x="20773" y="939"/>
                  </a:cubicBezTo>
                  <a:cubicBezTo>
                    <a:pt x="21267" y="1205"/>
                    <a:pt x="21838" y="1510"/>
                    <a:pt x="22219" y="1776"/>
                  </a:cubicBezTo>
                  <a:lnTo>
                    <a:pt x="20811" y="48304"/>
                  </a:lnTo>
                  <a:cubicBezTo>
                    <a:pt x="20811" y="50244"/>
                    <a:pt x="19670" y="52489"/>
                    <a:pt x="18224" y="53326"/>
                  </a:cubicBezTo>
                  <a:lnTo>
                    <a:pt x="3311" y="63636"/>
                  </a:lnTo>
                  <a:cubicBezTo>
                    <a:pt x="3082" y="63522"/>
                    <a:pt x="2740" y="63331"/>
                    <a:pt x="2398" y="63141"/>
                  </a:cubicBezTo>
                  <a:cubicBezTo>
                    <a:pt x="1941" y="62837"/>
                    <a:pt x="1408" y="62532"/>
                    <a:pt x="1142" y="62380"/>
                  </a:cubicBezTo>
                  <a:cubicBezTo>
                    <a:pt x="571" y="62038"/>
                    <a:pt x="267" y="61277"/>
                    <a:pt x="267" y="60326"/>
                  </a:cubicBezTo>
                  <a:lnTo>
                    <a:pt x="267" y="14559"/>
                  </a:lnTo>
                  <a:cubicBezTo>
                    <a:pt x="267" y="12618"/>
                    <a:pt x="1446" y="10374"/>
                    <a:pt x="2892" y="9537"/>
                  </a:cubicBezTo>
                  <a:lnTo>
                    <a:pt x="18338" y="597"/>
                  </a:lnTo>
                  <a:cubicBezTo>
                    <a:pt x="18718" y="406"/>
                    <a:pt x="19023" y="292"/>
                    <a:pt x="19289" y="292"/>
                  </a:cubicBezTo>
                  <a:close/>
                  <a:moveTo>
                    <a:pt x="19307" y="1"/>
                  </a:moveTo>
                  <a:cubicBezTo>
                    <a:pt x="18953" y="1"/>
                    <a:pt x="18591" y="125"/>
                    <a:pt x="18186" y="368"/>
                  </a:cubicBezTo>
                  <a:lnTo>
                    <a:pt x="2740" y="9309"/>
                  </a:lnTo>
                  <a:cubicBezTo>
                    <a:pt x="1218" y="10184"/>
                    <a:pt x="1" y="12542"/>
                    <a:pt x="1" y="14559"/>
                  </a:cubicBezTo>
                  <a:lnTo>
                    <a:pt x="1" y="60326"/>
                  </a:lnTo>
                  <a:cubicBezTo>
                    <a:pt x="1" y="61429"/>
                    <a:pt x="305" y="62228"/>
                    <a:pt x="952" y="62608"/>
                  </a:cubicBezTo>
                  <a:cubicBezTo>
                    <a:pt x="1218" y="62799"/>
                    <a:pt x="1751" y="63065"/>
                    <a:pt x="2283" y="63369"/>
                  </a:cubicBezTo>
                  <a:cubicBezTo>
                    <a:pt x="2588" y="63560"/>
                    <a:pt x="2968" y="63750"/>
                    <a:pt x="3273" y="63940"/>
                  </a:cubicBezTo>
                  <a:lnTo>
                    <a:pt x="3311" y="63940"/>
                  </a:lnTo>
                  <a:cubicBezTo>
                    <a:pt x="3349" y="63940"/>
                    <a:pt x="3349" y="63902"/>
                    <a:pt x="3349" y="63902"/>
                  </a:cubicBezTo>
                  <a:lnTo>
                    <a:pt x="18338" y="53516"/>
                  </a:lnTo>
                  <a:cubicBezTo>
                    <a:pt x="19860" y="52603"/>
                    <a:pt x="21115" y="50282"/>
                    <a:pt x="21115" y="48228"/>
                  </a:cubicBezTo>
                  <a:lnTo>
                    <a:pt x="22485" y="1624"/>
                  </a:lnTo>
                  <a:cubicBezTo>
                    <a:pt x="22485" y="1586"/>
                    <a:pt x="22485" y="1586"/>
                    <a:pt x="22447" y="1548"/>
                  </a:cubicBezTo>
                  <a:cubicBezTo>
                    <a:pt x="22104" y="1243"/>
                    <a:pt x="21458" y="939"/>
                    <a:pt x="20925" y="635"/>
                  </a:cubicBezTo>
                  <a:cubicBezTo>
                    <a:pt x="20697" y="558"/>
                    <a:pt x="20430" y="406"/>
                    <a:pt x="20240" y="292"/>
                  </a:cubicBezTo>
                  <a:cubicBezTo>
                    <a:pt x="19920" y="97"/>
                    <a:pt x="19617" y="1"/>
                    <a:pt x="19307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94;p39">
              <a:extLst>
                <a:ext uri="{FF2B5EF4-FFF2-40B4-BE49-F238E27FC236}">
                  <a16:creationId xmlns:a16="http://schemas.microsoft.com/office/drawing/2014/main" id="{CC146BEA-0C02-4796-A279-AF160B199B24}"/>
                </a:ext>
              </a:extLst>
            </p:cNvPr>
            <p:cNvSpPr/>
            <p:nvPr/>
          </p:nvSpPr>
          <p:spPr>
            <a:xfrm>
              <a:off x="-584394" y="5084"/>
              <a:ext cx="277066" cy="829102"/>
            </a:xfrm>
            <a:custGeom>
              <a:avLst/>
              <a:gdLst/>
              <a:ahLst/>
              <a:cxnLst/>
              <a:rect l="l" t="t" r="r" b="b"/>
              <a:pathLst>
                <a:path w="20887" h="62503" extrusionOk="0">
                  <a:moveTo>
                    <a:pt x="19238" y="0"/>
                  </a:moveTo>
                  <a:cubicBezTo>
                    <a:pt x="18911" y="0"/>
                    <a:pt x="18555" y="102"/>
                    <a:pt x="18186" y="316"/>
                  </a:cubicBezTo>
                  <a:lnTo>
                    <a:pt x="2702" y="9256"/>
                  </a:lnTo>
                  <a:cubicBezTo>
                    <a:pt x="1256" y="10131"/>
                    <a:pt x="0" y="12452"/>
                    <a:pt x="0" y="14392"/>
                  </a:cubicBezTo>
                  <a:lnTo>
                    <a:pt x="0" y="60121"/>
                  </a:lnTo>
                  <a:cubicBezTo>
                    <a:pt x="0" y="61598"/>
                    <a:pt x="700" y="62502"/>
                    <a:pt x="1656" y="62502"/>
                  </a:cubicBezTo>
                  <a:cubicBezTo>
                    <a:pt x="1980" y="62502"/>
                    <a:pt x="2335" y="62398"/>
                    <a:pt x="2702" y="62176"/>
                  </a:cubicBezTo>
                  <a:lnTo>
                    <a:pt x="18186" y="53235"/>
                  </a:lnTo>
                  <a:cubicBezTo>
                    <a:pt x="19631" y="52398"/>
                    <a:pt x="20887" y="50078"/>
                    <a:pt x="20887" y="48099"/>
                  </a:cubicBezTo>
                  <a:lnTo>
                    <a:pt x="20887" y="2370"/>
                  </a:lnTo>
                  <a:cubicBezTo>
                    <a:pt x="20887" y="869"/>
                    <a:pt x="20191" y="0"/>
                    <a:pt x="192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95;p39">
              <a:extLst>
                <a:ext uri="{FF2B5EF4-FFF2-40B4-BE49-F238E27FC236}">
                  <a16:creationId xmlns:a16="http://schemas.microsoft.com/office/drawing/2014/main" id="{9FB721C6-BC63-4E9F-8A37-814B55763599}"/>
                </a:ext>
              </a:extLst>
            </p:cNvPr>
            <p:cNvSpPr/>
            <p:nvPr/>
          </p:nvSpPr>
          <p:spPr>
            <a:xfrm>
              <a:off x="-586411" y="3042"/>
              <a:ext cx="280595" cy="832870"/>
            </a:xfrm>
            <a:custGeom>
              <a:avLst/>
              <a:gdLst/>
              <a:ahLst/>
              <a:cxnLst/>
              <a:rect l="l" t="t" r="r" b="b"/>
              <a:pathLst>
                <a:path w="21153" h="62787" extrusionOk="0">
                  <a:moveTo>
                    <a:pt x="19403" y="280"/>
                  </a:moveTo>
                  <a:cubicBezTo>
                    <a:pt x="19593" y="280"/>
                    <a:pt x="19859" y="318"/>
                    <a:pt x="20050" y="432"/>
                  </a:cubicBezTo>
                  <a:cubicBezTo>
                    <a:pt x="20582" y="698"/>
                    <a:pt x="20887" y="1459"/>
                    <a:pt x="20887" y="2448"/>
                  </a:cubicBezTo>
                  <a:lnTo>
                    <a:pt x="20887" y="48215"/>
                  </a:lnTo>
                  <a:cubicBezTo>
                    <a:pt x="20887" y="50156"/>
                    <a:pt x="19707" y="52400"/>
                    <a:pt x="18300" y="53237"/>
                  </a:cubicBezTo>
                  <a:lnTo>
                    <a:pt x="2816" y="62177"/>
                  </a:lnTo>
                  <a:cubicBezTo>
                    <a:pt x="2455" y="62380"/>
                    <a:pt x="2107" y="62490"/>
                    <a:pt x="1797" y="62490"/>
                  </a:cubicBezTo>
                  <a:cubicBezTo>
                    <a:pt x="1584" y="62490"/>
                    <a:pt x="1388" y="62438"/>
                    <a:pt x="1218" y="62330"/>
                  </a:cubicBezTo>
                  <a:cubicBezTo>
                    <a:pt x="685" y="62063"/>
                    <a:pt x="343" y="61302"/>
                    <a:pt x="343" y="60275"/>
                  </a:cubicBezTo>
                  <a:lnTo>
                    <a:pt x="343" y="14546"/>
                  </a:lnTo>
                  <a:cubicBezTo>
                    <a:pt x="343" y="12606"/>
                    <a:pt x="1522" y="10361"/>
                    <a:pt x="2968" y="9524"/>
                  </a:cubicBezTo>
                  <a:lnTo>
                    <a:pt x="18414" y="584"/>
                  </a:lnTo>
                  <a:cubicBezTo>
                    <a:pt x="18756" y="356"/>
                    <a:pt x="19098" y="280"/>
                    <a:pt x="19403" y="280"/>
                  </a:cubicBezTo>
                  <a:close/>
                  <a:moveTo>
                    <a:pt x="19354" y="1"/>
                  </a:moveTo>
                  <a:cubicBezTo>
                    <a:pt x="18996" y="1"/>
                    <a:pt x="18604" y="106"/>
                    <a:pt x="18223" y="318"/>
                  </a:cubicBezTo>
                  <a:lnTo>
                    <a:pt x="2778" y="9258"/>
                  </a:lnTo>
                  <a:cubicBezTo>
                    <a:pt x="1256" y="10171"/>
                    <a:pt x="0" y="12492"/>
                    <a:pt x="0" y="14546"/>
                  </a:cubicBezTo>
                  <a:lnTo>
                    <a:pt x="0" y="60313"/>
                  </a:lnTo>
                  <a:cubicBezTo>
                    <a:pt x="0" y="61379"/>
                    <a:pt x="381" y="62216"/>
                    <a:pt x="1027" y="62596"/>
                  </a:cubicBezTo>
                  <a:cubicBezTo>
                    <a:pt x="1256" y="62710"/>
                    <a:pt x="1484" y="62786"/>
                    <a:pt x="1788" y="62786"/>
                  </a:cubicBezTo>
                  <a:cubicBezTo>
                    <a:pt x="2169" y="62786"/>
                    <a:pt x="2549" y="62672"/>
                    <a:pt x="2930" y="62444"/>
                  </a:cubicBezTo>
                  <a:lnTo>
                    <a:pt x="18376" y="53503"/>
                  </a:lnTo>
                  <a:cubicBezTo>
                    <a:pt x="19897" y="52590"/>
                    <a:pt x="21153" y="50270"/>
                    <a:pt x="21153" y="48215"/>
                  </a:cubicBezTo>
                  <a:lnTo>
                    <a:pt x="21153" y="2486"/>
                  </a:lnTo>
                  <a:cubicBezTo>
                    <a:pt x="21153" y="1383"/>
                    <a:pt x="20772" y="584"/>
                    <a:pt x="20126" y="204"/>
                  </a:cubicBezTo>
                  <a:cubicBezTo>
                    <a:pt x="19906" y="68"/>
                    <a:pt x="19641" y="1"/>
                    <a:pt x="19354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96;p39">
              <a:extLst>
                <a:ext uri="{FF2B5EF4-FFF2-40B4-BE49-F238E27FC236}">
                  <a16:creationId xmlns:a16="http://schemas.microsoft.com/office/drawing/2014/main" id="{F105EC2B-876A-47EB-94AF-26A257F5B5E9}"/>
                </a:ext>
              </a:extLst>
            </p:cNvPr>
            <p:cNvSpPr/>
            <p:nvPr/>
          </p:nvSpPr>
          <p:spPr>
            <a:xfrm>
              <a:off x="-584394" y="36018"/>
              <a:ext cx="277066" cy="730252"/>
            </a:xfrm>
            <a:custGeom>
              <a:avLst/>
              <a:gdLst/>
              <a:ahLst/>
              <a:cxnLst/>
              <a:rect l="l" t="t" r="r" b="b"/>
              <a:pathLst>
                <a:path w="20887" h="55051" extrusionOk="0">
                  <a:moveTo>
                    <a:pt x="20887" y="0"/>
                  </a:moveTo>
                  <a:lnTo>
                    <a:pt x="0" y="12060"/>
                  </a:lnTo>
                  <a:lnTo>
                    <a:pt x="0" y="55050"/>
                  </a:lnTo>
                  <a:lnTo>
                    <a:pt x="20887" y="43028"/>
                  </a:lnTo>
                  <a:lnTo>
                    <a:pt x="208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97;p39">
              <a:extLst>
                <a:ext uri="{FF2B5EF4-FFF2-40B4-BE49-F238E27FC236}">
                  <a16:creationId xmlns:a16="http://schemas.microsoft.com/office/drawing/2014/main" id="{FDE4F6AD-A12E-4A23-9BDF-4273EB243F99}"/>
                </a:ext>
              </a:extLst>
            </p:cNvPr>
            <p:cNvSpPr/>
            <p:nvPr/>
          </p:nvSpPr>
          <p:spPr>
            <a:xfrm>
              <a:off x="-453190" y="81451"/>
              <a:ext cx="14154" cy="20163"/>
            </a:xfrm>
            <a:custGeom>
              <a:avLst/>
              <a:gdLst/>
              <a:ahLst/>
              <a:cxnLst/>
              <a:rect l="l" t="t" r="r" b="b"/>
              <a:pathLst>
                <a:path w="1067" h="1520" extrusionOk="0">
                  <a:moveTo>
                    <a:pt x="743" y="1"/>
                  </a:moveTo>
                  <a:cubicBezTo>
                    <a:pt x="676" y="1"/>
                    <a:pt x="605" y="24"/>
                    <a:pt x="534" y="75"/>
                  </a:cubicBezTo>
                  <a:cubicBezTo>
                    <a:pt x="229" y="227"/>
                    <a:pt x="1" y="646"/>
                    <a:pt x="1" y="1064"/>
                  </a:cubicBezTo>
                  <a:cubicBezTo>
                    <a:pt x="1" y="1343"/>
                    <a:pt x="123" y="1520"/>
                    <a:pt x="308" y="1520"/>
                  </a:cubicBezTo>
                  <a:cubicBezTo>
                    <a:pt x="376" y="1520"/>
                    <a:pt x="452" y="1496"/>
                    <a:pt x="534" y="1445"/>
                  </a:cubicBezTo>
                  <a:cubicBezTo>
                    <a:pt x="800" y="1255"/>
                    <a:pt x="1066" y="836"/>
                    <a:pt x="1066" y="456"/>
                  </a:cubicBezTo>
                  <a:cubicBezTo>
                    <a:pt x="1066" y="177"/>
                    <a:pt x="923" y="1"/>
                    <a:pt x="743" y="1"/>
                  </a:cubicBezTo>
                  <a:close/>
                </a:path>
              </a:pathLst>
            </a:custGeom>
            <a:solidFill>
              <a:srgbClr val="C0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98;p39">
              <a:extLst>
                <a:ext uri="{FF2B5EF4-FFF2-40B4-BE49-F238E27FC236}">
                  <a16:creationId xmlns:a16="http://schemas.microsoft.com/office/drawing/2014/main" id="{99424A6D-CDD5-4037-8C15-445A8DA3F6BC}"/>
                </a:ext>
              </a:extLst>
            </p:cNvPr>
            <p:cNvSpPr/>
            <p:nvPr/>
          </p:nvSpPr>
          <p:spPr>
            <a:xfrm>
              <a:off x="-454198" y="79090"/>
              <a:ext cx="17682" cy="24063"/>
            </a:xfrm>
            <a:custGeom>
              <a:avLst/>
              <a:gdLst/>
              <a:ahLst/>
              <a:cxnLst/>
              <a:rect l="l" t="t" r="r" b="b"/>
              <a:pathLst>
                <a:path w="1333" h="1814" extrusionOk="0">
                  <a:moveTo>
                    <a:pt x="876" y="291"/>
                  </a:moveTo>
                  <a:cubicBezTo>
                    <a:pt x="952" y="367"/>
                    <a:pt x="990" y="482"/>
                    <a:pt x="990" y="634"/>
                  </a:cubicBezTo>
                  <a:cubicBezTo>
                    <a:pt x="990" y="976"/>
                    <a:pt x="762" y="1395"/>
                    <a:pt x="495" y="1547"/>
                  </a:cubicBezTo>
                  <a:cubicBezTo>
                    <a:pt x="469" y="1574"/>
                    <a:pt x="423" y="1601"/>
                    <a:pt x="371" y="1601"/>
                  </a:cubicBezTo>
                  <a:cubicBezTo>
                    <a:pt x="350" y="1601"/>
                    <a:pt x="328" y="1596"/>
                    <a:pt x="305" y="1585"/>
                  </a:cubicBezTo>
                  <a:cubicBezTo>
                    <a:pt x="267" y="1547"/>
                    <a:pt x="229" y="1395"/>
                    <a:pt x="229" y="1242"/>
                  </a:cubicBezTo>
                  <a:cubicBezTo>
                    <a:pt x="229" y="938"/>
                    <a:pt x="457" y="482"/>
                    <a:pt x="686" y="367"/>
                  </a:cubicBezTo>
                  <a:cubicBezTo>
                    <a:pt x="762" y="367"/>
                    <a:pt x="800" y="291"/>
                    <a:pt x="838" y="291"/>
                  </a:cubicBezTo>
                  <a:close/>
                  <a:moveTo>
                    <a:pt x="905" y="0"/>
                  </a:moveTo>
                  <a:cubicBezTo>
                    <a:pt x="819" y="0"/>
                    <a:pt x="721" y="18"/>
                    <a:pt x="610" y="63"/>
                  </a:cubicBezTo>
                  <a:cubicBezTo>
                    <a:pt x="267" y="253"/>
                    <a:pt x="1" y="786"/>
                    <a:pt x="1" y="1204"/>
                  </a:cubicBezTo>
                  <a:cubicBezTo>
                    <a:pt x="1" y="1509"/>
                    <a:pt x="77" y="1699"/>
                    <a:pt x="229" y="1775"/>
                  </a:cubicBezTo>
                  <a:cubicBezTo>
                    <a:pt x="267" y="1813"/>
                    <a:pt x="305" y="1813"/>
                    <a:pt x="419" y="1813"/>
                  </a:cubicBezTo>
                  <a:cubicBezTo>
                    <a:pt x="495" y="1813"/>
                    <a:pt x="610" y="1813"/>
                    <a:pt x="686" y="1737"/>
                  </a:cubicBezTo>
                  <a:cubicBezTo>
                    <a:pt x="1028" y="1547"/>
                    <a:pt x="1332" y="1014"/>
                    <a:pt x="1332" y="596"/>
                  </a:cubicBezTo>
                  <a:cubicBezTo>
                    <a:pt x="1332" y="291"/>
                    <a:pt x="1218" y="101"/>
                    <a:pt x="1066" y="25"/>
                  </a:cubicBezTo>
                  <a:cubicBezTo>
                    <a:pt x="1019" y="9"/>
                    <a:pt x="965" y="0"/>
                    <a:pt x="905" y="0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99;p39">
              <a:extLst>
                <a:ext uri="{FF2B5EF4-FFF2-40B4-BE49-F238E27FC236}">
                  <a16:creationId xmlns:a16="http://schemas.microsoft.com/office/drawing/2014/main" id="{624E6C27-740E-4AF8-BBEF-14FD1F991E4B}"/>
                </a:ext>
              </a:extLst>
            </p:cNvPr>
            <p:cNvSpPr/>
            <p:nvPr/>
          </p:nvSpPr>
          <p:spPr>
            <a:xfrm>
              <a:off x="-467689" y="688577"/>
              <a:ext cx="69018" cy="63075"/>
            </a:xfrm>
            <a:custGeom>
              <a:avLst/>
              <a:gdLst/>
              <a:ahLst/>
              <a:cxnLst/>
              <a:rect l="l" t="t" r="r" b="b"/>
              <a:pathLst>
                <a:path w="5203" h="4755" extrusionOk="0">
                  <a:moveTo>
                    <a:pt x="4574" y="0"/>
                  </a:moveTo>
                  <a:cubicBezTo>
                    <a:pt x="4452" y="0"/>
                    <a:pt x="4317" y="36"/>
                    <a:pt x="4176" y="111"/>
                  </a:cubicBezTo>
                  <a:lnTo>
                    <a:pt x="1018" y="1938"/>
                  </a:lnTo>
                  <a:cubicBezTo>
                    <a:pt x="485" y="2280"/>
                    <a:pt x="29" y="3079"/>
                    <a:pt x="29" y="3840"/>
                  </a:cubicBezTo>
                  <a:cubicBezTo>
                    <a:pt x="0" y="4434"/>
                    <a:pt x="246" y="4755"/>
                    <a:pt x="608" y="4755"/>
                  </a:cubicBezTo>
                  <a:cubicBezTo>
                    <a:pt x="733" y="4755"/>
                    <a:pt x="872" y="4717"/>
                    <a:pt x="1018" y="4639"/>
                  </a:cubicBezTo>
                  <a:lnTo>
                    <a:pt x="4176" y="2775"/>
                  </a:lnTo>
                  <a:cubicBezTo>
                    <a:pt x="4708" y="2432"/>
                    <a:pt x="5203" y="1633"/>
                    <a:pt x="5203" y="872"/>
                  </a:cubicBezTo>
                  <a:cubicBezTo>
                    <a:pt x="5203" y="329"/>
                    <a:pt x="4945" y="0"/>
                    <a:pt x="4574" y="0"/>
                  </a:cubicBezTo>
                  <a:close/>
                </a:path>
              </a:pathLst>
            </a:custGeom>
            <a:solidFill>
              <a:srgbClr val="C0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300;p39">
              <a:extLst>
                <a:ext uri="{FF2B5EF4-FFF2-40B4-BE49-F238E27FC236}">
                  <a16:creationId xmlns:a16="http://schemas.microsoft.com/office/drawing/2014/main" id="{C4506DBF-5C1C-4F2C-B18E-9682D256B77D}"/>
                </a:ext>
              </a:extLst>
            </p:cNvPr>
            <p:cNvSpPr/>
            <p:nvPr/>
          </p:nvSpPr>
          <p:spPr>
            <a:xfrm>
              <a:off x="-469334" y="686905"/>
              <a:ext cx="71671" cy="66232"/>
            </a:xfrm>
            <a:custGeom>
              <a:avLst/>
              <a:gdLst/>
              <a:ahLst/>
              <a:cxnLst/>
              <a:rect l="l" t="t" r="r" b="b"/>
              <a:pathLst>
                <a:path w="5403" h="4993" extrusionOk="0">
                  <a:moveTo>
                    <a:pt x="4718" y="275"/>
                  </a:moveTo>
                  <a:cubicBezTo>
                    <a:pt x="4756" y="275"/>
                    <a:pt x="4832" y="314"/>
                    <a:pt x="4908" y="314"/>
                  </a:cubicBezTo>
                  <a:cubicBezTo>
                    <a:pt x="5098" y="428"/>
                    <a:pt x="5175" y="656"/>
                    <a:pt x="5175" y="998"/>
                  </a:cubicBezTo>
                  <a:cubicBezTo>
                    <a:pt x="5175" y="1645"/>
                    <a:pt x="4756" y="2444"/>
                    <a:pt x="4262" y="2748"/>
                  </a:cubicBezTo>
                  <a:lnTo>
                    <a:pt x="1104" y="4613"/>
                  </a:lnTo>
                  <a:cubicBezTo>
                    <a:pt x="1010" y="4660"/>
                    <a:pt x="901" y="4692"/>
                    <a:pt x="787" y="4692"/>
                  </a:cubicBezTo>
                  <a:cubicBezTo>
                    <a:pt x="717" y="4692"/>
                    <a:pt x="644" y="4680"/>
                    <a:pt x="571" y="4651"/>
                  </a:cubicBezTo>
                  <a:cubicBezTo>
                    <a:pt x="381" y="4536"/>
                    <a:pt x="267" y="4308"/>
                    <a:pt x="267" y="3966"/>
                  </a:cubicBezTo>
                  <a:cubicBezTo>
                    <a:pt x="267" y="3319"/>
                    <a:pt x="723" y="2520"/>
                    <a:pt x="1180" y="2216"/>
                  </a:cubicBezTo>
                  <a:lnTo>
                    <a:pt x="4376" y="390"/>
                  </a:lnTo>
                  <a:cubicBezTo>
                    <a:pt x="4452" y="314"/>
                    <a:pt x="4604" y="275"/>
                    <a:pt x="4718" y="275"/>
                  </a:cubicBezTo>
                  <a:close/>
                  <a:moveTo>
                    <a:pt x="4711" y="0"/>
                  </a:moveTo>
                  <a:cubicBezTo>
                    <a:pt x="4557" y="0"/>
                    <a:pt x="4383" y="55"/>
                    <a:pt x="4223" y="123"/>
                  </a:cubicBezTo>
                  <a:lnTo>
                    <a:pt x="1028" y="1987"/>
                  </a:lnTo>
                  <a:cubicBezTo>
                    <a:pt x="457" y="2330"/>
                    <a:pt x="1" y="3243"/>
                    <a:pt x="1" y="4004"/>
                  </a:cubicBezTo>
                  <a:cubicBezTo>
                    <a:pt x="1" y="4422"/>
                    <a:pt x="191" y="4765"/>
                    <a:pt x="419" y="4879"/>
                  </a:cubicBezTo>
                  <a:cubicBezTo>
                    <a:pt x="495" y="4917"/>
                    <a:pt x="647" y="4993"/>
                    <a:pt x="761" y="4993"/>
                  </a:cubicBezTo>
                  <a:cubicBezTo>
                    <a:pt x="914" y="4993"/>
                    <a:pt x="1028" y="4917"/>
                    <a:pt x="1180" y="4841"/>
                  </a:cubicBezTo>
                  <a:lnTo>
                    <a:pt x="4376" y="2977"/>
                  </a:lnTo>
                  <a:cubicBezTo>
                    <a:pt x="4946" y="2672"/>
                    <a:pt x="5403" y="1759"/>
                    <a:pt x="5403" y="998"/>
                  </a:cubicBezTo>
                  <a:cubicBezTo>
                    <a:pt x="5403" y="580"/>
                    <a:pt x="5213" y="237"/>
                    <a:pt x="4984" y="85"/>
                  </a:cubicBezTo>
                  <a:cubicBezTo>
                    <a:pt x="4908" y="24"/>
                    <a:pt x="4814" y="0"/>
                    <a:pt x="4711" y="0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301;p39">
              <a:extLst>
                <a:ext uri="{FF2B5EF4-FFF2-40B4-BE49-F238E27FC236}">
                  <a16:creationId xmlns:a16="http://schemas.microsoft.com/office/drawing/2014/main" id="{A771EC51-602D-4F71-8E0C-F0EB9270626D}"/>
                </a:ext>
              </a:extLst>
            </p:cNvPr>
            <p:cNvSpPr/>
            <p:nvPr/>
          </p:nvSpPr>
          <p:spPr>
            <a:xfrm>
              <a:off x="-599530" y="186404"/>
              <a:ext cx="15149" cy="579866"/>
            </a:xfrm>
            <a:custGeom>
              <a:avLst/>
              <a:gdLst/>
              <a:ahLst/>
              <a:cxnLst/>
              <a:rect l="l" t="t" r="r" b="b"/>
              <a:pathLst>
                <a:path w="1142" h="43714" extrusionOk="0">
                  <a:moveTo>
                    <a:pt x="0" y="0"/>
                  </a:moveTo>
                  <a:lnTo>
                    <a:pt x="0" y="43104"/>
                  </a:lnTo>
                  <a:lnTo>
                    <a:pt x="1141" y="43713"/>
                  </a:lnTo>
                  <a:lnTo>
                    <a:pt x="1141" y="6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302;p39">
              <a:extLst>
                <a:ext uri="{FF2B5EF4-FFF2-40B4-BE49-F238E27FC236}">
                  <a16:creationId xmlns:a16="http://schemas.microsoft.com/office/drawing/2014/main" id="{2C3EC22F-85D7-4986-AFA9-405F26F0BF4B}"/>
                </a:ext>
              </a:extLst>
            </p:cNvPr>
            <p:cNvSpPr/>
            <p:nvPr/>
          </p:nvSpPr>
          <p:spPr>
            <a:xfrm>
              <a:off x="-600538" y="184003"/>
              <a:ext cx="18173" cy="584283"/>
            </a:xfrm>
            <a:custGeom>
              <a:avLst/>
              <a:gdLst/>
              <a:ahLst/>
              <a:cxnLst/>
              <a:rect l="l" t="t" r="r" b="b"/>
              <a:pathLst>
                <a:path w="1370" h="44047" extrusionOk="0">
                  <a:moveTo>
                    <a:pt x="228" y="448"/>
                  </a:moveTo>
                  <a:lnTo>
                    <a:pt x="1065" y="904"/>
                  </a:lnTo>
                  <a:lnTo>
                    <a:pt x="1065" y="43666"/>
                  </a:lnTo>
                  <a:lnTo>
                    <a:pt x="228" y="43171"/>
                  </a:lnTo>
                  <a:lnTo>
                    <a:pt x="228" y="448"/>
                  </a:lnTo>
                  <a:close/>
                  <a:moveTo>
                    <a:pt x="100" y="1"/>
                  </a:moveTo>
                  <a:cubicBezTo>
                    <a:pt x="76" y="1"/>
                    <a:pt x="57" y="10"/>
                    <a:pt x="38" y="29"/>
                  </a:cubicBezTo>
                  <a:cubicBezTo>
                    <a:pt x="38" y="105"/>
                    <a:pt x="0" y="143"/>
                    <a:pt x="0" y="181"/>
                  </a:cubicBezTo>
                  <a:lnTo>
                    <a:pt x="0" y="43247"/>
                  </a:lnTo>
                  <a:cubicBezTo>
                    <a:pt x="0" y="43323"/>
                    <a:pt x="0" y="43323"/>
                    <a:pt x="38" y="43361"/>
                  </a:cubicBezTo>
                  <a:lnTo>
                    <a:pt x="1179" y="44046"/>
                  </a:lnTo>
                  <a:lnTo>
                    <a:pt x="1332" y="44046"/>
                  </a:lnTo>
                  <a:cubicBezTo>
                    <a:pt x="1332" y="44008"/>
                    <a:pt x="1370" y="43932"/>
                    <a:pt x="1370" y="43894"/>
                  </a:cubicBezTo>
                  <a:lnTo>
                    <a:pt x="1370" y="866"/>
                  </a:lnTo>
                  <a:cubicBezTo>
                    <a:pt x="1370" y="752"/>
                    <a:pt x="1370" y="752"/>
                    <a:pt x="1332" y="714"/>
                  </a:cubicBezTo>
                  <a:lnTo>
                    <a:pt x="190" y="29"/>
                  </a:lnTo>
                  <a:cubicBezTo>
                    <a:pt x="152" y="10"/>
                    <a:pt x="124" y="1"/>
                    <a:pt x="100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303;p39">
              <a:extLst>
                <a:ext uri="{FF2B5EF4-FFF2-40B4-BE49-F238E27FC236}">
                  <a16:creationId xmlns:a16="http://schemas.microsoft.com/office/drawing/2014/main" id="{A8436425-B9CD-44C6-8151-4F358F47AB29}"/>
                </a:ext>
              </a:extLst>
            </p:cNvPr>
            <p:cNvSpPr/>
            <p:nvPr/>
          </p:nvSpPr>
          <p:spPr>
            <a:xfrm>
              <a:off x="-586411" y="34626"/>
              <a:ext cx="280090" cy="733661"/>
            </a:xfrm>
            <a:custGeom>
              <a:avLst/>
              <a:gdLst/>
              <a:ahLst/>
              <a:cxnLst/>
              <a:rect l="l" t="t" r="r" b="b"/>
              <a:pathLst>
                <a:path w="21115" h="55308" extrusionOk="0">
                  <a:moveTo>
                    <a:pt x="20887" y="333"/>
                  </a:moveTo>
                  <a:lnTo>
                    <a:pt x="20887" y="43019"/>
                  </a:lnTo>
                  <a:lnTo>
                    <a:pt x="305" y="54927"/>
                  </a:lnTo>
                  <a:lnTo>
                    <a:pt x="305" y="12203"/>
                  </a:lnTo>
                  <a:lnTo>
                    <a:pt x="20887" y="333"/>
                  </a:lnTo>
                  <a:close/>
                  <a:moveTo>
                    <a:pt x="21015" y="1"/>
                  </a:moveTo>
                  <a:cubicBezTo>
                    <a:pt x="20991" y="1"/>
                    <a:pt x="20963" y="10"/>
                    <a:pt x="20925" y="29"/>
                  </a:cubicBezTo>
                  <a:lnTo>
                    <a:pt x="76" y="12089"/>
                  </a:lnTo>
                  <a:cubicBezTo>
                    <a:pt x="0" y="12127"/>
                    <a:pt x="0" y="12127"/>
                    <a:pt x="0" y="12165"/>
                  </a:cubicBezTo>
                  <a:lnTo>
                    <a:pt x="0" y="55193"/>
                  </a:lnTo>
                  <a:cubicBezTo>
                    <a:pt x="0" y="55269"/>
                    <a:pt x="76" y="55307"/>
                    <a:pt x="76" y="55307"/>
                  </a:cubicBezTo>
                  <a:lnTo>
                    <a:pt x="191" y="55307"/>
                  </a:lnTo>
                  <a:lnTo>
                    <a:pt x="21077" y="43247"/>
                  </a:lnTo>
                  <a:cubicBezTo>
                    <a:pt x="21115" y="43209"/>
                    <a:pt x="21115" y="43209"/>
                    <a:pt x="21115" y="43171"/>
                  </a:cubicBezTo>
                  <a:lnTo>
                    <a:pt x="21115" y="143"/>
                  </a:lnTo>
                  <a:cubicBezTo>
                    <a:pt x="21115" y="105"/>
                    <a:pt x="21077" y="29"/>
                    <a:pt x="21077" y="29"/>
                  </a:cubicBezTo>
                  <a:cubicBezTo>
                    <a:pt x="21058" y="10"/>
                    <a:pt x="21039" y="1"/>
                    <a:pt x="21015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304;p39">
              <a:extLst>
                <a:ext uri="{FF2B5EF4-FFF2-40B4-BE49-F238E27FC236}">
                  <a16:creationId xmlns:a16="http://schemas.microsoft.com/office/drawing/2014/main" id="{99E24BF5-485D-4EB2-B7C7-9EBCB75A08AC}"/>
                </a:ext>
              </a:extLst>
            </p:cNvPr>
            <p:cNvSpPr/>
            <p:nvPr/>
          </p:nvSpPr>
          <p:spPr>
            <a:xfrm>
              <a:off x="-553606" y="475063"/>
              <a:ext cx="215503" cy="141829"/>
            </a:xfrm>
            <a:custGeom>
              <a:avLst/>
              <a:gdLst/>
              <a:ahLst/>
              <a:cxnLst/>
              <a:rect l="l" t="t" r="r" b="b"/>
              <a:pathLst>
                <a:path w="16246" h="10692" extrusionOk="0">
                  <a:moveTo>
                    <a:pt x="16245" y="1"/>
                  </a:moveTo>
                  <a:lnTo>
                    <a:pt x="0" y="9359"/>
                  </a:lnTo>
                  <a:lnTo>
                    <a:pt x="0" y="10691"/>
                  </a:lnTo>
                  <a:lnTo>
                    <a:pt x="16245" y="1370"/>
                  </a:lnTo>
                  <a:lnTo>
                    <a:pt x="162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305;p39">
              <a:extLst>
                <a:ext uri="{FF2B5EF4-FFF2-40B4-BE49-F238E27FC236}">
                  <a16:creationId xmlns:a16="http://schemas.microsoft.com/office/drawing/2014/main" id="{C959EC7B-AAD8-4F38-9704-5A176C538CF6}"/>
                </a:ext>
              </a:extLst>
            </p:cNvPr>
            <p:cNvSpPr/>
            <p:nvPr/>
          </p:nvSpPr>
          <p:spPr>
            <a:xfrm>
              <a:off x="-553606" y="92541"/>
              <a:ext cx="215503" cy="173108"/>
            </a:xfrm>
            <a:custGeom>
              <a:avLst/>
              <a:gdLst/>
              <a:ahLst/>
              <a:cxnLst/>
              <a:rect l="l" t="t" r="r" b="b"/>
              <a:pathLst>
                <a:path w="16246" h="13050" extrusionOk="0">
                  <a:moveTo>
                    <a:pt x="16245" y="0"/>
                  </a:moveTo>
                  <a:lnTo>
                    <a:pt x="0" y="9359"/>
                  </a:lnTo>
                  <a:lnTo>
                    <a:pt x="0" y="13049"/>
                  </a:lnTo>
                  <a:lnTo>
                    <a:pt x="16245" y="3652"/>
                  </a:lnTo>
                  <a:lnTo>
                    <a:pt x="16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306;p39">
              <a:extLst>
                <a:ext uri="{FF2B5EF4-FFF2-40B4-BE49-F238E27FC236}">
                  <a16:creationId xmlns:a16="http://schemas.microsoft.com/office/drawing/2014/main" id="{6F14FEC8-9FA3-4238-85CC-E591A644D2CB}"/>
                </a:ext>
              </a:extLst>
            </p:cNvPr>
            <p:cNvSpPr/>
            <p:nvPr/>
          </p:nvSpPr>
          <p:spPr>
            <a:xfrm>
              <a:off x="-554614" y="90007"/>
              <a:ext cx="217519" cy="177154"/>
            </a:xfrm>
            <a:custGeom>
              <a:avLst/>
              <a:gdLst/>
              <a:ahLst/>
              <a:cxnLst/>
              <a:rect l="l" t="t" r="r" b="b"/>
              <a:pathLst>
                <a:path w="16398" h="13355" extrusionOk="0">
                  <a:moveTo>
                    <a:pt x="16207" y="381"/>
                  </a:moveTo>
                  <a:lnTo>
                    <a:pt x="16207" y="3805"/>
                  </a:lnTo>
                  <a:lnTo>
                    <a:pt x="228" y="13050"/>
                  </a:lnTo>
                  <a:lnTo>
                    <a:pt x="228" y="9626"/>
                  </a:lnTo>
                  <a:lnTo>
                    <a:pt x="16207" y="381"/>
                  </a:lnTo>
                  <a:close/>
                  <a:moveTo>
                    <a:pt x="16397" y="1"/>
                  </a:moveTo>
                  <a:lnTo>
                    <a:pt x="0" y="9474"/>
                  </a:lnTo>
                  <a:lnTo>
                    <a:pt x="0" y="13354"/>
                  </a:lnTo>
                  <a:lnTo>
                    <a:pt x="16397" y="3919"/>
                  </a:lnTo>
                  <a:lnTo>
                    <a:pt x="1639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307;p39">
              <a:extLst>
                <a:ext uri="{FF2B5EF4-FFF2-40B4-BE49-F238E27FC236}">
                  <a16:creationId xmlns:a16="http://schemas.microsoft.com/office/drawing/2014/main" id="{86227F6A-6AFB-4195-9D10-29E95350A5C0}"/>
                </a:ext>
              </a:extLst>
            </p:cNvPr>
            <p:cNvSpPr/>
            <p:nvPr/>
          </p:nvSpPr>
          <p:spPr>
            <a:xfrm>
              <a:off x="-553606" y="505852"/>
              <a:ext cx="215503" cy="141816"/>
            </a:xfrm>
            <a:custGeom>
              <a:avLst/>
              <a:gdLst/>
              <a:ahLst/>
              <a:cxnLst/>
              <a:rect l="l" t="t" r="r" b="b"/>
              <a:pathLst>
                <a:path w="16246" h="10691" extrusionOk="0">
                  <a:moveTo>
                    <a:pt x="16245" y="0"/>
                  </a:moveTo>
                  <a:lnTo>
                    <a:pt x="0" y="9321"/>
                  </a:lnTo>
                  <a:lnTo>
                    <a:pt x="0" y="10691"/>
                  </a:lnTo>
                  <a:lnTo>
                    <a:pt x="16245" y="1332"/>
                  </a:lnTo>
                  <a:lnTo>
                    <a:pt x="16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308;p39">
              <a:extLst>
                <a:ext uri="{FF2B5EF4-FFF2-40B4-BE49-F238E27FC236}">
                  <a16:creationId xmlns:a16="http://schemas.microsoft.com/office/drawing/2014/main" id="{D73BF34A-B7A1-4571-A90D-F6A393C45750}"/>
                </a:ext>
              </a:extLst>
            </p:cNvPr>
            <p:cNvSpPr/>
            <p:nvPr/>
          </p:nvSpPr>
          <p:spPr>
            <a:xfrm>
              <a:off x="-553606" y="536122"/>
              <a:ext cx="215503" cy="141829"/>
            </a:xfrm>
            <a:custGeom>
              <a:avLst/>
              <a:gdLst/>
              <a:ahLst/>
              <a:cxnLst/>
              <a:rect l="l" t="t" r="r" b="b"/>
              <a:pathLst>
                <a:path w="16246" h="10692" extrusionOk="0">
                  <a:moveTo>
                    <a:pt x="16245" y="1"/>
                  </a:moveTo>
                  <a:lnTo>
                    <a:pt x="0" y="9360"/>
                  </a:lnTo>
                  <a:lnTo>
                    <a:pt x="0" y="10691"/>
                  </a:lnTo>
                  <a:lnTo>
                    <a:pt x="16245" y="1371"/>
                  </a:lnTo>
                  <a:lnTo>
                    <a:pt x="162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309;p39">
              <a:extLst>
                <a:ext uri="{FF2B5EF4-FFF2-40B4-BE49-F238E27FC236}">
                  <a16:creationId xmlns:a16="http://schemas.microsoft.com/office/drawing/2014/main" id="{EA31F1F9-87DE-4821-A533-C5EBC58C71C7}"/>
                </a:ext>
              </a:extLst>
            </p:cNvPr>
            <p:cNvSpPr/>
            <p:nvPr/>
          </p:nvSpPr>
          <p:spPr>
            <a:xfrm>
              <a:off x="-553606" y="566910"/>
              <a:ext cx="215503" cy="141829"/>
            </a:xfrm>
            <a:custGeom>
              <a:avLst/>
              <a:gdLst/>
              <a:ahLst/>
              <a:cxnLst/>
              <a:rect l="l" t="t" r="r" b="b"/>
              <a:pathLst>
                <a:path w="16246" h="10692" extrusionOk="0">
                  <a:moveTo>
                    <a:pt x="16245" y="1"/>
                  </a:moveTo>
                  <a:lnTo>
                    <a:pt x="0" y="9321"/>
                  </a:lnTo>
                  <a:lnTo>
                    <a:pt x="0" y="10691"/>
                  </a:lnTo>
                  <a:lnTo>
                    <a:pt x="16245" y="1332"/>
                  </a:lnTo>
                  <a:lnTo>
                    <a:pt x="162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310;p39">
              <a:extLst>
                <a:ext uri="{FF2B5EF4-FFF2-40B4-BE49-F238E27FC236}">
                  <a16:creationId xmlns:a16="http://schemas.microsoft.com/office/drawing/2014/main" id="{6673F42E-FD62-4BA2-82FF-3A2AF04A8095}"/>
                </a:ext>
              </a:extLst>
            </p:cNvPr>
            <p:cNvSpPr/>
            <p:nvPr/>
          </p:nvSpPr>
          <p:spPr>
            <a:xfrm>
              <a:off x="-432231" y="126446"/>
              <a:ext cx="98426" cy="47767"/>
            </a:xfrm>
            <a:custGeom>
              <a:avLst/>
              <a:gdLst/>
              <a:ahLst/>
              <a:cxnLst/>
              <a:rect l="l" t="t" r="r" b="b"/>
              <a:pathLst>
                <a:path w="7420" h="3601" extrusionOk="0">
                  <a:moveTo>
                    <a:pt x="318" y="1"/>
                  </a:moveTo>
                  <a:cubicBezTo>
                    <a:pt x="229" y="1"/>
                    <a:pt x="142" y="63"/>
                    <a:pt x="115" y="145"/>
                  </a:cubicBezTo>
                  <a:cubicBezTo>
                    <a:pt x="1" y="260"/>
                    <a:pt x="115" y="412"/>
                    <a:pt x="191" y="450"/>
                  </a:cubicBezTo>
                  <a:lnTo>
                    <a:pt x="7001" y="3569"/>
                  </a:lnTo>
                  <a:cubicBezTo>
                    <a:pt x="7043" y="3591"/>
                    <a:pt x="7083" y="3600"/>
                    <a:pt x="7119" y="3600"/>
                  </a:cubicBezTo>
                  <a:cubicBezTo>
                    <a:pt x="7214" y="3600"/>
                    <a:pt x="7288" y="3538"/>
                    <a:pt x="7343" y="3455"/>
                  </a:cubicBezTo>
                  <a:cubicBezTo>
                    <a:pt x="7419" y="3379"/>
                    <a:pt x="7343" y="3227"/>
                    <a:pt x="7229" y="3151"/>
                  </a:cubicBezTo>
                  <a:lnTo>
                    <a:pt x="419" y="31"/>
                  </a:lnTo>
                  <a:cubicBezTo>
                    <a:pt x="387" y="10"/>
                    <a:pt x="353" y="1"/>
                    <a:pt x="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311;p39">
              <a:extLst>
                <a:ext uri="{FF2B5EF4-FFF2-40B4-BE49-F238E27FC236}">
                  <a16:creationId xmlns:a16="http://schemas.microsoft.com/office/drawing/2014/main" id="{4DECB107-D6AD-4B5A-ADD5-CC923C84CA97}"/>
                </a:ext>
              </a:extLst>
            </p:cNvPr>
            <p:cNvSpPr/>
            <p:nvPr/>
          </p:nvSpPr>
          <p:spPr>
            <a:xfrm>
              <a:off x="-430481" y="147643"/>
              <a:ext cx="97922" cy="47754"/>
            </a:xfrm>
            <a:custGeom>
              <a:avLst/>
              <a:gdLst/>
              <a:ahLst/>
              <a:cxnLst/>
              <a:rect l="l" t="t" r="r" b="b"/>
              <a:pathLst>
                <a:path w="7382" h="3600" extrusionOk="0">
                  <a:moveTo>
                    <a:pt x="318" y="0"/>
                  </a:moveTo>
                  <a:cubicBezTo>
                    <a:pt x="229" y="0"/>
                    <a:pt x="143" y="63"/>
                    <a:pt x="115" y="145"/>
                  </a:cubicBezTo>
                  <a:cubicBezTo>
                    <a:pt x="1" y="259"/>
                    <a:pt x="115" y="411"/>
                    <a:pt x="191" y="450"/>
                  </a:cubicBezTo>
                  <a:lnTo>
                    <a:pt x="7001" y="3569"/>
                  </a:lnTo>
                  <a:cubicBezTo>
                    <a:pt x="7044" y="3590"/>
                    <a:pt x="7083" y="3600"/>
                    <a:pt x="7120" y="3600"/>
                  </a:cubicBezTo>
                  <a:cubicBezTo>
                    <a:pt x="7214" y="3600"/>
                    <a:pt x="7289" y="3537"/>
                    <a:pt x="7343" y="3455"/>
                  </a:cubicBezTo>
                  <a:cubicBezTo>
                    <a:pt x="7382" y="3379"/>
                    <a:pt x="7343" y="3227"/>
                    <a:pt x="7229" y="3113"/>
                  </a:cubicBezTo>
                  <a:lnTo>
                    <a:pt x="419" y="31"/>
                  </a:lnTo>
                  <a:cubicBezTo>
                    <a:pt x="388" y="10"/>
                    <a:pt x="353" y="0"/>
                    <a:pt x="3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312;p39">
              <a:extLst>
                <a:ext uri="{FF2B5EF4-FFF2-40B4-BE49-F238E27FC236}">
                  <a16:creationId xmlns:a16="http://schemas.microsoft.com/office/drawing/2014/main" id="{FF082F64-FFF8-4776-A6C6-A12A3C7922BC}"/>
                </a:ext>
              </a:extLst>
            </p:cNvPr>
            <p:cNvSpPr/>
            <p:nvPr/>
          </p:nvSpPr>
          <p:spPr>
            <a:xfrm>
              <a:off x="-518282" y="283278"/>
              <a:ext cx="534447" cy="435225"/>
            </a:xfrm>
            <a:custGeom>
              <a:avLst/>
              <a:gdLst/>
              <a:ahLst/>
              <a:cxnLst/>
              <a:rect l="l" t="t" r="r" b="b"/>
              <a:pathLst>
                <a:path w="40290" h="32810" extrusionOk="0">
                  <a:moveTo>
                    <a:pt x="5414" y="1"/>
                  </a:moveTo>
                  <a:cubicBezTo>
                    <a:pt x="4961" y="1"/>
                    <a:pt x="4460" y="143"/>
                    <a:pt x="3919" y="458"/>
                  </a:cubicBezTo>
                  <a:cubicBezTo>
                    <a:pt x="1788" y="1714"/>
                    <a:pt x="0" y="5024"/>
                    <a:pt x="0" y="7877"/>
                  </a:cubicBezTo>
                  <a:cubicBezTo>
                    <a:pt x="0" y="9437"/>
                    <a:pt x="533" y="10578"/>
                    <a:pt x="1408" y="11073"/>
                  </a:cubicBezTo>
                  <a:cubicBezTo>
                    <a:pt x="1598" y="11149"/>
                    <a:pt x="6011" y="12937"/>
                    <a:pt x="9093" y="14649"/>
                  </a:cubicBezTo>
                  <a:cubicBezTo>
                    <a:pt x="11680" y="16056"/>
                    <a:pt x="15751" y="22714"/>
                    <a:pt x="18071" y="25948"/>
                  </a:cubicBezTo>
                  <a:cubicBezTo>
                    <a:pt x="21001" y="29981"/>
                    <a:pt x="25376" y="31464"/>
                    <a:pt x="28229" y="32492"/>
                  </a:cubicBezTo>
                  <a:cubicBezTo>
                    <a:pt x="28823" y="32717"/>
                    <a:pt x="29296" y="32810"/>
                    <a:pt x="29665" y="32810"/>
                  </a:cubicBezTo>
                  <a:cubicBezTo>
                    <a:pt x="30667" y="32810"/>
                    <a:pt x="30907" y="32124"/>
                    <a:pt x="30740" y="31540"/>
                  </a:cubicBezTo>
                  <a:cubicBezTo>
                    <a:pt x="30245" y="29981"/>
                    <a:pt x="27773" y="28687"/>
                    <a:pt x="27773" y="28687"/>
                  </a:cubicBezTo>
                  <a:lnTo>
                    <a:pt x="27773" y="28687"/>
                  </a:lnTo>
                  <a:cubicBezTo>
                    <a:pt x="27773" y="28687"/>
                    <a:pt x="30588" y="29905"/>
                    <a:pt x="32072" y="30361"/>
                  </a:cubicBezTo>
                  <a:cubicBezTo>
                    <a:pt x="32595" y="30551"/>
                    <a:pt x="33565" y="31010"/>
                    <a:pt x="34405" y="31010"/>
                  </a:cubicBezTo>
                  <a:cubicBezTo>
                    <a:pt x="34907" y="31010"/>
                    <a:pt x="35363" y="30845"/>
                    <a:pt x="35648" y="30361"/>
                  </a:cubicBezTo>
                  <a:cubicBezTo>
                    <a:pt x="36218" y="29486"/>
                    <a:pt x="35115" y="28573"/>
                    <a:pt x="34012" y="27888"/>
                  </a:cubicBezTo>
                  <a:cubicBezTo>
                    <a:pt x="33441" y="27508"/>
                    <a:pt x="30398" y="26138"/>
                    <a:pt x="29218" y="25301"/>
                  </a:cubicBezTo>
                  <a:lnTo>
                    <a:pt x="29218" y="25301"/>
                  </a:lnTo>
                  <a:cubicBezTo>
                    <a:pt x="29218" y="25301"/>
                    <a:pt x="31577" y="25986"/>
                    <a:pt x="33175" y="26519"/>
                  </a:cubicBezTo>
                  <a:cubicBezTo>
                    <a:pt x="34572" y="27006"/>
                    <a:pt x="35830" y="27770"/>
                    <a:pt x="36925" y="27770"/>
                  </a:cubicBezTo>
                  <a:cubicBezTo>
                    <a:pt x="37113" y="27770"/>
                    <a:pt x="37296" y="27748"/>
                    <a:pt x="37474" y="27698"/>
                  </a:cubicBezTo>
                  <a:cubicBezTo>
                    <a:pt x="40289" y="27089"/>
                    <a:pt x="35648" y="24388"/>
                    <a:pt x="35648" y="24388"/>
                  </a:cubicBezTo>
                  <a:lnTo>
                    <a:pt x="35648" y="24388"/>
                  </a:lnTo>
                  <a:cubicBezTo>
                    <a:pt x="35648" y="24388"/>
                    <a:pt x="35952" y="24426"/>
                    <a:pt x="36353" y="24426"/>
                  </a:cubicBezTo>
                  <a:cubicBezTo>
                    <a:pt x="37282" y="24426"/>
                    <a:pt x="38732" y="24222"/>
                    <a:pt x="38121" y="22866"/>
                  </a:cubicBezTo>
                  <a:cubicBezTo>
                    <a:pt x="37246" y="21040"/>
                    <a:pt x="33555" y="20394"/>
                    <a:pt x="30740" y="18682"/>
                  </a:cubicBezTo>
                  <a:cubicBezTo>
                    <a:pt x="29979" y="18187"/>
                    <a:pt x="28305" y="16056"/>
                    <a:pt x="27849" y="15638"/>
                  </a:cubicBezTo>
                  <a:cubicBezTo>
                    <a:pt x="25186" y="13203"/>
                    <a:pt x="22599" y="11263"/>
                    <a:pt x="22599" y="11263"/>
                  </a:cubicBezTo>
                  <a:cubicBezTo>
                    <a:pt x="22599" y="11263"/>
                    <a:pt x="24425" y="11263"/>
                    <a:pt x="25756" y="12252"/>
                  </a:cubicBezTo>
                  <a:cubicBezTo>
                    <a:pt x="27464" y="13494"/>
                    <a:pt x="29349" y="14508"/>
                    <a:pt x="30812" y="14508"/>
                  </a:cubicBezTo>
                  <a:cubicBezTo>
                    <a:pt x="31141" y="14508"/>
                    <a:pt x="31449" y="14456"/>
                    <a:pt x="31729" y="14344"/>
                  </a:cubicBezTo>
                  <a:cubicBezTo>
                    <a:pt x="34050" y="13431"/>
                    <a:pt x="30968" y="11796"/>
                    <a:pt x="28686" y="9627"/>
                  </a:cubicBezTo>
                  <a:cubicBezTo>
                    <a:pt x="27354" y="8410"/>
                    <a:pt x="25262" y="6926"/>
                    <a:pt x="22560" y="5442"/>
                  </a:cubicBezTo>
                  <a:cubicBezTo>
                    <a:pt x="19289" y="3692"/>
                    <a:pt x="15218" y="3882"/>
                    <a:pt x="12098" y="2779"/>
                  </a:cubicBezTo>
                  <a:cubicBezTo>
                    <a:pt x="8636" y="1600"/>
                    <a:pt x="6278" y="192"/>
                    <a:pt x="6278" y="192"/>
                  </a:cubicBezTo>
                  <a:cubicBezTo>
                    <a:pt x="6014" y="68"/>
                    <a:pt x="5725" y="1"/>
                    <a:pt x="54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313;p39">
              <a:extLst>
                <a:ext uri="{FF2B5EF4-FFF2-40B4-BE49-F238E27FC236}">
                  <a16:creationId xmlns:a16="http://schemas.microsoft.com/office/drawing/2014/main" id="{4AD05B4E-549F-4AE4-87C5-FD01607060D9}"/>
                </a:ext>
              </a:extLst>
            </p:cNvPr>
            <p:cNvSpPr/>
            <p:nvPr/>
          </p:nvSpPr>
          <p:spPr>
            <a:xfrm>
              <a:off x="-519794" y="283596"/>
              <a:ext cx="513753" cy="438766"/>
            </a:xfrm>
            <a:custGeom>
              <a:avLst/>
              <a:gdLst/>
              <a:ahLst/>
              <a:cxnLst/>
              <a:rect l="l" t="t" r="r" b="b"/>
              <a:pathLst>
                <a:path w="38730" h="33077" extrusionOk="0">
                  <a:moveTo>
                    <a:pt x="5593" y="244"/>
                  </a:moveTo>
                  <a:cubicBezTo>
                    <a:pt x="5897" y="244"/>
                    <a:pt x="6125" y="282"/>
                    <a:pt x="6354" y="549"/>
                  </a:cubicBezTo>
                  <a:cubicBezTo>
                    <a:pt x="6620" y="663"/>
                    <a:pt x="8941" y="1956"/>
                    <a:pt x="12174" y="3097"/>
                  </a:cubicBezTo>
                  <a:cubicBezTo>
                    <a:pt x="13506" y="3516"/>
                    <a:pt x="14875" y="3782"/>
                    <a:pt x="16397" y="4011"/>
                  </a:cubicBezTo>
                  <a:cubicBezTo>
                    <a:pt x="18528" y="4353"/>
                    <a:pt x="20734" y="4657"/>
                    <a:pt x="22636" y="5723"/>
                  </a:cubicBezTo>
                  <a:cubicBezTo>
                    <a:pt x="25185" y="7092"/>
                    <a:pt x="27316" y="8538"/>
                    <a:pt x="28724" y="9869"/>
                  </a:cubicBezTo>
                  <a:cubicBezTo>
                    <a:pt x="29218" y="10326"/>
                    <a:pt x="29789" y="10820"/>
                    <a:pt x="30359" y="11277"/>
                  </a:cubicBezTo>
                  <a:cubicBezTo>
                    <a:pt x="31501" y="12228"/>
                    <a:pt x="32604" y="13141"/>
                    <a:pt x="32528" y="13712"/>
                  </a:cubicBezTo>
                  <a:cubicBezTo>
                    <a:pt x="32528" y="13940"/>
                    <a:pt x="32224" y="14130"/>
                    <a:pt x="31805" y="14320"/>
                  </a:cubicBezTo>
                  <a:cubicBezTo>
                    <a:pt x="31546" y="14419"/>
                    <a:pt x="31254" y="14468"/>
                    <a:pt x="30933" y="14468"/>
                  </a:cubicBezTo>
                  <a:cubicBezTo>
                    <a:pt x="29646" y="14468"/>
                    <a:pt x="27887" y="13689"/>
                    <a:pt x="25908" y="12228"/>
                  </a:cubicBezTo>
                  <a:cubicBezTo>
                    <a:pt x="24539" y="11239"/>
                    <a:pt x="22751" y="11239"/>
                    <a:pt x="22674" y="11239"/>
                  </a:cubicBezTo>
                  <a:lnTo>
                    <a:pt x="22256" y="11239"/>
                  </a:lnTo>
                  <a:lnTo>
                    <a:pt x="22560" y="11467"/>
                  </a:lnTo>
                  <a:cubicBezTo>
                    <a:pt x="22560" y="11467"/>
                    <a:pt x="25147" y="13407"/>
                    <a:pt x="27772" y="15804"/>
                  </a:cubicBezTo>
                  <a:cubicBezTo>
                    <a:pt x="27887" y="15956"/>
                    <a:pt x="28229" y="16337"/>
                    <a:pt x="28571" y="16717"/>
                  </a:cubicBezTo>
                  <a:cubicBezTo>
                    <a:pt x="29294" y="17516"/>
                    <a:pt x="30169" y="18505"/>
                    <a:pt x="30702" y="18848"/>
                  </a:cubicBezTo>
                  <a:cubicBezTo>
                    <a:pt x="31805" y="19495"/>
                    <a:pt x="33023" y="20027"/>
                    <a:pt x="34164" y="20522"/>
                  </a:cubicBezTo>
                  <a:cubicBezTo>
                    <a:pt x="36028" y="21283"/>
                    <a:pt x="37550" y="21929"/>
                    <a:pt x="38082" y="22995"/>
                  </a:cubicBezTo>
                  <a:cubicBezTo>
                    <a:pt x="38273" y="23375"/>
                    <a:pt x="38273" y="23641"/>
                    <a:pt x="38120" y="23832"/>
                  </a:cubicBezTo>
                  <a:cubicBezTo>
                    <a:pt x="37845" y="24206"/>
                    <a:pt x="37127" y="24302"/>
                    <a:pt x="36526" y="24302"/>
                  </a:cubicBezTo>
                  <a:cubicBezTo>
                    <a:pt x="36213" y="24302"/>
                    <a:pt x="35931" y="24276"/>
                    <a:pt x="35762" y="24250"/>
                  </a:cubicBezTo>
                  <a:lnTo>
                    <a:pt x="35039" y="24174"/>
                  </a:lnTo>
                  <a:lnTo>
                    <a:pt x="35648" y="24554"/>
                  </a:lnTo>
                  <a:cubicBezTo>
                    <a:pt x="36408" y="25011"/>
                    <a:pt x="38425" y="26342"/>
                    <a:pt x="38311" y="27179"/>
                  </a:cubicBezTo>
                  <a:cubicBezTo>
                    <a:pt x="38311" y="27408"/>
                    <a:pt x="38044" y="27598"/>
                    <a:pt x="37550" y="27750"/>
                  </a:cubicBezTo>
                  <a:cubicBezTo>
                    <a:pt x="37388" y="27794"/>
                    <a:pt x="37223" y="27814"/>
                    <a:pt x="37052" y="27814"/>
                  </a:cubicBezTo>
                  <a:cubicBezTo>
                    <a:pt x="36340" y="27814"/>
                    <a:pt x="35549" y="27464"/>
                    <a:pt x="34658" y="27065"/>
                  </a:cubicBezTo>
                  <a:cubicBezTo>
                    <a:pt x="34240" y="26875"/>
                    <a:pt x="33783" y="26685"/>
                    <a:pt x="33327" y="26533"/>
                  </a:cubicBezTo>
                  <a:cubicBezTo>
                    <a:pt x="31767" y="26038"/>
                    <a:pt x="29370" y="25315"/>
                    <a:pt x="29370" y="25315"/>
                  </a:cubicBezTo>
                  <a:lnTo>
                    <a:pt x="28457" y="25011"/>
                  </a:lnTo>
                  <a:lnTo>
                    <a:pt x="29218" y="25544"/>
                  </a:lnTo>
                  <a:cubicBezTo>
                    <a:pt x="30055" y="26076"/>
                    <a:pt x="31615" y="26875"/>
                    <a:pt x="32756" y="27446"/>
                  </a:cubicBezTo>
                  <a:cubicBezTo>
                    <a:pt x="33365" y="27788"/>
                    <a:pt x="33898" y="28016"/>
                    <a:pt x="34088" y="28169"/>
                  </a:cubicBezTo>
                  <a:cubicBezTo>
                    <a:pt x="35077" y="28777"/>
                    <a:pt x="35610" y="29310"/>
                    <a:pt x="35762" y="29843"/>
                  </a:cubicBezTo>
                  <a:cubicBezTo>
                    <a:pt x="35800" y="30033"/>
                    <a:pt x="35800" y="30261"/>
                    <a:pt x="35648" y="30451"/>
                  </a:cubicBezTo>
                  <a:cubicBezTo>
                    <a:pt x="35406" y="30870"/>
                    <a:pt x="35000" y="31016"/>
                    <a:pt x="34540" y="31016"/>
                  </a:cubicBezTo>
                  <a:cubicBezTo>
                    <a:pt x="33915" y="31016"/>
                    <a:pt x="33190" y="30747"/>
                    <a:pt x="32642" y="30527"/>
                  </a:cubicBezTo>
                  <a:cubicBezTo>
                    <a:pt x="32528" y="30489"/>
                    <a:pt x="32376" y="30451"/>
                    <a:pt x="32262" y="30413"/>
                  </a:cubicBezTo>
                  <a:cubicBezTo>
                    <a:pt x="30854" y="29919"/>
                    <a:pt x="28077" y="28739"/>
                    <a:pt x="28039" y="28739"/>
                  </a:cubicBezTo>
                  <a:lnTo>
                    <a:pt x="27887" y="28967"/>
                  </a:lnTo>
                  <a:cubicBezTo>
                    <a:pt x="27963" y="28967"/>
                    <a:pt x="30321" y="30261"/>
                    <a:pt x="30816" y="31745"/>
                  </a:cubicBezTo>
                  <a:cubicBezTo>
                    <a:pt x="30930" y="32011"/>
                    <a:pt x="30854" y="32353"/>
                    <a:pt x="30664" y="32544"/>
                  </a:cubicBezTo>
                  <a:cubicBezTo>
                    <a:pt x="30536" y="32650"/>
                    <a:pt x="30312" y="32781"/>
                    <a:pt x="29884" y="32781"/>
                  </a:cubicBezTo>
                  <a:cubicBezTo>
                    <a:pt x="29550" y="32781"/>
                    <a:pt x="29091" y="32701"/>
                    <a:pt x="28457" y="32468"/>
                  </a:cubicBezTo>
                  <a:lnTo>
                    <a:pt x="28229" y="32391"/>
                  </a:lnTo>
                  <a:cubicBezTo>
                    <a:pt x="25414" y="31402"/>
                    <a:pt x="21191" y="29881"/>
                    <a:pt x="18375" y="25962"/>
                  </a:cubicBezTo>
                  <a:cubicBezTo>
                    <a:pt x="17881" y="25277"/>
                    <a:pt x="17310" y="24364"/>
                    <a:pt x="16625" y="23413"/>
                  </a:cubicBezTo>
                  <a:cubicBezTo>
                    <a:pt x="14305" y="19989"/>
                    <a:pt x="11413" y="15766"/>
                    <a:pt x="9359" y="14625"/>
                  </a:cubicBezTo>
                  <a:cubicBezTo>
                    <a:pt x="6848" y="13217"/>
                    <a:pt x="3614" y="11848"/>
                    <a:pt x="2207" y="11277"/>
                  </a:cubicBezTo>
                  <a:cubicBezTo>
                    <a:pt x="1940" y="11125"/>
                    <a:pt x="1712" y="11049"/>
                    <a:pt x="1636" y="11049"/>
                  </a:cubicBezTo>
                  <a:cubicBezTo>
                    <a:pt x="799" y="10554"/>
                    <a:pt x="304" y="9489"/>
                    <a:pt x="304" y="8005"/>
                  </a:cubicBezTo>
                  <a:cubicBezTo>
                    <a:pt x="304" y="5190"/>
                    <a:pt x="2016" y="1918"/>
                    <a:pt x="4109" y="663"/>
                  </a:cubicBezTo>
                  <a:cubicBezTo>
                    <a:pt x="4642" y="396"/>
                    <a:pt x="5136" y="244"/>
                    <a:pt x="5593" y="244"/>
                  </a:cubicBezTo>
                  <a:close/>
                  <a:moveTo>
                    <a:pt x="5563" y="0"/>
                  </a:moveTo>
                  <a:cubicBezTo>
                    <a:pt x="5060" y="0"/>
                    <a:pt x="4508" y="161"/>
                    <a:pt x="3957" y="472"/>
                  </a:cubicBezTo>
                  <a:cubicBezTo>
                    <a:pt x="1750" y="1766"/>
                    <a:pt x="0" y="5152"/>
                    <a:pt x="0" y="8043"/>
                  </a:cubicBezTo>
                  <a:cubicBezTo>
                    <a:pt x="0" y="9603"/>
                    <a:pt x="495" y="10820"/>
                    <a:pt x="1446" y="11315"/>
                  </a:cubicBezTo>
                  <a:cubicBezTo>
                    <a:pt x="1522" y="11315"/>
                    <a:pt x="1712" y="11429"/>
                    <a:pt x="2093" y="11581"/>
                  </a:cubicBezTo>
                  <a:cubicBezTo>
                    <a:pt x="3462" y="12190"/>
                    <a:pt x="6696" y="13522"/>
                    <a:pt x="9169" y="14891"/>
                  </a:cubicBezTo>
                  <a:cubicBezTo>
                    <a:pt x="11147" y="15994"/>
                    <a:pt x="14000" y="20217"/>
                    <a:pt x="16359" y="23603"/>
                  </a:cubicBezTo>
                  <a:cubicBezTo>
                    <a:pt x="16968" y="24554"/>
                    <a:pt x="17577" y="25467"/>
                    <a:pt x="18109" y="26152"/>
                  </a:cubicBezTo>
                  <a:cubicBezTo>
                    <a:pt x="21001" y="30147"/>
                    <a:pt x="25300" y="31669"/>
                    <a:pt x="28077" y="32696"/>
                  </a:cubicBezTo>
                  <a:lnTo>
                    <a:pt x="28343" y="32772"/>
                  </a:lnTo>
                  <a:cubicBezTo>
                    <a:pt x="28952" y="32962"/>
                    <a:pt x="29408" y="33076"/>
                    <a:pt x="29789" y="33076"/>
                  </a:cubicBezTo>
                  <a:cubicBezTo>
                    <a:pt x="30321" y="33076"/>
                    <a:pt x="30626" y="32886"/>
                    <a:pt x="30816" y="32658"/>
                  </a:cubicBezTo>
                  <a:cubicBezTo>
                    <a:pt x="31082" y="32391"/>
                    <a:pt x="31196" y="31973"/>
                    <a:pt x="31044" y="31516"/>
                  </a:cubicBezTo>
                  <a:cubicBezTo>
                    <a:pt x="30816" y="30718"/>
                    <a:pt x="30055" y="29957"/>
                    <a:pt x="29332" y="29424"/>
                  </a:cubicBezTo>
                  <a:lnTo>
                    <a:pt x="29332" y="29424"/>
                  </a:lnTo>
                  <a:cubicBezTo>
                    <a:pt x="30245" y="29804"/>
                    <a:pt x="31387" y="30299"/>
                    <a:pt x="32147" y="30527"/>
                  </a:cubicBezTo>
                  <a:cubicBezTo>
                    <a:pt x="32224" y="30565"/>
                    <a:pt x="32376" y="30641"/>
                    <a:pt x="32528" y="30679"/>
                  </a:cubicBezTo>
                  <a:cubicBezTo>
                    <a:pt x="33084" y="30893"/>
                    <a:pt x="33856" y="31179"/>
                    <a:pt x="34548" y="31179"/>
                  </a:cubicBezTo>
                  <a:cubicBezTo>
                    <a:pt x="35086" y="31179"/>
                    <a:pt x="35576" y="31006"/>
                    <a:pt x="35876" y="30489"/>
                  </a:cubicBezTo>
                  <a:cubicBezTo>
                    <a:pt x="36066" y="30185"/>
                    <a:pt x="36066" y="29919"/>
                    <a:pt x="36028" y="29614"/>
                  </a:cubicBezTo>
                  <a:cubicBezTo>
                    <a:pt x="35876" y="29006"/>
                    <a:pt x="35267" y="28397"/>
                    <a:pt x="34240" y="27788"/>
                  </a:cubicBezTo>
                  <a:cubicBezTo>
                    <a:pt x="34050" y="27636"/>
                    <a:pt x="33517" y="27408"/>
                    <a:pt x="32908" y="27065"/>
                  </a:cubicBezTo>
                  <a:cubicBezTo>
                    <a:pt x="32147" y="26685"/>
                    <a:pt x="31196" y="26190"/>
                    <a:pt x="30435" y="25772"/>
                  </a:cubicBezTo>
                  <a:lnTo>
                    <a:pt x="30435" y="25772"/>
                  </a:lnTo>
                  <a:cubicBezTo>
                    <a:pt x="31234" y="26000"/>
                    <a:pt x="32376" y="26380"/>
                    <a:pt x="33251" y="26685"/>
                  </a:cubicBezTo>
                  <a:cubicBezTo>
                    <a:pt x="33707" y="26837"/>
                    <a:pt x="34126" y="27027"/>
                    <a:pt x="34544" y="27217"/>
                  </a:cubicBezTo>
                  <a:cubicBezTo>
                    <a:pt x="35411" y="27576"/>
                    <a:pt x="36254" y="27958"/>
                    <a:pt x="37037" y="27958"/>
                  </a:cubicBezTo>
                  <a:cubicBezTo>
                    <a:pt x="37250" y="27958"/>
                    <a:pt x="37460" y="27930"/>
                    <a:pt x="37664" y="27864"/>
                  </a:cubicBezTo>
                  <a:cubicBezTo>
                    <a:pt x="38273" y="27712"/>
                    <a:pt x="38615" y="27446"/>
                    <a:pt x="38653" y="27065"/>
                  </a:cubicBezTo>
                  <a:cubicBezTo>
                    <a:pt x="38729" y="26228"/>
                    <a:pt x="37169" y="25049"/>
                    <a:pt x="36332" y="24478"/>
                  </a:cubicBezTo>
                  <a:lnTo>
                    <a:pt x="36332" y="24478"/>
                  </a:lnTo>
                  <a:cubicBezTo>
                    <a:pt x="36449" y="24492"/>
                    <a:pt x="36577" y="24500"/>
                    <a:pt x="36710" y="24500"/>
                  </a:cubicBezTo>
                  <a:cubicBezTo>
                    <a:pt x="37316" y="24500"/>
                    <a:pt x="38037" y="24344"/>
                    <a:pt x="38349" y="23908"/>
                  </a:cubicBezTo>
                  <a:cubicBezTo>
                    <a:pt x="38615" y="23641"/>
                    <a:pt x="38615" y="23261"/>
                    <a:pt x="38349" y="22804"/>
                  </a:cubicBezTo>
                  <a:cubicBezTo>
                    <a:pt x="37778" y="21663"/>
                    <a:pt x="36180" y="20940"/>
                    <a:pt x="34316" y="20179"/>
                  </a:cubicBezTo>
                  <a:cubicBezTo>
                    <a:pt x="33175" y="19647"/>
                    <a:pt x="31995" y="19152"/>
                    <a:pt x="30892" y="18505"/>
                  </a:cubicBezTo>
                  <a:cubicBezTo>
                    <a:pt x="30435" y="18239"/>
                    <a:pt x="29522" y="17174"/>
                    <a:pt x="28838" y="16413"/>
                  </a:cubicBezTo>
                  <a:cubicBezTo>
                    <a:pt x="28533" y="16032"/>
                    <a:pt x="28229" y="15652"/>
                    <a:pt x="28039" y="15500"/>
                  </a:cubicBezTo>
                  <a:cubicBezTo>
                    <a:pt x="25984" y="13674"/>
                    <a:pt x="24006" y="12038"/>
                    <a:pt x="23207" y="11429"/>
                  </a:cubicBezTo>
                  <a:lnTo>
                    <a:pt x="23207" y="11429"/>
                  </a:lnTo>
                  <a:cubicBezTo>
                    <a:pt x="23778" y="11467"/>
                    <a:pt x="24843" y="11657"/>
                    <a:pt x="25756" y="12342"/>
                  </a:cubicBezTo>
                  <a:cubicBezTo>
                    <a:pt x="27002" y="13236"/>
                    <a:pt x="29185" y="14640"/>
                    <a:pt x="30935" y="14640"/>
                  </a:cubicBezTo>
                  <a:cubicBezTo>
                    <a:pt x="31269" y="14640"/>
                    <a:pt x="31588" y="14589"/>
                    <a:pt x="31881" y="14473"/>
                  </a:cubicBezTo>
                  <a:cubicBezTo>
                    <a:pt x="32452" y="14282"/>
                    <a:pt x="32756" y="13978"/>
                    <a:pt x="32794" y="13674"/>
                  </a:cubicBezTo>
                  <a:cubicBezTo>
                    <a:pt x="32908" y="12951"/>
                    <a:pt x="31881" y="12076"/>
                    <a:pt x="30550" y="11011"/>
                  </a:cubicBezTo>
                  <a:cubicBezTo>
                    <a:pt x="29979" y="10554"/>
                    <a:pt x="29408" y="10098"/>
                    <a:pt x="28914" y="9565"/>
                  </a:cubicBezTo>
                  <a:cubicBezTo>
                    <a:pt x="27506" y="8233"/>
                    <a:pt x="25376" y="6826"/>
                    <a:pt x="22751" y="5380"/>
                  </a:cubicBezTo>
                  <a:cubicBezTo>
                    <a:pt x="20810" y="4353"/>
                    <a:pt x="18566" y="3972"/>
                    <a:pt x="16435" y="3630"/>
                  </a:cubicBezTo>
                  <a:cubicBezTo>
                    <a:pt x="14913" y="3402"/>
                    <a:pt x="13544" y="3136"/>
                    <a:pt x="12250" y="2717"/>
                  </a:cubicBezTo>
                  <a:cubicBezTo>
                    <a:pt x="8826" y="1538"/>
                    <a:pt x="6468" y="168"/>
                    <a:pt x="6468" y="168"/>
                  </a:cubicBezTo>
                  <a:lnTo>
                    <a:pt x="6392" y="168"/>
                  </a:lnTo>
                  <a:cubicBezTo>
                    <a:pt x="6138" y="56"/>
                    <a:pt x="5859" y="0"/>
                    <a:pt x="5563" y="0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314;p39">
              <a:extLst>
                <a:ext uri="{FF2B5EF4-FFF2-40B4-BE49-F238E27FC236}">
                  <a16:creationId xmlns:a16="http://schemas.microsoft.com/office/drawing/2014/main" id="{5E86B957-C1ED-46EC-9608-A82634D21EF4}"/>
                </a:ext>
              </a:extLst>
            </p:cNvPr>
            <p:cNvSpPr/>
            <p:nvPr/>
          </p:nvSpPr>
          <p:spPr>
            <a:xfrm>
              <a:off x="-221040" y="615062"/>
              <a:ext cx="73687" cy="52291"/>
            </a:xfrm>
            <a:custGeom>
              <a:avLst/>
              <a:gdLst/>
              <a:ahLst/>
              <a:cxnLst/>
              <a:rect l="l" t="t" r="r" b="b"/>
              <a:pathLst>
                <a:path w="5555" h="3942" extrusionOk="0">
                  <a:moveTo>
                    <a:pt x="170" y="0"/>
                  </a:moveTo>
                  <a:cubicBezTo>
                    <a:pt x="147" y="0"/>
                    <a:pt x="128" y="9"/>
                    <a:pt x="114" y="23"/>
                  </a:cubicBezTo>
                  <a:cubicBezTo>
                    <a:pt x="0" y="61"/>
                    <a:pt x="0" y="175"/>
                    <a:pt x="38" y="213"/>
                  </a:cubicBezTo>
                  <a:cubicBezTo>
                    <a:pt x="38" y="213"/>
                    <a:pt x="305" y="517"/>
                    <a:pt x="1674" y="1773"/>
                  </a:cubicBezTo>
                  <a:cubicBezTo>
                    <a:pt x="2587" y="2610"/>
                    <a:pt x="3767" y="3181"/>
                    <a:pt x="4718" y="3599"/>
                  </a:cubicBezTo>
                  <a:cubicBezTo>
                    <a:pt x="4946" y="3751"/>
                    <a:pt x="5174" y="3827"/>
                    <a:pt x="5365" y="3941"/>
                  </a:cubicBezTo>
                  <a:lnTo>
                    <a:pt x="5441" y="3941"/>
                  </a:lnTo>
                  <a:cubicBezTo>
                    <a:pt x="5479" y="3941"/>
                    <a:pt x="5517" y="3941"/>
                    <a:pt x="5517" y="3865"/>
                  </a:cubicBezTo>
                  <a:cubicBezTo>
                    <a:pt x="5555" y="3827"/>
                    <a:pt x="5555" y="3751"/>
                    <a:pt x="5479" y="3675"/>
                  </a:cubicBezTo>
                  <a:cubicBezTo>
                    <a:pt x="5288" y="3599"/>
                    <a:pt x="5060" y="3447"/>
                    <a:pt x="4794" y="3371"/>
                  </a:cubicBezTo>
                  <a:cubicBezTo>
                    <a:pt x="3805" y="2876"/>
                    <a:pt x="2701" y="2382"/>
                    <a:pt x="1864" y="1621"/>
                  </a:cubicBezTo>
                  <a:cubicBezTo>
                    <a:pt x="533" y="365"/>
                    <a:pt x="305" y="99"/>
                    <a:pt x="305" y="99"/>
                  </a:cubicBezTo>
                  <a:cubicBezTo>
                    <a:pt x="256" y="27"/>
                    <a:pt x="208" y="0"/>
                    <a:pt x="1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315;p39">
              <a:extLst>
                <a:ext uri="{FF2B5EF4-FFF2-40B4-BE49-F238E27FC236}">
                  <a16:creationId xmlns:a16="http://schemas.microsoft.com/office/drawing/2014/main" id="{3D117D80-F4D8-43DD-B1D3-C0AE5EE88007}"/>
                </a:ext>
              </a:extLst>
            </p:cNvPr>
            <p:cNvSpPr/>
            <p:nvPr/>
          </p:nvSpPr>
          <p:spPr>
            <a:xfrm>
              <a:off x="-184707" y="582178"/>
              <a:ext cx="83278" cy="55395"/>
            </a:xfrm>
            <a:custGeom>
              <a:avLst/>
              <a:gdLst/>
              <a:ahLst/>
              <a:cxnLst/>
              <a:rect l="l" t="t" r="r" b="b"/>
              <a:pathLst>
                <a:path w="6278" h="4176" extrusionOk="0">
                  <a:moveTo>
                    <a:pt x="124" y="0"/>
                  </a:moveTo>
                  <a:cubicBezTo>
                    <a:pt x="86" y="0"/>
                    <a:pt x="58" y="10"/>
                    <a:pt x="39" y="29"/>
                  </a:cubicBezTo>
                  <a:cubicBezTo>
                    <a:pt x="0" y="143"/>
                    <a:pt x="0" y="219"/>
                    <a:pt x="39" y="295"/>
                  </a:cubicBezTo>
                  <a:cubicBezTo>
                    <a:pt x="77" y="295"/>
                    <a:pt x="1218" y="1399"/>
                    <a:pt x="2702" y="2274"/>
                  </a:cubicBezTo>
                  <a:cubicBezTo>
                    <a:pt x="4452" y="3301"/>
                    <a:pt x="6011" y="4176"/>
                    <a:pt x="6011" y="4176"/>
                  </a:cubicBezTo>
                  <a:lnTo>
                    <a:pt x="6126" y="4176"/>
                  </a:lnTo>
                  <a:cubicBezTo>
                    <a:pt x="6164" y="4176"/>
                    <a:pt x="6202" y="4138"/>
                    <a:pt x="6202" y="4100"/>
                  </a:cubicBezTo>
                  <a:cubicBezTo>
                    <a:pt x="6278" y="4024"/>
                    <a:pt x="6278" y="3948"/>
                    <a:pt x="6164" y="3910"/>
                  </a:cubicBezTo>
                  <a:cubicBezTo>
                    <a:pt x="6164" y="3833"/>
                    <a:pt x="4642" y="3035"/>
                    <a:pt x="2854" y="2007"/>
                  </a:cubicBezTo>
                  <a:cubicBezTo>
                    <a:pt x="1408" y="1170"/>
                    <a:pt x="267" y="29"/>
                    <a:pt x="267" y="29"/>
                  </a:cubicBezTo>
                  <a:cubicBezTo>
                    <a:pt x="210" y="10"/>
                    <a:pt x="162" y="0"/>
                    <a:pt x="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316;p39">
              <a:extLst>
                <a:ext uri="{FF2B5EF4-FFF2-40B4-BE49-F238E27FC236}">
                  <a16:creationId xmlns:a16="http://schemas.microsoft.com/office/drawing/2014/main" id="{EAE74E7B-98F2-4D64-8210-70227D8B80C5}"/>
                </a:ext>
              </a:extLst>
            </p:cNvPr>
            <p:cNvSpPr/>
            <p:nvPr/>
          </p:nvSpPr>
          <p:spPr>
            <a:xfrm>
              <a:off x="-150894" y="554600"/>
              <a:ext cx="108004" cy="54718"/>
            </a:xfrm>
            <a:custGeom>
              <a:avLst/>
              <a:gdLst/>
              <a:ahLst/>
              <a:cxnLst/>
              <a:rect l="l" t="t" r="r" b="b"/>
              <a:pathLst>
                <a:path w="8142" h="4125" extrusionOk="0">
                  <a:moveTo>
                    <a:pt x="185" y="1"/>
                  </a:moveTo>
                  <a:cubicBezTo>
                    <a:pt x="135" y="1"/>
                    <a:pt x="66" y="36"/>
                    <a:pt x="38" y="92"/>
                  </a:cubicBezTo>
                  <a:cubicBezTo>
                    <a:pt x="0" y="130"/>
                    <a:pt x="38" y="206"/>
                    <a:pt x="77" y="282"/>
                  </a:cubicBezTo>
                  <a:cubicBezTo>
                    <a:pt x="77" y="282"/>
                    <a:pt x="1941" y="1461"/>
                    <a:pt x="3386" y="2184"/>
                  </a:cubicBezTo>
                  <a:cubicBezTo>
                    <a:pt x="4147" y="2527"/>
                    <a:pt x="5136" y="2945"/>
                    <a:pt x="6049" y="3325"/>
                  </a:cubicBezTo>
                  <a:cubicBezTo>
                    <a:pt x="6734" y="3592"/>
                    <a:pt x="7457" y="3896"/>
                    <a:pt x="7876" y="4124"/>
                  </a:cubicBezTo>
                  <a:lnTo>
                    <a:pt x="7952" y="4124"/>
                  </a:lnTo>
                  <a:cubicBezTo>
                    <a:pt x="7990" y="4124"/>
                    <a:pt x="8028" y="4086"/>
                    <a:pt x="8066" y="4048"/>
                  </a:cubicBezTo>
                  <a:cubicBezTo>
                    <a:pt x="8142" y="4010"/>
                    <a:pt x="8142" y="3934"/>
                    <a:pt x="8028" y="3896"/>
                  </a:cubicBezTo>
                  <a:cubicBezTo>
                    <a:pt x="7571" y="3630"/>
                    <a:pt x="6886" y="3363"/>
                    <a:pt x="6126" y="3059"/>
                  </a:cubicBezTo>
                  <a:cubicBezTo>
                    <a:pt x="5213" y="2755"/>
                    <a:pt x="4223" y="2298"/>
                    <a:pt x="3462" y="1918"/>
                  </a:cubicBezTo>
                  <a:cubicBezTo>
                    <a:pt x="2093" y="1233"/>
                    <a:pt x="229" y="16"/>
                    <a:pt x="229" y="16"/>
                  </a:cubicBezTo>
                  <a:cubicBezTo>
                    <a:pt x="219" y="5"/>
                    <a:pt x="203" y="1"/>
                    <a:pt x="1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317;p39">
              <a:extLst>
                <a:ext uri="{FF2B5EF4-FFF2-40B4-BE49-F238E27FC236}">
                  <a16:creationId xmlns:a16="http://schemas.microsoft.com/office/drawing/2014/main" id="{5CE8D8A3-C05A-48E2-8CBE-186919CA6CFE}"/>
                </a:ext>
              </a:extLst>
            </p:cNvPr>
            <p:cNvSpPr/>
            <p:nvPr/>
          </p:nvSpPr>
          <p:spPr>
            <a:xfrm>
              <a:off x="-331563" y="342467"/>
              <a:ext cx="22219" cy="37235"/>
            </a:xfrm>
            <a:custGeom>
              <a:avLst/>
              <a:gdLst/>
              <a:ahLst/>
              <a:cxnLst/>
              <a:rect l="l" t="t" r="r" b="b"/>
              <a:pathLst>
                <a:path w="1675" h="2807" extrusionOk="0">
                  <a:moveTo>
                    <a:pt x="1494" y="1"/>
                  </a:moveTo>
                  <a:cubicBezTo>
                    <a:pt x="1456" y="1"/>
                    <a:pt x="1427" y="10"/>
                    <a:pt x="1408" y="29"/>
                  </a:cubicBezTo>
                  <a:cubicBezTo>
                    <a:pt x="191" y="1323"/>
                    <a:pt x="1" y="2578"/>
                    <a:pt x="1" y="2616"/>
                  </a:cubicBezTo>
                  <a:cubicBezTo>
                    <a:pt x="1" y="2692"/>
                    <a:pt x="77" y="2806"/>
                    <a:pt x="153" y="2806"/>
                  </a:cubicBezTo>
                  <a:cubicBezTo>
                    <a:pt x="267" y="2806"/>
                    <a:pt x="305" y="2692"/>
                    <a:pt x="343" y="2654"/>
                  </a:cubicBezTo>
                  <a:cubicBezTo>
                    <a:pt x="343" y="2654"/>
                    <a:pt x="495" y="1475"/>
                    <a:pt x="1637" y="295"/>
                  </a:cubicBezTo>
                  <a:cubicBezTo>
                    <a:pt x="1675" y="181"/>
                    <a:pt x="1675" y="105"/>
                    <a:pt x="1637" y="29"/>
                  </a:cubicBezTo>
                  <a:cubicBezTo>
                    <a:pt x="1579" y="10"/>
                    <a:pt x="1532" y="1"/>
                    <a:pt x="1494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318;p39">
              <a:extLst>
                <a:ext uri="{FF2B5EF4-FFF2-40B4-BE49-F238E27FC236}">
                  <a16:creationId xmlns:a16="http://schemas.microsoft.com/office/drawing/2014/main" id="{A2ABC5C8-5C2B-4626-B6DA-741D634949C3}"/>
                </a:ext>
              </a:extLst>
            </p:cNvPr>
            <p:cNvSpPr/>
            <p:nvPr/>
          </p:nvSpPr>
          <p:spPr>
            <a:xfrm>
              <a:off x="-393630" y="391773"/>
              <a:ext cx="56535" cy="34356"/>
            </a:xfrm>
            <a:custGeom>
              <a:avLst/>
              <a:gdLst/>
              <a:ahLst/>
              <a:cxnLst/>
              <a:rect l="l" t="t" r="r" b="b"/>
              <a:pathLst>
                <a:path w="4262" h="2590" extrusionOk="0">
                  <a:moveTo>
                    <a:pt x="4027" y="1"/>
                  </a:moveTo>
                  <a:cubicBezTo>
                    <a:pt x="1514" y="1"/>
                    <a:pt x="76" y="2324"/>
                    <a:pt x="38" y="2399"/>
                  </a:cubicBezTo>
                  <a:cubicBezTo>
                    <a:pt x="0" y="2437"/>
                    <a:pt x="0" y="2551"/>
                    <a:pt x="76" y="2589"/>
                  </a:cubicBezTo>
                  <a:lnTo>
                    <a:pt x="190" y="2589"/>
                  </a:lnTo>
                  <a:cubicBezTo>
                    <a:pt x="228" y="2589"/>
                    <a:pt x="266" y="2551"/>
                    <a:pt x="266" y="2551"/>
                  </a:cubicBezTo>
                  <a:cubicBezTo>
                    <a:pt x="343" y="2513"/>
                    <a:pt x="1712" y="269"/>
                    <a:pt x="4071" y="269"/>
                  </a:cubicBezTo>
                  <a:lnTo>
                    <a:pt x="4147" y="269"/>
                  </a:lnTo>
                  <a:cubicBezTo>
                    <a:pt x="4223" y="269"/>
                    <a:pt x="4261" y="231"/>
                    <a:pt x="4261" y="116"/>
                  </a:cubicBezTo>
                  <a:cubicBezTo>
                    <a:pt x="4261" y="40"/>
                    <a:pt x="4223" y="2"/>
                    <a:pt x="4147" y="2"/>
                  </a:cubicBezTo>
                  <a:cubicBezTo>
                    <a:pt x="4107" y="1"/>
                    <a:pt x="4066" y="1"/>
                    <a:pt x="4027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319;p39">
              <a:extLst>
                <a:ext uri="{FF2B5EF4-FFF2-40B4-BE49-F238E27FC236}">
                  <a16:creationId xmlns:a16="http://schemas.microsoft.com/office/drawing/2014/main" id="{E5FF266C-CE03-4F70-AD42-0C98C9AC4091}"/>
                </a:ext>
              </a:extLst>
            </p:cNvPr>
            <p:cNvSpPr/>
            <p:nvPr/>
          </p:nvSpPr>
          <p:spPr>
            <a:xfrm>
              <a:off x="-311374" y="413116"/>
              <a:ext cx="39875" cy="150783"/>
            </a:xfrm>
            <a:custGeom>
              <a:avLst/>
              <a:gdLst/>
              <a:ahLst/>
              <a:cxnLst/>
              <a:rect l="l" t="t" r="r" b="b"/>
              <a:pathLst>
                <a:path w="3006" h="11367" extrusionOk="0">
                  <a:moveTo>
                    <a:pt x="162" y="1"/>
                  </a:moveTo>
                  <a:cubicBezTo>
                    <a:pt x="124" y="1"/>
                    <a:pt x="95" y="10"/>
                    <a:pt x="76" y="29"/>
                  </a:cubicBezTo>
                  <a:cubicBezTo>
                    <a:pt x="0" y="143"/>
                    <a:pt x="0" y="219"/>
                    <a:pt x="76" y="296"/>
                  </a:cubicBezTo>
                  <a:cubicBezTo>
                    <a:pt x="76" y="296"/>
                    <a:pt x="1903" y="2426"/>
                    <a:pt x="2055" y="5241"/>
                  </a:cubicBezTo>
                  <a:cubicBezTo>
                    <a:pt x="2207" y="8133"/>
                    <a:pt x="2663" y="11176"/>
                    <a:pt x="2663" y="11214"/>
                  </a:cubicBezTo>
                  <a:cubicBezTo>
                    <a:pt x="2663" y="11290"/>
                    <a:pt x="2740" y="11366"/>
                    <a:pt x="2816" y="11366"/>
                  </a:cubicBezTo>
                  <a:cubicBezTo>
                    <a:pt x="2930" y="11290"/>
                    <a:pt x="2968" y="11252"/>
                    <a:pt x="3006" y="11138"/>
                  </a:cubicBezTo>
                  <a:cubicBezTo>
                    <a:pt x="3006" y="11062"/>
                    <a:pt x="2549" y="8019"/>
                    <a:pt x="2397" y="5165"/>
                  </a:cubicBezTo>
                  <a:cubicBezTo>
                    <a:pt x="2245" y="2236"/>
                    <a:pt x="381" y="143"/>
                    <a:pt x="305" y="29"/>
                  </a:cubicBezTo>
                  <a:cubicBezTo>
                    <a:pt x="248" y="10"/>
                    <a:pt x="200" y="1"/>
                    <a:pt x="162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320;p39">
              <a:extLst>
                <a:ext uri="{FF2B5EF4-FFF2-40B4-BE49-F238E27FC236}">
                  <a16:creationId xmlns:a16="http://schemas.microsoft.com/office/drawing/2014/main" id="{01823688-1CAD-41BF-BAFB-D54021265524}"/>
                </a:ext>
              </a:extLst>
            </p:cNvPr>
            <p:cNvSpPr/>
            <p:nvPr/>
          </p:nvSpPr>
          <p:spPr>
            <a:xfrm>
              <a:off x="-297247" y="406510"/>
              <a:ext cx="63102" cy="26676"/>
            </a:xfrm>
            <a:custGeom>
              <a:avLst/>
              <a:gdLst/>
              <a:ahLst/>
              <a:cxnLst/>
              <a:rect l="l" t="t" r="r" b="b"/>
              <a:pathLst>
                <a:path w="4757" h="2011" extrusionOk="0">
                  <a:moveTo>
                    <a:pt x="176" y="0"/>
                  </a:moveTo>
                  <a:cubicBezTo>
                    <a:pt x="127" y="0"/>
                    <a:pt x="65" y="44"/>
                    <a:pt x="39" y="71"/>
                  </a:cubicBezTo>
                  <a:cubicBezTo>
                    <a:pt x="1" y="109"/>
                    <a:pt x="39" y="223"/>
                    <a:pt x="77" y="261"/>
                  </a:cubicBezTo>
                  <a:cubicBezTo>
                    <a:pt x="191" y="299"/>
                    <a:pt x="2474" y="1859"/>
                    <a:pt x="4604" y="2011"/>
                  </a:cubicBezTo>
                  <a:cubicBezTo>
                    <a:pt x="4642" y="2011"/>
                    <a:pt x="4756" y="1973"/>
                    <a:pt x="4718" y="1859"/>
                  </a:cubicBezTo>
                  <a:cubicBezTo>
                    <a:pt x="4718" y="1821"/>
                    <a:pt x="4680" y="1745"/>
                    <a:pt x="4566" y="1745"/>
                  </a:cubicBezTo>
                  <a:cubicBezTo>
                    <a:pt x="2588" y="1592"/>
                    <a:pt x="229" y="33"/>
                    <a:pt x="229" y="33"/>
                  </a:cubicBezTo>
                  <a:cubicBezTo>
                    <a:pt x="217" y="9"/>
                    <a:pt x="198" y="0"/>
                    <a:pt x="176" y="0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321;p39">
              <a:extLst>
                <a:ext uri="{FF2B5EF4-FFF2-40B4-BE49-F238E27FC236}">
                  <a16:creationId xmlns:a16="http://schemas.microsoft.com/office/drawing/2014/main" id="{49F2D7A2-8C0C-4082-BC78-97E5F263DAEA}"/>
                </a:ext>
              </a:extLst>
            </p:cNvPr>
            <p:cNvSpPr/>
            <p:nvPr/>
          </p:nvSpPr>
          <p:spPr>
            <a:xfrm>
              <a:off x="-343170" y="384225"/>
              <a:ext cx="321477" cy="186745"/>
            </a:xfrm>
            <a:custGeom>
              <a:avLst/>
              <a:gdLst/>
              <a:ahLst/>
              <a:cxnLst/>
              <a:rect l="l" t="t" r="r" b="b"/>
              <a:pathLst>
                <a:path w="24235" h="14078" extrusionOk="0">
                  <a:moveTo>
                    <a:pt x="17349" y="1"/>
                  </a:moveTo>
                  <a:lnTo>
                    <a:pt x="1" y="10082"/>
                  </a:lnTo>
                  <a:lnTo>
                    <a:pt x="6887" y="14077"/>
                  </a:lnTo>
                  <a:lnTo>
                    <a:pt x="24235" y="3919"/>
                  </a:lnTo>
                  <a:lnTo>
                    <a:pt x="17349" y="1"/>
                  </a:lnTo>
                  <a:close/>
                </a:path>
              </a:pathLst>
            </a:custGeom>
            <a:solidFill>
              <a:srgbClr val="FF7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322;p39">
              <a:extLst>
                <a:ext uri="{FF2B5EF4-FFF2-40B4-BE49-F238E27FC236}">
                  <a16:creationId xmlns:a16="http://schemas.microsoft.com/office/drawing/2014/main" id="{DD0B9B11-E95E-4062-BADB-5C5EB84DB7B1}"/>
                </a:ext>
              </a:extLst>
            </p:cNvPr>
            <p:cNvSpPr/>
            <p:nvPr/>
          </p:nvSpPr>
          <p:spPr>
            <a:xfrm>
              <a:off x="-304304" y="406934"/>
              <a:ext cx="238704" cy="138792"/>
            </a:xfrm>
            <a:custGeom>
              <a:avLst/>
              <a:gdLst/>
              <a:ahLst/>
              <a:cxnLst/>
              <a:rect l="l" t="t" r="r" b="b"/>
              <a:pathLst>
                <a:path w="17995" h="10463" extrusionOk="0">
                  <a:moveTo>
                    <a:pt x="17348" y="1"/>
                  </a:moveTo>
                  <a:lnTo>
                    <a:pt x="0" y="10120"/>
                  </a:lnTo>
                  <a:lnTo>
                    <a:pt x="609" y="10463"/>
                  </a:lnTo>
                  <a:lnTo>
                    <a:pt x="17995" y="305"/>
                  </a:lnTo>
                  <a:lnTo>
                    <a:pt x="173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323;p39">
              <a:extLst>
                <a:ext uri="{FF2B5EF4-FFF2-40B4-BE49-F238E27FC236}">
                  <a16:creationId xmlns:a16="http://schemas.microsoft.com/office/drawing/2014/main" id="{90CE17B4-E525-4470-8778-61FF592BC41E}"/>
                </a:ext>
              </a:extLst>
            </p:cNvPr>
            <p:cNvSpPr/>
            <p:nvPr/>
          </p:nvSpPr>
          <p:spPr>
            <a:xfrm>
              <a:off x="-343674" y="382845"/>
              <a:ext cx="323494" cy="189636"/>
            </a:xfrm>
            <a:custGeom>
              <a:avLst/>
              <a:gdLst/>
              <a:ahLst/>
              <a:cxnLst/>
              <a:rect l="l" t="t" r="r" b="b"/>
              <a:pathLst>
                <a:path w="24387" h="14296" extrusionOk="0">
                  <a:moveTo>
                    <a:pt x="17387" y="181"/>
                  </a:moveTo>
                  <a:lnTo>
                    <a:pt x="24006" y="3985"/>
                  </a:lnTo>
                  <a:lnTo>
                    <a:pt x="6925" y="13991"/>
                  </a:lnTo>
                  <a:lnTo>
                    <a:pt x="305" y="10186"/>
                  </a:lnTo>
                  <a:lnTo>
                    <a:pt x="17387" y="181"/>
                  </a:lnTo>
                  <a:close/>
                  <a:moveTo>
                    <a:pt x="17449" y="0"/>
                  </a:moveTo>
                  <a:cubicBezTo>
                    <a:pt x="17425" y="0"/>
                    <a:pt x="17406" y="10"/>
                    <a:pt x="17387" y="29"/>
                  </a:cubicBezTo>
                  <a:lnTo>
                    <a:pt x="39" y="10186"/>
                  </a:lnTo>
                  <a:cubicBezTo>
                    <a:pt x="39" y="10186"/>
                    <a:pt x="1" y="10224"/>
                    <a:pt x="1" y="10262"/>
                  </a:cubicBezTo>
                  <a:cubicBezTo>
                    <a:pt x="1" y="10301"/>
                    <a:pt x="1" y="10301"/>
                    <a:pt x="39" y="10339"/>
                  </a:cubicBezTo>
                  <a:lnTo>
                    <a:pt x="6887" y="14295"/>
                  </a:lnTo>
                  <a:lnTo>
                    <a:pt x="6925" y="14295"/>
                  </a:lnTo>
                  <a:cubicBezTo>
                    <a:pt x="6925" y="14295"/>
                    <a:pt x="6963" y="14295"/>
                    <a:pt x="6963" y="14219"/>
                  </a:cubicBezTo>
                  <a:lnTo>
                    <a:pt x="24311" y="4061"/>
                  </a:lnTo>
                  <a:cubicBezTo>
                    <a:pt x="24311" y="4061"/>
                    <a:pt x="24387" y="4023"/>
                    <a:pt x="24387" y="3985"/>
                  </a:cubicBezTo>
                  <a:cubicBezTo>
                    <a:pt x="24387" y="3947"/>
                    <a:pt x="24387" y="3947"/>
                    <a:pt x="24311" y="3909"/>
                  </a:cubicBezTo>
                  <a:lnTo>
                    <a:pt x="17539" y="29"/>
                  </a:lnTo>
                  <a:cubicBezTo>
                    <a:pt x="17501" y="10"/>
                    <a:pt x="17472" y="0"/>
                    <a:pt x="174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324;p39">
              <a:extLst>
                <a:ext uri="{FF2B5EF4-FFF2-40B4-BE49-F238E27FC236}">
                  <a16:creationId xmlns:a16="http://schemas.microsoft.com/office/drawing/2014/main" id="{CF650C3C-578B-44B7-A2ED-0E03056AB7CE}"/>
                </a:ext>
              </a:extLst>
            </p:cNvPr>
            <p:cNvSpPr/>
            <p:nvPr/>
          </p:nvSpPr>
          <p:spPr>
            <a:xfrm>
              <a:off x="-251828" y="436210"/>
              <a:ext cx="230134" cy="249316"/>
            </a:xfrm>
            <a:custGeom>
              <a:avLst/>
              <a:gdLst/>
              <a:ahLst/>
              <a:cxnLst/>
              <a:rect l="l" t="t" r="r" b="b"/>
              <a:pathLst>
                <a:path w="17349" h="18795" extrusionOk="0">
                  <a:moveTo>
                    <a:pt x="17349" y="0"/>
                  </a:moveTo>
                  <a:lnTo>
                    <a:pt x="6050" y="6582"/>
                  </a:lnTo>
                  <a:lnTo>
                    <a:pt x="1" y="10158"/>
                  </a:lnTo>
                  <a:lnTo>
                    <a:pt x="1" y="18794"/>
                  </a:lnTo>
                  <a:lnTo>
                    <a:pt x="13658" y="10843"/>
                  </a:lnTo>
                  <a:lnTo>
                    <a:pt x="17349" y="8674"/>
                  </a:lnTo>
                  <a:lnTo>
                    <a:pt x="1734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325;p39">
              <a:extLst>
                <a:ext uri="{FF2B5EF4-FFF2-40B4-BE49-F238E27FC236}">
                  <a16:creationId xmlns:a16="http://schemas.microsoft.com/office/drawing/2014/main" id="{58D3FEA7-7A5E-4954-8FD5-A03020BC70B6}"/>
                </a:ext>
              </a:extLst>
            </p:cNvPr>
            <p:cNvSpPr/>
            <p:nvPr/>
          </p:nvSpPr>
          <p:spPr>
            <a:xfrm>
              <a:off x="-252836" y="435826"/>
              <a:ext cx="233159" cy="252221"/>
            </a:xfrm>
            <a:custGeom>
              <a:avLst/>
              <a:gdLst/>
              <a:ahLst/>
              <a:cxnLst/>
              <a:rect l="l" t="t" r="r" b="b"/>
              <a:pathLst>
                <a:path w="17577" h="19014" extrusionOk="0">
                  <a:moveTo>
                    <a:pt x="17273" y="219"/>
                  </a:moveTo>
                  <a:lnTo>
                    <a:pt x="17273" y="8589"/>
                  </a:lnTo>
                  <a:lnTo>
                    <a:pt x="229" y="18595"/>
                  </a:lnTo>
                  <a:lnTo>
                    <a:pt x="229" y="10225"/>
                  </a:lnTo>
                  <a:lnTo>
                    <a:pt x="17273" y="219"/>
                  </a:lnTo>
                  <a:close/>
                  <a:moveTo>
                    <a:pt x="17463" y="1"/>
                  </a:moveTo>
                  <a:cubicBezTo>
                    <a:pt x="17434" y="1"/>
                    <a:pt x="17406" y="10"/>
                    <a:pt x="17387" y="29"/>
                  </a:cubicBezTo>
                  <a:lnTo>
                    <a:pt x="6126" y="6611"/>
                  </a:lnTo>
                  <a:lnTo>
                    <a:pt x="39" y="10111"/>
                  </a:lnTo>
                  <a:cubicBezTo>
                    <a:pt x="39" y="10111"/>
                    <a:pt x="1" y="10187"/>
                    <a:pt x="1" y="10225"/>
                  </a:cubicBezTo>
                  <a:lnTo>
                    <a:pt x="1" y="18861"/>
                  </a:lnTo>
                  <a:cubicBezTo>
                    <a:pt x="1" y="18937"/>
                    <a:pt x="1" y="18937"/>
                    <a:pt x="39" y="18975"/>
                  </a:cubicBezTo>
                  <a:lnTo>
                    <a:pt x="77" y="18975"/>
                  </a:lnTo>
                  <a:cubicBezTo>
                    <a:pt x="77" y="18975"/>
                    <a:pt x="115" y="18975"/>
                    <a:pt x="153" y="19013"/>
                  </a:cubicBezTo>
                  <a:lnTo>
                    <a:pt x="17539" y="8894"/>
                  </a:lnTo>
                  <a:cubicBezTo>
                    <a:pt x="17539" y="8894"/>
                    <a:pt x="17577" y="8855"/>
                    <a:pt x="17577" y="8779"/>
                  </a:cubicBezTo>
                  <a:lnTo>
                    <a:pt x="17577" y="143"/>
                  </a:lnTo>
                  <a:cubicBezTo>
                    <a:pt x="17577" y="105"/>
                    <a:pt x="17577" y="105"/>
                    <a:pt x="17539" y="29"/>
                  </a:cubicBezTo>
                  <a:cubicBezTo>
                    <a:pt x="17520" y="10"/>
                    <a:pt x="17491" y="1"/>
                    <a:pt x="17463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326;p39">
              <a:extLst>
                <a:ext uri="{FF2B5EF4-FFF2-40B4-BE49-F238E27FC236}">
                  <a16:creationId xmlns:a16="http://schemas.microsoft.com/office/drawing/2014/main" id="{23FED1EE-03B5-49A4-869D-B493E0A48B46}"/>
                </a:ext>
              </a:extLst>
            </p:cNvPr>
            <p:cNvSpPr/>
            <p:nvPr/>
          </p:nvSpPr>
          <p:spPr>
            <a:xfrm>
              <a:off x="-137271" y="457408"/>
              <a:ext cx="102963" cy="146353"/>
            </a:xfrm>
            <a:custGeom>
              <a:avLst/>
              <a:gdLst/>
              <a:ahLst/>
              <a:cxnLst/>
              <a:rect l="l" t="t" r="r" b="b"/>
              <a:pathLst>
                <a:path w="7762" h="11033" extrusionOk="0">
                  <a:moveTo>
                    <a:pt x="7762" y="0"/>
                  </a:moveTo>
                  <a:lnTo>
                    <a:pt x="1" y="4641"/>
                  </a:lnTo>
                  <a:lnTo>
                    <a:pt x="1" y="11033"/>
                  </a:lnTo>
                  <a:lnTo>
                    <a:pt x="7762" y="6353"/>
                  </a:lnTo>
                  <a:lnTo>
                    <a:pt x="77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327;p39">
              <a:extLst>
                <a:ext uri="{FF2B5EF4-FFF2-40B4-BE49-F238E27FC236}">
                  <a16:creationId xmlns:a16="http://schemas.microsoft.com/office/drawing/2014/main" id="{92C33E38-2F20-4620-A4FD-A96768E44191}"/>
                </a:ext>
              </a:extLst>
            </p:cNvPr>
            <p:cNvSpPr/>
            <p:nvPr/>
          </p:nvSpPr>
          <p:spPr>
            <a:xfrm>
              <a:off x="-138279" y="456015"/>
              <a:ext cx="105987" cy="149271"/>
            </a:xfrm>
            <a:custGeom>
              <a:avLst/>
              <a:gdLst/>
              <a:ahLst/>
              <a:cxnLst/>
              <a:rect l="l" t="t" r="r" b="b"/>
              <a:pathLst>
                <a:path w="7990" h="11253" extrusionOk="0">
                  <a:moveTo>
                    <a:pt x="7762" y="333"/>
                  </a:moveTo>
                  <a:lnTo>
                    <a:pt x="7762" y="6382"/>
                  </a:lnTo>
                  <a:lnTo>
                    <a:pt x="229" y="10872"/>
                  </a:lnTo>
                  <a:lnTo>
                    <a:pt x="229" y="4861"/>
                  </a:lnTo>
                  <a:lnTo>
                    <a:pt x="7762" y="333"/>
                  </a:lnTo>
                  <a:close/>
                  <a:moveTo>
                    <a:pt x="7861" y="0"/>
                  </a:moveTo>
                  <a:cubicBezTo>
                    <a:pt x="7838" y="0"/>
                    <a:pt x="7819" y="10"/>
                    <a:pt x="7800" y="29"/>
                  </a:cubicBezTo>
                  <a:lnTo>
                    <a:pt x="39" y="4708"/>
                  </a:lnTo>
                  <a:cubicBezTo>
                    <a:pt x="39" y="4708"/>
                    <a:pt x="1" y="4746"/>
                    <a:pt x="1" y="4785"/>
                  </a:cubicBezTo>
                  <a:lnTo>
                    <a:pt x="1" y="11176"/>
                  </a:lnTo>
                  <a:cubicBezTo>
                    <a:pt x="1" y="11214"/>
                    <a:pt x="1" y="11252"/>
                    <a:pt x="39" y="11252"/>
                  </a:cubicBezTo>
                  <a:lnTo>
                    <a:pt x="77" y="11252"/>
                  </a:lnTo>
                  <a:cubicBezTo>
                    <a:pt x="153" y="11252"/>
                    <a:pt x="153" y="11252"/>
                    <a:pt x="191" y="11214"/>
                  </a:cubicBezTo>
                  <a:lnTo>
                    <a:pt x="7952" y="6573"/>
                  </a:lnTo>
                  <a:cubicBezTo>
                    <a:pt x="7952" y="6573"/>
                    <a:pt x="7990" y="6497"/>
                    <a:pt x="7990" y="6458"/>
                  </a:cubicBezTo>
                  <a:lnTo>
                    <a:pt x="7990" y="143"/>
                  </a:lnTo>
                  <a:cubicBezTo>
                    <a:pt x="7990" y="105"/>
                    <a:pt x="7990" y="29"/>
                    <a:pt x="7952" y="29"/>
                  </a:cubicBezTo>
                  <a:cubicBezTo>
                    <a:pt x="7914" y="10"/>
                    <a:pt x="7885" y="0"/>
                    <a:pt x="7861" y="0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328;p39">
              <a:extLst>
                <a:ext uri="{FF2B5EF4-FFF2-40B4-BE49-F238E27FC236}">
                  <a16:creationId xmlns:a16="http://schemas.microsoft.com/office/drawing/2014/main" id="{3A5B7C7E-DB0C-4D30-87E4-3348FBEE27E0}"/>
                </a:ext>
              </a:extLst>
            </p:cNvPr>
            <p:cNvSpPr/>
            <p:nvPr/>
          </p:nvSpPr>
          <p:spPr>
            <a:xfrm>
              <a:off x="-238708" y="597194"/>
              <a:ext cx="88332" cy="63592"/>
            </a:xfrm>
            <a:custGeom>
              <a:avLst/>
              <a:gdLst/>
              <a:ahLst/>
              <a:cxnLst/>
              <a:rect l="l" t="t" r="r" b="b"/>
              <a:pathLst>
                <a:path w="6659" h="4794" extrusionOk="0">
                  <a:moveTo>
                    <a:pt x="6658" y="0"/>
                  </a:moveTo>
                  <a:lnTo>
                    <a:pt x="1" y="3843"/>
                  </a:lnTo>
                  <a:lnTo>
                    <a:pt x="1" y="4794"/>
                  </a:lnTo>
                  <a:lnTo>
                    <a:pt x="6658" y="913"/>
                  </a:lnTo>
                  <a:lnTo>
                    <a:pt x="6658" y="0"/>
                  </a:lnTo>
                  <a:close/>
                </a:path>
              </a:pathLst>
            </a:custGeom>
            <a:solidFill>
              <a:srgbClr val="C0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329;p39">
              <a:extLst>
                <a:ext uri="{FF2B5EF4-FFF2-40B4-BE49-F238E27FC236}">
                  <a16:creationId xmlns:a16="http://schemas.microsoft.com/office/drawing/2014/main" id="{38A09F59-5794-4D4D-906D-FF07A4D7EAAE}"/>
                </a:ext>
              </a:extLst>
            </p:cNvPr>
            <p:cNvSpPr/>
            <p:nvPr/>
          </p:nvSpPr>
          <p:spPr>
            <a:xfrm>
              <a:off x="-239717" y="596810"/>
              <a:ext cx="90852" cy="66007"/>
            </a:xfrm>
            <a:custGeom>
              <a:avLst/>
              <a:gdLst/>
              <a:ahLst/>
              <a:cxnLst/>
              <a:rect l="l" t="t" r="r" b="b"/>
              <a:pathLst>
                <a:path w="6849" h="4976" extrusionOk="0">
                  <a:moveTo>
                    <a:pt x="6582" y="258"/>
                  </a:moveTo>
                  <a:lnTo>
                    <a:pt x="6582" y="904"/>
                  </a:lnTo>
                  <a:lnTo>
                    <a:pt x="229" y="4595"/>
                  </a:lnTo>
                  <a:lnTo>
                    <a:pt x="229" y="3986"/>
                  </a:lnTo>
                  <a:lnTo>
                    <a:pt x="6582" y="258"/>
                  </a:lnTo>
                  <a:close/>
                  <a:moveTo>
                    <a:pt x="6715" y="1"/>
                  </a:moveTo>
                  <a:cubicBezTo>
                    <a:pt x="6696" y="1"/>
                    <a:pt x="6677" y="10"/>
                    <a:pt x="6658" y="29"/>
                  </a:cubicBezTo>
                  <a:lnTo>
                    <a:pt x="39" y="3872"/>
                  </a:lnTo>
                  <a:cubicBezTo>
                    <a:pt x="39" y="3872"/>
                    <a:pt x="1" y="3948"/>
                    <a:pt x="1" y="3986"/>
                  </a:cubicBezTo>
                  <a:lnTo>
                    <a:pt x="1" y="4899"/>
                  </a:lnTo>
                  <a:cubicBezTo>
                    <a:pt x="1" y="4937"/>
                    <a:pt x="1" y="4937"/>
                    <a:pt x="39" y="4975"/>
                  </a:cubicBezTo>
                  <a:lnTo>
                    <a:pt x="77" y="4975"/>
                  </a:lnTo>
                  <a:cubicBezTo>
                    <a:pt x="102" y="4975"/>
                    <a:pt x="111" y="4958"/>
                    <a:pt x="136" y="4958"/>
                  </a:cubicBezTo>
                  <a:cubicBezTo>
                    <a:pt x="149" y="4958"/>
                    <a:pt x="166" y="4962"/>
                    <a:pt x="191" y="4975"/>
                  </a:cubicBezTo>
                  <a:lnTo>
                    <a:pt x="6773" y="1133"/>
                  </a:lnTo>
                  <a:cubicBezTo>
                    <a:pt x="6773" y="1133"/>
                    <a:pt x="6849" y="1095"/>
                    <a:pt x="6849" y="1018"/>
                  </a:cubicBezTo>
                  <a:lnTo>
                    <a:pt x="6849" y="143"/>
                  </a:lnTo>
                  <a:cubicBezTo>
                    <a:pt x="6849" y="67"/>
                    <a:pt x="6849" y="67"/>
                    <a:pt x="6773" y="29"/>
                  </a:cubicBezTo>
                  <a:cubicBezTo>
                    <a:pt x="6754" y="10"/>
                    <a:pt x="6734" y="1"/>
                    <a:pt x="6715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330;p39">
              <a:extLst>
                <a:ext uri="{FF2B5EF4-FFF2-40B4-BE49-F238E27FC236}">
                  <a16:creationId xmlns:a16="http://schemas.microsoft.com/office/drawing/2014/main" id="{72B0990A-2B12-4CA5-861B-70DE35F813AF}"/>
                </a:ext>
              </a:extLst>
            </p:cNvPr>
            <p:cNvSpPr/>
            <p:nvPr/>
          </p:nvSpPr>
          <p:spPr>
            <a:xfrm>
              <a:off x="-238708" y="587100"/>
              <a:ext cx="62093" cy="47953"/>
            </a:xfrm>
            <a:custGeom>
              <a:avLst/>
              <a:gdLst/>
              <a:ahLst/>
              <a:cxnLst/>
              <a:rect l="l" t="t" r="r" b="b"/>
              <a:pathLst>
                <a:path w="4681" h="3615" extrusionOk="0">
                  <a:moveTo>
                    <a:pt x="4680" y="0"/>
                  </a:moveTo>
                  <a:lnTo>
                    <a:pt x="1" y="2702"/>
                  </a:lnTo>
                  <a:lnTo>
                    <a:pt x="1" y="3615"/>
                  </a:lnTo>
                  <a:lnTo>
                    <a:pt x="4680" y="952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C0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331;p39">
              <a:extLst>
                <a:ext uri="{FF2B5EF4-FFF2-40B4-BE49-F238E27FC236}">
                  <a16:creationId xmlns:a16="http://schemas.microsoft.com/office/drawing/2014/main" id="{4B8796B6-FB00-40C0-8A18-D388601E46EB}"/>
                </a:ext>
              </a:extLst>
            </p:cNvPr>
            <p:cNvSpPr/>
            <p:nvPr/>
          </p:nvSpPr>
          <p:spPr>
            <a:xfrm>
              <a:off x="-239717" y="586211"/>
              <a:ext cx="64614" cy="50858"/>
            </a:xfrm>
            <a:custGeom>
              <a:avLst/>
              <a:gdLst/>
              <a:ahLst/>
              <a:cxnLst/>
              <a:rect l="l" t="t" r="r" b="b"/>
              <a:pathLst>
                <a:path w="4871" h="3834" extrusionOk="0">
                  <a:moveTo>
                    <a:pt x="4604" y="296"/>
                  </a:moveTo>
                  <a:lnTo>
                    <a:pt x="4604" y="942"/>
                  </a:lnTo>
                  <a:lnTo>
                    <a:pt x="229" y="3491"/>
                  </a:lnTo>
                  <a:lnTo>
                    <a:pt x="229" y="2883"/>
                  </a:lnTo>
                  <a:lnTo>
                    <a:pt x="4604" y="296"/>
                  </a:lnTo>
                  <a:close/>
                  <a:moveTo>
                    <a:pt x="4770" y="1"/>
                  </a:moveTo>
                  <a:cubicBezTo>
                    <a:pt x="4747" y="1"/>
                    <a:pt x="4718" y="10"/>
                    <a:pt x="4680" y="29"/>
                  </a:cubicBezTo>
                  <a:lnTo>
                    <a:pt x="39" y="2731"/>
                  </a:lnTo>
                  <a:cubicBezTo>
                    <a:pt x="39" y="2731"/>
                    <a:pt x="1" y="2769"/>
                    <a:pt x="1" y="2845"/>
                  </a:cubicBezTo>
                  <a:lnTo>
                    <a:pt x="1" y="3720"/>
                  </a:lnTo>
                  <a:cubicBezTo>
                    <a:pt x="1" y="3796"/>
                    <a:pt x="1" y="3796"/>
                    <a:pt x="39" y="3834"/>
                  </a:cubicBezTo>
                  <a:lnTo>
                    <a:pt x="191" y="3834"/>
                  </a:lnTo>
                  <a:lnTo>
                    <a:pt x="4832" y="1133"/>
                  </a:lnTo>
                  <a:cubicBezTo>
                    <a:pt x="4832" y="1133"/>
                    <a:pt x="4870" y="1057"/>
                    <a:pt x="4870" y="1019"/>
                  </a:cubicBezTo>
                  <a:lnTo>
                    <a:pt x="4870" y="105"/>
                  </a:lnTo>
                  <a:cubicBezTo>
                    <a:pt x="4870" y="67"/>
                    <a:pt x="4870" y="67"/>
                    <a:pt x="4832" y="29"/>
                  </a:cubicBezTo>
                  <a:cubicBezTo>
                    <a:pt x="4813" y="10"/>
                    <a:pt x="4794" y="1"/>
                    <a:pt x="4770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332;p39">
              <a:extLst>
                <a:ext uri="{FF2B5EF4-FFF2-40B4-BE49-F238E27FC236}">
                  <a16:creationId xmlns:a16="http://schemas.microsoft.com/office/drawing/2014/main" id="{C5DDD457-A143-4DB7-A6E5-F7B3BAF28B7E}"/>
                </a:ext>
              </a:extLst>
            </p:cNvPr>
            <p:cNvSpPr/>
            <p:nvPr/>
          </p:nvSpPr>
          <p:spPr>
            <a:xfrm>
              <a:off x="-238708" y="543192"/>
              <a:ext cx="62093" cy="68142"/>
            </a:xfrm>
            <a:custGeom>
              <a:avLst/>
              <a:gdLst/>
              <a:ahLst/>
              <a:cxnLst/>
              <a:rect l="l" t="t" r="r" b="b"/>
              <a:pathLst>
                <a:path w="4681" h="5137" extrusionOk="0">
                  <a:moveTo>
                    <a:pt x="4680" y="1"/>
                  </a:moveTo>
                  <a:lnTo>
                    <a:pt x="1" y="2702"/>
                  </a:lnTo>
                  <a:lnTo>
                    <a:pt x="1" y="5137"/>
                  </a:lnTo>
                  <a:lnTo>
                    <a:pt x="4680" y="2397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C0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333;p39">
              <a:extLst>
                <a:ext uri="{FF2B5EF4-FFF2-40B4-BE49-F238E27FC236}">
                  <a16:creationId xmlns:a16="http://schemas.microsoft.com/office/drawing/2014/main" id="{31717AB7-E45A-4979-AD25-94C8068697BD}"/>
                </a:ext>
              </a:extLst>
            </p:cNvPr>
            <p:cNvSpPr/>
            <p:nvPr/>
          </p:nvSpPr>
          <p:spPr>
            <a:xfrm>
              <a:off x="-239717" y="541800"/>
              <a:ext cx="64614" cy="71047"/>
            </a:xfrm>
            <a:custGeom>
              <a:avLst/>
              <a:gdLst/>
              <a:ahLst/>
              <a:cxnLst/>
              <a:rect l="l" t="t" r="r" b="b"/>
              <a:pathLst>
                <a:path w="4871" h="5356" extrusionOk="0">
                  <a:moveTo>
                    <a:pt x="4604" y="334"/>
                  </a:moveTo>
                  <a:lnTo>
                    <a:pt x="4604" y="2464"/>
                  </a:lnTo>
                  <a:lnTo>
                    <a:pt x="229" y="5051"/>
                  </a:lnTo>
                  <a:lnTo>
                    <a:pt x="229" y="2883"/>
                  </a:lnTo>
                  <a:lnTo>
                    <a:pt x="4604" y="334"/>
                  </a:lnTo>
                  <a:close/>
                  <a:moveTo>
                    <a:pt x="4770" y="1"/>
                  </a:moveTo>
                  <a:cubicBezTo>
                    <a:pt x="4747" y="1"/>
                    <a:pt x="4718" y="10"/>
                    <a:pt x="4680" y="30"/>
                  </a:cubicBezTo>
                  <a:lnTo>
                    <a:pt x="39" y="2769"/>
                  </a:lnTo>
                  <a:cubicBezTo>
                    <a:pt x="39" y="2769"/>
                    <a:pt x="1" y="2807"/>
                    <a:pt x="1" y="2845"/>
                  </a:cubicBezTo>
                  <a:lnTo>
                    <a:pt x="1" y="5280"/>
                  </a:lnTo>
                  <a:cubicBezTo>
                    <a:pt x="1" y="5318"/>
                    <a:pt x="1" y="5318"/>
                    <a:pt x="39" y="5356"/>
                  </a:cubicBezTo>
                  <a:lnTo>
                    <a:pt x="191" y="5356"/>
                  </a:lnTo>
                  <a:lnTo>
                    <a:pt x="4832" y="2655"/>
                  </a:lnTo>
                  <a:cubicBezTo>
                    <a:pt x="4832" y="2655"/>
                    <a:pt x="4870" y="2617"/>
                    <a:pt x="4870" y="2578"/>
                  </a:cubicBezTo>
                  <a:lnTo>
                    <a:pt x="4870" y="144"/>
                  </a:lnTo>
                  <a:cubicBezTo>
                    <a:pt x="4870" y="106"/>
                    <a:pt x="4870" y="106"/>
                    <a:pt x="4832" y="30"/>
                  </a:cubicBezTo>
                  <a:cubicBezTo>
                    <a:pt x="4813" y="10"/>
                    <a:pt x="4794" y="1"/>
                    <a:pt x="4770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334;p39">
              <a:extLst>
                <a:ext uri="{FF2B5EF4-FFF2-40B4-BE49-F238E27FC236}">
                  <a16:creationId xmlns:a16="http://schemas.microsoft.com/office/drawing/2014/main" id="{AFA2A06F-E24A-4F5F-A48F-651BADF48002}"/>
                </a:ext>
              </a:extLst>
            </p:cNvPr>
            <p:cNvSpPr/>
            <p:nvPr/>
          </p:nvSpPr>
          <p:spPr>
            <a:xfrm>
              <a:off x="-343170" y="517962"/>
              <a:ext cx="91356" cy="167563"/>
            </a:xfrm>
            <a:custGeom>
              <a:avLst/>
              <a:gdLst/>
              <a:ahLst/>
              <a:cxnLst/>
              <a:rect l="l" t="t" r="r" b="b"/>
              <a:pathLst>
                <a:path w="6887" h="12632" extrusionOk="0">
                  <a:moveTo>
                    <a:pt x="1" y="0"/>
                  </a:moveTo>
                  <a:lnTo>
                    <a:pt x="1" y="8674"/>
                  </a:lnTo>
                  <a:lnTo>
                    <a:pt x="6887" y="12631"/>
                  </a:lnTo>
                  <a:lnTo>
                    <a:pt x="6887" y="399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335;p39">
              <a:extLst>
                <a:ext uri="{FF2B5EF4-FFF2-40B4-BE49-F238E27FC236}">
                  <a16:creationId xmlns:a16="http://schemas.microsoft.com/office/drawing/2014/main" id="{9509650B-E4F4-4CA1-86EC-BF5E058715E4}"/>
                </a:ext>
              </a:extLst>
            </p:cNvPr>
            <p:cNvSpPr/>
            <p:nvPr/>
          </p:nvSpPr>
          <p:spPr>
            <a:xfrm>
              <a:off x="-343674" y="517206"/>
              <a:ext cx="93876" cy="170336"/>
            </a:xfrm>
            <a:custGeom>
              <a:avLst/>
              <a:gdLst/>
              <a:ahLst/>
              <a:cxnLst/>
              <a:rect l="l" t="t" r="r" b="b"/>
              <a:pathLst>
                <a:path w="7077" h="12841" extrusionOk="0">
                  <a:moveTo>
                    <a:pt x="153" y="286"/>
                  </a:moveTo>
                  <a:lnTo>
                    <a:pt x="6772" y="4090"/>
                  </a:lnTo>
                  <a:lnTo>
                    <a:pt x="6772" y="12460"/>
                  </a:lnTo>
                  <a:lnTo>
                    <a:pt x="153" y="8655"/>
                  </a:lnTo>
                  <a:lnTo>
                    <a:pt x="153" y="286"/>
                  </a:lnTo>
                  <a:close/>
                  <a:moveTo>
                    <a:pt x="100" y="0"/>
                  </a:moveTo>
                  <a:cubicBezTo>
                    <a:pt x="77" y="0"/>
                    <a:pt x="58" y="19"/>
                    <a:pt x="39" y="57"/>
                  </a:cubicBezTo>
                  <a:cubicBezTo>
                    <a:pt x="39" y="57"/>
                    <a:pt x="1" y="95"/>
                    <a:pt x="1" y="133"/>
                  </a:cubicBezTo>
                  <a:lnTo>
                    <a:pt x="1" y="8808"/>
                  </a:lnTo>
                  <a:cubicBezTo>
                    <a:pt x="1" y="8846"/>
                    <a:pt x="1" y="8846"/>
                    <a:pt x="39" y="8884"/>
                  </a:cubicBezTo>
                  <a:lnTo>
                    <a:pt x="6887" y="12840"/>
                  </a:lnTo>
                  <a:lnTo>
                    <a:pt x="7039" y="12840"/>
                  </a:lnTo>
                  <a:cubicBezTo>
                    <a:pt x="7039" y="12840"/>
                    <a:pt x="7077" y="12802"/>
                    <a:pt x="7077" y="12726"/>
                  </a:cubicBezTo>
                  <a:lnTo>
                    <a:pt x="7077" y="4090"/>
                  </a:lnTo>
                  <a:cubicBezTo>
                    <a:pt x="7077" y="4052"/>
                    <a:pt x="7077" y="4052"/>
                    <a:pt x="7039" y="3976"/>
                  </a:cubicBezTo>
                  <a:lnTo>
                    <a:pt x="191" y="57"/>
                  </a:lnTo>
                  <a:cubicBezTo>
                    <a:pt x="153" y="19"/>
                    <a:pt x="124" y="0"/>
                    <a:pt x="100" y="0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336;p39">
              <a:extLst>
                <a:ext uri="{FF2B5EF4-FFF2-40B4-BE49-F238E27FC236}">
                  <a16:creationId xmlns:a16="http://schemas.microsoft.com/office/drawing/2014/main" id="{26A04C7B-7E95-455B-A8FF-5A520B7F86BD}"/>
                </a:ext>
              </a:extLst>
            </p:cNvPr>
            <p:cNvSpPr/>
            <p:nvPr/>
          </p:nvSpPr>
          <p:spPr>
            <a:xfrm>
              <a:off x="-120610" y="523189"/>
              <a:ext cx="70159" cy="29926"/>
            </a:xfrm>
            <a:custGeom>
              <a:avLst/>
              <a:gdLst/>
              <a:ahLst/>
              <a:cxnLst/>
              <a:rect l="l" t="t" r="r" b="b"/>
              <a:pathLst>
                <a:path w="5289" h="2256" extrusionOk="0">
                  <a:moveTo>
                    <a:pt x="4454" y="1"/>
                  </a:moveTo>
                  <a:cubicBezTo>
                    <a:pt x="4392" y="1"/>
                    <a:pt x="4327" y="8"/>
                    <a:pt x="4261" y="25"/>
                  </a:cubicBezTo>
                  <a:lnTo>
                    <a:pt x="647" y="786"/>
                  </a:lnTo>
                  <a:cubicBezTo>
                    <a:pt x="228" y="862"/>
                    <a:pt x="0" y="1242"/>
                    <a:pt x="76" y="1661"/>
                  </a:cubicBezTo>
                  <a:cubicBezTo>
                    <a:pt x="174" y="1986"/>
                    <a:pt x="466" y="2256"/>
                    <a:pt x="810" y="2256"/>
                  </a:cubicBezTo>
                  <a:cubicBezTo>
                    <a:pt x="869" y="2256"/>
                    <a:pt x="929" y="2248"/>
                    <a:pt x="989" y="2231"/>
                  </a:cubicBezTo>
                  <a:lnTo>
                    <a:pt x="4603" y="1471"/>
                  </a:lnTo>
                  <a:cubicBezTo>
                    <a:pt x="4984" y="1394"/>
                    <a:pt x="5288" y="1014"/>
                    <a:pt x="5174" y="596"/>
                  </a:cubicBezTo>
                  <a:cubicBezTo>
                    <a:pt x="5109" y="270"/>
                    <a:pt x="4821" y="1"/>
                    <a:pt x="44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337;p39">
              <a:extLst>
                <a:ext uri="{FF2B5EF4-FFF2-40B4-BE49-F238E27FC236}">
                  <a16:creationId xmlns:a16="http://schemas.microsoft.com/office/drawing/2014/main" id="{185CC21B-86FB-41D7-8DAE-684D6042412E}"/>
                </a:ext>
              </a:extLst>
            </p:cNvPr>
            <p:cNvSpPr/>
            <p:nvPr/>
          </p:nvSpPr>
          <p:spPr>
            <a:xfrm>
              <a:off x="-122640" y="521305"/>
              <a:ext cx="72692" cy="33507"/>
            </a:xfrm>
            <a:custGeom>
              <a:avLst/>
              <a:gdLst/>
              <a:ahLst/>
              <a:cxnLst/>
              <a:rect l="l" t="t" r="r" b="b"/>
              <a:pathLst>
                <a:path w="5480" h="2526" extrusionOk="0">
                  <a:moveTo>
                    <a:pt x="4550" y="267"/>
                  </a:moveTo>
                  <a:cubicBezTo>
                    <a:pt x="4680" y="267"/>
                    <a:pt x="4794" y="310"/>
                    <a:pt x="4909" y="395"/>
                  </a:cubicBezTo>
                  <a:cubicBezTo>
                    <a:pt x="5061" y="471"/>
                    <a:pt x="5137" y="623"/>
                    <a:pt x="5175" y="776"/>
                  </a:cubicBezTo>
                  <a:cubicBezTo>
                    <a:pt x="5251" y="966"/>
                    <a:pt x="5175" y="1118"/>
                    <a:pt x="5099" y="1232"/>
                  </a:cubicBezTo>
                  <a:cubicBezTo>
                    <a:pt x="4985" y="1384"/>
                    <a:pt x="4871" y="1498"/>
                    <a:pt x="4718" y="1536"/>
                  </a:cubicBezTo>
                  <a:lnTo>
                    <a:pt x="1104" y="2297"/>
                  </a:lnTo>
                  <a:cubicBezTo>
                    <a:pt x="1053" y="2308"/>
                    <a:pt x="1005" y="2312"/>
                    <a:pt x="959" y="2312"/>
                  </a:cubicBezTo>
                  <a:cubicBezTo>
                    <a:pt x="832" y="2312"/>
                    <a:pt x="721" y="2277"/>
                    <a:pt x="610" y="2221"/>
                  </a:cubicBezTo>
                  <a:cubicBezTo>
                    <a:pt x="495" y="2107"/>
                    <a:pt x="381" y="1955"/>
                    <a:pt x="343" y="1841"/>
                  </a:cubicBezTo>
                  <a:cubicBezTo>
                    <a:pt x="305" y="1651"/>
                    <a:pt x="343" y="1498"/>
                    <a:pt x="419" y="1346"/>
                  </a:cubicBezTo>
                  <a:cubicBezTo>
                    <a:pt x="534" y="1194"/>
                    <a:pt x="686" y="1118"/>
                    <a:pt x="800" y="1080"/>
                  </a:cubicBezTo>
                  <a:lnTo>
                    <a:pt x="4414" y="281"/>
                  </a:lnTo>
                  <a:cubicBezTo>
                    <a:pt x="4462" y="271"/>
                    <a:pt x="4507" y="267"/>
                    <a:pt x="4550" y="267"/>
                  </a:cubicBezTo>
                  <a:close/>
                  <a:moveTo>
                    <a:pt x="4543" y="1"/>
                  </a:moveTo>
                  <a:cubicBezTo>
                    <a:pt x="4486" y="1"/>
                    <a:pt x="4430" y="6"/>
                    <a:pt x="4376" y="15"/>
                  </a:cubicBezTo>
                  <a:lnTo>
                    <a:pt x="762" y="776"/>
                  </a:lnTo>
                  <a:cubicBezTo>
                    <a:pt x="305" y="890"/>
                    <a:pt x="1" y="1346"/>
                    <a:pt x="115" y="1841"/>
                  </a:cubicBezTo>
                  <a:cubicBezTo>
                    <a:pt x="153" y="2069"/>
                    <a:pt x="305" y="2259"/>
                    <a:pt x="495" y="2411"/>
                  </a:cubicBezTo>
                  <a:cubicBezTo>
                    <a:pt x="610" y="2488"/>
                    <a:pt x="762" y="2526"/>
                    <a:pt x="952" y="2526"/>
                  </a:cubicBezTo>
                  <a:lnTo>
                    <a:pt x="1104" y="2526"/>
                  </a:lnTo>
                  <a:lnTo>
                    <a:pt x="4718" y="1765"/>
                  </a:lnTo>
                  <a:cubicBezTo>
                    <a:pt x="4947" y="1727"/>
                    <a:pt x="5137" y="1575"/>
                    <a:pt x="5289" y="1384"/>
                  </a:cubicBezTo>
                  <a:cubicBezTo>
                    <a:pt x="5441" y="1194"/>
                    <a:pt x="5479" y="966"/>
                    <a:pt x="5441" y="738"/>
                  </a:cubicBezTo>
                  <a:cubicBezTo>
                    <a:pt x="5403" y="509"/>
                    <a:pt x="5251" y="319"/>
                    <a:pt x="5061" y="167"/>
                  </a:cubicBezTo>
                  <a:cubicBezTo>
                    <a:pt x="4915" y="51"/>
                    <a:pt x="4726" y="1"/>
                    <a:pt x="4543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338;p39">
              <a:extLst>
                <a:ext uri="{FF2B5EF4-FFF2-40B4-BE49-F238E27FC236}">
                  <a16:creationId xmlns:a16="http://schemas.microsoft.com/office/drawing/2014/main" id="{FCAC64A5-7E3B-414A-9BB4-F94899260551}"/>
                </a:ext>
              </a:extLst>
            </p:cNvPr>
            <p:cNvSpPr/>
            <p:nvPr/>
          </p:nvSpPr>
          <p:spPr>
            <a:xfrm>
              <a:off x="-102450" y="494059"/>
              <a:ext cx="44424" cy="63858"/>
            </a:xfrm>
            <a:custGeom>
              <a:avLst/>
              <a:gdLst/>
              <a:ahLst/>
              <a:cxnLst/>
              <a:rect l="l" t="t" r="r" b="b"/>
              <a:pathLst>
                <a:path w="3349" h="4814" extrusionOk="0">
                  <a:moveTo>
                    <a:pt x="2449" y="0"/>
                  </a:moveTo>
                  <a:cubicBezTo>
                    <a:pt x="2192" y="0"/>
                    <a:pt x="1956" y="136"/>
                    <a:pt x="1827" y="395"/>
                  </a:cubicBezTo>
                  <a:lnTo>
                    <a:pt x="191" y="3743"/>
                  </a:lnTo>
                  <a:cubicBezTo>
                    <a:pt x="1" y="4085"/>
                    <a:pt x="153" y="4542"/>
                    <a:pt x="533" y="4732"/>
                  </a:cubicBezTo>
                  <a:cubicBezTo>
                    <a:pt x="644" y="4787"/>
                    <a:pt x="759" y="4814"/>
                    <a:pt x="870" y="4814"/>
                  </a:cubicBezTo>
                  <a:cubicBezTo>
                    <a:pt x="1139" y="4814"/>
                    <a:pt x="1388" y="4659"/>
                    <a:pt x="1522" y="4389"/>
                  </a:cubicBezTo>
                  <a:lnTo>
                    <a:pt x="3158" y="1080"/>
                  </a:lnTo>
                  <a:cubicBezTo>
                    <a:pt x="3349" y="699"/>
                    <a:pt x="3196" y="281"/>
                    <a:pt x="2816" y="90"/>
                  </a:cubicBezTo>
                  <a:cubicBezTo>
                    <a:pt x="2695" y="30"/>
                    <a:pt x="2569" y="0"/>
                    <a:pt x="24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339;p39">
              <a:extLst>
                <a:ext uri="{FF2B5EF4-FFF2-40B4-BE49-F238E27FC236}">
                  <a16:creationId xmlns:a16="http://schemas.microsoft.com/office/drawing/2014/main" id="{43AC0AD4-97CD-4D80-BCEC-3B7E7698BAC8}"/>
                </a:ext>
              </a:extLst>
            </p:cNvPr>
            <p:cNvSpPr/>
            <p:nvPr/>
          </p:nvSpPr>
          <p:spPr>
            <a:xfrm>
              <a:off x="-103459" y="491194"/>
              <a:ext cx="46441" cy="68156"/>
            </a:xfrm>
            <a:custGeom>
              <a:avLst/>
              <a:gdLst/>
              <a:ahLst/>
              <a:cxnLst/>
              <a:rect l="l" t="t" r="r" b="b"/>
              <a:pathLst>
                <a:path w="3501" h="5138" extrusionOk="0">
                  <a:moveTo>
                    <a:pt x="2550" y="306"/>
                  </a:moveTo>
                  <a:cubicBezTo>
                    <a:pt x="2664" y="306"/>
                    <a:pt x="2740" y="344"/>
                    <a:pt x="2854" y="382"/>
                  </a:cubicBezTo>
                  <a:cubicBezTo>
                    <a:pt x="2968" y="421"/>
                    <a:pt x="3120" y="573"/>
                    <a:pt x="3158" y="725"/>
                  </a:cubicBezTo>
                  <a:cubicBezTo>
                    <a:pt x="3234" y="877"/>
                    <a:pt x="3234" y="1067"/>
                    <a:pt x="3120" y="1181"/>
                  </a:cubicBezTo>
                  <a:lnTo>
                    <a:pt x="1522" y="4529"/>
                  </a:lnTo>
                  <a:cubicBezTo>
                    <a:pt x="1446" y="4681"/>
                    <a:pt x="1332" y="4796"/>
                    <a:pt x="1180" y="4872"/>
                  </a:cubicBezTo>
                  <a:cubicBezTo>
                    <a:pt x="1124" y="4886"/>
                    <a:pt x="1063" y="4894"/>
                    <a:pt x="1001" y="4894"/>
                  </a:cubicBezTo>
                  <a:cubicBezTo>
                    <a:pt x="894" y="4894"/>
                    <a:pt x="782" y="4868"/>
                    <a:pt x="685" y="4796"/>
                  </a:cubicBezTo>
                  <a:cubicBezTo>
                    <a:pt x="571" y="4758"/>
                    <a:pt x="419" y="4605"/>
                    <a:pt x="381" y="4453"/>
                  </a:cubicBezTo>
                  <a:cubicBezTo>
                    <a:pt x="305" y="4339"/>
                    <a:pt x="305" y="4149"/>
                    <a:pt x="419" y="3997"/>
                  </a:cubicBezTo>
                  <a:lnTo>
                    <a:pt x="2017" y="649"/>
                  </a:lnTo>
                  <a:cubicBezTo>
                    <a:pt x="2093" y="535"/>
                    <a:pt x="2207" y="382"/>
                    <a:pt x="2359" y="344"/>
                  </a:cubicBezTo>
                  <a:cubicBezTo>
                    <a:pt x="2397" y="306"/>
                    <a:pt x="2512" y="306"/>
                    <a:pt x="2550" y="306"/>
                  </a:cubicBezTo>
                  <a:close/>
                  <a:moveTo>
                    <a:pt x="2524" y="1"/>
                  </a:moveTo>
                  <a:cubicBezTo>
                    <a:pt x="2445" y="1"/>
                    <a:pt x="2364" y="13"/>
                    <a:pt x="2283" y="40"/>
                  </a:cubicBezTo>
                  <a:cubicBezTo>
                    <a:pt x="2017" y="154"/>
                    <a:pt x="1865" y="344"/>
                    <a:pt x="1751" y="535"/>
                  </a:cubicBezTo>
                  <a:lnTo>
                    <a:pt x="115" y="3845"/>
                  </a:lnTo>
                  <a:cubicBezTo>
                    <a:pt x="39" y="4035"/>
                    <a:pt x="1" y="4301"/>
                    <a:pt x="77" y="4529"/>
                  </a:cubicBezTo>
                  <a:cubicBezTo>
                    <a:pt x="191" y="4758"/>
                    <a:pt x="381" y="4948"/>
                    <a:pt x="571" y="5062"/>
                  </a:cubicBezTo>
                  <a:cubicBezTo>
                    <a:pt x="647" y="5100"/>
                    <a:pt x="800" y="5138"/>
                    <a:pt x="952" y="5138"/>
                  </a:cubicBezTo>
                  <a:cubicBezTo>
                    <a:pt x="1028" y="5138"/>
                    <a:pt x="1142" y="5138"/>
                    <a:pt x="1218" y="5100"/>
                  </a:cubicBezTo>
                  <a:cubicBezTo>
                    <a:pt x="1484" y="4986"/>
                    <a:pt x="1637" y="4796"/>
                    <a:pt x="1751" y="4605"/>
                  </a:cubicBezTo>
                  <a:lnTo>
                    <a:pt x="3387" y="1296"/>
                  </a:lnTo>
                  <a:cubicBezTo>
                    <a:pt x="3463" y="1105"/>
                    <a:pt x="3501" y="877"/>
                    <a:pt x="3425" y="611"/>
                  </a:cubicBezTo>
                  <a:cubicBezTo>
                    <a:pt x="3310" y="382"/>
                    <a:pt x="3120" y="192"/>
                    <a:pt x="2930" y="116"/>
                  </a:cubicBezTo>
                  <a:cubicBezTo>
                    <a:pt x="2807" y="42"/>
                    <a:pt x="2668" y="1"/>
                    <a:pt x="2524" y="1"/>
                  </a:cubicBezTo>
                  <a:close/>
                </a:path>
              </a:pathLst>
            </a:custGeom>
            <a:solidFill>
              <a:srgbClr val="005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67DE5D3B-A3C1-4A92-9C25-E4B8082DE01C}"/>
              </a:ext>
            </a:extLst>
          </p:cNvPr>
          <p:cNvSpPr txBox="1"/>
          <p:nvPr/>
        </p:nvSpPr>
        <p:spPr>
          <a:xfrm>
            <a:off x="1378657" y="1758948"/>
            <a:ext cx="5180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Roboto" panose="020B0604020202020204" charset="0"/>
                <a:ea typeface="Roboto" panose="020B0604020202020204" charset="0"/>
              </a:rPr>
              <a:t>27%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932FBFFF-2694-4901-A0BA-A2800555D272}"/>
              </a:ext>
            </a:extLst>
          </p:cNvPr>
          <p:cNvSpPr/>
          <p:nvPr/>
        </p:nvSpPr>
        <p:spPr>
          <a:xfrm>
            <a:off x="2947262" y="1758949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</a:rPr>
              <a:t>73%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76917607-24FB-447B-A67D-219C15313320}"/>
              </a:ext>
            </a:extLst>
          </p:cNvPr>
          <p:cNvSpPr/>
          <p:nvPr/>
        </p:nvSpPr>
        <p:spPr>
          <a:xfrm>
            <a:off x="5517561" y="1738079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Roboto" panose="020B0604020202020204" charset="0"/>
                <a:ea typeface="Roboto" panose="020B0604020202020204" charset="0"/>
              </a:rPr>
              <a:t>15%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51082017-11F2-4459-976F-29F13EFEDCD6}"/>
              </a:ext>
            </a:extLst>
          </p:cNvPr>
          <p:cNvSpPr/>
          <p:nvPr/>
        </p:nvSpPr>
        <p:spPr>
          <a:xfrm>
            <a:off x="7113907" y="1738079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</a:rPr>
              <a:t>85%</a:t>
            </a:r>
          </a:p>
        </p:txBody>
      </p:sp>
      <p:sp>
        <p:nvSpPr>
          <p:cNvPr id="80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DC26F4EC-6ACC-4CB6-9DE6-D6872B463C7A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FBF8E7A-438F-4A6D-B85A-D7D60C4A8D0F}"/>
              </a:ext>
            </a:extLst>
          </p:cNvPr>
          <p:cNvSpPr txBox="1"/>
          <p:nvPr/>
        </p:nvSpPr>
        <p:spPr>
          <a:xfrm>
            <a:off x="200778" y="114571"/>
            <a:ext cx="6873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6"/>
                </a:solidFill>
                <a:latin typeface="Roboto Black" panose="020B0604020202020204" charset="0"/>
                <a:ea typeface="Roboto Black" panose="020B0604020202020204" charset="0"/>
                <a:cs typeface="Roboto Black" panose="020B0604020202020204" charset="0"/>
              </a:rPr>
              <a:t>Количественные исследования</a:t>
            </a:r>
          </a:p>
        </p:txBody>
      </p: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B34222E1-C930-4D78-88BC-BC64FFEAAD62}"/>
              </a:ext>
            </a:extLst>
          </p:cNvPr>
          <p:cNvGrpSpPr/>
          <p:nvPr/>
        </p:nvGrpSpPr>
        <p:grpSpPr>
          <a:xfrm>
            <a:off x="7317398" y="109217"/>
            <a:ext cx="960492" cy="625845"/>
            <a:chOff x="4377739" y="89291"/>
            <a:chExt cx="1047750" cy="646331"/>
          </a:xfrm>
        </p:grpSpPr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1082D2CB-35C0-4463-AB9D-F9F79577E9AC}"/>
                </a:ext>
              </a:extLst>
            </p:cNvPr>
            <p:cNvSpPr/>
            <p:nvPr/>
          </p:nvSpPr>
          <p:spPr>
            <a:xfrm>
              <a:off x="4377739" y="89291"/>
              <a:ext cx="1047750" cy="6463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</a:endParaRPr>
            </a:p>
          </p:txBody>
        </p:sp>
        <p:pic>
          <p:nvPicPr>
            <p:cNvPr id="84" name="Рисунок 83" descr="Мужчина">
              <a:extLst>
                <a:ext uri="{FF2B5EF4-FFF2-40B4-BE49-F238E27FC236}">
                  <a16:creationId xmlns:a16="http://schemas.microsoft.com/office/drawing/2014/main" id="{7D7C36CC-0521-4A5E-AC2C-AB14C262A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63107" y="221209"/>
              <a:ext cx="351292" cy="351292"/>
            </a:xfrm>
            <a:prstGeom prst="rect">
              <a:avLst/>
            </a:prstGeom>
          </p:spPr>
        </p:pic>
        <p:pic>
          <p:nvPicPr>
            <p:cNvPr id="85" name="Рисунок 84" descr="Женщина">
              <a:extLst>
                <a:ext uri="{FF2B5EF4-FFF2-40B4-BE49-F238E27FC236}">
                  <a16:creationId xmlns:a16="http://schemas.microsoft.com/office/drawing/2014/main" id="{333FF245-455B-491A-ACEA-CCBB3E91E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54956" y="222866"/>
              <a:ext cx="349635" cy="349635"/>
            </a:xfrm>
            <a:prstGeom prst="rect">
              <a:avLst/>
            </a:prstGeom>
          </p:spPr>
        </p:pic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1389803-00B2-4A76-BED7-3997B08BEBD7}"/>
                </a:ext>
              </a:extLst>
            </p:cNvPr>
            <p:cNvSpPr txBox="1"/>
            <p:nvPr/>
          </p:nvSpPr>
          <p:spPr>
            <a:xfrm>
              <a:off x="4384789" y="211370"/>
              <a:ext cx="636852" cy="3814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b="1" dirty="0">
                  <a:solidFill>
                    <a:schemeClr val="accent6"/>
                  </a:solidFill>
                  <a:latin typeface="Roboto" panose="020B0604020202020204" charset="0"/>
                  <a:ea typeface="Roboto" panose="020B0604020202020204" charset="0"/>
                </a:rPr>
                <a:t>120</a:t>
              </a: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691195-00AC-4F90-A0C3-71AFF266280F}"/>
              </a:ext>
            </a:extLst>
          </p:cNvPr>
          <p:cNvSpPr/>
          <p:nvPr/>
        </p:nvSpPr>
        <p:spPr>
          <a:xfrm>
            <a:off x="8856741" y="0"/>
            <a:ext cx="287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3753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8660F58-FE2D-48BB-9A6D-78E795BE0DD0}"/>
              </a:ext>
            </a:extLst>
          </p:cNvPr>
          <p:cNvSpPr/>
          <p:nvPr/>
        </p:nvSpPr>
        <p:spPr>
          <a:xfrm>
            <a:off x="5129420" y="853992"/>
            <a:ext cx="3896115" cy="3198463"/>
          </a:xfrm>
          <a:prstGeom prst="roundRect">
            <a:avLst>
              <a:gd name="adj" fmla="val 376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160A5E26-5CA0-4B93-856C-EEBBE53C278F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7DF61-EC2C-4C93-A785-266CF91FEEC2}"/>
              </a:ext>
            </a:extLst>
          </p:cNvPr>
          <p:cNvSpPr txBox="1"/>
          <p:nvPr/>
        </p:nvSpPr>
        <p:spPr>
          <a:xfrm>
            <a:off x="209549" y="114570"/>
            <a:ext cx="342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6"/>
                </a:solidFill>
                <a:latin typeface="Roboto Black" panose="020B0604020202020204" charset="0"/>
                <a:ea typeface="Roboto Black" panose="020B0604020202020204" charset="0"/>
              </a:rPr>
              <a:t>Бизнес модель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2" name="Диаграмма 11">
                <a:extLst>
                  <a:ext uri="{FF2B5EF4-FFF2-40B4-BE49-F238E27FC236}">
                    <a16:creationId xmlns:a16="http://schemas.microsoft.com/office/drawing/2014/main" id="{95FDEDB5-A92C-433B-8197-DB1F34726141}"/>
                  </a:ext>
                </a:extLst>
              </p:cNvPr>
              <p:cNvGraphicFramePr/>
              <p:nvPr/>
            </p:nvGraphicFramePr>
            <p:xfrm>
              <a:off x="5201433" y="948583"/>
              <a:ext cx="3753083" cy="300689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2" name="Диаграмма 11">
                <a:extLst>
                  <a:ext uri="{FF2B5EF4-FFF2-40B4-BE49-F238E27FC236}">
                    <a16:creationId xmlns:a16="http://schemas.microsoft.com/office/drawing/2014/main" id="{95FDEDB5-A92C-433B-8197-DB1F347261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01433" y="948583"/>
                <a:ext cx="3753083" cy="300689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F23DB01D-3EAF-47D5-8133-B09298530D2E}"/>
              </a:ext>
            </a:extLst>
          </p:cNvPr>
          <p:cNvGrpSpPr/>
          <p:nvPr/>
        </p:nvGrpSpPr>
        <p:grpSpPr>
          <a:xfrm>
            <a:off x="5125982" y="4168420"/>
            <a:ext cx="3896115" cy="860509"/>
            <a:chOff x="5129420" y="4168420"/>
            <a:chExt cx="3896115" cy="860509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87EC835B-4ADA-401C-B498-6237C1F3F1B9}"/>
                </a:ext>
              </a:extLst>
            </p:cNvPr>
            <p:cNvSpPr/>
            <p:nvPr/>
          </p:nvSpPr>
          <p:spPr>
            <a:xfrm>
              <a:off x="5129420" y="4168420"/>
              <a:ext cx="3896115" cy="86050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B815E798-00C3-4B17-B028-FDB3605E737B}"/>
                </a:ext>
              </a:extLst>
            </p:cNvPr>
            <p:cNvSpPr/>
            <p:nvPr/>
          </p:nvSpPr>
          <p:spPr>
            <a:xfrm>
              <a:off x="5129420" y="4251621"/>
              <a:ext cx="389611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  <a:cs typeface="+mn-cs"/>
                </a:rPr>
                <a:t>Потенциальное количество скачиваний </a:t>
              </a:r>
            </a:p>
            <a:p>
              <a:pPr lvl="0" algn="ctr"/>
              <a:r>
                <a:rPr lang="ru-RU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  <a:cs typeface="+mn-cs"/>
                </a:rPr>
                <a:t>на первых этапах – </a:t>
              </a:r>
              <a:r>
                <a:rPr lang="ru-RU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  <a:cs typeface="+mn-cs"/>
                </a:rPr>
                <a:t>до 100 000</a:t>
              </a:r>
              <a:r>
                <a:rPr lang="ru-RU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  <a:cs typeface="+mn-cs"/>
                </a:rPr>
                <a:t>.</a:t>
              </a:r>
            </a:p>
            <a:p>
              <a:pPr lvl="0" algn="ctr"/>
              <a:r>
                <a:rPr lang="ru-RU" b="1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  <a:cs typeface="+mn-cs"/>
                </a:rPr>
                <a:t>Дальше – больше! </a:t>
              </a:r>
            </a:p>
          </p:txBody>
        </p:sp>
        <p:pic>
          <p:nvPicPr>
            <p:cNvPr id="1026" name="Picture 2" descr="Смайлик-эмодзи 😉 'Подмигивает' ВК (ВКонтакте), Инстаграм, Ватсап: код  смайла, значение и расшифровка">
              <a:extLst>
                <a:ext uri="{FF2B5EF4-FFF2-40B4-BE49-F238E27FC236}">
                  <a16:creationId xmlns:a16="http://schemas.microsoft.com/office/drawing/2014/main" id="{9B9BAB62-689D-45A6-9429-69D3606B2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7458" y="4720471"/>
              <a:ext cx="247651" cy="247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CF16A93-D25C-4034-BD49-3804AE14A8C3}"/>
              </a:ext>
            </a:extLst>
          </p:cNvPr>
          <p:cNvSpPr/>
          <p:nvPr/>
        </p:nvSpPr>
        <p:spPr>
          <a:xfrm>
            <a:off x="161130" y="853993"/>
            <a:ext cx="4871202" cy="1918248"/>
          </a:xfrm>
          <a:prstGeom prst="roundRect">
            <a:avLst>
              <a:gd name="adj" fmla="val 376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727958-BBD9-4F8B-99AC-4354428EB96A}"/>
              </a:ext>
            </a:extLst>
          </p:cNvPr>
          <p:cNvSpPr txBox="1"/>
          <p:nvPr/>
        </p:nvSpPr>
        <p:spPr>
          <a:xfrm>
            <a:off x="400763" y="848521"/>
            <a:ext cx="4210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00296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Подписочная модель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E8E81-9B30-438D-A3BD-B78A09811841}"/>
              </a:ext>
            </a:extLst>
          </p:cNvPr>
          <p:cNvSpPr txBox="1"/>
          <p:nvPr/>
        </p:nvSpPr>
        <p:spPr>
          <a:xfrm>
            <a:off x="422564" y="1824604"/>
            <a:ext cx="3726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Пробная</a:t>
            </a:r>
            <a:r>
              <a:rPr lang="ru-RU" sz="14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 – </a:t>
            </a:r>
            <a:r>
              <a:rPr lang="ru-RU" sz="14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2 недели </a:t>
            </a:r>
            <a:r>
              <a:rPr lang="ru-RU" sz="14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пробного периода при регистрации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765B78-F68E-43CB-A722-10F591C75C4A}"/>
              </a:ext>
            </a:extLst>
          </p:cNvPr>
          <p:cNvSpPr txBox="1"/>
          <p:nvPr/>
        </p:nvSpPr>
        <p:spPr>
          <a:xfrm>
            <a:off x="422564" y="2367862"/>
            <a:ext cx="3851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Платная</a:t>
            </a:r>
            <a:r>
              <a:rPr lang="ru-RU" sz="14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 – </a:t>
            </a:r>
            <a:r>
              <a:rPr lang="ru-RU" sz="14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99 </a:t>
            </a:r>
            <a:r>
              <a:rPr lang="ru-RU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₽/</a:t>
            </a:r>
            <a:r>
              <a:rPr lang="ru-RU" sz="14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месяц </a:t>
            </a:r>
            <a:r>
              <a:rPr lang="ru-RU" sz="14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или </a:t>
            </a:r>
            <a:r>
              <a:rPr lang="ru-RU" sz="14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99</a:t>
            </a:r>
            <a:r>
              <a:rPr lang="en-US" sz="14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0</a:t>
            </a:r>
            <a:r>
              <a:rPr lang="ru-RU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 ₽/</a:t>
            </a:r>
            <a:r>
              <a:rPr lang="ru-RU" sz="14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год</a:t>
            </a:r>
            <a:endParaRPr lang="ru-RU" b="1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C4DA371-A06F-4B5B-A491-27EEF448BF13}"/>
              </a:ext>
            </a:extLst>
          </p:cNvPr>
          <p:cNvSpPr/>
          <p:nvPr/>
        </p:nvSpPr>
        <p:spPr>
          <a:xfrm>
            <a:off x="155414" y="2886812"/>
            <a:ext cx="4871202" cy="2142117"/>
          </a:xfrm>
          <a:prstGeom prst="roundRect">
            <a:avLst>
              <a:gd name="adj" fmla="val 376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E78C09-7B5D-420C-ABAD-8E3FEA3611B2}"/>
              </a:ext>
            </a:extLst>
          </p:cNvPr>
          <p:cNvSpPr txBox="1"/>
          <p:nvPr/>
        </p:nvSpPr>
        <p:spPr>
          <a:xfrm>
            <a:off x="422564" y="1289897"/>
            <a:ext cx="3726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Бесплатная</a:t>
            </a:r>
            <a:r>
              <a:rPr lang="ru-RU" sz="14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 – Урезанный функционал с показом рекламы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6A7DD1-0571-4B22-A11A-16439DA479F6}"/>
              </a:ext>
            </a:extLst>
          </p:cNvPr>
          <p:cNvSpPr txBox="1"/>
          <p:nvPr/>
        </p:nvSpPr>
        <p:spPr>
          <a:xfrm>
            <a:off x="155415" y="2844285"/>
            <a:ext cx="4574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00296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Функциональность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A003B56C-4AC7-4CC7-BE26-77C9C6F0F4F6}"/>
              </a:ext>
            </a:extLst>
          </p:cNvPr>
          <p:cNvGraphicFramePr>
            <a:graphicFrameLocks noGrp="1"/>
          </p:cNvGraphicFramePr>
          <p:nvPr/>
        </p:nvGraphicFramePr>
        <p:xfrm>
          <a:off x="213739" y="3213617"/>
          <a:ext cx="4754551" cy="1630680"/>
        </p:xfrm>
        <a:graphic>
          <a:graphicData uri="http://schemas.openxmlformats.org/drawingml/2006/table">
            <a:tbl>
              <a:tblPr firstRow="1" bandRow="1">
                <a:tableStyleId>{11E94803-94F0-4B14-9B2B-432623D7A507}</a:tableStyleId>
              </a:tblPr>
              <a:tblGrid>
                <a:gridCol w="852693">
                  <a:extLst>
                    <a:ext uri="{9D8B030D-6E8A-4147-A177-3AD203B41FA5}">
                      <a16:colId xmlns:a16="http://schemas.microsoft.com/office/drawing/2014/main" val="1320306821"/>
                    </a:ext>
                  </a:extLst>
                </a:gridCol>
                <a:gridCol w="680949">
                  <a:extLst>
                    <a:ext uri="{9D8B030D-6E8A-4147-A177-3AD203B41FA5}">
                      <a16:colId xmlns:a16="http://schemas.microsoft.com/office/drawing/2014/main" val="2991913596"/>
                    </a:ext>
                  </a:extLst>
                </a:gridCol>
                <a:gridCol w="735904">
                  <a:extLst>
                    <a:ext uri="{9D8B030D-6E8A-4147-A177-3AD203B41FA5}">
                      <a16:colId xmlns:a16="http://schemas.microsoft.com/office/drawing/2014/main" val="2734475772"/>
                    </a:ext>
                  </a:extLst>
                </a:gridCol>
                <a:gridCol w="836112">
                  <a:extLst>
                    <a:ext uri="{9D8B030D-6E8A-4147-A177-3AD203B41FA5}">
                      <a16:colId xmlns:a16="http://schemas.microsoft.com/office/drawing/2014/main" val="711596575"/>
                    </a:ext>
                  </a:extLst>
                </a:gridCol>
                <a:gridCol w="607513">
                  <a:extLst>
                    <a:ext uri="{9D8B030D-6E8A-4147-A177-3AD203B41FA5}">
                      <a16:colId xmlns:a16="http://schemas.microsoft.com/office/drawing/2014/main" val="3375578995"/>
                    </a:ext>
                  </a:extLst>
                </a:gridCol>
                <a:gridCol w="563671">
                  <a:extLst>
                    <a:ext uri="{9D8B030D-6E8A-4147-A177-3AD203B41FA5}">
                      <a16:colId xmlns:a16="http://schemas.microsoft.com/office/drawing/2014/main" val="2355028949"/>
                    </a:ext>
                  </a:extLst>
                </a:gridCol>
                <a:gridCol w="477709">
                  <a:extLst>
                    <a:ext uri="{9D8B030D-6E8A-4147-A177-3AD203B41FA5}">
                      <a16:colId xmlns:a16="http://schemas.microsoft.com/office/drawing/2014/main" val="2713684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00" b="0" u="sng" dirty="0">
                          <a:solidFill>
                            <a:srgbClr val="140035"/>
                          </a:solidFill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Напоминания о приёме ЛП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ru-RU" sz="700" b="0" u="sng" dirty="0">
                          <a:solidFill>
                            <a:srgbClr val="140035"/>
                          </a:solidFill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Интеграции с другими приложениями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ru-RU" sz="700" b="0" u="sng" dirty="0">
                          <a:solidFill>
                            <a:srgbClr val="140035"/>
                          </a:solidFill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Дневник самонаблюдения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ru-RU" sz="700" b="0" u="sng" dirty="0">
                          <a:solidFill>
                            <a:srgbClr val="140035"/>
                          </a:solidFill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Справочник лекарств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ru-RU" sz="700" b="0" u="sng" dirty="0">
                          <a:solidFill>
                            <a:srgbClr val="140035"/>
                          </a:solidFill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Архив дневников и курсов ЛП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ru-RU" sz="700" b="0" u="sng" dirty="0">
                          <a:solidFill>
                            <a:srgbClr val="140035"/>
                          </a:solidFill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Система наград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2259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rgbClr val="140035"/>
                          </a:solidFill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Бесплатная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highlight>
                          <a:srgbClr val="00FF00"/>
                        </a:highlight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highlight>
                          <a:srgbClr val="00FF00"/>
                        </a:highlight>
                      </a:endParaRPr>
                    </a:p>
                  </a:txBody>
                  <a:tcPr>
                    <a:solidFill>
                      <a:srgbClr val="09205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70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rgbClr val="140035"/>
                          </a:solidFill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Пробная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highlight>
                          <a:srgbClr val="00FF00"/>
                        </a:highlight>
                      </a:endParaRPr>
                    </a:p>
                  </a:txBody>
                  <a:tcPr>
                    <a:solidFill>
                      <a:srgbClr val="09205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highlight>
                          <a:srgbClr val="00FF00"/>
                        </a:highlight>
                      </a:endParaRPr>
                    </a:p>
                  </a:txBody>
                  <a:tcPr>
                    <a:solidFill>
                      <a:srgbClr val="09205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9205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9205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36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rgbClr val="140035"/>
                          </a:solidFill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Платная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highlight>
                          <a:srgbClr val="00FF00"/>
                        </a:highlight>
                      </a:endParaRPr>
                    </a:p>
                  </a:txBody>
                  <a:tcPr>
                    <a:solidFill>
                      <a:srgbClr val="09205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highlight>
                          <a:srgbClr val="00FF00"/>
                        </a:highlight>
                      </a:endParaRPr>
                    </a:p>
                  </a:txBody>
                  <a:tcPr>
                    <a:solidFill>
                      <a:srgbClr val="09205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9205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9205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9205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920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8121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172CABE-1B8A-4B3D-9E07-01561AC68C06}"/>
              </a:ext>
            </a:extLst>
          </p:cNvPr>
          <p:cNvSpPr txBox="1"/>
          <p:nvPr/>
        </p:nvSpPr>
        <p:spPr>
          <a:xfrm>
            <a:off x="7386323" y="1437137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5 млн.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339FEA-2E36-4617-876C-142F83A4CBB5}"/>
              </a:ext>
            </a:extLst>
          </p:cNvPr>
          <p:cNvSpPr txBox="1"/>
          <p:nvPr/>
        </p:nvSpPr>
        <p:spPr>
          <a:xfrm>
            <a:off x="7454289" y="1987244"/>
            <a:ext cx="53893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800 тыс.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DD5883-A211-4ADB-9002-3198F7F2AA46}"/>
              </a:ext>
            </a:extLst>
          </p:cNvPr>
          <p:cNvSpPr txBox="1"/>
          <p:nvPr/>
        </p:nvSpPr>
        <p:spPr>
          <a:xfrm>
            <a:off x="7536612" y="2521750"/>
            <a:ext cx="36740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400 </a:t>
            </a:r>
            <a:r>
              <a:rPr lang="ru-RU" sz="300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тыс</a:t>
            </a:r>
            <a:r>
              <a:rPr lang="ru-RU" sz="400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461F568-F9A7-4EFA-A7C1-AD277A8B11BA}"/>
              </a:ext>
            </a:extLst>
          </p:cNvPr>
          <p:cNvSpPr/>
          <p:nvPr/>
        </p:nvSpPr>
        <p:spPr>
          <a:xfrm>
            <a:off x="8850391" y="0"/>
            <a:ext cx="287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3216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92658978-AF51-46B6-9C5A-8C317A84D732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45D45B-D8F0-4178-A648-B6028871E373}"/>
              </a:ext>
            </a:extLst>
          </p:cNvPr>
          <p:cNvSpPr txBox="1"/>
          <p:nvPr/>
        </p:nvSpPr>
        <p:spPr>
          <a:xfrm>
            <a:off x="209549" y="114570"/>
            <a:ext cx="342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6"/>
                </a:solidFill>
                <a:latin typeface="Roboto Black" panose="020B0604020202020204" charset="0"/>
                <a:ea typeface="Roboto Black" panose="020B0604020202020204" charset="0"/>
              </a:rPr>
              <a:t>Бизнес модель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E541A5B-02F4-451F-87DC-6072B2899F41}"/>
              </a:ext>
            </a:extLst>
          </p:cNvPr>
          <p:cNvSpPr/>
          <p:nvPr/>
        </p:nvSpPr>
        <p:spPr>
          <a:xfrm>
            <a:off x="166692" y="883765"/>
            <a:ext cx="1601783" cy="283706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100" b="1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Ключевые партнеры: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Фарм. компании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Медицинские организации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Рекламодатели </a:t>
            </a:r>
          </a:p>
          <a:p>
            <a:pPr algn="ctr"/>
            <a:endParaRPr lang="ru-RU" sz="16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6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6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6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6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6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6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DCBBB8F-0092-4219-8B45-05E53954AA3A}"/>
              </a:ext>
            </a:extLst>
          </p:cNvPr>
          <p:cNvSpPr/>
          <p:nvPr/>
        </p:nvSpPr>
        <p:spPr>
          <a:xfrm>
            <a:off x="166692" y="3835400"/>
            <a:ext cx="4267199" cy="123825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200" b="1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Структура издержек: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Таргетинг 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Команда разработки приложения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Аренда сервера 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Аренда домена 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Тех. поддержка</a:t>
            </a: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5EBE30C0-D9F8-4BB7-B20A-35DF069E9665}"/>
              </a:ext>
            </a:extLst>
          </p:cNvPr>
          <p:cNvSpPr/>
          <p:nvPr/>
        </p:nvSpPr>
        <p:spPr>
          <a:xfrm>
            <a:off x="7118470" y="887486"/>
            <a:ext cx="1665869" cy="28319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100" b="1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Потребительские сегменты:</a:t>
            </a:r>
            <a:endParaRPr lang="ru-RU" sz="105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Пользователи </a:t>
            </a:r>
            <a:b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</a:b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18-60 лет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Люди, имеющие хронические заболевания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Люди, ухаживающие за больными родственниками</a:t>
            </a:r>
            <a:r>
              <a:rPr lang="en-US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/</a:t>
            </a: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детьми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Люди, вынужденные принимать ЛП</a:t>
            </a: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688CDAC-4B01-4C66-B90D-4D0CA750EACF}"/>
              </a:ext>
            </a:extLst>
          </p:cNvPr>
          <p:cNvSpPr/>
          <p:nvPr/>
        </p:nvSpPr>
        <p:spPr>
          <a:xfrm>
            <a:off x="3564723" y="883767"/>
            <a:ext cx="1785945" cy="28370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100" b="1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Ценностные предложения: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Подписочная модель средней ценовой категории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Справочник ЛП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Система наград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Умный дневник самонаблюдения 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Дополнительное уведомление через 5 минут внутри приложения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Интеграция 2 пользователя </a:t>
            </a: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E6FC480-50E4-4704-8E56-39D87AFE169D}"/>
              </a:ext>
            </a:extLst>
          </p:cNvPr>
          <p:cNvSpPr/>
          <p:nvPr/>
        </p:nvSpPr>
        <p:spPr>
          <a:xfrm>
            <a:off x="4479925" y="3835400"/>
            <a:ext cx="4267199" cy="123825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200" b="1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Потоки поступления доходов:</a:t>
            </a:r>
          </a:p>
          <a:p>
            <a:r>
              <a:rPr lang="ru-RU" sz="1100" u="sng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Виды подписок:</a:t>
            </a:r>
          </a:p>
          <a:p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Бесплатная – доход за счет показа рекламы</a:t>
            </a:r>
          </a:p>
          <a:p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Пробная – повышение конверсии </a:t>
            </a:r>
          </a:p>
          <a:p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Платная – 99 ₽/месяц или 990 ₽/год при разовой оплате</a:t>
            </a: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grpSp>
        <p:nvGrpSpPr>
          <p:cNvPr id="17" name="Google Shape;905;p34">
            <a:extLst>
              <a:ext uri="{FF2B5EF4-FFF2-40B4-BE49-F238E27FC236}">
                <a16:creationId xmlns:a16="http://schemas.microsoft.com/office/drawing/2014/main" id="{324D7EC1-2D60-43D8-AA81-732579021991}"/>
              </a:ext>
            </a:extLst>
          </p:cNvPr>
          <p:cNvGrpSpPr/>
          <p:nvPr/>
        </p:nvGrpSpPr>
        <p:grpSpPr>
          <a:xfrm>
            <a:off x="7573158" y="95807"/>
            <a:ext cx="1173966" cy="622300"/>
            <a:chOff x="867399" y="1402526"/>
            <a:chExt cx="573804" cy="345195"/>
          </a:xfrm>
        </p:grpSpPr>
        <p:sp>
          <p:nvSpPr>
            <p:cNvPr id="18" name="Google Shape;906;p34">
              <a:extLst>
                <a:ext uri="{FF2B5EF4-FFF2-40B4-BE49-F238E27FC236}">
                  <a16:creationId xmlns:a16="http://schemas.microsoft.com/office/drawing/2014/main" id="{073310C7-3F45-4757-9C21-1D66AA363893}"/>
                </a:ext>
              </a:extLst>
            </p:cNvPr>
            <p:cNvSpPr/>
            <p:nvPr/>
          </p:nvSpPr>
          <p:spPr>
            <a:xfrm>
              <a:off x="867399" y="1420991"/>
              <a:ext cx="573804" cy="326730"/>
            </a:xfrm>
            <a:custGeom>
              <a:avLst/>
              <a:gdLst/>
              <a:ahLst/>
              <a:cxnLst/>
              <a:rect l="l" t="t" r="r" b="b"/>
              <a:pathLst>
                <a:path w="43257" h="24631" extrusionOk="0">
                  <a:moveTo>
                    <a:pt x="12958" y="1"/>
                  </a:moveTo>
                  <a:cubicBezTo>
                    <a:pt x="12254" y="1"/>
                    <a:pt x="11583" y="147"/>
                    <a:pt x="11072" y="454"/>
                  </a:cubicBezTo>
                  <a:lnTo>
                    <a:pt x="1066" y="6198"/>
                  </a:lnTo>
                  <a:cubicBezTo>
                    <a:pt x="1" y="6883"/>
                    <a:pt x="115" y="8025"/>
                    <a:pt x="1408" y="8785"/>
                  </a:cubicBezTo>
                  <a:lnTo>
                    <a:pt x="27697" y="24003"/>
                  </a:lnTo>
                  <a:cubicBezTo>
                    <a:pt x="28446" y="24420"/>
                    <a:pt x="29367" y="24631"/>
                    <a:pt x="30234" y="24631"/>
                  </a:cubicBezTo>
                  <a:cubicBezTo>
                    <a:pt x="30951" y="24631"/>
                    <a:pt x="31631" y="24486"/>
                    <a:pt x="32148" y="24193"/>
                  </a:cubicBezTo>
                  <a:lnTo>
                    <a:pt x="42116" y="18411"/>
                  </a:lnTo>
                  <a:cubicBezTo>
                    <a:pt x="43257" y="17764"/>
                    <a:pt x="43143" y="16623"/>
                    <a:pt x="41773" y="15862"/>
                  </a:cubicBezTo>
                  <a:lnTo>
                    <a:pt x="15485" y="644"/>
                  </a:lnTo>
                  <a:cubicBezTo>
                    <a:pt x="14749" y="224"/>
                    <a:pt x="13828" y="1"/>
                    <a:pt x="12958" y="1"/>
                  </a:cubicBezTo>
                  <a:close/>
                </a:path>
              </a:pathLst>
            </a:custGeom>
            <a:solidFill>
              <a:srgbClr val="000000">
                <a:alpha val="13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07;p34">
              <a:extLst>
                <a:ext uri="{FF2B5EF4-FFF2-40B4-BE49-F238E27FC236}">
                  <a16:creationId xmlns:a16="http://schemas.microsoft.com/office/drawing/2014/main" id="{0807229C-4D0A-4946-ADD7-8B67F5E1F25E}"/>
                </a:ext>
              </a:extLst>
            </p:cNvPr>
            <p:cNvSpPr/>
            <p:nvPr/>
          </p:nvSpPr>
          <p:spPr>
            <a:xfrm>
              <a:off x="888092" y="1420739"/>
              <a:ext cx="536967" cy="309963"/>
            </a:xfrm>
            <a:custGeom>
              <a:avLst/>
              <a:gdLst/>
              <a:ahLst/>
              <a:cxnLst/>
              <a:rect l="l" t="t" r="r" b="b"/>
              <a:pathLst>
                <a:path w="40480" h="23367" extrusionOk="0">
                  <a:moveTo>
                    <a:pt x="11976" y="0"/>
                  </a:moveTo>
                  <a:cubicBezTo>
                    <a:pt x="11312" y="0"/>
                    <a:pt x="10688" y="128"/>
                    <a:pt x="10234" y="397"/>
                  </a:cubicBezTo>
                  <a:lnTo>
                    <a:pt x="723" y="5875"/>
                  </a:lnTo>
                  <a:cubicBezTo>
                    <a:pt x="685" y="5913"/>
                    <a:pt x="609" y="5913"/>
                    <a:pt x="571" y="5989"/>
                  </a:cubicBezTo>
                  <a:lnTo>
                    <a:pt x="1" y="5723"/>
                  </a:lnTo>
                  <a:lnTo>
                    <a:pt x="1" y="6864"/>
                  </a:lnTo>
                  <a:lnTo>
                    <a:pt x="1" y="6978"/>
                  </a:lnTo>
                  <a:cubicBezTo>
                    <a:pt x="1" y="7435"/>
                    <a:pt x="381" y="7929"/>
                    <a:pt x="990" y="8310"/>
                  </a:cubicBezTo>
                  <a:lnTo>
                    <a:pt x="26061" y="22767"/>
                  </a:lnTo>
                  <a:cubicBezTo>
                    <a:pt x="26751" y="23164"/>
                    <a:pt x="27637" y="23366"/>
                    <a:pt x="28466" y="23366"/>
                  </a:cubicBezTo>
                  <a:cubicBezTo>
                    <a:pt x="29144" y="23366"/>
                    <a:pt x="29783" y="23231"/>
                    <a:pt x="30246" y="22957"/>
                  </a:cubicBezTo>
                  <a:lnTo>
                    <a:pt x="39757" y="17479"/>
                  </a:lnTo>
                  <a:cubicBezTo>
                    <a:pt x="40251" y="17212"/>
                    <a:pt x="40480" y="16870"/>
                    <a:pt x="40480" y="16489"/>
                  </a:cubicBezTo>
                  <a:lnTo>
                    <a:pt x="40480" y="15044"/>
                  </a:lnTo>
                  <a:lnTo>
                    <a:pt x="39605" y="15158"/>
                  </a:lnTo>
                  <a:cubicBezTo>
                    <a:pt x="39567" y="15120"/>
                    <a:pt x="39528" y="15120"/>
                    <a:pt x="39490" y="15044"/>
                  </a:cubicBezTo>
                  <a:lnTo>
                    <a:pt x="14419" y="587"/>
                  </a:lnTo>
                  <a:cubicBezTo>
                    <a:pt x="13718" y="205"/>
                    <a:pt x="12815" y="0"/>
                    <a:pt x="119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08;p34">
              <a:extLst>
                <a:ext uri="{FF2B5EF4-FFF2-40B4-BE49-F238E27FC236}">
                  <a16:creationId xmlns:a16="http://schemas.microsoft.com/office/drawing/2014/main" id="{863B93EC-28B6-4099-9529-B7FC59132623}"/>
                </a:ext>
              </a:extLst>
            </p:cNvPr>
            <p:cNvSpPr/>
            <p:nvPr/>
          </p:nvSpPr>
          <p:spPr>
            <a:xfrm>
              <a:off x="886076" y="1418975"/>
              <a:ext cx="541504" cy="313863"/>
            </a:xfrm>
            <a:custGeom>
              <a:avLst/>
              <a:gdLst/>
              <a:ahLst/>
              <a:cxnLst/>
              <a:rect l="l" t="t" r="r" b="b"/>
              <a:pathLst>
                <a:path w="40822" h="23661" extrusionOk="0">
                  <a:moveTo>
                    <a:pt x="12152" y="339"/>
                  </a:moveTo>
                  <a:cubicBezTo>
                    <a:pt x="12955" y="339"/>
                    <a:pt x="13805" y="532"/>
                    <a:pt x="14457" y="910"/>
                  </a:cubicBezTo>
                  <a:lnTo>
                    <a:pt x="39528" y="15367"/>
                  </a:lnTo>
                  <a:cubicBezTo>
                    <a:pt x="39566" y="15443"/>
                    <a:pt x="39604" y="15443"/>
                    <a:pt x="39680" y="15481"/>
                  </a:cubicBezTo>
                  <a:lnTo>
                    <a:pt x="39719" y="15519"/>
                  </a:lnTo>
                  <a:lnTo>
                    <a:pt x="40479" y="15443"/>
                  </a:lnTo>
                  <a:lnTo>
                    <a:pt x="40479" y="16622"/>
                  </a:lnTo>
                  <a:lnTo>
                    <a:pt x="40479" y="16660"/>
                  </a:lnTo>
                  <a:cubicBezTo>
                    <a:pt x="40479" y="17003"/>
                    <a:pt x="40251" y="17269"/>
                    <a:pt x="39871" y="17535"/>
                  </a:cubicBezTo>
                  <a:lnTo>
                    <a:pt x="30360" y="22976"/>
                  </a:lnTo>
                  <a:cubicBezTo>
                    <a:pt x="29874" y="23236"/>
                    <a:pt x="29238" y="23370"/>
                    <a:pt x="28575" y="23370"/>
                  </a:cubicBezTo>
                  <a:cubicBezTo>
                    <a:pt x="27783" y="23370"/>
                    <a:pt x="26951" y="23179"/>
                    <a:pt x="26289" y="22786"/>
                  </a:cubicBezTo>
                  <a:lnTo>
                    <a:pt x="1256" y="8329"/>
                  </a:lnTo>
                  <a:cubicBezTo>
                    <a:pt x="685" y="8024"/>
                    <a:pt x="305" y="7530"/>
                    <a:pt x="305" y="7111"/>
                  </a:cubicBezTo>
                  <a:lnTo>
                    <a:pt x="305" y="7073"/>
                  </a:lnTo>
                  <a:lnTo>
                    <a:pt x="305" y="6160"/>
                  </a:lnTo>
                  <a:lnTo>
                    <a:pt x="723" y="6350"/>
                  </a:lnTo>
                  <a:lnTo>
                    <a:pt x="761" y="6312"/>
                  </a:lnTo>
                  <a:cubicBezTo>
                    <a:pt x="799" y="6236"/>
                    <a:pt x="875" y="6236"/>
                    <a:pt x="913" y="6198"/>
                  </a:cubicBezTo>
                  <a:lnTo>
                    <a:pt x="10424" y="720"/>
                  </a:lnTo>
                  <a:cubicBezTo>
                    <a:pt x="10884" y="465"/>
                    <a:pt x="11503" y="339"/>
                    <a:pt x="12152" y="339"/>
                  </a:cubicBezTo>
                  <a:close/>
                  <a:moveTo>
                    <a:pt x="12194" y="1"/>
                  </a:moveTo>
                  <a:cubicBezTo>
                    <a:pt x="11493" y="1"/>
                    <a:pt x="10825" y="147"/>
                    <a:pt x="10348" y="454"/>
                  </a:cubicBezTo>
                  <a:lnTo>
                    <a:pt x="837" y="5932"/>
                  </a:lnTo>
                  <a:cubicBezTo>
                    <a:pt x="761" y="5932"/>
                    <a:pt x="761" y="5970"/>
                    <a:pt x="723" y="5970"/>
                  </a:cubicBezTo>
                  <a:lnTo>
                    <a:pt x="0" y="5666"/>
                  </a:lnTo>
                  <a:lnTo>
                    <a:pt x="0" y="6997"/>
                  </a:lnTo>
                  <a:lnTo>
                    <a:pt x="0" y="7111"/>
                  </a:lnTo>
                  <a:lnTo>
                    <a:pt x="0" y="7187"/>
                  </a:lnTo>
                  <a:cubicBezTo>
                    <a:pt x="38" y="7720"/>
                    <a:pt x="495" y="8215"/>
                    <a:pt x="1104" y="8595"/>
                  </a:cubicBezTo>
                  <a:lnTo>
                    <a:pt x="26099" y="23052"/>
                  </a:lnTo>
                  <a:cubicBezTo>
                    <a:pt x="26822" y="23470"/>
                    <a:pt x="27735" y="23661"/>
                    <a:pt x="28572" y="23661"/>
                  </a:cubicBezTo>
                  <a:cubicBezTo>
                    <a:pt x="29294" y="23661"/>
                    <a:pt x="30017" y="23508"/>
                    <a:pt x="30550" y="23242"/>
                  </a:cubicBezTo>
                  <a:lnTo>
                    <a:pt x="40061" y="17764"/>
                  </a:lnTo>
                  <a:cubicBezTo>
                    <a:pt x="40479" y="17535"/>
                    <a:pt x="40784" y="17155"/>
                    <a:pt x="40822" y="16775"/>
                  </a:cubicBezTo>
                  <a:lnTo>
                    <a:pt x="40822" y="15063"/>
                  </a:lnTo>
                  <a:lnTo>
                    <a:pt x="39833" y="15139"/>
                  </a:lnTo>
                  <a:cubicBezTo>
                    <a:pt x="39833" y="15139"/>
                    <a:pt x="39757" y="15101"/>
                    <a:pt x="39719" y="15101"/>
                  </a:cubicBezTo>
                  <a:lnTo>
                    <a:pt x="14647" y="644"/>
                  </a:lnTo>
                  <a:cubicBezTo>
                    <a:pt x="13975" y="224"/>
                    <a:pt x="13059" y="1"/>
                    <a:pt x="121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09;p34">
              <a:extLst>
                <a:ext uri="{FF2B5EF4-FFF2-40B4-BE49-F238E27FC236}">
                  <a16:creationId xmlns:a16="http://schemas.microsoft.com/office/drawing/2014/main" id="{CF6340F4-9157-4BE9-B2C6-C108BE70684D}"/>
                </a:ext>
              </a:extLst>
            </p:cNvPr>
            <p:cNvSpPr/>
            <p:nvPr/>
          </p:nvSpPr>
          <p:spPr>
            <a:xfrm>
              <a:off x="883052" y="1405086"/>
              <a:ext cx="547062" cy="309963"/>
            </a:xfrm>
            <a:custGeom>
              <a:avLst/>
              <a:gdLst/>
              <a:ahLst/>
              <a:cxnLst/>
              <a:rect l="l" t="t" r="r" b="b"/>
              <a:pathLst>
                <a:path w="41241" h="23367" extrusionOk="0">
                  <a:moveTo>
                    <a:pt x="12372" y="1"/>
                  </a:moveTo>
                  <a:cubicBezTo>
                    <a:pt x="11711" y="1"/>
                    <a:pt x="11085" y="129"/>
                    <a:pt x="10614" y="397"/>
                  </a:cubicBezTo>
                  <a:lnTo>
                    <a:pt x="1103" y="5876"/>
                  </a:lnTo>
                  <a:cubicBezTo>
                    <a:pt x="0" y="6484"/>
                    <a:pt x="152" y="7588"/>
                    <a:pt x="1370" y="8311"/>
                  </a:cubicBezTo>
                  <a:lnTo>
                    <a:pt x="26441" y="22767"/>
                  </a:lnTo>
                  <a:cubicBezTo>
                    <a:pt x="27131" y="23165"/>
                    <a:pt x="27994" y="23367"/>
                    <a:pt x="28815" y="23367"/>
                  </a:cubicBezTo>
                  <a:cubicBezTo>
                    <a:pt x="29486" y="23367"/>
                    <a:pt x="30129" y="23232"/>
                    <a:pt x="30626" y="22958"/>
                  </a:cubicBezTo>
                  <a:lnTo>
                    <a:pt x="40137" y="17479"/>
                  </a:lnTo>
                  <a:cubicBezTo>
                    <a:pt x="41240" y="16870"/>
                    <a:pt x="41088" y="15767"/>
                    <a:pt x="39870" y="15044"/>
                  </a:cubicBezTo>
                  <a:lnTo>
                    <a:pt x="14799" y="588"/>
                  </a:lnTo>
                  <a:cubicBezTo>
                    <a:pt x="14098" y="205"/>
                    <a:pt x="13207" y="1"/>
                    <a:pt x="123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910;p34">
              <a:extLst>
                <a:ext uri="{FF2B5EF4-FFF2-40B4-BE49-F238E27FC236}">
                  <a16:creationId xmlns:a16="http://schemas.microsoft.com/office/drawing/2014/main" id="{3627DA1A-B648-4BC8-A234-7268792A626F}"/>
                </a:ext>
              </a:extLst>
            </p:cNvPr>
            <p:cNvSpPr/>
            <p:nvPr/>
          </p:nvSpPr>
          <p:spPr>
            <a:xfrm>
              <a:off x="886076" y="1402526"/>
              <a:ext cx="541504" cy="314672"/>
            </a:xfrm>
            <a:custGeom>
              <a:avLst/>
              <a:gdLst/>
              <a:ahLst/>
              <a:cxnLst/>
              <a:rect l="l" t="t" r="r" b="b"/>
              <a:pathLst>
                <a:path w="40822" h="23722" extrusionOk="0">
                  <a:moveTo>
                    <a:pt x="12175" y="324"/>
                  </a:moveTo>
                  <a:cubicBezTo>
                    <a:pt x="12973" y="324"/>
                    <a:pt x="13848" y="514"/>
                    <a:pt x="14495" y="971"/>
                  </a:cubicBezTo>
                  <a:lnTo>
                    <a:pt x="39566" y="15428"/>
                  </a:lnTo>
                  <a:cubicBezTo>
                    <a:pt x="40213" y="15770"/>
                    <a:pt x="40517" y="16227"/>
                    <a:pt x="40517" y="16683"/>
                  </a:cubicBezTo>
                  <a:cubicBezTo>
                    <a:pt x="40517" y="16987"/>
                    <a:pt x="40289" y="17330"/>
                    <a:pt x="39871" y="17558"/>
                  </a:cubicBezTo>
                  <a:lnTo>
                    <a:pt x="30360" y="23036"/>
                  </a:lnTo>
                  <a:cubicBezTo>
                    <a:pt x="29874" y="23297"/>
                    <a:pt x="29238" y="23430"/>
                    <a:pt x="28575" y="23430"/>
                  </a:cubicBezTo>
                  <a:cubicBezTo>
                    <a:pt x="27783" y="23430"/>
                    <a:pt x="26951" y="23240"/>
                    <a:pt x="26289" y="22846"/>
                  </a:cubicBezTo>
                  <a:lnTo>
                    <a:pt x="1180" y="8313"/>
                  </a:lnTo>
                  <a:cubicBezTo>
                    <a:pt x="571" y="7971"/>
                    <a:pt x="229" y="7476"/>
                    <a:pt x="229" y="7058"/>
                  </a:cubicBezTo>
                  <a:cubicBezTo>
                    <a:pt x="229" y="6715"/>
                    <a:pt x="495" y="6411"/>
                    <a:pt x="913" y="6145"/>
                  </a:cubicBezTo>
                  <a:lnTo>
                    <a:pt x="10424" y="705"/>
                  </a:lnTo>
                  <a:cubicBezTo>
                    <a:pt x="10881" y="438"/>
                    <a:pt x="11528" y="324"/>
                    <a:pt x="12175" y="324"/>
                  </a:cubicBezTo>
                  <a:close/>
                  <a:moveTo>
                    <a:pt x="12218" y="1"/>
                  </a:moveTo>
                  <a:cubicBezTo>
                    <a:pt x="11508" y="1"/>
                    <a:pt x="10831" y="145"/>
                    <a:pt x="10348" y="438"/>
                  </a:cubicBezTo>
                  <a:lnTo>
                    <a:pt x="837" y="5917"/>
                  </a:lnTo>
                  <a:cubicBezTo>
                    <a:pt x="305" y="6221"/>
                    <a:pt x="0" y="6639"/>
                    <a:pt x="0" y="7096"/>
                  </a:cubicBezTo>
                  <a:cubicBezTo>
                    <a:pt x="0" y="7667"/>
                    <a:pt x="381" y="8237"/>
                    <a:pt x="1104" y="8618"/>
                  </a:cubicBezTo>
                  <a:lnTo>
                    <a:pt x="26099" y="23074"/>
                  </a:lnTo>
                  <a:cubicBezTo>
                    <a:pt x="26822" y="23531"/>
                    <a:pt x="27735" y="23721"/>
                    <a:pt x="28572" y="23721"/>
                  </a:cubicBezTo>
                  <a:cubicBezTo>
                    <a:pt x="29294" y="23721"/>
                    <a:pt x="30017" y="23569"/>
                    <a:pt x="30512" y="23265"/>
                  </a:cubicBezTo>
                  <a:lnTo>
                    <a:pt x="40023" y="17824"/>
                  </a:lnTo>
                  <a:cubicBezTo>
                    <a:pt x="40517" y="17520"/>
                    <a:pt x="40822" y="17102"/>
                    <a:pt x="40822" y="16607"/>
                  </a:cubicBezTo>
                  <a:cubicBezTo>
                    <a:pt x="40822" y="16036"/>
                    <a:pt x="40441" y="15466"/>
                    <a:pt x="39719" y="15085"/>
                  </a:cubicBezTo>
                  <a:lnTo>
                    <a:pt x="14647" y="628"/>
                  </a:lnTo>
                  <a:cubicBezTo>
                    <a:pt x="13981" y="212"/>
                    <a:pt x="13076" y="1"/>
                    <a:pt x="122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11;p34">
              <a:extLst>
                <a:ext uri="{FF2B5EF4-FFF2-40B4-BE49-F238E27FC236}">
                  <a16:creationId xmlns:a16="http://schemas.microsoft.com/office/drawing/2014/main" id="{125A04CB-AF2C-4DAC-91D3-7DAEE757486D}"/>
                </a:ext>
              </a:extLst>
            </p:cNvPr>
            <p:cNvSpPr/>
            <p:nvPr/>
          </p:nvSpPr>
          <p:spPr>
            <a:xfrm>
              <a:off x="1015264" y="1528942"/>
              <a:ext cx="47953" cy="29793"/>
            </a:xfrm>
            <a:custGeom>
              <a:avLst/>
              <a:gdLst/>
              <a:ahLst/>
              <a:cxnLst/>
              <a:rect l="l" t="t" r="r" b="b"/>
              <a:pathLst>
                <a:path w="3615" h="2246" extrusionOk="0">
                  <a:moveTo>
                    <a:pt x="1" y="1"/>
                  </a:moveTo>
                  <a:lnTo>
                    <a:pt x="1" y="1294"/>
                  </a:lnTo>
                  <a:cubicBezTo>
                    <a:pt x="1" y="1827"/>
                    <a:pt x="838" y="2245"/>
                    <a:pt x="1827" y="2245"/>
                  </a:cubicBezTo>
                  <a:cubicBezTo>
                    <a:pt x="2816" y="2245"/>
                    <a:pt x="3615" y="1827"/>
                    <a:pt x="3615" y="1294"/>
                  </a:cubicBezTo>
                  <a:lnTo>
                    <a:pt x="3615" y="1"/>
                  </a:lnTo>
                  <a:cubicBezTo>
                    <a:pt x="3615" y="533"/>
                    <a:pt x="2816" y="952"/>
                    <a:pt x="1827" y="952"/>
                  </a:cubicBezTo>
                  <a:cubicBezTo>
                    <a:pt x="838" y="952"/>
                    <a:pt x="1" y="53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12;p34">
              <a:extLst>
                <a:ext uri="{FF2B5EF4-FFF2-40B4-BE49-F238E27FC236}">
                  <a16:creationId xmlns:a16="http://schemas.microsoft.com/office/drawing/2014/main" id="{64C5C5B7-5463-4F9D-9ED5-135DB31BB51A}"/>
                </a:ext>
              </a:extLst>
            </p:cNvPr>
            <p:cNvSpPr/>
            <p:nvPr/>
          </p:nvSpPr>
          <p:spPr>
            <a:xfrm>
              <a:off x="1015264" y="1515823"/>
              <a:ext cx="47953" cy="25243"/>
            </a:xfrm>
            <a:custGeom>
              <a:avLst/>
              <a:gdLst/>
              <a:ahLst/>
              <a:cxnLst/>
              <a:rect l="l" t="t" r="r" b="b"/>
              <a:pathLst>
                <a:path w="3615" h="1903" extrusionOk="0">
                  <a:moveTo>
                    <a:pt x="1827" y="1"/>
                  </a:moveTo>
                  <a:cubicBezTo>
                    <a:pt x="838" y="1"/>
                    <a:pt x="1" y="419"/>
                    <a:pt x="1" y="952"/>
                  </a:cubicBezTo>
                  <a:cubicBezTo>
                    <a:pt x="1" y="1484"/>
                    <a:pt x="838" y="1903"/>
                    <a:pt x="1827" y="1903"/>
                  </a:cubicBezTo>
                  <a:cubicBezTo>
                    <a:pt x="2816" y="1903"/>
                    <a:pt x="3615" y="1484"/>
                    <a:pt x="3615" y="952"/>
                  </a:cubicBezTo>
                  <a:cubicBezTo>
                    <a:pt x="3615" y="495"/>
                    <a:pt x="2816" y="1"/>
                    <a:pt x="18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13;p34">
              <a:extLst>
                <a:ext uri="{FF2B5EF4-FFF2-40B4-BE49-F238E27FC236}">
                  <a16:creationId xmlns:a16="http://schemas.microsoft.com/office/drawing/2014/main" id="{D51E24BF-186C-454C-BDB0-A9E29CBECC3D}"/>
                </a:ext>
              </a:extLst>
            </p:cNvPr>
            <p:cNvSpPr/>
            <p:nvPr/>
          </p:nvSpPr>
          <p:spPr>
            <a:xfrm>
              <a:off x="1023342" y="1442149"/>
              <a:ext cx="47449" cy="29780"/>
            </a:xfrm>
            <a:custGeom>
              <a:avLst/>
              <a:gdLst/>
              <a:ahLst/>
              <a:cxnLst/>
              <a:rect l="l" t="t" r="r" b="b"/>
              <a:pathLst>
                <a:path w="3577" h="2245" extrusionOk="0">
                  <a:moveTo>
                    <a:pt x="0" y="0"/>
                  </a:moveTo>
                  <a:lnTo>
                    <a:pt x="0" y="1294"/>
                  </a:lnTo>
                  <a:cubicBezTo>
                    <a:pt x="0" y="1788"/>
                    <a:pt x="799" y="2245"/>
                    <a:pt x="1788" y="2245"/>
                  </a:cubicBezTo>
                  <a:cubicBezTo>
                    <a:pt x="2778" y="2245"/>
                    <a:pt x="3577" y="1788"/>
                    <a:pt x="3577" y="1294"/>
                  </a:cubicBezTo>
                  <a:lnTo>
                    <a:pt x="3577" y="0"/>
                  </a:lnTo>
                  <a:cubicBezTo>
                    <a:pt x="3577" y="495"/>
                    <a:pt x="2778" y="951"/>
                    <a:pt x="1788" y="951"/>
                  </a:cubicBezTo>
                  <a:cubicBezTo>
                    <a:pt x="799" y="951"/>
                    <a:pt x="0" y="49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14;p34">
              <a:extLst>
                <a:ext uri="{FF2B5EF4-FFF2-40B4-BE49-F238E27FC236}">
                  <a16:creationId xmlns:a16="http://schemas.microsoft.com/office/drawing/2014/main" id="{69ABBDBF-0075-420F-846C-1176BAEF1336}"/>
                </a:ext>
              </a:extLst>
            </p:cNvPr>
            <p:cNvSpPr/>
            <p:nvPr/>
          </p:nvSpPr>
          <p:spPr>
            <a:xfrm>
              <a:off x="1023342" y="1429534"/>
              <a:ext cx="47449" cy="25243"/>
            </a:xfrm>
            <a:custGeom>
              <a:avLst/>
              <a:gdLst/>
              <a:ahLst/>
              <a:cxnLst/>
              <a:rect l="l" t="t" r="r" b="b"/>
              <a:pathLst>
                <a:path w="3577" h="1903" extrusionOk="0">
                  <a:moveTo>
                    <a:pt x="1788" y="0"/>
                  </a:moveTo>
                  <a:cubicBezTo>
                    <a:pt x="799" y="0"/>
                    <a:pt x="0" y="419"/>
                    <a:pt x="0" y="951"/>
                  </a:cubicBezTo>
                  <a:cubicBezTo>
                    <a:pt x="0" y="1446"/>
                    <a:pt x="799" y="1902"/>
                    <a:pt x="1788" y="1902"/>
                  </a:cubicBezTo>
                  <a:cubicBezTo>
                    <a:pt x="2778" y="1902"/>
                    <a:pt x="3577" y="1446"/>
                    <a:pt x="3577" y="951"/>
                  </a:cubicBezTo>
                  <a:cubicBezTo>
                    <a:pt x="3577" y="419"/>
                    <a:pt x="2778" y="0"/>
                    <a:pt x="17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15;p34">
              <a:extLst>
                <a:ext uri="{FF2B5EF4-FFF2-40B4-BE49-F238E27FC236}">
                  <a16:creationId xmlns:a16="http://schemas.microsoft.com/office/drawing/2014/main" id="{8AE45A76-7DAF-4E78-AA47-B684B5B2DBBF}"/>
                </a:ext>
              </a:extLst>
            </p:cNvPr>
            <p:cNvSpPr/>
            <p:nvPr/>
          </p:nvSpPr>
          <p:spPr>
            <a:xfrm>
              <a:off x="942094" y="1486560"/>
              <a:ext cx="47953" cy="29780"/>
            </a:xfrm>
            <a:custGeom>
              <a:avLst/>
              <a:gdLst/>
              <a:ahLst/>
              <a:cxnLst/>
              <a:rect l="l" t="t" r="r" b="b"/>
              <a:pathLst>
                <a:path w="3615" h="2245" extrusionOk="0">
                  <a:moveTo>
                    <a:pt x="0" y="0"/>
                  </a:moveTo>
                  <a:lnTo>
                    <a:pt x="0" y="1294"/>
                  </a:lnTo>
                  <a:cubicBezTo>
                    <a:pt x="0" y="1826"/>
                    <a:pt x="837" y="2245"/>
                    <a:pt x="1826" y="2245"/>
                  </a:cubicBezTo>
                  <a:cubicBezTo>
                    <a:pt x="2816" y="2245"/>
                    <a:pt x="3614" y="1826"/>
                    <a:pt x="3614" y="1294"/>
                  </a:cubicBezTo>
                  <a:lnTo>
                    <a:pt x="3614" y="0"/>
                  </a:lnTo>
                  <a:cubicBezTo>
                    <a:pt x="3614" y="533"/>
                    <a:pt x="2816" y="951"/>
                    <a:pt x="1826" y="951"/>
                  </a:cubicBezTo>
                  <a:cubicBezTo>
                    <a:pt x="837" y="951"/>
                    <a:pt x="0" y="533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16;p34">
              <a:extLst>
                <a:ext uri="{FF2B5EF4-FFF2-40B4-BE49-F238E27FC236}">
                  <a16:creationId xmlns:a16="http://schemas.microsoft.com/office/drawing/2014/main" id="{712CDDB8-977C-419A-A502-2269D6E16531}"/>
                </a:ext>
              </a:extLst>
            </p:cNvPr>
            <p:cNvSpPr/>
            <p:nvPr/>
          </p:nvSpPr>
          <p:spPr>
            <a:xfrm>
              <a:off x="942094" y="1473428"/>
              <a:ext cx="47953" cy="25257"/>
            </a:xfrm>
            <a:custGeom>
              <a:avLst/>
              <a:gdLst/>
              <a:ahLst/>
              <a:cxnLst/>
              <a:rect l="l" t="t" r="r" b="b"/>
              <a:pathLst>
                <a:path w="3615" h="1904" extrusionOk="0">
                  <a:moveTo>
                    <a:pt x="1826" y="1"/>
                  </a:moveTo>
                  <a:cubicBezTo>
                    <a:pt x="837" y="1"/>
                    <a:pt x="0" y="457"/>
                    <a:pt x="0" y="952"/>
                  </a:cubicBezTo>
                  <a:cubicBezTo>
                    <a:pt x="0" y="1485"/>
                    <a:pt x="837" y="1903"/>
                    <a:pt x="1826" y="1903"/>
                  </a:cubicBezTo>
                  <a:cubicBezTo>
                    <a:pt x="2816" y="1903"/>
                    <a:pt x="3614" y="1485"/>
                    <a:pt x="3614" y="952"/>
                  </a:cubicBezTo>
                  <a:cubicBezTo>
                    <a:pt x="3614" y="419"/>
                    <a:pt x="2816" y="1"/>
                    <a:pt x="1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17;p34">
              <a:extLst>
                <a:ext uri="{FF2B5EF4-FFF2-40B4-BE49-F238E27FC236}">
                  <a16:creationId xmlns:a16="http://schemas.microsoft.com/office/drawing/2014/main" id="{F3AF3991-E83B-4338-99BF-D0DE871F3EA6}"/>
                </a:ext>
              </a:extLst>
            </p:cNvPr>
            <p:cNvSpPr/>
            <p:nvPr/>
          </p:nvSpPr>
          <p:spPr>
            <a:xfrm>
              <a:off x="1096008" y="1484531"/>
              <a:ext cx="47953" cy="29289"/>
            </a:xfrm>
            <a:custGeom>
              <a:avLst/>
              <a:gdLst/>
              <a:ahLst/>
              <a:cxnLst/>
              <a:rect l="l" t="t" r="r" b="b"/>
              <a:pathLst>
                <a:path w="3615" h="2208" extrusionOk="0">
                  <a:moveTo>
                    <a:pt x="1" y="1"/>
                  </a:moveTo>
                  <a:lnTo>
                    <a:pt x="1" y="1256"/>
                  </a:lnTo>
                  <a:cubicBezTo>
                    <a:pt x="1" y="1789"/>
                    <a:pt x="838" y="2207"/>
                    <a:pt x="1827" y="2207"/>
                  </a:cubicBezTo>
                  <a:cubicBezTo>
                    <a:pt x="2816" y="2207"/>
                    <a:pt x="3615" y="1789"/>
                    <a:pt x="3615" y="1256"/>
                  </a:cubicBezTo>
                  <a:lnTo>
                    <a:pt x="3615" y="1"/>
                  </a:lnTo>
                  <a:cubicBezTo>
                    <a:pt x="3615" y="495"/>
                    <a:pt x="2816" y="952"/>
                    <a:pt x="1827" y="952"/>
                  </a:cubicBezTo>
                  <a:cubicBezTo>
                    <a:pt x="838" y="952"/>
                    <a:pt x="1" y="49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18;p34">
              <a:extLst>
                <a:ext uri="{FF2B5EF4-FFF2-40B4-BE49-F238E27FC236}">
                  <a16:creationId xmlns:a16="http://schemas.microsoft.com/office/drawing/2014/main" id="{E5C8A880-77F5-4678-B7F1-C1E91FB277AA}"/>
                </a:ext>
              </a:extLst>
            </p:cNvPr>
            <p:cNvSpPr/>
            <p:nvPr/>
          </p:nvSpPr>
          <p:spPr>
            <a:xfrm>
              <a:off x="1096008" y="1471915"/>
              <a:ext cx="47953" cy="25243"/>
            </a:xfrm>
            <a:custGeom>
              <a:avLst/>
              <a:gdLst/>
              <a:ahLst/>
              <a:cxnLst/>
              <a:rect l="l" t="t" r="r" b="b"/>
              <a:pathLst>
                <a:path w="3615" h="1903" extrusionOk="0">
                  <a:moveTo>
                    <a:pt x="1827" y="1"/>
                  </a:moveTo>
                  <a:cubicBezTo>
                    <a:pt x="838" y="1"/>
                    <a:pt x="1" y="419"/>
                    <a:pt x="1" y="952"/>
                  </a:cubicBezTo>
                  <a:cubicBezTo>
                    <a:pt x="1" y="1446"/>
                    <a:pt x="838" y="1903"/>
                    <a:pt x="1827" y="1903"/>
                  </a:cubicBezTo>
                  <a:cubicBezTo>
                    <a:pt x="2816" y="1903"/>
                    <a:pt x="3615" y="1446"/>
                    <a:pt x="3615" y="952"/>
                  </a:cubicBezTo>
                  <a:cubicBezTo>
                    <a:pt x="3615" y="419"/>
                    <a:pt x="2816" y="1"/>
                    <a:pt x="18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19;p34">
              <a:extLst>
                <a:ext uri="{FF2B5EF4-FFF2-40B4-BE49-F238E27FC236}">
                  <a16:creationId xmlns:a16="http://schemas.microsoft.com/office/drawing/2014/main" id="{5EA7F2FA-72F9-40FB-97F4-ACC49012F3FD}"/>
                </a:ext>
              </a:extLst>
            </p:cNvPr>
            <p:cNvSpPr/>
            <p:nvPr/>
          </p:nvSpPr>
          <p:spPr>
            <a:xfrm>
              <a:off x="1169191" y="1524405"/>
              <a:ext cx="47953" cy="29780"/>
            </a:xfrm>
            <a:custGeom>
              <a:avLst/>
              <a:gdLst/>
              <a:ahLst/>
              <a:cxnLst/>
              <a:rect l="l" t="t" r="r" b="b"/>
              <a:pathLst>
                <a:path w="3615" h="2245" extrusionOk="0">
                  <a:moveTo>
                    <a:pt x="0" y="0"/>
                  </a:moveTo>
                  <a:lnTo>
                    <a:pt x="0" y="1294"/>
                  </a:lnTo>
                  <a:cubicBezTo>
                    <a:pt x="0" y="1826"/>
                    <a:pt x="837" y="2245"/>
                    <a:pt x="1826" y="2245"/>
                  </a:cubicBezTo>
                  <a:cubicBezTo>
                    <a:pt x="2815" y="2245"/>
                    <a:pt x="3614" y="1826"/>
                    <a:pt x="3614" y="1294"/>
                  </a:cubicBezTo>
                  <a:lnTo>
                    <a:pt x="3614" y="0"/>
                  </a:lnTo>
                  <a:cubicBezTo>
                    <a:pt x="3614" y="533"/>
                    <a:pt x="2815" y="951"/>
                    <a:pt x="1826" y="951"/>
                  </a:cubicBezTo>
                  <a:cubicBezTo>
                    <a:pt x="837" y="951"/>
                    <a:pt x="0" y="533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20;p34">
              <a:extLst>
                <a:ext uri="{FF2B5EF4-FFF2-40B4-BE49-F238E27FC236}">
                  <a16:creationId xmlns:a16="http://schemas.microsoft.com/office/drawing/2014/main" id="{45D5CC06-53A5-4F56-856E-65DF6A052B10}"/>
                </a:ext>
              </a:extLst>
            </p:cNvPr>
            <p:cNvSpPr/>
            <p:nvPr/>
          </p:nvSpPr>
          <p:spPr>
            <a:xfrm>
              <a:off x="1169191" y="1511790"/>
              <a:ext cx="47953" cy="25243"/>
            </a:xfrm>
            <a:custGeom>
              <a:avLst/>
              <a:gdLst/>
              <a:ahLst/>
              <a:cxnLst/>
              <a:rect l="l" t="t" r="r" b="b"/>
              <a:pathLst>
                <a:path w="3615" h="1903" extrusionOk="0">
                  <a:moveTo>
                    <a:pt x="1826" y="0"/>
                  </a:moveTo>
                  <a:cubicBezTo>
                    <a:pt x="837" y="0"/>
                    <a:pt x="0" y="457"/>
                    <a:pt x="0" y="951"/>
                  </a:cubicBezTo>
                  <a:cubicBezTo>
                    <a:pt x="0" y="1484"/>
                    <a:pt x="837" y="1902"/>
                    <a:pt x="1826" y="1902"/>
                  </a:cubicBezTo>
                  <a:cubicBezTo>
                    <a:pt x="2815" y="1902"/>
                    <a:pt x="3614" y="1484"/>
                    <a:pt x="3614" y="951"/>
                  </a:cubicBezTo>
                  <a:cubicBezTo>
                    <a:pt x="3614" y="457"/>
                    <a:pt x="2815" y="0"/>
                    <a:pt x="1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21;p34">
              <a:extLst>
                <a:ext uri="{FF2B5EF4-FFF2-40B4-BE49-F238E27FC236}">
                  <a16:creationId xmlns:a16="http://schemas.microsoft.com/office/drawing/2014/main" id="{A9FBDCE0-8044-4DCD-9FFA-EDA662A6902B}"/>
                </a:ext>
              </a:extLst>
            </p:cNvPr>
            <p:cNvSpPr/>
            <p:nvPr/>
          </p:nvSpPr>
          <p:spPr>
            <a:xfrm>
              <a:off x="1089455" y="1569320"/>
              <a:ext cx="47953" cy="29780"/>
            </a:xfrm>
            <a:custGeom>
              <a:avLst/>
              <a:gdLst/>
              <a:ahLst/>
              <a:cxnLst/>
              <a:rect l="l" t="t" r="r" b="b"/>
              <a:pathLst>
                <a:path w="3615" h="2245" extrusionOk="0">
                  <a:moveTo>
                    <a:pt x="0" y="0"/>
                  </a:moveTo>
                  <a:lnTo>
                    <a:pt x="0" y="1294"/>
                  </a:lnTo>
                  <a:cubicBezTo>
                    <a:pt x="0" y="1826"/>
                    <a:pt x="799" y="2245"/>
                    <a:pt x="1788" y="2245"/>
                  </a:cubicBezTo>
                  <a:cubicBezTo>
                    <a:pt x="2777" y="2245"/>
                    <a:pt x="3614" y="1826"/>
                    <a:pt x="3614" y="1294"/>
                  </a:cubicBezTo>
                  <a:lnTo>
                    <a:pt x="3614" y="0"/>
                  </a:lnTo>
                  <a:cubicBezTo>
                    <a:pt x="3538" y="533"/>
                    <a:pt x="2739" y="951"/>
                    <a:pt x="1788" y="951"/>
                  </a:cubicBezTo>
                  <a:cubicBezTo>
                    <a:pt x="799" y="951"/>
                    <a:pt x="0" y="533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22;p34">
              <a:extLst>
                <a:ext uri="{FF2B5EF4-FFF2-40B4-BE49-F238E27FC236}">
                  <a16:creationId xmlns:a16="http://schemas.microsoft.com/office/drawing/2014/main" id="{FC7A7FFC-8A9C-4CBA-B147-184BFF14CAA6}"/>
                </a:ext>
              </a:extLst>
            </p:cNvPr>
            <p:cNvSpPr/>
            <p:nvPr/>
          </p:nvSpPr>
          <p:spPr>
            <a:xfrm>
              <a:off x="1089455" y="1556201"/>
              <a:ext cx="47953" cy="25243"/>
            </a:xfrm>
            <a:custGeom>
              <a:avLst/>
              <a:gdLst/>
              <a:ahLst/>
              <a:cxnLst/>
              <a:rect l="l" t="t" r="r" b="b"/>
              <a:pathLst>
                <a:path w="3615" h="1903" extrusionOk="0">
                  <a:moveTo>
                    <a:pt x="1788" y="0"/>
                  </a:moveTo>
                  <a:cubicBezTo>
                    <a:pt x="799" y="0"/>
                    <a:pt x="0" y="419"/>
                    <a:pt x="0" y="951"/>
                  </a:cubicBezTo>
                  <a:cubicBezTo>
                    <a:pt x="0" y="1484"/>
                    <a:pt x="799" y="1902"/>
                    <a:pt x="1788" y="1902"/>
                  </a:cubicBezTo>
                  <a:cubicBezTo>
                    <a:pt x="2777" y="1902"/>
                    <a:pt x="3614" y="1484"/>
                    <a:pt x="3614" y="951"/>
                  </a:cubicBezTo>
                  <a:cubicBezTo>
                    <a:pt x="3538" y="419"/>
                    <a:pt x="2739" y="0"/>
                    <a:pt x="17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23;p34">
              <a:extLst>
                <a:ext uri="{FF2B5EF4-FFF2-40B4-BE49-F238E27FC236}">
                  <a16:creationId xmlns:a16="http://schemas.microsoft.com/office/drawing/2014/main" id="{9094815C-C894-41C3-BD5F-121BA95BFABB}"/>
                </a:ext>
              </a:extLst>
            </p:cNvPr>
            <p:cNvSpPr/>
            <p:nvPr/>
          </p:nvSpPr>
          <p:spPr>
            <a:xfrm>
              <a:off x="1242361" y="1566800"/>
              <a:ext cx="47953" cy="29780"/>
            </a:xfrm>
            <a:custGeom>
              <a:avLst/>
              <a:gdLst/>
              <a:ahLst/>
              <a:cxnLst/>
              <a:rect l="l" t="t" r="r" b="b"/>
              <a:pathLst>
                <a:path w="3615" h="2245" extrusionOk="0">
                  <a:moveTo>
                    <a:pt x="1" y="0"/>
                  </a:moveTo>
                  <a:lnTo>
                    <a:pt x="1" y="1294"/>
                  </a:lnTo>
                  <a:cubicBezTo>
                    <a:pt x="1" y="1826"/>
                    <a:pt x="838" y="2245"/>
                    <a:pt x="1827" y="2245"/>
                  </a:cubicBezTo>
                  <a:cubicBezTo>
                    <a:pt x="2816" y="2245"/>
                    <a:pt x="3615" y="1826"/>
                    <a:pt x="3615" y="1294"/>
                  </a:cubicBezTo>
                  <a:lnTo>
                    <a:pt x="3615" y="0"/>
                  </a:lnTo>
                  <a:cubicBezTo>
                    <a:pt x="3615" y="533"/>
                    <a:pt x="2816" y="951"/>
                    <a:pt x="1827" y="951"/>
                  </a:cubicBezTo>
                  <a:cubicBezTo>
                    <a:pt x="838" y="951"/>
                    <a:pt x="1" y="533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24;p34">
              <a:extLst>
                <a:ext uri="{FF2B5EF4-FFF2-40B4-BE49-F238E27FC236}">
                  <a16:creationId xmlns:a16="http://schemas.microsoft.com/office/drawing/2014/main" id="{E4B91A72-FC14-4EB0-9DE5-249E7E213E5F}"/>
                </a:ext>
              </a:extLst>
            </p:cNvPr>
            <p:cNvSpPr/>
            <p:nvPr/>
          </p:nvSpPr>
          <p:spPr>
            <a:xfrm>
              <a:off x="1242361" y="1554172"/>
              <a:ext cx="47953" cy="25257"/>
            </a:xfrm>
            <a:custGeom>
              <a:avLst/>
              <a:gdLst/>
              <a:ahLst/>
              <a:cxnLst/>
              <a:rect l="l" t="t" r="r" b="b"/>
              <a:pathLst>
                <a:path w="3615" h="1904" extrusionOk="0">
                  <a:moveTo>
                    <a:pt x="1827" y="1"/>
                  </a:moveTo>
                  <a:cubicBezTo>
                    <a:pt x="838" y="1"/>
                    <a:pt x="1" y="419"/>
                    <a:pt x="1" y="952"/>
                  </a:cubicBezTo>
                  <a:cubicBezTo>
                    <a:pt x="1" y="1485"/>
                    <a:pt x="838" y="1903"/>
                    <a:pt x="1827" y="1903"/>
                  </a:cubicBezTo>
                  <a:cubicBezTo>
                    <a:pt x="2816" y="1903"/>
                    <a:pt x="3615" y="1485"/>
                    <a:pt x="3615" y="952"/>
                  </a:cubicBezTo>
                  <a:cubicBezTo>
                    <a:pt x="3615" y="419"/>
                    <a:pt x="2816" y="1"/>
                    <a:pt x="18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25;p34">
              <a:extLst>
                <a:ext uri="{FF2B5EF4-FFF2-40B4-BE49-F238E27FC236}">
                  <a16:creationId xmlns:a16="http://schemas.microsoft.com/office/drawing/2014/main" id="{F35E5CFA-DA9D-400A-9CB9-D997AA3F00E9}"/>
                </a:ext>
              </a:extLst>
            </p:cNvPr>
            <p:cNvSpPr/>
            <p:nvPr/>
          </p:nvSpPr>
          <p:spPr>
            <a:xfrm>
              <a:off x="1162625" y="1611702"/>
              <a:ext cx="47953" cy="29793"/>
            </a:xfrm>
            <a:custGeom>
              <a:avLst/>
              <a:gdLst/>
              <a:ahLst/>
              <a:cxnLst/>
              <a:rect l="l" t="t" r="r" b="b"/>
              <a:pathLst>
                <a:path w="3615" h="2246" extrusionOk="0">
                  <a:moveTo>
                    <a:pt x="1" y="1"/>
                  </a:moveTo>
                  <a:lnTo>
                    <a:pt x="1" y="1294"/>
                  </a:lnTo>
                  <a:cubicBezTo>
                    <a:pt x="1" y="1827"/>
                    <a:pt x="800" y="2246"/>
                    <a:pt x="1789" y="2246"/>
                  </a:cubicBezTo>
                  <a:cubicBezTo>
                    <a:pt x="2816" y="2246"/>
                    <a:pt x="3615" y="1827"/>
                    <a:pt x="3615" y="1294"/>
                  </a:cubicBezTo>
                  <a:lnTo>
                    <a:pt x="3615" y="1"/>
                  </a:lnTo>
                  <a:cubicBezTo>
                    <a:pt x="3539" y="534"/>
                    <a:pt x="2778" y="952"/>
                    <a:pt x="1789" y="952"/>
                  </a:cubicBezTo>
                  <a:cubicBezTo>
                    <a:pt x="800" y="952"/>
                    <a:pt x="1" y="534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26;p34">
              <a:extLst>
                <a:ext uri="{FF2B5EF4-FFF2-40B4-BE49-F238E27FC236}">
                  <a16:creationId xmlns:a16="http://schemas.microsoft.com/office/drawing/2014/main" id="{B29A80CC-0541-4CDE-A78E-57ADE6F0492B}"/>
                </a:ext>
              </a:extLst>
            </p:cNvPr>
            <p:cNvSpPr/>
            <p:nvPr/>
          </p:nvSpPr>
          <p:spPr>
            <a:xfrm>
              <a:off x="1162625" y="1598583"/>
              <a:ext cx="47953" cy="25257"/>
            </a:xfrm>
            <a:custGeom>
              <a:avLst/>
              <a:gdLst/>
              <a:ahLst/>
              <a:cxnLst/>
              <a:rect l="l" t="t" r="r" b="b"/>
              <a:pathLst>
                <a:path w="3615" h="1904" extrusionOk="0">
                  <a:moveTo>
                    <a:pt x="1789" y="1"/>
                  </a:moveTo>
                  <a:cubicBezTo>
                    <a:pt x="800" y="1"/>
                    <a:pt x="1" y="419"/>
                    <a:pt x="1" y="952"/>
                  </a:cubicBezTo>
                  <a:cubicBezTo>
                    <a:pt x="1" y="1447"/>
                    <a:pt x="800" y="1903"/>
                    <a:pt x="1789" y="1903"/>
                  </a:cubicBezTo>
                  <a:cubicBezTo>
                    <a:pt x="2816" y="1903"/>
                    <a:pt x="3615" y="1447"/>
                    <a:pt x="3615" y="952"/>
                  </a:cubicBezTo>
                  <a:cubicBezTo>
                    <a:pt x="3539" y="419"/>
                    <a:pt x="2778" y="1"/>
                    <a:pt x="17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27;p34">
              <a:extLst>
                <a:ext uri="{FF2B5EF4-FFF2-40B4-BE49-F238E27FC236}">
                  <a16:creationId xmlns:a16="http://schemas.microsoft.com/office/drawing/2014/main" id="{D2FDFCFA-9703-40CC-AD7F-A93649B091AC}"/>
                </a:ext>
              </a:extLst>
            </p:cNvPr>
            <p:cNvSpPr/>
            <p:nvPr/>
          </p:nvSpPr>
          <p:spPr>
            <a:xfrm>
              <a:off x="1315530" y="1609182"/>
              <a:ext cx="47980" cy="29793"/>
            </a:xfrm>
            <a:custGeom>
              <a:avLst/>
              <a:gdLst/>
              <a:ahLst/>
              <a:cxnLst/>
              <a:rect l="l" t="t" r="r" b="b"/>
              <a:pathLst>
                <a:path w="3617" h="2246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  <a:moveTo>
                    <a:pt x="3615" y="1"/>
                  </a:moveTo>
                  <a:lnTo>
                    <a:pt x="3615" y="70"/>
                  </a:lnTo>
                  <a:lnTo>
                    <a:pt x="3615" y="70"/>
                  </a:lnTo>
                  <a:cubicBezTo>
                    <a:pt x="3617" y="47"/>
                    <a:pt x="3617" y="24"/>
                    <a:pt x="3615" y="1"/>
                  </a:cubicBezTo>
                  <a:close/>
                  <a:moveTo>
                    <a:pt x="1" y="1"/>
                  </a:moveTo>
                  <a:lnTo>
                    <a:pt x="1" y="1294"/>
                  </a:lnTo>
                  <a:cubicBezTo>
                    <a:pt x="1" y="1827"/>
                    <a:pt x="838" y="2245"/>
                    <a:pt x="1827" y="2245"/>
                  </a:cubicBezTo>
                  <a:cubicBezTo>
                    <a:pt x="2816" y="2245"/>
                    <a:pt x="3615" y="1827"/>
                    <a:pt x="3615" y="1294"/>
                  </a:cubicBezTo>
                  <a:lnTo>
                    <a:pt x="3615" y="70"/>
                  </a:lnTo>
                  <a:lnTo>
                    <a:pt x="3615" y="70"/>
                  </a:lnTo>
                  <a:cubicBezTo>
                    <a:pt x="3579" y="569"/>
                    <a:pt x="2773" y="952"/>
                    <a:pt x="1827" y="952"/>
                  </a:cubicBezTo>
                  <a:cubicBezTo>
                    <a:pt x="838" y="952"/>
                    <a:pt x="1" y="53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28;p34">
              <a:extLst>
                <a:ext uri="{FF2B5EF4-FFF2-40B4-BE49-F238E27FC236}">
                  <a16:creationId xmlns:a16="http://schemas.microsoft.com/office/drawing/2014/main" id="{5094A539-FCF5-45A8-82C8-1AEBB6FB8BEA}"/>
                </a:ext>
              </a:extLst>
            </p:cNvPr>
            <p:cNvSpPr/>
            <p:nvPr/>
          </p:nvSpPr>
          <p:spPr>
            <a:xfrm>
              <a:off x="1315530" y="1596567"/>
              <a:ext cx="48470" cy="25243"/>
            </a:xfrm>
            <a:custGeom>
              <a:avLst/>
              <a:gdLst/>
              <a:ahLst/>
              <a:cxnLst/>
              <a:rect l="l" t="t" r="r" b="b"/>
              <a:pathLst>
                <a:path w="3654" h="1903" extrusionOk="0">
                  <a:moveTo>
                    <a:pt x="1827" y="1"/>
                  </a:moveTo>
                  <a:cubicBezTo>
                    <a:pt x="838" y="1"/>
                    <a:pt x="1" y="419"/>
                    <a:pt x="1" y="952"/>
                  </a:cubicBezTo>
                  <a:cubicBezTo>
                    <a:pt x="1" y="1484"/>
                    <a:pt x="838" y="1903"/>
                    <a:pt x="1827" y="1903"/>
                  </a:cubicBezTo>
                  <a:cubicBezTo>
                    <a:pt x="2816" y="1903"/>
                    <a:pt x="3615" y="1484"/>
                    <a:pt x="3615" y="952"/>
                  </a:cubicBezTo>
                  <a:cubicBezTo>
                    <a:pt x="3653" y="419"/>
                    <a:pt x="2816" y="1"/>
                    <a:pt x="18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29;p34">
              <a:extLst>
                <a:ext uri="{FF2B5EF4-FFF2-40B4-BE49-F238E27FC236}">
                  <a16:creationId xmlns:a16="http://schemas.microsoft.com/office/drawing/2014/main" id="{482171D9-8993-474A-BDA0-80BA13479069}"/>
                </a:ext>
              </a:extLst>
            </p:cNvPr>
            <p:cNvSpPr/>
            <p:nvPr/>
          </p:nvSpPr>
          <p:spPr>
            <a:xfrm>
              <a:off x="1235794" y="1654097"/>
              <a:ext cx="47966" cy="29289"/>
            </a:xfrm>
            <a:custGeom>
              <a:avLst/>
              <a:gdLst/>
              <a:ahLst/>
              <a:cxnLst/>
              <a:rect l="l" t="t" r="r" b="b"/>
              <a:pathLst>
                <a:path w="3616" h="2208" extrusionOk="0">
                  <a:moveTo>
                    <a:pt x="1" y="1"/>
                  </a:moveTo>
                  <a:lnTo>
                    <a:pt x="1" y="1256"/>
                  </a:lnTo>
                  <a:cubicBezTo>
                    <a:pt x="1" y="1789"/>
                    <a:pt x="800" y="2207"/>
                    <a:pt x="1789" y="2207"/>
                  </a:cubicBezTo>
                  <a:cubicBezTo>
                    <a:pt x="2816" y="2207"/>
                    <a:pt x="3615" y="1789"/>
                    <a:pt x="3615" y="1256"/>
                  </a:cubicBezTo>
                  <a:lnTo>
                    <a:pt x="3615" y="1"/>
                  </a:lnTo>
                  <a:cubicBezTo>
                    <a:pt x="3615" y="495"/>
                    <a:pt x="2778" y="952"/>
                    <a:pt x="1789" y="952"/>
                  </a:cubicBezTo>
                  <a:cubicBezTo>
                    <a:pt x="800" y="952"/>
                    <a:pt x="1" y="49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30;p34">
              <a:extLst>
                <a:ext uri="{FF2B5EF4-FFF2-40B4-BE49-F238E27FC236}">
                  <a16:creationId xmlns:a16="http://schemas.microsoft.com/office/drawing/2014/main" id="{363622AF-B4DC-4F45-AD17-AE7DFC84F268}"/>
                </a:ext>
              </a:extLst>
            </p:cNvPr>
            <p:cNvSpPr/>
            <p:nvPr/>
          </p:nvSpPr>
          <p:spPr>
            <a:xfrm>
              <a:off x="1235794" y="1640474"/>
              <a:ext cx="47966" cy="25243"/>
            </a:xfrm>
            <a:custGeom>
              <a:avLst/>
              <a:gdLst/>
              <a:ahLst/>
              <a:cxnLst/>
              <a:rect l="l" t="t" r="r" b="b"/>
              <a:pathLst>
                <a:path w="3616" h="1903" extrusionOk="0">
                  <a:moveTo>
                    <a:pt x="1789" y="1"/>
                  </a:moveTo>
                  <a:cubicBezTo>
                    <a:pt x="800" y="1"/>
                    <a:pt x="1" y="457"/>
                    <a:pt x="1" y="952"/>
                  </a:cubicBezTo>
                  <a:cubicBezTo>
                    <a:pt x="1" y="1484"/>
                    <a:pt x="800" y="1903"/>
                    <a:pt x="1789" y="1903"/>
                  </a:cubicBezTo>
                  <a:cubicBezTo>
                    <a:pt x="2816" y="1903"/>
                    <a:pt x="3615" y="1484"/>
                    <a:pt x="3615" y="952"/>
                  </a:cubicBezTo>
                  <a:cubicBezTo>
                    <a:pt x="3615" y="457"/>
                    <a:pt x="2778" y="1"/>
                    <a:pt x="17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3" name="Google Shape;931;p34">
              <a:extLst>
                <a:ext uri="{FF2B5EF4-FFF2-40B4-BE49-F238E27FC236}">
                  <a16:creationId xmlns:a16="http://schemas.microsoft.com/office/drawing/2014/main" id="{417A410A-4F55-418C-8A79-24F84259D91D}"/>
                </a:ext>
              </a:extLst>
            </p:cNvPr>
            <p:cNvGrpSpPr/>
            <p:nvPr/>
          </p:nvGrpSpPr>
          <p:grpSpPr>
            <a:xfrm>
              <a:off x="930991" y="1420447"/>
              <a:ext cx="444112" cy="274042"/>
              <a:chOff x="930991" y="1268047"/>
              <a:chExt cx="444112" cy="274042"/>
            </a:xfrm>
          </p:grpSpPr>
          <p:sp>
            <p:nvSpPr>
              <p:cNvPr id="44" name="Google Shape;932;p34">
                <a:extLst>
                  <a:ext uri="{FF2B5EF4-FFF2-40B4-BE49-F238E27FC236}">
                    <a16:creationId xmlns:a16="http://schemas.microsoft.com/office/drawing/2014/main" id="{AF185EEA-848D-4279-926D-85C2F658EAC6}"/>
                  </a:ext>
                </a:extLst>
              </p:cNvPr>
              <p:cNvSpPr/>
              <p:nvPr/>
            </p:nvSpPr>
            <p:spPr>
              <a:xfrm>
                <a:off x="1004161" y="1374021"/>
                <a:ext cx="70663" cy="42912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3235" extrusionOk="0">
                    <a:moveTo>
                      <a:pt x="4984" y="723"/>
                    </a:moveTo>
                    <a:lnTo>
                      <a:pt x="4984" y="1751"/>
                    </a:lnTo>
                    <a:cubicBezTo>
                      <a:pt x="4984" y="2435"/>
                      <a:pt x="3957" y="2968"/>
                      <a:pt x="2664" y="2968"/>
                    </a:cubicBezTo>
                    <a:cubicBezTo>
                      <a:pt x="1408" y="2968"/>
                      <a:pt x="343" y="2397"/>
                      <a:pt x="343" y="1751"/>
                    </a:cubicBezTo>
                    <a:lnTo>
                      <a:pt x="343" y="723"/>
                    </a:lnTo>
                    <a:cubicBezTo>
                      <a:pt x="800" y="1180"/>
                      <a:pt x="1675" y="1484"/>
                      <a:pt x="2664" y="1484"/>
                    </a:cubicBezTo>
                    <a:cubicBezTo>
                      <a:pt x="3653" y="1484"/>
                      <a:pt x="4566" y="1180"/>
                      <a:pt x="4984" y="723"/>
                    </a:cubicBezTo>
                    <a:close/>
                    <a:moveTo>
                      <a:pt x="1" y="1"/>
                    </a:moveTo>
                    <a:lnTo>
                      <a:pt x="1" y="1751"/>
                    </a:lnTo>
                    <a:cubicBezTo>
                      <a:pt x="1" y="2588"/>
                      <a:pt x="1180" y="3234"/>
                      <a:pt x="2664" y="3234"/>
                    </a:cubicBezTo>
                    <a:cubicBezTo>
                      <a:pt x="4186" y="3234"/>
                      <a:pt x="5327" y="2588"/>
                      <a:pt x="5213" y="1751"/>
                    </a:cubicBezTo>
                    <a:lnTo>
                      <a:pt x="5213" y="1"/>
                    </a:lnTo>
                    <a:lnTo>
                      <a:pt x="4946" y="1"/>
                    </a:lnTo>
                    <a:cubicBezTo>
                      <a:pt x="4946" y="685"/>
                      <a:pt x="3881" y="1180"/>
                      <a:pt x="2626" y="1180"/>
                    </a:cubicBezTo>
                    <a:cubicBezTo>
                      <a:pt x="1370" y="1180"/>
                      <a:pt x="267" y="609"/>
                      <a:pt x="2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933;p34">
                <a:extLst>
                  <a:ext uri="{FF2B5EF4-FFF2-40B4-BE49-F238E27FC236}">
                    <a16:creationId xmlns:a16="http://schemas.microsoft.com/office/drawing/2014/main" id="{6807680A-E613-468E-9193-66CD68D4091C}"/>
                  </a:ext>
                </a:extLst>
              </p:cNvPr>
              <p:cNvSpPr/>
              <p:nvPr/>
            </p:nvSpPr>
            <p:spPr>
              <a:xfrm>
                <a:off x="1004161" y="1354840"/>
                <a:ext cx="70663" cy="38880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31" extrusionOk="0">
                    <a:moveTo>
                      <a:pt x="2664" y="305"/>
                    </a:moveTo>
                    <a:cubicBezTo>
                      <a:pt x="3957" y="305"/>
                      <a:pt x="5023" y="838"/>
                      <a:pt x="4984" y="1485"/>
                    </a:cubicBezTo>
                    <a:cubicBezTo>
                      <a:pt x="4984" y="2169"/>
                      <a:pt x="3957" y="2702"/>
                      <a:pt x="2664" y="2702"/>
                    </a:cubicBezTo>
                    <a:cubicBezTo>
                      <a:pt x="1408" y="2702"/>
                      <a:pt x="343" y="2131"/>
                      <a:pt x="343" y="1485"/>
                    </a:cubicBezTo>
                    <a:cubicBezTo>
                      <a:pt x="343" y="838"/>
                      <a:pt x="1370" y="305"/>
                      <a:pt x="2664" y="305"/>
                    </a:cubicBezTo>
                    <a:close/>
                    <a:moveTo>
                      <a:pt x="2664" y="1"/>
                    </a:moveTo>
                    <a:cubicBezTo>
                      <a:pt x="1142" y="1"/>
                      <a:pt x="1" y="648"/>
                      <a:pt x="1" y="1447"/>
                    </a:cubicBezTo>
                    <a:cubicBezTo>
                      <a:pt x="1" y="2245"/>
                      <a:pt x="1180" y="2930"/>
                      <a:pt x="2664" y="2930"/>
                    </a:cubicBezTo>
                    <a:cubicBezTo>
                      <a:pt x="4186" y="2930"/>
                      <a:pt x="5327" y="2322"/>
                      <a:pt x="5327" y="1447"/>
                    </a:cubicBezTo>
                    <a:cubicBezTo>
                      <a:pt x="5327" y="648"/>
                      <a:pt x="4148" y="1"/>
                      <a:pt x="26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934;p34">
                <a:extLst>
                  <a:ext uri="{FF2B5EF4-FFF2-40B4-BE49-F238E27FC236}">
                    <a16:creationId xmlns:a16="http://schemas.microsoft.com/office/drawing/2014/main" id="{DF74BF0B-F99D-4A73-BFC0-50304184FE25}"/>
                  </a:ext>
                </a:extLst>
              </p:cNvPr>
              <p:cNvSpPr/>
              <p:nvPr/>
            </p:nvSpPr>
            <p:spPr>
              <a:xfrm>
                <a:off x="1011735" y="1287215"/>
                <a:ext cx="70159" cy="42912"/>
              </a:xfrm>
              <a:custGeom>
                <a:avLst/>
                <a:gdLst/>
                <a:ahLst/>
                <a:cxnLst/>
                <a:rect l="l" t="t" r="r" b="b"/>
                <a:pathLst>
                  <a:path w="5289" h="3235" extrusionOk="0">
                    <a:moveTo>
                      <a:pt x="4984" y="686"/>
                    </a:moveTo>
                    <a:lnTo>
                      <a:pt x="4984" y="1751"/>
                    </a:lnTo>
                    <a:cubicBezTo>
                      <a:pt x="4984" y="2436"/>
                      <a:pt x="3957" y="2930"/>
                      <a:pt x="2663" y="2930"/>
                    </a:cubicBezTo>
                    <a:cubicBezTo>
                      <a:pt x="1408" y="2930"/>
                      <a:pt x="343" y="2360"/>
                      <a:pt x="343" y="1751"/>
                    </a:cubicBezTo>
                    <a:lnTo>
                      <a:pt x="343" y="686"/>
                    </a:lnTo>
                    <a:cubicBezTo>
                      <a:pt x="722" y="1134"/>
                      <a:pt x="1445" y="1457"/>
                      <a:pt x="2370" y="1457"/>
                    </a:cubicBezTo>
                    <a:cubicBezTo>
                      <a:pt x="2466" y="1457"/>
                      <a:pt x="2564" y="1454"/>
                      <a:pt x="2663" y="1447"/>
                    </a:cubicBezTo>
                    <a:cubicBezTo>
                      <a:pt x="3653" y="1447"/>
                      <a:pt x="4566" y="1180"/>
                      <a:pt x="4984" y="686"/>
                    </a:cubicBezTo>
                    <a:close/>
                    <a:moveTo>
                      <a:pt x="0" y="1"/>
                    </a:moveTo>
                    <a:lnTo>
                      <a:pt x="0" y="1751"/>
                    </a:lnTo>
                    <a:cubicBezTo>
                      <a:pt x="0" y="2550"/>
                      <a:pt x="1180" y="3235"/>
                      <a:pt x="2663" y="3235"/>
                    </a:cubicBezTo>
                    <a:cubicBezTo>
                      <a:pt x="4147" y="3235"/>
                      <a:pt x="5289" y="2588"/>
                      <a:pt x="5212" y="1751"/>
                    </a:cubicBezTo>
                    <a:lnTo>
                      <a:pt x="5212" y="1"/>
                    </a:lnTo>
                    <a:lnTo>
                      <a:pt x="4946" y="1"/>
                    </a:lnTo>
                    <a:cubicBezTo>
                      <a:pt x="4946" y="648"/>
                      <a:pt x="3919" y="1180"/>
                      <a:pt x="2625" y="1180"/>
                    </a:cubicBezTo>
                    <a:cubicBezTo>
                      <a:pt x="1370" y="1180"/>
                      <a:pt x="267" y="610"/>
                      <a:pt x="2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935;p34">
                <a:extLst>
                  <a:ext uri="{FF2B5EF4-FFF2-40B4-BE49-F238E27FC236}">
                    <a16:creationId xmlns:a16="http://schemas.microsoft.com/office/drawing/2014/main" id="{DAFE0320-66ED-4C90-888D-06CB95E9CC80}"/>
                  </a:ext>
                </a:extLst>
              </p:cNvPr>
              <p:cNvSpPr/>
              <p:nvPr/>
            </p:nvSpPr>
            <p:spPr>
              <a:xfrm>
                <a:off x="1011735" y="1268047"/>
                <a:ext cx="70663" cy="39371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68" extrusionOk="0">
                    <a:moveTo>
                      <a:pt x="2663" y="305"/>
                    </a:moveTo>
                    <a:cubicBezTo>
                      <a:pt x="3881" y="305"/>
                      <a:pt x="4984" y="799"/>
                      <a:pt x="4984" y="1484"/>
                    </a:cubicBezTo>
                    <a:cubicBezTo>
                      <a:pt x="4984" y="2169"/>
                      <a:pt x="3957" y="2663"/>
                      <a:pt x="2663" y="2663"/>
                    </a:cubicBezTo>
                    <a:cubicBezTo>
                      <a:pt x="1408" y="2663"/>
                      <a:pt x="343" y="2093"/>
                      <a:pt x="343" y="1484"/>
                    </a:cubicBezTo>
                    <a:cubicBezTo>
                      <a:pt x="343" y="799"/>
                      <a:pt x="1370" y="305"/>
                      <a:pt x="2663" y="305"/>
                    </a:cubicBezTo>
                    <a:close/>
                    <a:moveTo>
                      <a:pt x="2663" y="0"/>
                    </a:moveTo>
                    <a:cubicBezTo>
                      <a:pt x="1142" y="0"/>
                      <a:pt x="0" y="685"/>
                      <a:pt x="0" y="1484"/>
                    </a:cubicBezTo>
                    <a:cubicBezTo>
                      <a:pt x="0" y="2283"/>
                      <a:pt x="1180" y="2968"/>
                      <a:pt x="2663" y="2968"/>
                    </a:cubicBezTo>
                    <a:cubicBezTo>
                      <a:pt x="4147" y="2968"/>
                      <a:pt x="5289" y="2283"/>
                      <a:pt x="5327" y="1484"/>
                    </a:cubicBezTo>
                    <a:cubicBezTo>
                      <a:pt x="5327" y="685"/>
                      <a:pt x="4147" y="0"/>
                      <a:pt x="26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936;p34">
                <a:extLst>
                  <a:ext uri="{FF2B5EF4-FFF2-40B4-BE49-F238E27FC236}">
                    <a16:creationId xmlns:a16="http://schemas.microsoft.com/office/drawing/2014/main" id="{582DE6AD-33B6-465A-BF4F-6064B24355F5}"/>
                  </a:ext>
                </a:extLst>
              </p:cNvPr>
              <p:cNvSpPr/>
              <p:nvPr/>
            </p:nvSpPr>
            <p:spPr>
              <a:xfrm>
                <a:off x="930991" y="1332131"/>
                <a:ext cx="70663" cy="42408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3197" extrusionOk="0">
                    <a:moveTo>
                      <a:pt x="4984" y="686"/>
                    </a:moveTo>
                    <a:lnTo>
                      <a:pt x="4984" y="1751"/>
                    </a:lnTo>
                    <a:cubicBezTo>
                      <a:pt x="4984" y="2398"/>
                      <a:pt x="3881" y="2930"/>
                      <a:pt x="2663" y="2930"/>
                    </a:cubicBezTo>
                    <a:cubicBezTo>
                      <a:pt x="1408" y="2930"/>
                      <a:pt x="343" y="2360"/>
                      <a:pt x="343" y="1751"/>
                    </a:cubicBezTo>
                    <a:lnTo>
                      <a:pt x="343" y="686"/>
                    </a:lnTo>
                    <a:cubicBezTo>
                      <a:pt x="761" y="1180"/>
                      <a:pt x="1674" y="1447"/>
                      <a:pt x="2663" y="1447"/>
                    </a:cubicBezTo>
                    <a:cubicBezTo>
                      <a:pt x="3653" y="1447"/>
                      <a:pt x="4566" y="1180"/>
                      <a:pt x="4984" y="686"/>
                    </a:cubicBezTo>
                    <a:close/>
                    <a:moveTo>
                      <a:pt x="0" y="1"/>
                    </a:moveTo>
                    <a:lnTo>
                      <a:pt x="0" y="1751"/>
                    </a:lnTo>
                    <a:cubicBezTo>
                      <a:pt x="0" y="2550"/>
                      <a:pt x="1180" y="3197"/>
                      <a:pt x="2663" y="3197"/>
                    </a:cubicBezTo>
                    <a:cubicBezTo>
                      <a:pt x="4185" y="3197"/>
                      <a:pt x="5326" y="2550"/>
                      <a:pt x="5212" y="1751"/>
                    </a:cubicBezTo>
                    <a:lnTo>
                      <a:pt x="5212" y="1"/>
                    </a:lnTo>
                    <a:lnTo>
                      <a:pt x="4946" y="1"/>
                    </a:lnTo>
                    <a:cubicBezTo>
                      <a:pt x="4946" y="648"/>
                      <a:pt x="3843" y="1180"/>
                      <a:pt x="2625" y="1180"/>
                    </a:cubicBezTo>
                    <a:cubicBezTo>
                      <a:pt x="1370" y="1180"/>
                      <a:pt x="267" y="610"/>
                      <a:pt x="2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937;p34">
                <a:extLst>
                  <a:ext uri="{FF2B5EF4-FFF2-40B4-BE49-F238E27FC236}">
                    <a16:creationId xmlns:a16="http://schemas.microsoft.com/office/drawing/2014/main" id="{159EE160-6052-4536-8B43-DC69010A39F2}"/>
                  </a:ext>
                </a:extLst>
              </p:cNvPr>
              <p:cNvSpPr/>
              <p:nvPr/>
            </p:nvSpPr>
            <p:spPr>
              <a:xfrm>
                <a:off x="930991" y="1312459"/>
                <a:ext cx="70663" cy="38866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30" extrusionOk="0">
                    <a:moveTo>
                      <a:pt x="2663" y="266"/>
                    </a:moveTo>
                    <a:cubicBezTo>
                      <a:pt x="3957" y="266"/>
                      <a:pt x="5022" y="837"/>
                      <a:pt x="4984" y="1484"/>
                    </a:cubicBezTo>
                    <a:cubicBezTo>
                      <a:pt x="4984" y="2131"/>
                      <a:pt x="3881" y="2663"/>
                      <a:pt x="2663" y="2663"/>
                    </a:cubicBezTo>
                    <a:cubicBezTo>
                      <a:pt x="1408" y="2663"/>
                      <a:pt x="343" y="2093"/>
                      <a:pt x="343" y="1484"/>
                    </a:cubicBezTo>
                    <a:cubicBezTo>
                      <a:pt x="343" y="799"/>
                      <a:pt x="1370" y="266"/>
                      <a:pt x="2663" y="266"/>
                    </a:cubicBezTo>
                    <a:close/>
                    <a:moveTo>
                      <a:pt x="2663" y="0"/>
                    </a:moveTo>
                    <a:cubicBezTo>
                      <a:pt x="1142" y="0"/>
                      <a:pt x="0" y="647"/>
                      <a:pt x="0" y="1484"/>
                    </a:cubicBezTo>
                    <a:cubicBezTo>
                      <a:pt x="0" y="2283"/>
                      <a:pt x="1180" y="2930"/>
                      <a:pt x="2663" y="2930"/>
                    </a:cubicBezTo>
                    <a:cubicBezTo>
                      <a:pt x="4185" y="2930"/>
                      <a:pt x="5326" y="2283"/>
                      <a:pt x="5326" y="1484"/>
                    </a:cubicBezTo>
                    <a:cubicBezTo>
                      <a:pt x="5326" y="647"/>
                      <a:pt x="4185" y="0"/>
                      <a:pt x="26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938;p34">
                <a:extLst>
                  <a:ext uri="{FF2B5EF4-FFF2-40B4-BE49-F238E27FC236}">
                    <a16:creationId xmlns:a16="http://schemas.microsoft.com/office/drawing/2014/main" id="{CB1FDBF9-0271-43CE-B65F-E74D4109C835}"/>
                  </a:ext>
                </a:extLst>
              </p:cNvPr>
              <p:cNvSpPr/>
              <p:nvPr/>
            </p:nvSpPr>
            <p:spPr>
              <a:xfrm>
                <a:off x="1084905" y="1329106"/>
                <a:ext cx="70159" cy="42912"/>
              </a:xfrm>
              <a:custGeom>
                <a:avLst/>
                <a:gdLst/>
                <a:ahLst/>
                <a:cxnLst/>
                <a:rect l="l" t="t" r="r" b="b"/>
                <a:pathLst>
                  <a:path w="5289" h="3235" extrusionOk="0">
                    <a:moveTo>
                      <a:pt x="4985" y="723"/>
                    </a:moveTo>
                    <a:lnTo>
                      <a:pt x="4985" y="1789"/>
                    </a:lnTo>
                    <a:cubicBezTo>
                      <a:pt x="4985" y="2435"/>
                      <a:pt x="3957" y="2968"/>
                      <a:pt x="2664" y="2968"/>
                    </a:cubicBezTo>
                    <a:cubicBezTo>
                      <a:pt x="1408" y="2968"/>
                      <a:pt x="343" y="2397"/>
                      <a:pt x="343" y="1789"/>
                    </a:cubicBezTo>
                    <a:lnTo>
                      <a:pt x="343" y="723"/>
                    </a:lnTo>
                    <a:cubicBezTo>
                      <a:pt x="738" y="1190"/>
                      <a:pt x="1506" y="1488"/>
                      <a:pt x="2486" y="1488"/>
                    </a:cubicBezTo>
                    <a:cubicBezTo>
                      <a:pt x="2545" y="1488"/>
                      <a:pt x="2604" y="1486"/>
                      <a:pt x="2664" y="1484"/>
                    </a:cubicBezTo>
                    <a:cubicBezTo>
                      <a:pt x="3653" y="1484"/>
                      <a:pt x="4566" y="1218"/>
                      <a:pt x="4985" y="723"/>
                    </a:cubicBezTo>
                    <a:close/>
                    <a:moveTo>
                      <a:pt x="1" y="1"/>
                    </a:moveTo>
                    <a:lnTo>
                      <a:pt x="1" y="1789"/>
                    </a:lnTo>
                    <a:cubicBezTo>
                      <a:pt x="1" y="2588"/>
                      <a:pt x="1180" y="3234"/>
                      <a:pt x="2664" y="3234"/>
                    </a:cubicBezTo>
                    <a:cubicBezTo>
                      <a:pt x="4148" y="3234"/>
                      <a:pt x="5289" y="2626"/>
                      <a:pt x="5251" y="1789"/>
                    </a:cubicBezTo>
                    <a:lnTo>
                      <a:pt x="5251" y="1"/>
                    </a:lnTo>
                    <a:lnTo>
                      <a:pt x="4947" y="1"/>
                    </a:lnTo>
                    <a:cubicBezTo>
                      <a:pt x="4947" y="685"/>
                      <a:pt x="3881" y="1218"/>
                      <a:pt x="2626" y="1218"/>
                    </a:cubicBezTo>
                    <a:cubicBezTo>
                      <a:pt x="1370" y="1218"/>
                      <a:pt x="305" y="647"/>
                      <a:pt x="30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939;p34">
                <a:extLst>
                  <a:ext uri="{FF2B5EF4-FFF2-40B4-BE49-F238E27FC236}">
                    <a16:creationId xmlns:a16="http://schemas.microsoft.com/office/drawing/2014/main" id="{E30F04F1-7895-45F1-A888-B9A032DC3C65}"/>
                  </a:ext>
                </a:extLst>
              </p:cNvPr>
              <p:cNvSpPr/>
              <p:nvPr/>
            </p:nvSpPr>
            <p:spPr>
              <a:xfrm>
                <a:off x="1084905" y="1310429"/>
                <a:ext cx="70663" cy="38880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31" extrusionOk="0">
                    <a:moveTo>
                      <a:pt x="2664" y="267"/>
                    </a:moveTo>
                    <a:cubicBezTo>
                      <a:pt x="3957" y="267"/>
                      <a:pt x="4985" y="800"/>
                      <a:pt x="4985" y="1485"/>
                    </a:cubicBezTo>
                    <a:cubicBezTo>
                      <a:pt x="4985" y="2131"/>
                      <a:pt x="3957" y="2664"/>
                      <a:pt x="2664" y="2664"/>
                    </a:cubicBezTo>
                    <a:cubicBezTo>
                      <a:pt x="1408" y="2664"/>
                      <a:pt x="343" y="2093"/>
                      <a:pt x="343" y="1485"/>
                    </a:cubicBezTo>
                    <a:cubicBezTo>
                      <a:pt x="343" y="800"/>
                      <a:pt x="1370" y="267"/>
                      <a:pt x="2664" y="267"/>
                    </a:cubicBezTo>
                    <a:close/>
                    <a:moveTo>
                      <a:pt x="2664" y="1"/>
                    </a:moveTo>
                    <a:cubicBezTo>
                      <a:pt x="1142" y="1"/>
                      <a:pt x="1" y="686"/>
                      <a:pt x="1" y="1485"/>
                    </a:cubicBezTo>
                    <a:cubicBezTo>
                      <a:pt x="1" y="2284"/>
                      <a:pt x="1180" y="2930"/>
                      <a:pt x="2664" y="2930"/>
                    </a:cubicBezTo>
                    <a:cubicBezTo>
                      <a:pt x="4148" y="2930"/>
                      <a:pt x="5289" y="2284"/>
                      <a:pt x="5327" y="1485"/>
                    </a:cubicBezTo>
                    <a:cubicBezTo>
                      <a:pt x="5327" y="686"/>
                      <a:pt x="4148" y="1"/>
                      <a:pt x="26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940;p34">
                <a:extLst>
                  <a:ext uri="{FF2B5EF4-FFF2-40B4-BE49-F238E27FC236}">
                    <a16:creationId xmlns:a16="http://schemas.microsoft.com/office/drawing/2014/main" id="{61A8C18C-B2AF-422D-8A50-1BDF75ACCF97}"/>
                  </a:ext>
                </a:extLst>
              </p:cNvPr>
              <p:cNvSpPr/>
              <p:nvPr/>
            </p:nvSpPr>
            <p:spPr>
              <a:xfrm>
                <a:off x="1158088" y="1369989"/>
                <a:ext cx="70663" cy="42395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3196" extrusionOk="0">
                    <a:moveTo>
                      <a:pt x="4984" y="685"/>
                    </a:moveTo>
                    <a:lnTo>
                      <a:pt x="4984" y="1750"/>
                    </a:lnTo>
                    <a:cubicBezTo>
                      <a:pt x="4984" y="2397"/>
                      <a:pt x="3957" y="2930"/>
                      <a:pt x="2663" y="2930"/>
                    </a:cubicBezTo>
                    <a:cubicBezTo>
                      <a:pt x="1408" y="2930"/>
                      <a:pt x="343" y="2359"/>
                      <a:pt x="343" y="1750"/>
                    </a:cubicBezTo>
                    <a:lnTo>
                      <a:pt x="343" y="685"/>
                    </a:lnTo>
                    <a:cubicBezTo>
                      <a:pt x="761" y="1180"/>
                      <a:pt x="1598" y="1446"/>
                      <a:pt x="2663" y="1446"/>
                    </a:cubicBezTo>
                    <a:cubicBezTo>
                      <a:pt x="3652" y="1446"/>
                      <a:pt x="4565" y="1180"/>
                      <a:pt x="4984" y="685"/>
                    </a:cubicBezTo>
                    <a:close/>
                    <a:moveTo>
                      <a:pt x="0" y="0"/>
                    </a:moveTo>
                    <a:lnTo>
                      <a:pt x="0" y="1750"/>
                    </a:lnTo>
                    <a:cubicBezTo>
                      <a:pt x="0" y="2549"/>
                      <a:pt x="1180" y="3196"/>
                      <a:pt x="2663" y="3196"/>
                    </a:cubicBezTo>
                    <a:cubicBezTo>
                      <a:pt x="4147" y="3196"/>
                      <a:pt x="5326" y="2587"/>
                      <a:pt x="5212" y="1750"/>
                    </a:cubicBezTo>
                    <a:lnTo>
                      <a:pt x="5212" y="0"/>
                    </a:lnTo>
                    <a:lnTo>
                      <a:pt x="4946" y="0"/>
                    </a:lnTo>
                    <a:cubicBezTo>
                      <a:pt x="4946" y="647"/>
                      <a:pt x="3881" y="1180"/>
                      <a:pt x="2625" y="1180"/>
                    </a:cubicBezTo>
                    <a:cubicBezTo>
                      <a:pt x="1370" y="1180"/>
                      <a:pt x="266" y="609"/>
                      <a:pt x="2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941;p34">
                <a:extLst>
                  <a:ext uri="{FF2B5EF4-FFF2-40B4-BE49-F238E27FC236}">
                    <a16:creationId xmlns:a16="http://schemas.microsoft.com/office/drawing/2014/main" id="{EB0E02C8-C9BA-461A-931E-567C39386F55}"/>
                  </a:ext>
                </a:extLst>
              </p:cNvPr>
              <p:cNvSpPr/>
              <p:nvPr/>
            </p:nvSpPr>
            <p:spPr>
              <a:xfrm>
                <a:off x="1158088" y="1350304"/>
                <a:ext cx="70663" cy="38866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30" extrusionOk="0">
                    <a:moveTo>
                      <a:pt x="2663" y="305"/>
                    </a:moveTo>
                    <a:cubicBezTo>
                      <a:pt x="3957" y="305"/>
                      <a:pt x="4984" y="837"/>
                      <a:pt x="4984" y="1522"/>
                    </a:cubicBezTo>
                    <a:cubicBezTo>
                      <a:pt x="4984" y="2169"/>
                      <a:pt x="3957" y="2702"/>
                      <a:pt x="2663" y="2702"/>
                    </a:cubicBezTo>
                    <a:cubicBezTo>
                      <a:pt x="1408" y="2702"/>
                      <a:pt x="343" y="2131"/>
                      <a:pt x="343" y="1522"/>
                    </a:cubicBezTo>
                    <a:cubicBezTo>
                      <a:pt x="343" y="837"/>
                      <a:pt x="1370" y="305"/>
                      <a:pt x="2663" y="305"/>
                    </a:cubicBezTo>
                    <a:close/>
                    <a:moveTo>
                      <a:pt x="2663" y="0"/>
                    </a:moveTo>
                    <a:cubicBezTo>
                      <a:pt x="1142" y="0"/>
                      <a:pt x="0" y="647"/>
                      <a:pt x="0" y="1484"/>
                    </a:cubicBezTo>
                    <a:cubicBezTo>
                      <a:pt x="0" y="2283"/>
                      <a:pt x="1180" y="2930"/>
                      <a:pt x="2663" y="2930"/>
                    </a:cubicBezTo>
                    <a:cubicBezTo>
                      <a:pt x="4147" y="2930"/>
                      <a:pt x="5326" y="2321"/>
                      <a:pt x="5326" y="1484"/>
                    </a:cubicBezTo>
                    <a:cubicBezTo>
                      <a:pt x="5326" y="647"/>
                      <a:pt x="4147" y="0"/>
                      <a:pt x="26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942;p34">
                <a:extLst>
                  <a:ext uri="{FF2B5EF4-FFF2-40B4-BE49-F238E27FC236}">
                    <a16:creationId xmlns:a16="http://schemas.microsoft.com/office/drawing/2014/main" id="{66631371-BD52-4D00-B897-FC7E56D09F77}"/>
                  </a:ext>
                </a:extLst>
              </p:cNvPr>
              <p:cNvSpPr/>
              <p:nvPr/>
            </p:nvSpPr>
            <p:spPr>
              <a:xfrm>
                <a:off x="1077848" y="1414400"/>
                <a:ext cx="70159" cy="42899"/>
              </a:xfrm>
              <a:custGeom>
                <a:avLst/>
                <a:gdLst/>
                <a:ahLst/>
                <a:cxnLst/>
                <a:rect l="l" t="t" r="r" b="b"/>
                <a:pathLst>
                  <a:path w="5289" h="3234" extrusionOk="0">
                    <a:moveTo>
                      <a:pt x="4946" y="723"/>
                    </a:moveTo>
                    <a:lnTo>
                      <a:pt x="4946" y="1750"/>
                    </a:lnTo>
                    <a:cubicBezTo>
                      <a:pt x="4946" y="2435"/>
                      <a:pt x="3919" y="2968"/>
                      <a:pt x="2625" y="2968"/>
                    </a:cubicBezTo>
                    <a:cubicBezTo>
                      <a:pt x="1370" y="2968"/>
                      <a:pt x="305" y="2397"/>
                      <a:pt x="305" y="1750"/>
                    </a:cubicBezTo>
                    <a:lnTo>
                      <a:pt x="305" y="723"/>
                    </a:lnTo>
                    <a:cubicBezTo>
                      <a:pt x="761" y="1179"/>
                      <a:pt x="1636" y="1484"/>
                      <a:pt x="2625" y="1484"/>
                    </a:cubicBezTo>
                    <a:cubicBezTo>
                      <a:pt x="3614" y="1484"/>
                      <a:pt x="4527" y="1179"/>
                      <a:pt x="4946" y="723"/>
                    </a:cubicBezTo>
                    <a:close/>
                    <a:moveTo>
                      <a:pt x="0" y="0"/>
                    </a:moveTo>
                    <a:lnTo>
                      <a:pt x="0" y="1750"/>
                    </a:lnTo>
                    <a:cubicBezTo>
                      <a:pt x="0" y="2587"/>
                      <a:pt x="1180" y="3234"/>
                      <a:pt x="2663" y="3234"/>
                    </a:cubicBezTo>
                    <a:cubicBezTo>
                      <a:pt x="4147" y="3234"/>
                      <a:pt x="5288" y="2587"/>
                      <a:pt x="5250" y="1750"/>
                    </a:cubicBezTo>
                    <a:lnTo>
                      <a:pt x="5250" y="0"/>
                    </a:lnTo>
                    <a:lnTo>
                      <a:pt x="4946" y="0"/>
                    </a:lnTo>
                    <a:cubicBezTo>
                      <a:pt x="4946" y="685"/>
                      <a:pt x="3919" y="1179"/>
                      <a:pt x="2625" y="1179"/>
                    </a:cubicBezTo>
                    <a:cubicBezTo>
                      <a:pt x="1370" y="1179"/>
                      <a:pt x="305" y="609"/>
                      <a:pt x="3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43;p34">
                <a:extLst>
                  <a:ext uri="{FF2B5EF4-FFF2-40B4-BE49-F238E27FC236}">
                    <a16:creationId xmlns:a16="http://schemas.microsoft.com/office/drawing/2014/main" id="{D522C050-A34A-4736-B282-C20FEBBD3531}"/>
                  </a:ext>
                </a:extLst>
              </p:cNvPr>
              <p:cNvSpPr/>
              <p:nvPr/>
            </p:nvSpPr>
            <p:spPr>
              <a:xfrm>
                <a:off x="1077848" y="1395219"/>
                <a:ext cx="70663" cy="38866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30" extrusionOk="0">
                    <a:moveTo>
                      <a:pt x="2663" y="267"/>
                    </a:moveTo>
                    <a:cubicBezTo>
                      <a:pt x="3919" y="267"/>
                      <a:pt x="4984" y="837"/>
                      <a:pt x="4984" y="1446"/>
                    </a:cubicBezTo>
                    <a:cubicBezTo>
                      <a:pt x="4984" y="2131"/>
                      <a:pt x="3957" y="2625"/>
                      <a:pt x="2663" y="2625"/>
                    </a:cubicBezTo>
                    <a:cubicBezTo>
                      <a:pt x="1446" y="2625"/>
                      <a:pt x="343" y="2055"/>
                      <a:pt x="343" y="1446"/>
                    </a:cubicBezTo>
                    <a:cubicBezTo>
                      <a:pt x="343" y="799"/>
                      <a:pt x="1370" y="267"/>
                      <a:pt x="2663" y="267"/>
                    </a:cubicBezTo>
                    <a:close/>
                    <a:moveTo>
                      <a:pt x="2663" y="0"/>
                    </a:moveTo>
                    <a:cubicBezTo>
                      <a:pt x="1141" y="0"/>
                      <a:pt x="0" y="647"/>
                      <a:pt x="0" y="1446"/>
                    </a:cubicBezTo>
                    <a:cubicBezTo>
                      <a:pt x="0" y="2245"/>
                      <a:pt x="1180" y="2930"/>
                      <a:pt x="2663" y="2930"/>
                    </a:cubicBezTo>
                    <a:cubicBezTo>
                      <a:pt x="4147" y="2930"/>
                      <a:pt x="5326" y="2283"/>
                      <a:pt x="5326" y="1446"/>
                    </a:cubicBezTo>
                    <a:cubicBezTo>
                      <a:pt x="5326" y="647"/>
                      <a:pt x="4185" y="0"/>
                      <a:pt x="26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944;p34">
                <a:extLst>
                  <a:ext uri="{FF2B5EF4-FFF2-40B4-BE49-F238E27FC236}">
                    <a16:creationId xmlns:a16="http://schemas.microsoft.com/office/drawing/2014/main" id="{2744C7E2-DBE5-447A-B6CE-350C4185A23D}"/>
                  </a:ext>
                </a:extLst>
              </p:cNvPr>
              <p:cNvSpPr/>
              <p:nvPr/>
            </p:nvSpPr>
            <p:spPr>
              <a:xfrm>
                <a:off x="1231258" y="1411866"/>
                <a:ext cx="70663" cy="42912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3235" extrusionOk="0">
                    <a:moveTo>
                      <a:pt x="4984" y="724"/>
                    </a:moveTo>
                    <a:lnTo>
                      <a:pt x="4984" y="1751"/>
                    </a:lnTo>
                    <a:cubicBezTo>
                      <a:pt x="4984" y="2436"/>
                      <a:pt x="3957" y="2968"/>
                      <a:pt x="2664" y="2968"/>
                    </a:cubicBezTo>
                    <a:cubicBezTo>
                      <a:pt x="1408" y="2968"/>
                      <a:pt x="343" y="2398"/>
                      <a:pt x="343" y="1751"/>
                    </a:cubicBezTo>
                    <a:lnTo>
                      <a:pt x="343" y="724"/>
                    </a:lnTo>
                    <a:cubicBezTo>
                      <a:pt x="761" y="1180"/>
                      <a:pt x="1636" y="1485"/>
                      <a:pt x="2664" y="1485"/>
                    </a:cubicBezTo>
                    <a:cubicBezTo>
                      <a:pt x="3653" y="1485"/>
                      <a:pt x="4566" y="1180"/>
                      <a:pt x="4984" y="724"/>
                    </a:cubicBezTo>
                    <a:close/>
                    <a:moveTo>
                      <a:pt x="1" y="1"/>
                    </a:moveTo>
                    <a:lnTo>
                      <a:pt x="1" y="1751"/>
                    </a:lnTo>
                    <a:cubicBezTo>
                      <a:pt x="1" y="2588"/>
                      <a:pt x="1180" y="3235"/>
                      <a:pt x="2664" y="3235"/>
                    </a:cubicBezTo>
                    <a:cubicBezTo>
                      <a:pt x="4147" y="3235"/>
                      <a:pt x="5327" y="2626"/>
                      <a:pt x="5251" y="1751"/>
                    </a:cubicBezTo>
                    <a:lnTo>
                      <a:pt x="5251" y="1"/>
                    </a:lnTo>
                    <a:lnTo>
                      <a:pt x="4946" y="1"/>
                    </a:lnTo>
                    <a:cubicBezTo>
                      <a:pt x="4946" y="686"/>
                      <a:pt x="3919" y="1180"/>
                      <a:pt x="2626" y="1180"/>
                    </a:cubicBezTo>
                    <a:cubicBezTo>
                      <a:pt x="1370" y="1180"/>
                      <a:pt x="267" y="610"/>
                      <a:pt x="2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945;p34">
                <a:extLst>
                  <a:ext uri="{FF2B5EF4-FFF2-40B4-BE49-F238E27FC236}">
                    <a16:creationId xmlns:a16="http://schemas.microsoft.com/office/drawing/2014/main" id="{52261CDE-A27B-45D8-A904-9A908FCACE04}"/>
                  </a:ext>
                </a:extLst>
              </p:cNvPr>
              <p:cNvSpPr/>
              <p:nvPr/>
            </p:nvSpPr>
            <p:spPr>
              <a:xfrm>
                <a:off x="1231258" y="1392194"/>
                <a:ext cx="70663" cy="39371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68" extrusionOk="0">
                    <a:moveTo>
                      <a:pt x="2664" y="343"/>
                    </a:moveTo>
                    <a:cubicBezTo>
                      <a:pt x="3957" y="343"/>
                      <a:pt x="4984" y="875"/>
                      <a:pt x="4984" y="1522"/>
                    </a:cubicBezTo>
                    <a:cubicBezTo>
                      <a:pt x="4984" y="2207"/>
                      <a:pt x="3957" y="2739"/>
                      <a:pt x="2664" y="2739"/>
                    </a:cubicBezTo>
                    <a:cubicBezTo>
                      <a:pt x="1408" y="2739"/>
                      <a:pt x="343" y="2169"/>
                      <a:pt x="343" y="1522"/>
                    </a:cubicBezTo>
                    <a:cubicBezTo>
                      <a:pt x="343" y="875"/>
                      <a:pt x="1370" y="343"/>
                      <a:pt x="2664" y="343"/>
                    </a:cubicBezTo>
                    <a:close/>
                    <a:moveTo>
                      <a:pt x="2664" y="0"/>
                    </a:moveTo>
                    <a:cubicBezTo>
                      <a:pt x="1142" y="0"/>
                      <a:pt x="1" y="685"/>
                      <a:pt x="1" y="1484"/>
                    </a:cubicBezTo>
                    <a:cubicBezTo>
                      <a:pt x="1" y="2283"/>
                      <a:pt x="1180" y="2968"/>
                      <a:pt x="2664" y="2968"/>
                    </a:cubicBezTo>
                    <a:cubicBezTo>
                      <a:pt x="4147" y="2968"/>
                      <a:pt x="5327" y="2359"/>
                      <a:pt x="5327" y="1484"/>
                    </a:cubicBezTo>
                    <a:cubicBezTo>
                      <a:pt x="5327" y="685"/>
                      <a:pt x="4147" y="0"/>
                      <a:pt x="266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946;p34">
                <a:extLst>
                  <a:ext uri="{FF2B5EF4-FFF2-40B4-BE49-F238E27FC236}">
                    <a16:creationId xmlns:a16="http://schemas.microsoft.com/office/drawing/2014/main" id="{22509A6A-652A-42D0-B31D-CD10F3398EA3}"/>
                  </a:ext>
                </a:extLst>
              </p:cNvPr>
              <p:cNvSpPr/>
              <p:nvPr/>
            </p:nvSpPr>
            <p:spPr>
              <a:xfrm>
                <a:off x="1151018" y="1456782"/>
                <a:ext cx="70159" cy="42912"/>
              </a:xfrm>
              <a:custGeom>
                <a:avLst/>
                <a:gdLst/>
                <a:ahLst/>
                <a:cxnLst/>
                <a:rect l="l" t="t" r="r" b="b"/>
                <a:pathLst>
                  <a:path w="5289" h="3235" extrusionOk="0">
                    <a:moveTo>
                      <a:pt x="4946" y="724"/>
                    </a:moveTo>
                    <a:lnTo>
                      <a:pt x="4946" y="1751"/>
                    </a:lnTo>
                    <a:cubicBezTo>
                      <a:pt x="4946" y="2436"/>
                      <a:pt x="3919" y="2968"/>
                      <a:pt x="2626" y="2968"/>
                    </a:cubicBezTo>
                    <a:cubicBezTo>
                      <a:pt x="1370" y="2968"/>
                      <a:pt x="305" y="2360"/>
                      <a:pt x="305" y="1751"/>
                    </a:cubicBezTo>
                    <a:lnTo>
                      <a:pt x="305" y="724"/>
                    </a:lnTo>
                    <a:cubicBezTo>
                      <a:pt x="761" y="1180"/>
                      <a:pt x="1636" y="1484"/>
                      <a:pt x="2626" y="1484"/>
                    </a:cubicBezTo>
                    <a:cubicBezTo>
                      <a:pt x="3615" y="1484"/>
                      <a:pt x="4528" y="1180"/>
                      <a:pt x="4946" y="724"/>
                    </a:cubicBezTo>
                    <a:close/>
                    <a:moveTo>
                      <a:pt x="1" y="1"/>
                    </a:moveTo>
                    <a:lnTo>
                      <a:pt x="1" y="1751"/>
                    </a:lnTo>
                    <a:cubicBezTo>
                      <a:pt x="1" y="2550"/>
                      <a:pt x="1180" y="3235"/>
                      <a:pt x="2664" y="3235"/>
                    </a:cubicBezTo>
                    <a:cubicBezTo>
                      <a:pt x="4147" y="3235"/>
                      <a:pt x="5289" y="2550"/>
                      <a:pt x="5251" y="1751"/>
                    </a:cubicBezTo>
                    <a:lnTo>
                      <a:pt x="5251" y="1"/>
                    </a:lnTo>
                    <a:lnTo>
                      <a:pt x="4946" y="1"/>
                    </a:lnTo>
                    <a:cubicBezTo>
                      <a:pt x="4946" y="648"/>
                      <a:pt x="3919" y="1180"/>
                      <a:pt x="2626" y="1180"/>
                    </a:cubicBezTo>
                    <a:cubicBezTo>
                      <a:pt x="1408" y="1180"/>
                      <a:pt x="305" y="609"/>
                      <a:pt x="30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947;p34">
                <a:extLst>
                  <a:ext uri="{FF2B5EF4-FFF2-40B4-BE49-F238E27FC236}">
                    <a16:creationId xmlns:a16="http://schemas.microsoft.com/office/drawing/2014/main" id="{B92EA41A-C413-4FCE-9CA0-02BFF80100A5}"/>
                  </a:ext>
                </a:extLst>
              </p:cNvPr>
              <p:cNvSpPr/>
              <p:nvPr/>
            </p:nvSpPr>
            <p:spPr>
              <a:xfrm>
                <a:off x="1151018" y="1437110"/>
                <a:ext cx="70663" cy="39371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68" extrusionOk="0">
                    <a:moveTo>
                      <a:pt x="2664" y="304"/>
                    </a:moveTo>
                    <a:cubicBezTo>
                      <a:pt x="3919" y="304"/>
                      <a:pt x="4984" y="799"/>
                      <a:pt x="4984" y="1484"/>
                    </a:cubicBezTo>
                    <a:cubicBezTo>
                      <a:pt x="4984" y="2131"/>
                      <a:pt x="3957" y="2663"/>
                      <a:pt x="2664" y="2663"/>
                    </a:cubicBezTo>
                    <a:cubicBezTo>
                      <a:pt x="1446" y="2663"/>
                      <a:pt x="343" y="2131"/>
                      <a:pt x="343" y="1484"/>
                    </a:cubicBezTo>
                    <a:cubicBezTo>
                      <a:pt x="343" y="799"/>
                      <a:pt x="1370" y="304"/>
                      <a:pt x="2664" y="304"/>
                    </a:cubicBezTo>
                    <a:close/>
                    <a:moveTo>
                      <a:pt x="2664" y="0"/>
                    </a:moveTo>
                    <a:cubicBezTo>
                      <a:pt x="1142" y="0"/>
                      <a:pt x="1" y="685"/>
                      <a:pt x="1" y="1484"/>
                    </a:cubicBezTo>
                    <a:cubicBezTo>
                      <a:pt x="1" y="2283"/>
                      <a:pt x="1180" y="2967"/>
                      <a:pt x="2664" y="2967"/>
                    </a:cubicBezTo>
                    <a:cubicBezTo>
                      <a:pt x="4147" y="2967"/>
                      <a:pt x="5327" y="2283"/>
                      <a:pt x="5327" y="1484"/>
                    </a:cubicBezTo>
                    <a:cubicBezTo>
                      <a:pt x="5327" y="685"/>
                      <a:pt x="4147" y="0"/>
                      <a:pt x="266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948;p34">
                <a:extLst>
                  <a:ext uri="{FF2B5EF4-FFF2-40B4-BE49-F238E27FC236}">
                    <a16:creationId xmlns:a16="http://schemas.microsoft.com/office/drawing/2014/main" id="{A0A97CE9-D8B2-4B4D-AF0C-54F36CC9F7F4}"/>
                  </a:ext>
                </a:extLst>
              </p:cNvPr>
              <p:cNvSpPr/>
              <p:nvPr/>
            </p:nvSpPr>
            <p:spPr>
              <a:xfrm>
                <a:off x="1304441" y="1454261"/>
                <a:ext cx="70663" cy="42912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3235" extrusionOk="0">
                    <a:moveTo>
                      <a:pt x="4984" y="723"/>
                    </a:moveTo>
                    <a:lnTo>
                      <a:pt x="4984" y="1751"/>
                    </a:lnTo>
                    <a:cubicBezTo>
                      <a:pt x="4984" y="2435"/>
                      <a:pt x="3957" y="2930"/>
                      <a:pt x="2663" y="2930"/>
                    </a:cubicBezTo>
                    <a:cubicBezTo>
                      <a:pt x="1446" y="2930"/>
                      <a:pt x="342" y="2359"/>
                      <a:pt x="342" y="1751"/>
                    </a:cubicBezTo>
                    <a:lnTo>
                      <a:pt x="342" y="723"/>
                    </a:lnTo>
                    <a:cubicBezTo>
                      <a:pt x="740" y="1157"/>
                      <a:pt x="1582" y="1487"/>
                      <a:pt x="2513" y="1487"/>
                    </a:cubicBezTo>
                    <a:cubicBezTo>
                      <a:pt x="2563" y="1487"/>
                      <a:pt x="2613" y="1486"/>
                      <a:pt x="2663" y="1484"/>
                    </a:cubicBezTo>
                    <a:cubicBezTo>
                      <a:pt x="3652" y="1484"/>
                      <a:pt x="4565" y="1180"/>
                      <a:pt x="4984" y="723"/>
                    </a:cubicBezTo>
                    <a:close/>
                    <a:moveTo>
                      <a:pt x="0" y="1"/>
                    </a:moveTo>
                    <a:lnTo>
                      <a:pt x="0" y="1751"/>
                    </a:lnTo>
                    <a:cubicBezTo>
                      <a:pt x="0" y="2550"/>
                      <a:pt x="1179" y="3234"/>
                      <a:pt x="2663" y="3234"/>
                    </a:cubicBezTo>
                    <a:cubicBezTo>
                      <a:pt x="4147" y="3234"/>
                      <a:pt x="5326" y="2626"/>
                      <a:pt x="5250" y="1751"/>
                    </a:cubicBezTo>
                    <a:lnTo>
                      <a:pt x="5250" y="1"/>
                    </a:lnTo>
                    <a:lnTo>
                      <a:pt x="4946" y="1"/>
                    </a:lnTo>
                    <a:cubicBezTo>
                      <a:pt x="4946" y="647"/>
                      <a:pt x="3881" y="1180"/>
                      <a:pt x="2625" y="1180"/>
                    </a:cubicBezTo>
                    <a:cubicBezTo>
                      <a:pt x="1370" y="1180"/>
                      <a:pt x="304" y="609"/>
                      <a:pt x="3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949;p34">
                <a:extLst>
                  <a:ext uri="{FF2B5EF4-FFF2-40B4-BE49-F238E27FC236}">
                    <a16:creationId xmlns:a16="http://schemas.microsoft.com/office/drawing/2014/main" id="{38DD8C7E-B856-413C-9AA4-73C5D4CE65B4}"/>
                  </a:ext>
                </a:extLst>
              </p:cNvPr>
              <p:cNvSpPr/>
              <p:nvPr/>
            </p:nvSpPr>
            <p:spPr>
              <a:xfrm>
                <a:off x="1304441" y="1435080"/>
                <a:ext cx="70663" cy="39384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2969" extrusionOk="0">
                    <a:moveTo>
                      <a:pt x="2663" y="305"/>
                    </a:moveTo>
                    <a:cubicBezTo>
                      <a:pt x="3957" y="305"/>
                      <a:pt x="4984" y="838"/>
                      <a:pt x="4984" y="1485"/>
                    </a:cubicBezTo>
                    <a:cubicBezTo>
                      <a:pt x="4984" y="2169"/>
                      <a:pt x="3957" y="2664"/>
                      <a:pt x="2663" y="2664"/>
                    </a:cubicBezTo>
                    <a:cubicBezTo>
                      <a:pt x="1408" y="2664"/>
                      <a:pt x="342" y="2093"/>
                      <a:pt x="342" y="1485"/>
                    </a:cubicBezTo>
                    <a:cubicBezTo>
                      <a:pt x="342" y="838"/>
                      <a:pt x="1370" y="305"/>
                      <a:pt x="2663" y="305"/>
                    </a:cubicBezTo>
                    <a:close/>
                    <a:moveTo>
                      <a:pt x="2663" y="1"/>
                    </a:moveTo>
                    <a:cubicBezTo>
                      <a:pt x="1141" y="1"/>
                      <a:pt x="0" y="686"/>
                      <a:pt x="0" y="1485"/>
                    </a:cubicBezTo>
                    <a:cubicBezTo>
                      <a:pt x="0" y="2284"/>
                      <a:pt x="1179" y="2968"/>
                      <a:pt x="2663" y="2968"/>
                    </a:cubicBezTo>
                    <a:cubicBezTo>
                      <a:pt x="4147" y="2968"/>
                      <a:pt x="5326" y="2284"/>
                      <a:pt x="5326" y="1485"/>
                    </a:cubicBezTo>
                    <a:cubicBezTo>
                      <a:pt x="5326" y="686"/>
                      <a:pt x="4185" y="1"/>
                      <a:pt x="26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950;p34">
                <a:extLst>
                  <a:ext uri="{FF2B5EF4-FFF2-40B4-BE49-F238E27FC236}">
                    <a16:creationId xmlns:a16="http://schemas.microsoft.com/office/drawing/2014/main" id="{8176D6BD-E95F-4476-8A38-678D2D565F71}"/>
                  </a:ext>
                </a:extLst>
              </p:cNvPr>
              <p:cNvSpPr/>
              <p:nvPr/>
            </p:nvSpPr>
            <p:spPr>
              <a:xfrm>
                <a:off x="1224188" y="1499177"/>
                <a:ext cx="70172" cy="42912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3235" extrusionOk="0">
                    <a:moveTo>
                      <a:pt x="5023" y="685"/>
                    </a:moveTo>
                    <a:lnTo>
                      <a:pt x="5023" y="1751"/>
                    </a:lnTo>
                    <a:cubicBezTo>
                      <a:pt x="5023" y="2397"/>
                      <a:pt x="3958" y="2930"/>
                      <a:pt x="2664" y="2930"/>
                    </a:cubicBezTo>
                    <a:cubicBezTo>
                      <a:pt x="1447" y="2930"/>
                      <a:pt x="343" y="2359"/>
                      <a:pt x="343" y="1751"/>
                    </a:cubicBezTo>
                    <a:lnTo>
                      <a:pt x="343" y="685"/>
                    </a:lnTo>
                    <a:cubicBezTo>
                      <a:pt x="762" y="1180"/>
                      <a:pt x="1637" y="1446"/>
                      <a:pt x="2664" y="1446"/>
                    </a:cubicBezTo>
                    <a:cubicBezTo>
                      <a:pt x="3653" y="1446"/>
                      <a:pt x="4566" y="1180"/>
                      <a:pt x="5023" y="685"/>
                    </a:cubicBezTo>
                    <a:close/>
                    <a:moveTo>
                      <a:pt x="1" y="0"/>
                    </a:moveTo>
                    <a:lnTo>
                      <a:pt x="1" y="1751"/>
                    </a:lnTo>
                    <a:cubicBezTo>
                      <a:pt x="1" y="2549"/>
                      <a:pt x="1218" y="3234"/>
                      <a:pt x="2664" y="3234"/>
                    </a:cubicBezTo>
                    <a:cubicBezTo>
                      <a:pt x="4148" y="3234"/>
                      <a:pt x="5289" y="2549"/>
                      <a:pt x="5251" y="1751"/>
                    </a:cubicBezTo>
                    <a:lnTo>
                      <a:pt x="5251" y="0"/>
                    </a:lnTo>
                    <a:lnTo>
                      <a:pt x="4947" y="0"/>
                    </a:lnTo>
                    <a:cubicBezTo>
                      <a:pt x="4947" y="647"/>
                      <a:pt x="3920" y="1180"/>
                      <a:pt x="2626" y="1180"/>
                    </a:cubicBezTo>
                    <a:cubicBezTo>
                      <a:pt x="1371" y="1180"/>
                      <a:pt x="305" y="609"/>
                      <a:pt x="3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951;p34">
                <a:extLst>
                  <a:ext uri="{FF2B5EF4-FFF2-40B4-BE49-F238E27FC236}">
                    <a16:creationId xmlns:a16="http://schemas.microsoft.com/office/drawing/2014/main" id="{08106853-383C-41DC-9C92-92D0499614C5}"/>
                  </a:ext>
                </a:extLst>
              </p:cNvPr>
              <p:cNvSpPr/>
              <p:nvPr/>
            </p:nvSpPr>
            <p:spPr>
              <a:xfrm>
                <a:off x="1224188" y="1479491"/>
                <a:ext cx="70676" cy="38880"/>
              </a:xfrm>
              <a:custGeom>
                <a:avLst/>
                <a:gdLst/>
                <a:ahLst/>
                <a:cxnLst/>
                <a:rect l="l" t="t" r="r" b="b"/>
                <a:pathLst>
                  <a:path w="5328" h="2931" extrusionOk="0">
                    <a:moveTo>
                      <a:pt x="2664" y="343"/>
                    </a:moveTo>
                    <a:cubicBezTo>
                      <a:pt x="3920" y="343"/>
                      <a:pt x="4985" y="838"/>
                      <a:pt x="5023" y="1523"/>
                    </a:cubicBezTo>
                    <a:cubicBezTo>
                      <a:pt x="5023" y="2169"/>
                      <a:pt x="3958" y="2702"/>
                      <a:pt x="2664" y="2702"/>
                    </a:cubicBezTo>
                    <a:cubicBezTo>
                      <a:pt x="1447" y="2702"/>
                      <a:pt x="343" y="2131"/>
                      <a:pt x="343" y="1523"/>
                    </a:cubicBezTo>
                    <a:cubicBezTo>
                      <a:pt x="343" y="838"/>
                      <a:pt x="1371" y="343"/>
                      <a:pt x="2664" y="343"/>
                    </a:cubicBezTo>
                    <a:close/>
                    <a:moveTo>
                      <a:pt x="2664" y="1"/>
                    </a:moveTo>
                    <a:cubicBezTo>
                      <a:pt x="1142" y="1"/>
                      <a:pt x="1" y="648"/>
                      <a:pt x="1" y="1484"/>
                    </a:cubicBezTo>
                    <a:cubicBezTo>
                      <a:pt x="1" y="2283"/>
                      <a:pt x="1218" y="2930"/>
                      <a:pt x="2664" y="2930"/>
                    </a:cubicBezTo>
                    <a:cubicBezTo>
                      <a:pt x="4148" y="2930"/>
                      <a:pt x="5327" y="2283"/>
                      <a:pt x="5327" y="1484"/>
                    </a:cubicBezTo>
                    <a:cubicBezTo>
                      <a:pt x="5327" y="648"/>
                      <a:pt x="4148" y="1"/>
                      <a:pt x="26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C7913646-4E2D-496D-8156-46CA138CACBE}"/>
              </a:ext>
            </a:extLst>
          </p:cNvPr>
          <p:cNvSpPr/>
          <p:nvPr/>
        </p:nvSpPr>
        <p:spPr>
          <a:xfrm>
            <a:off x="1846261" y="883765"/>
            <a:ext cx="1636714" cy="141493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100" b="1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Виды деятельности: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Помощь пользователю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Образовательная </a:t>
            </a:r>
          </a:p>
          <a:p>
            <a:pPr algn="ctr"/>
            <a:endParaRPr lang="ru-RU" sz="1200" b="1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sz="1200" b="1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132564F4-0585-4BAE-9C8A-9F08A64C74B2}"/>
              </a:ext>
            </a:extLst>
          </p:cNvPr>
          <p:cNvSpPr/>
          <p:nvPr/>
        </p:nvSpPr>
        <p:spPr>
          <a:xfrm>
            <a:off x="1846261" y="2339975"/>
            <a:ext cx="1636714" cy="138085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100" b="1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Ресурсы:</a:t>
            </a:r>
            <a:endParaRPr lang="ru-RU" sz="1200" b="1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Компетенция в медицине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5FCD2EAF-C384-4DEA-9FD5-C32081E3049C}"/>
              </a:ext>
            </a:extLst>
          </p:cNvPr>
          <p:cNvSpPr/>
          <p:nvPr/>
        </p:nvSpPr>
        <p:spPr>
          <a:xfrm>
            <a:off x="5428454" y="883765"/>
            <a:ext cx="1613909" cy="141493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Взаимоотношения с клиентами: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 err="1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Автоматиз</a:t>
            </a:r>
            <a:r>
              <a:rPr lang="ru-RU" sz="105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-е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>
              <a:buClr>
                <a:srgbClr val="00296F"/>
              </a:buClr>
              <a:buSzPct val="120000"/>
            </a:pPr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77EA2A17-5C03-4754-9572-23767D01C214}"/>
              </a:ext>
            </a:extLst>
          </p:cNvPr>
          <p:cNvSpPr/>
          <p:nvPr/>
        </p:nvSpPr>
        <p:spPr>
          <a:xfrm>
            <a:off x="5428454" y="2339975"/>
            <a:ext cx="1613909" cy="138085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100" b="1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Каналы продвижения:</a:t>
            </a:r>
            <a:endParaRPr lang="ru-RU" sz="1100" dirty="0">
              <a:solidFill>
                <a:srgbClr val="092054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Таргетированная реклама</a:t>
            </a:r>
          </a:p>
          <a:p>
            <a:pPr marL="171450" indent="-171450">
              <a:buClr>
                <a:srgbClr val="00296F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Соц. сети</a:t>
            </a: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endParaRPr lang="ru-RU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A48A9A0C-824B-453A-B700-B7A98FDE4E59}"/>
              </a:ext>
            </a:extLst>
          </p:cNvPr>
          <p:cNvSpPr/>
          <p:nvPr/>
        </p:nvSpPr>
        <p:spPr>
          <a:xfrm>
            <a:off x="8846146" y="0"/>
            <a:ext cx="287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28336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160A5E26-5CA0-4B93-856C-EEBBE53C278F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7DF61-EC2C-4C93-A785-266CF91FEEC2}"/>
              </a:ext>
            </a:extLst>
          </p:cNvPr>
          <p:cNvSpPr txBox="1"/>
          <p:nvPr/>
        </p:nvSpPr>
        <p:spPr>
          <a:xfrm>
            <a:off x="209549" y="123569"/>
            <a:ext cx="6864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6"/>
                </a:solidFill>
                <a:latin typeface="Roboto Black" panose="020B0604020202020204" charset="0"/>
                <a:ea typeface="Roboto Black" panose="020B0604020202020204" charset="0"/>
              </a:rPr>
              <a:t>Оценка рынка. Юнит экономика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84F079B-1BEB-4450-B10F-0DEAAE4D6A55}"/>
              </a:ext>
            </a:extLst>
          </p:cNvPr>
          <p:cNvGrpSpPr/>
          <p:nvPr/>
        </p:nvGrpSpPr>
        <p:grpSpPr>
          <a:xfrm>
            <a:off x="209549" y="928487"/>
            <a:ext cx="4057651" cy="4100443"/>
            <a:chOff x="209549" y="928487"/>
            <a:chExt cx="4057651" cy="4100443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87EC835B-4ADA-401C-B498-6237C1F3F1B9}"/>
                </a:ext>
              </a:extLst>
            </p:cNvPr>
            <p:cNvSpPr/>
            <p:nvPr/>
          </p:nvSpPr>
          <p:spPr>
            <a:xfrm>
              <a:off x="209549" y="928487"/>
              <a:ext cx="4057651" cy="41004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CE38F261-EA66-4CF5-A5EF-84D898D9A1DE}"/>
                </a:ext>
              </a:extLst>
            </p:cNvPr>
            <p:cNvSpPr/>
            <p:nvPr/>
          </p:nvSpPr>
          <p:spPr>
            <a:xfrm>
              <a:off x="625268" y="1759527"/>
              <a:ext cx="3226202" cy="326940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E805E2D2-9AB9-4C6E-8950-8CC27050F62D}"/>
                </a:ext>
              </a:extLst>
            </p:cNvPr>
            <p:cNvSpPr/>
            <p:nvPr/>
          </p:nvSpPr>
          <p:spPr>
            <a:xfrm>
              <a:off x="1056019" y="2639291"/>
              <a:ext cx="2364701" cy="2389639"/>
            </a:xfrm>
            <a:prstGeom prst="roundRect">
              <a:avLst/>
            </a:prstGeom>
            <a:solidFill>
              <a:srgbClr val="39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11214A7-C7B1-45DA-B1E4-07A83C62F346}"/>
                </a:ext>
              </a:extLst>
            </p:cNvPr>
            <p:cNvSpPr txBox="1"/>
            <p:nvPr/>
          </p:nvSpPr>
          <p:spPr>
            <a:xfrm>
              <a:off x="1219200" y="1900627"/>
              <a:ext cx="184697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SAM</a:t>
              </a:r>
              <a:r>
                <a:rPr lang="en-US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– </a:t>
              </a:r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1.8 млрд ₽</a:t>
              </a:r>
            </a:p>
            <a:p>
              <a:pPr algn="ctr"/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1 673 253 человек</a:t>
              </a:r>
            </a:p>
            <a:p>
              <a:endParaRPr lang="ru-RU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DB364A-F8EF-40AE-9280-45C402F5689E}"/>
                </a:ext>
              </a:extLst>
            </p:cNvPr>
            <p:cNvSpPr txBox="1"/>
            <p:nvPr/>
          </p:nvSpPr>
          <p:spPr>
            <a:xfrm>
              <a:off x="1056019" y="1121737"/>
              <a:ext cx="23647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TAM</a:t>
              </a:r>
              <a:r>
                <a:rPr lang="en-US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– </a:t>
              </a:r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14,8</a:t>
              </a:r>
              <a:r>
                <a:rPr lang="en-US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</a:t>
              </a:r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млрд ₽</a:t>
              </a:r>
            </a:p>
            <a:p>
              <a:pPr algn="ctr"/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13 492 500 человек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23E31A-A132-4566-96C6-08EB61AFA0CC}"/>
                </a:ext>
              </a:extLst>
            </p:cNvPr>
            <p:cNvSpPr txBox="1"/>
            <p:nvPr/>
          </p:nvSpPr>
          <p:spPr>
            <a:xfrm>
              <a:off x="1219200" y="2811125"/>
              <a:ext cx="18469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SOM</a:t>
              </a:r>
              <a:r>
                <a:rPr lang="en-US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– </a:t>
              </a:r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500 млн ₽</a:t>
              </a:r>
              <a:b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</a:br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516 753 человек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5A9DF5-AD3B-43C4-941F-BF090E6E9D41}"/>
              </a:ext>
            </a:extLst>
          </p:cNvPr>
          <p:cNvSpPr/>
          <p:nvPr/>
        </p:nvSpPr>
        <p:spPr>
          <a:xfrm>
            <a:off x="8856741" y="0"/>
            <a:ext cx="287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9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3867BC94-0601-4466-87D2-C41DE01E65C2}"/>
              </a:ext>
            </a:extLst>
          </p:cNvPr>
          <p:cNvSpPr/>
          <p:nvPr/>
        </p:nvSpPr>
        <p:spPr>
          <a:xfrm>
            <a:off x="4498445" y="903593"/>
            <a:ext cx="2134800" cy="720725"/>
          </a:xfrm>
          <a:prstGeom prst="round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ДОХОД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AC3A50CB-EA98-434D-B159-105332F134BA}"/>
              </a:ext>
            </a:extLst>
          </p:cNvPr>
          <p:cNvSpPr/>
          <p:nvPr/>
        </p:nvSpPr>
        <p:spPr>
          <a:xfrm>
            <a:off x="6896177" y="899338"/>
            <a:ext cx="2135880" cy="720725"/>
          </a:xfrm>
          <a:prstGeom prst="round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РАСХОД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4C87A92-2D00-480F-AB26-6AC6E341AFCD}"/>
              </a:ext>
            </a:extLst>
          </p:cNvPr>
          <p:cNvSpPr/>
          <p:nvPr/>
        </p:nvSpPr>
        <p:spPr>
          <a:xfrm>
            <a:off x="4498445" y="1814945"/>
            <a:ext cx="2134800" cy="3213985"/>
          </a:xfrm>
          <a:prstGeom prst="roundRect">
            <a:avLst>
              <a:gd name="adj" fmla="val 84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1 ГОД</a:t>
            </a:r>
          </a:p>
          <a:p>
            <a:pPr algn="ctr"/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+ 297.000 </a:t>
            </a:r>
            <a:r>
              <a:rPr lang="ru-RU" sz="11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₽</a:t>
            </a:r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</a:t>
            </a:r>
          </a:p>
          <a:p>
            <a:pPr algn="ctr"/>
            <a:r>
              <a:rPr lang="ru-RU" sz="8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(=3.000 пользователей)</a:t>
            </a:r>
          </a:p>
          <a:p>
            <a:pPr algn="ctr"/>
            <a:endParaRPr lang="ru-RU" sz="8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200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2 ГОД</a:t>
            </a:r>
          </a:p>
          <a:p>
            <a:pPr algn="ctr"/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+ 2.673.000 </a:t>
            </a:r>
            <a:r>
              <a:rPr lang="ru-RU" sz="11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₽</a:t>
            </a:r>
          </a:p>
          <a:p>
            <a:pPr algn="ctr"/>
            <a:r>
              <a:rPr lang="ru-RU" sz="8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(=27к пользователей)</a:t>
            </a:r>
          </a:p>
          <a:p>
            <a:pPr algn="ctr"/>
            <a:endParaRPr lang="ru-RU" sz="8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200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3 ГОД</a:t>
            </a:r>
          </a:p>
          <a:p>
            <a:pPr algn="ctr"/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+ 5.940.000 </a:t>
            </a:r>
            <a:r>
              <a:rPr lang="ru-RU" sz="11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₽</a:t>
            </a:r>
          </a:p>
          <a:p>
            <a:pPr algn="ctr"/>
            <a:r>
              <a:rPr lang="ru-RU" sz="8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(=60к пользователей)</a:t>
            </a:r>
            <a:endParaRPr lang="ru-RU" sz="8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BE57A741-74CB-479B-B414-9DA1A388BCF1}"/>
              </a:ext>
            </a:extLst>
          </p:cNvPr>
          <p:cNvSpPr/>
          <p:nvPr/>
        </p:nvSpPr>
        <p:spPr>
          <a:xfrm>
            <a:off x="6896177" y="1811057"/>
            <a:ext cx="2135880" cy="1427019"/>
          </a:xfrm>
          <a:prstGeom prst="roundRect">
            <a:avLst>
              <a:gd name="adj" fmla="val 987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1 ГОД</a:t>
            </a:r>
          </a:p>
          <a:p>
            <a:pPr marL="285750" indent="-285750">
              <a:buClr>
                <a:srgbClr val="09205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Системный аналитик</a:t>
            </a:r>
          </a:p>
          <a:p>
            <a:pPr marL="285750" indent="-285750">
              <a:buClr>
                <a:srgbClr val="09205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Дизайнер</a:t>
            </a:r>
          </a:p>
          <a:p>
            <a:pPr marL="285750" indent="-285750">
              <a:buClr>
                <a:srgbClr val="09205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Врач-консультант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CC2D4690-91C2-4C62-B0F6-C7DEB1AE6F1F}"/>
              </a:ext>
            </a:extLst>
          </p:cNvPr>
          <p:cNvSpPr/>
          <p:nvPr/>
        </p:nvSpPr>
        <p:spPr>
          <a:xfrm>
            <a:off x="6878426" y="3489545"/>
            <a:ext cx="2171382" cy="1530386"/>
          </a:xfrm>
          <a:prstGeom prst="roundRect">
            <a:avLst>
              <a:gd name="adj" fmla="val 874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МАРКЕТИНГ 2 ГОД</a:t>
            </a:r>
          </a:p>
          <a:p>
            <a:pPr algn="ctr"/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- 135.000</a:t>
            </a:r>
            <a:r>
              <a:rPr lang="ru-RU" sz="11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 ₽ </a:t>
            </a:r>
            <a:br>
              <a:rPr lang="ru-RU" sz="11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</a:br>
            <a:r>
              <a:rPr lang="ru-RU" sz="8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(+27к пользователей)</a:t>
            </a:r>
            <a:endParaRPr lang="ru-RU" sz="8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algn="ctr"/>
            <a:r>
              <a:rPr lang="ru-RU" sz="1200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МАКРЕТИНГ 3 ГОД</a:t>
            </a:r>
          </a:p>
          <a:p>
            <a:pPr algn="ctr"/>
            <a:r>
              <a:rPr lang="ru-RU" sz="11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- 300.000</a:t>
            </a:r>
            <a:r>
              <a:rPr lang="ru-RU" sz="11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rPr>
              <a:t> ₽</a:t>
            </a:r>
          </a:p>
          <a:p>
            <a:pPr algn="ctr"/>
            <a:r>
              <a:rPr lang="ru-RU" sz="800"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(+60к пользователей)</a:t>
            </a:r>
            <a:endParaRPr lang="ru-RU" sz="8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827BC3C-9496-46DF-BAB5-43904E8B0BD1}"/>
              </a:ext>
            </a:extLst>
          </p:cNvPr>
          <p:cNvGrpSpPr/>
          <p:nvPr/>
        </p:nvGrpSpPr>
        <p:grpSpPr>
          <a:xfrm>
            <a:off x="209549" y="924232"/>
            <a:ext cx="4057651" cy="4100443"/>
            <a:chOff x="209549" y="928487"/>
            <a:chExt cx="4057651" cy="4100443"/>
          </a:xfrm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2FA6F725-FD01-41BE-8556-57B63FC8E150}"/>
                </a:ext>
              </a:extLst>
            </p:cNvPr>
            <p:cNvSpPr/>
            <p:nvPr/>
          </p:nvSpPr>
          <p:spPr>
            <a:xfrm>
              <a:off x="209549" y="928487"/>
              <a:ext cx="4057651" cy="41004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89FBB680-415F-428A-98E2-BA7BC10A4B7F}"/>
                </a:ext>
              </a:extLst>
            </p:cNvPr>
            <p:cNvSpPr/>
            <p:nvPr/>
          </p:nvSpPr>
          <p:spPr>
            <a:xfrm>
              <a:off x="625268" y="1759527"/>
              <a:ext cx="3226202" cy="326940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665C9CDA-6324-4E99-A464-893AC09B9177}"/>
                </a:ext>
              </a:extLst>
            </p:cNvPr>
            <p:cNvSpPr/>
            <p:nvPr/>
          </p:nvSpPr>
          <p:spPr>
            <a:xfrm>
              <a:off x="1056019" y="2639291"/>
              <a:ext cx="2364701" cy="2389639"/>
            </a:xfrm>
            <a:prstGeom prst="roundRect">
              <a:avLst/>
            </a:prstGeom>
            <a:solidFill>
              <a:srgbClr val="39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67B427-8B40-4469-A582-BBE4EE14B9C5}"/>
                </a:ext>
              </a:extLst>
            </p:cNvPr>
            <p:cNvSpPr txBox="1"/>
            <p:nvPr/>
          </p:nvSpPr>
          <p:spPr>
            <a:xfrm>
              <a:off x="1219200" y="1900627"/>
              <a:ext cx="184697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SAM</a:t>
              </a:r>
              <a:r>
                <a:rPr lang="en-US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– </a:t>
              </a:r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1.8 млрд ₽</a:t>
              </a:r>
            </a:p>
            <a:p>
              <a:pPr algn="ctr"/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1 673 253 человек</a:t>
              </a:r>
            </a:p>
            <a:p>
              <a:endParaRPr lang="ru-RU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B8793B7-1816-4B18-961D-057CAF37131B}"/>
                </a:ext>
              </a:extLst>
            </p:cNvPr>
            <p:cNvSpPr txBox="1"/>
            <p:nvPr/>
          </p:nvSpPr>
          <p:spPr>
            <a:xfrm>
              <a:off x="1056019" y="1121737"/>
              <a:ext cx="23647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TAM</a:t>
              </a:r>
              <a:r>
                <a:rPr lang="en-US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– </a:t>
              </a:r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14,8</a:t>
              </a:r>
              <a:r>
                <a:rPr lang="en-US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</a:t>
              </a:r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млрд ₽</a:t>
              </a:r>
            </a:p>
            <a:p>
              <a:pPr algn="ctr"/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13 492 500 человек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D18480-BA70-4307-8A67-24BD88299A2A}"/>
                </a:ext>
              </a:extLst>
            </p:cNvPr>
            <p:cNvSpPr txBox="1"/>
            <p:nvPr/>
          </p:nvSpPr>
          <p:spPr>
            <a:xfrm>
              <a:off x="1219200" y="2811125"/>
              <a:ext cx="18469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SOM</a:t>
              </a:r>
              <a:r>
                <a:rPr lang="en-US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 – </a:t>
              </a:r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500 млн ₽</a:t>
              </a:r>
              <a:b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</a:br>
              <a:r>
                <a:rPr lang="ru-RU" dirty="0"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516 753 человек</a:t>
              </a:r>
            </a:p>
          </p:txBody>
        </p:sp>
      </p:grp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1FB6FFB7-33F5-4063-923D-3AE0AC4EC380}"/>
              </a:ext>
            </a:extLst>
          </p:cNvPr>
          <p:cNvSpPr/>
          <p:nvPr/>
        </p:nvSpPr>
        <p:spPr>
          <a:xfrm>
            <a:off x="4498445" y="899338"/>
            <a:ext cx="2134800" cy="720725"/>
          </a:xfrm>
          <a:prstGeom prst="round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ДОХОД</a:t>
            </a:r>
          </a:p>
        </p:txBody>
      </p:sp>
    </p:spTree>
    <p:extLst>
      <p:ext uri="{BB962C8B-B14F-4D97-AF65-F5344CB8AC3E}">
        <p14:creationId xmlns:p14="http://schemas.microsoft.com/office/powerpoint/2010/main" val="4007844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6C082A59-94AC-4CEE-9CCF-B56C51E18241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BCEB4E-5705-47BA-BEFB-1FB3FCB3A2C4}"/>
              </a:ext>
            </a:extLst>
          </p:cNvPr>
          <p:cNvSpPr/>
          <p:nvPr/>
        </p:nvSpPr>
        <p:spPr>
          <a:xfrm>
            <a:off x="228428" y="114570"/>
            <a:ext cx="45159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>
                <a:solidFill>
                  <a:srgbClr val="FFFFFF"/>
                </a:solidFill>
                <a:latin typeface="Roboto Black" panose="020B0604020202020204" charset="0"/>
                <a:ea typeface="Roboto Black" panose="020B0604020202020204" charset="0"/>
              </a:rPr>
              <a:t>Конкурентный анализ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2E0D585-CC00-4808-842D-722BFD4D2E2C}"/>
              </a:ext>
            </a:extLst>
          </p:cNvPr>
          <p:cNvGraphicFramePr>
            <a:graphicFrameLocks noGrp="1"/>
          </p:cNvGraphicFramePr>
          <p:nvPr/>
        </p:nvGraphicFramePr>
        <p:xfrm>
          <a:off x="322526" y="870173"/>
          <a:ext cx="8498948" cy="388409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20455">
                  <a:extLst>
                    <a:ext uri="{9D8B030D-6E8A-4147-A177-3AD203B41FA5}">
                      <a16:colId xmlns:a16="http://schemas.microsoft.com/office/drawing/2014/main" val="1374032795"/>
                    </a:ext>
                  </a:extLst>
                </a:gridCol>
                <a:gridCol w="1126123">
                  <a:extLst>
                    <a:ext uri="{9D8B030D-6E8A-4147-A177-3AD203B41FA5}">
                      <a16:colId xmlns:a16="http://schemas.microsoft.com/office/drawing/2014/main" val="1932473552"/>
                    </a:ext>
                  </a:extLst>
                </a:gridCol>
                <a:gridCol w="1152394">
                  <a:extLst>
                    <a:ext uri="{9D8B030D-6E8A-4147-A177-3AD203B41FA5}">
                      <a16:colId xmlns:a16="http://schemas.microsoft.com/office/drawing/2014/main" val="298485317"/>
                    </a:ext>
                  </a:extLst>
                </a:gridCol>
                <a:gridCol w="1174315">
                  <a:extLst>
                    <a:ext uri="{9D8B030D-6E8A-4147-A177-3AD203B41FA5}">
                      <a16:colId xmlns:a16="http://schemas.microsoft.com/office/drawing/2014/main" val="1489016218"/>
                    </a:ext>
                  </a:extLst>
                </a:gridCol>
                <a:gridCol w="1221288">
                  <a:extLst>
                    <a:ext uri="{9D8B030D-6E8A-4147-A177-3AD203B41FA5}">
                      <a16:colId xmlns:a16="http://schemas.microsoft.com/office/drawing/2014/main" val="1360043659"/>
                    </a:ext>
                  </a:extLst>
                </a:gridCol>
                <a:gridCol w="1108554">
                  <a:extLst>
                    <a:ext uri="{9D8B030D-6E8A-4147-A177-3AD203B41FA5}">
                      <a16:colId xmlns:a16="http://schemas.microsoft.com/office/drawing/2014/main" val="1694488963"/>
                    </a:ext>
                  </a:extLst>
                </a:gridCol>
                <a:gridCol w="995819">
                  <a:extLst>
                    <a:ext uri="{9D8B030D-6E8A-4147-A177-3AD203B41FA5}">
                      <a16:colId xmlns:a16="http://schemas.microsoft.com/office/drawing/2014/main" val="3523839340"/>
                    </a:ext>
                  </a:extLst>
                </a:gridCol>
              </a:tblGrid>
              <a:tr h="4688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T w="9525" cap="flat" cmpd="sng" algn="ctr">
                      <a:noFill/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solidFill>
                            <a:srgbClr val="092054"/>
                          </a:solidFill>
                        </a:rPr>
                        <a:t>MyTherapy</a:t>
                      </a:r>
                      <a:endParaRPr lang="ru-RU" sz="120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solidFill>
                            <a:srgbClr val="092054"/>
                          </a:solidFill>
                        </a:rPr>
                        <a:t>MediSafe</a:t>
                      </a:r>
                      <a:endParaRPr lang="ru-RU" sz="120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92054"/>
                          </a:solidFill>
                        </a:rPr>
                        <a:t>Мои таблетки</a:t>
                      </a:r>
                      <a:endParaRPr lang="ru-RU" sz="120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92054"/>
                          </a:solidFill>
                        </a:rPr>
                        <a:t>Милая таблетка</a:t>
                      </a:r>
                      <a:endParaRPr lang="ru-RU" sz="120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92054"/>
                          </a:solidFill>
                        </a:rPr>
                        <a:t>Mr. </a:t>
                      </a:r>
                      <a:r>
                        <a:rPr lang="en-US" sz="1200" dirty="0" err="1">
                          <a:solidFill>
                            <a:srgbClr val="092054"/>
                          </a:solidFill>
                        </a:rPr>
                        <a:t>Pillister</a:t>
                      </a:r>
                      <a:endParaRPr lang="ru-RU" sz="120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solidFill>
                            <a:srgbClr val="092054"/>
                          </a:solidFill>
                        </a:rPr>
                        <a:t>Tabletka</a:t>
                      </a:r>
                      <a:endParaRPr lang="ru-RU" sz="120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30170879"/>
                  </a:ext>
                </a:extLst>
              </a:tr>
              <a:tr h="750131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092054"/>
                          </a:solidFill>
                        </a:rPr>
                        <a:t>Архивирование</a:t>
                      </a:r>
                      <a:endParaRPr lang="en-US" sz="1050" dirty="0">
                        <a:solidFill>
                          <a:srgbClr val="092054"/>
                        </a:solidFill>
                      </a:endParaRPr>
                    </a:p>
                    <a:p>
                      <a:r>
                        <a:rPr lang="ru-RU" sz="1050" dirty="0">
                          <a:solidFill>
                            <a:srgbClr val="092054"/>
                          </a:solidFill>
                        </a:rPr>
                        <a:t>информации по поводу курсов лечения и динамики состояния  </a:t>
                      </a:r>
                      <a:endParaRPr lang="ru-RU" sz="105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B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769716"/>
                  </a:ext>
                </a:extLst>
              </a:tr>
              <a:tr h="421949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092054"/>
                          </a:solidFill>
                        </a:rPr>
                        <a:t>Дневник самонаблюдения </a:t>
                      </a:r>
                      <a:endParaRPr lang="ru-RU" sz="105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282090"/>
                  </a:ext>
                </a:extLst>
              </a:tr>
              <a:tr h="401068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092054"/>
                          </a:solidFill>
                        </a:rPr>
                        <a:t>Система наград</a:t>
                      </a:r>
                      <a:endParaRPr lang="ru-RU" sz="105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483633"/>
                  </a:ext>
                </a:extLst>
              </a:tr>
              <a:tr h="421949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092054"/>
                          </a:solidFill>
                        </a:rPr>
                        <a:t>Контроль обеспечения пациента ЛП</a:t>
                      </a:r>
                      <a:endParaRPr lang="ru-RU" sz="105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048898"/>
                  </a:ext>
                </a:extLst>
              </a:tr>
              <a:tr h="421949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092054"/>
                          </a:solidFill>
                        </a:rPr>
                        <a:t>Наличие справочника о свойствах ЛП</a:t>
                      </a:r>
                      <a:endParaRPr lang="ru-RU" sz="105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178199"/>
                  </a:ext>
                </a:extLst>
              </a:tr>
              <a:tr h="421949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092054"/>
                          </a:solidFill>
                        </a:rPr>
                        <a:t>Подтверждение приема ЛП через 5 минут внутри приложения </a:t>
                      </a:r>
                      <a:endParaRPr lang="ru-RU" sz="105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227366"/>
                  </a:ext>
                </a:extLst>
              </a:tr>
              <a:tr h="401068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92054"/>
                          </a:solidFill>
                        </a:rPr>
                        <a:t>Интеграция 2</a:t>
                      </a:r>
                      <a:r>
                        <a:rPr lang="ru-RU" sz="1100" u="sng" baseline="30000" dirty="0">
                          <a:solidFill>
                            <a:srgbClr val="092054"/>
                          </a:solidFill>
                        </a:rPr>
                        <a:t>го</a:t>
                      </a:r>
                      <a:r>
                        <a:rPr lang="ru-RU" sz="1100" dirty="0">
                          <a:solidFill>
                            <a:srgbClr val="092054"/>
                          </a:solidFill>
                        </a:rPr>
                        <a:t> пользователя</a:t>
                      </a:r>
                      <a:endParaRPr lang="ru-RU" sz="1100" dirty="0">
                        <a:solidFill>
                          <a:srgbClr val="092054"/>
                        </a:solidFill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2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26933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FF52EF3-B1FA-448E-8D08-DE2DF3EFF18B}"/>
              </a:ext>
            </a:extLst>
          </p:cNvPr>
          <p:cNvSpPr/>
          <p:nvPr/>
        </p:nvSpPr>
        <p:spPr>
          <a:xfrm>
            <a:off x="8754149" y="5882"/>
            <a:ext cx="3898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10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D22D197-91BB-4012-8B60-C9E4A8CC9A60}"/>
              </a:ext>
            </a:extLst>
          </p:cNvPr>
          <p:cNvSpPr txBox="1"/>
          <p:nvPr/>
        </p:nvSpPr>
        <p:spPr>
          <a:xfrm>
            <a:off x="2291196" y="2416130"/>
            <a:ext cx="45823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20" name="Рисунок 1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CDC0018E-758E-4B08-911D-A68043A2B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240" y="1557772"/>
            <a:ext cx="396860" cy="396860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4D012698-4CA5-4543-B120-01E407327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414" y="2098723"/>
            <a:ext cx="393686" cy="393686"/>
          </a:xfrm>
          <a:prstGeom prst="rect">
            <a:avLst/>
          </a:prstGeom>
        </p:spPr>
      </p:pic>
      <p:pic>
        <p:nvPicPr>
          <p:cNvPr id="64" name="Рисунок 63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E23137E8-2D60-4E88-B297-1FA79BAD8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414" y="2928757"/>
            <a:ext cx="393686" cy="393686"/>
          </a:xfrm>
          <a:prstGeom prst="rect">
            <a:avLst/>
          </a:prstGeom>
        </p:spPr>
      </p:pic>
      <p:pic>
        <p:nvPicPr>
          <p:cNvPr id="69" name="Рисунок 68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A3C7AE47-C70B-4BFD-A1E3-E23323DE8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414" y="4344385"/>
            <a:ext cx="393686" cy="393686"/>
          </a:xfrm>
          <a:prstGeom prst="rect">
            <a:avLst/>
          </a:prstGeom>
        </p:spPr>
      </p:pic>
      <p:pic>
        <p:nvPicPr>
          <p:cNvPr id="74" name="Рисунок 73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31623FCA-129B-4F10-B8B5-9476A2A22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020" y="2927170"/>
            <a:ext cx="396860" cy="396860"/>
          </a:xfrm>
          <a:prstGeom prst="rect">
            <a:avLst/>
          </a:prstGeom>
        </p:spPr>
      </p:pic>
      <p:pic>
        <p:nvPicPr>
          <p:cNvPr id="77" name="Рисунок 7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9BDEE0E6-CA24-4264-B664-46810C957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020" y="1585641"/>
            <a:ext cx="396860" cy="396860"/>
          </a:xfrm>
          <a:prstGeom prst="rect">
            <a:avLst/>
          </a:prstGeom>
        </p:spPr>
      </p:pic>
      <p:pic>
        <p:nvPicPr>
          <p:cNvPr id="78" name="Рисунок 77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5EB85CC9-8110-4BC0-963C-3962A5D82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8607" y="2098723"/>
            <a:ext cx="393686" cy="393686"/>
          </a:xfrm>
          <a:prstGeom prst="rect">
            <a:avLst/>
          </a:prstGeom>
        </p:spPr>
      </p:pic>
      <p:pic>
        <p:nvPicPr>
          <p:cNvPr id="83" name="Рисунок 82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1BCFB2F2-0E24-4347-A8C9-DABE4491B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338" y="4344385"/>
            <a:ext cx="393686" cy="393686"/>
          </a:xfrm>
          <a:prstGeom prst="rect">
            <a:avLst/>
          </a:prstGeom>
        </p:spPr>
      </p:pic>
      <p:pic>
        <p:nvPicPr>
          <p:cNvPr id="85" name="Рисунок 8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478F7B14-C6F6-4A05-8B81-CA5EDEB4F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575" y="1585641"/>
            <a:ext cx="396860" cy="396860"/>
          </a:xfrm>
          <a:prstGeom prst="rect">
            <a:avLst/>
          </a:prstGeom>
        </p:spPr>
      </p:pic>
      <p:pic>
        <p:nvPicPr>
          <p:cNvPr id="95" name="Рисунок 9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688AC71E-2639-4F03-BA68-A1D4B28A0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252" y="1585641"/>
            <a:ext cx="396860" cy="396860"/>
          </a:xfrm>
          <a:prstGeom prst="rect">
            <a:avLst/>
          </a:prstGeom>
        </p:spPr>
      </p:pic>
      <p:pic>
        <p:nvPicPr>
          <p:cNvPr id="96" name="Рисунок 95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F2F4E03E-5CDB-4A16-A042-D969C06E1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888" y="1585641"/>
            <a:ext cx="396860" cy="396860"/>
          </a:xfrm>
          <a:prstGeom prst="rect">
            <a:avLst/>
          </a:prstGeom>
        </p:spPr>
      </p:pic>
      <p:pic>
        <p:nvPicPr>
          <p:cNvPr id="97" name="Рисунок 9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C61842AC-BC9E-4D4F-BE24-9481848D6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240" y="2519904"/>
            <a:ext cx="396860" cy="396860"/>
          </a:xfrm>
          <a:prstGeom prst="rect">
            <a:avLst/>
          </a:prstGeom>
        </p:spPr>
      </p:pic>
      <p:pic>
        <p:nvPicPr>
          <p:cNvPr id="98" name="Рисунок 9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EE18C896-B5FE-4657-8A0B-54917E92B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020" y="2519904"/>
            <a:ext cx="396860" cy="396860"/>
          </a:xfrm>
          <a:prstGeom prst="rect">
            <a:avLst/>
          </a:prstGeom>
        </p:spPr>
      </p:pic>
      <p:pic>
        <p:nvPicPr>
          <p:cNvPr id="99" name="Рисунок 98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C05296D-C239-466E-B76B-DED85593A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575" y="2519904"/>
            <a:ext cx="396860" cy="396860"/>
          </a:xfrm>
          <a:prstGeom prst="rect">
            <a:avLst/>
          </a:prstGeom>
        </p:spPr>
      </p:pic>
      <p:pic>
        <p:nvPicPr>
          <p:cNvPr id="100" name="Рисунок 9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4B58A3E3-434C-465B-8984-F6A9A8310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252" y="2519904"/>
            <a:ext cx="396860" cy="396860"/>
          </a:xfrm>
          <a:prstGeom prst="rect">
            <a:avLst/>
          </a:prstGeom>
        </p:spPr>
      </p:pic>
      <p:pic>
        <p:nvPicPr>
          <p:cNvPr id="101" name="Рисунок 100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40EF6683-437E-47F4-B626-812217CD3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888" y="2519904"/>
            <a:ext cx="396860" cy="396860"/>
          </a:xfrm>
          <a:prstGeom prst="rect">
            <a:avLst/>
          </a:prstGeom>
        </p:spPr>
      </p:pic>
      <p:pic>
        <p:nvPicPr>
          <p:cNvPr id="102" name="Рисунок 101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C00F4464-DDED-4926-9153-42F61DC93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240" y="3340205"/>
            <a:ext cx="396860" cy="396860"/>
          </a:xfrm>
          <a:prstGeom prst="rect">
            <a:avLst/>
          </a:prstGeom>
        </p:spPr>
      </p:pic>
      <p:pic>
        <p:nvPicPr>
          <p:cNvPr id="103" name="Рисунок 10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FB26A5B1-5700-40BC-A569-E70C4728D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020" y="3340205"/>
            <a:ext cx="396860" cy="396860"/>
          </a:xfrm>
          <a:prstGeom prst="rect">
            <a:avLst/>
          </a:prstGeom>
        </p:spPr>
      </p:pic>
      <p:pic>
        <p:nvPicPr>
          <p:cNvPr id="104" name="Рисунок 103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C4859FEA-37D2-4575-875C-4107C1761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575" y="3340205"/>
            <a:ext cx="396860" cy="396860"/>
          </a:xfrm>
          <a:prstGeom prst="rect">
            <a:avLst/>
          </a:prstGeom>
        </p:spPr>
      </p:pic>
      <p:pic>
        <p:nvPicPr>
          <p:cNvPr id="105" name="Рисунок 10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46094A93-9E15-442E-BA8F-94EEAED49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252" y="3340205"/>
            <a:ext cx="396860" cy="396860"/>
          </a:xfrm>
          <a:prstGeom prst="rect">
            <a:avLst/>
          </a:prstGeom>
        </p:spPr>
      </p:pic>
      <p:pic>
        <p:nvPicPr>
          <p:cNvPr id="106" name="Рисунок 105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B55369B-4A35-4775-96D1-E3385CD1C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888" y="3340205"/>
            <a:ext cx="396860" cy="396860"/>
          </a:xfrm>
          <a:prstGeom prst="rect">
            <a:avLst/>
          </a:prstGeom>
        </p:spPr>
      </p:pic>
      <p:pic>
        <p:nvPicPr>
          <p:cNvPr id="107" name="Рисунок 10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0C83BA13-48ED-4FC7-BC8C-27D3DC8A9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888" y="2927170"/>
            <a:ext cx="396860" cy="396860"/>
          </a:xfrm>
          <a:prstGeom prst="rect">
            <a:avLst/>
          </a:prstGeom>
        </p:spPr>
      </p:pic>
      <p:pic>
        <p:nvPicPr>
          <p:cNvPr id="108" name="Рисунок 10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B15C45DA-F648-44AC-AC95-CEFCA5469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888" y="2097136"/>
            <a:ext cx="396860" cy="396860"/>
          </a:xfrm>
          <a:prstGeom prst="rect">
            <a:avLst/>
          </a:prstGeom>
        </p:spPr>
      </p:pic>
      <p:pic>
        <p:nvPicPr>
          <p:cNvPr id="110" name="Рисунок 10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47969B93-834C-4164-B135-362F8AE27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888" y="4342798"/>
            <a:ext cx="396860" cy="396860"/>
          </a:xfrm>
          <a:prstGeom prst="rect">
            <a:avLst/>
          </a:prstGeom>
        </p:spPr>
      </p:pic>
      <p:pic>
        <p:nvPicPr>
          <p:cNvPr id="111" name="Рисунок 110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EA19062F-8E95-4028-A7D6-C0D1A9BF5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749" y="4344385"/>
            <a:ext cx="393686" cy="393686"/>
          </a:xfrm>
          <a:prstGeom prst="rect">
            <a:avLst/>
          </a:prstGeom>
        </p:spPr>
      </p:pic>
      <p:pic>
        <p:nvPicPr>
          <p:cNvPr id="112" name="Рисунок 111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18058643-6299-43D5-A55C-2C8A5D700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839" y="4344385"/>
            <a:ext cx="393686" cy="393686"/>
          </a:xfrm>
          <a:prstGeom prst="rect">
            <a:avLst/>
          </a:prstGeom>
        </p:spPr>
      </p:pic>
      <p:pic>
        <p:nvPicPr>
          <p:cNvPr id="113" name="Рисунок 112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2143C4A3-9D4B-4307-9CD8-CFB6E8524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305" y="4344385"/>
            <a:ext cx="393686" cy="393686"/>
          </a:xfrm>
          <a:prstGeom prst="rect">
            <a:avLst/>
          </a:prstGeom>
        </p:spPr>
      </p:pic>
      <p:pic>
        <p:nvPicPr>
          <p:cNvPr id="114" name="Рисунок 113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ACE0D43C-5DB8-4CA7-B85E-7AF8D9B86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575" y="2927170"/>
            <a:ext cx="396860" cy="396860"/>
          </a:xfrm>
          <a:prstGeom prst="rect">
            <a:avLst/>
          </a:prstGeom>
        </p:spPr>
      </p:pic>
      <p:pic>
        <p:nvPicPr>
          <p:cNvPr id="115" name="Рисунок 11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E8F97316-FF45-4D66-ADB7-862DBB760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252" y="2097136"/>
            <a:ext cx="396860" cy="396860"/>
          </a:xfrm>
          <a:prstGeom prst="rect">
            <a:avLst/>
          </a:prstGeom>
        </p:spPr>
      </p:pic>
      <p:pic>
        <p:nvPicPr>
          <p:cNvPr id="117" name="Рисунок 116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C5A02600-29AF-405F-B895-25E67E0B5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839" y="2928757"/>
            <a:ext cx="393686" cy="393686"/>
          </a:xfrm>
          <a:prstGeom prst="rect">
            <a:avLst/>
          </a:prstGeom>
        </p:spPr>
      </p:pic>
      <p:pic>
        <p:nvPicPr>
          <p:cNvPr id="119" name="Рисунок 118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3ECECB42-30C2-4824-ABFB-F8862CFD9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749" y="2098723"/>
            <a:ext cx="393686" cy="393686"/>
          </a:xfrm>
          <a:prstGeom prst="rect">
            <a:avLst/>
          </a:prstGeom>
        </p:spPr>
      </p:pic>
      <p:pic>
        <p:nvPicPr>
          <p:cNvPr id="120" name="Рисунок 119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6E1A42C4-9D64-4408-8F14-3293D1D78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305" y="3846863"/>
            <a:ext cx="393686" cy="393686"/>
          </a:xfrm>
          <a:prstGeom prst="rect">
            <a:avLst/>
          </a:prstGeom>
        </p:spPr>
      </p:pic>
      <p:pic>
        <p:nvPicPr>
          <p:cNvPr id="121" name="Рисунок 120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2ECE8381-1DC9-49B5-9C0D-A4CC9430E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305" y="3340205"/>
            <a:ext cx="393686" cy="393686"/>
          </a:xfrm>
          <a:prstGeom prst="rect">
            <a:avLst/>
          </a:prstGeom>
        </p:spPr>
      </p:pic>
      <p:pic>
        <p:nvPicPr>
          <p:cNvPr id="122" name="Рисунок 121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303163A1-85F2-48DE-9F46-DDF54D534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305" y="2928757"/>
            <a:ext cx="393686" cy="393686"/>
          </a:xfrm>
          <a:prstGeom prst="rect">
            <a:avLst/>
          </a:prstGeom>
        </p:spPr>
      </p:pic>
      <p:pic>
        <p:nvPicPr>
          <p:cNvPr id="123" name="Рисунок 122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EB2D0CCE-7C34-4E0E-8EDD-56E3781F4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305" y="2521491"/>
            <a:ext cx="393686" cy="393686"/>
          </a:xfrm>
          <a:prstGeom prst="rect">
            <a:avLst/>
          </a:prstGeom>
        </p:spPr>
      </p:pic>
      <p:pic>
        <p:nvPicPr>
          <p:cNvPr id="124" name="Рисунок 123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A09909DE-C5BD-4CB9-9248-566C62EB3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305" y="2098723"/>
            <a:ext cx="393686" cy="393686"/>
          </a:xfrm>
          <a:prstGeom prst="rect">
            <a:avLst/>
          </a:prstGeom>
        </p:spPr>
      </p:pic>
      <p:pic>
        <p:nvPicPr>
          <p:cNvPr id="125" name="Рисунок 124" descr="Изображение выглядит как белый, Графика, дизайн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40C96E29-326C-48BC-823D-48F6DADD3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305" y="1587228"/>
            <a:ext cx="393686" cy="393686"/>
          </a:xfrm>
          <a:prstGeom prst="rect">
            <a:avLst/>
          </a:prstGeom>
        </p:spPr>
      </p:pic>
      <p:pic>
        <p:nvPicPr>
          <p:cNvPr id="126" name="Рисунок 125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D259089C-23DC-481C-972D-37573B207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240" y="3846863"/>
            <a:ext cx="396860" cy="396860"/>
          </a:xfrm>
          <a:prstGeom prst="rect">
            <a:avLst/>
          </a:prstGeom>
        </p:spPr>
      </p:pic>
      <p:pic>
        <p:nvPicPr>
          <p:cNvPr id="127" name="Рисунок 12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70FA8F5D-9E3E-4BAB-B77B-8088F4C1D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020" y="3846863"/>
            <a:ext cx="396860" cy="396860"/>
          </a:xfrm>
          <a:prstGeom prst="rect">
            <a:avLst/>
          </a:prstGeom>
        </p:spPr>
      </p:pic>
      <p:pic>
        <p:nvPicPr>
          <p:cNvPr id="128" name="Рисунок 12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74A7175B-8184-42C9-8F04-7AA82F84C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575" y="3846863"/>
            <a:ext cx="396860" cy="396860"/>
          </a:xfrm>
          <a:prstGeom prst="rect">
            <a:avLst/>
          </a:prstGeom>
        </p:spPr>
      </p:pic>
      <p:pic>
        <p:nvPicPr>
          <p:cNvPr id="129" name="Рисунок 128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E23852A3-DF6D-4C48-AE64-A367E37A1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252" y="3846863"/>
            <a:ext cx="396860" cy="396860"/>
          </a:xfrm>
          <a:prstGeom prst="rect">
            <a:avLst/>
          </a:prstGeom>
        </p:spPr>
      </p:pic>
      <p:pic>
        <p:nvPicPr>
          <p:cNvPr id="130" name="Рисунок 12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A277D7A6-CA8D-47A8-8BEA-9AC1A3481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888" y="3846863"/>
            <a:ext cx="396860" cy="39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80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E1A4F855-CE1C-43F0-9F74-7436F2666430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A05D040-42F0-4BEE-89F9-314A6463C379}"/>
              </a:ext>
            </a:extLst>
          </p:cNvPr>
          <p:cNvSpPr/>
          <p:nvPr/>
        </p:nvSpPr>
        <p:spPr>
          <a:xfrm>
            <a:off x="222163" y="114570"/>
            <a:ext cx="3453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>
                <a:solidFill>
                  <a:srgbClr val="FFFFFF"/>
                </a:solidFill>
                <a:latin typeface="Roboto Black" panose="020B0604020202020204" charset="0"/>
                <a:ea typeface="Roboto Black" panose="020B0604020202020204" charset="0"/>
              </a:rPr>
              <a:t>Дорожная карта</a:t>
            </a:r>
          </a:p>
        </p:txBody>
      </p: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D7B2E206-8406-423F-829E-31585D3F4390}"/>
              </a:ext>
            </a:extLst>
          </p:cNvPr>
          <p:cNvGrpSpPr/>
          <p:nvPr/>
        </p:nvGrpSpPr>
        <p:grpSpPr>
          <a:xfrm>
            <a:off x="74766" y="2801504"/>
            <a:ext cx="8994468" cy="2295097"/>
            <a:chOff x="44757" y="2611004"/>
            <a:chExt cx="8994468" cy="2295097"/>
          </a:xfrm>
        </p:grpSpPr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3FC9EBFD-8F66-42FA-AD36-D9ACBCD57690}"/>
                </a:ext>
              </a:extLst>
            </p:cNvPr>
            <p:cNvSpPr/>
            <p:nvPr/>
          </p:nvSpPr>
          <p:spPr>
            <a:xfrm>
              <a:off x="44757" y="4088124"/>
              <a:ext cx="1308100" cy="81797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: скругленные углы 69">
              <a:extLst>
                <a:ext uri="{FF2B5EF4-FFF2-40B4-BE49-F238E27FC236}">
                  <a16:creationId xmlns:a16="http://schemas.microsoft.com/office/drawing/2014/main" id="{C64796D6-BAA4-47B8-9741-D94E4D991B77}"/>
                </a:ext>
              </a:extLst>
            </p:cNvPr>
            <p:cNvSpPr/>
            <p:nvPr/>
          </p:nvSpPr>
          <p:spPr>
            <a:xfrm>
              <a:off x="7529385" y="4084529"/>
              <a:ext cx="933447" cy="48787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: скругленные углы 67">
              <a:extLst>
                <a:ext uri="{FF2B5EF4-FFF2-40B4-BE49-F238E27FC236}">
                  <a16:creationId xmlns:a16="http://schemas.microsoft.com/office/drawing/2014/main" id="{6156D951-7780-49CE-A4B1-29ADC96757A2}"/>
                </a:ext>
              </a:extLst>
            </p:cNvPr>
            <p:cNvSpPr/>
            <p:nvPr/>
          </p:nvSpPr>
          <p:spPr>
            <a:xfrm>
              <a:off x="5493609" y="4097650"/>
              <a:ext cx="1370759" cy="59384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839ADFED-D68B-4BAB-A33D-F27E81900D63}"/>
                </a:ext>
              </a:extLst>
            </p:cNvPr>
            <p:cNvSpPr/>
            <p:nvPr/>
          </p:nvSpPr>
          <p:spPr>
            <a:xfrm>
              <a:off x="3808504" y="4097650"/>
              <a:ext cx="1050925" cy="46163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C560E43C-E2A5-4952-8672-C936539F13EA}"/>
                </a:ext>
              </a:extLst>
            </p:cNvPr>
            <p:cNvSpPr/>
            <p:nvPr/>
          </p:nvSpPr>
          <p:spPr>
            <a:xfrm>
              <a:off x="1813948" y="4099875"/>
              <a:ext cx="1402915" cy="79446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9" name="Группа 58">
              <a:extLst>
                <a:ext uri="{FF2B5EF4-FFF2-40B4-BE49-F238E27FC236}">
                  <a16:creationId xmlns:a16="http://schemas.microsoft.com/office/drawing/2014/main" id="{D7ACC798-0AF4-465A-922E-FA91F27A5F67}"/>
                </a:ext>
              </a:extLst>
            </p:cNvPr>
            <p:cNvGrpSpPr/>
            <p:nvPr/>
          </p:nvGrpSpPr>
          <p:grpSpPr>
            <a:xfrm>
              <a:off x="222163" y="2611004"/>
              <a:ext cx="8240669" cy="1482110"/>
              <a:chOff x="214136" y="2001404"/>
              <a:chExt cx="8240669" cy="1482110"/>
            </a:xfrm>
          </p:grpSpPr>
          <p:grpSp>
            <p:nvGrpSpPr>
              <p:cNvPr id="52" name="Группа 51">
                <a:extLst>
                  <a:ext uri="{FF2B5EF4-FFF2-40B4-BE49-F238E27FC236}">
                    <a16:creationId xmlns:a16="http://schemas.microsoft.com/office/drawing/2014/main" id="{F18FB36E-CC4A-4858-B998-2C0C9473AC15}"/>
                  </a:ext>
                </a:extLst>
              </p:cNvPr>
              <p:cNvGrpSpPr/>
              <p:nvPr/>
            </p:nvGrpSpPr>
            <p:grpSpPr>
              <a:xfrm>
                <a:off x="214136" y="2011989"/>
                <a:ext cx="957313" cy="1471525"/>
                <a:chOff x="669528" y="1980284"/>
                <a:chExt cx="957313" cy="1471525"/>
              </a:xfrm>
            </p:grpSpPr>
            <p:sp>
              <p:nvSpPr>
                <p:cNvPr id="8" name="Овал 7">
                  <a:extLst>
                    <a:ext uri="{FF2B5EF4-FFF2-40B4-BE49-F238E27FC236}">
                      <a16:creationId xmlns:a16="http://schemas.microsoft.com/office/drawing/2014/main" id="{4E0E6B74-DF83-4C3A-AE90-29CEF4322B54}"/>
                    </a:ext>
                  </a:extLst>
                </p:cNvPr>
                <p:cNvSpPr/>
                <p:nvPr/>
              </p:nvSpPr>
              <p:spPr>
                <a:xfrm>
                  <a:off x="984251" y="2571751"/>
                  <a:ext cx="323849" cy="3175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7" name="Прямая соединительная линия 16">
                  <a:extLst>
                    <a:ext uri="{FF2B5EF4-FFF2-40B4-BE49-F238E27FC236}">
                      <a16:creationId xmlns:a16="http://schemas.microsoft.com/office/drawing/2014/main" id="{30DC1736-C0A2-4A61-8A82-EE75B5CB2362}"/>
                    </a:ext>
                  </a:extLst>
                </p:cNvPr>
                <p:cNvCxnSpPr>
                  <a:stCxn id="8" idx="0"/>
                </p:cNvCxnSpPr>
                <p:nvPr/>
              </p:nvCxnSpPr>
              <p:spPr>
                <a:xfrm flipH="1" flipV="1">
                  <a:off x="1146175" y="2277533"/>
                  <a:ext cx="1" cy="2942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A6F1D635-28DB-4652-88A5-8F4C4D5C6891}"/>
                    </a:ext>
                  </a:extLst>
                </p:cNvPr>
                <p:cNvCxnSpPr/>
                <p:nvPr/>
              </p:nvCxnSpPr>
              <p:spPr>
                <a:xfrm flipH="1" flipV="1">
                  <a:off x="1146174" y="2889251"/>
                  <a:ext cx="1" cy="2942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6F8321C-91C5-48EF-984B-B16DFCC6B76F}"/>
                    </a:ext>
                  </a:extLst>
                </p:cNvPr>
                <p:cNvSpPr txBox="1"/>
                <p:nvPr/>
              </p:nvSpPr>
              <p:spPr>
                <a:xfrm>
                  <a:off x="774918" y="3144032"/>
                  <a:ext cx="74251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b="1" dirty="0">
                      <a:solidFill>
                        <a:schemeClr val="accent1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Этап 1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2013FB8-E6B5-4A0B-8802-B12B67A13675}"/>
                    </a:ext>
                  </a:extLst>
                </p:cNvPr>
                <p:cNvSpPr txBox="1"/>
                <p:nvPr/>
              </p:nvSpPr>
              <p:spPr>
                <a:xfrm>
                  <a:off x="669528" y="1980284"/>
                  <a:ext cx="95731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200" dirty="0">
                      <a:solidFill>
                        <a:schemeClr val="accent1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15.03.2024</a:t>
                  </a:r>
                </a:p>
              </p:txBody>
            </p:sp>
          </p:grpSp>
          <p:grpSp>
            <p:nvGrpSpPr>
              <p:cNvPr id="48" name="Группа 47">
                <a:extLst>
                  <a:ext uri="{FF2B5EF4-FFF2-40B4-BE49-F238E27FC236}">
                    <a16:creationId xmlns:a16="http://schemas.microsoft.com/office/drawing/2014/main" id="{9EEAF342-80B9-46CC-926A-223CADFA68D8}"/>
                  </a:ext>
                </a:extLst>
              </p:cNvPr>
              <p:cNvGrpSpPr/>
              <p:nvPr/>
            </p:nvGrpSpPr>
            <p:grpSpPr>
              <a:xfrm>
                <a:off x="2029482" y="2006394"/>
                <a:ext cx="957313" cy="1464213"/>
                <a:chOff x="1626841" y="1974688"/>
                <a:chExt cx="957313" cy="1464213"/>
              </a:xfrm>
            </p:grpSpPr>
            <p:sp>
              <p:nvSpPr>
                <p:cNvPr id="12" name="Овал 11">
                  <a:extLst>
                    <a:ext uri="{FF2B5EF4-FFF2-40B4-BE49-F238E27FC236}">
                      <a16:creationId xmlns:a16="http://schemas.microsoft.com/office/drawing/2014/main" id="{7BA4596F-CE79-45CC-A63A-2C306163CB25}"/>
                    </a:ext>
                  </a:extLst>
                </p:cNvPr>
                <p:cNvSpPr/>
                <p:nvPr/>
              </p:nvSpPr>
              <p:spPr>
                <a:xfrm>
                  <a:off x="1945582" y="2571751"/>
                  <a:ext cx="323849" cy="3175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8" name="Прямая соединительная линия 17">
                  <a:extLst>
                    <a:ext uri="{FF2B5EF4-FFF2-40B4-BE49-F238E27FC236}">
                      <a16:creationId xmlns:a16="http://schemas.microsoft.com/office/drawing/2014/main" id="{B1E568AC-1340-4EAA-8073-57746B498BB1}"/>
                    </a:ext>
                  </a:extLst>
                </p:cNvPr>
                <p:cNvCxnSpPr/>
                <p:nvPr/>
              </p:nvCxnSpPr>
              <p:spPr>
                <a:xfrm flipH="1" flipV="1">
                  <a:off x="2107506" y="2277533"/>
                  <a:ext cx="1" cy="2942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Прямая соединительная линия 22">
                  <a:extLst>
                    <a:ext uri="{FF2B5EF4-FFF2-40B4-BE49-F238E27FC236}">
                      <a16:creationId xmlns:a16="http://schemas.microsoft.com/office/drawing/2014/main" id="{EED9217F-ADD9-4DE6-BBE3-9342FD4FA351}"/>
                    </a:ext>
                  </a:extLst>
                </p:cNvPr>
                <p:cNvCxnSpPr/>
                <p:nvPr/>
              </p:nvCxnSpPr>
              <p:spPr>
                <a:xfrm flipH="1" flipV="1">
                  <a:off x="2107504" y="2889250"/>
                  <a:ext cx="1" cy="2942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Прямоугольник 34">
                  <a:extLst>
                    <a:ext uri="{FF2B5EF4-FFF2-40B4-BE49-F238E27FC236}">
                      <a16:creationId xmlns:a16="http://schemas.microsoft.com/office/drawing/2014/main" id="{56364678-2B34-459A-ACFC-44B85E089C32}"/>
                    </a:ext>
                  </a:extLst>
                </p:cNvPr>
                <p:cNvSpPr/>
                <p:nvPr/>
              </p:nvSpPr>
              <p:spPr>
                <a:xfrm>
                  <a:off x="1738161" y="3131124"/>
                  <a:ext cx="74090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b="1" dirty="0">
                      <a:solidFill>
                        <a:schemeClr val="accent1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Этап 2</a:t>
                  </a:r>
                </a:p>
              </p:txBody>
            </p:sp>
            <p:sp>
              <p:nvSpPr>
                <p:cNvPr id="43" name="Прямоугольник 42">
                  <a:extLst>
                    <a:ext uri="{FF2B5EF4-FFF2-40B4-BE49-F238E27FC236}">
                      <a16:creationId xmlns:a16="http://schemas.microsoft.com/office/drawing/2014/main" id="{5F76B785-F56C-46B9-8F6C-369F831335E2}"/>
                    </a:ext>
                  </a:extLst>
                </p:cNvPr>
                <p:cNvSpPr/>
                <p:nvPr/>
              </p:nvSpPr>
              <p:spPr>
                <a:xfrm>
                  <a:off x="1626841" y="1974688"/>
                  <a:ext cx="95731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1200" dirty="0">
                      <a:solidFill>
                        <a:schemeClr val="accent1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20.06.2024</a:t>
                  </a:r>
                </a:p>
              </p:txBody>
            </p:sp>
          </p:grpSp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D4B0E08F-84A6-410D-BFE3-69CF2E8EF863}"/>
                  </a:ext>
                </a:extLst>
              </p:cNvPr>
              <p:cNvGrpSpPr/>
              <p:nvPr/>
            </p:nvGrpSpPr>
            <p:grpSpPr>
              <a:xfrm>
                <a:off x="3851065" y="2001404"/>
                <a:ext cx="957313" cy="1479825"/>
                <a:chOff x="2592190" y="1974687"/>
                <a:chExt cx="957313" cy="1479825"/>
              </a:xfrm>
            </p:grpSpPr>
            <p:sp>
              <p:nvSpPr>
                <p:cNvPr id="13" name="Овал 12">
                  <a:extLst>
                    <a:ext uri="{FF2B5EF4-FFF2-40B4-BE49-F238E27FC236}">
                      <a16:creationId xmlns:a16="http://schemas.microsoft.com/office/drawing/2014/main" id="{B0DC4FBD-5755-46BE-8F83-3D6F136D11F9}"/>
                    </a:ext>
                  </a:extLst>
                </p:cNvPr>
                <p:cNvSpPr/>
                <p:nvPr/>
              </p:nvSpPr>
              <p:spPr>
                <a:xfrm>
                  <a:off x="2906913" y="2571751"/>
                  <a:ext cx="323849" cy="3175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9" name="Прямая соединительная линия 18">
                  <a:extLst>
                    <a:ext uri="{FF2B5EF4-FFF2-40B4-BE49-F238E27FC236}">
                      <a16:creationId xmlns:a16="http://schemas.microsoft.com/office/drawing/2014/main" id="{DF6077DC-157F-4A4B-8BDA-5DB843B7558B}"/>
                    </a:ext>
                  </a:extLst>
                </p:cNvPr>
                <p:cNvCxnSpPr/>
                <p:nvPr/>
              </p:nvCxnSpPr>
              <p:spPr>
                <a:xfrm flipH="1" flipV="1">
                  <a:off x="3068836" y="2277531"/>
                  <a:ext cx="1" cy="2942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>
                  <a:extLst>
                    <a:ext uri="{FF2B5EF4-FFF2-40B4-BE49-F238E27FC236}">
                      <a16:creationId xmlns:a16="http://schemas.microsoft.com/office/drawing/2014/main" id="{93D2F086-1E3B-48C8-AA7E-C056865CB425}"/>
                    </a:ext>
                  </a:extLst>
                </p:cNvPr>
                <p:cNvCxnSpPr/>
                <p:nvPr/>
              </p:nvCxnSpPr>
              <p:spPr>
                <a:xfrm flipH="1" flipV="1">
                  <a:off x="3068835" y="2889250"/>
                  <a:ext cx="1" cy="2942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Прямоугольник 36">
                  <a:extLst>
                    <a:ext uri="{FF2B5EF4-FFF2-40B4-BE49-F238E27FC236}">
                      <a16:creationId xmlns:a16="http://schemas.microsoft.com/office/drawing/2014/main" id="{9C6288F1-15EC-447E-815D-291E01AA3C72}"/>
                    </a:ext>
                  </a:extLst>
                </p:cNvPr>
                <p:cNvSpPr/>
                <p:nvPr/>
              </p:nvSpPr>
              <p:spPr>
                <a:xfrm>
                  <a:off x="2694266" y="3146735"/>
                  <a:ext cx="74090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b="1" dirty="0">
                      <a:solidFill>
                        <a:schemeClr val="accent1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Этап 3</a:t>
                  </a:r>
                </a:p>
              </p:txBody>
            </p:sp>
            <p:sp>
              <p:nvSpPr>
                <p:cNvPr id="44" name="Прямоугольник 43">
                  <a:extLst>
                    <a:ext uri="{FF2B5EF4-FFF2-40B4-BE49-F238E27FC236}">
                      <a16:creationId xmlns:a16="http://schemas.microsoft.com/office/drawing/2014/main" id="{E4CB037F-3188-46BF-BC14-43A6273C5F33}"/>
                    </a:ext>
                  </a:extLst>
                </p:cNvPr>
                <p:cNvSpPr/>
                <p:nvPr/>
              </p:nvSpPr>
              <p:spPr>
                <a:xfrm>
                  <a:off x="2592190" y="1974687"/>
                  <a:ext cx="95731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1200" dirty="0">
                      <a:solidFill>
                        <a:schemeClr val="accent1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20.12.2024</a:t>
                  </a:r>
                </a:p>
              </p:txBody>
            </p:sp>
          </p:grpSp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id="{62719019-ABFF-4E5A-A9A9-5509C1DEF54A}"/>
                  </a:ext>
                </a:extLst>
              </p:cNvPr>
              <p:cNvGrpSpPr/>
              <p:nvPr/>
            </p:nvGrpSpPr>
            <p:grpSpPr>
              <a:xfrm>
                <a:off x="5654239" y="2011989"/>
                <a:ext cx="957313" cy="1465457"/>
                <a:chOff x="3537020" y="1980284"/>
                <a:chExt cx="957313" cy="1465457"/>
              </a:xfrm>
            </p:grpSpPr>
            <p:sp>
              <p:nvSpPr>
                <p:cNvPr id="14" name="Овал 13">
                  <a:extLst>
                    <a:ext uri="{FF2B5EF4-FFF2-40B4-BE49-F238E27FC236}">
                      <a16:creationId xmlns:a16="http://schemas.microsoft.com/office/drawing/2014/main" id="{01C6E9AA-0AF8-4E14-B782-DAAF92401CE9}"/>
                    </a:ext>
                  </a:extLst>
                </p:cNvPr>
                <p:cNvSpPr/>
                <p:nvPr/>
              </p:nvSpPr>
              <p:spPr>
                <a:xfrm>
                  <a:off x="3868244" y="2571751"/>
                  <a:ext cx="323849" cy="3175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0" name="Прямая соединительная линия 19">
                  <a:extLst>
                    <a:ext uri="{FF2B5EF4-FFF2-40B4-BE49-F238E27FC236}">
                      <a16:creationId xmlns:a16="http://schemas.microsoft.com/office/drawing/2014/main" id="{199D9457-A3E2-4C1F-A35A-D9C9A75EF42B}"/>
                    </a:ext>
                  </a:extLst>
                </p:cNvPr>
                <p:cNvCxnSpPr/>
                <p:nvPr/>
              </p:nvCxnSpPr>
              <p:spPr>
                <a:xfrm flipH="1" flipV="1">
                  <a:off x="4030165" y="2277531"/>
                  <a:ext cx="1" cy="2942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Прямая соединительная линия 24">
                  <a:extLst>
                    <a:ext uri="{FF2B5EF4-FFF2-40B4-BE49-F238E27FC236}">
                      <a16:creationId xmlns:a16="http://schemas.microsoft.com/office/drawing/2014/main" id="{45C4E3E7-7CD9-4300-AD2E-A8A2F92072B8}"/>
                    </a:ext>
                  </a:extLst>
                </p:cNvPr>
                <p:cNvCxnSpPr/>
                <p:nvPr/>
              </p:nvCxnSpPr>
              <p:spPr>
                <a:xfrm flipH="1" flipV="1">
                  <a:off x="4030165" y="2889250"/>
                  <a:ext cx="1" cy="2942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Прямоугольник 37">
                  <a:extLst>
                    <a:ext uri="{FF2B5EF4-FFF2-40B4-BE49-F238E27FC236}">
                      <a16:creationId xmlns:a16="http://schemas.microsoft.com/office/drawing/2014/main" id="{520F17BF-CE9F-4A69-9B7D-095398B46BF3}"/>
                    </a:ext>
                  </a:extLst>
                </p:cNvPr>
                <p:cNvSpPr/>
                <p:nvPr/>
              </p:nvSpPr>
              <p:spPr>
                <a:xfrm>
                  <a:off x="3656492" y="3137964"/>
                  <a:ext cx="74090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b="1" dirty="0">
                      <a:solidFill>
                        <a:schemeClr val="accent1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Этап 4</a:t>
                  </a:r>
                </a:p>
              </p:txBody>
            </p:sp>
            <p:sp>
              <p:nvSpPr>
                <p:cNvPr id="45" name="Прямоугольник 44">
                  <a:extLst>
                    <a:ext uri="{FF2B5EF4-FFF2-40B4-BE49-F238E27FC236}">
                      <a16:creationId xmlns:a16="http://schemas.microsoft.com/office/drawing/2014/main" id="{1FBDFB0E-BBE0-4417-85EC-1974E041E610}"/>
                    </a:ext>
                  </a:extLst>
                </p:cNvPr>
                <p:cNvSpPr/>
                <p:nvPr/>
              </p:nvSpPr>
              <p:spPr>
                <a:xfrm>
                  <a:off x="3537020" y="1980284"/>
                  <a:ext cx="95731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1200" dirty="0">
                      <a:solidFill>
                        <a:schemeClr val="accent1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20.03.2025</a:t>
                  </a:r>
                </a:p>
              </p:txBody>
            </p:sp>
          </p:grpSp>
          <p:grpSp>
            <p:nvGrpSpPr>
              <p:cNvPr id="51" name="Группа 50">
                <a:extLst>
                  <a:ext uri="{FF2B5EF4-FFF2-40B4-BE49-F238E27FC236}">
                    <a16:creationId xmlns:a16="http://schemas.microsoft.com/office/drawing/2014/main" id="{5A79A04A-C928-4BBB-97EB-4EE2CC45756C}"/>
                  </a:ext>
                </a:extLst>
              </p:cNvPr>
              <p:cNvGrpSpPr/>
              <p:nvPr/>
            </p:nvGrpSpPr>
            <p:grpSpPr>
              <a:xfrm>
                <a:off x="7497492" y="2001404"/>
                <a:ext cx="957313" cy="1466520"/>
                <a:chOff x="4520176" y="1974687"/>
                <a:chExt cx="957313" cy="1466520"/>
              </a:xfrm>
            </p:grpSpPr>
            <p:sp>
              <p:nvSpPr>
                <p:cNvPr id="15" name="Овал 14">
                  <a:extLst>
                    <a:ext uri="{FF2B5EF4-FFF2-40B4-BE49-F238E27FC236}">
                      <a16:creationId xmlns:a16="http://schemas.microsoft.com/office/drawing/2014/main" id="{8ED33B69-BB97-4D07-8DFC-EE80A275D415}"/>
                    </a:ext>
                  </a:extLst>
                </p:cNvPr>
                <p:cNvSpPr/>
                <p:nvPr/>
              </p:nvSpPr>
              <p:spPr>
                <a:xfrm>
                  <a:off x="4829575" y="2571750"/>
                  <a:ext cx="323849" cy="3175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00B050"/>
                    </a:solidFill>
                  </a:endParaRPr>
                </a:p>
              </p:txBody>
            </p:sp>
            <p:cxnSp>
              <p:nvCxnSpPr>
                <p:cNvPr id="21" name="Прямая соединительная линия 20">
                  <a:extLst>
                    <a:ext uri="{FF2B5EF4-FFF2-40B4-BE49-F238E27FC236}">
                      <a16:creationId xmlns:a16="http://schemas.microsoft.com/office/drawing/2014/main" id="{CFC082DC-4CDC-4E91-8442-3E30492127D2}"/>
                    </a:ext>
                  </a:extLst>
                </p:cNvPr>
                <p:cNvCxnSpPr/>
                <p:nvPr/>
              </p:nvCxnSpPr>
              <p:spPr>
                <a:xfrm flipH="1" flipV="1">
                  <a:off x="4991493" y="2277531"/>
                  <a:ext cx="1" cy="2942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единительная линия 25">
                  <a:extLst>
                    <a:ext uri="{FF2B5EF4-FFF2-40B4-BE49-F238E27FC236}">
                      <a16:creationId xmlns:a16="http://schemas.microsoft.com/office/drawing/2014/main" id="{C2561BE3-6E17-4F40-B6A5-B4050C4FFCE4}"/>
                    </a:ext>
                  </a:extLst>
                </p:cNvPr>
                <p:cNvCxnSpPr/>
                <p:nvPr/>
              </p:nvCxnSpPr>
              <p:spPr>
                <a:xfrm flipH="1" flipV="1">
                  <a:off x="4991493" y="2889250"/>
                  <a:ext cx="1" cy="29421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Прямоугольник 38">
                  <a:extLst>
                    <a:ext uri="{FF2B5EF4-FFF2-40B4-BE49-F238E27FC236}">
                      <a16:creationId xmlns:a16="http://schemas.microsoft.com/office/drawing/2014/main" id="{5D7DC0BB-06CD-4272-A442-56566EDDA5BB}"/>
                    </a:ext>
                  </a:extLst>
                </p:cNvPr>
                <p:cNvSpPr/>
                <p:nvPr/>
              </p:nvSpPr>
              <p:spPr>
                <a:xfrm>
                  <a:off x="4619288" y="3133430"/>
                  <a:ext cx="74090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b="1" dirty="0">
                      <a:solidFill>
                        <a:schemeClr val="accent1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Этап 5</a:t>
                  </a:r>
                </a:p>
              </p:txBody>
            </p:sp>
            <p:sp>
              <p:nvSpPr>
                <p:cNvPr id="46" name="Прямоугольник 45">
                  <a:extLst>
                    <a:ext uri="{FF2B5EF4-FFF2-40B4-BE49-F238E27FC236}">
                      <a16:creationId xmlns:a16="http://schemas.microsoft.com/office/drawing/2014/main" id="{9272438D-5277-471A-AD4D-2630A1C3AB74}"/>
                    </a:ext>
                  </a:extLst>
                </p:cNvPr>
                <p:cNvSpPr/>
                <p:nvPr/>
              </p:nvSpPr>
              <p:spPr>
                <a:xfrm>
                  <a:off x="4520176" y="1974687"/>
                  <a:ext cx="95731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1200" dirty="0">
                      <a:solidFill>
                        <a:schemeClr val="accent1"/>
                      </a:solidFill>
                      <a:latin typeface="Roboto" panose="020B0604020202020204" charset="0"/>
                      <a:ea typeface="Roboto" panose="020B0604020202020204" charset="0"/>
                      <a:cs typeface="Roboto" panose="020B0604020202020204" charset="0"/>
                    </a:rPr>
                    <a:t>20.04.2025</a:t>
                  </a:r>
                </a:p>
              </p:txBody>
            </p:sp>
          </p:grpSp>
          <p:cxnSp>
            <p:nvCxnSpPr>
              <p:cNvPr id="54" name="Прямая соединительная линия 53">
                <a:extLst>
                  <a:ext uri="{FF2B5EF4-FFF2-40B4-BE49-F238E27FC236}">
                    <a16:creationId xmlns:a16="http://schemas.microsoft.com/office/drawing/2014/main" id="{56E5329B-0DAC-4CC4-89FA-553856B94693}"/>
                  </a:ext>
                </a:extLst>
              </p:cNvPr>
              <p:cNvCxnSpPr>
                <a:cxnSpLocks/>
                <a:stCxn id="8" idx="6"/>
                <a:endCxn id="12" idx="2"/>
              </p:cNvCxnSpPr>
              <p:nvPr/>
            </p:nvCxnSpPr>
            <p:spPr>
              <a:xfrm>
                <a:off x="852708" y="2762206"/>
                <a:ext cx="1495515" cy="1"/>
              </a:xfrm>
              <a:prstGeom prst="line">
                <a:avLst/>
              </a:prstGeom>
              <a:ln w="28575">
                <a:solidFill>
                  <a:srgbClr val="00296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>
                <a:extLst>
                  <a:ext uri="{FF2B5EF4-FFF2-40B4-BE49-F238E27FC236}">
                    <a16:creationId xmlns:a16="http://schemas.microsoft.com/office/drawing/2014/main" id="{0BC3F313-F041-46DC-A2C7-7C0DEF5B71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9055" y="2757217"/>
                <a:ext cx="1495515" cy="1"/>
              </a:xfrm>
              <a:prstGeom prst="line">
                <a:avLst/>
              </a:prstGeom>
              <a:ln w="28575">
                <a:solidFill>
                  <a:srgbClr val="00296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>
                <a:extLst>
                  <a:ext uri="{FF2B5EF4-FFF2-40B4-BE49-F238E27FC236}">
                    <a16:creationId xmlns:a16="http://schemas.microsoft.com/office/drawing/2014/main" id="{8A9AAE1C-93E1-4E9A-9BF4-2ACE83BD0E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7838" y="2757217"/>
                <a:ext cx="1495515" cy="1"/>
              </a:xfrm>
              <a:prstGeom prst="line">
                <a:avLst/>
              </a:prstGeom>
              <a:ln w="28575">
                <a:solidFill>
                  <a:srgbClr val="00296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>
                <a:extLst>
                  <a:ext uri="{FF2B5EF4-FFF2-40B4-BE49-F238E27FC236}">
                    <a16:creationId xmlns:a16="http://schemas.microsoft.com/office/drawing/2014/main" id="{0F05F2E5-326A-4E7C-B11E-2F281F6518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9623" y="2766245"/>
                <a:ext cx="1495515" cy="1"/>
              </a:xfrm>
              <a:prstGeom prst="line">
                <a:avLst/>
              </a:prstGeom>
              <a:ln w="28575">
                <a:solidFill>
                  <a:srgbClr val="00296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1" name="Прямая со стрелкой 60">
              <a:extLst>
                <a:ext uri="{FF2B5EF4-FFF2-40B4-BE49-F238E27FC236}">
                  <a16:creationId xmlns:a16="http://schemas.microsoft.com/office/drawing/2014/main" id="{192FC0EC-AE27-445D-9CEF-5081524F3DFB}"/>
                </a:ext>
              </a:extLst>
            </p:cNvPr>
            <p:cNvCxnSpPr>
              <a:stCxn id="15" idx="6"/>
            </p:cNvCxnSpPr>
            <p:nvPr/>
          </p:nvCxnSpPr>
          <p:spPr>
            <a:xfrm>
              <a:off x="8138767" y="3366817"/>
              <a:ext cx="900458" cy="0"/>
            </a:xfrm>
            <a:prstGeom prst="straightConnector1">
              <a:avLst/>
            </a:prstGeom>
            <a:ln w="28575">
              <a:solidFill>
                <a:srgbClr val="0029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CCA36E8-1ECA-44DE-817C-166835890CFD}"/>
                </a:ext>
              </a:extLst>
            </p:cNvPr>
            <p:cNvSpPr txBox="1"/>
            <p:nvPr/>
          </p:nvSpPr>
          <p:spPr>
            <a:xfrm>
              <a:off x="1812211" y="4066647"/>
              <a:ext cx="14029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92054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Составление документации к разработке приложения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B110853-146E-4EF4-8C4D-18AFC54AC236}"/>
                </a:ext>
              </a:extLst>
            </p:cNvPr>
            <p:cNvSpPr txBox="1"/>
            <p:nvPr/>
          </p:nvSpPr>
          <p:spPr>
            <a:xfrm>
              <a:off x="3632508" y="4097623"/>
              <a:ext cx="14029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92054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Разработка приложения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AA0A9A4-AF61-4E78-9798-F07035915085}"/>
                </a:ext>
              </a:extLst>
            </p:cNvPr>
            <p:cNvSpPr txBox="1"/>
            <p:nvPr/>
          </p:nvSpPr>
          <p:spPr>
            <a:xfrm>
              <a:off x="5474831" y="4065189"/>
              <a:ext cx="14029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92054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Продуктовое тестирование продукта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7787662-50CA-4AC0-934E-A48142C76CAA}"/>
                </a:ext>
              </a:extLst>
            </p:cNvPr>
            <p:cNvSpPr txBox="1"/>
            <p:nvPr/>
          </p:nvSpPr>
          <p:spPr>
            <a:xfrm>
              <a:off x="7294650" y="4091416"/>
              <a:ext cx="14029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92054"/>
                  </a:solidFill>
                  <a:latin typeface="Roboto" panose="020B0604020202020204" charset="0"/>
                  <a:ea typeface="Roboto" panose="020B0604020202020204" charset="0"/>
                  <a:cs typeface="Roboto" panose="020B0604020202020204" charset="0"/>
                </a:rPr>
                <a:t>Готовый продукт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DA8FE15C-28DE-4C4F-8461-7934936AFA41}"/>
              </a:ext>
            </a:extLst>
          </p:cNvPr>
          <p:cNvSpPr txBox="1"/>
          <p:nvPr/>
        </p:nvSpPr>
        <p:spPr>
          <a:xfrm>
            <a:off x="27358" y="4253847"/>
            <a:ext cx="1402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92054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Анализ теории медицинской составляющей проекта </a:t>
            </a: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5289F08C-7348-4ED2-B945-F46761C38038}"/>
              </a:ext>
            </a:extLst>
          </p:cNvPr>
          <p:cNvSpPr/>
          <p:nvPr/>
        </p:nvSpPr>
        <p:spPr>
          <a:xfrm>
            <a:off x="74766" y="896599"/>
            <a:ext cx="6999274" cy="162537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Объем финансового обеспечения</a:t>
            </a:r>
          </a:p>
          <a:p>
            <a:pPr marL="288000" indent="-324000">
              <a:lnSpc>
                <a:spcPct val="150000"/>
              </a:lnSpc>
              <a:buClr>
                <a:srgbClr val="09205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За 9 месяцев необходимо оплатить работу </a:t>
            </a:r>
            <a:r>
              <a:rPr lang="ru-RU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врача-консультанта</a:t>
            </a:r>
            <a:r>
              <a:rPr lang="ru-RU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, </a:t>
            </a:r>
            <a:r>
              <a:rPr lang="ru-RU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системного аналитика</a:t>
            </a:r>
            <a:r>
              <a:rPr lang="ru-RU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и </a:t>
            </a:r>
            <a:r>
              <a:rPr lang="ru-RU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дизайнера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5A1641FC-D9D0-40AA-84E8-CFAA10A6BB93}"/>
              </a:ext>
            </a:extLst>
          </p:cNvPr>
          <p:cNvSpPr/>
          <p:nvPr/>
        </p:nvSpPr>
        <p:spPr>
          <a:xfrm>
            <a:off x="8754149" y="5882"/>
            <a:ext cx="3898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47784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DA20111-6E48-A88E-CCAC-2E081EB29936}"/>
              </a:ext>
            </a:extLst>
          </p:cNvPr>
          <p:cNvGrpSpPr/>
          <p:nvPr/>
        </p:nvGrpSpPr>
        <p:grpSpPr>
          <a:xfrm>
            <a:off x="200779" y="1134959"/>
            <a:ext cx="8742442" cy="3385086"/>
            <a:chOff x="236779" y="1134959"/>
            <a:chExt cx="8742442" cy="3385086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054084BE-8AAF-4462-A47D-D6DB93B6D2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451" b="18873"/>
            <a:stretch/>
          </p:blipFill>
          <p:spPr>
            <a:xfrm>
              <a:off x="4673073" y="1138207"/>
              <a:ext cx="2088000" cy="2690211"/>
            </a:xfrm>
            <a:prstGeom prst="round2Same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A0B5FBA2-A0F4-4172-B9ED-E187001A3B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777" r="5939" b="14386"/>
            <a:stretch/>
          </p:blipFill>
          <p:spPr>
            <a:xfrm>
              <a:off x="2454926" y="1138206"/>
              <a:ext cx="2088000" cy="2730710"/>
            </a:xfrm>
            <a:prstGeom prst="round2Same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3AFB24B8-10BA-430E-B91B-06F3E680B8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578" r="11200"/>
            <a:stretch/>
          </p:blipFill>
          <p:spPr>
            <a:xfrm>
              <a:off x="236779" y="1134959"/>
              <a:ext cx="2088000" cy="2733893"/>
            </a:xfrm>
            <a:prstGeom prst="round2SameRect">
              <a:avLst/>
            </a:prstGeom>
            <a:effectLst>
              <a:reflection endPos="0" dir="5400000" sy="-100000" algn="bl" rotWithShape="0"/>
            </a:effectLst>
          </p:spPr>
        </p:pic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9CC544A3-87F4-4E83-A038-AD8D8AD5FF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0524" b="3615"/>
            <a:stretch/>
          </p:blipFill>
          <p:spPr>
            <a:xfrm>
              <a:off x="6891221" y="1138205"/>
              <a:ext cx="2088000" cy="2690212"/>
            </a:xfrm>
            <a:prstGeom prst="round2SameRect">
              <a:avLst/>
            </a:prstGeom>
          </p:spPr>
        </p:pic>
        <p:sp>
          <p:nvSpPr>
            <p:cNvPr id="4" name="Скругленный прямоугольник 3">
              <a:extLst>
                <a:ext uri="{FF2B5EF4-FFF2-40B4-BE49-F238E27FC236}">
                  <a16:creationId xmlns:a16="http://schemas.microsoft.com/office/drawing/2014/main" id="{6A17ADEC-CD49-6B80-591D-CE804A54BA09}"/>
                </a:ext>
              </a:extLst>
            </p:cNvPr>
            <p:cNvSpPr/>
            <p:nvPr/>
          </p:nvSpPr>
          <p:spPr>
            <a:xfrm>
              <a:off x="236779" y="3245619"/>
              <a:ext cx="2088000" cy="127442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Кристина Наполеоновна</a:t>
              </a:r>
              <a:b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</a:br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ИВАНОВА</a:t>
              </a:r>
            </a:p>
            <a:p>
              <a:pPr algn="ctr"/>
              <a: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Аспирант 3 года обучения</a:t>
              </a:r>
            </a:p>
            <a:p>
              <a:pPr algn="ctr"/>
              <a:b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</a:br>
              <a: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 ФГБОУ ВО СЗГМУ им. И.И. Мечникова Минздрава России, Санкт-Петербург</a:t>
              </a:r>
            </a:p>
          </p:txBody>
        </p:sp>
        <p:sp>
          <p:nvSpPr>
            <p:cNvPr id="8" name="Скругленный прямоугольник 7">
              <a:extLst>
                <a:ext uri="{FF2B5EF4-FFF2-40B4-BE49-F238E27FC236}">
                  <a16:creationId xmlns:a16="http://schemas.microsoft.com/office/drawing/2014/main" id="{1FC7CA29-84F7-8AAD-5D79-06532C385CEC}"/>
                </a:ext>
              </a:extLst>
            </p:cNvPr>
            <p:cNvSpPr/>
            <p:nvPr/>
          </p:nvSpPr>
          <p:spPr>
            <a:xfrm>
              <a:off x="2454926" y="3245619"/>
              <a:ext cx="2088000" cy="127442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Юлия Алексеевна</a:t>
              </a:r>
              <a:b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</a:br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БОГОД</a:t>
              </a:r>
            </a:p>
            <a:p>
              <a:pPr algn="ctr"/>
              <a: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Ординатор 1 года обучения</a:t>
              </a:r>
            </a:p>
            <a:p>
              <a:pPr algn="ctr"/>
              <a:endParaRPr lang="ru-RU" sz="9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</a:endParaRPr>
            </a:p>
            <a:p>
              <a:pPr algn="ctr"/>
              <a: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ФГБОУ ВО СЗГМУ им. И.И. Мечникова Минздрава России, Санкт-Петербург</a:t>
              </a:r>
            </a:p>
          </p:txBody>
        </p:sp>
        <p:sp>
          <p:nvSpPr>
            <p:cNvPr id="9" name="Скругленный прямоугольник 8">
              <a:extLst>
                <a:ext uri="{FF2B5EF4-FFF2-40B4-BE49-F238E27FC236}">
                  <a16:creationId xmlns:a16="http://schemas.microsoft.com/office/drawing/2014/main" id="{176B3A27-CC07-C7A9-7F77-F18BFB88CCAB}"/>
                </a:ext>
              </a:extLst>
            </p:cNvPr>
            <p:cNvSpPr/>
            <p:nvPr/>
          </p:nvSpPr>
          <p:spPr>
            <a:xfrm>
              <a:off x="4673073" y="3245619"/>
              <a:ext cx="2089468" cy="127442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Мадина </a:t>
              </a:r>
              <a:r>
                <a:rPr lang="ru-RU" sz="1100" b="1" dirty="0" err="1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Низамовна</a:t>
              </a:r>
              <a:b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</a:br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ХАПАТ</a:t>
              </a:r>
            </a:p>
            <a:p>
              <a:pPr algn="ctr"/>
              <a: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Ординатор 1 года обучения </a:t>
              </a:r>
            </a:p>
            <a:p>
              <a:pPr algn="ctr"/>
              <a: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</a:p>
            <a:p>
              <a:pPr algn="ctr"/>
              <a: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ФГБОУ ВО СЗГМУ им. И.И. Мечникова Минздрава России, Санкт-Петербург</a:t>
              </a:r>
            </a:p>
          </p:txBody>
        </p:sp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BD23DE6C-C15B-8D3C-960A-5810EF16B4E2}"/>
                </a:ext>
              </a:extLst>
            </p:cNvPr>
            <p:cNvSpPr/>
            <p:nvPr/>
          </p:nvSpPr>
          <p:spPr>
            <a:xfrm>
              <a:off x="6891221" y="3245619"/>
              <a:ext cx="2088000" cy="127442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Максим Евгеньевич</a:t>
              </a:r>
              <a:br>
                <a:rPr lang="ru-RU" sz="11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</a:br>
              <a:r>
                <a:rPr lang="ru-RU" sz="1000" b="1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ФЕДЧЕНКО</a:t>
              </a:r>
            </a:p>
            <a:p>
              <a:pPr algn="ctr"/>
              <a: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Студент 3 курса</a:t>
              </a:r>
            </a:p>
            <a:p>
              <a:pPr algn="ctr"/>
              <a: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 </a:t>
              </a:r>
            </a:p>
            <a:p>
              <a:pPr algn="ctr"/>
              <a:r>
                <a:rPr lang="ru-RU" sz="900" dirty="0">
                  <a:solidFill>
                    <a:srgbClr val="00296F"/>
                  </a:solidFill>
                  <a:latin typeface="Roboto" panose="020B0604020202020204" charset="0"/>
                  <a:ea typeface="Roboto" panose="020B0604020202020204" charset="0"/>
                </a:rPr>
                <a:t>ФГБОУ ВО СЗГМУ им. И.И. Мечникова Минздрава России, Санкт-Петербург</a:t>
              </a:r>
            </a:p>
          </p:txBody>
        </p:sp>
      </p:grpSp>
      <p:sp>
        <p:nvSpPr>
          <p:cNvPr id="6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7B90A9EE-D68F-DE07-3627-9D6FD9D38C60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15255C-8A1F-774A-9562-E2419743816C}"/>
              </a:ext>
            </a:extLst>
          </p:cNvPr>
          <p:cNvSpPr txBox="1"/>
          <p:nvPr/>
        </p:nvSpPr>
        <p:spPr>
          <a:xfrm>
            <a:off x="200778" y="114571"/>
            <a:ext cx="6873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6"/>
                </a:solidFill>
                <a:latin typeface="Roboto Black" panose="020B0604020202020204" charset="0"/>
                <a:ea typeface="Roboto Black" panose="020B0604020202020204" charset="0"/>
                <a:cs typeface="Roboto Black" panose="020B0604020202020204" charset="0"/>
              </a:rPr>
              <a:t>Команда проекта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81B1F5C4-EFF9-6385-9CC7-53020B6C7BBE}"/>
              </a:ext>
            </a:extLst>
          </p:cNvPr>
          <p:cNvSpPr/>
          <p:nvPr/>
        </p:nvSpPr>
        <p:spPr>
          <a:xfrm>
            <a:off x="200777" y="4589314"/>
            <a:ext cx="2088000" cy="422563"/>
          </a:xfrm>
          <a:prstGeom prst="roundRect">
            <a:avLst>
              <a:gd name="adj" fmla="val 36339"/>
            </a:avLst>
          </a:prstGeom>
          <a:solidFill>
            <a:srgbClr val="002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</a:rPr>
              <a:t>Трекер</a:t>
            </a:r>
            <a:endParaRPr lang="ru-RU" sz="1100" b="1" dirty="0">
              <a:solidFill>
                <a:schemeClr val="accent6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362CDC27-313E-0521-0F90-488E9096A435}"/>
              </a:ext>
            </a:extLst>
          </p:cNvPr>
          <p:cNvSpPr/>
          <p:nvPr/>
        </p:nvSpPr>
        <p:spPr>
          <a:xfrm>
            <a:off x="6855221" y="4589314"/>
            <a:ext cx="2088000" cy="422563"/>
          </a:xfrm>
          <a:prstGeom prst="roundRect">
            <a:avLst>
              <a:gd name="adj" fmla="val 36339"/>
            </a:avLst>
          </a:prstGeom>
          <a:solidFill>
            <a:srgbClr val="002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</a:rPr>
              <a:t>Исследователь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2D54CE7-F727-8AD6-A8CA-CAD77FA97822}"/>
              </a:ext>
            </a:extLst>
          </p:cNvPr>
          <p:cNvSpPr/>
          <p:nvPr/>
        </p:nvSpPr>
        <p:spPr>
          <a:xfrm>
            <a:off x="4637073" y="4589314"/>
            <a:ext cx="2088000" cy="422563"/>
          </a:xfrm>
          <a:prstGeom prst="roundRect">
            <a:avLst>
              <a:gd name="adj" fmla="val 36339"/>
            </a:avLst>
          </a:prstGeom>
          <a:solidFill>
            <a:srgbClr val="002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</a:rPr>
              <a:t>Исследователь</a:t>
            </a: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E01CB449-68F7-06D3-7936-98667805B04D}"/>
              </a:ext>
            </a:extLst>
          </p:cNvPr>
          <p:cNvSpPr/>
          <p:nvPr/>
        </p:nvSpPr>
        <p:spPr>
          <a:xfrm>
            <a:off x="2418925" y="4589314"/>
            <a:ext cx="2088000" cy="422563"/>
          </a:xfrm>
          <a:prstGeom prst="roundRect">
            <a:avLst>
              <a:gd name="adj" fmla="val 36339"/>
            </a:avLst>
          </a:prstGeom>
          <a:solidFill>
            <a:srgbClr val="002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6"/>
                </a:solidFill>
                <a:latin typeface="Roboto" panose="020B0604020202020204" charset="0"/>
                <a:ea typeface="Roboto" panose="020B0604020202020204" charset="0"/>
              </a:rPr>
              <a:t>Тим-лидер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4162014-7624-465C-BE82-998E9405E149}"/>
              </a:ext>
            </a:extLst>
          </p:cNvPr>
          <p:cNvSpPr/>
          <p:nvPr/>
        </p:nvSpPr>
        <p:spPr>
          <a:xfrm>
            <a:off x="8754149" y="5882"/>
            <a:ext cx="3898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82611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5">
            <a:extLst>
              <a:ext uri="{FF2B5EF4-FFF2-40B4-BE49-F238E27FC236}">
                <a16:creationId xmlns:a16="http://schemas.microsoft.com/office/drawing/2014/main" id="{A670543C-7FC0-4EA8-AE05-D81CBF1E9020}"/>
              </a:ext>
            </a:extLst>
          </p:cNvPr>
          <p:cNvSpPr/>
          <p:nvPr/>
        </p:nvSpPr>
        <p:spPr>
          <a:xfrm rot="5400000">
            <a:off x="3130062" y="-3130062"/>
            <a:ext cx="813916" cy="7074040"/>
          </a:xfrm>
          <a:prstGeom prst="round1Rect">
            <a:avLst/>
          </a:prstGeom>
          <a:solidFill>
            <a:srgbClr val="00296F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9229E93-8C0A-4FDA-ADB6-B560EA33B009}"/>
              </a:ext>
            </a:extLst>
          </p:cNvPr>
          <p:cNvSpPr/>
          <p:nvPr/>
        </p:nvSpPr>
        <p:spPr>
          <a:xfrm>
            <a:off x="222163" y="114570"/>
            <a:ext cx="21451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>
                <a:solidFill>
                  <a:srgbClr val="FFFFFF"/>
                </a:solidFill>
                <a:latin typeface="Roboto Black" panose="020B0604020202020204" charset="0"/>
                <a:ea typeface="Roboto Black" panose="020B0604020202020204" charset="0"/>
              </a:rPr>
              <a:t>Контакты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831CE36-2304-4380-9B1B-AB5D6AA37340}"/>
              </a:ext>
            </a:extLst>
          </p:cNvPr>
          <p:cNvSpPr/>
          <p:nvPr/>
        </p:nvSpPr>
        <p:spPr>
          <a:xfrm>
            <a:off x="2382990" y="2736850"/>
            <a:ext cx="3616028" cy="13715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            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        8 (900) 656 </a:t>
            </a:r>
            <a:r>
              <a:rPr lang="en-US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- </a:t>
            </a:r>
            <a:r>
              <a:rPr lang="ru-RU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01 </a:t>
            </a:r>
            <a:r>
              <a:rPr lang="en-US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- </a:t>
            </a:r>
            <a:r>
              <a:rPr lang="ru-RU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21</a:t>
            </a:r>
            <a:endParaRPr lang="ru-RU" b="1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        </a:t>
            </a:r>
            <a:r>
              <a:rPr lang="en-US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jubogod@gmail.com</a:t>
            </a:r>
            <a:r>
              <a:rPr lang="ru-RU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85B7A23-B775-4691-9F86-EA69EE54C73E}"/>
              </a:ext>
            </a:extLst>
          </p:cNvPr>
          <p:cNvSpPr/>
          <p:nvPr/>
        </p:nvSpPr>
        <p:spPr>
          <a:xfrm>
            <a:off x="2382989" y="1612199"/>
            <a:ext cx="4691051" cy="9864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СПАСИБО ЗА ВНИМАНИЕ! </a:t>
            </a:r>
            <a:endParaRPr lang="en-US" sz="2400" dirty="0">
              <a:solidFill>
                <a:srgbClr val="00296F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8B41649-CA56-4528-BA34-96D96A1D1F20}"/>
              </a:ext>
            </a:extLst>
          </p:cNvPr>
          <p:cNvSpPr/>
          <p:nvPr/>
        </p:nvSpPr>
        <p:spPr>
          <a:xfrm>
            <a:off x="8754149" y="5882"/>
            <a:ext cx="3898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14</a:t>
            </a:r>
          </a:p>
        </p:txBody>
      </p:sp>
      <p:pic>
        <p:nvPicPr>
          <p:cNvPr id="20" name="Рисунок 19" descr="Беспроводная связь">
            <a:extLst>
              <a:ext uri="{FF2B5EF4-FFF2-40B4-BE49-F238E27FC236}">
                <a16:creationId xmlns:a16="http://schemas.microsoft.com/office/drawing/2014/main" id="{49C5CDD7-EA3A-45C1-89D2-070D5143D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6594" y="3274622"/>
            <a:ext cx="365327" cy="365327"/>
          </a:xfrm>
          <a:prstGeom prst="rect">
            <a:avLst/>
          </a:prstGeom>
        </p:spPr>
      </p:pic>
      <p:pic>
        <p:nvPicPr>
          <p:cNvPr id="22" name="Рисунок 21" descr="Конверт">
            <a:extLst>
              <a:ext uri="{FF2B5EF4-FFF2-40B4-BE49-F238E27FC236}">
                <a16:creationId xmlns:a16="http://schemas.microsoft.com/office/drawing/2014/main" id="{067FCD1C-15A8-4253-9648-6354F8B7B2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86594" y="3614594"/>
            <a:ext cx="368455" cy="36845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34644A2-27E4-4DED-9AE4-186BE856CFBA}"/>
              </a:ext>
            </a:extLst>
          </p:cNvPr>
          <p:cNvSpPr txBox="1"/>
          <p:nvPr/>
        </p:nvSpPr>
        <p:spPr>
          <a:xfrm>
            <a:off x="2486594" y="2797842"/>
            <a:ext cx="26452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96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Юлия Алексеевна БОГОД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5C7675-8C15-4CFC-98EA-2D45CE66F1BA}"/>
              </a:ext>
            </a:extLst>
          </p:cNvPr>
          <p:cNvSpPr txBox="1"/>
          <p:nvPr/>
        </p:nvSpPr>
        <p:spPr>
          <a:xfrm>
            <a:off x="2486594" y="3075413"/>
            <a:ext cx="7393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СПИКЕР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B4FBE30-BBDB-4B77-8351-AFB91E69B5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77" r="14043" b="48099"/>
          <a:stretch/>
        </p:blipFill>
        <p:spPr>
          <a:xfrm>
            <a:off x="5504624" y="2736850"/>
            <a:ext cx="1569416" cy="1371599"/>
          </a:xfrm>
          <a:prstGeom prst="round2SameRect">
            <a:avLst>
              <a:gd name="adj1" fmla="val 21233"/>
              <a:gd name="adj2" fmla="val 23555"/>
            </a:avLst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2090CCE-C03C-4AA1-B06A-BA5CE1115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432" y="1795655"/>
            <a:ext cx="619511" cy="61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285874"/>
      </p:ext>
    </p:extLst>
  </p:cSld>
  <p:clrMapOvr>
    <a:masterClrMapping/>
  </p:clrMapOvr>
</p:sld>
</file>

<file path=ppt/theme/theme1.xml><?xml version="1.0" encoding="utf-8"?>
<a:theme xmlns:a="http://schemas.openxmlformats.org/drawingml/2006/main" name="Breakthrough by Slidesgo">
  <a:themeElements>
    <a:clrScheme name="Simple Light">
      <a:dk1>
        <a:srgbClr val="140035"/>
      </a:dk1>
      <a:lt1>
        <a:srgbClr val="39A2FF"/>
      </a:lt1>
      <a:dk2>
        <a:srgbClr val="CEDCFF"/>
      </a:dk2>
      <a:lt2>
        <a:srgbClr val="1340A8"/>
      </a:lt2>
      <a:accent1>
        <a:srgbClr val="FFFFFF"/>
      </a:accent1>
      <a:accent2>
        <a:srgbClr val="FF7892"/>
      </a:accent2>
      <a:accent3>
        <a:srgbClr val="4F83FD"/>
      </a:accent3>
      <a:accent4>
        <a:srgbClr val="0055DD"/>
      </a:accent4>
      <a:accent5>
        <a:srgbClr val="F75977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25344</TotalTime>
  <Words>937</Words>
  <Application>Microsoft Office PowerPoint</Application>
  <PresentationFormat>Экран (16:9)</PresentationFormat>
  <Paragraphs>310</Paragraphs>
  <Slides>13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Open Sans Medium</vt:lpstr>
      <vt:lpstr>Open Sans</vt:lpstr>
      <vt:lpstr>Roboto Black</vt:lpstr>
      <vt:lpstr>Roboto</vt:lpstr>
      <vt:lpstr>Breakthrough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Breakthrough Drug Innovation</dc:title>
  <dc:creator>Admin</dc:creator>
  <cp:lastModifiedBy>Admin</cp:lastModifiedBy>
  <cp:revision>256</cp:revision>
  <dcterms:modified xsi:type="dcterms:W3CDTF">2023-12-07T21:02:48Z</dcterms:modified>
</cp:coreProperties>
</file>