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184" y="-2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B4FD0F00-C1E1-4840-ADFE-C61825729E2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785E1E51-E133-4CB0-9861-45EA23272EC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AEC59BB2-E48E-4C87-87F2-E529310AE3C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5653D35C-240B-4B31-8384-A214BDF670C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4AC4E891-4F75-4E76-AA79-AE9FC3746D5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4865C3FB-D5DB-450D-84A7-B0A9D623B46E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DF472960-232F-4AF3-824D-00B985C7890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6503635C-6238-4533-86DA-ADB724AD607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9E557516-0AB3-4F01-ACAF-17725E7AE1B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07F94E82-7376-4F5E-890F-E1C6D3A2B29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42A7FF1A-D1B9-4D80-80BC-6A594715E39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AD685384-D1A0-4EA9-962A-C5D7CD18D5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0A7C7FE-EE6E-47DE-8442-D0F525FF62B3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73C4D60-9EB4-42D6-80A8-96BC1F610DC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78BC921-45FE-4CE2-BD06-9A253F6A04F1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04EB6FB-BBBC-426F-A497-04EE2933B8FD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9D0FEAC-5A27-4EF2-A382-4C368424EC2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220AC61-01E1-4AF7-8AEB-CBAA3917733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7AC74C0-3FFB-44FD-A7FD-A8C0A2E8852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474E496-7916-4827-804A-E17AD9252B4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7A8E79F-6CAA-4381-807B-6843346CBFF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5D4DDB6-544A-4DB9-9CB6-ED8DAFAD06A6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8D2D800-94C9-4757-A3B9-28F38299979D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AA742E0-0CC8-4446-A099-B7F8D3807838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309322A-8171-4171-BE90-0CA2BEF8C76E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E2B51F53-440A-4FE6-B144-9E46CC9D9CA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596C6372-D5D0-4337-A6FF-A4E8BC126B6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C42326D2-15C9-49CB-8F8D-5FE765C6F0E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7AD1BCE-2413-43D7-BAB1-0D574A65598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D53CE9DC-AC45-46C3-A035-B67981C7305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6EC1F3A-7949-4DA9-BD93-3873CFE99ABF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47F1D93-54C0-413F-B8C9-6D7EBE9550C8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C413C4FB-D697-478D-9DD1-A116AFB8A44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0D52037-9ED4-467B-9E7C-F001F26B08F1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CDF7746-74CF-47D6-921F-EC3523BF6BF9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D22F4CBA-F83A-4F55-852E-34069D33BDFA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sldNum" idx="1"/>
          </p:nvPr>
        </p:nvSpPr>
        <p:spPr>
          <a:xfrm>
            <a:off x="11095200" y="6414840"/>
            <a:ext cx="257040" cy="24696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1086E066-97F1-420B-B2A1-3610426AFEC7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algn="ctr">
              <a:lnSpc>
                <a:spcPct val="100000"/>
              </a:lnSpc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&lt;нижний колонтитул&gt;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  <a:ea typeface="DejaVu Sans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AE33B69-80CD-4756-B39E-66B9DDA3AB0E}" type="slidenum">
              <a:rPr lang="ru-RU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>
              <a:defRPr lang="ru-RU" sz="1400" b="0" strike="noStrike" spc="-1">
                <a:latin typeface="Times New Roman"/>
              </a:defRPr>
            </a:lvl1pPr>
          </a:lstStyle>
          <a:p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42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3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algn="ctr">
              <a:lnSpc>
                <a:spcPct val="100000"/>
              </a:lnSpc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&lt;нижний колонтитул&gt;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  <a:ea typeface="DejaVu Sans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7D60611-DBE5-46F4-878D-55B3E4039F8E}" type="slidenum">
              <a:rPr lang="ru-RU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>
              <a:defRPr lang="ru-RU" sz="1400" b="0" strike="noStrike" spc="-1">
                <a:latin typeface="Times New Roman"/>
              </a:defRPr>
            </a:lvl1pPr>
          </a:lstStyle>
          <a:p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8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Прямоугольник 7"/>
          <p:cNvSpPr/>
          <p:nvPr/>
        </p:nvSpPr>
        <p:spPr>
          <a:xfrm>
            <a:off x="6102360" y="2345400"/>
            <a:ext cx="6121080" cy="4527720"/>
          </a:xfrm>
          <a:prstGeom prst="rect">
            <a:avLst/>
          </a:prstGeom>
          <a:solidFill>
            <a:srgbClr val="FFAC00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2" name="Прямоугольник 1"/>
          <p:cNvSpPr/>
          <p:nvPr/>
        </p:nvSpPr>
        <p:spPr>
          <a:xfrm>
            <a:off x="6103080" y="0"/>
            <a:ext cx="6120000" cy="2343960"/>
          </a:xfrm>
          <a:prstGeom prst="rect">
            <a:avLst/>
          </a:prstGeom>
          <a:solidFill>
            <a:srgbClr val="9F00FF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3" name="Прямоугольник 2"/>
          <p:cNvSpPr/>
          <p:nvPr/>
        </p:nvSpPr>
        <p:spPr>
          <a:xfrm>
            <a:off x="6102360" y="5343480"/>
            <a:ext cx="6120000" cy="1513080"/>
          </a:xfrm>
          <a:prstGeom prst="rect">
            <a:avLst/>
          </a:prstGeom>
          <a:solidFill>
            <a:srgbClr val="FF2F2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4" name="Текст 1"/>
          <p:cNvSpPr/>
          <p:nvPr/>
        </p:nvSpPr>
        <p:spPr>
          <a:xfrm>
            <a:off x="360000" y="1980000"/>
            <a:ext cx="5759280" cy="45277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rm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400" b="0" strike="noStrike" spc="-1" dirty="0">
                <a:solidFill>
                  <a:srgbClr val="8F00FF"/>
                </a:solidFill>
                <a:latin typeface="Arial"/>
                <a:ea typeface="Gilroy-ExtraBold"/>
              </a:rPr>
              <a:t>Магазин </a:t>
            </a:r>
            <a:r>
              <a:rPr lang="ru-RU" sz="5400" b="1" strike="noStrike" spc="-1" dirty="0" err="1">
                <a:solidFill>
                  <a:srgbClr val="8F00FF"/>
                </a:solidFill>
                <a:latin typeface="Arial"/>
                <a:ea typeface="Gilroy-ExtraBold"/>
              </a:rPr>
              <a:t>стикеров</a:t>
            </a:r>
            <a:r>
              <a:rPr lang="ru-RU" sz="5400" b="0" strike="noStrike" spc="-1" dirty="0">
                <a:solidFill>
                  <a:srgbClr val="8F00FF"/>
                </a:solidFill>
                <a:latin typeface="Arial"/>
                <a:ea typeface="Gilroy-ExtraBold"/>
              </a:rPr>
              <a:t> для «АО</a:t>
            </a:r>
            <a:r>
              <a:rPr lang="ru-RU" sz="5400" b="1" strike="noStrike" spc="-1" dirty="0">
                <a:solidFill>
                  <a:srgbClr val="8F00FF"/>
                </a:solidFill>
                <a:latin typeface="Arial"/>
                <a:ea typeface="Gilroy-ExtraBold"/>
              </a:rPr>
              <a:t> </a:t>
            </a:r>
            <a:r>
              <a:rPr lang="ru-RU" sz="5400" b="1" strike="noStrike" spc="-1" dirty="0" smtClean="0">
                <a:solidFill>
                  <a:srgbClr val="8F00FF"/>
                </a:solidFill>
                <a:latin typeface="Arial"/>
                <a:ea typeface="Gilroy-ExtraBold"/>
              </a:rPr>
              <a:t>КОНАР</a:t>
            </a:r>
            <a:r>
              <a:rPr lang="ru-RU" sz="5400" b="0" strike="noStrike" spc="-1" dirty="0" smtClean="0">
                <a:solidFill>
                  <a:srgbClr val="8F00FF"/>
                </a:solidFill>
                <a:latin typeface="Arial"/>
                <a:ea typeface="Gilroy-ExtraBold"/>
              </a:rPr>
              <a:t>»</a:t>
            </a:r>
            <a:endParaRPr lang="ru-RU" sz="5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ru-RU" sz="2300" b="0" strike="noStrike" spc="-1" dirty="0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pos="0" algn="l"/>
              </a:tabLst>
            </a:pPr>
            <a:r>
              <a:rPr lang="ru-RU" sz="2300" b="0" strike="noStrike" spc="-1" dirty="0">
                <a:solidFill>
                  <a:srgbClr val="8F00FF"/>
                </a:solidFill>
                <a:latin typeface="Gilroy-Light"/>
                <a:ea typeface="Gilroy-Light"/>
              </a:rPr>
              <a:t> </a:t>
            </a:r>
            <a:endParaRPr lang="ru-RU" sz="2300" b="0" strike="noStrike" spc="-1" dirty="0">
              <a:latin typeface="Arial"/>
            </a:endParaRPr>
          </a:p>
        </p:txBody>
      </p:sp>
      <p:sp>
        <p:nvSpPr>
          <p:cNvPr id="125" name="Прямоугольник 3"/>
          <p:cNvSpPr/>
          <p:nvPr/>
        </p:nvSpPr>
        <p:spPr>
          <a:xfrm>
            <a:off x="8818560" y="0"/>
            <a:ext cx="3404520" cy="4273560"/>
          </a:xfrm>
          <a:prstGeom prst="rect">
            <a:avLst/>
          </a:prstGeom>
          <a:solidFill>
            <a:srgbClr val="FBB3C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26" name="Рисунок 3" descr="Рисунок 22"/>
          <p:cNvPicPr/>
          <p:nvPr/>
        </p:nvPicPr>
        <p:blipFill>
          <a:blip r:embed="rId2"/>
          <a:stretch/>
        </p:blipFill>
        <p:spPr>
          <a:xfrm>
            <a:off x="10127880" y="-9876240"/>
            <a:ext cx="4127040" cy="5804640"/>
          </a:xfrm>
          <a:prstGeom prst="rect">
            <a:avLst/>
          </a:prstGeom>
          <a:ln w="12700">
            <a:noFill/>
          </a:ln>
        </p:spPr>
      </p:pic>
      <p:sp>
        <p:nvSpPr>
          <p:cNvPr id="127" name="Квадрат 1"/>
          <p:cNvSpPr/>
          <p:nvPr/>
        </p:nvSpPr>
        <p:spPr>
          <a:xfrm>
            <a:off x="8818560" y="2349000"/>
            <a:ext cx="3402720" cy="4527720"/>
          </a:xfrm>
          <a:prstGeom prst="rect">
            <a:avLst/>
          </a:prstGeom>
          <a:solidFill>
            <a:srgbClr val="FBB3C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28" name="Рисунок 5" descr="Изображение выглядит как небо, человек, оранжевый, проигрыватель&#10;&#10;Автоматически созданное описание"/>
          <p:cNvPicPr/>
          <p:nvPr/>
        </p:nvPicPr>
        <p:blipFill>
          <a:blip r:embed="rId3"/>
          <a:srcRect l="1407" t="163" b="6859"/>
          <a:stretch/>
        </p:blipFill>
        <p:spPr>
          <a:xfrm>
            <a:off x="8818560" y="2350080"/>
            <a:ext cx="3404880" cy="4514760"/>
          </a:xfrm>
          <a:prstGeom prst="rect">
            <a:avLst/>
          </a:prstGeom>
          <a:ln w="0">
            <a:noFill/>
          </a:ln>
        </p:spPr>
      </p:pic>
      <p:pic>
        <p:nvPicPr>
          <p:cNvPr id="129" name="Рисунок 6"/>
          <p:cNvPicPr/>
          <p:nvPr/>
        </p:nvPicPr>
        <p:blipFill>
          <a:blip r:embed="rId4"/>
          <a:stretch/>
        </p:blipFill>
        <p:spPr>
          <a:xfrm>
            <a:off x="6291360" y="196560"/>
            <a:ext cx="2343240" cy="1790640"/>
          </a:xfrm>
          <a:prstGeom prst="rect">
            <a:avLst/>
          </a:prstGeom>
          <a:ln w="0">
            <a:noFill/>
          </a:ln>
        </p:spPr>
      </p:pic>
      <p:pic>
        <p:nvPicPr>
          <p:cNvPr id="130" name="Рисунок 7"/>
          <p:cNvPicPr/>
          <p:nvPr/>
        </p:nvPicPr>
        <p:blipFill>
          <a:blip r:embed="rId5"/>
          <a:stretch/>
        </p:blipFill>
        <p:spPr>
          <a:xfrm>
            <a:off x="6724080" y="2998080"/>
            <a:ext cx="1464120" cy="1513080"/>
          </a:xfrm>
          <a:prstGeom prst="rect">
            <a:avLst/>
          </a:prstGeom>
          <a:ln w="0">
            <a:noFill/>
          </a:ln>
        </p:spPr>
      </p:pic>
      <p:pic>
        <p:nvPicPr>
          <p:cNvPr id="131" name="Рисунок 10"/>
          <p:cNvPicPr/>
          <p:nvPr/>
        </p:nvPicPr>
        <p:blipFill>
          <a:blip r:embed="rId6"/>
          <a:stretch/>
        </p:blipFill>
        <p:spPr>
          <a:xfrm>
            <a:off x="1063800" y="410760"/>
            <a:ext cx="3868920" cy="1149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3" name="Объект 4"/>
          <p:cNvPicPr/>
          <p:nvPr/>
        </p:nvPicPr>
        <p:blipFill>
          <a:blip r:embed="rId2"/>
          <a:stretch/>
        </p:blipFill>
        <p:spPr>
          <a:xfrm>
            <a:off x="1080" y="-27360"/>
            <a:ext cx="12190680" cy="6885000"/>
          </a:xfrm>
          <a:prstGeom prst="rect">
            <a:avLst/>
          </a:prstGeom>
          <a:ln w="0">
            <a:noFill/>
          </a:ln>
        </p:spPr>
      </p:pic>
      <p:sp>
        <p:nvSpPr>
          <p:cNvPr id="134" name="Заголовок 1"/>
          <p:cNvSpPr/>
          <p:nvPr/>
        </p:nvSpPr>
        <p:spPr>
          <a:xfrm>
            <a:off x="-528840" y="764640"/>
            <a:ext cx="3605400" cy="132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rgbClr val="2F5597"/>
                </a:solidFill>
                <a:latin typeface="Arial Black"/>
                <a:ea typeface="DejaVu Sans"/>
              </a:rPr>
              <a:t>ЦА: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135" name="Заголовок 1"/>
          <p:cNvSpPr/>
          <p:nvPr/>
        </p:nvSpPr>
        <p:spPr>
          <a:xfrm>
            <a:off x="695520" y="1917000"/>
            <a:ext cx="5616504" cy="197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marL="216000" indent="-216000">
              <a:lnSpc>
                <a:spcPct val="9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 dirty="0">
                <a:solidFill>
                  <a:srgbClr val="06355A"/>
                </a:solidFill>
                <a:latin typeface="Arial"/>
                <a:ea typeface="DejaVu Sans"/>
              </a:rPr>
              <a:t> Сотрудники компании </a:t>
            </a:r>
            <a:r>
              <a:rPr lang="ru-RU" sz="2800" b="0" strike="noStrike" spc="-1" dirty="0" smtClean="0">
                <a:solidFill>
                  <a:srgbClr val="06355A"/>
                </a:solidFill>
                <a:latin typeface="Arial"/>
                <a:ea typeface="DejaVu Sans"/>
              </a:rPr>
              <a:t>КОНАР</a:t>
            </a:r>
            <a:endParaRPr lang="ru-RU" sz="2800" b="0" strike="noStrike" spc="-1" dirty="0">
              <a:latin typeface="Arial"/>
            </a:endParaRPr>
          </a:p>
          <a:p>
            <a:pPr marL="216000" indent="-216000">
              <a:lnSpc>
                <a:spcPct val="9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 dirty="0">
                <a:solidFill>
                  <a:srgbClr val="06355A"/>
                </a:solidFill>
                <a:latin typeface="Arial"/>
                <a:ea typeface="DejaVu Sans"/>
              </a:rPr>
              <a:t> Школьники и студенты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6599880" y="2205000"/>
            <a:ext cx="5038920" cy="323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800" b="0" strike="noStrike" spc="-1" dirty="0" smtClean="0">
                <a:solidFill>
                  <a:srgbClr val="06355A"/>
                </a:solidFill>
                <a:latin typeface="Arial"/>
                <a:ea typeface="DejaVu Sans"/>
              </a:rPr>
              <a:t>Необходимость </a:t>
            </a:r>
            <a:r>
              <a:rPr lang="ru-RU" sz="2800" b="0" strike="noStrike" spc="-1" dirty="0">
                <a:solidFill>
                  <a:srgbClr val="06355A"/>
                </a:solidFill>
                <a:latin typeface="Arial"/>
                <a:ea typeface="DejaVu Sans"/>
              </a:rPr>
              <a:t>в повышении узнаваемости и продвижении компании </a:t>
            </a:r>
            <a:r>
              <a:rPr lang="ru-RU" sz="2800" b="0" strike="noStrike" spc="-1" dirty="0" smtClean="0">
                <a:solidFill>
                  <a:srgbClr val="06355A"/>
                </a:solidFill>
                <a:latin typeface="Arial"/>
                <a:ea typeface="DejaVu Sans"/>
              </a:rPr>
              <a:t>КОНАР </a:t>
            </a:r>
            <a:r>
              <a:rPr lang="ru-RU" sz="2800" b="0" strike="noStrike" spc="-1" dirty="0">
                <a:solidFill>
                  <a:srgbClr val="06355A"/>
                </a:solidFill>
                <a:latin typeface="Arial"/>
                <a:ea typeface="DejaVu Sans"/>
              </a:rPr>
              <a:t>в социальных сетях среди молодежи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6599880" y="1052640"/>
            <a:ext cx="3621600" cy="125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rgbClr val="2F5597"/>
                </a:solidFill>
                <a:latin typeface="Arial Black"/>
                <a:ea typeface="DejaVu Sans"/>
              </a:rPr>
              <a:t>Проблема:</a:t>
            </a:r>
            <a:endParaRPr lang="ru-RU" sz="4400" b="0" strike="noStrike" spc="-1">
              <a:latin typeface="Arial"/>
            </a:endParaRPr>
          </a:p>
        </p:txBody>
      </p:sp>
      <p:pic>
        <p:nvPicPr>
          <p:cNvPr id="138" name="Рисунок 137"/>
          <p:cNvPicPr/>
          <p:nvPr/>
        </p:nvPicPr>
        <p:blipFill>
          <a:blip r:embed="rId3"/>
          <a:stretch/>
        </p:blipFill>
        <p:spPr>
          <a:xfrm>
            <a:off x="2063520" y="3772800"/>
            <a:ext cx="2698920" cy="308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Объект 4"/>
          <p:cNvPicPr/>
          <p:nvPr/>
        </p:nvPicPr>
        <p:blipFill>
          <a:blip r:embed="rId2"/>
          <a:stretch/>
        </p:blipFill>
        <p:spPr>
          <a:xfrm>
            <a:off x="360" y="-360"/>
            <a:ext cx="12190680" cy="6857280"/>
          </a:xfrm>
          <a:prstGeom prst="rect">
            <a:avLst/>
          </a:prstGeom>
          <a:ln w="0">
            <a:noFill/>
          </a:ln>
        </p:spPr>
      </p:pic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335520" y="332640"/>
            <a:ext cx="4685400" cy="1324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rgbClr val="2F5597"/>
                </a:solidFill>
                <a:latin typeface="Arial Black"/>
              </a:rPr>
              <a:t>Решение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Заголовок 1"/>
          <p:cNvSpPr/>
          <p:nvPr/>
        </p:nvSpPr>
        <p:spPr>
          <a:xfrm>
            <a:off x="335520" y="1484640"/>
            <a:ext cx="5045400" cy="287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3200" b="0" strike="noStrike" spc="-1">
                <a:solidFill>
                  <a:srgbClr val="2F5597"/>
                </a:solidFill>
                <a:latin typeface="Arial"/>
                <a:ea typeface="DejaVu Sans"/>
              </a:rPr>
              <a:t>Создание набора фирменных стикеров и размещение их в различных мессенджерах</a:t>
            </a:r>
            <a:endParaRPr lang="ru-RU" sz="3200" b="0" strike="noStrike" spc="-1">
              <a:latin typeface="Arial"/>
            </a:endParaRPr>
          </a:p>
        </p:txBody>
      </p:sp>
      <p:pic>
        <p:nvPicPr>
          <p:cNvPr id="142" name="Рисунок 141"/>
          <p:cNvPicPr/>
          <p:nvPr/>
        </p:nvPicPr>
        <p:blipFill>
          <a:blip r:embed="rId3"/>
          <a:stretch/>
        </p:blipFill>
        <p:spPr>
          <a:xfrm>
            <a:off x="6047280" y="180000"/>
            <a:ext cx="4751640" cy="3958920"/>
          </a:xfrm>
          <a:prstGeom prst="rect">
            <a:avLst/>
          </a:prstGeom>
          <a:ln w="0">
            <a:noFill/>
          </a:ln>
        </p:spPr>
      </p:pic>
      <p:pic>
        <p:nvPicPr>
          <p:cNvPr id="143" name="Рисунок 142"/>
          <p:cNvPicPr/>
          <p:nvPr/>
        </p:nvPicPr>
        <p:blipFill>
          <a:blip r:embed="rId4"/>
          <a:srcRect l="13795" t="6095" r="11500" b="6137"/>
          <a:stretch/>
        </p:blipFill>
        <p:spPr>
          <a:xfrm>
            <a:off x="8100000" y="4500000"/>
            <a:ext cx="2308680" cy="2130840"/>
          </a:xfrm>
          <a:prstGeom prst="rect">
            <a:avLst/>
          </a:prstGeom>
          <a:ln w="0">
            <a:noFill/>
          </a:ln>
        </p:spPr>
      </p:pic>
      <p:pic>
        <p:nvPicPr>
          <p:cNvPr id="144" name="Рисунок 143"/>
          <p:cNvPicPr/>
          <p:nvPr/>
        </p:nvPicPr>
        <p:blipFill>
          <a:blip r:embed="rId5"/>
          <a:stretch/>
        </p:blipFill>
        <p:spPr>
          <a:xfrm>
            <a:off x="3791880" y="4439160"/>
            <a:ext cx="3070440" cy="24184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Объект 4"/>
          <p:cNvPicPr/>
          <p:nvPr/>
        </p:nvPicPr>
        <p:blipFill>
          <a:blip r:embed="rId2"/>
          <a:stretch/>
        </p:blipFill>
        <p:spPr>
          <a:xfrm>
            <a:off x="-41040" y="-37800"/>
            <a:ext cx="12256920" cy="6894720"/>
          </a:xfrm>
          <a:prstGeom prst="rect">
            <a:avLst/>
          </a:prstGeom>
          <a:ln w="0">
            <a:noFill/>
          </a:ln>
        </p:spPr>
      </p:pic>
      <p:pic>
        <p:nvPicPr>
          <p:cNvPr id="146" name="Picture 4" descr="C:\Users\Admin\OneDrive\Рабочий стол\РАБОТА\Варианты маскота КОНАР-16.png"/>
          <p:cNvPicPr/>
          <p:nvPr/>
        </p:nvPicPr>
        <p:blipFill>
          <a:blip r:embed="rId3"/>
          <a:stretch/>
        </p:blipFill>
        <p:spPr>
          <a:xfrm rot="11529600">
            <a:off x="9906480" y="2542680"/>
            <a:ext cx="3384000" cy="1668600"/>
          </a:xfrm>
          <a:prstGeom prst="rect">
            <a:avLst/>
          </a:prstGeom>
          <a:ln w="0">
            <a:noFill/>
          </a:ln>
        </p:spPr>
      </p:pic>
      <p:pic>
        <p:nvPicPr>
          <p:cNvPr id="147" name="Picture 7" descr="C:\Users\Admin\OneDrive\Рабочий стол\РАБОТА\Варианты маскота КОНАР-19.png"/>
          <p:cNvPicPr/>
          <p:nvPr/>
        </p:nvPicPr>
        <p:blipFill>
          <a:blip r:embed="rId4"/>
          <a:stretch/>
        </p:blipFill>
        <p:spPr>
          <a:xfrm rot="1294800">
            <a:off x="-173520" y="3431160"/>
            <a:ext cx="7224480" cy="2914920"/>
          </a:xfrm>
          <a:prstGeom prst="rect">
            <a:avLst/>
          </a:prstGeom>
          <a:ln w="0">
            <a:noFill/>
          </a:ln>
        </p:spPr>
      </p:pic>
      <p:pic>
        <p:nvPicPr>
          <p:cNvPr id="148" name="Picture 5" descr="C:\Users\Admin\OneDrive\Рабочий стол\РАБОТА\Варианты маскота КОНАР-17.png"/>
          <p:cNvPicPr/>
          <p:nvPr/>
        </p:nvPicPr>
        <p:blipFill>
          <a:blip r:embed="rId5"/>
          <a:stretch/>
        </p:blipFill>
        <p:spPr>
          <a:xfrm rot="8299200">
            <a:off x="5507640" y="3299400"/>
            <a:ext cx="5190120" cy="1945080"/>
          </a:xfrm>
          <a:prstGeom prst="rect">
            <a:avLst/>
          </a:prstGeom>
          <a:ln w="0">
            <a:noFill/>
          </a:ln>
        </p:spPr>
      </p:pic>
      <p:sp>
        <p:nvSpPr>
          <p:cNvPr id="149" name="Заголовок 1"/>
          <p:cNvSpPr/>
          <p:nvPr/>
        </p:nvSpPr>
        <p:spPr>
          <a:xfrm>
            <a:off x="-168840" y="116640"/>
            <a:ext cx="7385400" cy="132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rgbClr val="FFFFFF"/>
                </a:solidFill>
                <a:latin typeface="Arial Black"/>
                <a:ea typeface="DejaVu Sans"/>
              </a:rPr>
              <a:t>Творческие поиски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150" name="Заголовок 1"/>
          <p:cNvSpPr/>
          <p:nvPr/>
        </p:nvSpPr>
        <p:spPr>
          <a:xfrm>
            <a:off x="3647880" y="1412640"/>
            <a:ext cx="4498920" cy="1008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ru-RU" sz="2200" b="1" strike="noStrike" spc="-1">
                <a:solidFill>
                  <a:srgbClr val="06355A"/>
                </a:solidFill>
                <a:latin typeface="Arial"/>
                <a:ea typeface="DejaVu Sans"/>
              </a:rPr>
              <a:t>Первые идеи маскота</a:t>
            </a:r>
            <a:endParaRPr lang="ru-RU" sz="2200" b="0" strike="noStrike" spc="-1">
              <a:latin typeface="Arial"/>
            </a:endParaRPr>
          </a:p>
        </p:txBody>
      </p:sp>
      <p:sp>
        <p:nvSpPr>
          <p:cNvPr id="151" name="Прямоугольник 149"/>
          <p:cNvSpPr/>
          <p:nvPr/>
        </p:nvSpPr>
        <p:spPr>
          <a:xfrm>
            <a:off x="263520" y="1700640"/>
            <a:ext cx="3256560" cy="402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200" b="1" strike="noStrike" spc="-1">
                <a:solidFill>
                  <a:srgbClr val="06355A"/>
                </a:solidFill>
                <a:latin typeface="Arial"/>
                <a:ea typeface="DejaVu Sans"/>
              </a:rPr>
              <a:t>Референсом стало</a:t>
            </a:r>
            <a:endParaRPr lang="ru-RU" sz="2200" b="0" strike="noStrike" spc="-1">
              <a:latin typeface="Arial"/>
            </a:endParaRPr>
          </a:p>
        </p:txBody>
      </p:sp>
      <p:pic>
        <p:nvPicPr>
          <p:cNvPr id="152" name="Рисунок 152"/>
          <p:cNvPicPr/>
          <p:nvPr/>
        </p:nvPicPr>
        <p:blipFill>
          <a:blip r:embed="rId6"/>
          <a:srcRect r="23535" b="17310"/>
          <a:stretch/>
        </p:blipFill>
        <p:spPr>
          <a:xfrm>
            <a:off x="263520" y="2277000"/>
            <a:ext cx="3001320" cy="2338920"/>
          </a:xfrm>
          <a:prstGeom prst="rect">
            <a:avLst/>
          </a:prstGeom>
          <a:ln w="0">
            <a:noFill/>
          </a:ln>
          <a:effectLst>
            <a:softEdge rad="63360"/>
          </a:effectLst>
        </p:spPr>
      </p:pic>
      <p:pic>
        <p:nvPicPr>
          <p:cNvPr id="153" name="Picture 2" descr="C:\Users\Admin\OneDrive\Рабочий стол\РАБОТА\Варианты маскота КОНАР-15.png"/>
          <p:cNvPicPr/>
          <p:nvPr/>
        </p:nvPicPr>
        <p:blipFill>
          <a:blip r:embed="rId7"/>
          <a:stretch/>
        </p:blipFill>
        <p:spPr>
          <a:xfrm>
            <a:off x="3431880" y="2639520"/>
            <a:ext cx="4679280" cy="4218120"/>
          </a:xfrm>
          <a:prstGeom prst="rect">
            <a:avLst/>
          </a:prstGeom>
          <a:ln w="0">
            <a:noFill/>
          </a:ln>
        </p:spPr>
      </p:pic>
      <p:pic>
        <p:nvPicPr>
          <p:cNvPr id="154" name="Picture 3" descr="C:\Users\Admin\OneDrive\Рабочий стол\РАБОТА\Варианты маскота КОНАР-14.png"/>
          <p:cNvPicPr/>
          <p:nvPr/>
        </p:nvPicPr>
        <p:blipFill>
          <a:blip r:embed="rId8"/>
          <a:stretch/>
        </p:blipFill>
        <p:spPr>
          <a:xfrm>
            <a:off x="8400240" y="1412640"/>
            <a:ext cx="4150800" cy="4039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Объект 4"/>
          <p:cNvPicPr/>
          <p:nvPr/>
        </p:nvPicPr>
        <p:blipFill>
          <a:blip r:embed="rId2"/>
          <a:stretch/>
        </p:blipFill>
        <p:spPr>
          <a:xfrm>
            <a:off x="-41040" y="-37800"/>
            <a:ext cx="12256920" cy="6894720"/>
          </a:xfrm>
          <a:prstGeom prst="rect">
            <a:avLst/>
          </a:prstGeom>
          <a:ln w="0">
            <a:noFill/>
          </a:ln>
        </p:spPr>
      </p:pic>
      <p:pic>
        <p:nvPicPr>
          <p:cNvPr id="156" name="Picture 4" descr="C:\Users\Admin\OneDrive\Рабочий стол\РАБОТА\Варианты маскота КОНАР-16.png"/>
          <p:cNvPicPr/>
          <p:nvPr/>
        </p:nvPicPr>
        <p:blipFill>
          <a:blip r:embed="rId3"/>
          <a:stretch/>
        </p:blipFill>
        <p:spPr>
          <a:xfrm rot="11529600">
            <a:off x="-966600" y="2110680"/>
            <a:ext cx="3384000" cy="1668600"/>
          </a:xfrm>
          <a:prstGeom prst="rect">
            <a:avLst/>
          </a:prstGeom>
          <a:ln w="0">
            <a:noFill/>
          </a:ln>
        </p:spPr>
      </p:pic>
      <p:pic>
        <p:nvPicPr>
          <p:cNvPr id="157" name="Picture 6" descr="C:\Users\Admin\OneDrive\Рабочий стол\РАБОТА\Варианты маскота КОНАР-18.png"/>
          <p:cNvPicPr/>
          <p:nvPr/>
        </p:nvPicPr>
        <p:blipFill>
          <a:blip r:embed="rId4"/>
          <a:stretch/>
        </p:blipFill>
        <p:spPr>
          <a:xfrm rot="11673600" flipH="1">
            <a:off x="1659960" y="3342600"/>
            <a:ext cx="5225040" cy="1467720"/>
          </a:xfrm>
          <a:prstGeom prst="rect">
            <a:avLst/>
          </a:prstGeom>
          <a:ln w="0">
            <a:noFill/>
          </a:ln>
        </p:spPr>
      </p:pic>
      <p:sp>
        <p:nvSpPr>
          <p:cNvPr id="158" name="Заголовок 1"/>
          <p:cNvSpPr/>
          <p:nvPr/>
        </p:nvSpPr>
        <p:spPr>
          <a:xfrm>
            <a:off x="-168840" y="116640"/>
            <a:ext cx="7385400" cy="132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rgbClr val="FFFFFF"/>
                </a:solidFill>
                <a:latin typeface="Arial Black"/>
                <a:ea typeface="DejaVu Sans"/>
              </a:rPr>
              <a:t>Творческие поиски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159" name="Прямоугольник 149"/>
          <p:cNvSpPr/>
          <p:nvPr/>
        </p:nvSpPr>
        <p:spPr>
          <a:xfrm>
            <a:off x="263520" y="1700640"/>
            <a:ext cx="5112360" cy="402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200" b="1" strike="noStrike" spc="-1">
                <a:solidFill>
                  <a:srgbClr val="333F4F"/>
                </a:solidFill>
                <a:latin typeface="Arial"/>
                <a:ea typeface="DejaVu Sans"/>
              </a:rPr>
              <a:t>Выбор наилучшего результата</a:t>
            </a:r>
            <a:endParaRPr lang="ru-RU" sz="2200" b="0" strike="noStrike" spc="-1">
              <a:latin typeface="Arial"/>
            </a:endParaRPr>
          </a:p>
        </p:txBody>
      </p:sp>
      <p:pic>
        <p:nvPicPr>
          <p:cNvPr id="160" name="Picture 2" descr="C:\Users\Admin\OneDrive\Рабочий стол\РАБОТА\Варианты маскота КОНАР-13.png"/>
          <p:cNvPicPr/>
          <p:nvPr/>
        </p:nvPicPr>
        <p:blipFill>
          <a:blip r:embed="rId5"/>
          <a:stretch/>
        </p:blipFill>
        <p:spPr>
          <a:xfrm>
            <a:off x="263520" y="2277000"/>
            <a:ext cx="3872160" cy="3600000"/>
          </a:xfrm>
          <a:prstGeom prst="rect">
            <a:avLst/>
          </a:prstGeom>
          <a:ln w="0">
            <a:noFill/>
          </a:ln>
        </p:spPr>
      </p:pic>
      <p:pic>
        <p:nvPicPr>
          <p:cNvPr id="161" name="Picture 3" descr="C:\Users\Admin\OneDrive\Рабочий стол\к\все сттики-02.png"/>
          <p:cNvPicPr/>
          <p:nvPr/>
        </p:nvPicPr>
        <p:blipFill>
          <a:blip r:embed="rId6"/>
          <a:stretch/>
        </p:blipFill>
        <p:spPr>
          <a:xfrm>
            <a:off x="6023880" y="1412640"/>
            <a:ext cx="5869800" cy="4762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Объект 2"/>
          <p:cNvPicPr/>
          <p:nvPr/>
        </p:nvPicPr>
        <p:blipFill>
          <a:blip r:embed="rId2"/>
          <a:stretch/>
        </p:blipFill>
        <p:spPr>
          <a:xfrm>
            <a:off x="-65160" y="0"/>
            <a:ext cx="12256920" cy="6894720"/>
          </a:xfrm>
          <a:prstGeom prst="rect">
            <a:avLst/>
          </a:prstGeom>
          <a:ln w="0">
            <a:noFill/>
          </a:ln>
        </p:spPr>
      </p:pic>
      <p:pic>
        <p:nvPicPr>
          <p:cNvPr id="163" name="Picture 6" descr="C:\Users\Admin\OneDrive\Рабочий стол\РАБОТА\тел маск.png"/>
          <p:cNvPicPr/>
          <p:nvPr/>
        </p:nvPicPr>
        <p:blipFill>
          <a:blip r:embed="rId3"/>
          <a:stretch/>
        </p:blipFill>
        <p:spPr>
          <a:xfrm rot="691800">
            <a:off x="7191360" y="2343240"/>
            <a:ext cx="4659120" cy="3882600"/>
          </a:xfrm>
          <a:prstGeom prst="rect">
            <a:avLst/>
          </a:prstGeom>
          <a:ln w="0">
            <a:noFill/>
          </a:ln>
        </p:spPr>
      </p:pic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0" strike="noStrike" spc="-1">
                <a:latin typeface="Arial"/>
              </a:rPr>
              <a:t> 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Заголовок 6"/>
          <p:cNvSpPr/>
          <p:nvPr/>
        </p:nvSpPr>
        <p:spPr>
          <a:xfrm>
            <a:off x="180000" y="114840"/>
            <a:ext cx="7385400" cy="132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rgbClr val="FFFFFF"/>
                </a:solidFill>
                <a:latin typeface="Arial Black"/>
                <a:ea typeface="DejaVu Sans"/>
              </a:rPr>
              <a:t>Творческие поиски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166" name="Заголовок 7"/>
          <p:cNvSpPr/>
          <p:nvPr/>
        </p:nvSpPr>
        <p:spPr>
          <a:xfrm>
            <a:off x="-360000" y="1690200"/>
            <a:ext cx="4498920" cy="1008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ru-RU" sz="2200" b="1" strike="noStrike" spc="-1">
                <a:solidFill>
                  <a:srgbClr val="06355A"/>
                </a:solidFill>
                <a:latin typeface="Arial"/>
                <a:ea typeface="DejaVu Sans"/>
              </a:rPr>
              <a:t>Поиски речевого сопровождения</a:t>
            </a:r>
            <a:endParaRPr lang="ru-RU" sz="2200" b="0" strike="noStrike" spc="-1">
              <a:latin typeface="Arial"/>
            </a:endParaRPr>
          </a:p>
        </p:txBody>
      </p:sp>
      <p:sp>
        <p:nvSpPr>
          <p:cNvPr id="167" name="Прямоугольник 157"/>
          <p:cNvSpPr/>
          <p:nvPr/>
        </p:nvSpPr>
        <p:spPr>
          <a:xfrm>
            <a:off x="4799880" y="1772640"/>
            <a:ext cx="3204720" cy="714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200" b="1" strike="noStrike" spc="-1">
                <a:solidFill>
                  <a:srgbClr val="06355A"/>
                </a:solidFill>
                <a:latin typeface="Arial"/>
                <a:ea typeface="DejaVu Sans"/>
              </a:rPr>
              <a:t>Прорисовка остальных стикеров</a:t>
            </a:r>
            <a:endParaRPr lang="ru-RU" sz="2200" b="0" strike="noStrike" spc="-1">
              <a:latin typeface="Arial"/>
            </a:endParaRPr>
          </a:p>
        </p:txBody>
      </p:sp>
      <p:sp>
        <p:nvSpPr>
          <p:cNvPr id="168" name="Прямоугольник 158"/>
          <p:cNvSpPr/>
          <p:nvPr/>
        </p:nvSpPr>
        <p:spPr>
          <a:xfrm>
            <a:off x="8935200" y="1772640"/>
            <a:ext cx="3256560" cy="714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200" b="1" strike="noStrike" spc="-1">
                <a:solidFill>
                  <a:srgbClr val="06355A"/>
                </a:solidFill>
                <a:latin typeface="Arial"/>
                <a:ea typeface="DejaVu Sans"/>
              </a:rPr>
              <a:t>Размещение в соцсетях</a:t>
            </a:r>
            <a:endParaRPr lang="ru-RU" sz="2200" b="0" strike="noStrike" spc="-1">
              <a:latin typeface="Arial"/>
            </a:endParaRPr>
          </a:p>
        </p:txBody>
      </p:sp>
      <p:sp>
        <p:nvSpPr>
          <p:cNvPr id="169" name="Полилиния 159"/>
          <p:cNvSpPr/>
          <p:nvPr/>
        </p:nvSpPr>
        <p:spPr>
          <a:xfrm>
            <a:off x="3071520" y="3933000"/>
            <a:ext cx="538920" cy="3589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lnTo>
                  <a:pt x="2700" y="10800"/>
                </a:lnTo>
                <a:lnTo>
                  <a:pt x="0" y="5400"/>
                </a:lnTo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0" name="Полилиния 160"/>
          <p:cNvSpPr/>
          <p:nvPr/>
        </p:nvSpPr>
        <p:spPr>
          <a:xfrm>
            <a:off x="8544240" y="3861000"/>
            <a:ext cx="538920" cy="3589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lnTo>
                  <a:pt x="2700" y="10800"/>
                </a:lnTo>
                <a:lnTo>
                  <a:pt x="0" y="5400"/>
                </a:lnTo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71" name="Рисунок 162"/>
          <p:cNvPicPr/>
          <p:nvPr/>
        </p:nvPicPr>
        <p:blipFill>
          <a:blip r:embed="rId4"/>
          <a:srcRect t="15112" r="18343" b="58597"/>
          <a:stretch/>
        </p:blipFill>
        <p:spPr>
          <a:xfrm>
            <a:off x="335520" y="2637000"/>
            <a:ext cx="2518560" cy="1618920"/>
          </a:xfrm>
          <a:prstGeom prst="rect">
            <a:avLst/>
          </a:prstGeom>
          <a:ln w="0">
            <a:noFill/>
          </a:ln>
        </p:spPr>
      </p:pic>
      <p:pic>
        <p:nvPicPr>
          <p:cNvPr id="172" name="Рисунок 163"/>
          <p:cNvPicPr/>
          <p:nvPr/>
        </p:nvPicPr>
        <p:blipFill>
          <a:blip r:embed="rId5"/>
          <a:srcRect t="28234" r="13866" b="45487"/>
          <a:stretch/>
        </p:blipFill>
        <p:spPr>
          <a:xfrm>
            <a:off x="287280" y="4680360"/>
            <a:ext cx="2951640" cy="1798560"/>
          </a:xfrm>
          <a:prstGeom prst="rect">
            <a:avLst/>
          </a:prstGeom>
          <a:ln w="0">
            <a:noFill/>
          </a:ln>
        </p:spPr>
      </p:pic>
      <p:pic>
        <p:nvPicPr>
          <p:cNvPr id="173" name="Picture 3" descr="C:\Users\Admin\OneDrive\Рабочий стол\к\все сттики-03.png"/>
          <p:cNvPicPr/>
          <p:nvPr/>
        </p:nvPicPr>
        <p:blipFill>
          <a:blip r:embed="rId6"/>
          <a:stretch/>
        </p:blipFill>
        <p:spPr>
          <a:xfrm>
            <a:off x="5519880" y="2781000"/>
            <a:ext cx="2796840" cy="2519280"/>
          </a:xfrm>
          <a:prstGeom prst="rect">
            <a:avLst/>
          </a:prstGeom>
          <a:ln w="0">
            <a:noFill/>
          </a:ln>
        </p:spPr>
      </p:pic>
      <p:pic>
        <p:nvPicPr>
          <p:cNvPr id="174" name="Picture 5" descr="C:\Users\Admin\OneDrive\Рабочий стол\к\все сттики-04.png"/>
          <p:cNvPicPr/>
          <p:nvPr/>
        </p:nvPicPr>
        <p:blipFill>
          <a:blip r:embed="rId7"/>
          <a:stretch/>
        </p:blipFill>
        <p:spPr>
          <a:xfrm>
            <a:off x="3647880" y="3141000"/>
            <a:ext cx="1959840" cy="17654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Рисунок 16"/>
          <p:cNvPicPr/>
          <p:nvPr/>
        </p:nvPicPr>
        <p:blipFill>
          <a:blip r:embed="rId2"/>
          <a:stretch/>
        </p:blipFill>
        <p:spPr>
          <a:xfrm>
            <a:off x="0" y="0"/>
            <a:ext cx="12190680" cy="6855840"/>
          </a:xfrm>
          <a:prstGeom prst="rect">
            <a:avLst/>
          </a:prstGeom>
          <a:ln w="0">
            <a:noFill/>
          </a:ln>
        </p:spPr>
      </p:pic>
      <p:sp>
        <p:nvSpPr>
          <p:cNvPr id="176" name="Заголовок 4"/>
          <p:cNvSpPr/>
          <p:nvPr/>
        </p:nvSpPr>
        <p:spPr>
          <a:xfrm>
            <a:off x="2510280" y="490680"/>
            <a:ext cx="7385400" cy="132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7" name="Заголовок 5"/>
          <p:cNvSpPr/>
          <p:nvPr/>
        </p:nvSpPr>
        <p:spPr>
          <a:xfrm>
            <a:off x="2340000" y="180000"/>
            <a:ext cx="7385400" cy="132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ru-RU" sz="4400" b="1" strike="noStrike" spc="-1">
                <a:solidFill>
                  <a:srgbClr val="FFFFFF"/>
                </a:solidFill>
                <a:latin typeface="Arial"/>
                <a:ea typeface="DejaVu Sans"/>
              </a:rPr>
              <a:t>Итоговый результат</a:t>
            </a:r>
            <a:endParaRPr lang="ru-RU" sz="4400" b="0" strike="noStrike" spc="-1">
              <a:latin typeface="Arial"/>
            </a:endParaRPr>
          </a:p>
        </p:txBody>
      </p:sp>
      <p:pic>
        <p:nvPicPr>
          <p:cNvPr id="178" name="Picture 2" descr="C:\Users\Admin\OneDrive\Рабочий стол\к\все сттики_Монтажная область 1.png"/>
          <p:cNvPicPr/>
          <p:nvPr/>
        </p:nvPicPr>
        <p:blipFill>
          <a:blip r:embed="rId3"/>
          <a:stretch/>
        </p:blipFill>
        <p:spPr>
          <a:xfrm>
            <a:off x="1703520" y="1412640"/>
            <a:ext cx="10656720" cy="3995640"/>
          </a:xfrm>
          <a:prstGeom prst="rect">
            <a:avLst/>
          </a:prstGeom>
          <a:ln w="0">
            <a:noFill/>
          </a:ln>
        </p:spPr>
      </p:pic>
      <p:pic>
        <p:nvPicPr>
          <p:cNvPr id="179" name="Рисунок 178"/>
          <p:cNvPicPr/>
          <p:nvPr/>
        </p:nvPicPr>
        <p:blipFill>
          <a:blip r:embed="rId4"/>
          <a:stretch/>
        </p:blipFill>
        <p:spPr>
          <a:xfrm>
            <a:off x="540000" y="239040"/>
            <a:ext cx="1740960" cy="17409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1" name="Объект 3"/>
          <p:cNvPicPr/>
          <p:nvPr/>
        </p:nvPicPr>
        <p:blipFill>
          <a:blip r:embed="rId2"/>
          <a:stretch/>
        </p:blipFill>
        <p:spPr>
          <a:xfrm>
            <a:off x="0" y="0"/>
            <a:ext cx="12256920" cy="6894720"/>
          </a:xfrm>
          <a:prstGeom prst="rect">
            <a:avLst/>
          </a:prstGeom>
          <a:ln w="0">
            <a:noFill/>
          </a:ln>
        </p:spPr>
      </p:pic>
      <p:sp>
        <p:nvSpPr>
          <p:cNvPr id="182" name="Заголовок 9"/>
          <p:cNvSpPr/>
          <p:nvPr/>
        </p:nvSpPr>
        <p:spPr>
          <a:xfrm>
            <a:off x="1620000" y="180000"/>
            <a:ext cx="7385400" cy="132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rgbClr val="FFFFFF"/>
                </a:solidFill>
                <a:latin typeface="Arial Black"/>
                <a:ea typeface="DejaVu Sans"/>
              </a:rPr>
              <a:t>Наша команда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183" name="Заголовок 10"/>
          <p:cNvSpPr/>
          <p:nvPr/>
        </p:nvSpPr>
        <p:spPr>
          <a:xfrm>
            <a:off x="180000" y="2410200"/>
            <a:ext cx="2878920" cy="1008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ru-RU" sz="1800" b="1" strike="noStrike" spc="-1">
                <a:solidFill>
                  <a:srgbClr val="06355A"/>
                </a:solidFill>
                <a:latin typeface="Arial"/>
                <a:ea typeface="DejaVu Sans"/>
              </a:rPr>
              <a:t>Кустова Алёна    Евгеньевна — графический дизайнер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84" name="Прямоугольник 171"/>
          <p:cNvSpPr/>
          <p:nvPr/>
        </p:nvSpPr>
        <p:spPr>
          <a:xfrm>
            <a:off x="3600000" y="5040000"/>
            <a:ext cx="2124720" cy="103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1800" b="1" strike="noStrike" spc="-1">
                <a:solidFill>
                  <a:srgbClr val="06355A"/>
                </a:solidFill>
                <a:latin typeface="Arial"/>
                <a:ea typeface="DejaVu Sans"/>
              </a:rPr>
              <a:t>Токарева Ольга Андреевна - аналитик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85" name="Прямоугольник 172"/>
          <p:cNvSpPr/>
          <p:nvPr/>
        </p:nvSpPr>
        <p:spPr>
          <a:xfrm>
            <a:off x="6300000" y="2520000"/>
            <a:ext cx="2536560" cy="111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1800" b="1" strike="noStrike" spc="-1">
                <a:solidFill>
                  <a:srgbClr val="06355A"/>
                </a:solidFill>
                <a:latin typeface="Arial"/>
                <a:ea typeface="DejaVu Sans"/>
              </a:rPr>
              <a:t>Титов Герман Владимирович — технический специалист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86" name="Прямоугольник 173"/>
          <p:cNvSpPr/>
          <p:nvPr/>
        </p:nvSpPr>
        <p:spPr>
          <a:xfrm>
            <a:off x="9540000" y="4320000"/>
            <a:ext cx="2449800" cy="111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1800" b="1" strike="noStrike" spc="-1">
                <a:solidFill>
                  <a:srgbClr val="06355A"/>
                </a:solidFill>
                <a:latin typeface="Arial"/>
                <a:ea typeface="DejaVu Sans"/>
              </a:rPr>
              <a:t>Александра Гребенщикова -представитель заказчика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187" name="Рисунок 174"/>
          <p:cNvPicPr/>
          <p:nvPr/>
        </p:nvPicPr>
        <p:blipFill>
          <a:blip r:embed="rId3"/>
          <a:stretch/>
        </p:blipFill>
        <p:spPr>
          <a:xfrm>
            <a:off x="540000" y="3780000"/>
            <a:ext cx="2158920" cy="2158920"/>
          </a:xfrm>
          <a:prstGeom prst="rect">
            <a:avLst/>
          </a:prstGeom>
          <a:ln w="0" cap="rnd">
            <a:solidFill>
              <a:srgbClr val="3465A4"/>
            </a:solidFill>
          </a:ln>
          <a:effectLst>
            <a:glow rad="38160">
              <a:srgbClr val="000000"/>
            </a:glow>
          </a:effectLst>
        </p:spPr>
      </p:pic>
      <p:pic>
        <p:nvPicPr>
          <p:cNvPr id="188" name="Рисунок 175"/>
          <p:cNvPicPr/>
          <p:nvPr/>
        </p:nvPicPr>
        <p:blipFill>
          <a:blip r:embed="rId4"/>
          <a:stretch/>
        </p:blipFill>
        <p:spPr>
          <a:xfrm>
            <a:off x="9720000" y="1980000"/>
            <a:ext cx="1978920" cy="1978920"/>
          </a:xfrm>
          <a:prstGeom prst="rect">
            <a:avLst/>
          </a:prstGeom>
          <a:ln w="0">
            <a:solidFill>
              <a:srgbClr val="3465A4"/>
            </a:solidFill>
          </a:ln>
          <a:effectLst>
            <a:glow rad="38160">
              <a:srgbClr val="000000"/>
            </a:glow>
          </a:effectLst>
        </p:spPr>
      </p:pic>
      <p:pic>
        <p:nvPicPr>
          <p:cNvPr id="189" name="Рисунок 177"/>
          <p:cNvPicPr/>
          <p:nvPr/>
        </p:nvPicPr>
        <p:blipFill>
          <a:blip r:embed="rId5"/>
          <a:srcRect l="18070" t="12501" r="7210" b="29747"/>
          <a:stretch/>
        </p:blipFill>
        <p:spPr>
          <a:xfrm>
            <a:off x="3780000" y="2340000"/>
            <a:ext cx="1798920" cy="2158920"/>
          </a:xfrm>
          <a:prstGeom prst="rect">
            <a:avLst/>
          </a:prstGeom>
          <a:ln w="0">
            <a:solidFill>
              <a:srgbClr val="3465A4"/>
            </a:solidFill>
          </a:ln>
          <a:effectLst>
            <a:glow rad="12600">
              <a:srgbClr val="355269"/>
            </a:glow>
          </a:effectLst>
        </p:spPr>
      </p:pic>
      <p:pic>
        <p:nvPicPr>
          <p:cNvPr id="190" name="Рисунок 189"/>
          <p:cNvPicPr/>
          <p:nvPr/>
        </p:nvPicPr>
        <p:blipFill>
          <a:blip r:embed="rId6"/>
          <a:srcRect l="3925" t="14013" r="10099"/>
          <a:stretch/>
        </p:blipFill>
        <p:spPr>
          <a:xfrm>
            <a:off x="6480000" y="4320000"/>
            <a:ext cx="2160000" cy="2160360"/>
          </a:xfrm>
          <a:prstGeom prst="rect">
            <a:avLst/>
          </a:prstGeom>
          <a:ln w="0">
            <a:solidFill>
              <a:srgbClr val="3465A4"/>
            </a:solidFill>
          </a:ln>
          <a:effectLst>
            <a:glow rad="12600">
              <a:srgbClr val="06355A"/>
            </a:glo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Объект 4"/>
          <p:cNvPicPr/>
          <p:nvPr/>
        </p:nvPicPr>
        <p:blipFill>
          <a:blip r:embed="rId2"/>
          <a:stretch/>
        </p:blipFill>
        <p:spPr>
          <a:xfrm>
            <a:off x="0" y="360"/>
            <a:ext cx="12192120" cy="6856560"/>
          </a:xfrm>
          <a:prstGeom prst="rect">
            <a:avLst/>
          </a:prstGeom>
          <a:ln w="0">
            <a:noFill/>
          </a:ln>
        </p:spPr>
      </p:pic>
      <p:sp>
        <p:nvSpPr>
          <p:cNvPr id="192" name="Заголовок 1"/>
          <p:cNvSpPr/>
          <p:nvPr/>
        </p:nvSpPr>
        <p:spPr>
          <a:xfrm>
            <a:off x="2340000" y="-360000"/>
            <a:ext cx="7385400" cy="132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ru-RU" sz="3600" b="0" strike="noStrike" spc="-1">
                <a:solidFill>
                  <a:srgbClr val="FFFFFF"/>
                </a:solidFill>
                <a:latin typeface="Arial Black"/>
                <a:ea typeface="DejaVu Sans"/>
              </a:rPr>
              <a:t>Контакты</a:t>
            </a:r>
            <a:endParaRPr lang="ru-RU" sz="3600" b="0" strike="noStrike" spc="-1">
              <a:latin typeface="Arial"/>
            </a:endParaRPr>
          </a:p>
        </p:txBody>
      </p:sp>
      <p:pic>
        <p:nvPicPr>
          <p:cNvPr id="193" name="Рисунок 180"/>
          <p:cNvPicPr/>
          <p:nvPr/>
        </p:nvPicPr>
        <p:blipFill>
          <a:blip r:embed="rId3"/>
          <a:srcRect l="7377" t="1998" r="8623" b="40234"/>
          <a:stretch/>
        </p:blipFill>
        <p:spPr>
          <a:xfrm>
            <a:off x="479520" y="1628640"/>
            <a:ext cx="2878560" cy="3958560"/>
          </a:xfrm>
          <a:prstGeom prst="rect">
            <a:avLst/>
          </a:prstGeom>
          <a:ln w="0">
            <a:noFill/>
          </a:ln>
        </p:spPr>
      </p:pic>
      <p:pic>
        <p:nvPicPr>
          <p:cNvPr id="194" name="Рисунок 181"/>
          <p:cNvPicPr/>
          <p:nvPr/>
        </p:nvPicPr>
        <p:blipFill>
          <a:blip r:embed="rId4"/>
          <a:srcRect l="7377" t="1998" r="3373" b="40231"/>
          <a:stretch/>
        </p:blipFill>
        <p:spPr>
          <a:xfrm>
            <a:off x="8616240" y="1628640"/>
            <a:ext cx="3058560" cy="3958560"/>
          </a:xfrm>
          <a:prstGeom prst="rect">
            <a:avLst/>
          </a:prstGeom>
          <a:ln w="0">
            <a:noFill/>
          </a:ln>
        </p:spPr>
      </p:pic>
      <p:sp>
        <p:nvSpPr>
          <p:cNvPr id="195" name="Auto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6" name="AutoShape 4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97" name="Picture 5" descr="C:\Users\Admin\Downloads\photo_5431358610107125333_x.jpg"/>
          <p:cNvPicPr/>
          <p:nvPr/>
        </p:nvPicPr>
        <p:blipFill>
          <a:blip r:embed="rId5"/>
          <a:stretch/>
        </p:blipFill>
        <p:spPr>
          <a:xfrm>
            <a:off x="4439880" y="1628640"/>
            <a:ext cx="3149280" cy="3936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</TotalTime>
  <Words>95</Words>
  <Application>Microsoft Office PowerPoint</Application>
  <PresentationFormat>Произвольный</PresentationFormat>
  <Paragraphs>27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Office Theme</vt:lpstr>
      <vt:lpstr>Office Theme</vt:lpstr>
      <vt:lpstr>Office Theme</vt:lpstr>
      <vt:lpstr>Презентация PowerPoint</vt:lpstr>
      <vt:lpstr>Презентация PowerPoint</vt:lpstr>
      <vt:lpstr>Решение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Василенкова Елена</dc:creator>
  <cp:lastModifiedBy>Наталья Правдина</cp:lastModifiedBy>
  <cp:revision>14</cp:revision>
  <dcterms:created xsi:type="dcterms:W3CDTF">2023-11-29T15:17:24Z</dcterms:created>
  <dcterms:modified xsi:type="dcterms:W3CDTF">2023-12-04T08:43:07Z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Произвольный</vt:lpwstr>
  </property>
  <property fmtid="{D5CDD505-2E9C-101B-9397-08002B2CF9AE}" pid="3" name="Slides">
    <vt:i4>9</vt:i4>
  </property>
</Properties>
</file>