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8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9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3EF60-5CAC-4663-9CA4-C31D9091FFAB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3BD08-FE61-4529-B3BD-5331C97AD8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792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C73897-3176-7120-804D-F281C4C71BC3}"/>
              </a:ext>
            </a:extLst>
          </p:cNvPr>
          <p:cNvSpPr/>
          <p:nvPr userDrawn="1"/>
        </p:nvSpPr>
        <p:spPr>
          <a:xfrm>
            <a:off x="435202" y="377371"/>
            <a:ext cx="11321596" cy="5993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1" name="AVATAR_IMAGE"/>
          <p:cNvSpPr>
            <a:spLocks noGrp="1"/>
          </p:cNvSpPr>
          <p:nvPr>
            <p:ph type="pic" sz="quarter" idx="11"/>
          </p:nvPr>
        </p:nvSpPr>
        <p:spPr>
          <a:xfrm>
            <a:off x="838200" y="5365257"/>
            <a:ext cx="349805" cy="35500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30" name="HEADER"/>
          <p:cNvSpPr>
            <a:spLocks noGrp="1"/>
          </p:cNvSpPr>
          <p:nvPr>
            <p:ph type="title" hasCustomPrompt="1"/>
          </p:nvPr>
        </p:nvSpPr>
        <p:spPr>
          <a:xfrm>
            <a:off x="838200" y="933826"/>
            <a:ext cx="5105400" cy="1480458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{{T_HEADER}}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4" hasCustomPrompt="1"/>
          </p:nvPr>
        </p:nvSpPr>
        <p:spPr>
          <a:xfrm>
            <a:off x="823493" y="2874100"/>
            <a:ext cx="5551905" cy="1587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{{T_TEXT}}</a:t>
            </a:r>
          </a:p>
          <a:p>
            <a:pPr lvl="0"/>
            <a:endParaRPr lang="ru-RU" dirty="0"/>
          </a:p>
        </p:txBody>
      </p:sp>
      <p:sp>
        <p:nvSpPr>
          <p:cNvPr id="8" name="AUTHOR_NAME"/>
          <p:cNvSpPr>
            <a:spLocks noGrp="1"/>
          </p:cNvSpPr>
          <p:nvPr>
            <p:ph type="body" sz="quarter" idx="15" hasCustomPrompt="1"/>
          </p:nvPr>
        </p:nvSpPr>
        <p:spPr>
          <a:xfrm>
            <a:off x="1341490" y="5402101"/>
            <a:ext cx="5033907" cy="2979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267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204FD5-EBE6-30A6-4EAC-35D6A8A90E61}"/>
              </a:ext>
            </a:extLst>
          </p:cNvPr>
          <p:cNvSpPr/>
          <p:nvPr userDrawn="1"/>
        </p:nvSpPr>
        <p:spPr>
          <a:xfrm>
            <a:off x="435202" y="377370"/>
            <a:ext cx="11321596" cy="599462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HEADER"/>
          <p:cNvSpPr>
            <a:spLocks noGrp="1"/>
          </p:cNvSpPr>
          <p:nvPr>
            <p:ph type="title" hasCustomPrompt="1"/>
          </p:nvPr>
        </p:nvSpPr>
        <p:spPr>
          <a:xfrm>
            <a:off x="5896866" y="147316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{{I_HEADER}}</a:t>
            </a:r>
            <a:br>
              <a:rPr lang="en-US" dirty="0"/>
            </a:br>
            <a:endParaRPr lang="ru-RU" dirty="0"/>
          </a:p>
        </p:txBody>
      </p:sp>
      <p:sp>
        <p:nvSpPr>
          <p:cNvPr id="21" name="TEXT_1"/>
          <p:cNvSpPr>
            <a:spLocks noGrp="1"/>
          </p:cNvSpPr>
          <p:nvPr>
            <p:ph type="body" sz="quarter" idx="11" hasCustomPrompt="1"/>
          </p:nvPr>
        </p:nvSpPr>
        <p:spPr>
          <a:xfrm>
            <a:off x="5896866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  <p:sp>
        <p:nvSpPr>
          <p:cNvPr id="23" name="TEXT_2"/>
          <p:cNvSpPr>
            <a:spLocks noGrp="1"/>
          </p:cNvSpPr>
          <p:nvPr>
            <p:ph type="body" sz="quarter" idx="12" hasCustomPrompt="1"/>
          </p:nvPr>
        </p:nvSpPr>
        <p:spPr>
          <a:xfrm>
            <a:off x="8918964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25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2FE4DC-E002-2993-16DA-3063A0399BD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613666" y="1703070"/>
            <a:ext cx="2819400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6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HEADER"/>
          <p:cNvSpPr>
            <a:spLocks noGrp="1"/>
          </p:cNvSpPr>
          <p:nvPr>
            <p:ph type="title" hasCustomPrompt="1"/>
          </p:nvPr>
        </p:nvSpPr>
        <p:spPr>
          <a:xfrm>
            <a:off x="613666" y="7492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{{S1_HEADER}}</a:t>
            </a:r>
            <a:br>
              <a:rPr lang="en-US" dirty="0"/>
            </a:br>
            <a:endParaRPr lang="ru-RU" dirty="0"/>
          </a:p>
        </p:txBody>
      </p:sp>
      <p:sp>
        <p:nvSpPr>
          <p:cNvPr id="8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90576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{{S1_TITLE_1}}</a:t>
            </a:r>
          </a:p>
          <a:p>
            <a:pPr lvl="0"/>
            <a:endParaRPr lang="ru-RU" dirty="0"/>
          </a:p>
        </p:txBody>
      </p:sp>
      <p:sp>
        <p:nvSpPr>
          <p:cNvPr id="9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90576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{{S1_TEXT_1}}</a:t>
            </a:r>
          </a:p>
          <a:p>
            <a:pPr lvl="0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3771536" y="1703070"/>
            <a:ext cx="2819400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ITLE_2"/>
          <p:cNvSpPr>
            <a:spLocks noGrp="1"/>
          </p:cNvSpPr>
          <p:nvPr>
            <p:ph type="body" sz="quarter" idx="13" hasCustomPrompt="1"/>
          </p:nvPr>
        </p:nvSpPr>
        <p:spPr>
          <a:xfrm>
            <a:off x="406363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{{S1_TITLE_2}}</a:t>
            </a:r>
          </a:p>
          <a:p>
            <a:pPr lvl="0"/>
            <a:endParaRPr lang="ru-RU" dirty="0"/>
          </a:p>
        </p:txBody>
      </p:sp>
      <p:sp>
        <p:nvSpPr>
          <p:cNvPr id="15" name="TEXT_2"/>
          <p:cNvSpPr>
            <a:spLocks noGrp="1"/>
          </p:cNvSpPr>
          <p:nvPr>
            <p:ph type="body" sz="quarter" idx="14" hasCustomPrompt="1"/>
          </p:nvPr>
        </p:nvSpPr>
        <p:spPr>
          <a:xfrm>
            <a:off x="406363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{{S1_TEXT_2}}</a:t>
            </a:r>
          </a:p>
          <a:p>
            <a:pPr lvl="0"/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4456398"/>
            <a:ext cx="5977270" cy="1672486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ITLE_3"/>
          <p:cNvSpPr>
            <a:spLocks noGrp="1"/>
          </p:cNvSpPr>
          <p:nvPr>
            <p:ph type="body" sz="quarter" idx="15" hasCustomPrompt="1"/>
          </p:nvPr>
        </p:nvSpPr>
        <p:spPr>
          <a:xfrm>
            <a:off x="905766" y="4763770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{{S1_TITLE_3}}</a:t>
            </a:r>
          </a:p>
          <a:p>
            <a:pPr lvl="0"/>
            <a:endParaRPr lang="ru-RU" dirty="0"/>
          </a:p>
        </p:txBody>
      </p:sp>
      <p:sp>
        <p:nvSpPr>
          <p:cNvPr id="18" name="TEXT_3"/>
          <p:cNvSpPr>
            <a:spLocks noGrp="1"/>
          </p:cNvSpPr>
          <p:nvPr>
            <p:ph type="body" sz="quarter" idx="16" hasCustomPrompt="1"/>
          </p:nvPr>
        </p:nvSpPr>
        <p:spPr>
          <a:xfrm>
            <a:off x="905766" y="5170170"/>
            <a:ext cx="5291243" cy="58162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{{S1_TEXT_3}}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0641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5E92940-9325-19E4-8B58-A9BB570EEB60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ICON_1"/>
          <p:cNvSpPr>
            <a:spLocks noGrp="1"/>
          </p:cNvSpPr>
          <p:nvPr>
            <p:ph type="pic" sz="quarter" idx="11"/>
          </p:nvPr>
        </p:nvSpPr>
        <p:spPr>
          <a:xfrm>
            <a:off x="5744466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5" name="HEADER"/>
          <p:cNvSpPr>
            <a:spLocks noGrp="1"/>
          </p:cNvSpPr>
          <p:nvPr>
            <p:ph type="title" hasCustomPrompt="1"/>
          </p:nvPr>
        </p:nvSpPr>
        <p:spPr>
          <a:xfrm>
            <a:off x="5744466" y="48742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{{BL1_HEADER}}</a:t>
            </a:r>
            <a:br>
              <a:rPr lang="en-US" dirty="0"/>
            </a:br>
            <a:endParaRPr lang="ru-RU" dirty="0"/>
          </a:p>
        </p:txBody>
      </p:sp>
      <p:sp>
        <p:nvSpPr>
          <p:cNvPr id="6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5744466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{{BL1_TITLE_1}}</a:t>
            </a:r>
          </a:p>
          <a:p>
            <a:pPr lvl="0"/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5744466" y="3003762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{{BL1_TEXT_1}}</a:t>
            </a:r>
          </a:p>
          <a:p>
            <a:pPr lvl="0"/>
            <a:endParaRPr lang="ru-RU" dirty="0"/>
          </a:p>
        </p:txBody>
      </p:sp>
      <p:sp>
        <p:nvSpPr>
          <p:cNvPr id="20" name="ICON_2"/>
          <p:cNvSpPr>
            <a:spLocks noGrp="1"/>
          </p:cNvSpPr>
          <p:nvPr>
            <p:ph type="pic" sz="quarter" idx="14"/>
          </p:nvPr>
        </p:nvSpPr>
        <p:spPr>
          <a:xfrm>
            <a:off x="8715262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8715262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{{BL1_TITLE_2}}</a:t>
            </a:r>
          </a:p>
          <a:p>
            <a:pPr lvl="0"/>
            <a:endParaRPr lang="ru-RU" dirty="0"/>
          </a:p>
        </p:txBody>
      </p:sp>
      <p:sp>
        <p:nvSpPr>
          <p:cNvPr id="23" name="ICON_3"/>
          <p:cNvSpPr>
            <a:spLocks noGrp="1"/>
          </p:cNvSpPr>
          <p:nvPr>
            <p:ph type="pic" sz="quarter" idx="17"/>
          </p:nvPr>
        </p:nvSpPr>
        <p:spPr>
          <a:xfrm>
            <a:off x="5744466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4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5744466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{{BL1_TITLE_3}}</a:t>
            </a:r>
          </a:p>
          <a:p>
            <a:pPr lvl="0"/>
            <a:endParaRPr lang="ru-RU" dirty="0"/>
          </a:p>
        </p:txBody>
      </p:sp>
      <p:sp>
        <p:nvSpPr>
          <p:cNvPr id="26" name="ICON_4"/>
          <p:cNvSpPr>
            <a:spLocks noGrp="1"/>
          </p:cNvSpPr>
          <p:nvPr>
            <p:ph type="pic" sz="quarter" idx="20" hasCustomPrompt="1"/>
          </p:nvPr>
        </p:nvSpPr>
        <p:spPr>
          <a:xfrm>
            <a:off x="8715262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r>
              <a:rPr lang="en-GB" dirty="0"/>
              <a:t>BL1_TEXT_3</a:t>
            </a:r>
            <a:endParaRPr lang="ru-RU" dirty="0"/>
          </a:p>
        </p:txBody>
      </p:sp>
      <p:sp>
        <p:nvSpPr>
          <p:cNvPr id="27" name="TITLE_4"/>
          <p:cNvSpPr>
            <a:spLocks noGrp="1"/>
          </p:cNvSpPr>
          <p:nvPr>
            <p:ph type="body" sz="quarter" idx="21" hasCustomPrompt="1"/>
          </p:nvPr>
        </p:nvSpPr>
        <p:spPr>
          <a:xfrm>
            <a:off x="8715262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{{BL1_TITLE_4}}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22" hasCustomPrompt="1"/>
          </p:nvPr>
        </p:nvSpPr>
        <p:spPr>
          <a:xfrm>
            <a:off x="8715262" y="3037323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0" name="TEXT_4"/>
          <p:cNvSpPr>
            <a:spLocks noGrp="1"/>
          </p:cNvSpPr>
          <p:nvPr>
            <p:ph type="body" sz="quarter" idx="23" hasCustomPrompt="1"/>
          </p:nvPr>
        </p:nvSpPr>
        <p:spPr>
          <a:xfrm>
            <a:off x="8715262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4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1" name="TEXT_3"/>
          <p:cNvSpPr>
            <a:spLocks noGrp="1"/>
          </p:cNvSpPr>
          <p:nvPr>
            <p:ph type="body" sz="quarter" idx="24" hasCustomPrompt="1"/>
          </p:nvPr>
        </p:nvSpPr>
        <p:spPr>
          <a:xfrm>
            <a:off x="5744466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32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6288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Овал 4"/>
          <p:cNvSpPr/>
          <p:nvPr userDrawn="1"/>
        </p:nvSpPr>
        <p:spPr>
          <a:xfrm>
            <a:off x="613666" y="3534047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ICON_1"/>
          <p:cNvSpPr>
            <a:spLocks noGrp="1"/>
          </p:cNvSpPr>
          <p:nvPr>
            <p:ph type="pic" sz="quarter" idx="11"/>
          </p:nvPr>
        </p:nvSpPr>
        <p:spPr>
          <a:xfrm>
            <a:off x="729626" y="3645377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1471685" y="345433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1471685" y="3860739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{{BL2_TEXT_1}}</a:t>
            </a:r>
          </a:p>
        </p:txBody>
      </p:sp>
      <p:sp>
        <p:nvSpPr>
          <p:cNvPr id="9" name="Овал 8"/>
          <p:cNvSpPr/>
          <p:nvPr userDrawn="1"/>
        </p:nvSpPr>
        <p:spPr>
          <a:xfrm>
            <a:off x="613666" y="4575371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ICON_2"/>
          <p:cNvSpPr>
            <a:spLocks noGrp="1"/>
          </p:cNvSpPr>
          <p:nvPr>
            <p:ph type="pic" sz="quarter" idx="14"/>
          </p:nvPr>
        </p:nvSpPr>
        <p:spPr>
          <a:xfrm>
            <a:off x="729626" y="4686701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1471685" y="4495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1471685" y="4902063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</p:txBody>
      </p:sp>
      <p:sp>
        <p:nvSpPr>
          <p:cNvPr id="13" name="Овал 12"/>
          <p:cNvSpPr/>
          <p:nvPr userDrawn="1"/>
        </p:nvSpPr>
        <p:spPr>
          <a:xfrm>
            <a:off x="613666" y="5604103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ICON_3"/>
          <p:cNvSpPr>
            <a:spLocks noGrp="1"/>
          </p:cNvSpPr>
          <p:nvPr>
            <p:ph type="pic" sz="quarter" idx="17"/>
          </p:nvPr>
        </p:nvSpPr>
        <p:spPr>
          <a:xfrm>
            <a:off x="729626" y="5715433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1471685" y="552439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471685" y="5930795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</p:txBody>
      </p:sp>
    </p:spTree>
    <p:extLst>
      <p:ext uri="{BB962C8B-B14F-4D97-AF65-F5344CB8AC3E}">
        <p14:creationId xmlns:p14="http://schemas.microsoft.com/office/powerpoint/2010/main" val="258843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27F9F48-04A9-0C57-B525-5D5A855051A9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рапеция 9"/>
          <p:cNvSpPr/>
          <p:nvPr userDrawn="1"/>
        </p:nvSpPr>
        <p:spPr>
          <a:xfrm>
            <a:off x="2665048" y="2407064"/>
            <a:ext cx="1104234" cy="843215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Трапеция 7"/>
          <p:cNvSpPr/>
          <p:nvPr userDrawn="1"/>
        </p:nvSpPr>
        <p:spPr>
          <a:xfrm>
            <a:off x="1801021" y="3353112"/>
            <a:ext cx="2832287" cy="1045739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Трапеция 5"/>
          <p:cNvSpPr/>
          <p:nvPr userDrawn="1"/>
        </p:nvSpPr>
        <p:spPr>
          <a:xfrm>
            <a:off x="849471" y="4501684"/>
            <a:ext cx="4735389" cy="1205345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4134951" y="2348854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{{HL1_TITLE_1}}</a:t>
            </a:r>
          </a:p>
          <a:p>
            <a:pPr lvl="0"/>
            <a:endParaRPr lang="ru-RU" dirty="0"/>
          </a:p>
        </p:txBody>
      </p:sp>
      <p:sp>
        <p:nvSpPr>
          <p:cNvPr id="13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4134952" y="2738629"/>
            <a:ext cx="7095023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{{HL1_TEXT_1}}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1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1281530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>
            <a:off x="4127331" y="3250279"/>
            <a:ext cx="710264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5043810" y="3533069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{{HL1_TITLE_2}}</a:t>
            </a:r>
          </a:p>
          <a:p>
            <a:pPr lvl="0"/>
            <a:endParaRPr lang="ru-RU" dirty="0"/>
          </a:p>
        </p:txBody>
      </p:sp>
      <p:sp>
        <p:nvSpPr>
          <p:cNvPr id="22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5043812" y="3922844"/>
            <a:ext cx="6186164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{{HL1_TEXT_2}}</a:t>
            </a:r>
            <a:r>
              <a:rPr lang="ru-RU" dirty="0"/>
              <a:t> </a:t>
            </a:r>
            <a:endParaRPr lang="en-US" dirty="0"/>
          </a:p>
        </p:txBody>
      </p:sp>
      <p:cxnSp>
        <p:nvCxnSpPr>
          <p:cNvPr id="23" name="Прямая соединительная линия 22"/>
          <p:cNvCxnSpPr/>
          <p:nvPr userDrawn="1"/>
        </p:nvCxnSpPr>
        <p:spPr>
          <a:xfrm>
            <a:off x="5036190" y="4429280"/>
            <a:ext cx="6192809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027482" y="4774498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{{HL1_TITLE_3}}</a:t>
            </a:r>
          </a:p>
          <a:p>
            <a:pPr lvl="0"/>
            <a:endParaRPr lang="ru-RU" dirty="0"/>
          </a:p>
        </p:txBody>
      </p:sp>
      <p:sp>
        <p:nvSpPr>
          <p:cNvPr id="26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027484" y="5164273"/>
            <a:ext cx="5201515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{{HL1_TEXT_3}}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3060711" y="27599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3064429" y="385095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3061308" y="50793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84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09F895-CFDE-CD20-451F-E9142DE111B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6605660" y="174936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6605660" y="215576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{{NL1_TEXT_1}}</a:t>
            </a:r>
          </a:p>
        </p:txBody>
      </p:sp>
      <p:sp>
        <p:nvSpPr>
          <p:cNvPr id="16" name="HEADER"/>
          <p:cNvSpPr>
            <a:spLocks noGrp="1"/>
          </p:cNvSpPr>
          <p:nvPr>
            <p:ph type="title" hasCustomPrompt="1"/>
          </p:nvPr>
        </p:nvSpPr>
        <p:spPr>
          <a:xfrm>
            <a:off x="5747641" y="873386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{{NL1_HEADER}}</a:t>
            </a:r>
            <a:br>
              <a:rPr lang="en-US" dirty="0"/>
            </a:br>
            <a:endParaRPr lang="ru-RU" dirty="0"/>
          </a:p>
        </p:txBody>
      </p:sp>
      <p:sp>
        <p:nvSpPr>
          <p:cNvPr id="17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grpSp>
        <p:nvGrpSpPr>
          <p:cNvPr id="23" name="Группа 22"/>
          <p:cNvGrpSpPr/>
          <p:nvPr userDrawn="1"/>
        </p:nvGrpSpPr>
        <p:grpSpPr>
          <a:xfrm>
            <a:off x="5747641" y="1829072"/>
            <a:ext cx="656334" cy="653384"/>
            <a:chOff x="5700016" y="1895747"/>
            <a:chExt cx="656334" cy="653384"/>
          </a:xfrm>
        </p:grpSpPr>
        <p:sp>
          <p:nvSpPr>
            <p:cNvPr id="3" name="Овал 2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1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28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6605660" y="292152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{{NL1_TITLE_2}}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6605660" y="3327929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{{NL1_TEXT_2}}</a:t>
            </a:r>
          </a:p>
        </p:txBody>
      </p:sp>
      <p:grpSp>
        <p:nvGrpSpPr>
          <p:cNvPr id="30" name="Группа 29"/>
          <p:cNvGrpSpPr/>
          <p:nvPr userDrawn="1"/>
        </p:nvGrpSpPr>
        <p:grpSpPr>
          <a:xfrm>
            <a:off x="5747641" y="3001237"/>
            <a:ext cx="656334" cy="653384"/>
            <a:chOff x="5700016" y="1895747"/>
            <a:chExt cx="656334" cy="653384"/>
          </a:xfrm>
        </p:grpSpPr>
        <p:sp>
          <p:nvSpPr>
            <p:cNvPr id="31" name="Овал 3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2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3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605660" y="404819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{{NL1_TITLE_3}}</a:t>
            </a:r>
          </a:p>
          <a:p>
            <a:pPr lvl="0"/>
            <a:endParaRPr lang="ru-RU" dirty="0"/>
          </a:p>
        </p:txBody>
      </p:sp>
      <p:sp>
        <p:nvSpPr>
          <p:cNvPr id="34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605660" y="445459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{{NL1_TEXT_3}}</a:t>
            </a:r>
          </a:p>
        </p:txBody>
      </p:sp>
      <p:grpSp>
        <p:nvGrpSpPr>
          <p:cNvPr id="35" name="Группа 34"/>
          <p:cNvGrpSpPr/>
          <p:nvPr userDrawn="1"/>
        </p:nvGrpSpPr>
        <p:grpSpPr>
          <a:xfrm>
            <a:off x="5747641" y="4127902"/>
            <a:ext cx="656334" cy="653384"/>
            <a:chOff x="5700016" y="1895747"/>
            <a:chExt cx="656334" cy="653384"/>
          </a:xfrm>
        </p:grpSpPr>
        <p:sp>
          <p:nvSpPr>
            <p:cNvPr id="36" name="Овал 35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n>
                    <a:noFill/>
                  </a:ln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3</a:t>
              </a:r>
              <a:endParaRPr lang="ru-RU" b="1" dirty="0">
                <a:ln>
                  <a:noFill/>
                </a:ln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8" name="TITLE_4"/>
          <p:cNvSpPr>
            <a:spLocks noGrp="1"/>
          </p:cNvSpPr>
          <p:nvPr>
            <p:ph type="body" sz="quarter" idx="18" hasCustomPrompt="1"/>
          </p:nvPr>
        </p:nvSpPr>
        <p:spPr>
          <a:xfrm>
            <a:off x="6605660" y="519630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{{NL1_TITLE_4}}</a:t>
            </a:r>
          </a:p>
          <a:p>
            <a:pPr lvl="0"/>
            <a:endParaRPr lang="ru-RU" dirty="0"/>
          </a:p>
        </p:txBody>
      </p:sp>
      <p:sp>
        <p:nvSpPr>
          <p:cNvPr id="39" name="TEXT_4"/>
          <p:cNvSpPr>
            <a:spLocks noGrp="1"/>
          </p:cNvSpPr>
          <p:nvPr>
            <p:ph type="body" sz="quarter" idx="19" hasCustomPrompt="1"/>
          </p:nvPr>
        </p:nvSpPr>
        <p:spPr>
          <a:xfrm>
            <a:off x="6605660" y="5602705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{{NL1_TEXT_4}}</a:t>
            </a:r>
          </a:p>
        </p:txBody>
      </p:sp>
      <p:grpSp>
        <p:nvGrpSpPr>
          <p:cNvPr id="40" name="Группа 39"/>
          <p:cNvGrpSpPr/>
          <p:nvPr userDrawn="1"/>
        </p:nvGrpSpPr>
        <p:grpSpPr>
          <a:xfrm>
            <a:off x="5747641" y="5276013"/>
            <a:ext cx="656334" cy="653384"/>
            <a:chOff x="5700016" y="1895747"/>
            <a:chExt cx="656334" cy="653384"/>
          </a:xfrm>
        </p:grpSpPr>
        <p:sp>
          <p:nvSpPr>
            <p:cNvPr id="41" name="Овал 4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4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765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81C485-54BA-D887-70B1-46A7047FB54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Shape 2"/>
          <p:cNvSpPr/>
          <p:nvPr userDrawn="1"/>
        </p:nvSpPr>
        <p:spPr>
          <a:xfrm>
            <a:off x="613666" y="2133679"/>
            <a:ext cx="2044898" cy="1229439"/>
          </a:xfrm>
          <a:prstGeom prst="roundRect">
            <a:avLst>
              <a:gd name="adj" fmla="val 2603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4" name="Shape 7"/>
          <p:cNvSpPr/>
          <p:nvPr userDrawn="1"/>
        </p:nvSpPr>
        <p:spPr>
          <a:xfrm>
            <a:off x="613666" y="3469799"/>
            <a:ext cx="4089916" cy="1229439"/>
          </a:xfrm>
          <a:prstGeom prst="roundRect">
            <a:avLst>
              <a:gd name="adj" fmla="val 2603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5" name="Shape 12"/>
          <p:cNvSpPr/>
          <p:nvPr userDrawn="1"/>
        </p:nvSpPr>
        <p:spPr>
          <a:xfrm>
            <a:off x="613666" y="4805919"/>
            <a:ext cx="6134933" cy="1213882"/>
          </a:xfrm>
          <a:prstGeom prst="roundRect">
            <a:avLst>
              <a:gd name="adj" fmla="val 2038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6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{{HL2_HEADER}}</a:t>
            </a:r>
            <a:br>
              <a:rPr lang="en-US" dirty="0"/>
            </a:br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2902165" y="230628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2902165" y="2712684"/>
            <a:ext cx="8257137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{{HL2_TEXT_1}}</a:t>
            </a: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2902165" y="3336777"/>
            <a:ext cx="8257137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4966493" y="363216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{{HL2_TITLE_2}}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4966493" y="4038569"/>
            <a:ext cx="6192809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{{HL2_TEXT_2}}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966493" y="4662662"/>
            <a:ext cx="6192809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6981407" y="4964790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{{HL2_TITLE_3}}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6981408" y="5371191"/>
            <a:ext cx="4177894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{{HL2_TEXT_3}}</a:t>
            </a: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6981407" y="5995284"/>
            <a:ext cx="417789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 userDrawn="1"/>
        </p:nvSpPr>
        <p:spPr>
          <a:xfrm>
            <a:off x="1479662" y="256373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502111" y="389985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3524679" y="522819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52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30A588-28B7-F19B-D61B-983E18E98F9A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96280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96280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{{NL2_TEXT_1}}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817228" y="206392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</a:p>
        </p:txBody>
      </p:sp>
      <p:sp>
        <p:nvSpPr>
          <p:cNvPr id="8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368304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9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368304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4537468" y="206392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</a:p>
        </p:txBody>
      </p:sp>
      <p:sp>
        <p:nvSpPr>
          <p:cNvPr id="11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322921" y="4681353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2322921" y="5087753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3177348" y="4015049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1850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820943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{{S2_HEADER}}</a:t>
            </a:r>
            <a:br>
              <a:rPr lang="en-US" dirty="0"/>
            </a:br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17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847575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{{S2_TITLE_1}}</a:t>
            </a:r>
          </a:p>
          <a:p>
            <a:pPr lvl="0"/>
            <a:endParaRPr lang="ru-RU" dirty="0"/>
          </a:p>
        </p:txBody>
      </p:sp>
      <p:sp>
        <p:nvSpPr>
          <p:cNvPr id="18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847575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{{S2_TEXT_1}}</a:t>
            </a:r>
          </a:p>
          <a:p>
            <a:pPr lvl="0"/>
            <a:endParaRPr lang="ru-RU" dirty="0"/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8338961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3" name="TITLE_3"/>
          <p:cNvSpPr>
            <a:spLocks noGrp="1"/>
          </p:cNvSpPr>
          <p:nvPr>
            <p:ph type="body" sz="quarter" idx="13" hasCustomPrompt="1"/>
          </p:nvPr>
        </p:nvSpPr>
        <p:spPr>
          <a:xfrm>
            <a:off x="8572870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{{S2_TITLE_3}}</a:t>
            </a:r>
          </a:p>
          <a:p>
            <a:pPr lvl="0"/>
            <a:endParaRPr lang="ru-RU" dirty="0"/>
          </a:p>
        </p:txBody>
      </p:sp>
      <p:sp>
        <p:nvSpPr>
          <p:cNvPr id="24" name="TEXT_3"/>
          <p:cNvSpPr>
            <a:spLocks noGrp="1"/>
          </p:cNvSpPr>
          <p:nvPr>
            <p:ph type="body" sz="quarter" idx="14" hasCustomPrompt="1"/>
          </p:nvPr>
        </p:nvSpPr>
        <p:spPr>
          <a:xfrm>
            <a:off x="8572870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{{S2_TEXT_3}}</a:t>
            </a:r>
          </a:p>
          <a:p>
            <a:pPr lvl="0"/>
            <a:endParaRPr lang="ru-RU" dirty="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4476313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6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4710222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{{S2_TITLE_2}}</a:t>
            </a:r>
          </a:p>
          <a:p>
            <a:pPr lvl="0"/>
            <a:endParaRPr lang="ru-RU" dirty="0"/>
          </a:p>
        </p:txBody>
      </p:sp>
      <p:sp>
        <p:nvSpPr>
          <p:cNvPr id="27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4710222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{{S2_TEXT_2}}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25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154722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168222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{{C_HEADER}}</a:t>
            </a:r>
            <a:br>
              <a:rPr lang="en-US" dirty="0"/>
            </a:br>
            <a:endParaRPr lang="ru-RU" dirty="0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5333702" y="3182552"/>
            <a:ext cx="1524596" cy="3330773"/>
            <a:chOff x="6552902" y="4442103"/>
            <a:chExt cx="1524596" cy="3330773"/>
          </a:xfrm>
          <a:solidFill>
            <a:srgbClr val="262626"/>
          </a:solidFill>
        </p:grpSpPr>
        <p:sp>
          <p:nvSpPr>
            <p:cNvPr id="34" name="Shape 1"/>
            <p:cNvSpPr/>
            <p:nvPr userDrawn="1"/>
          </p:nvSpPr>
          <p:spPr>
            <a:xfrm>
              <a:off x="7303770" y="4442103"/>
              <a:ext cx="22860" cy="3330773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5" name="Shape 2"/>
            <p:cNvSpPr/>
            <p:nvPr userDrawn="1"/>
          </p:nvSpPr>
          <p:spPr>
            <a:xfrm>
              <a:off x="6552902" y="4794528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6" name="Shape 3"/>
            <p:cNvSpPr/>
            <p:nvPr userDrawn="1"/>
          </p:nvSpPr>
          <p:spPr>
            <a:xfrm>
              <a:off x="7101066" y="4591883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37" name="Shape 7"/>
            <p:cNvSpPr/>
            <p:nvPr userDrawn="1"/>
          </p:nvSpPr>
          <p:spPr>
            <a:xfrm>
              <a:off x="7506474" y="5746075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8" name="Shape 8"/>
            <p:cNvSpPr/>
            <p:nvPr userDrawn="1"/>
          </p:nvSpPr>
          <p:spPr>
            <a:xfrm>
              <a:off x="7101066" y="5543431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39" name="Shape 12"/>
            <p:cNvSpPr/>
            <p:nvPr userDrawn="1"/>
          </p:nvSpPr>
          <p:spPr>
            <a:xfrm>
              <a:off x="6552902" y="6602492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40" name="Shape 13"/>
            <p:cNvSpPr/>
            <p:nvPr userDrawn="1"/>
          </p:nvSpPr>
          <p:spPr>
            <a:xfrm>
              <a:off x="7101066" y="6399848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41" name="TextBox 40"/>
            <p:cNvSpPr txBox="1"/>
            <p:nvPr userDrawn="1"/>
          </p:nvSpPr>
          <p:spPr>
            <a:xfrm>
              <a:off x="7158747" y="4621292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1</a:t>
              </a:r>
            </a:p>
          </p:txBody>
        </p:sp>
        <p:sp>
          <p:nvSpPr>
            <p:cNvPr id="42" name="TextBox 41"/>
            <p:cNvSpPr txBox="1"/>
            <p:nvPr userDrawn="1"/>
          </p:nvSpPr>
          <p:spPr>
            <a:xfrm>
              <a:off x="7158747" y="5572839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2</a:t>
              </a:r>
            </a:p>
          </p:txBody>
        </p:sp>
        <p:sp>
          <p:nvSpPr>
            <p:cNvPr id="43" name="TextBox 42"/>
            <p:cNvSpPr txBox="1"/>
            <p:nvPr userDrawn="1"/>
          </p:nvSpPr>
          <p:spPr>
            <a:xfrm>
              <a:off x="7154694" y="6429256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3</a:t>
              </a:r>
            </a:p>
          </p:txBody>
        </p:sp>
      </p:grpSp>
      <p:sp>
        <p:nvSpPr>
          <p:cNvPr id="44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7070305" y="413146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{{C_TITLE_2}}</a:t>
            </a:r>
          </a:p>
          <a:p>
            <a:pPr lvl="0"/>
            <a:endParaRPr lang="ru-RU" dirty="0"/>
          </a:p>
        </p:txBody>
      </p:sp>
      <p:sp>
        <p:nvSpPr>
          <p:cNvPr id="45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7070305" y="4537865"/>
            <a:ext cx="4054895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{{C_TEXT_2}}</a:t>
            </a:r>
          </a:p>
        </p:txBody>
      </p:sp>
      <p:sp>
        <p:nvSpPr>
          <p:cNvPr id="46" name="TITLE_1"/>
          <p:cNvSpPr>
            <a:spLocks noGrp="1"/>
          </p:cNvSpPr>
          <p:nvPr>
            <p:ph type="body" sz="quarter" idx="16" hasCustomPrompt="1"/>
          </p:nvPr>
        </p:nvSpPr>
        <p:spPr>
          <a:xfrm>
            <a:off x="2466330" y="3185972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{{C_TITLE_1}}</a:t>
            </a:r>
          </a:p>
          <a:p>
            <a:pPr lvl="0"/>
            <a:endParaRPr lang="ru-RU" dirty="0"/>
          </a:p>
        </p:txBody>
      </p:sp>
      <p:sp>
        <p:nvSpPr>
          <p:cNvPr id="47" name="TEXT_1"/>
          <p:cNvSpPr>
            <a:spLocks noGrp="1"/>
          </p:cNvSpPr>
          <p:nvPr>
            <p:ph type="body" sz="quarter" idx="17" hasCustomPrompt="1"/>
          </p:nvPr>
        </p:nvSpPr>
        <p:spPr>
          <a:xfrm>
            <a:off x="1100271" y="3592373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{{C_TEXT_1}}</a:t>
            </a:r>
          </a:p>
        </p:txBody>
      </p:sp>
      <p:sp>
        <p:nvSpPr>
          <p:cNvPr id="48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466330" y="4987881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{{C_TITLE_3}}</a:t>
            </a:r>
          </a:p>
          <a:p>
            <a:pPr lvl="0"/>
            <a:endParaRPr lang="ru-RU" dirty="0"/>
          </a:p>
        </p:txBody>
      </p:sp>
      <p:sp>
        <p:nvSpPr>
          <p:cNvPr id="49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100271" y="5394282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{{C_TEXT_3}}</a:t>
            </a:r>
          </a:p>
        </p:txBody>
      </p:sp>
    </p:spTree>
    <p:extLst>
      <p:ext uri="{BB962C8B-B14F-4D97-AF65-F5344CB8AC3E}">
        <p14:creationId xmlns:p14="http://schemas.microsoft.com/office/powerpoint/2010/main" val="293008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31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АнтиТрафик: Искусственный интеллект для безопасности дорог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Представляем инновационное решение для повышения безопасности на дорогах с помощью искусственного интеллекта. АнтиТрафик помогает предсказать аварии и улучшить управление дорожным движением.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Проблемы современных дорог: аварии и их последствия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Современные дороги часто становятся местом аварий, что приводит к материальным потерям и угрозе жизни.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Последствия дорожных аварий включают повреждение инфраструктуры и значительные экономические потери для общества.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Решение с помощью ИИ: как технологии меняют дорожную инфраструктуру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Умные дороги и датчики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ИИ улучшает мониторинг, снижая аварийность и пробки.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Автономные транспортные средства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Искусственный интеллект управляет движением для безопасности.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Анализ дорожного трафика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Технологии ИИ оптимизируют потоки для эффективности.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Центральный модуль обработки данных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Отвечает за сбор и анализ входящих данных в реальном времени.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Архитектура системы АнтиТрафик: основные компоненты и их функции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Система управления трафиком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Регулирует и оптимизирует маршруты данных для повышения эффективности.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Модуль безопасности и защиты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Обеспечивает защиту от несанкционированного доступа и угроз.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pic>
        <p:nvPicPr>
          <p:cNvPr id="3" name="Picture Placeholder 2" descr="image.pn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32" r="732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Примеры использования: успешные кейсы внедрения АнтиТрафик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Повышение безопасности на дорогах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АнтиТрафик снижает аварийность на 30% за счет анализа данных.</a:t>
            </a:r>
          </a:p>
        </p:txBody>
      </p:sp>
      <p:pic>
        <p:nvPicPr>
          <p:cNvPr id="7" name="Picture Placeholder 6" descr="image.png"/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732" r="732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Улучшение городской мобильности</a:t>
            </a:r>
          </a:p>
        </p:txBody>
      </p:sp>
      <p:pic>
        <p:nvPicPr>
          <p:cNvPr id="9" name="Picture Placeholder 8" descr="image.png"/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732" r="732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Экономия бюджетных средств</a:t>
            </a:r>
          </a:p>
        </p:txBody>
      </p:sp>
      <p:pic>
        <p:nvPicPr>
          <p:cNvPr id="11" name="Picture Placeholder 10" descr="image.png"/>
          <p:cNvPicPr>
            <a:picLocks noGrp="1" noChangeAspect="1"/>
          </p:cNvPicPr>
          <p:nvPr>
            <p:ph type="pic" sz="quarter" idx="20"/>
          </p:nvPr>
        </p:nvPicPr>
        <p:blipFill>
          <a:blip r:embed="rId6"/>
          <a:srcRect l="732" r="732"/>
          <a:stretch>
            <a:fillRect/>
          </a:stretch>
        </p:blipFill>
        <p:spPr/>
      </p:pic>
      <p:sp>
        <p:nvSpPr>
          <p:cNvPr id="12" name="Text Placeholder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Поддержка экологических инициатив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t>Оптимизация трафика сокращает время в пути на 20%.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t>Уменьшение выбросов CO2 на 25% с помощью умных решений.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t>Снижение расходов на инфраструктуру до 15%.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Мониторинг в реальном времени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ИИ анализирует данные с сенсоров для обнаружения угроз.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Технологии и методы: как ИИ предотвращает аварийные ситуации</a:t>
            </a:r>
          </a:p>
        </p:txBody>
      </p:sp>
      <p:pic>
        <p:nvPicPr>
          <p:cNvPr id="5" name="Picture Placeholder 4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Прогнозирование аварий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Модели ИИ предсказывают потенциальные сбои в системах.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Автоматическое реагирование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ИИ запускает протоколы для быстрого устранения опасностей.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Анализ исторических данных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ИИ изучает прошлые инциденты для улучшения безопасности.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1108" b="41108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Преимущества АнтиТрафик: увеличение безопасности и снижение аварийности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Увеличение безопасности на дорогах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АнтиТрафик снижает риск аварий, улучшая контроль движения.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Эффективное управление трафиком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Оптимизация потоков снижает заторы и повышает безопасность.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Снижение аварийности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Система анализирует данные и предупреждает опасные ситуации.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План внедрения: этапы и ключевые шаги для успешной реализации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Подготовка и анализ требований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Оценка текущего состояния и сбор требований для старта.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Разработка и тестирование стратегии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Создание детального плана и тестирование концепций на практике.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Реализация и контроль исполнения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Запуск проекта с регулярной проверкой выполнения и корректировкой.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3655" b="43655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Будущее дорожной безопасности: роль ИИ в городской инфраструктуре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Анализ данных в реальном времени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Улучшает прогнозирование аварийных ситуаций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Умные светофоры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Оптимизируют движение и снижают заторы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Автоматизация контроля дорожного движения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Повышает безопасность на дорогах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</TotalTime>
  <Words>393</Words>
  <Application>Microsoft Macintosh PowerPoint</Application>
  <PresentationFormat>Широкоэкранный</PresentationFormat>
  <Paragraphs>58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Iner</vt:lpstr>
      <vt:lpstr>Inter</vt:lpstr>
      <vt:lpstr>Тема Office</vt:lpstr>
      <vt:lpstr>АнтиТрафик: Искусственный интеллект для безопасности дорог</vt:lpstr>
      <vt:lpstr>Проблемы современных дорог: аварии и их последствия</vt:lpstr>
      <vt:lpstr>Решение с помощью ИИ: как технологии меняют дорожную инфраструктуру</vt:lpstr>
      <vt:lpstr>Архитектура системы АнтиТрафик: основные компоненты и их функции</vt:lpstr>
      <vt:lpstr>Примеры использования: успешные кейсы внедрения АнтиТрафик</vt:lpstr>
      <vt:lpstr>Технологии и методы: как ИИ предотвращает аварийные ситуации</vt:lpstr>
      <vt:lpstr>Преимущества АнтиТрафик: увеличение безопасности и снижение аварийности</vt:lpstr>
      <vt:lpstr>План внедрения: этапы и ключевые шаги для успешной реализации</vt:lpstr>
      <vt:lpstr>Будущее дорожной безопасности: роль ИИ в городской инфраструктуре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Госпожа Староста</dc:creator>
  <cp:lastModifiedBy>Алина</cp:lastModifiedBy>
  <cp:revision>34</cp:revision>
  <dcterms:created xsi:type="dcterms:W3CDTF">2025-04-10T12:39:56Z</dcterms:created>
  <dcterms:modified xsi:type="dcterms:W3CDTF">2025-12-17T18:05:53Z</dcterms:modified>
</cp:coreProperties>
</file>