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13" r:id="rId2"/>
    <p:sldId id="314" r:id="rId3"/>
    <p:sldId id="281" r:id="rId4"/>
    <p:sldId id="286" r:id="rId5"/>
    <p:sldId id="307" r:id="rId6"/>
    <p:sldId id="308" r:id="rId7"/>
    <p:sldId id="309" r:id="rId8"/>
    <p:sldId id="310" r:id="rId9"/>
    <p:sldId id="311" r:id="rId10"/>
    <p:sldId id="312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98" d="100"/>
          <a:sy n="98" d="100"/>
        </p:scale>
        <p:origin x="-102" y="-126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67745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61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48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3746606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9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Интерактивно-информационный стенд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63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 smtClean="0">
                <a:solidFill>
                  <a:srgbClr val="173277"/>
                </a:solidFill>
                <a:latin typeface="Geometria" pitchFamily="34" charset="-52"/>
              </a:rPr>
              <a:t>Горохов Степан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09152" y="1524947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 smtClean="0"/>
              <a:t>Визуализация знаний</a:t>
            </a:r>
            <a:endParaRPr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В эпоху цифровых технологий, где </a:t>
            </a:r>
            <a:r>
              <a:rPr lang="ru-RU" sz="1600" dirty="0" smtClean="0">
                <a:sym typeface="Gilroy-Light"/>
              </a:rPr>
              <a:t>информация </a:t>
            </a:r>
            <a:r>
              <a:rPr lang="ru-RU" sz="1600" dirty="0">
                <a:sym typeface="Gilroy-Light"/>
              </a:rPr>
              <a:t>— ценный ресурс, наш проект предоставляет уникальную </a:t>
            </a:r>
            <a:r>
              <a:rPr lang="ru-RU" sz="1600" dirty="0" smtClean="0">
                <a:sym typeface="Gilroy-Light"/>
              </a:rPr>
              <a:t>возможность её визуализации, </a:t>
            </a:r>
            <a:r>
              <a:rPr lang="ru-RU" sz="1600" dirty="0">
                <a:sym typeface="Gilroy-Light"/>
              </a:rPr>
              <a:t>делая </a:t>
            </a:r>
            <a:r>
              <a:rPr lang="ru-RU" sz="1600" dirty="0" smtClean="0">
                <a:sym typeface="Gilroy-Light"/>
              </a:rPr>
              <a:t>взаимодействие </a:t>
            </a:r>
            <a:r>
              <a:rPr lang="ru-RU" sz="1600" dirty="0">
                <a:sym typeface="Gilroy-Light"/>
              </a:rPr>
              <a:t>с контентом максимально доступными и привлекательными.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3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Современные вызовы требуют современных решений. "Интерактивно-информационный стенд" не только соответствует актуальным тенденциям цифровой эры, но и поднимает планку в предоставлении информации, делая ее не просто усвояемой, но и захватывающей.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Актуальность проекта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155" y="125675"/>
            <a:ext cx="8565204" cy="79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1</a:t>
            </a:r>
            <a:r>
              <a:rPr lang="ru-RU" sz="1600" dirty="0">
                <a:sym typeface="Gilroy-Light"/>
              </a:rPr>
              <a:t>. Проблема отсутствия полной, систематизированной и достоверной информации о местах проведения досуга, а также отсутствия автоматизированной рекомендательной системы отдыха в городе. Проблема имеет место у тех, кто заинтересован отдыхать в своем городе и для туристов. 2. Проблема недостаточного уровня продвижения мест проведения досуга в городе. Проблема имеет место у компаний, предоставляющих услуги отдыха в городе. 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673166" y="1562120"/>
            <a:ext cx="1018990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Ориентир в мире информации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939889" y="3188386"/>
            <a:ext cx="4989789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Существующие средства предоставления информации часто ограничены и неудобны в использовании. Бумажные брошюры и статичные дисплеи устарели. Наш стенд предоставляет динамичное и интерактивное решение для эффективного получения и взаимодействия с информацией, отвечая вызовам современного информационного общества.</a:t>
            </a: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6951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11095168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Наше решение - это инновационный интерактивно-информационный стенд, который преобразует способ взаимодействия с данными. Мы предлагаем клиентам уникальный опыт, где они могут не только получать информацию, но и взаимодействовать с ней. Преимущества включают легкость в использовании, доступность в любое время и место, а также уникальные возможности для персонализации информационного опыта. Мы создаем будущее информационных технологий, где каждый может контролировать и получать нужные знания.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673166" y="1562120"/>
            <a:ext cx="1125651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Будущее информации в ваших руках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6951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8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11320526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Рекламный рынок города Набережные Челны представляет собой значительный сегмент в общей экономике региона. Согласно нашим оценкам, общий объем рынка (TAM) в данном </a:t>
            </a:r>
            <a:r>
              <a:rPr lang="ru-RU" dirty="0" smtClean="0"/>
              <a:t>городе примерно составляет </a:t>
            </a:r>
            <a:r>
              <a:rPr lang="ru-RU" dirty="0"/>
              <a:t>внушительные 30 000 000 </a:t>
            </a:r>
            <a:r>
              <a:rPr lang="ru-RU" dirty="0" smtClean="0"/>
              <a:t>рублей.</a:t>
            </a:r>
            <a:r>
              <a:rPr lang="ru-RU" dirty="0"/>
              <a:t> </a:t>
            </a:r>
            <a:r>
              <a:rPr lang="ru-RU" dirty="0" smtClean="0"/>
              <a:t>Рынок </a:t>
            </a:r>
            <a:r>
              <a:rPr lang="ru-RU" dirty="0"/>
              <a:t>рекламы в Набережных Челнах переживает активный рост в сфере цифровых и интерактивных решений. За последние несколько лет отмечается значительный переход от традиционных методов рекламы к инновационным и интерактивным подходам</a:t>
            </a:r>
            <a:r>
              <a:rPr lang="ru-RU" dirty="0" smtClean="0"/>
              <a:t>.</a:t>
            </a:r>
            <a:r>
              <a:rPr lang="ru-RU" dirty="0"/>
              <a:t> Уровень конкуренции на рынке рекламных возможностей оценивается как высокий. Однако, благодаря уникальной интерактивной концепции нашего стенда, мы готовы предложить что-то совершенно новое, что позволит нам эффективно выделиться в этой конкурентной среде и привлечь внимание рекламодателей.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673166" y="1192789"/>
            <a:ext cx="11256512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Развивайте свой бизнес вместе с будущим рекламы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6951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2762445"/>
            <a:ext cx="11320526" cy="3693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 smtClean="0"/>
              <a:t>Ценностное предложение                                            Каналы </a:t>
            </a:r>
            <a:r>
              <a:rPr lang="ru-RU" dirty="0"/>
              <a:t>продвижения</a:t>
            </a:r>
          </a:p>
          <a:p>
            <a:endParaRPr lang="ru-RU" dirty="0" smtClean="0"/>
          </a:p>
          <a:p>
            <a:r>
              <a:rPr lang="ru-RU" dirty="0" smtClean="0"/>
              <a:t>Каналы сбыта                                                                Монетизация 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Ключевые ресурсы                                                        Способы </a:t>
            </a:r>
            <a:r>
              <a:rPr lang="ru-RU" dirty="0"/>
              <a:t>привлечения финансовых ресурсов</a:t>
            </a:r>
          </a:p>
          <a:p>
            <a:endParaRPr lang="ru-RU" dirty="0" smtClean="0"/>
          </a:p>
          <a:p>
            <a:r>
              <a:rPr lang="ru-RU" dirty="0" smtClean="0"/>
              <a:t>Затраты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Эффективное </a:t>
            </a:r>
            <a:r>
              <a:rPr lang="ru-RU" dirty="0"/>
              <a:t>сочетание каналов и стратегий делает нашу бизнес-модель гибкой и готовой к динамичному росту.</a:t>
            </a:r>
          </a:p>
          <a:p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673166" y="1192789"/>
            <a:ext cx="11256512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Как мы зарабатываем и создаем ценность.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20" y="2665368"/>
            <a:ext cx="416090" cy="41259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320" y="3266411"/>
            <a:ext cx="416091" cy="41609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6966" y="3795676"/>
            <a:ext cx="416091" cy="41609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050" y="3262733"/>
            <a:ext cx="416091" cy="41609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9521" y="4317834"/>
            <a:ext cx="416090" cy="41259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8370" y="3785487"/>
            <a:ext cx="416090" cy="41609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7195" y="2660196"/>
            <a:ext cx="416090" cy="41609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4056" y="122177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8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lang="ru-RU" dirty="0" smtClean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18533" y="26656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Текущие результаты проекта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11320526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 smtClean="0"/>
              <a:t>Мы </a:t>
            </a:r>
            <a:r>
              <a:rPr lang="ru-RU" dirty="0"/>
              <a:t>находимся на стадии активного поиска инвестиций и бизнес-поддержки. На данный момент у нас нет успешных кейсов или клиентов, но мы активно участвуем в форумах, где привлекаем внимание инвесторов, </a:t>
            </a:r>
            <a:r>
              <a:rPr lang="ru-RU" dirty="0" err="1"/>
              <a:t>грантовых</a:t>
            </a:r>
            <a:r>
              <a:rPr lang="ru-RU" dirty="0"/>
              <a:t> платформ и акселераторов. Идея нашего проекта вызывает интерес в различных организациях, и мы стремимся масштабировать проект, чтобы достичь заявленных параметров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673166" y="1192789"/>
            <a:ext cx="11256512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i="1" dirty="0"/>
              <a:t>Привлечение Инвестиций и Бизнес-Поддержка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83256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5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3" y="1128128"/>
            <a:ext cx="3810330" cy="3615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050" y="1128127"/>
            <a:ext cx="3810330" cy="36152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3794" y="4543425"/>
            <a:ext cx="335590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Горохов Степан Алексеевич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47261" y="4543425"/>
            <a:ext cx="335590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Крапивин Никита Сергеевич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8845" y="4897255"/>
            <a:ext cx="258580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 smtClean="0"/>
              <a:t>Руководитель проекта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8632312" y="4897255"/>
            <a:ext cx="258580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 smtClean="0"/>
              <a:t>Креативный директор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758" y="126951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50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mtClean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Планы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Интенсивное </a:t>
            </a:r>
            <a:r>
              <a:rPr lang="ru-RU" sz="1600" dirty="0">
                <a:sym typeface="Gilroy-Light"/>
              </a:rPr>
              <a:t>масштабирование: Мы планируем реализовать проект в нескольких городах, что позволит нам значительно увеличить охват аудитории и диверсифицировать предлагаемые услуги</a:t>
            </a:r>
            <a:r>
              <a:rPr lang="ru-RU" sz="1600" dirty="0" smtClean="0">
                <a:sym typeface="Gilroy-Light"/>
              </a:rPr>
              <a:t>.</a:t>
            </a:r>
            <a:endParaRPr lang="ru-RU" sz="1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673166" y="1562120"/>
            <a:ext cx="1018990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>
                <a:sym typeface="Gilroy-Light"/>
              </a:rPr>
              <a:t>Вертикальный Рост и Инновации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939889" y="318838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Новые </a:t>
            </a:r>
            <a:r>
              <a:rPr lang="ru-RU" sz="1600" dirty="0">
                <a:sym typeface="Gilroy-Light"/>
              </a:rPr>
              <a:t>Технологии и Функционал: Наша команда </a:t>
            </a:r>
            <a:r>
              <a:rPr lang="ru-RU" sz="1600" dirty="0" smtClean="0">
                <a:sym typeface="Gilroy-Light"/>
              </a:rPr>
              <a:t>планирует активно работать </a:t>
            </a:r>
            <a:r>
              <a:rPr lang="ru-RU" sz="1600" dirty="0">
                <a:sym typeface="Gilroy-Light"/>
              </a:rPr>
              <a:t>над внедрением новых технологий и функционала, чтобы предоставить пользователям уникальный и максимально интересный опыт взаимодействия с нашими стендами</a:t>
            </a:r>
            <a:r>
              <a:rPr lang="ru-RU" sz="1600" dirty="0" smtClean="0">
                <a:sym typeface="Gilroy-Light"/>
              </a:rPr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056" y="126951"/>
            <a:ext cx="856562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225088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Телефон  +7</a:t>
            </a:r>
            <a:r>
              <a:rPr dirty="0" smtClean="0"/>
              <a:t> </a:t>
            </a:r>
            <a:r>
              <a:rPr lang="en-US" dirty="0" smtClean="0"/>
              <a:t>(</a:t>
            </a:r>
            <a:r>
              <a:rPr lang="ru-RU" u="sng" dirty="0" smtClean="0"/>
              <a:t>950</a:t>
            </a:r>
            <a:r>
              <a:rPr lang="en-US" dirty="0" smtClean="0"/>
              <a:t>)</a:t>
            </a:r>
            <a:r>
              <a:rPr dirty="0" smtClean="0"/>
              <a:t> </a:t>
            </a:r>
            <a:r>
              <a:rPr lang="ru-RU" u="sng" dirty="0" smtClean="0"/>
              <a:t>947</a:t>
            </a:r>
            <a:r>
              <a:rPr lang="en-US" dirty="0"/>
              <a:t>-</a:t>
            </a:r>
            <a:r>
              <a:rPr lang="ru-RU" u="sng" dirty="0" smtClean="0"/>
              <a:t>11</a:t>
            </a:r>
            <a:r>
              <a:rPr lang="en-US" dirty="0"/>
              <a:t>-</a:t>
            </a:r>
            <a:r>
              <a:rPr u="sng" dirty="0" smtClean="0"/>
              <a:t>8</a:t>
            </a:r>
            <a:r>
              <a:rPr lang="ru-RU" u="sng" dirty="0" smtClean="0"/>
              <a:t>4</a:t>
            </a:r>
            <a:r>
              <a:rPr u="sng" dirty="0" smtClean="0"/>
              <a:t> </a:t>
            </a:r>
            <a:endParaRPr u="sng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dirty="0" smtClean="0"/>
              <a:t>mail</a:t>
            </a:r>
            <a:r>
              <a:rPr lang="ru-RU" dirty="0" smtClean="0"/>
              <a:t>   </a:t>
            </a:r>
            <a:r>
              <a:rPr lang="en-US" dirty="0" smtClean="0"/>
              <a:t>      stapstar116@yandex.ru</a:t>
            </a: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137" y="150567"/>
            <a:ext cx="5835787" cy="7331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115" y="-177333"/>
            <a:ext cx="4241429" cy="19771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137" y="1790182"/>
            <a:ext cx="5067818" cy="50678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3170</TotalTime>
  <Words>581</Words>
  <Application>Microsoft Office PowerPoint</Application>
  <PresentationFormat>Произвольный</PresentationFormat>
  <Paragraphs>62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1</cp:lastModifiedBy>
  <cp:revision>47</cp:revision>
  <dcterms:modified xsi:type="dcterms:W3CDTF">2023-11-26T16:52:37Z</dcterms:modified>
</cp:coreProperties>
</file>