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7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08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4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8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23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7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4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8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6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8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0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3644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65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62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79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11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0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740257-5715-405F-BF8B-E487D90D971D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0A736-7C20-45C5-BC39-444C1BC29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65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08917-E207-4D5E-B49C-F4221E193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736" y="308344"/>
            <a:ext cx="9144000" cy="851823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Игровой сайт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29CA9E-9337-4D37-AF79-7C34D68EF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50" y="4340114"/>
            <a:ext cx="9144000" cy="1655762"/>
          </a:xfrm>
        </p:spPr>
        <p:txBody>
          <a:bodyPr/>
          <a:lstStyle/>
          <a:p>
            <a:r>
              <a:rPr lang="ru-RU" dirty="0"/>
              <a:t>Идея о развитии информационной платформы.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62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E14F1A-A332-4295-8348-EA8BFD13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/>
              <a:t>Актуальность проекта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82BC50-1929-4F53-AF60-FEFCA5B69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4993" y="1636713"/>
            <a:ext cx="5181600" cy="5067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Проект дает возможность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/>
              <a:t>Познавать суть игр, находить интересное в них</a:t>
            </a:r>
          </a:p>
          <a:p>
            <a:r>
              <a:rPr lang="ru-RU" dirty="0"/>
              <a:t>Узнать подойдет ли по требованиям свой компьютер к требованиям игры</a:t>
            </a:r>
          </a:p>
          <a:p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82BB38-15A9-4357-B17B-87C548B2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6593" y="3575329"/>
            <a:ext cx="4396341" cy="2255558"/>
          </a:xfrm>
        </p:spPr>
        <p:txBody>
          <a:bodyPr>
            <a:normAutofit/>
          </a:bodyPr>
          <a:lstStyle/>
          <a:p>
            <a:r>
              <a:rPr lang="ru-RU" dirty="0"/>
              <a:t>Искать и находить интересные лично тебе игры</a:t>
            </a:r>
          </a:p>
          <a:p>
            <a:r>
              <a:rPr lang="ru-RU" dirty="0"/>
              <a:t>Найти людей с похожими взглядами и вкусами на игры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7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3C9BC-C44F-4C30-A7F2-7BD4E752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C7D90-AD33-4266-9C3B-C077C9910F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Решаем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Недостаток информации о новинках, изменениях, новостях</a:t>
            </a:r>
            <a:r>
              <a:rPr lang="en-US" dirty="0"/>
              <a:t>;</a:t>
            </a:r>
          </a:p>
          <a:p>
            <a:r>
              <a:rPr lang="ru-RU" dirty="0"/>
              <a:t> Малое количество полезных гайдов для игр</a:t>
            </a:r>
          </a:p>
          <a:p>
            <a:r>
              <a:rPr lang="ru-RU" dirty="0"/>
              <a:t>Вместо сложных чатов и многих групп предлагаем одно удобное сообщество для общения.</a:t>
            </a:r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CC157F-4BAE-454D-8AD8-E351A8152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0302" y="2060575"/>
            <a:ext cx="5181600" cy="4351338"/>
          </a:xfrm>
        </p:spPr>
        <p:txBody>
          <a:bodyPr>
            <a:normAutofit/>
          </a:bodyPr>
          <a:lstStyle/>
          <a:p>
            <a:r>
              <a:rPr lang="ru-RU" dirty="0"/>
              <a:t>Почему существующих вариантов решения не достаточно</a:t>
            </a:r>
            <a:r>
              <a:rPr lang="en-US" dirty="0"/>
              <a:t>?</a:t>
            </a:r>
          </a:p>
          <a:p>
            <a:r>
              <a:rPr lang="ru-RU" dirty="0"/>
              <a:t>Нынешние</a:t>
            </a:r>
            <a:r>
              <a:rPr lang="en-US" dirty="0"/>
              <a:t> </a:t>
            </a:r>
            <a:r>
              <a:rPr lang="ru-RU" dirty="0"/>
              <a:t>новости</a:t>
            </a:r>
            <a:r>
              <a:rPr lang="en-US" dirty="0"/>
              <a:t> </a:t>
            </a:r>
            <a:r>
              <a:rPr lang="ru-RU" dirty="0"/>
              <a:t>разрознены</a:t>
            </a:r>
            <a:r>
              <a:rPr lang="en-US" dirty="0"/>
              <a:t> </a:t>
            </a:r>
            <a:r>
              <a:rPr lang="ru-RU" dirty="0"/>
              <a:t>и</a:t>
            </a:r>
            <a:r>
              <a:rPr lang="en-US" dirty="0"/>
              <a:t> </a:t>
            </a:r>
            <a:r>
              <a:rPr lang="ru-RU" dirty="0"/>
              <a:t>найти</a:t>
            </a:r>
            <a:r>
              <a:rPr lang="en-US" dirty="0"/>
              <a:t> </a:t>
            </a:r>
            <a:r>
              <a:rPr lang="ru-RU" dirty="0"/>
              <a:t>интересующие очень сложно если они вообще существуют.</a:t>
            </a:r>
            <a:endParaRPr lang="en-US" dirty="0"/>
          </a:p>
          <a:p>
            <a:r>
              <a:rPr lang="ru-RU" dirty="0"/>
              <a:t>Сайты о играх и их лоре и прохождениях чаще всего недостоверны или спрятаны в тьме интернета.</a:t>
            </a:r>
          </a:p>
          <a:p>
            <a:r>
              <a:rPr lang="ru-RU" dirty="0"/>
              <a:t>Найти сообщество еще можно, но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8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811F6-BA3A-4C3E-A029-BEC879C2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8EA03-1D43-4ACE-9B06-F7D47B59C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8861"/>
          </a:xfrm>
        </p:spPr>
        <p:txBody>
          <a:bodyPr>
            <a:normAutofit/>
          </a:bodyPr>
          <a:lstStyle/>
          <a:p>
            <a:r>
              <a:rPr lang="ru-RU" dirty="0"/>
              <a:t>Предлагаем общедоступный источник информации, где пользователи без перехода по неизвестным ссылкам могут найти как то что им нужно, так и что-нибудь интересное исходя из популярного или их вкуса.</a:t>
            </a:r>
          </a:p>
          <a:p>
            <a:r>
              <a:rPr lang="ru-RU" dirty="0"/>
              <a:t> Если возникли проблемы с прохождением, мы предоставим надежный гайд для вашего спокойного прохождения.</a:t>
            </a:r>
          </a:p>
          <a:p>
            <a:r>
              <a:rPr lang="ru-RU" dirty="0"/>
              <a:t>Если не можете найти друзей для обсуждения или совместного прохождения, то у нас можно найти </a:t>
            </a:r>
            <a:r>
              <a:rPr lang="ru-RU" dirty="0" err="1"/>
              <a:t>сокомандников</a:t>
            </a:r>
            <a:r>
              <a:rPr lang="ru-RU" dirty="0"/>
              <a:t> не выходя за пределы нашей платформы.</a:t>
            </a:r>
          </a:p>
          <a:p>
            <a:r>
              <a:rPr lang="ru-RU" dirty="0"/>
              <a:t>Не хотите играть, а просто очень интересуетесь играми</a:t>
            </a:r>
            <a:r>
              <a:rPr lang="en-US" dirty="0"/>
              <a:t>? </a:t>
            </a:r>
            <a:r>
              <a:rPr lang="ru-RU" dirty="0"/>
              <a:t>Мы предлагаем заглянуть в новостную ленту и узнать как смешные интересные новости или же научные статьи о играх.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36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023A4-E3BE-4344-90A4-8D918F593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728D5-003E-43FE-BC66-8D016FB33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800"/>
            <a:ext cx="10515600" cy="4602163"/>
          </a:xfrm>
        </p:spPr>
        <p:txBody>
          <a:bodyPr/>
          <a:lstStyle/>
          <a:p>
            <a:r>
              <a:rPr lang="ru-RU" dirty="0"/>
              <a:t>В сети интернет уже множество различный фанатских не фанатских даже где-то спрятанных официальных сайтов с информации по одной или иной игре.</a:t>
            </a:r>
          </a:p>
          <a:p>
            <a:r>
              <a:rPr lang="ru-RU" dirty="0"/>
              <a:t>Наша цель объединить и собрать всю эту и еще не созданную информацию на одну платформу, где можно найти любую известную ил неизвестную или еще не выпущенную даже инди игру.</a:t>
            </a:r>
          </a:p>
          <a:p>
            <a:r>
              <a:rPr lang="ru-RU" dirty="0"/>
              <a:t>Каждый день создаются одностраничные сайты с информацией по одной игре, которые чтобы найти надо специально нацелено искать именно ту игру о которой речь на этом сайте.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7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D8321-C2B9-4513-A03C-08CBD1046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модель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F7862-F198-45AC-81B1-6AD668D8D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Поскольку цель идеи это разработать доступный источник к информации о играх, поэтому делать деньги будем с помощью ограничивания некоторой информации, используя подписку как ключ доступа к дополнительной информации.</a:t>
            </a:r>
          </a:p>
          <a:p>
            <a:pPr marL="0" indent="0">
              <a:buNone/>
            </a:pPr>
            <a:r>
              <a:rPr lang="ru-RU" dirty="0"/>
              <a:t>Дополнительная информация- информация о фичах, багах в игре, возможность проверит потянет ли твой компьютер выбранную игру, возможность предлагать изменения в </a:t>
            </a:r>
          </a:p>
          <a:p>
            <a:pPr marL="0" indent="0">
              <a:buNone/>
            </a:pPr>
            <a:r>
              <a:rPr lang="ru-RU" dirty="0"/>
              <a:t>Подписка, которую можно получить после регистрации, будет стоить 200 рублей в месяц. </a:t>
            </a:r>
          </a:p>
        </p:txBody>
      </p:sp>
    </p:spTree>
    <p:extLst>
      <p:ext uri="{BB962C8B-B14F-4D97-AF65-F5344CB8AC3E}">
        <p14:creationId xmlns:p14="http://schemas.microsoft.com/office/powerpoint/2010/main" val="374222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0BE101AE-DB97-4DAC-B72E-97F44A7718B1}"/>
              </a:ext>
            </a:extLst>
          </p:cNvPr>
          <p:cNvSpPr txBox="1">
            <a:spLocks/>
          </p:cNvSpPr>
          <p:nvPr/>
        </p:nvSpPr>
        <p:spPr>
          <a:xfrm>
            <a:off x="4819269" y="1256157"/>
            <a:ext cx="2553462" cy="2616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</a:rPr>
              <a:t>Миргородская Антонина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CEO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EB74F-2FC4-4078-B536-53BC7A5CA8E5}"/>
              </a:ext>
            </a:extLst>
          </p:cNvPr>
          <p:cNvSpPr txBox="1">
            <a:spLocks/>
          </p:cNvSpPr>
          <p:nvPr/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DD1703-7772-4EF1-81DA-42212BB1E258}"/>
              </a:ext>
            </a:extLst>
          </p:cNvPr>
          <p:cNvSpPr txBox="1"/>
          <p:nvPr/>
        </p:nvSpPr>
        <p:spPr>
          <a:xfrm>
            <a:off x="8096250" y="3702050"/>
            <a:ext cx="2216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В поиске</a:t>
            </a:r>
            <a:r>
              <a:rPr lang="en-US" sz="2800" dirty="0"/>
              <a:t>:</a:t>
            </a:r>
            <a:endParaRPr lang="ru-RU" sz="2800" dirty="0"/>
          </a:p>
          <a:p>
            <a:pPr algn="ctr"/>
            <a:r>
              <a:rPr lang="en-US" sz="2800" dirty="0"/>
              <a:t>CFO </a:t>
            </a:r>
          </a:p>
          <a:p>
            <a:pPr algn="ctr"/>
            <a:r>
              <a:rPr lang="en-US" sz="2800" dirty="0"/>
              <a:t>CTO</a:t>
            </a:r>
          </a:p>
          <a:p>
            <a:pPr algn="ctr"/>
            <a:r>
              <a:rPr lang="en-US" sz="2800" dirty="0"/>
              <a:t>COO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B829095-8D70-4992-8C14-D0A3E018A710}"/>
              </a:ext>
            </a:extLst>
          </p:cNvPr>
          <p:cNvCxnSpPr/>
          <p:nvPr/>
        </p:nvCxnSpPr>
        <p:spPr>
          <a:xfrm>
            <a:off x="6896100" y="2857500"/>
            <a:ext cx="1866900" cy="844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10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E0F8E-F40E-45A8-AE95-27278AA5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Планы развития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E9CB69-1205-4295-A15F-70DC310450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Разработка сайта(на первое время)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Заполнение информационной основы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 Создание возможности  общения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Подсоединение новостной ленты</a:t>
            </a:r>
            <a:r>
              <a:rPr lang="en-US" dirty="0"/>
              <a:t>;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B94E31-7142-4E1E-B62A-FDD24FB0FF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ru-RU" dirty="0"/>
              <a:t>Интеграция в одну платформу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63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70601-392D-4D58-A06C-DC7EAEB1E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13AF68-9F1F-4C0F-91AC-3057CE0D3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Сайт</a:t>
            </a:r>
            <a:r>
              <a:rPr lang="en-US" dirty="0"/>
              <a:t>: </a:t>
            </a:r>
            <a:r>
              <a:rPr lang="ru-RU" dirty="0"/>
              <a:t>в планах</a:t>
            </a:r>
          </a:p>
          <a:p>
            <a:r>
              <a:rPr lang="ru-RU" dirty="0"/>
              <a:t>Телефон</a:t>
            </a:r>
            <a:r>
              <a:rPr lang="en-US" dirty="0"/>
              <a:t>: +7 987-150-755</a:t>
            </a:r>
          </a:p>
          <a:p>
            <a:r>
              <a:rPr lang="en-US" dirty="0"/>
              <a:t>Email:</a:t>
            </a:r>
            <a:r>
              <a:rPr lang="ru-RU" dirty="0"/>
              <a:t> </a:t>
            </a:r>
            <a:r>
              <a:rPr lang="en-US" dirty="0"/>
              <a:t>mirgorodskaia.antonina.z@gmail.com</a:t>
            </a:r>
          </a:p>
        </p:txBody>
      </p:sp>
    </p:spTree>
    <p:extLst>
      <p:ext uri="{BB962C8B-B14F-4D97-AF65-F5344CB8AC3E}">
        <p14:creationId xmlns:p14="http://schemas.microsoft.com/office/powerpoint/2010/main" val="2442511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357</TotalTime>
  <Words>435</Words>
  <Application>Microsoft Office PowerPoint</Application>
  <PresentationFormat>Широкоэкранный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Ион</vt:lpstr>
      <vt:lpstr>Игровой сайт</vt:lpstr>
      <vt:lpstr>Актуальность проекта</vt:lpstr>
      <vt:lpstr>Проблема</vt:lpstr>
      <vt:lpstr>Решение</vt:lpstr>
      <vt:lpstr>Рынок</vt:lpstr>
      <vt:lpstr>Бизнес модель</vt:lpstr>
      <vt:lpstr>Презентация PowerPoint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Тоня Миргородская</dc:creator>
  <cp:lastModifiedBy>Тоня Миргородская</cp:lastModifiedBy>
  <cp:revision>17</cp:revision>
  <dcterms:created xsi:type="dcterms:W3CDTF">2023-11-22T15:29:08Z</dcterms:created>
  <dcterms:modified xsi:type="dcterms:W3CDTF">2023-11-23T06:46:02Z</dcterms:modified>
</cp:coreProperties>
</file>