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62" r:id="rId9"/>
    <p:sldId id="271" r:id="rId10"/>
    <p:sldId id="276" r:id="rId11"/>
    <p:sldId id="265" r:id="rId12"/>
    <p:sldId id="264" r:id="rId13"/>
    <p:sldId id="266" r:id="rId14"/>
    <p:sldId id="263" r:id="rId15"/>
    <p:sldId id="267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аша Наговицына" initials="ДН" lastIdx="1" clrIdx="0">
    <p:extLst>
      <p:ext uri="{19B8F6BF-5375-455C-9EA6-DF929625EA0E}">
        <p15:presenceInfo xmlns:p15="http://schemas.microsoft.com/office/powerpoint/2012/main" userId="34e9fe7d69b02d2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EBFF"/>
    <a:srgbClr val="0070C0"/>
    <a:srgbClr val="1499F4"/>
    <a:srgbClr val="90CFFA"/>
    <a:srgbClr val="36A8F6"/>
    <a:srgbClr val="FFFFFF"/>
    <a:srgbClr val="8EEE68"/>
    <a:srgbClr val="FFE1FF"/>
    <a:srgbClr val="FF99FF"/>
    <a:srgbClr val="E384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81" autoAdjust="0"/>
    <p:restoredTop sz="94186" autoAdjust="0"/>
  </p:normalViewPr>
  <p:slideViewPr>
    <p:cSldViewPr snapToGrid="0">
      <p:cViewPr varScale="1">
        <p:scale>
          <a:sx n="106" d="100"/>
          <a:sy n="106" d="100"/>
        </p:scale>
        <p:origin x="25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ru-RU" sz="18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Способы лечения ГДК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Способы лечения ГДК</c:v>
                </c:pt>
              </c:strCache>
            </c:strRef>
          </c:tx>
          <c:spPr>
            <a:solidFill>
              <a:srgbClr val="0070C0"/>
            </a:solidFill>
          </c:spPr>
          <c:dPt>
            <c:idx val="0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09C-4D18-A3B1-C4F5F870EDCD}"/>
              </c:ext>
            </c:extLst>
          </c:dPt>
          <c:dPt>
            <c:idx val="1"/>
            <c:bubble3D val="0"/>
            <c:spPr>
              <a:solidFill>
                <a:srgbClr val="90CFF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09C-4D18-A3B1-C4F5F870EDCD}"/>
              </c:ext>
            </c:extLst>
          </c:dPt>
          <c:dLbls>
            <c:dLbl>
              <c:idx val="0"/>
              <c:layout>
                <c:manualLayout>
                  <c:x val="-0.17708333333333334"/>
                  <c:y val="6.4926367364633641E-2"/>
                </c:manualLayout>
              </c:layout>
              <c:tx>
                <c:rich>
                  <a:bodyPr/>
                  <a:lstStyle/>
                  <a:p>
                    <a:fld id="{FC0B8D6B-9AAF-4133-8606-5206DE0D39E5}" type="PERCENTAGE">
                      <a:rPr lang="en-US" sz="2000">
                        <a:solidFill>
                          <a:srgbClr val="0070C0"/>
                        </a:solidFill>
                      </a:rPr>
                      <a:pPr/>
                      <a:t>[ПРОЦЕНТ]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09C-4D18-A3B1-C4F5F870EDCD}"/>
                </c:ext>
              </c:extLst>
            </c:dLbl>
            <c:dLbl>
              <c:idx val="1"/>
              <c:layout>
                <c:manualLayout>
                  <c:x val="0.1458333333333332"/>
                  <c:y val="-0.15906960004335241"/>
                </c:manualLayout>
              </c:layout>
              <c:tx>
                <c:rich>
                  <a:bodyPr/>
                  <a:lstStyle/>
                  <a:p>
                    <a:fld id="{A9D0D3E9-BE89-47A4-8997-D53C28E84B49}" type="PERCENTAGE">
                      <a:rPr lang="en-US" sz="200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pPr/>
                      <a:t>[ПРОЦЕНТ]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09C-4D18-A3B1-C4F5F870EDC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bg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консервативный</c:v>
                </c:pt>
                <c:pt idx="1">
                  <c:v>оперативный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68.900000000000006</c:v>
                </c:pt>
                <c:pt idx="1">
                  <c:v>31.1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09C-4D18-A3B1-C4F5F870EDC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114"/>
        <c:holeSize val="50"/>
      </c:doughnutChart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800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9-28T07:49:30.879" idx="1">
    <p:pos x="10" y="10"/>
    <p:text/>
    <p:extLst>
      <p:ext uri="{C676402C-5697-4E1C-873F-D02D1690AC5C}">
        <p15:threadingInfo xmlns:p15="http://schemas.microsoft.com/office/powerpoint/2012/main" timeZoneBias="-300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F677D6-88C2-41B8-9E2C-E4A8F3E4CC53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BA4526-1349-4168-B4FC-197E0C44DC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760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BA4526-1349-4168-B4FC-197E0C44DC5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9580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BA4526-1349-4168-B4FC-197E0C44DC5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536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566E6-CF37-4DCC-98FF-F55C56DB41A4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1E88D-106B-425A-8F8A-AE0C20CF62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284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566E6-CF37-4DCC-98FF-F55C56DB41A4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1E88D-106B-425A-8F8A-AE0C20CF62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325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566E6-CF37-4DCC-98FF-F55C56DB41A4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1E88D-106B-425A-8F8A-AE0C20CF62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5947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566E6-CF37-4DCC-98FF-F55C56DB41A4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1E88D-106B-425A-8F8A-AE0C20CF62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812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566E6-CF37-4DCC-98FF-F55C56DB41A4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1E88D-106B-425A-8F8A-AE0C20CF62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6725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566E6-CF37-4DCC-98FF-F55C56DB41A4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1E88D-106B-425A-8F8A-AE0C20CF62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371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566E6-CF37-4DCC-98FF-F55C56DB41A4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1E88D-106B-425A-8F8A-AE0C20CF62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6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566E6-CF37-4DCC-98FF-F55C56DB41A4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1E88D-106B-425A-8F8A-AE0C20CF62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200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566E6-CF37-4DCC-98FF-F55C56DB41A4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1E88D-106B-425A-8F8A-AE0C20CF62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212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566E6-CF37-4DCC-98FF-F55C56DB41A4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1E88D-106B-425A-8F8A-AE0C20CF62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090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566E6-CF37-4DCC-98FF-F55C56DB41A4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1E88D-106B-425A-8F8A-AE0C20CF62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415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E566E6-CF37-4DCC-98FF-F55C56DB41A4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1E88D-106B-425A-8F8A-AE0C20CF62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04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omments" Target="../comments/commen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8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A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олилиния 17"/>
          <p:cNvSpPr/>
          <p:nvPr/>
        </p:nvSpPr>
        <p:spPr>
          <a:xfrm rot="6502094">
            <a:off x="-449707" y="319201"/>
            <a:ext cx="5885234" cy="3598129"/>
          </a:xfrm>
          <a:custGeom>
            <a:avLst/>
            <a:gdLst>
              <a:gd name="connsiteX0" fmla="*/ 0 w 5885234"/>
              <a:gd name="connsiteY0" fmla="*/ 269621 h 3598129"/>
              <a:gd name="connsiteX1" fmla="*/ 1050587 w 5885234"/>
              <a:gd name="connsiteY1" fmla="*/ 182072 h 3598129"/>
              <a:gd name="connsiteX2" fmla="*/ 486383 w 5885234"/>
              <a:gd name="connsiteY2" fmla="*/ 2351340 h 3598129"/>
              <a:gd name="connsiteX3" fmla="*/ 2714017 w 5885234"/>
              <a:gd name="connsiteY3" fmla="*/ 2399979 h 3598129"/>
              <a:gd name="connsiteX4" fmla="*/ 3219855 w 5885234"/>
              <a:gd name="connsiteY4" fmla="*/ 3586753 h 3598129"/>
              <a:gd name="connsiteX5" fmla="*/ 4640094 w 5885234"/>
              <a:gd name="connsiteY5" fmla="*/ 3032277 h 3598129"/>
              <a:gd name="connsiteX6" fmla="*/ 5885234 w 5885234"/>
              <a:gd name="connsiteY6" fmla="*/ 3596481 h 3598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5234" h="3598129">
                <a:moveTo>
                  <a:pt x="0" y="269621"/>
                </a:moveTo>
                <a:cubicBezTo>
                  <a:pt x="484761" y="52370"/>
                  <a:pt x="969523" y="-164881"/>
                  <a:pt x="1050587" y="182072"/>
                </a:cubicBezTo>
                <a:cubicBezTo>
                  <a:pt x="1131651" y="529025"/>
                  <a:pt x="209145" y="1981689"/>
                  <a:pt x="486383" y="2351340"/>
                </a:cubicBezTo>
                <a:cubicBezTo>
                  <a:pt x="763621" y="2720991"/>
                  <a:pt x="2258438" y="2194077"/>
                  <a:pt x="2714017" y="2399979"/>
                </a:cubicBezTo>
                <a:cubicBezTo>
                  <a:pt x="3169596" y="2605881"/>
                  <a:pt x="2898842" y="3481370"/>
                  <a:pt x="3219855" y="3586753"/>
                </a:cubicBezTo>
                <a:cubicBezTo>
                  <a:pt x="3540868" y="3692136"/>
                  <a:pt x="4195864" y="3030656"/>
                  <a:pt x="4640094" y="3032277"/>
                </a:cubicBezTo>
                <a:cubicBezTo>
                  <a:pt x="5084324" y="3033898"/>
                  <a:pt x="5666362" y="3491098"/>
                  <a:pt x="5885234" y="3596481"/>
                </a:cubicBezTo>
              </a:path>
            </a:pathLst>
          </a:custGeom>
          <a:noFill/>
          <a:ln w="254000" cap="rnd">
            <a:solidFill>
              <a:schemeClr val="bg1">
                <a:alpha val="50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олилиния 18"/>
          <p:cNvSpPr/>
          <p:nvPr/>
        </p:nvSpPr>
        <p:spPr>
          <a:xfrm>
            <a:off x="4673525" y="-269147"/>
            <a:ext cx="7061275" cy="7851047"/>
          </a:xfrm>
          <a:custGeom>
            <a:avLst/>
            <a:gdLst>
              <a:gd name="connsiteX0" fmla="*/ 69925 w 7061275"/>
              <a:gd name="connsiteY0" fmla="*/ 7851047 h 7851047"/>
              <a:gd name="connsiteX1" fmla="*/ 203275 w 7061275"/>
              <a:gd name="connsiteY1" fmla="*/ 7298597 h 7851047"/>
              <a:gd name="connsiteX2" fmla="*/ 1784425 w 7061275"/>
              <a:gd name="connsiteY2" fmla="*/ 5869847 h 7851047"/>
              <a:gd name="connsiteX3" fmla="*/ 4927675 w 7061275"/>
              <a:gd name="connsiteY3" fmla="*/ 6993797 h 7851047"/>
              <a:gd name="connsiteX4" fmla="*/ 4260925 w 7061275"/>
              <a:gd name="connsiteY4" fmla="*/ 1221647 h 7851047"/>
              <a:gd name="connsiteX5" fmla="*/ 6661225 w 7061275"/>
              <a:gd name="connsiteY5" fmla="*/ 2002697 h 7851047"/>
              <a:gd name="connsiteX6" fmla="*/ 7061275 w 7061275"/>
              <a:gd name="connsiteY6" fmla="*/ 2447 h 7851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61275" h="7851047">
                <a:moveTo>
                  <a:pt x="69925" y="7851047"/>
                </a:moveTo>
                <a:cubicBezTo>
                  <a:pt x="-6275" y="7739922"/>
                  <a:pt x="-82475" y="7628797"/>
                  <a:pt x="203275" y="7298597"/>
                </a:cubicBezTo>
                <a:cubicBezTo>
                  <a:pt x="489025" y="6968397"/>
                  <a:pt x="997025" y="5920647"/>
                  <a:pt x="1784425" y="5869847"/>
                </a:cubicBezTo>
                <a:cubicBezTo>
                  <a:pt x="2571825" y="5819047"/>
                  <a:pt x="4514925" y="7768497"/>
                  <a:pt x="4927675" y="6993797"/>
                </a:cubicBezTo>
                <a:cubicBezTo>
                  <a:pt x="5340425" y="6219097"/>
                  <a:pt x="3972000" y="2053497"/>
                  <a:pt x="4260925" y="1221647"/>
                </a:cubicBezTo>
                <a:cubicBezTo>
                  <a:pt x="4549850" y="389797"/>
                  <a:pt x="6194500" y="2205897"/>
                  <a:pt x="6661225" y="2002697"/>
                </a:cubicBezTo>
                <a:cubicBezTo>
                  <a:pt x="7127950" y="1799497"/>
                  <a:pt x="6778700" y="-76928"/>
                  <a:pt x="7061275" y="2447"/>
                </a:cubicBezTo>
              </a:path>
            </a:pathLst>
          </a:custGeom>
          <a:noFill/>
          <a:ln w="635000" cmpd="dbl">
            <a:solidFill>
              <a:schemeClr val="bg1"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53908" y="959697"/>
            <a:ext cx="8183919" cy="2387600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«Оранжевый лазер» в хирургии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0200" y="4451014"/>
            <a:ext cx="9144000" cy="1655762"/>
          </a:xfrm>
        </p:spPr>
        <p:txBody>
          <a:bodyPr>
            <a:normAutofit lnSpcReduction="10000"/>
          </a:bodyPr>
          <a:lstStyle/>
          <a:p>
            <a:pPr algn="l"/>
            <a:r>
              <a:rPr lang="ru-RU" b="1" dirty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Наговицына Дарья Владимировна,</a:t>
            </a:r>
          </a:p>
          <a:p>
            <a:pPr algn="l"/>
            <a:r>
              <a:rPr lang="ru-RU" b="1" dirty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ПНППК, лаборатория медицинских лазеров</a:t>
            </a:r>
          </a:p>
          <a:p>
            <a:pPr algn="l"/>
            <a:r>
              <a:rPr lang="en-US" b="1" dirty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d.nagovitsyna2016@yandex.ru</a:t>
            </a:r>
            <a:endParaRPr lang="ru-RU" b="1" dirty="0">
              <a:ln w="317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r>
              <a:rPr lang="en-US" b="1" dirty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89199084244</a:t>
            </a:r>
            <a:endParaRPr lang="ru-RU" b="1" dirty="0">
              <a:ln w="317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0200" y="6106776"/>
            <a:ext cx="1500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Пермь, 2024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330200" y="116732"/>
            <a:ext cx="11440268" cy="379379"/>
            <a:chOff x="330200" y="116732"/>
            <a:chExt cx="11440268" cy="379379"/>
          </a:xfrm>
        </p:grpSpPr>
        <p:cxnSp>
          <p:nvCxnSpPr>
            <p:cNvPr id="10" name="Прямая соединительная линия 9"/>
            <p:cNvCxnSpPr/>
            <p:nvPr/>
          </p:nvCxnSpPr>
          <p:spPr>
            <a:xfrm>
              <a:off x="330200" y="496111"/>
              <a:ext cx="11440268" cy="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330200" y="116732"/>
              <a:ext cx="3541409" cy="379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ОРАНЖЕВЫЙ ЛАЗЕР</a:t>
              </a:r>
            </a:p>
          </p:txBody>
        </p:sp>
      </p:grp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6768" y="3347297"/>
            <a:ext cx="4876800" cy="48768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4921" y="1881922"/>
            <a:ext cx="3637774" cy="363777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04203" y="-2035711"/>
            <a:ext cx="4876800" cy="48768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295" y="-5531867"/>
            <a:ext cx="4876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159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E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Группа 18"/>
          <p:cNvGrpSpPr/>
          <p:nvPr/>
        </p:nvGrpSpPr>
        <p:grpSpPr>
          <a:xfrm>
            <a:off x="-653143" y="680088"/>
            <a:ext cx="14311085" cy="6004884"/>
            <a:chOff x="-624114" y="155595"/>
            <a:chExt cx="14311085" cy="6004884"/>
          </a:xfrm>
        </p:grpSpPr>
        <p:sp>
          <p:nvSpPr>
            <p:cNvPr id="17" name="Полилиния 16"/>
            <p:cNvSpPr/>
            <p:nvPr/>
          </p:nvSpPr>
          <p:spPr>
            <a:xfrm>
              <a:off x="-232229" y="155595"/>
              <a:ext cx="13919200" cy="4779262"/>
            </a:xfrm>
            <a:custGeom>
              <a:avLst/>
              <a:gdLst>
                <a:gd name="connsiteX0" fmla="*/ 0 w 13919200"/>
                <a:gd name="connsiteY0" fmla="*/ 2413434 h 4779262"/>
                <a:gd name="connsiteX1" fmla="*/ 3309258 w 13919200"/>
                <a:gd name="connsiteY1" fmla="*/ 47605 h 4779262"/>
                <a:gd name="connsiteX2" fmla="*/ 5515429 w 13919200"/>
                <a:gd name="connsiteY2" fmla="*/ 4329319 h 4779262"/>
                <a:gd name="connsiteX3" fmla="*/ 9710058 w 13919200"/>
                <a:gd name="connsiteY3" fmla="*/ 3182691 h 4779262"/>
                <a:gd name="connsiteX4" fmla="*/ 13919200 w 13919200"/>
                <a:gd name="connsiteY4" fmla="*/ 4779262 h 477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19200" h="4779262">
                  <a:moveTo>
                    <a:pt x="0" y="2413434"/>
                  </a:moveTo>
                  <a:cubicBezTo>
                    <a:pt x="1195010" y="1070862"/>
                    <a:pt x="2390020" y="-271709"/>
                    <a:pt x="3309258" y="47605"/>
                  </a:cubicBezTo>
                  <a:cubicBezTo>
                    <a:pt x="4228496" y="366919"/>
                    <a:pt x="4448629" y="3806805"/>
                    <a:pt x="5515429" y="4329319"/>
                  </a:cubicBezTo>
                  <a:cubicBezTo>
                    <a:pt x="6582229" y="4851833"/>
                    <a:pt x="8309430" y="3107701"/>
                    <a:pt x="9710058" y="3182691"/>
                  </a:cubicBezTo>
                  <a:cubicBezTo>
                    <a:pt x="11110687" y="3257682"/>
                    <a:pt x="12920133" y="4595415"/>
                    <a:pt x="13919200" y="4779262"/>
                  </a:cubicBezTo>
                </a:path>
              </a:pathLst>
            </a:custGeom>
            <a:noFill/>
            <a:ln w="53975">
              <a:solidFill>
                <a:schemeClr val="bg1">
                  <a:alpha val="29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олилиния 17"/>
            <p:cNvSpPr/>
            <p:nvPr/>
          </p:nvSpPr>
          <p:spPr>
            <a:xfrm>
              <a:off x="-624114" y="522514"/>
              <a:ext cx="12888685" cy="5637965"/>
            </a:xfrm>
            <a:custGeom>
              <a:avLst/>
              <a:gdLst>
                <a:gd name="connsiteX0" fmla="*/ 0 w 12888685"/>
                <a:gd name="connsiteY0" fmla="*/ 0 h 5637965"/>
                <a:gd name="connsiteX1" fmla="*/ 1335314 w 12888685"/>
                <a:gd name="connsiteY1" fmla="*/ 5631543 h 5637965"/>
                <a:gd name="connsiteX2" fmla="*/ 4934857 w 12888685"/>
                <a:gd name="connsiteY2" fmla="*/ 1190172 h 5637965"/>
                <a:gd name="connsiteX3" fmla="*/ 7402285 w 12888685"/>
                <a:gd name="connsiteY3" fmla="*/ 4557486 h 5637965"/>
                <a:gd name="connsiteX4" fmla="*/ 12888685 w 12888685"/>
                <a:gd name="connsiteY4" fmla="*/ 1901372 h 5637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88685" h="5637965">
                  <a:moveTo>
                    <a:pt x="0" y="0"/>
                  </a:moveTo>
                  <a:cubicBezTo>
                    <a:pt x="256419" y="2716590"/>
                    <a:pt x="512838" y="5433181"/>
                    <a:pt x="1335314" y="5631543"/>
                  </a:cubicBezTo>
                  <a:cubicBezTo>
                    <a:pt x="2157790" y="5829905"/>
                    <a:pt x="3923695" y="1369181"/>
                    <a:pt x="4934857" y="1190172"/>
                  </a:cubicBezTo>
                  <a:cubicBezTo>
                    <a:pt x="5946019" y="1011163"/>
                    <a:pt x="6076647" y="4438953"/>
                    <a:pt x="7402285" y="4557486"/>
                  </a:cubicBezTo>
                  <a:cubicBezTo>
                    <a:pt x="8727923" y="4676019"/>
                    <a:pt x="11921066" y="2334381"/>
                    <a:pt x="12888685" y="1901372"/>
                  </a:cubicBezTo>
                </a:path>
              </a:pathLst>
            </a:custGeom>
            <a:noFill/>
            <a:ln w="53975">
              <a:solidFill>
                <a:schemeClr val="bg1">
                  <a:alpha val="29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804086" y="1047007"/>
            <a:ext cx="4377639" cy="20313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Распространение кровоточащих язв: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1,5% заболеваемость в России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42-47% осложненные формы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5-14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 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летальный исход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30-40% летальный исход при рецидиве</a:t>
            </a: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69528" y="2261966"/>
            <a:ext cx="53607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Успешность консервативного лечения - 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51%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ctr"/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Текущие методы 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удовлетворяют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096066661"/>
              </p:ext>
            </p:extLst>
          </p:nvPr>
        </p:nvGraphicFramePr>
        <p:xfrm>
          <a:off x="183214" y="3232598"/>
          <a:ext cx="3085773" cy="34805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1472979" y="352182"/>
            <a:ext cx="752475" cy="735747"/>
          </a:xfrm>
          <a:prstGeom prst="ellipse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330200" y="116732"/>
            <a:ext cx="11440268" cy="379379"/>
            <a:chOff x="330200" y="116732"/>
            <a:chExt cx="11440268" cy="379379"/>
          </a:xfrm>
        </p:grpSpPr>
        <p:cxnSp>
          <p:nvCxnSpPr>
            <p:cNvPr id="14" name="Прямая соединительная линия 13"/>
            <p:cNvCxnSpPr/>
            <p:nvPr/>
          </p:nvCxnSpPr>
          <p:spPr>
            <a:xfrm>
              <a:off x="330200" y="496111"/>
              <a:ext cx="11440268" cy="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330200" y="116732"/>
              <a:ext cx="3541409" cy="379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ОРАНЖЕВЫЙ ЛАЗЕР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3471564" y="3321867"/>
            <a:ext cx="5504351" cy="469344"/>
          </a:xfrm>
          <a:prstGeom prst="roundRect">
            <a:avLst>
              <a:gd name="adj" fmla="val 37529"/>
            </a:avLst>
          </a:prstGeom>
          <a:solidFill>
            <a:schemeClr val="bg1"/>
          </a:solidFill>
          <a:ln>
            <a:solidFill>
              <a:srgbClr val="90CFF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Частные </a:t>
            </a:r>
            <a:r>
              <a:rPr lang="ru-RU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гастроцентры</a:t>
            </a:r>
            <a:r>
              <a:rPr lang="ru-RU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Гос. Больницы; Клиники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56687" y="3336633"/>
            <a:ext cx="2213781" cy="468000"/>
          </a:xfrm>
          <a:prstGeom prst="roundRect">
            <a:avLst>
              <a:gd name="adj" fmla="val 33494"/>
            </a:avLst>
          </a:prstGeom>
          <a:solidFill>
            <a:schemeClr val="bg1"/>
          </a:solidFill>
          <a:ln>
            <a:solidFill>
              <a:srgbClr val="90CFF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Клиент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22214" y="3926651"/>
            <a:ext cx="5498043" cy="2542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Нехватка кадров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Использование консервативных методов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Нет индивидуального подхода к лечению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Долгий стационар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Дорогое оборудование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удовлетворенность пациентов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8828117" y="3986615"/>
            <a:ext cx="3407425" cy="2113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Высокий риск операции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Частые рецидивы во время лечения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Нет гарантии 100% лечения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573610" y="1222842"/>
            <a:ext cx="3814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мире заболевает каждый 15, а </a:t>
            </a:r>
          </a:p>
          <a:p>
            <a:pPr algn="ctr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России каждый 40 человек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390BC1-3AF0-B3BB-6A93-AD78E805DA44}"/>
              </a:ext>
            </a:extLst>
          </p:cNvPr>
          <p:cNvSpPr txBox="1"/>
          <p:nvPr/>
        </p:nvSpPr>
        <p:spPr>
          <a:xfrm>
            <a:off x="3433045" y="391708"/>
            <a:ext cx="63287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36A8F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ЯЗВЕННАЯ БОЛЕЗНЬ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AE9A1D2-FF97-BD2B-5DA9-01B1322FB2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193" y="1148121"/>
            <a:ext cx="1419225" cy="1419225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9825DD1B-0747-B33B-FB91-BF5A5CF734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17992" y="2261966"/>
            <a:ext cx="752476" cy="752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914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0CFFA">
            <a:alpha val="8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олилиния 25"/>
          <p:cNvSpPr/>
          <p:nvPr/>
        </p:nvSpPr>
        <p:spPr>
          <a:xfrm>
            <a:off x="45295" y="200269"/>
            <a:ext cx="12490315" cy="6293925"/>
          </a:xfrm>
          <a:custGeom>
            <a:avLst/>
            <a:gdLst>
              <a:gd name="connsiteX0" fmla="*/ 0 w 12490315"/>
              <a:gd name="connsiteY0" fmla="*/ 719870 h 6279743"/>
              <a:gd name="connsiteX1" fmla="*/ 97277 w 12490315"/>
              <a:gd name="connsiteY1" fmla="*/ 787964 h 6279743"/>
              <a:gd name="connsiteX2" fmla="*/ 165370 w 12490315"/>
              <a:gd name="connsiteY2" fmla="*/ 807419 h 6279743"/>
              <a:gd name="connsiteX3" fmla="*/ 204281 w 12490315"/>
              <a:gd name="connsiteY3" fmla="*/ 826875 h 6279743"/>
              <a:gd name="connsiteX4" fmla="*/ 282102 w 12490315"/>
              <a:gd name="connsiteY4" fmla="*/ 856058 h 6279743"/>
              <a:gd name="connsiteX5" fmla="*/ 408562 w 12490315"/>
              <a:gd name="connsiteY5" fmla="*/ 914424 h 6279743"/>
              <a:gd name="connsiteX6" fmla="*/ 447472 w 12490315"/>
              <a:gd name="connsiteY6" fmla="*/ 924151 h 6279743"/>
              <a:gd name="connsiteX7" fmla="*/ 505838 w 12490315"/>
              <a:gd name="connsiteY7" fmla="*/ 943606 h 6279743"/>
              <a:gd name="connsiteX8" fmla="*/ 544749 w 12490315"/>
              <a:gd name="connsiteY8" fmla="*/ 953334 h 6279743"/>
              <a:gd name="connsiteX9" fmla="*/ 680936 w 12490315"/>
              <a:gd name="connsiteY9" fmla="*/ 992245 h 6279743"/>
              <a:gd name="connsiteX10" fmla="*/ 710119 w 12490315"/>
              <a:gd name="connsiteY10" fmla="*/ 1001972 h 6279743"/>
              <a:gd name="connsiteX11" fmla="*/ 758757 w 12490315"/>
              <a:gd name="connsiteY11" fmla="*/ 1021428 h 6279743"/>
              <a:gd name="connsiteX12" fmla="*/ 875489 w 12490315"/>
              <a:gd name="connsiteY12" fmla="*/ 1040883 h 6279743"/>
              <a:gd name="connsiteX13" fmla="*/ 1031132 w 12490315"/>
              <a:gd name="connsiteY13" fmla="*/ 1070066 h 6279743"/>
              <a:gd name="connsiteX14" fmla="*/ 1089498 w 12490315"/>
              <a:gd name="connsiteY14" fmla="*/ 1079794 h 6279743"/>
              <a:gd name="connsiteX15" fmla="*/ 1303506 w 12490315"/>
              <a:gd name="connsiteY15" fmla="*/ 1099249 h 6279743"/>
              <a:gd name="connsiteX16" fmla="*/ 1498060 w 12490315"/>
              <a:gd name="connsiteY16" fmla="*/ 1128432 h 6279743"/>
              <a:gd name="connsiteX17" fmla="*/ 1595336 w 12490315"/>
              <a:gd name="connsiteY17" fmla="*/ 1138160 h 6279743"/>
              <a:gd name="connsiteX18" fmla="*/ 1663430 w 12490315"/>
              <a:gd name="connsiteY18" fmla="*/ 1157615 h 6279743"/>
              <a:gd name="connsiteX19" fmla="*/ 1750979 w 12490315"/>
              <a:gd name="connsiteY19" fmla="*/ 1167343 h 6279743"/>
              <a:gd name="connsiteX20" fmla="*/ 1945532 w 12490315"/>
              <a:gd name="connsiteY20" fmla="*/ 1186798 h 6279743"/>
              <a:gd name="connsiteX21" fmla="*/ 2276272 w 12490315"/>
              <a:gd name="connsiteY21" fmla="*/ 1215981 h 6279743"/>
              <a:gd name="connsiteX22" fmla="*/ 2645923 w 12490315"/>
              <a:gd name="connsiteY22" fmla="*/ 1235436 h 6279743"/>
              <a:gd name="connsiteX23" fmla="*/ 4036979 w 12490315"/>
              <a:gd name="connsiteY23" fmla="*/ 1215981 h 6279743"/>
              <a:gd name="connsiteX24" fmla="*/ 4202349 w 12490315"/>
              <a:gd name="connsiteY24" fmla="*/ 1196526 h 6279743"/>
              <a:gd name="connsiteX25" fmla="*/ 4387174 w 12490315"/>
              <a:gd name="connsiteY25" fmla="*/ 1167343 h 6279743"/>
              <a:gd name="connsiteX26" fmla="*/ 4523362 w 12490315"/>
              <a:gd name="connsiteY26" fmla="*/ 1147887 h 6279743"/>
              <a:gd name="connsiteX27" fmla="*/ 4640094 w 12490315"/>
              <a:gd name="connsiteY27" fmla="*/ 1128432 h 6279743"/>
              <a:gd name="connsiteX28" fmla="*/ 4679004 w 12490315"/>
              <a:gd name="connsiteY28" fmla="*/ 1118704 h 6279743"/>
              <a:gd name="connsiteX29" fmla="*/ 4786009 w 12490315"/>
              <a:gd name="connsiteY29" fmla="*/ 1099249 h 6279743"/>
              <a:gd name="connsiteX30" fmla="*/ 4863830 w 12490315"/>
              <a:gd name="connsiteY30" fmla="*/ 1060338 h 6279743"/>
              <a:gd name="connsiteX31" fmla="*/ 4941651 w 12490315"/>
              <a:gd name="connsiteY31" fmla="*/ 1021428 h 6279743"/>
              <a:gd name="connsiteX32" fmla="*/ 4970834 w 12490315"/>
              <a:gd name="connsiteY32" fmla="*/ 1011700 h 6279743"/>
              <a:gd name="connsiteX33" fmla="*/ 5019472 w 12490315"/>
              <a:gd name="connsiteY33" fmla="*/ 982517 h 6279743"/>
              <a:gd name="connsiteX34" fmla="*/ 5048655 w 12490315"/>
              <a:gd name="connsiteY34" fmla="*/ 963062 h 6279743"/>
              <a:gd name="connsiteX35" fmla="*/ 5107021 w 12490315"/>
              <a:gd name="connsiteY35" fmla="*/ 933879 h 6279743"/>
              <a:gd name="connsiteX36" fmla="*/ 5165387 w 12490315"/>
              <a:gd name="connsiteY36" fmla="*/ 885241 h 6279743"/>
              <a:gd name="connsiteX37" fmla="*/ 5194570 w 12490315"/>
              <a:gd name="connsiteY37" fmla="*/ 846330 h 6279743"/>
              <a:gd name="connsiteX38" fmla="*/ 5223753 w 12490315"/>
              <a:gd name="connsiteY38" fmla="*/ 817147 h 6279743"/>
              <a:gd name="connsiteX39" fmla="*/ 5262664 w 12490315"/>
              <a:gd name="connsiteY39" fmla="*/ 749053 h 6279743"/>
              <a:gd name="connsiteX40" fmla="*/ 5291847 w 12490315"/>
              <a:gd name="connsiteY40" fmla="*/ 671232 h 6279743"/>
              <a:gd name="connsiteX41" fmla="*/ 5321030 w 12490315"/>
              <a:gd name="connsiteY41" fmla="*/ 642049 h 6279743"/>
              <a:gd name="connsiteX42" fmla="*/ 5330757 w 12490315"/>
              <a:gd name="connsiteY42" fmla="*/ 603138 h 6279743"/>
              <a:gd name="connsiteX43" fmla="*/ 5350213 w 12490315"/>
              <a:gd name="connsiteY43" fmla="*/ 573955 h 6279743"/>
              <a:gd name="connsiteX44" fmla="*/ 5282119 w 12490315"/>
              <a:gd name="connsiteY44" fmla="*/ 204304 h 6279743"/>
              <a:gd name="connsiteX45" fmla="*/ 5233481 w 12490315"/>
              <a:gd name="connsiteY45" fmla="*/ 145938 h 6279743"/>
              <a:gd name="connsiteX46" fmla="*/ 5136204 w 12490315"/>
              <a:gd name="connsiteY46" fmla="*/ 48662 h 6279743"/>
              <a:gd name="connsiteX47" fmla="*/ 5077838 w 12490315"/>
              <a:gd name="connsiteY47" fmla="*/ 38934 h 6279743"/>
              <a:gd name="connsiteX48" fmla="*/ 5048655 w 12490315"/>
              <a:gd name="connsiteY48" fmla="*/ 9751 h 6279743"/>
              <a:gd name="connsiteX49" fmla="*/ 5009745 w 12490315"/>
              <a:gd name="connsiteY49" fmla="*/ 24 h 6279743"/>
              <a:gd name="connsiteX50" fmla="*/ 4679004 w 12490315"/>
              <a:gd name="connsiteY50" fmla="*/ 19479 h 6279743"/>
              <a:gd name="connsiteX51" fmla="*/ 4610911 w 12490315"/>
              <a:gd name="connsiteY51" fmla="*/ 58389 h 6279743"/>
              <a:gd name="connsiteX52" fmla="*/ 4572000 w 12490315"/>
              <a:gd name="connsiteY52" fmla="*/ 68117 h 6279743"/>
              <a:gd name="connsiteX53" fmla="*/ 4513634 w 12490315"/>
              <a:gd name="connsiteY53" fmla="*/ 116755 h 6279743"/>
              <a:gd name="connsiteX54" fmla="*/ 4474723 w 12490315"/>
              <a:gd name="connsiteY54" fmla="*/ 155666 h 6279743"/>
              <a:gd name="connsiteX55" fmla="*/ 4416357 w 12490315"/>
              <a:gd name="connsiteY55" fmla="*/ 194577 h 6279743"/>
              <a:gd name="connsiteX56" fmla="*/ 4387174 w 12490315"/>
              <a:gd name="connsiteY56" fmla="*/ 214032 h 6279743"/>
              <a:gd name="connsiteX57" fmla="*/ 4348264 w 12490315"/>
              <a:gd name="connsiteY57" fmla="*/ 272398 h 6279743"/>
              <a:gd name="connsiteX58" fmla="*/ 4309353 w 12490315"/>
              <a:gd name="connsiteY58" fmla="*/ 301581 h 6279743"/>
              <a:gd name="connsiteX59" fmla="*/ 4270443 w 12490315"/>
              <a:gd name="connsiteY59" fmla="*/ 359947 h 6279743"/>
              <a:gd name="connsiteX60" fmla="*/ 4231532 w 12490315"/>
              <a:gd name="connsiteY60" fmla="*/ 428041 h 6279743"/>
              <a:gd name="connsiteX61" fmla="*/ 4173166 w 12490315"/>
              <a:gd name="connsiteY61" fmla="*/ 505862 h 6279743"/>
              <a:gd name="connsiteX62" fmla="*/ 4134255 w 12490315"/>
              <a:gd name="connsiteY62" fmla="*/ 593411 h 6279743"/>
              <a:gd name="connsiteX63" fmla="*/ 4105072 w 12490315"/>
              <a:gd name="connsiteY63" fmla="*/ 651777 h 6279743"/>
              <a:gd name="connsiteX64" fmla="*/ 4085617 w 12490315"/>
              <a:gd name="connsiteY64" fmla="*/ 680960 h 6279743"/>
              <a:gd name="connsiteX65" fmla="*/ 4056434 w 12490315"/>
              <a:gd name="connsiteY65" fmla="*/ 768509 h 6279743"/>
              <a:gd name="connsiteX66" fmla="*/ 4036979 w 12490315"/>
              <a:gd name="connsiteY66" fmla="*/ 826875 h 6279743"/>
              <a:gd name="connsiteX67" fmla="*/ 4007796 w 12490315"/>
              <a:gd name="connsiteY67" fmla="*/ 924151 h 6279743"/>
              <a:gd name="connsiteX68" fmla="*/ 3998068 w 12490315"/>
              <a:gd name="connsiteY68" fmla="*/ 992245 h 6279743"/>
              <a:gd name="connsiteX69" fmla="*/ 3988340 w 12490315"/>
              <a:gd name="connsiteY69" fmla="*/ 1031155 h 6279743"/>
              <a:gd name="connsiteX70" fmla="*/ 3968885 w 12490315"/>
              <a:gd name="connsiteY70" fmla="*/ 1128432 h 6279743"/>
              <a:gd name="connsiteX71" fmla="*/ 3978613 w 12490315"/>
              <a:gd name="connsiteY71" fmla="*/ 1536994 h 6279743"/>
              <a:gd name="connsiteX72" fmla="*/ 4027251 w 12490315"/>
              <a:gd name="connsiteY72" fmla="*/ 1624543 h 6279743"/>
              <a:gd name="connsiteX73" fmla="*/ 4056434 w 12490315"/>
              <a:gd name="connsiteY73" fmla="*/ 1702364 h 6279743"/>
              <a:gd name="connsiteX74" fmla="*/ 4085617 w 12490315"/>
              <a:gd name="connsiteY74" fmla="*/ 1760730 h 6279743"/>
              <a:gd name="connsiteX75" fmla="*/ 4095345 w 12490315"/>
              <a:gd name="connsiteY75" fmla="*/ 1789913 h 6279743"/>
              <a:gd name="connsiteX76" fmla="*/ 4134255 w 12490315"/>
              <a:gd name="connsiteY76" fmla="*/ 1867734 h 6279743"/>
              <a:gd name="connsiteX77" fmla="*/ 4153711 w 12490315"/>
              <a:gd name="connsiteY77" fmla="*/ 1906645 h 6279743"/>
              <a:gd name="connsiteX78" fmla="*/ 4173166 w 12490315"/>
              <a:gd name="connsiteY78" fmla="*/ 1945555 h 6279743"/>
              <a:gd name="connsiteX79" fmla="*/ 4202349 w 12490315"/>
              <a:gd name="connsiteY79" fmla="*/ 1984466 h 6279743"/>
              <a:gd name="connsiteX80" fmla="*/ 4231532 w 12490315"/>
              <a:gd name="connsiteY80" fmla="*/ 2033104 h 6279743"/>
              <a:gd name="connsiteX81" fmla="*/ 4270443 w 12490315"/>
              <a:gd name="connsiteY81" fmla="*/ 2072015 h 6279743"/>
              <a:gd name="connsiteX82" fmla="*/ 4309353 w 12490315"/>
              <a:gd name="connsiteY82" fmla="*/ 2130381 h 6279743"/>
              <a:gd name="connsiteX83" fmla="*/ 4328809 w 12490315"/>
              <a:gd name="connsiteY83" fmla="*/ 2159564 h 6279743"/>
              <a:gd name="connsiteX84" fmla="*/ 4357991 w 12490315"/>
              <a:gd name="connsiteY84" fmla="*/ 2179019 h 6279743"/>
              <a:gd name="connsiteX85" fmla="*/ 4396902 w 12490315"/>
              <a:gd name="connsiteY85" fmla="*/ 2227658 h 6279743"/>
              <a:gd name="connsiteX86" fmla="*/ 4426085 w 12490315"/>
              <a:gd name="connsiteY86" fmla="*/ 2266568 h 6279743"/>
              <a:gd name="connsiteX87" fmla="*/ 4455268 w 12490315"/>
              <a:gd name="connsiteY87" fmla="*/ 2295751 h 6279743"/>
              <a:gd name="connsiteX88" fmla="*/ 4484451 w 12490315"/>
              <a:gd name="connsiteY88" fmla="*/ 2334662 h 6279743"/>
              <a:gd name="connsiteX89" fmla="*/ 4503906 w 12490315"/>
              <a:gd name="connsiteY89" fmla="*/ 2363845 h 6279743"/>
              <a:gd name="connsiteX90" fmla="*/ 4533089 w 12490315"/>
              <a:gd name="connsiteY90" fmla="*/ 2393028 h 6279743"/>
              <a:gd name="connsiteX91" fmla="*/ 4562272 w 12490315"/>
              <a:gd name="connsiteY91" fmla="*/ 2441666 h 6279743"/>
              <a:gd name="connsiteX92" fmla="*/ 4601183 w 12490315"/>
              <a:gd name="connsiteY92" fmla="*/ 2490304 h 6279743"/>
              <a:gd name="connsiteX93" fmla="*/ 4610911 w 12490315"/>
              <a:gd name="connsiteY93" fmla="*/ 2519487 h 6279743"/>
              <a:gd name="connsiteX94" fmla="*/ 4630366 w 12490315"/>
              <a:gd name="connsiteY94" fmla="*/ 2538943 h 6279743"/>
              <a:gd name="connsiteX95" fmla="*/ 4649821 w 12490315"/>
              <a:gd name="connsiteY95" fmla="*/ 2568126 h 6279743"/>
              <a:gd name="connsiteX96" fmla="*/ 4679004 w 12490315"/>
              <a:gd name="connsiteY96" fmla="*/ 2597309 h 6279743"/>
              <a:gd name="connsiteX97" fmla="*/ 4737370 w 12490315"/>
              <a:gd name="connsiteY97" fmla="*/ 2694585 h 6279743"/>
              <a:gd name="connsiteX98" fmla="*/ 4756826 w 12490315"/>
              <a:gd name="connsiteY98" fmla="*/ 2723768 h 6279743"/>
              <a:gd name="connsiteX99" fmla="*/ 4815191 w 12490315"/>
              <a:gd name="connsiteY99" fmla="*/ 2821045 h 6279743"/>
              <a:gd name="connsiteX100" fmla="*/ 4834647 w 12490315"/>
              <a:gd name="connsiteY100" fmla="*/ 2889138 h 6279743"/>
              <a:gd name="connsiteX101" fmla="*/ 4854102 w 12490315"/>
              <a:gd name="connsiteY101" fmla="*/ 2918321 h 6279743"/>
              <a:gd name="connsiteX102" fmla="*/ 4873557 w 12490315"/>
              <a:gd name="connsiteY102" fmla="*/ 3025326 h 6279743"/>
              <a:gd name="connsiteX103" fmla="*/ 4902740 w 12490315"/>
              <a:gd name="connsiteY103" fmla="*/ 3093419 h 6279743"/>
              <a:gd name="connsiteX104" fmla="*/ 4912468 w 12490315"/>
              <a:gd name="connsiteY104" fmla="*/ 3219879 h 6279743"/>
              <a:gd name="connsiteX105" fmla="*/ 4931923 w 12490315"/>
              <a:gd name="connsiteY105" fmla="*/ 3326883 h 6279743"/>
              <a:gd name="connsiteX106" fmla="*/ 4912468 w 12490315"/>
              <a:gd name="connsiteY106" fmla="*/ 3472798 h 6279743"/>
              <a:gd name="connsiteX107" fmla="*/ 4902740 w 12490315"/>
              <a:gd name="connsiteY107" fmla="*/ 3560347 h 6279743"/>
              <a:gd name="connsiteX108" fmla="*/ 4873557 w 12490315"/>
              <a:gd name="connsiteY108" fmla="*/ 3628441 h 6279743"/>
              <a:gd name="connsiteX109" fmla="*/ 4863830 w 12490315"/>
              <a:gd name="connsiteY109" fmla="*/ 3657624 h 6279743"/>
              <a:gd name="connsiteX110" fmla="*/ 4824919 w 12490315"/>
              <a:gd name="connsiteY110" fmla="*/ 3715989 h 6279743"/>
              <a:gd name="connsiteX111" fmla="*/ 4786009 w 12490315"/>
              <a:gd name="connsiteY111" fmla="*/ 3793811 h 6279743"/>
              <a:gd name="connsiteX112" fmla="*/ 4766553 w 12490315"/>
              <a:gd name="connsiteY112" fmla="*/ 3822994 h 6279743"/>
              <a:gd name="connsiteX113" fmla="*/ 4747098 w 12490315"/>
              <a:gd name="connsiteY113" fmla="*/ 3871632 h 6279743"/>
              <a:gd name="connsiteX114" fmla="*/ 4737370 w 12490315"/>
              <a:gd name="connsiteY114" fmla="*/ 3900815 h 6279743"/>
              <a:gd name="connsiteX115" fmla="*/ 4708187 w 12490315"/>
              <a:gd name="connsiteY115" fmla="*/ 3949453 h 6279743"/>
              <a:gd name="connsiteX116" fmla="*/ 4698460 w 12490315"/>
              <a:gd name="connsiteY116" fmla="*/ 3988364 h 6279743"/>
              <a:gd name="connsiteX117" fmla="*/ 4679004 w 12490315"/>
              <a:gd name="connsiteY117" fmla="*/ 4007819 h 6279743"/>
              <a:gd name="connsiteX118" fmla="*/ 4669277 w 12490315"/>
              <a:gd name="connsiteY118" fmla="*/ 4046730 h 6279743"/>
              <a:gd name="connsiteX119" fmla="*/ 4649821 w 12490315"/>
              <a:gd name="connsiteY119" fmla="*/ 4066185 h 6279743"/>
              <a:gd name="connsiteX120" fmla="*/ 4630366 w 12490315"/>
              <a:gd name="connsiteY120" fmla="*/ 4095368 h 6279743"/>
              <a:gd name="connsiteX121" fmla="*/ 4610911 w 12490315"/>
              <a:gd name="connsiteY121" fmla="*/ 4134279 h 6279743"/>
              <a:gd name="connsiteX122" fmla="*/ 4601183 w 12490315"/>
              <a:gd name="connsiteY122" fmla="*/ 4163462 h 6279743"/>
              <a:gd name="connsiteX123" fmla="*/ 4572000 w 12490315"/>
              <a:gd name="connsiteY123" fmla="*/ 4202372 h 6279743"/>
              <a:gd name="connsiteX124" fmla="*/ 4533089 w 12490315"/>
              <a:gd name="connsiteY124" fmla="*/ 4280194 h 6279743"/>
              <a:gd name="connsiteX125" fmla="*/ 4503906 w 12490315"/>
              <a:gd name="connsiteY125" fmla="*/ 4348287 h 6279743"/>
              <a:gd name="connsiteX126" fmla="*/ 4494179 w 12490315"/>
              <a:gd name="connsiteY126" fmla="*/ 4416381 h 6279743"/>
              <a:gd name="connsiteX127" fmla="*/ 4484451 w 12490315"/>
              <a:gd name="connsiteY127" fmla="*/ 4455292 h 6279743"/>
              <a:gd name="connsiteX128" fmla="*/ 4503906 w 12490315"/>
              <a:gd name="connsiteY128" fmla="*/ 4980585 h 6279743"/>
              <a:gd name="connsiteX129" fmla="*/ 4533089 w 12490315"/>
              <a:gd name="connsiteY129" fmla="*/ 5048679 h 6279743"/>
              <a:gd name="connsiteX130" fmla="*/ 4552545 w 12490315"/>
              <a:gd name="connsiteY130" fmla="*/ 5107045 h 6279743"/>
              <a:gd name="connsiteX131" fmla="*/ 4581728 w 12490315"/>
              <a:gd name="connsiteY131" fmla="*/ 5204321 h 6279743"/>
              <a:gd name="connsiteX132" fmla="*/ 4601183 w 12490315"/>
              <a:gd name="connsiteY132" fmla="*/ 5262687 h 6279743"/>
              <a:gd name="connsiteX133" fmla="*/ 4630366 w 12490315"/>
              <a:gd name="connsiteY133" fmla="*/ 5301598 h 6279743"/>
              <a:gd name="connsiteX134" fmla="*/ 4649821 w 12490315"/>
              <a:gd name="connsiteY134" fmla="*/ 5359964 h 6279743"/>
              <a:gd name="connsiteX135" fmla="*/ 4708187 w 12490315"/>
              <a:gd name="connsiteY135" fmla="*/ 5457241 h 6279743"/>
              <a:gd name="connsiteX136" fmla="*/ 4717915 w 12490315"/>
              <a:gd name="connsiteY136" fmla="*/ 5486424 h 6279743"/>
              <a:gd name="connsiteX137" fmla="*/ 4776281 w 12490315"/>
              <a:gd name="connsiteY137" fmla="*/ 5564245 h 6279743"/>
              <a:gd name="connsiteX138" fmla="*/ 4805464 w 12490315"/>
              <a:gd name="connsiteY138" fmla="*/ 5603155 h 6279743"/>
              <a:gd name="connsiteX139" fmla="*/ 4912468 w 12490315"/>
              <a:gd name="connsiteY139" fmla="*/ 5700432 h 6279743"/>
              <a:gd name="connsiteX140" fmla="*/ 4931923 w 12490315"/>
              <a:gd name="connsiteY140" fmla="*/ 5729615 h 6279743"/>
              <a:gd name="connsiteX141" fmla="*/ 5019472 w 12490315"/>
              <a:gd name="connsiteY141" fmla="*/ 5797709 h 6279743"/>
              <a:gd name="connsiteX142" fmla="*/ 5058383 w 12490315"/>
              <a:gd name="connsiteY142" fmla="*/ 5817164 h 6279743"/>
              <a:gd name="connsiteX143" fmla="*/ 5087566 w 12490315"/>
              <a:gd name="connsiteY143" fmla="*/ 5846347 h 6279743"/>
              <a:gd name="connsiteX144" fmla="*/ 5126477 w 12490315"/>
              <a:gd name="connsiteY144" fmla="*/ 5856075 h 6279743"/>
              <a:gd name="connsiteX145" fmla="*/ 5165387 w 12490315"/>
              <a:gd name="connsiteY145" fmla="*/ 5875530 h 6279743"/>
              <a:gd name="connsiteX146" fmla="*/ 5204298 w 12490315"/>
              <a:gd name="connsiteY146" fmla="*/ 5904713 h 6279743"/>
              <a:gd name="connsiteX147" fmla="*/ 5282119 w 12490315"/>
              <a:gd name="connsiteY147" fmla="*/ 5924168 h 6279743"/>
              <a:gd name="connsiteX148" fmla="*/ 5369668 w 12490315"/>
              <a:gd name="connsiteY148" fmla="*/ 5963079 h 6279743"/>
              <a:gd name="connsiteX149" fmla="*/ 5428034 w 12490315"/>
              <a:gd name="connsiteY149" fmla="*/ 5992262 h 6279743"/>
              <a:gd name="connsiteX150" fmla="*/ 5554494 w 12490315"/>
              <a:gd name="connsiteY150" fmla="*/ 6031172 h 6279743"/>
              <a:gd name="connsiteX151" fmla="*/ 5661498 w 12490315"/>
              <a:gd name="connsiteY151" fmla="*/ 6060355 h 6279743"/>
              <a:gd name="connsiteX152" fmla="*/ 5700409 w 12490315"/>
              <a:gd name="connsiteY152" fmla="*/ 6079811 h 6279743"/>
              <a:gd name="connsiteX153" fmla="*/ 5768502 w 12490315"/>
              <a:gd name="connsiteY153" fmla="*/ 6089538 h 6279743"/>
              <a:gd name="connsiteX154" fmla="*/ 5817140 w 12490315"/>
              <a:gd name="connsiteY154" fmla="*/ 6099266 h 6279743"/>
              <a:gd name="connsiteX155" fmla="*/ 5856051 w 12490315"/>
              <a:gd name="connsiteY155" fmla="*/ 6118721 h 6279743"/>
              <a:gd name="connsiteX156" fmla="*/ 5924145 w 12490315"/>
              <a:gd name="connsiteY156" fmla="*/ 6138177 h 6279743"/>
              <a:gd name="connsiteX157" fmla="*/ 5982511 w 12490315"/>
              <a:gd name="connsiteY157" fmla="*/ 6147904 h 6279743"/>
              <a:gd name="connsiteX158" fmla="*/ 6021421 w 12490315"/>
              <a:gd name="connsiteY158" fmla="*/ 6157632 h 6279743"/>
              <a:gd name="connsiteX159" fmla="*/ 6070060 w 12490315"/>
              <a:gd name="connsiteY159" fmla="*/ 6167360 h 6279743"/>
              <a:gd name="connsiteX160" fmla="*/ 6138153 w 12490315"/>
              <a:gd name="connsiteY160" fmla="*/ 6186815 h 6279743"/>
              <a:gd name="connsiteX161" fmla="*/ 6322979 w 12490315"/>
              <a:gd name="connsiteY161" fmla="*/ 6215998 h 6279743"/>
              <a:gd name="connsiteX162" fmla="*/ 6381345 w 12490315"/>
              <a:gd name="connsiteY162" fmla="*/ 6225726 h 6279743"/>
              <a:gd name="connsiteX163" fmla="*/ 6488349 w 12490315"/>
              <a:gd name="connsiteY163" fmla="*/ 6235453 h 6279743"/>
              <a:gd name="connsiteX164" fmla="*/ 7208196 w 12490315"/>
              <a:gd name="connsiteY164" fmla="*/ 6264636 h 6279743"/>
              <a:gd name="connsiteX165" fmla="*/ 7996136 w 12490315"/>
              <a:gd name="connsiteY165" fmla="*/ 6254909 h 6279743"/>
              <a:gd name="connsiteX166" fmla="*/ 8073957 w 12490315"/>
              <a:gd name="connsiteY166" fmla="*/ 6245181 h 6279743"/>
              <a:gd name="connsiteX167" fmla="*/ 8200417 w 12490315"/>
              <a:gd name="connsiteY167" fmla="*/ 6235453 h 6279743"/>
              <a:gd name="connsiteX168" fmla="*/ 8287966 w 12490315"/>
              <a:gd name="connsiteY168" fmla="*/ 6206270 h 6279743"/>
              <a:gd name="connsiteX169" fmla="*/ 8501974 w 12490315"/>
              <a:gd name="connsiteY169" fmla="*/ 6196543 h 6279743"/>
              <a:gd name="connsiteX170" fmla="*/ 8560340 w 12490315"/>
              <a:gd name="connsiteY170" fmla="*/ 6177087 h 6279743"/>
              <a:gd name="connsiteX171" fmla="*/ 8745166 w 12490315"/>
              <a:gd name="connsiteY171" fmla="*/ 6157632 h 6279743"/>
              <a:gd name="connsiteX172" fmla="*/ 8891081 w 12490315"/>
              <a:gd name="connsiteY172" fmla="*/ 6128449 h 6279743"/>
              <a:gd name="connsiteX173" fmla="*/ 8978630 w 12490315"/>
              <a:gd name="connsiteY173" fmla="*/ 6118721 h 6279743"/>
              <a:gd name="connsiteX174" fmla="*/ 9017540 w 12490315"/>
              <a:gd name="connsiteY174" fmla="*/ 6108994 h 6279743"/>
              <a:gd name="connsiteX175" fmla="*/ 9134272 w 12490315"/>
              <a:gd name="connsiteY175" fmla="*/ 6089538 h 6279743"/>
              <a:gd name="connsiteX176" fmla="*/ 9221821 w 12490315"/>
              <a:gd name="connsiteY176" fmla="*/ 6060355 h 6279743"/>
              <a:gd name="connsiteX177" fmla="*/ 9251004 w 12490315"/>
              <a:gd name="connsiteY177" fmla="*/ 6040900 h 6279743"/>
              <a:gd name="connsiteX178" fmla="*/ 9377464 w 12490315"/>
              <a:gd name="connsiteY178" fmla="*/ 5943624 h 6279743"/>
              <a:gd name="connsiteX179" fmla="*/ 9465013 w 12490315"/>
              <a:gd name="connsiteY179" fmla="*/ 5894985 h 6279743"/>
              <a:gd name="connsiteX180" fmla="*/ 9620655 w 12490315"/>
              <a:gd name="connsiteY180" fmla="*/ 5739343 h 6279743"/>
              <a:gd name="connsiteX181" fmla="*/ 9679021 w 12490315"/>
              <a:gd name="connsiteY181" fmla="*/ 5651794 h 6279743"/>
              <a:gd name="connsiteX182" fmla="*/ 9893030 w 12490315"/>
              <a:gd name="connsiteY182" fmla="*/ 5350236 h 6279743"/>
              <a:gd name="connsiteX183" fmla="*/ 9970851 w 12490315"/>
              <a:gd name="connsiteY183" fmla="*/ 5223777 h 6279743"/>
              <a:gd name="connsiteX184" fmla="*/ 10009762 w 12490315"/>
              <a:gd name="connsiteY184" fmla="*/ 5116772 h 6279743"/>
              <a:gd name="connsiteX185" fmla="*/ 10077855 w 12490315"/>
              <a:gd name="connsiteY185" fmla="*/ 5019496 h 6279743"/>
              <a:gd name="connsiteX186" fmla="*/ 10116766 w 12490315"/>
              <a:gd name="connsiteY186" fmla="*/ 4951402 h 6279743"/>
              <a:gd name="connsiteX187" fmla="*/ 10272409 w 12490315"/>
              <a:gd name="connsiteY187" fmla="*/ 4679028 h 6279743"/>
              <a:gd name="connsiteX188" fmla="*/ 10359957 w 12490315"/>
              <a:gd name="connsiteY188" fmla="*/ 4572024 h 6279743"/>
              <a:gd name="connsiteX189" fmla="*/ 10554511 w 12490315"/>
              <a:gd name="connsiteY189" fmla="*/ 4426109 h 6279743"/>
              <a:gd name="connsiteX190" fmla="*/ 10778247 w 12490315"/>
              <a:gd name="connsiteY190" fmla="*/ 4280194 h 6279743"/>
              <a:gd name="connsiteX191" fmla="*/ 10826885 w 12490315"/>
              <a:gd name="connsiteY191" fmla="*/ 4241283 h 6279743"/>
              <a:gd name="connsiteX192" fmla="*/ 10963072 w 12490315"/>
              <a:gd name="connsiteY192" fmla="*/ 4192645 h 6279743"/>
              <a:gd name="connsiteX193" fmla="*/ 11099260 w 12490315"/>
              <a:gd name="connsiteY193" fmla="*/ 4153734 h 6279743"/>
              <a:gd name="connsiteX194" fmla="*/ 11177081 w 12490315"/>
              <a:gd name="connsiteY194" fmla="*/ 4134279 h 6279743"/>
              <a:gd name="connsiteX195" fmla="*/ 11663464 w 12490315"/>
              <a:gd name="connsiteY195" fmla="*/ 4105096 h 6279743"/>
              <a:gd name="connsiteX196" fmla="*/ 11819106 w 12490315"/>
              <a:gd name="connsiteY196" fmla="*/ 4085641 h 6279743"/>
              <a:gd name="connsiteX197" fmla="*/ 11877472 w 12490315"/>
              <a:gd name="connsiteY197" fmla="*/ 4075913 h 6279743"/>
              <a:gd name="connsiteX198" fmla="*/ 12033115 w 12490315"/>
              <a:gd name="connsiteY198" fmla="*/ 4037002 h 6279743"/>
              <a:gd name="connsiteX199" fmla="*/ 12081753 w 12490315"/>
              <a:gd name="connsiteY199" fmla="*/ 4017547 h 6279743"/>
              <a:gd name="connsiteX200" fmla="*/ 12101209 w 12490315"/>
              <a:gd name="connsiteY200" fmla="*/ 3998092 h 6279743"/>
              <a:gd name="connsiteX201" fmla="*/ 12140119 w 12490315"/>
              <a:gd name="connsiteY201" fmla="*/ 3968909 h 6279743"/>
              <a:gd name="connsiteX202" fmla="*/ 12198485 w 12490315"/>
              <a:gd name="connsiteY202" fmla="*/ 3929998 h 6279743"/>
              <a:gd name="connsiteX203" fmla="*/ 12266579 w 12490315"/>
              <a:gd name="connsiteY203" fmla="*/ 3842449 h 6279743"/>
              <a:gd name="connsiteX204" fmla="*/ 12286034 w 12490315"/>
              <a:gd name="connsiteY204" fmla="*/ 3784083 h 6279743"/>
              <a:gd name="connsiteX205" fmla="*/ 12354128 w 12490315"/>
              <a:gd name="connsiteY205" fmla="*/ 3686806 h 6279743"/>
              <a:gd name="connsiteX206" fmla="*/ 12422221 w 12490315"/>
              <a:gd name="connsiteY206" fmla="*/ 3501981 h 6279743"/>
              <a:gd name="connsiteX207" fmla="*/ 12441677 w 12490315"/>
              <a:gd name="connsiteY207" fmla="*/ 3414432 h 6279743"/>
              <a:gd name="connsiteX208" fmla="*/ 12461132 w 12490315"/>
              <a:gd name="connsiteY208" fmla="*/ 3365794 h 6279743"/>
              <a:gd name="connsiteX209" fmla="*/ 12490315 w 12490315"/>
              <a:gd name="connsiteY209" fmla="*/ 3268517 h 6279743"/>
              <a:gd name="connsiteX210" fmla="*/ 12470860 w 12490315"/>
              <a:gd name="connsiteY210" fmla="*/ 3171241 h 6279743"/>
              <a:gd name="connsiteX211" fmla="*/ 12451404 w 12490315"/>
              <a:gd name="connsiteY211" fmla="*/ 3132330 h 6279743"/>
              <a:gd name="connsiteX212" fmla="*/ 12441677 w 12490315"/>
              <a:gd name="connsiteY212" fmla="*/ 3073964 h 6279743"/>
              <a:gd name="connsiteX213" fmla="*/ 12393038 w 12490315"/>
              <a:gd name="connsiteY213" fmla="*/ 2937777 h 6279743"/>
              <a:gd name="connsiteX214" fmla="*/ 12373583 w 12490315"/>
              <a:gd name="connsiteY214" fmla="*/ 2850228 h 6279743"/>
              <a:gd name="connsiteX215" fmla="*/ 12363855 w 12490315"/>
              <a:gd name="connsiteY215" fmla="*/ 2782134 h 6279743"/>
              <a:gd name="connsiteX0" fmla="*/ 0 w 12490315"/>
              <a:gd name="connsiteY0" fmla="*/ 747009 h 6306882"/>
              <a:gd name="connsiteX1" fmla="*/ 97277 w 12490315"/>
              <a:gd name="connsiteY1" fmla="*/ 815103 h 6306882"/>
              <a:gd name="connsiteX2" fmla="*/ 165370 w 12490315"/>
              <a:gd name="connsiteY2" fmla="*/ 834558 h 6306882"/>
              <a:gd name="connsiteX3" fmla="*/ 204281 w 12490315"/>
              <a:gd name="connsiteY3" fmla="*/ 854014 h 6306882"/>
              <a:gd name="connsiteX4" fmla="*/ 282102 w 12490315"/>
              <a:gd name="connsiteY4" fmla="*/ 883197 h 6306882"/>
              <a:gd name="connsiteX5" fmla="*/ 408562 w 12490315"/>
              <a:gd name="connsiteY5" fmla="*/ 941563 h 6306882"/>
              <a:gd name="connsiteX6" fmla="*/ 447472 w 12490315"/>
              <a:gd name="connsiteY6" fmla="*/ 951290 h 6306882"/>
              <a:gd name="connsiteX7" fmla="*/ 505838 w 12490315"/>
              <a:gd name="connsiteY7" fmla="*/ 970745 h 6306882"/>
              <a:gd name="connsiteX8" fmla="*/ 544749 w 12490315"/>
              <a:gd name="connsiteY8" fmla="*/ 980473 h 6306882"/>
              <a:gd name="connsiteX9" fmla="*/ 680936 w 12490315"/>
              <a:gd name="connsiteY9" fmla="*/ 1019384 h 6306882"/>
              <a:gd name="connsiteX10" fmla="*/ 710119 w 12490315"/>
              <a:gd name="connsiteY10" fmla="*/ 1029111 h 6306882"/>
              <a:gd name="connsiteX11" fmla="*/ 758757 w 12490315"/>
              <a:gd name="connsiteY11" fmla="*/ 1048567 h 6306882"/>
              <a:gd name="connsiteX12" fmla="*/ 875489 w 12490315"/>
              <a:gd name="connsiteY12" fmla="*/ 1068022 h 6306882"/>
              <a:gd name="connsiteX13" fmla="*/ 1031132 w 12490315"/>
              <a:gd name="connsiteY13" fmla="*/ 1097205 h 6306882"/>
              <a:gd name="connsiteX14" fmla="*/ 1089498 w 12490315"/>
              <a:gd name="connsiteY14" fmla="*/ 1106933 h 6306882"/>
              <a:gd name="connsiteX15" fmla="*/ 1303506 w 12490315"/>
              <a:gd name="connsiteY15" fmla="*/ 1126388 h 6306882"/>
              <a:gd name="connsiteX16" fmla="*/ 1498060 w 12490315"/>
              <a:gd name="connsiteY16" fmla="*/ 1155571 h 6306882"/>
              <a:gd name="connsiteX17" fmla="*/ 1595336 w 12490315"/>
              <a:gd name="connsiteY17" fmla="*/ 1165299 h 6306882"/>
              <a:gd name="connsiteX18" fmla="*/ 1663430 w 12490315"/>
              <a:gd name="connsiteY18" fmla="*/ 1184754 h 6306882"/>
              <a:gd name="connsiteX19" fmla="*/ 1750979 w 12490315"/>
              <a:gd name="connsiteY19" fmla="*/ 1194482 h 6306882"/>
              <a:gd name="connsiteX20" fmla="*/ 1945532 w 12490315"/>
              <a:gd name="connsiteY20" fmla="*/ 1213937 h 6306882"/>
              <a:gd name="connsiteX21" fmla="*/ 2276272 w 12490315"/>
              <a:gd name="connsiteY21" fmla="*/ 1243120 h 6306882"/>
              <a:gd name="connsiteX22" fmla="*/ 2645923 w 12490315"/>
              <a:gd name="connsiteY22" fmla="*/ 1262575 h 6306882"/>
              <a:gd name="connsiteX23" fmla="*/ 4036979 w 12490315"/>
              <a:gd name="connsiteY23" fmla="*/ 1243120 h 6306882"/>
              <a:gd name="connsiteX24" fmla="*/ 4202349 w 12490315"/>
              <a:gd name="connsiteY24" fmla="*/ 1223665 h 6306882"/>
              <a:gd name="connsiteX25" fmla="*/ 4387174 w 12490315"/>
              <a:gd name="connsiteY25" fmla="*/ 1194482 h 6306882"/>
              <a:gd name="connsiteX26" fmla="*/ 4523362 w 12490315"/>
              <a:gd name="connsiteY26" fmla="*/ 1175026 h 6306882"/>
              <a:gd name="connsiteX27" fmla="*/ 4640094 w 12490315"/>
              <a:gd name="connsiteY27" fmla="*/ 1155571 h 6306882"/>
              <a:gd name="connsiteX28" fmla="*/ 4679004 w 12490315"/>
              <a:gd name="connsiteY28" fmla="*/ 1145843 h 6306882"/>
              <a:gd name="connsiteX29" fmla="*/ 4786009 w 12490315"/>
              <a:gd name="connsiteY29" fmla="*/ 1126388 h 6306882"/>
              <a:gd name="connsiteX30" fmla="*/ 4863830 w 12490315"/>
              <a:gd name="connsiteY30" fmla="*/ 1087477 h 6306882"/>
              <a:gd name="connsiteX31" fmla="*/ 4941651 w 12490315"/>
              <a:gd name="connsiteY31" fmla="*/ 1048567 h 6306882"/>
              <a:gd name="connsiteX32" fmla="*/ 4970834 w 12490315"/>
              <a:gd name="connsiteY32" fmla="*/ 1038839 h 6306882"/>
              <a:gd name="connsiteX33" fmla="*/ 5019472 w 12490315"/>
              <a:gd name="connsiteY33" fmla="*/ 1009656 h 6306882"/>
              <a:gd name="connsiteX34" fmla="*/ 5048655 w 12490315"/>
              <a:gd name="connsiteY34" fmla="*/ 990201 h 6306882"/>
              <a:gd name="connsiteX35" fmla="*/ 5107021 w 12490315"/>
              <a:gd name="connsiteY35" fmla="*/ 961018 h 6306882"/>
              <a:gd name="connsiteX36" fmla="*/ 5165387 w 12490315"/>
              <a:gd name="connsiteY36" fmla="*/ 912380 h 6306882"/>
              <a:gd name="connsiteX37" fmla="*/ 5194570 w 12490315"/>
              <a:gd name="connsiteY37" fmla="*/ 873469 h 6306882"/>
              <a:gd name="connsiteX38" fmla="*/ 5223753 w 12490315"/>
              <a:gd name="connsiteY38" fmla="*/ 844286 h 6306882"/>
              <a:gd name="connsiteX39" fmla="*/ 5262664 w 12490315"/>
              <a:gd name="connsiteY39" fmla="*/ 776192 h 6306882"/>
              <a:gd name="connsiteX40" fmla="*/ 5291847 w 12490315"/>
              <a:gd name="connsiteY40" fmla="*/ 698371 h 6306882"/>
              <a:gd name="connsiteX41" fmla="*/ 5321030 w 12490315"/>
              <a:gd name="connsiteY41" fmla="*/ 669188 h 6306882"/>
              <a:gd name="connsiteX42" fmla="*/ 5330757 w 12490315"/>
              <a:gd name="connsiteY42" fmla="*/ 630277 h 6306882"/>
              <a:gd name="connsiteX43" fmla="*/ 5350213 w 12490315"/>
              <a:gd name="connsiteY43" fmla="*/ 601094 h 6306882"/>
              <a:gd name="connsiteX44" fmla="*/ 5282119 w 12490315"/>
              <a:gd name="connsiteY44" fmla="*/ 231443 h 6306882"/>
              <a:gd name="connsiteX45" fmla="*/ 5233481 w 12490315"/>
              <a:gd name="connsiteY45" fmla="*/ 173077 h 6306882"/>
              <a:gd name="connsiteX46" fmla="*/ 5136204 w 12490315"/>
              <a:gd name="connsiteY46" fmla="*/ 75801 h 6306882"/>
              <a:gd name="connsiteX47" fmla="*/ 5077838 w 12490315"/>
              <a:gd name="connsiteY47" fmla="*/ 66073 h 6306882"/>
              <a:gd name="connsiteX48" fmla="*/ 5048655 w 12490315"/>
              <a:gd name="connsiteY48" fmla="*/ 36890 h 6306882"/>
              <a:gd name="connsiteX49" fmla="*/ 4873943 w 12490315"/>
              <a:gd name="connsiteY49" fmla="*/ 3 h 6306882"/>
              <a:gd name="connsiteX50" fmla="*/ 4679004 w 12490315"/>
              <a:gd name="connsiteY50" fmla="*/ 46618 h 6306882"/>
              <a:gd name="connsiteX51" fmla="*/ 4610911 w 12490315"/>
              <a:gd name="connsiteY51" fmla="*/ 85528 h 6306882"/>
              <a:gd name="connsiteX52" fmla="*/ 4572000 w 12490315"/>
              <a:gd name="connsiteY52" fmla="*/ 95256 h 6306882"/>
              <a:gd name="connsiteX53" fmla="*/ 4513634 w 12490315"/>
              <a:gd name="connsiteY53" fmla="*/ 143894 h 6306882"/>
              <a:gd name="connsiteX54" fmla="*/ 4474723 w 12490315"/>
              <a:gd name="connsiteY54" fmla="*/ 182805 h 6306882"/>
              <a:gd name="connsiteX55" fmla="*/ 4416357 w 12490315"/>
              <a:gd name="connsiteY55" fmla="*/ 221716 h 6306882"/>
              <a:gd name="connsiteX56" fmla="*/ 4387174 w 12490315"/>
              <a:gd name="connsiteY56" fmla="*/ 241171 h 6306882"/>
              <a:gd name="connsiteX57" fmla="*/ 4348264 w 12490315"/>
              <a:gd name="connsiteY57" fmla="*/ 299537 h 6306882"/>
              <a:gd name="connsiteX58" fmla="*/ 4309353 w 12490315"/>
              <a:gd name="connsiteY58" fmla="*/ 328720 h 6306882"/>
              <a:gd name="connsiteX59" fmla="*/ 4270443 w 12490315"/>
              <a:gd name="connsiteY59" fmla="*/ 387086 h 6306882"/>
              <a:gd name="connsiteX60" fmla="*/ 4231532 w 12490315"/>
              <a:gd name="connsiteY60" fmla="*/ 455180 h 6306882"/>
              <a:gd name="connsiteX61" fmla="*/ 4173166 w 12490315"/>
              <a:gd name="connsiteY61" fmla="*/ 533001 h 6306882"/>
              <a:gd name="connsiteX62" fmla="*/ 4134255 w 12490315"/>
              <a:gd name="connsiteY62" fmla="*/ 620550 h 6306882"/>
              <a:gd name="connsiteX63" fmla="*/ 4105072 w 12490315"/>
              <a:gd name="connsiteY63" fmla="*/ 678916 h 6306882"/>
              <a:gd name="connsiteX64" fmla="*/ 4085617 w 12490315"/>
              <a:gd name="connsiteY64" fmla="*/ 708099 h 6306882"/>
              <a:gd name="connsiteX65" fmla="*/ 4056434 w 12490315"/>
              <a:gd name="connsiteY65" fmla="*/ 795648 h 6306882"/>
              <a:gd name="connsiteX66" fmla="*/ 4036979 w 12490315"/>
              <a:gd name="connsiteY66" fmla="*/ 854014 h 6306882"/>
              <a:gd name="connsiteX67" fmla="*/ 4007796 w 12490315"/>
              <a:gd name="connsiteY67" fmla="*/ 951290 h 6306882"/>
              <a:gd name="connsiteX68" fmla="*/ 3998068 w 12490315"/>
              <a:gd name="connsiteY68" fmla="*/ 1019384 h 6306882"/>
              <a:gd name="connsiteX69" fmla="*/ 3988340 w 12490315"/>
              <a:gd name="connsiteY69" fmla="*/ 1058294 h 6306882"/>
              <a:gd name="connsiteX70" fmla="*/ 3968885 w 12490315"/>
              <a:gd name="connsiteY70" fmla="*/ 1155571 h 6306882"/>
              <a:gd name="connsiteX71" fmla="*/ 3978613 w 12490315"/>
              <a:gd name="connsiteY71" fmla="*/ 1564133 h 6306882"/>
              <a:gd name="connsiteX72" fmla="*/ 4027251 w 12490315"/>
              <a:gd name="connsiteY72" fmla="*/ 1651682 h 6306882"/>
              <a:gd name="connsiteX73" fmla="*/ 4056434 w 12490315"/>
              <a:gd name="connsiteY73" fmla="*/ 1729503 h 6306882"/>
              <a:gd name="connsiteX74" fmla="*/ 4085617 w 12490315"/>
              <a:gd name="connsiteY74" fmla="*/ 1787869 h 6306882"/>
              <a:gd name="connsiteX75" fmla="*/ 4095345 w 12490315"/>
              <a:gd name="connsiteY75" fmla="*/ 1817052 h 6306882"/>
              <a:gd name="connsiteX76" fmla="*/ 4134255 w 12490315"/>
              <a:gd name="connsiteY76" fmla="*/ 1894873 h 6306882"/>
              <a:gd name="connsiteX77" fmla="*/ 4153711 w 12490315"/>
              <a:gd name="connsiteY77" fmla="*/ 1933784 h 6306882"/>
              <a:gd name="connsiteX78" fmla="*/ 4173166 w 12490315"/>
              <a:gd name="connsiteY78" fmla="*/ 1972694 h 6306882"/>
              <a:gd name="connsiteX79" fmla="*/ 4202349 w 12490315"/>
              <a:gd name="connsiteY79" fmla="*/ 2011605 h 6306882"/>
              <a:gd name="connsiteX80" fmla="*/ 4231532 w 12490315"/>
              <a:gd name="connsiteY80" fmla="*/ 2060243 h 6306882"/>
              <a:gd name="connsiteX81" fmla="*/ 4270443 w 12490315"/>
              <a:gd name="connsiteY81" fmla="*/ 2099154 h 6306882"/>
              <a:gd name="connsiteX82" fmla="*/ 4309353 w 12490315"/>
              <a:gd name="connsiteY82" fmla="*/ 2157520 h 6306882"/>
              <a:gd name="connsiteX83" fmla="*/ 4328809 w 12490315"/>
              <a:gd name="connsiteY83" fmla="*/ 2186703 h 6306882"/>
              <a:gd name="connsiteX84" fmla="*/ 4357991 w 12490315"/>
              <a:gd name="connsiteY84" fmla="*/ 2206158 h 6306882"/>
              <a:gd name="connsiteX85" fmla="*/ 4396902 w 12490315"/>
              <a:gd name="connsiteY85" fmla="*/ 2254797 h 6306882"/>
              <a:gd name="connsiteX86" fmla="*/ 4426085 w 12490315"/>
              <a:gd name="connsiteY86" fmla="*/ 2293707 h 6306882"/>
              <a:gd name="connsiteX87" fmla="*/ 4455268 w 12490315"/>
              <a:gd name="connsiteY87" fmla="*/ 2322890 h 6306882"/>
              <a:gd name="connsiteX88" fmla="*/ 4484451 w 12490315"/>
              <a:gd name="connsiteY88" fmla="*/ 2361801 h 6306882"/>
              <a:gd name="connsiteX89" fmla="*/ 4503906 w 12490315"/>
              <a:gd name="connsiteY89" fmla="*/ 2390984 h 6306882"/>
              <a:gd name="connsiteX90" fmla="*/ 4533089 w 12490315"/>
              <a:gd name="connsiteY90" fmla="*/ 2420167 h 6306882"/>
              <a:gd name="connsiteX91" fmla="*/ 4562272 w 12490315"/>
              <a:gd name="connsiteY91" fmla="*/ 2468805 h 6306882"/>
              <a:gd name="connsiteX92" fmla="*/ 4601183 w 12490315"/>
              <a:gd name="connsiteY92" fmla="*/ 2517443 h 6306882"/>
              <a:gd name="connsiteX93" fmla="*/ 4610911 w 12490315"/>
              <a:gd name="connsiteY93" fmla="*/ 2546626 h 6306882"/>
              <a:gd name="connsiteX94" fmla="*/ 4630366 w 12490315"/>
              <a:gd name="connsiteY94" fmla="*/ 2566082 h 6306882"/>
              <a:gd name="connsiteX95" fmla="*/ 4649821 w 12490315"/>
              <a:gd name="connsiteY95" fmla="*/ 2595265 h 6306882"/>
              <a:gd name="connsiteX96" fmla="*/ 4679004 w 12490315"/>
              <a:gd name="connsiteY96" fmla="*/ 2624448 h 6306882"/>
              <a:gd name="connsiteX97" fmla="*/ 4737370 w 12490315"/>
              <a:gd name="connsiteY97" fmla="*/ 2721724 h 6306882"/>
              <a:gd name="connsiteX98" fmla="*/ 4756826 w 12490315"/>
              <a:gd name="connsiteY98" fmla="*/ 2750907 h 6306882"/>
              <a:gd name="connsiteX99" fmla="*/ 4815191 w 12490315"/>
              <a:gd name="connsiteY99" fmla="*/ 2848184 h 6306882"/>
              <a:gd name="connsiteX100" fmla="*/ 4834647 w 12490315"/>
              <a:gd name="connsiteY100" fmla="*/ 2916277 h 6306882"/>
              <a:gd name="connsiteX101" fmla="*/ 4854102 w 12490315"/>
              <a:gd name="connsiteY101" fmla="*/ 2945460 h 6306882"/>
              <a:gd name="connsiteX102" fmla="*/ 4873557 w 12490315"/>
              <a:gd name="connsiteY102" fmla="*/ 3052465 h 6306882"/>
              <a:gd name="connsiteX103" fmla="*/ 4902740 w 12490315"/>
              <a:gd name="connsiteY103" fmla="*/ 3120558 h 6306882"/>
              <a:gd name="connsiteX104" fmla="*/ 4912468 w 12490315"/>
              <a:gd name="connsiteY104" fmla="*/ 3247018 h 6306882"/>
              <a:gd name="connsiteX105" fmla="*/ 4931923 w 12490315"/>
              <a:gd name="connsiteY105" fmla="*/ 3354022 h 6306882"/>
              <a:gd name="connsiteX106" fmla="*/ 4912468 w 12490315"/>
              <a:gd name="connsiteY106" fmla="*/ 3499937 h 6306882"/>
              <a:gd name="connsiteX107" fmla="*/ 4902740 w 12490315"/>
              <a:gd name="connsiteY107" fmla="*/ 3587486 h 6306882"/>
              <a:gd name="connsiteX108" fmla="*/ 4873557 w 12490315"/>
              <a:gd name="connsiteY108" fmla="*/ 3655580 h 6306882"/>
              <a:gd name="connsiteX109" fmla="*/ 4863830 w 12490315"/>
              <a:gd name="connsiteY109" fmla="*/ 3684763 h 6306882"/>
              <a:gd name="connsiteX110" fmla="*/ 4824919 w 12490315"/>
              <a:gd name="connsiteY110" fmla="*/ 3743128 h 6306882"/>
              <a:gd name="connsiteX111" fmla="*/ 4786009 w 12490315"/>
              <a:gd name="connsiteY111" fmla="*/ 3820950 h 6306882"/>
              <a:gd name="connsiteX112" fmla="*/ 4766553 w 12490315"/>
              <a:gd name="connsiteY112" fmla="*/ 3850133 h 6306882"/>
              <a:gd name="connsiteX113" fmla="*/ 4747098 w 12490315"/>
              <a:gd name="connsiteY113" fmla="*/ 3898771 h 6306882"/>
              <a:gd name="connsiteX114" fmla="*/ 4737370 w 12490315"/>
              <a:gd name="connsiteY114" fmla="*/ 3927954 h 6306882"/>
              <a:gd name="connsiteX115" fmla="*/ 4708187 w 12490315"/>
              <a:gd name="connsiteY115" fmla="*/ 3976592 h 6306882"/>
              <a:gd name="connsiteX116" fmla="*/ 4698460 w 12490315"/>
              <a:gd name="connsiteY116" fmla="*/ 4015503 h 6306882"/>
              <a:gd name="connsiteX117" fmla="*/ 4679004 w 12490315"/>
              <a:gd name="connsiteY117" fmla="*/ 4034958 h 6306882"/>
              <a:gd name="connsiteX118" fmla="*/ 4669277 w 12490315"/>
              <a:gd name="connsiteY118" fmla="*/ 4073869 h 6306882"/>
              <a:gd name="connsiteX119" fmla="*/ 4649821 w 12490315"/>
              <a:gd name="connsiteY119" fmla="*/ 4093324 h 6306882"/>
              <a:gd name="connsiteX120" fmla="*/ 4630366 w 12490315"/>
              <a:gd name="connsiteY120" fmla="*/ 4122507 h 6306882"/>
              <a:gd name="connsiteX121" fmla="*/ 4610911 w 12490315"/>
              <a:gd name="connsiteY121" fmla="*/ 4161418 h 6306882"/>
              <a:gd name="connsiteX122" fmla="*/ 4601183 w 12490315"/>
              <a:gd name="connsiteY122" fmla="*/ 4190601 h 6306882"/>
              <a:gd name="connsiteX123" fmla="*/ 4572000 w 12490315"/>
              <a:gd name="connsiteY123" fmla="*/ 4229511 h 6306882"/>
              <a:gd name="connsiteX124" fmla="*/ 4533089 w 12490315"/>
              <a:gd name="connsiteY124" fmla="*/ 4307333 h 6306882"/>
              <a:gd name="connsiteX125" fmla="*/ 4503906 w 12490315"/>
              <a:gd name="connsiteY125" fmla="*/ 4375426 h 6306882"/>
              <a:gd name="connsiteX126" fmla="*/ 4494179 w 12490315"/>
              <a:gd name="connsiteY126" fmla="*/ 4443520 h 6306882"/>
              <a:gd name="connsiteX127" fmla="*/ 4484451 w 12490315"/>
              <a:gd name="connsiteY127" fmla="*/ 4482431 h 6306882"/>
              <a:gd name="connsiteX128" fmla="*/ 4503906 w 12490315"/>
              <a:gd name="connsiteY128" fmla="*/ 5007724 h 6306882"/>
              <a:gd name="connsiteX129" fmla="*/ 4533089 w 12490315"/>
              <a:gd name="connsiteY129" fmla="*/ 5075818 h 6306882"/>
              <a:gd name="connsiteX130" fmla="*/ 4552545 w 12490315"/>
              <a:gd name="connsiteY130" fmla="*/ 5134184 h 6306882"/>
              <a:gd name="connsiteX131" fmla="*/ 4581728 w 12490315"/>
              <a:gd name="connsiteY131" fmla="*/ 5231460 h 6306882"/>
              <a:gd name="connsiteX132" fmla="*/ 4601183 w 12490315"/>
              <a:gd name="connsiteY132" fmla="*/ 5289826 h 6306882"/>
              <a:gd name="connsiteX133" fmla="*/ 4630366 w 12490315"/>
              <a:gd name="connsiteY133" fmla="*/ 5328737 h 6306882"/>
              <a:gd name="connsiteX134" fmla="*/ 4649821 w 12490315"/>
              <a:gd name="connsiteY134" fmla="*/ 5387103 h 6306882"/>
              <a:gd name="connsiteX135" fmla="*/ 4708187 w 12490315"/>
              <a:gd name="connsiteY135" fmla="*/ 5484380 h 6306882"/>
              <a:gd name="connsiteX136" fmla="*/ 4717915 w 12490315"/>
              <a:gd name="connsiteY136" fmla="*/ 5513563 h 6306882"/>
              <a:gd name="connsiteX137" fmla="*/ 4776281 w 12490315"/>
              <a:gd name="connsiteY137" fmla="*/ 5591384 h 6306882"/>
              <a:gd name="connsiteX138" fmla="*/ 4805464 w 12490315"/>
              <a:gd name="connsiteY138" fmla="*/ 5630294 h 6306882"/>
              <a:gd name="connsiteX139" fmla="*/ 4912468 w 12490315"/>
              <a:gd name="connsiteY139" fmla="*/ 5727571 h 6306882"/>
              <a:gd name="connsiteX140" fmla="*/ 4931923 w 12490315"/>
              <a:gd name="connsiteY140" fmla="*/ 5756754 h 6306882"/>
              <a:gd name="connsiteX141" fmla="*/ 5019472 w 12490315"/>
              <a:gd name="connsiteY141" fmla="*/ 5824848 h 6306882"/>
              <a:gd name="connsiteX142" fmla="*/ 5058383 w 12490315"/>
              <a:gd name="connsiteY142" fmla="*/ 5844303 h 6306882"/>
              <a:gd name="connsiteX143" fmla="*/ 5087566 w 12490315"/>
              <a:gd name="connsiteY143" fmla="*/ 5873486 h 6306882"/>
              <a:gd name="connsiteX144" fmla="*/ 5126477 w 12490315"/>
              <a:gd name="connsiteY144" fmla="*/ 5883214 h 6306882"/>
              <a:gd name="connsiteX145" fmla="*/ 5165387 w 12490315"/>
              <a:gd name="connsiteY145" fmla="*/ 5902669 h 6306882"/>
              <a:gd name="connsiteX146" fmla="*/ 5204298 w 12490315"/>
              <a:gd name="connsiteY146" fmla="*/ 5931852 h 6306882"/>
              <a:gd name="connsiteX147" fmla="*/ 5282119 w 12490315"/>
              <a:gd name="connsiteY147" fmla="*/ 5951307 h 6306882"/>
              <a:gd name="connsiteX148" fmla="*/ 5369668 w 12490315"/>
              <a:gd name="connsiteY148" fmla="*/ 5990218 h 6306882"/>
              <a:gd name="connsiteX149" fmla="*/ 5428034 w 12490315"/>
              <a:gd name="connsiteY149" fmla="*/ 6019401 h 6306882"/>
              <a:gd name="connsiteX150" fmla="*/ 5554494 w 12490315"/>
              <a:gd name="connsiteY150" fmla="*/ 6058311 h 6306882"/>
              <a:gd name="connsiteX151" fmla="*/ 5661498 w 12490315"/>
              <a:gd name="connsiteY151" fmla="*/ 6087494 h 6306882"/>
              <a:gd name="connsiteX152" fmla="*/ 5700409 w 12490315"/>
              <a:gd name="connsiteY152" fmla="*/ 6106950 h 6306882"/>
              <a:gd name="connsiteX153" fmla="*/ 5768502 w 12490315"/>
              <a:gd name="connsiteY153" fmla="*/ 6116677 h 6306882"/>
              <a:gd name="connsiteX154" fmla="*/ 5817140 w 12490315"/>
              <a:gd name="connsiteY154" fmla="*/ 6126405 h 6306882"/>
              <a:gd name="connsiteX155" fmla="*/ 5856051 w 12490315"/>
              <a:gd name="connsiteY155" fmla="*/ 6145860 h 6306882"/>
              <a:gd name="connsiteX156" fmla="*/ 5924145 w 12490315"/>
              <a:gd name="connsiteY156" fmla="*/ 6165316 h 6306882"/>
              <a:gd name="connsiteX157" fmla="*/ 5982511 w 12490315"/>
              <a:gd name="connsiteY157" fmla="*/ 6175043 h 6306882"/>
              <a:gd name="connsiteX158" fmla="*/ 6021421 w 12490315"/>
              <a:gd name="connsiteY158" fmla="*/ 6184771 h 6306882"/>
              <a:gd name="connsiteX159" fmla="*/ 6070060 w 12490315"/>
              <a:gd name="connsiteY159" fmla="*/ 6194499 h 6306882"/>
              <a:gd name="connsiteX160" fmla="*/ 6138153 w 12490315"/>
              <a:gd name="connsiteY160" fmla="*/ 6213954 h 6306882"/>
              <a:gd name="connsiteX161" fmla="*/ 6322979 w 12490315"/>
              <a:gd name="connsiteY161" fmla="*/ 6243137 h 6306882"/>
              <a:gd name="connsiteX162" fmla="*/ 6381345 w 12490315"/>
              <a:gd name="connsiteY162" fmla="*/ 6252865 h 6306882"/>
              <a:gd name="connsiteX163" fmla="*/ 6488349 w 12490315"/>
              <a:gd name="connsiteY163" fmla="*/ 6262592 h 6306882"/>
              <a:gd name="connsiteX164" fmla="*/ 7208196 w 12490315"/>
              <a:gd name="connsiteY164" fmla="*/ 6291775 h 6306882"/>
              <a:gd name="connsiteX165" fmla="*/ 7996136 w 12490315"/>
              <a:gd name="connsiteY165" fmla="*/ 6282048 h 6306882"/>
              <a:gd name="connsiteX166" fmla="*/ 8073957 w 12490315"/>
              <a:gd name="connsiteY166" fmla="*/ 6272320 h 6306882"/>
              <a:gd name="connsiteX167" fmla="*/ 8200417 w 12490315"/>
              <a:gd name="connsiteY167" fmla="*/ 6262592 h 6306882"/>
              <a:gd name="connsiteX168" fmla="*/ 8287966 w 12490315"/>
              <a:gd name="connsiteY168" fmla="*/ 6233409 h 6306882"/>
              <a:gd name="connsiteX169" fmla="*/ 8501974 w 12490315"/>
              <a:gd name="connsiteY169" fmla="*/ 6223682 h 6306882"/>
              <a:gd name="connsiteX170" fmla="*/ 8560340 w 12490315"/>
              <a:gd name="connsiteY170" fmla="*/ 6204226 h 6306882"/>
              <a:gd name="connsiteX171" fmla="*/ 8745166 w 12490315"/>
              <a:gd name="connsiteY171" fmla="*/ 6184771 h 6306882"/>
              <a:gd name="connsiteX172" fmla="*/ 8891081 w 12490315"/>
              <a:gd name="connsiteY172" fmla="*/ 6155588 h 6306882"/>
              <a:gd name="connsiteX173" fmla="*/ 8978630 w 12490315"/>
              <a:gd name="connsiteY173" fmla="*/ 6145860 h 6306882"/>
              <a:gd name="connsiteX174" fmla="*/ 9017540 w 12490315"/>
              <a:gd name="connsiteY174" fmla="*/ 6136133 h 6306882"/>
              <a:gd name="connsiteX175" fmla="*/ 9134272 w 12490315"/>
              <a:gd name="connsiteY175" fmla="*/ 6116677 h 6306882"/>
              <a:gd name="connsiteX176" fmla="*/ 9221821 w 12490315"/>
              <a:gd name="connsiteY176" fmla="*/ 6087494 h 6306882"/>
              <a:gd name="connsiteX177" fmla="*/ 9251004 w 12490315"/>
              <a:gd name="connsiteY177" fmla="*/ 6068039 h 6306882"/>
              <a:gd name="connsiteX178" fmla="*/ 9377464 w 12490315"/>
              <a:gd name="connsiteY178" fmla="*/ 5970763 h 6306882"/>
              <a:gd name="connsiteX179" fmla="*/ 9465013 w 12490315"/>
              <a:gd name="connsiteY179" fmla="*/ 5922124 h 6306882"/>
              <a:gd name="connsiteX180" fmla="*/ 9620655 w 12490315"/>
              <a:gd name="connsiteY180" fmla="*/ 5766482 h 6306882"/>
              <a:gd name="connsiteX181" fmla="*/ 9679021 w 12490315"/>
              <a:gd name="connsiteY181" fmla="*/ 5678933 h 6306882"/>
              <a:gd name="connsiteX182" fmla="*/ 9893030 w 12490315"/>
              <a:gd name="connsiteY182" fmla="*/ 5377375 h 6306882"/>
              <a:gd name="connsiteX183" fmla="*/ 9970851 w 12490315"/>
              <a:gd name="connsiteY183" fmla="*/ 5250916 h 6306882"/>
              <a:gd name="connsiteX184" fmla="*/ 10009762 w 12490315"/>
              <a:gd name="connsiteY184" fmla="*/ 5143911 h 6306882"/>
              <a:gd name="connsiteX185" fmla="*/ 10077855 w 12490315"/>
              <a:gd name="connsiteY185" fmla="*/ 5046635 h 6306882"/>
              <a:gd name="connsiteX186" fmla="*/ 10116766 w 12490315"/>
              <a:gd name="connsiteY186" fmla="*/ 4978541 h 6306882"/>
              <a:gd name="connsiteX187" fmla="*/ 10272409 w 12490315"/>
              <a:gd name="connsiteY187" fmla="*/ 4706167 h 6306882"/>
              <a:gd name="connsiteX188" fmla="*/ 10359957 w 12490315"/>
              <a:gd name="connsiteY188" fmla="*/ 4599163 h 6306882"/>
              <a:gd name="connsiteX189" fmla="*/ 10554511 w 12490315"/>
              <a:gd name="connsiteY189" fmla="*/ 4453248 h 6306882"/>
              <a:gd name="connsiteX190" fmla="*/ 10778247 w 12490315"/>
              <a:gd name="connsiteY190" fmla="*/ 4307333 h 6306882"/>
              <a:gd name="connsiteX191" fmla="*/ 10826885 w 12490315"/>
              <a:gd name="connsiteY191" fmla="*/ 4268422 h 6306882"/>
              <a:gd name="connsiteX192" fmla="*/ 10963072 w 12490315"/>
              <a:gd name="connsiteY192" fmla="*/ 4219784 h 6306882"/>
              <a:gd name="connsiteX193" fmla="*/ 11099260 w 12490315"/>
              <a:gd name="connsiteY193" fmla="*/ 4180873 h 6306882"/>
              <a:gd name="connsiteX194" fmla="*/ 11177081 w 12490315"/>
              <a:gd name="connsiteY194" fmla="*/ 4161418 h 6306882"/>
              <a:gd name="connsiteX195" fmla="*/ 11663464 w 12490315"/>
              <a:gd name="connsiteY195" fmla="*/ 4132235 h 6306882"/>
              <a:gd name="connsiteX196" fmla="*/ 11819106 w 12490315"/>
              <a:gd name="connsiteY196" fmla="*/ 4112780 h 6306882"/>
              <a:gd name="connsiteX197" fmla="*/ 11877472 w 12490315"/>
              <a:gd name="connsiteY197" fmla="*/ 4103052 h 6306882"/>
              <a:gd name="connsiteX198" fmla="*/ 12033115 w 12490315"/>
              <a:gd name="connsiteY198" fmla="*/ 4064141 h 6306882"/>
              <a:gd name="connsiteX199" fmla="*/ 12081753 w 12490315"/>
              <a:gd name="connsiteY199" fmla="*/ 4044686 h 6306882"/>
              <a:gd name="connsiteX200" fmla="*/ 12101209 w 12490315"/>
              <a:gd name="connsiteY200" fmla="*/ 4025231 h 6306882"/>
              <a:gd name="connsiteX201" fmla="*/ 12140119 w 12490315"/>
              <a:gd name="connsiteY201" fmla="*/ 3996048 h 6306882"/>
              <a:gd name="connsiteX202" fmla="*/ 12198485 w 12490315"/>
              <a:gd name="connsiteY202" fmla="*/ 3957137 h 6306882"/>
              <a:gd name="connsiteX203" fmla="*/ 12266579 w 12490315"/>
              <a:gd name="connsiteY203" fmla="*/ 3869588 h 6306882"/>
              <a:gd name="connsiteX204" fmla="*/ 12286034 w 12490315"/>
              <a:gd name="connsiteY204" fmla="*/ 3811222 h 6306882"/>
              <a:gd name="connsiteX205" fmla="*/ 12354128 w 12490315"/>
              <a:gd name="connsiteY205" fmla="*/ 3713945 h 6306882"/>
              <a:gd name="connsiteX206" fmla="*/ 12422221 w 12490315"/>
              <a:gd name="connsiteY206" fmla="*/ 3529120 h 6306882"/>
              <a:gd name="connsiteX207" fmla="*/ 12441677 w 12490315"/>
              <a:gd name="connsiteY207" fmla="*/ 3441571 h 6306882"/>
              <a:gd name="connsiteX208" fmla="*/ 12461132 w 12490315"/>
              <a:gd name="connsiteY208" fmla="*/ 3392933 h 6306882"/>
              <a:gd name="connsiteX209" fmla="*/ 12490315 w 12490315"/>
              <a:gd name="connsiteY209" fmla="*/ 3295656 h 6306882"/>
              <a:gd name="connsiteX210" fmla="*/ 12470860 w 12490315"/>
              <a:gd name="connsiteY210" fmla="*/ 3198380 h 6306882"/>
              <a:gd name="connsiteX211" fmla="*/ 12451404 w 12490315"/>
              <a:gd name="connsiteY211" fmla="*/ 3159469 h 6306882"/>
              <a:gd name="connsiteX212" fmla="*/ 12441677 w 12490315"/>
              <a:gd name="connsiteY212" fmla="*/ 3101103 h 6306882"/>
              <a:gd name="connsiteX213" fmla="*/ 12393038 w 12490315"/>
              <a:gd name="connsiteY213" fmla="*/ 2964916 h 6306882"/>
              <a:gd name="connsiteX214" fmla="*/ 12373583 w 12490315"/>
              <a:gd name="connsiteY214" fmla="*/ 2877367 h 6306882"/>
              <a:gd name="connsiteX215" fmla="*/ 12363855 w 12490315"/>
              <a:gd name="connsiteY215" fmla="*/ 2809273 h 6306882"/>
              <a:gd name="connsiteX0" fmla="*/ 0 w 12490315"/>
              <a:gd name="connsiteY0" fmla="*/ 747009 h 6306882"/>
              <a:gd name="connsiteX1" fmla="*/ 97277 w 12490315"/>
              <a:gd name="connsiteY1" fmla="*/ 815103 h 6306882"/>
              <a:gd name="connsiteX2" fmla="*/ 165370 w 12490315"/>
              <a:gd name="connsiteY2" fmla="*/ 834558 h 6306882"/>
              <a:gd name="connsiteX3" fmla="*/ 204281 w 12490315"/>
              <a:gd name="connsiteY3" fmla="*/ 854014 h 6306882"/>
              <a:gd name="connsiteX4" fmla="*/ 282102 w 12490315"/>
              <a:gd name="connsiteY4" fmla="*/ 883197 h 6306882"/>
              <a:gd name="connsiteX5" fmla="*/ 408562 w 12490315"/>
              <a:gd name="connsiteY5" fmla="*/ 941563 h 6306882"/>
              <a:gd name="connsiteX6" fmla="*/ 447472 w 12490315"/>
              <a:gd name="connsiteY6" fmla="*/ 951290 h 6306882"/>
              <a:gd name="connsiteX7" fmla="*/ 505838 w 12490315"/>
              <a:gd name="connsiteY7" fmla="*/ 970745 h 6306882"/>
              <a:gd name="connsiteX8" fmla="*/ 544749 w 12490315"/>
              <a:gd name="connsiteY8" fmla="*/ 980473 h 6306882"/>
              <a:gd name="connsiteX9" fmla="*/ 680936 w 12490315"/>
              <a:gd name="connsiteY9" fmla="*/ 1019384 h 6306882"/>
              <a:gd name="connsiteX10" fmla="*/ 710119 w 12490315"/>
              <a:gd name="connsiteY10" fmla="*/ 1029111 h 6306882"/>
              <a:gd name="connsiteX11" fmla="*/ 758757 w 12490315"/>
              <a:gd name="connsiteY11" fmla="*/ 1048567 h 6306882"/>
              <a:gd name="connsiteX12" fmla="*/ 875489 w 12490315"/>
              <a:gd name="connsiteY12" fmla="*/ 1068022 h 6306882"/>
              <a:gd name="connsiteX13" fmla="*/ 1031132 w 12490315"/>
              <a:gd name="connsiteY13" fmla="*/ 1097205 h 6306882"/>
              <a:gd name="connsiteX14" fmla="*/ 1089498 w 12490315"/>
              <a:gd name="connsiteY14" fmla="*/ 1106933 h 6306882"/>
              <a:gd name="connsiteX15" fmla="*/ 1303506 w 12490315"/>
              <a:gd name="connsiteY15" fmla="*/ 1126388 h 6306882"/>
              <a:gd name="connsiteX16" fmla="*/ 1498060 w 12490315"/>
              <a:gd name="connsiteY16" fmla="*/ 1155571 h 6306882"/>
              <a:gd name="connsiteX17" fmla="*/ 1595336 w 12490315"/>
              <a:gd name="connsiteY17" fmla="*/ 1165299 h 6306882"/>
              <a:gd name="connsiteX18" fmla="*/ 1663430 w 12490315"/>
              <a:gd name="connsiteY18" fmla="*/ 1184754 h 6306882"/>
              <a:gd name="connsiteX19" fmla="*/ 1750979 w 12490315"/>
              <a:gd name="connsiteY19" fmla="*/ 1194482 h 6306882"/>
              <a:gd name="connsiteX20" fmla="*/ 1945532 w 12490315"/>
              <a:gd name="connsiteY20" fmla="*/ 1213937 h 6306882"/>
              <a:gd name="connsiteX21" fmla="*/ 2276272 w 12490315"/>
              <a:gd name="connsiteY21" fmla="*/ 1243120 h 6306882"/>
              <a:gd name="connsiteX22" fmla="*/ 2645923 w 12490315"/>
              <a:gd name="connsiteY22" fmla="*/ 1262575 h 6306882"/>
              <a:gd name="connsiteX23" fmla="*/ 4036979 w 12490315"/>
              <a:gd name="connsiteY23" fmla="*/ 1243120 h 6306882"/>
              <a:gd name="connsiteX24" fmla="*/ 4202349 w 12490315"/>
              <a:gd name="connsiteY24" fmla="*/ 1223665 h 6306882"/>
              <a:gd name="connsiteX25" fmla="*/ 4387174 w 12490315"/>
              <a:gd name="connsiteY25" fmla="*/ 1194482 h 6306882"/>
              <a:gd name="connsiteX26" fmla="*/ 4523362 w 12490315"/>
              <a:gd name="connsiteY26" fmla="*/ 1175026 h 6306882"/>
              <a:gd name="connsiteX27" fmla="*/ 4640094 w 12490315"/>
              <a:gd name="connsiteY27" fmla="*/ 1155571 h 6306882"/>
              <a:gd name="connsiteX28" fmla="*/ 4679004 w 12490315"/>
              <a:gd name="connsiteY28" fmla="*/ 1145843 h 6306882"/>
              <a:gd name="connsiteX29" fmla="*/ 4786009 w 12490315"/>
              <a:gd name="connsiteY29" fmla="*/ 1126388 h 6306882"/>
              <a:gd name="connsiteX30" fmla="*/ 4863830 w 12490315"/>
              <a:gd name="connsiteY30" fmla="*/ 1087477 h 6306882"/>
              <a:gd name="connsiteX31" fmla="*/ 4941651 w 12490315"/>
              <a:gd name="connsiteY31" fmla="*/ 1048567 h 6306882"/>
              <a:gd name="connsiteX32" fmla="*/ 4970834 w 12490315"/>
              <a:gd name="connsiteY32" fmla="*/ 1038839 h 6306882"/>
              <a:gd name="connsiteX33" fmla="*/ 5019472 w 12490315"/>
              <a:gd name="connsiteY33" fmla="*/ 1009656 h 6306882"/>
              <a:gd name="connsiteX34" fmla="*/ 5048655 w 12490315"/>
              <a:gd name="connsiteY34" fmla="*/ 990201 h 6306882"/>
              <a:gd name="connsiteX35" fmla="*/ 5107021 w 12490315"/>
              <a:gd name="connsiteY35" fmla="*/ 961018 h 6306882"/>
              <a:gd name="connsiteX36" fmla="*/ 5165387 w 12490315"/>
              <a:gd name="connsiteY36" fmla="*/ 912380 h 6306882"/>
              <a:gd name="connsiteX37" fmla="*/ 5194570 w 12490315"/>
              <a:gd name="connsiteY37" fmla="*/ 873469 h 6306882"/>
              <a:gd name="connsiteX38" fmla="*/ 5223753 w 12490315"/>
              <a:gd name="connsiteY38" fmla="*/ 844286 h 6306882"/>
              <a:gd name="connsiteX39" fmla="*/ 5262664 w 12490315"/>
              <a:gd name="connsiteY39" fmla="*/ 776192 h 6306882"/>
              <a:gd name="connsiteX40" fmla="*/ 5291847 w 12490315"/>
              <a:gd name="connsiteY40" fmla="*/ 698371 h 6306882"/>
              <a:gd name="connsiteX41" fmla="*/ 5321030 w 12490315"/>
              <a:gd name="connsiteY41" fmla="*/ 669188 h 6306882"/>
              <a:gd name="connsiteX42" fmla="*/ 5330757 w 12490315"/>
              <a:gd name="connsiteY42" fmla="*/ 630277 h 6306882"/>
              <a:gd name="connsiteX43" fmla="*/ 5393076 w 12490315"/>
              <a:gd name="connsiteY43" fmla="*/ 529656 h 6306882"/>
              <a:gd name="connsiteX44" fmla="*/ 5282119 w 12490315"/>
              <a:gd name="connsiteY44" fmla="*/ 231443 h 6306882"/>
              <a:gd name="connsiteX45" fmla="*/ 5233481 w 12490315"/>
              <a:gd name="connsiteY45" fmla="*/ 173077 h 6306882"/>
              <a:gd name="connsiteX46" fmla="*/ 5136204 w 12490315"/>
              <a:gd name="connsiteY46" fmla="*/ 75801 h 6306882"/>
              <a:gd name="connsiteX47" fmla="*/ 5077838 w 12490315"/>
              <a:gd name="connsiteY47" fmla="*/ 66073 h 6306882"/>
              <a:gd name="connsiteX48" fmla="*/ 5048655 w 12490315"/>
              <a:gd name="connsiteY48" fmla="*/ 36890 h 6306882"/>
              <a:gd name="connsiteX49" fmla="*/ 4873943 w 12490315"/>
              <a:gd name="connsiteY49" fmla="*/ 3 h 6306882"/>
              <a:gd name="connsiteX50" fmla="*/ 4679004 w 12490315"/>
              <a:gd name="connsiteY50" fmla="*/ 46618 h 6306882"/>
              <a:gd name="connsiteX51" fmla="*/ 4610911 w 12490315"/>
              <a:gd name="connsiteY51" fmla="*/ 85528 h 6306882"/>
              <a:gd name="connsiteX52" fmla="*/ 4572000 w 12490315"/>
              <a:gd name="connsiteY52" fmla="*/ 95256 h 6306882"/>
              <a:gd name="connsiteX53" fmla="*/ 4513634 w 12490315"/>
              <a:gd name="connsiteY53" fmla="*/ 143894 h 6306882"/>
              <a:gd name="connsiteX54" fmla="*/ 4474723 w 12490315"/>
              <a:gd name="connsiteY54" fmla="*/ 182805 h 6306882"/>
              <a:gd name="connsiteX55" fmla="*/ 4416357 w 12490315"/>
              <a:gd name="connsiteY55" fmla="*/ 221716 h 6306882"/>
              <a:gd name="connsiteX56" fmla="*/ 4387174 w 12490315"/>
              <a:gd name="connsiteY56" fmla="*/ 241171 h 6306882"/>
              <a:gd name="connsiteX57" fmla="*/ 4348264 w 12490315"/>
              <a:gd name="connsiteY57" fmla="*/ 299537 h 6306882"/>
              <a:gd name="connsiteX58" fmla="*/ 4309353 w 12490315"/>
              <a:gd name="connsiteY58" fmla="*/ 328720 h 6306882"/>
              <a:gd name="connsiteX59" fmla="*/ 4270443 w 12490315"/>
              <a:gd name="connsiteY59" fmla="*/ 387086 h 6306882"/>
              <a:gd name="connsiteX60" fmla="*/ 4231532 w 12490315"/>
              <a:gd name="connsiteY60" fmla="*/ 455180 h 6306882"/>
              <a:gd name="connsiteX61" fmla="*/ 4173166 w 12490315"/>
              <a:gd name="connsiteY61" fmla="*/ 533001 h 6306882"/>
              <a:gd name="connsiteX62" fmla="*/ 4134255 w 12490315"/>
              <a:gd name="connsiteY62" fmla="*/ 620550 h 6306882"/>
              <a:gd name="connsiteX63" fmla="*/ 4105072 w 12490315"/>
              <a:gd name="connsiteY63" fmla="*/ 678916 h 6306882"/>
              <a:gd name="connsiteX64" fmla="*/ 4085617 w 12490315"/>
              <a:gd name="connsiteY64" fmla="*/ 708099 h 6306882"/>
              <a:gd name="connsiteX65" fmla="*/ 4056434 w 12490315"/>
              <a:gd name="connsiteY65" fmla="*/ 795648 h 6306882"/>
              <a:gd name="connsiteX66" fmla="*/ 4036979 w 12490315"/>
              <a:gd name="connsiteY66" fmla="*/ 854014 h 6306882"/>
              <a:gd name="connsiteX67" fmla="*/ 4007796 w 12490315"/>
              <a:gd name="connsiteY67" fmla="*/ 951290 h 6306882"/>
              <a:gd name="connsiteX68" fmla="*/ 3998068 w 12490315"/>
              <a:gd name="connsiteY68" fmla="*/ 1019384 h 6306882"/>
              <a:gd name="connsiteX69" fmla="*/ 3988340 w 12490315"/>
              <a:gd name="connsiteY69" fmla="*/ 1058294 h 6306882"/>
              <a:gd name="connsiteX70" fmla="*/ 3968885 w 12490315"/>
              <a:gd name="connsiteY70" fmla="*/ 1155571 h 6306882"/>
              <a:gd name="connsiteX71" fmla="*/ 3978613 w 12490315"/>
              <a:gd name="connsiteY71" fmla="*/ 1564133 h 6306882"/>
              <a:gd name="connsiteX72" fmla="*/ 4027251 w 12490315"/>
              <a:gd name="connsiteY72" fmla="*/ 1651682 h 6306882"/>
              <a:gd name="connsiteX73" fmla="*/ 4056434 w 12490315"/>
              <a:gd name="connsiteY73" fmla="*/ 1729503 h 6306882"/>
              <a:gd name="connsiteX74" fmla="*/ 4085617 w 12490315"/>
              <a:gd name="connsiteY74" fmla="*/ 1787869 h 6306882"/>
              <a:gd name="connsiteX75" fmla="*/ 4095345 w 12490315"/>
              <a:gd name="connsiteY75" fmla="*/ 1817052 h 6306882"/>
              <a:gd name="connsiteX76" fmla="*/ 4134255 w 12490315"/>
              <a:gd name="connsiteY76" fmla="*/ 1894873 h 6306882"/>
              <a:gd name="connsiteX77" fmla="*/ 4153711 w 12490315"/>
              <a:gd name="connsiteY77" fmla="*/ 1933784 h 6306882"/>
              <a:gd name="connsiteX78" fmla="*/ 4173166 w 12490315"/>
              <a:gd name="connsiteY78" fmla="*/ 1972694 h 6306882"/>
              <a:gd name="connsiteX79" fmla="*/ 4202349 w 12490315"/>
              <a:gd name="connsiteY79" fmla="*/ 2011605 h 6306882"/>
              <a:gd name="connsiteX80" fmla="*/ 4231532 w 12490315"/>
              <a:gd name="connsiteY80" fmla="*/ 2060243 h 6306882"/>
              <a:gd name="connsiteX81" fmla="*/ 4270443 w 12490315"/>
              <a:gd name="connsiteY81" fmla="*/ 2099154 h 6306882"/>
              <a:gd name="connsiteX82" fmla="*/ 4309353 w 12490315"/>
              <a:gd name="connsiteY82" fmla="*/ 2157520 h 6306882"/>
              <a:gd name="connsiteX83" fmla="*/ 4328809 w 12490315"/>
              <a:gd name="connsiteY83" fmla="*/ 2186703 h 6306882"/>
              <a:gd name="connsiteX84" fmla="*/ 4357991 w 12490315"/>
              <a:gd name="connsiteY84" fmla="*/ 2206158 h 6306882"/>
              <a:gd name="connsiteX85" fmla="*/ 4396902 w 12490315"/>
              <a:gd name="connsiteY85" fmla="*/ 2254797 h 6306882"/>
              <a:gd name="connsiteX86" fmla="*/ 4426085 w 12490315"/>
              <a:gd name="connsiteY86" fmla="*/ 2293707 h 6306882"/>
              <a:gd name="connsiteX87" fmla="*/ 4455268 w 12490315"/>
              <a:gd name="connsiteY87" fmla="*/ 2322890 h 6306882"/>
              <a:gd name="connsiteX88" fmla="*/ 4484451 w 12490315"/>
              <a:gd name="connsiteY88" fmla="*/ 2361801 h 6306882"/>
              <a:gd name="connsiteX89" fmla="*/ 4503906 w 12490315"/>
              <a:gd name="connsiteY89" fmla="*/ 2390984 h 6306882"/>
              <a:gd name="connsiteX90" fmla="*/ 4533089 w 12490315"/>
              <a:gd name="connsiteY90" fmla="*/ 2420167 h 6306882"/>
              <a:gd name="connsiteX91" fmla="*/ 4562272 w 12490315"/>
              <a:gd name="connsiteY91" fmla="*/ 2468805 h 6306882"/>
              <a:gd name="connsiteX92" fmla="*/ 4601183 w 12490315"/>
              <a:gd name="connsiteY92" fmla="*/ 2517443 h 6306882"/>
              <a:gd name="connsiteX93" fmla="*/ 4610911 w 12490315"/>
              <a:gd name="connsiteY93" fmla="*/ 2546626 h 6306882"/>
              <a:gd name="connsiteX94" fmla="*/ 4630366 w 12490315"/>
              <a:gd name="connsiteY94" fmla="*/ 2566082 h 6306882"/>
              <a:gd name="connsiteX95" fmla="*/ 4649821 w 12490315"/>
              <a:gd name="connsiteY95" fmla="*/ 2595265 h 6306882"/>
              <a:gd name="connsiteX96" fmla="*/ 4679004 w 12490315"/>
              <a:gd name="connsiteY96" fmla="*/ 2624448 h 6306882"/>
              <a:gd name="connsiteX97" fmla="*/ 4737370 w 12490315"/>
              <a:gd name="connsiteY97" fmla="*/ 2721724 h 6306882"/>
              <a:gd name="connsiteX98" fmla="*/ 4756826 w 12490315"/>
              <a:gd name="connsiteY98" fmla="*/ 2750907 h 6306882"/>
              <a:gd name="connsiteX99" fmla="*/ 4815191 w 12490315"/>
              <a:gd name="connsiteY99" fmla="*/ 2848184 h 6306882"/>
              <a:gd name="connsiteX100" fmla="*/ 4834647 w 12490315"/>
              <a:gd name="connsiteY100" fmla="*/ 2916277 h 6306882"/>
              <a:gd name="connsiteX101" fmla="*/ 4854102 w 12490315"/>
              <a:gd name="connsiteY101" fmla="*/ 2945460 h 6306882"/>
              <a:gd name="connsiteX102" fmla="*/ 4873557 w 12490315"/>
              <a:gd name="connsiteY102" fmla="*/ 3052465 h 6306882"/>
              <a:gd name="connsiteX103" fmla="*/ 4902740 w 12490315"/>
              <a:gd name="connsiteY103" fmla="*/ 3120558 h 6306882"/>
              <a:gd name="connsiteX104" fmla="*/ 4912468 w 12490315"/>
              <a:gd name="connsiteY104" fmla="*/ 3247018 h 6306882"/>
              <a:gd name="connsiteX105" fmla="*/ 4931923 w 12490315"/>
              <a:gd name="connsiteY105" fmla="*/ 3354022 h 6306882"/>
              <a:gd name="connsiteX106" fmla="*/ 4912468 w 12490315"/>
              <a:gd name="connsiteY106" fmla="*/ 3499937 h 6306882"/>
              <a:gd name="connsiteX107" fmla="*/ 4902740 w 12490315"/>
              <a:gd name="connsiteY107" fmla="*/ 3587486 h 6306882"/>
              <a:gd name="connsiteX108" fmla="*/ 4873557 w 12490315"/>
              <a:gd name="connsiteY108" fmla="*/ 3655580 h 6306882"/>
              <a:gd name="connsiteX109" fmla="*/ 4863830 w 12490315"/>
              <a:gd name="connsiteY109" fmla="*/ 3684763 h 6306882"/>
              <a:gd name="connsiteX110" fmla="*/ 4824919 w 12490315"/>
              <a:gd name="connsiteY110" fmla="*/ 3743128 h 6306882"/>
              <a:gd name="connsiteX111" fmla="*/ 4786009 w 12490315"/>
              <a:gd name="connsiteY111" fmla="*/ 3820950 h 6306882"/>
              <a:gd name="connsiteX112" fmla="*/ 4766553 w 12490315"/>
              <a:gd name="connsiteY112" fmla="*/ 3850133 h 6306882"/>
              <a:gd name="connsiteX113" fmla="*/ 4747098 w 12490315"/>
              <a:gd name="connsiteY113" fmla="*/ 3898771 h 6306882"/>
              <a:gd name="connsiteX114" fmla="*/ 4737370 w 12490315"/>
              <a:gd name="connsiteY114" fmla="*/ 3927954 h 6306882"/>
              <a:gd name="connsiteX115" fmla="*/ 4708187 w 12490315"/>
              <a:gd name="connsiteY115" fmla="*/ 3976592 h 6306882"/>
              <a:gd name="connsiteX116" fmla="*/ 4698460 w 12490315"/>
              <a:gd name="connsiteY116" fmla="*/ 4015503 h 6306882"/>
              <a:gd name="connsiteX117" fmla="*/ 4679004 w 12490315"/>
              <a:gd name="connsiteY117" fmla="*/ 4034958 h 6306882"/>
              <a:gd name="connsiteX118" fmla="*/ 4669277 w 12490315"/>
              <a:gd name="connsiteY118" fmla="*/ 4073869 h 6306882"/>
              <a:gd name="connsiteX119" fmla="*/ 4649821 w 12490315"/>
              <a:gd name="connsiteY119" fmla="*/ 4093324 h 6306882"/>
              <a:gd name="connsiteX120" fmla="*/ 4630366 w 12490315"/>
              <a:gd name="connsiteY120" fmla="*/ 4122507 h 6306882"/>
              <a:gd name="connsiteX121" fmla="*/ 4610911 w 12490315"/>
              <a:gd name="connsiteY121" fmla="*/ 4161418 h 6306882"/>
              <a:gd name="connsiteX122" fmla="*/ 4601183 w 12490315"/>
              <a:gd name="connsiteY122" fmla="*/ 4190601 h 6306882"/>
              <a:gd name="connsiteX123" fmla="*/ 4572000 w 12490315"/>
              <a:gd name="connsiteY123" fmla="*/ 4229511 h 6306882"/>
              <a:gd name="connsiteX124" fmla="*/ 4533089 w 12490315"/>
              <a:gd name="connsiteY124" fmla="*/ 4307333 h 6306882"/>
              <a:gd name="connsiteX125" fmla="*/ 4503906 w 12490315"/>
              <a:gd name="connsiteY125" fmla="*/ 4375426 h 6306882"/>
              <a:gd name="connsiteX126" fmla="*/ 4494179 w 12490315"/>
              <a:gd name="connsiteY126" fmla="*/ 4443520 h 6306882"/>
              <a:gd name="connsiteX127" fmla="*/ 4484451 w 12490315"/>
              <a:gd name="connsiteY127" fmla="*/ 4482431 h 6306882"/>
              <a:gd name="connsiteX128" fmla="*/ 4503906 w 12490315"/>
              <a:gd name="connsiteY128" fmla="*/ 5007724 h 6306882"/>
              <a:gd name="connsiteX129" fmla="*/ 4533089 w 12490315"/>
              <a:gd name="connsiteY129" fmla="*/ 5075818 h 6306882"/>
              <a:gd name="connsiteX130" fmla="*/ 4552545 w 12490315"/>
              <a:gd name="connsiteY130" fmla="*/ 5134184 h 6306882"/>
              <a:gd name="connsiteX131" fmla="*/ 4581728 w 12490315"/>
              <a:gd name="connsiteY131" fmla="*/ 5231460 h 6306882"/>
              <a:gd name="connsiteX132" fmla="*/ 4601183 w 12490315"/>
              <a:gd name="connsiteY132" fmla="*/ 5289826 h 6306882"/>
              <a:gd name="connsiteX133" fmla="*/ 4630366 w 12490315"/>
              <a:gd name="connsiteY133" fmla="*/ 5328737 h 6306882"/>
              <a:gd name="connsiteX134" fmla="*/ 4649821 w 12490315"/>
              <a:gd name="connsiteY134" fmla="*/ 5387103 h 6306882"/>
              <a:gd name="connsiteX135" fmla="*/ 4708187 w 12490315"/>
              <a:gd name="connsiteY135" fmla="*/ 5484380 h 6306882"/>
              <a:gd name="connsiteX136" fmla="*/ 4717915 w 12490315"/>
              <a:gd name="connsiteY136" fmla="*/ 5513563 h 6306882"/>
              <a:gd name="connsiteX137" fmla="*/ 4776281 w 12490315"/>
              <a:gd name="connsiteY137" fmla="*/ 5591384 h 6306882"/>
              <a:gd name="connsiteX138" fmla="*/ 4805464 w 12490315"/>
              <a:gd name="connsiteY138" fmla="*/ 5630294 h 6306882"/>
              <a:gd name="connsiteX139" fmla="*/ 4912468 w 12490315"/>
              <a:gd name="connsiteY139" fmla="*/ 5727571 h 6306882"/>
              <a:gd name="connsiteX140" fmla="*/ 4931923 w 12490315"/>
              <a:gd name="connsiteY140" fmla="*/ 5756754 h 6306882"/>
              <a:gd name="connsiteX141" fmla="*/ 5019472 w 12490315"/>
              <a:gd name="connsiteY141" fmla="*/ 5824848 h 6306882"/>
              <a:gd name="connsiteX142" fmla="*/ 5058383 w 12490315"/>
              <a:gd name="connsiteY142" fmla="*/ 5844303 h 6306882"/>
              <a:gd name="connsiteX143" fmla="*/ 5087566 w 12490315"/>
              <a:gd name="connsiteY143" fmla="*/ 5873486 h 6306882"/>
              <a:gd name="connsiteX144" fmla="*/ 5126477 w 12490315"/>
              <a:gd name="connsiteY144" fmla="*/ 5883214 h 6306882"/>
              <a:gd name="connsiteX145" fmla="*/ 5165387 w 12490315"/>
              <a:gd name="connsiteY145" fmla="*/ 5902669 h 6306882"/>
              <a:gd name="connsiteX146" fmla="*/ 5204298 w 12490315"/>
              <a:gd name="connsiteY146" fmla="*/ 5931852 h 6306882"/>
              <a:gd name="connsiteX147" fmla="*/ 5282119 w 12490315"/>
              <a:gd name="connsiteY147" fmla="*/ 5951307 h 6306882"/>
              <a:gd name="connsiteX148" fmla="*/ 5369668 w 12490315"/>
              <a:gd name="connsiteY148" fmla="*/ 5990218 h 6306882"/>
              <a:gd name="connsiteX149" fmla="*/ 5428034 w 12490315"/>
              <a:gd name="connsiteY149" fmla="*/ 6019401 h 6306882"/>
              <a:gd name="connsiteX150" fmla="*/ 5554494 w 12490315"/>
              <a:gd name="connsiteY150" fmla="*/ 6058311 h 6306882"/>
              <a:gd name="connsiteX151" fmla="*/ 5661498 w 12490315"/>
              <a:gd name="connsiteY151" fmla="*/ 6087494 h 6306882"/>
              <a:gd name="connsiteX152" fmla="*/ 5700409 w 12490315"/>
              <a:gd name="connsiteY152" fmla="*/ 6106950 h 6306882"/>
              <a:gd name="connsiteX153" fmla="*/ 5768502 w 12490315"/>
              <a:gd name="connsiteY153" fmla="*/ 6116677 h 6306882"/>
              <a:gd name="connsiteX154" fmla="*/ 5817140 w 12490315"/>
              <a:gd name="connsiteY154" fmla="*/ 6126405 h 6306882"/>
              <a:gd name="connsiteX155" fmla="*/ 5856051 w 12490315"/>
              <a:gd name="connsiteY155" fmla="*/ 6145860 h 6306882"/>
              <a:gd name="connsiteX156" fmla="*/ 5924145 w 12490315"/>
              <a:gd name="connsiteY156" fmla="*/ 6165316 h 6306882"/>
              <a:gd name="connsiteX157" fmla="*/ 5982511 w 12490315"/>
              <a:gd name="connsiteY157" fmla="*/ 6175043 h 6306882"/>
              <a:gd name="connsiteX158" fmla="*/ 6021421 w 12490315"/>
              <a:gd name="connsiteY158" fmla="*/ 6184771 h 6306882"/>
              <a:gd name="connsiteX159" fmla="*/ 6070060 w 12490315"/>
              <a:gd name="connsiteY159" fmla="*/ 6194499 h 6306882"/>
              <a:gd name="connsiteX160" fmla="*/ 6138153 w 12490315"/>
              <a:gd name="connsiteY160" fmla="*/ 6213954 h 6306882"/>
              <a:gd name="connsiteX161" fmla="*/ 6322979 w 12490315"/>
              <a:gd name="connsiteY161" fmla="*/ 6243137 h 6306882"/>
              <a:gd name="connsiteX162" fmla="*/ 6381345 w 12490315"/>
              <a:gd name="connsiteY162" fmla="*/ 6252865 h 6306882"/>
              <a:gd name="connsiteX163" fmla="*/ 6488349 w 12490315"/>
              <a:gd name="connsiteY163" fmla="*/ 6262592 h 6306882"/>
              <a:gd name="connsiteX164" fmla="*/ 7208196 w 12490315"/>
              <a:gd name="connsiteY164" fmla="*/ 6291775 h 6306882"/>
              <a:gd name="connsiteX165" fmla="*/ 7996136 w 12490315"/>
              <a:gd name="connsiteY165" fmla="*/ 6282048 h 6306882"/>
              <a:gd name="connsiteX166" fmla="*/ 8073957 w 12490315"/>
              <a:gd name="connsiteY166" fmla="*/ 6272320 h 6306882"/>
              <a:gd name="connsiteX167" fmla="*/ 8200417 w 12490315"/>
              <a:gd name="connsiteY167" fmla="*/ 6262592 h 6306882"/>
              <a:gd name="connsiteX168" fmla="*/ 8287966 w 12490315"/>
              <a:gd name="connsiteY168" fmla="*/ 6233409 h 6306882"/>
              <a:gd name="connsiteX169" fmla="*/ 8501974 w 12490315"/>
              <a:gd name="connsiteY169" fmla="*/ 6223682 h 6306882"/>
              <a:gd name="connsiteX170" fmla="*/ 8560340 w 12490315"/>
              <a:gd name="connsiteY170" fmla="*/ 6204226 h 6306882"/>
              <a:gd name="connsiteX171" fmla="*/ 8745166 w 12490315"/>
              <a:gd name="connsiteY171" fmla="*/ 6184771 h 6306882"/>
              <a:gd name="connsiteX172" fmla="*/ 8891081 w 12490315"/>
              <a:gd name="connsiteY172" fmla="*/ 6155588 h 6306882"/>
              <a:gd name="connsiteX173" fmla="*/ 8978630 w 12490315"/>
              <a:gd name="connsiteY173" fmla="*/ 6145860 h 6306882"/>
              <a:gd name="connsiteX174" fmla="*/ 9017540 w 12490315"/>
              <a:gd name="connsiteY174" fmla="*/ 6136133 h 6306882"/>
              <a:gd name="connsiteX175" fmla="*/ 9134272 w 12490315"/>
              <a:gd name="connsiteY175" fmla="*/ 6116677 h 6306882"/>
              <a:gd name="connsiteX176" fmla="*/ 9221821 w 12490315"/>
              <a:gd name="connsiteY176" fmla="*/ 6087494 h 6306882"/>
              <a:gd name="connsiteX177" fmla="*/ 9251004 w 12490315"/>
              <a:gd name="connsiteY177" fmla="*/ 6068039 h 6306882"/>
              <a:gd name="connsiteX178" fmla="*/ 9377464 w 12490315"/>
              <a:gd name="connsiteY178" fmla="*/ 5970763 h 6306882"/>
              <a:gd name="connsiteX179" fmla="*/ 9465013 w 12490315"/>
              <a:gd name="connsiteY179" fmla="*/ 5922124 h 6306882"/>
              <a:gd name="connsiteX180" fmla="*/ 9620655 w 12490315"/>
              <a:gd name="connsiteY180" fmla="*/ 5766482 h 6306882"/>
              <a:gd name="connsiteX181" fmla="*/ 9679021 w 12490315"/>
              <a:gd name="connsiteY181" fmla="*/ 5678933 h 6306882"/>
              <a:gd name="connsiteX182" fmla="*/ 9893030 w 12490315"/>
              <a:gd name="connsiteY182" fmla="*/ 5377375 h 6306882"/>
              <a:gd name="connsiteX183" fmla="*/ 9970851 w 12490315"/>
              <a:gd name="connsiteY183" fmla="*/ 5250916 h 6306882"/>
              <a:gd name="connsiteX184" fmla="*/ 10009762 w 12490315"/>
              <a:gd name="connsiteY184" fmla="*/ 5143911 h 6306882"/>
              <a:gd name="connsiteX185" fmla="*/ 10077855 w 12490315"/>
              <a:gd name="connsiteY185" fmla="*/ 5046635 h 6306882"/>
              <a:gd name="connsiteX186" fmla="*/ 10116766 w 12490315"/>
              <a:gd name="connsiteY186" fmla="*/ 4978541 h 6306882"/>
              <a:gd name="connsiteX187" fmla="*/ 10272409 w 12490315"/>
              <a:gd name="connsiteY187" fmla="*/ 4706167 h 6306882"/>
              <a:gd name="connsiteX188" fmla="*/ 10359957 w 12490315"/>
              <a:gd name="connsiteY188" fmla="*/ 4599163 h 6306882"/>
              <a:gd name="connsiteX189" fmla="*/ 10554511 w 12490315"/>
              <a:gd name="connsiteY189" fmla="*/ 4453248 h 6306882"/>
              <a:gd name="connsiteX190" fmla="*/ 10778247 w 12490315"/>
              <a:gd name="connsiteY190" fmla="*/ 4307333 h 6306882"/>
              <a:gd name="connsiteX191" fmla="*/ 10826885 w 12490315"/>
              <a:gd name="connsiteY191" fmla="*/ 4268422 h 6306882"/>
              <a:gd name="connsiteX192" fmla="*/ 10963072 w 12490315"/>
              <a:gd name="connsiteY192" fmla="*/ 4219784 h 6306882"/>
              <a:gd name="connsiteX193" fmla="*/ 11099260 w 12490315"/>
              <a:gd name="connsiteY193" fmla="*/ 4180873 h 6306882"/>
              <a:gd name="connsiteX194" fmla="*/ 11177081 w 12490315"/>
              <a:gd name="connsiteY194" fmla="*/ 4161418 h 6306882"/>
              <a:gd name="connsiteX195" fmla="*/ 11663464 w 12490315"/>
              <a:gd name="connsiteY195" fmla="*/ 4132235 h 6306882"/>
              <a:gd name="connsiteX196" fmla="*/ 11819106 w 12490315"/>
              <a:gd name="connsiteY196" fmla="*/ 4112780 h 6306882"/>
              <a:gd name="connsiteX197" fmla="*/ 11877472 w 12490315"/>
              <a:gd name="connsiteY197" fmla="*/ 4103052 h 6306882"/>
              <a:gd name="connsiteX198" fmla="*/ 12033115 w 12490315"/>
              <a:gd name="connsiteY198" fmla="*/ 4064141 h 6306882"/>
              <a:gd name="connsiteX199" fmla="*/ 12081753 w 12490315"/>
              <a:gd name="connsiteY199" fmla="*/ 4044686 h 6306882"/>
              <a:gd name="connsiteX200" fmla="*/ 12101209 w 12490315"/>
              <a:gd name="connsiteY200" fmla="*/ 4025231 h 6306882"/>
              <a:gd name="connsiteX201" fmla="*/ 12140119 w 12490315"/>
              <a:gd name="connsiteY201" fmla="*/ 3996048 h 6306882"/>
              <a:gd name="connsiteX202" fmla="*/ 12198485 w 12490315"/>
              <a:gd name="connsiteY202" fmla="*/ 3957137 h 6306882"/>
              <a:gd name="connsiteX203" fmla="*/ 12266579 w 12490315"/>
              <a:gd name="connsiteY203" fmla="*/ 3869588 h 6306882"/>
              <a:gd name="connsiteX204" fmla="*/ 12286034 w 12490315"/>
              <a:gd name="connsiteY204" fmla="*/ 3811222 h 6306882"/>
              <a:gd name="connsiteX205" fmla="*/ 12354128 w 12490315"/>
              <a:gd name="connsiteY205" fmla="*/ 3713945 h 6306882"/>
              <a:gd name="connsiteX206" fmla="*/ 12422221 w 12490315"/>
              <a:gd name="connsiteY206" fmla="*/ 3529120 h 6306882"/>
              <a:gd name="connsiteX207" fmla="*/ 12441677 w 12490315"/>
              <a:gd name="connsiteY207" fmla="*/ 3441571 h 6306882"/>
              <a:gd name="connsiteX208" fmla="*/ 12461132 w 12490315"/>
              <a:gd name="connsiteY208" fmla="*/ 3392933 h 6306882"/>
              <a:gd name="connsiteX209" fmla="*/ 12490315 w 12490315"/>
              <a:gd name="connsiteY209" fmla="*/ 3295656 h 6306882"/>
              <a:gd name="connsiteX210" fmla="*/ 12470860 w 12490315"/>
              <a:gd name="connsiteY210" fmla="*/ 3198380 h 6306882"/>
              <a:gd name="connsiteX211" fmla="*/ 12451404 w 12490315"/>
              <a:gd name="connsiteY211" fmla="*/ 3159469 h 6306882"/>
              <a:gd name="connsiteX212" fmla="*/ 12441677 w 12490315"/>
              <a:gd name="connsiteY212" fmla="*/ 3101103 h 6306882"/>
              <a:gd name="connsiteX213" fmla="*/ 12393038 w 12490315"/>
              <a:gd name="connsiteY213" fmla="*/ 2964916 h 6306882"/>
              <a:gd name="connsiteX214" fmla="*/ 12373583 w 12490315"/>
              <a:gd name="connsiteY214" fmla="*/ 2877367 h 6306882"/>
              <a:gd name="connsiteX215" fmla="*/ 12363855 w 12490315"/>
              <a:gd name="connsiteY215" fmla="*/ 2809273 h 6306882"/>
              <a:gd name="connsiteX0" fmla="*/ 0 w 12490315"/>
              <a:gd name="connsiteY0" fmla="*/ 747009 h 6306882"/>
              <a:gd name="connsiteX1" fmla="*/ 97277 w 12490315"/>
              <a:gd name="connsiteY1" fmla="*/ 815103 h 6306882"/>
              <a:gd name="connsiteX2" fmla="*/ 165370 w 12490315"/>
              <a:gd name="connsiteY2" fmla="*/ 834558 h 6306882"/>
              <a:gd name="connsiteX3" fmla="*/ 204281 w 12490315"/>
              <a:gd name="connsiteY3" fmla="*/ 854014 h 6306882"/>
              <a:gd name="connsiteX4" fmla="*/ 282102 w 12490315"/>
              <a:gd name="connsiteY4" fmla="*/ 883197 h 6306882"/>
              <a:gd name="connsiteX5" fmla="*/ 408562 w 12490315"/>
              <a:gd name="connsiteY5" fmla="*/ 941563 h 6306882"/>
              <a:gd name="connsiteX6" fmla="*/ 447472 w 12490315"/>
              <a:gd name="connsiteY6" fmla="*/ 951290 h 6306882"/>
              <a:gd name="connsiteX7" fmla="*/ 505838 w 12490315"/>
              <a:gd name="connsiteY7" fmla="*/ 970745 h 6306882"/>
              <a:gd name="connsiteX8" fmla="*/ 544749 w 12490315"/>
              <a:gd name="connsiteY8" fmla="*/ 980473 h 6306882"/>
              <a:gd name="connsiteX9" fmla="*/ 680936 w 12490315"/>
              <a:gd name="connsiteY9" fmla="*/ 1019384 h 6306882"/>
              <a:gd name="connsiteX10" fmla="*/ 710119 w 12490315"/>
              <a:gd name="connsiteY10" fmla="*/ 1029111 h 6306882"/>
              <a:gd name="connsiteX11" fmla="*/ 758757 w 12490315"/>
              <a:gd name="connsiteY11" fmla="*/ 1048567 h 6306882"/>
              <a:gd name="connsiteX12" fmla="*/ 875489 w 12490315"/>
              <a:gd name="connsiteY12" fmla="*/ 1068022 h 6306882"/>
              <a:gd name="connsiteX13" fmla="*/ 1031132 w 12490315"/>
              <a:gd name="connsiteY13" fmla="*/ 1097205 h 6306882"/>
              <a:gd name="connsiteX14" fmla="*/ 1089498 w 12490315"/>
              <a:gd name="connsiteY14" fmla="*/ 1106933 h 6306882"/>
              <a:gd name="connsiteX15" fmla="*/ 1303506 w 12490315"/>
              <a:gd name="connsiteY15" fmla="*/ 1126388 h 6306882"/>
              <a:gd name="connsiteX16" fmla="*/ 1498060 w 12490315"/>
              <a:gd name="connsiteY16" fmla="*/ 1155571 h 6306882"/>
              <a:gd name="connsiteX17" fmla="*/ 1595336 w 12490315"/>
              <a:gd name="connsiteY17" fmla="*/ 1165299 h 6306882"/>
              <a:gd name="connsiteX18" fmla="*/ 1663430 w 12490315"/>
              <a:gd name="connsiteY18" fmla="*/ 1184754 h 6306882"/>
              <a:gd name="connsiteX19" fmla="*/ 1750979 w 12490315"/>
              <a:gd name="connsiteY19" fmla="*/ 1194482 h 6306882"/>
              <a:gd name="connsiteX20" fmla="*/ 1945532 w 12490315"/>
              <a:gd name="connsiteY20" fmla="*/ 1213937 h 6306882"/>
              <a:gd name="connsiteX21" fmla="*/ 2276272 w 12490315"/>
              <a:gd name="connsiteY21" fmla="*/ 1243120 h 6306882"/>
              <a:gd name="connsiteX22" fmla="*/ 2645923 w 12490315"/>
              <a:gd name="connsiteY22" fmla="*/ 1262575 h 6306882"/>
              <a:gd name="connsiteX23" fmla="*/ 4036979 w 12490315"/>
              <a:gd name="connsiteY23" fmla="*/ 1243120 h 6306882"/>
              <a:gd name="connsiteX24" fmla="*/ 4202349 w 12490315"/>
              <a:gd name="connsiteY24" fmla="*/ 1223665 h 6306882"/>
              <a:gd name="connsiteX25" fmla="*/ 4387174 w 12490315"/>
              <a:gd name="connsiteY25" fmla="*/ 1194482 h 6306882"/>
              <a:gd name="connsiteX26" fmla="*/ 4523362 w 12490315"/>
              <a:gd name="connsiteY26" fmla="*/ 1175026 h 6306882"/>
              <a:gd name="connsiteX27" fmla="*/ 4640094 w 12490315"/>
              <a:gd name="connsiteY27" fmla="*/ 1155571 h 6306882"/>
              <a:gd name="connsiteX28" fmla="*/ 4679004 w 12490315"/>
              <a:gd name="connsiteY28" fmla="*/ 1145843 h 6306882"/>
              <a:gd name="connsiteX29" fmla="*/ 4786009 w 12490315"/>
              <a:gd name="connsiteY29" fmla="*/ 1126388 h 6306882"/>
              <a:gd name="connsiteX30" fmla="*/ 4863830 w 12490315"/>
              <a:gd name="connsiteY30" fmla="*/ 1087477 h 6306882"/>
              <a:gd name="connsiteX31" fmla="*/ 4941651 w 12490315"/>
              <a:gd name="connsiteY31" fmla="*/ 1048567 h 6306882"/>
              <a:gd name="connsiteX32" fmla="*/ 4970834 w 12490315"/>
              <a:gd name="connsiteY32" fmla="*/ 1038839 h 6306882"/>
              <a:gd name="connsiteX33" fmla="*/ 5019472 w 12490315"/>
              <a:gd name="connsiteY33" fmla="*/ 1009656 h 6306882"/>
              <a:gd name="connsiteX34" fmla="*/ 5048655 w 12490315"/>
              <a:gd name="connsiteY34" fmla="*/ 990201 h 6306882"/>
              <a:gd name="connsiteX35" fmla="*/ 5107021 w 12490315"/>
              <a:gd name="connsiteY35" fmla="*/ 961018 h 6306882"/>
              <a:gd name="connsiteX36" fmla="*/ 5165387 w 12490315"/>
              <a:gd name="connsiteY36" fmla="*/ 912380 h 6306882"/>
              <a:gd name="connsiteX37" fmla="*/ 5194570 w 12490315"/>
              <a:gd name="connsiteY37" fmla="*/ 873469 h 6306882"/>
              <a:gd name="connsiteX38" fmla="*/ 5223753 w 12490315"/>
              <a:gd name="connsiteY38" fmla="*/ 844286 h 6306882"/>
              <a:gd name="connsiteX39" fmla="*/ 5262664 w 12490315"/>
              <a:gd name="connsiteY39" fmla="*/ 776192 h 6306882"/>
              <a:gd name="connsiteX40" fmla="*/ 5291847 w 12490315"/>
              <a:gd name="connsiteY40" fmla="*/ 698371 h 6306882"/>
              <a:gd name="connsiteX41" fmla="*/ 5321030 w 12490315"/>
              <a:gd name="connsiteY41" fmla="*/ 669188 h 6306882"/>
              <a:gd name="connsiteX42" fmla="*/ 5330757 w 12490315"/>
              <a:gd name="connsiteY42" fmla="*/ 630277 h 6306882"/>
              <a:gd name="connsiteX43" fmla="*/ 5393076 w 12490315"/>
              <a:gd name="connsiteY43" fmla="*/ 529656 h 6306882"/>
              <a:gd name="connsiteX44" fmla="*/ 5315457 w 12490315"/>
              <a:gd name="connsiteY44" fmla="*/ 231443 h 6306882"/>
              <a:gd name="connsiteX45" fmla="*/ 5233481 w 12490315"/>
              <a:gd name="connsiteY45" fmla="*/ 173077 h 6306882"/>
              <a:gd name="connsiteX46" fmla="*/ 5136204 w 12490315"/>
              <a:gd name="connsiteY46" fmla="*/ 75801 h 6306882"/>
              <a:gd name="connsiteX47" fmla="*/ 5077838 w 12490315"/>
              <a:gd name="connsiteY47" fmla="*/ 66073 h 6306882"/>
              <a:gd name="connsiteX48" fmla="*/ 5048655 w 12490315"/>
              <a:gd name="connsiteY48" fmla="*/ 36890 h 6306882"/>
              <a:gd name="connsiteX49" fmla="*/ 4873943 w 12490315"/>
              <a:gd name="connsiteY49" fmla="*/ 3 h 6306882"/>
              <a:gd name="connsiteX50" fmla="*/ 4679004 w 12490315"/>
              <a:gd name="connsiteY50" fmla="*/ 46618 h 6306882"/>
              <a:gd name="connsiteX51" fmla="*/ 4610911 w 12490315"/>
              <a:gd name="connsiteY51" fmla="*/ 85528 h 6306882"/>
              <a:gd name="connsiteX52" fmla="*/ 4572000 w 12490315"/>
              <a:gd name="connsiteY52" fmla="*/ 95256 h 6306882"/>
              <a:gd name="connsiteX53" fmla="*/ 4513634 w 12490315"/>
              <a:gd name="connsiteY53" fmla="*/ 143894 h 6306882"/>
              <a:gd name="connsiteX54" fmla="*/ 4474723 w 12490315"/>
              <a:gd name="connsiteY54" fmla="*/ 182805 h 6306882"/>
              <a:gd name="connsiteX55" fmla="*/ 4416357 w 12490315"/>
              <a:gd name="connsiteY55" fmla="*/ 221716 h 6306882"/>
              <a:gd name="connsiteX56" fmla="*/ 4387174 w 12490315"/>
              <a:gd name="connsiteY56" fmla="*/ 241171 h 6306882"/>
              <a:gd name="connsiteX57" fmla="*/ 4348264 w 12490315"/>
              <a:gd name="connsiteY57" fmla="*/ 299537 h 6306882"/>
              <a:gd name="connsiteX58" fmla="*/ 4309353 w 12490315"/>
              <a:gd name="connsiteY58" fmla="*/ 328720 h 6306882"/>
              <a:gd name="connsiteX59" fmla="*/ 4270443 w 12490315"/>
              <a:gd name="connsiteY59" fmla="*/ 387086 h 6306882"/>
              <a:gd name="connsiteX60" fmla="*/ 4231532 w 12490315"/>
              <a:gd name="connsiteY60" fmla="*/ 455180 h 6306882"/>
              <a:gd name="connsiteX61" fmla="*/ 4173166 w 12490315"/>
              <a:gd name="connsiteY61" fmla="*/ 533001 h 6306882"/>
              <a:gd name="connsiteX62" fmla="*/ 4134255 w 12490315"/>
              <a:gd name="connsiteY62" fmla="*/ 620550 h 6306882"/>
              <a:gd name="connsiteX63" fmla="*/ 4105072 w 12490315"/>
              <a:gd name="connsiteY63" fmla="*/ 678916 h 6306882"/>
              <a:gd name="connsiteX64" fmla="*/ 4085617 w 12490315"/>
              <a:gd name="connsiteY64" fmla="*/ 708099 h 6306882"/>
              <a:gd name="connsiteX65" fmla="*/ 4056434 w 12490315"/>
              <a:gd name="connsiteY65" fmla="*/ 795648 h 6306882"/>
              <a:gd name="connsiteX66" fmla="*/ 4036979 w 12490315"/>
              <a:gd name="connsiteY66" fmla="*/ 854014 h 6306882"/>
              <a:gd name="connsiteX67" fmla="*/ 4007796 w 12490315"/>
              <a:gd name="connsiteY67" fmla="*/ 951290 h 6306882"/>
              <a:gd name="connsiteX68" fmla="*/ 3998068 w 12490315"/>
              <a:gd name="connsiteY68" fmla="*/ 1019384 h 6306882"/>
              <a:gd name="connsiteX69" fmla="*/ 3988340 w 12490315"/>
              <a:gd name="connsiteY69" fmla="*/ 1058294 h 6306882"/>
              <a:gd name="connsiteX70" fmla="*/ 3968885 w 12490315"/>
              <a:gd name="connsiteY70" fmla="*/ 1155571 h 6306882"/>
              <a:gd name="connsiteX71" fmla="*/ 3978613 w 12490315"/>
              <a:gd name="connsiteY71" fmla="*/ 1564133 h 6306882"/>
              <a:gd name="connsiteX72" fmla="*/ 4027251 w 12490315"/>
              <a:gd name="connsiteY72" fmla="*/ 1651682 h 6306882"/>
              <a:gd name="connsiteX73" fmla="*/ 4056434 w 12490315"/>
              <a:gd name="connsiteY73" fmla="*/ 1729503 h 6306882"/>
              <a:gd name="connsiteX74" fmla="*/ 4085617 w 12490315"/>
              <a:gd name="connsiteY74" fmla="*/ 1787869 h 6306882"/>
              <a:gd name="connsiteX75" fmla="*/ 4095345 w 12490315"/>
              <a:gd name="connsiteY75" fmla="*/ 1817052 h 6306882"/>
              <a:gd name="connsiteX76" fmla="*/ 4134255 w 12490315"/>
              <a:gd name="connsiteY76" fmla="*/ 1894873 h 6306882"/>
              <a:gd name="connsiteX77" fmla="*/ 4153711 w 12490315"/>
              <a:gd name="connsiteY77" fmla="*/ 1933784 h 6306882"/>
              <a:gd name="connsiteX78" fmla="*/ 4173166 w 12490315"/>
              <a:gd name="connsiteY78" fmla="*/ 1972694 h 6306882"/>
              <a:gd name="connsiteX79" fmla="*/ 4202349 w 12490315"/>
              <a:gd name="connsiteY79" fmla="*/ 2011605 h 6306882"/>
              <a:gd name="connsiteX80" fmla="*/ 4231532 w 12490315"/>
              <a:gd name="connsiteY80" fmla="*/ 2060243 h 6306882"/>
              <a:gd name="connsiteX81" fmla="*/ 4270443 w 12490315"/>
              <a:gd name="connsiteY81" fmla="*/ 2099154 h 6306882"/>
              <a:gd name="connsiteX82" fmla="*/ 4309353 w 12490315"/>
              <a:gd name="connsiteY82" fmla="*/ 2157520 h 6306882"/>
              <a:gd name="connsiteX83" fmla="*/ 4328809 w 12490315"/>
              <a:gd name="connsiteY83" fmla="*/ 2186703 h 6306882"/>
              <a:gd name="connsiteX84" fmla="*/ 4357991 w 12490315"/>
              <a:gd name="connsiteY84" fmla="*/ 2206158 h 6306882"/>
              <a:gd name="connsiteX85" fmla="*/ 4396902 w 12490315"/>
              <a:gd name="connsiteY85" fmla="*/ 2254797 h 6306882"/>
              <a:gd name="connsiteX86" fmla="*/ 4426085 w 12490315"/>
              <a:gd name="connsiteY86" fmla="*/ 2293707 h 6306882"/>
              <a:gd name="connsiteX87" fmla="*/ 4455268 w 12490315"/>
              <a:gd name="connsiteY87" fmla="*/ 2322890 h 6306882"/>
              <a:gd name="connsiteX88" fmla="*/ 4484451 w 12490315"/>
              <a:gd name="connsiteY88" fmla="*/ 2361801 h 6306882"/>
              <a:gd name="connsiteX89" fmla="*/ 4503906 w 12490315"/>
              <a:gd name="connsiteY89" fmla="*/ 2390984 h 6306882"/>
              <a:gd name="connsiteX90" fmla="*/ 4533089 w 12490315"/>
              <a:gd name="connsiteY90" fmla="*/ 2420167 h 6306882"/>
              <a:gd name="connsiteX91" fmla="*/ 4562272 w 12490315"/>
              <a:gd name="connsiteY91" fmla="*/ 2468805 h 6306882"/>
              <a:gd name="connsiteX92" fmla="*/ 4601183 w 12490315"/>
              <a:gd name="connsiteY92" fmla="*/ 2517443 h 6306882"/>
              <a:gd name="connsiteX93" fmla="*/ 4610911 w 12490315"/>
              <a:gd name="connsiteY93" fmla="*/ 2546626 h 6306882"/>
              <a:gd name="connsiteX94" fmla="*/ 4630366 w 12490315"/>
              <a:gd name="connsiteY94" fmla="*/ 2566082 h 6306882"/>
              <a:gd name="connsiteX95" fmla="*/ 4649821 w 12490315"/>
              <a:gd name="connsiteY95" fmla="*/ 2595265 h 6306882"/>
              <a:gd name="connsiteX96" fmla="*/ 4679004 w 12490315"/>
              <a:gd name="connsiteY96" fmla="*/ 2624448 h 6306882"/>
              <a:gd name="connsiteX97" fmla="*/ 4737370 w 12490315"/>
              <a:gd name="connsiteY97" fmla="*/ 2721724 h 6306882"/>
              <a:gd name="connsiteX98" fmla="*/ 4756826 w 12490315"/>
              <a:gd name="connsiteY98" fmla="*/ 2750907 h 6306882"/>
              <a:gd name="connsiteX99" fmla="*/ 4815191 w 12490315"/>
              <a:gd name="connsiteY99" fmla="*/ 2848184 h 6306882"/>
              <a:gd name="connsiteX100" fmla="*/ 4834647 w 12490315"/>
              <a:gd name="connsiteY100" fmla="*/ 2916277 h 6306882"/>
              <a:gd name="connsiteX101" fmla="*/ 4854102 w 12490315"/>
              <a:gd name="connsiteY101" fmla="*/ 2945460 h 6306882"/>
              <a:gd name="connsiteX102" fmla="*/ 4873557 w 12490315"/>
              <a:gd name="connsiteY102" fmla="*/ 3052465 h 6306882"/>
              <a:gd name="connsiteX103" fmla="*/ 4902740 w 12490315"/>
              <a:gd name="connsiteY103" fmla="*/ 3120558 h 6306882"/>
              <a:gd name="connsiteX104" fmla="*/ 4912468 w 12490315"/>
              <a:gd name="connsiteY104" fmla="*/ 3247018 h 6306882"/>
              <a:gd name="connsiteX105" fmla="*/ 4931923 w 12490315"/>
              <a:gd name="connsiteY105" fmla="*/ 3354022 h 6306882"/>
              <a:gd name="connsiteX106" fmla="*/ 4912468 w 12490315"/>
              <a:gd name="connsiteY106" fmla="*/ 3499937 h 6306882"/>
              <a:gd name="connsiteX107" fmla="*/ 4902740 w 12490315"/>
              <a:gd name="connsiteY107" fmla="*/ 3587486 h 6306882"/>
              <a:gd name="connsiteX108" fmla="*/ 4873557 w 12490315"/>
              <a:gd name="connsiteY108" fmla="*/ 3655580 h 6306882"/>
              <a:gd name="connsiteX109" fmla="*/ 4863830 w 12490315"/>
              <a:gd name="connsiteY109" fmla="*/ 3684763 h 6306882"/>
              <a:gd name="connsiteX110" fmla="*/ 4824919 w 12490315"/>
              <a:gd name="connsiteY110" fmla="*/ 3743128 h 6306882"/>
              <a:gd name="connsiteX111" fmla="*/ 4786009 w 12490315"/>
              <a:gd name="connsiteY111" fmla="*/ 3820950 h 6306882"/>
              <a:gd name="connsiteX112" fmla="*/ 4766553 w 12490315"/>
              <a:gd name="connsiteY112" fmla="*/ 3850133 h 6306882"/>
              <a:gd name="connsiteX113" fmla="*/ 4747098 w 12490315"/>
              <a:gd name="connsiteY113" fmla="*/ 3898771 h 6306882"/>
              <a:gd name="connsiteX114" fmla="*/ 4737370 w 12490315"/>
              <a:gd name="connsiteY114" fmla="*/ 3927954 h 6306882"/>
              <a:gd name="connsiteX115" fmla="*/ 4708187 w 12490315"/>
              <a:gd name="connsiteY115" fmla="*/ 3976592 h 6306882"/>
              <a:gd name="connsiteX116" fmla="*/ 4698460 w 12490315"/>
              <a:gd name="connsiteY116" fmla="*/ 4015503 h 6306882"/>
              <a:gd name="connsiteX117" fmla="*/ 4679004 w 12490315"/>
              <a:gd name="connsiteY117" fmla="*/ 4034958 h 6306882"/>
              <a:gd name="connsiteX118" fmla="*/ 4669277 w 12490315"/>
              <a:gd name="connsiteY118" fmla="*/ 4073869 h 6306882"/>
              <a:gd name="connsiteX119" fmla="*/ 4649821 w 12490315"/>
              <a:gd name="connsiteY119" fmla="*/ 4093324 h 6306882"/>
              <a:gd name="connsiteX120" fmla="*/ 4630366 w 12490315"/>
              <a:gd name="connsiteY120" fmla="*/ 4122507 h 6306882"/>
              <a:gd name="connsiteX121" fmla="*/ 4610911 w 12490315"/>
              <a:gd name="connsiteY121" fmla="*/ 4161418 h 6306882"/>
              <a:gd name="connsiteX122" fmla="*/ 4601183 w 12490315"/>
              <a:gd name="connsiteY122" fmla="*/ 4190601 h 6306882"/>
              <a:gd name="connsiteX123" fmla="*/ 4572000 w 12490315"/>
              <a:gd name="connsiteY123" fmla="*/ 4229511 h 6306882"/>
              <a:gd name="connsiteX124" fmla="*/ 4533089 w 12490315"/>
              <a:gd name="connsiteY124" fmla="*/ 4307333 h 6306882"/>
              <a:gd name="connsiteX125" fmla="*/ 4503906 w 12490315"/>
              <a:gd name="connsiteY125" fmla="*/ 4375426 h 6306882"/>
              <a:gd name="connsiteX126" fmla="*/ 4494179 w 12490315"/>
              <a:gd name="connsiteY126" fmla="*/ 4443520 h 6306882"/>
              <a:gd name="connsiteX127" fmla="*/ 4484451 w 12490315"/>
              <a:gd name="connsiteY127" fmla="*/ 4482431 h 6306882"/>
              <a:gd name="connsiteX128" fmla="*/ 4503906 w 12490315"/>
              <a:gd name="connsiteY128" fmla="*/ 5007724 h 6306882"/>
              <a:gd name="connsiteX129" fmla="*/ 4533089 w 12490315"/>
              <a:gd name="connsiteY129" fmla="*/ 5075818 h 6306882"/>
              <a:gd name="connsiteX130" fmla="*/ 4552545 w 12490315"/>
              <a:gd name="connsiteY130" fmla="*/ 5134184 h 6306882"/>
              <a:gd name="connsiteX131" fmla="*/ 4581728 w 12490315"/>
              <a:gd name="connsiteY131" fmla="*/ 5231460 h 6306882"/>
              <a:gd name="connsiteX132" fmla="*/ 4601183 w 12490315"/>
              <a:gd name="connsiteY132" fmla="*/ 5289826 h 6306882"/>
              <a:gd name="connsiteX133" fmla="*/ 4630366 w 12490315"/>
              <a:gd name="connsiteY133" fmla="*/ 5328737 h 6306882"/>
              <a:gd name="connsiteX134" fmla="*/ 4649821 w 12490315"/>
              <a:gd name="connsiteY134" fmla="*/ 5387103 h 6306882"/>
              <a:gd name="connsiteX135" fmla="*/ 4708187 w 12490315"/>
              <a:gd name="connsiteY135" fmla="*/ 5484380 h 6306882"/>
              <a:gd name="connsiteX136" fmla="*/ 4717915 w 12490315"/>
              <a:gd name="connsiteY136" fmla="*/ 5513563 h 6306882"/>
              <a:gd name="connsiteX137" fmla="*/ 4776281 w 12490315"/>
              <a:gd name="connsiteY137" fmla="*/ 5591384 h 6306882"/>
              <a:gd name="connsiteX138" fmla="*/ 4805464 w 12490315"/>
              <a:gd name="connsiteY138" fmla="*/ 5630294 h 6306882"/>
              <a:gd name="connsiteX139" fmla="*/ 4912468 w 12490315"/>
              <a:gd name="connsiteY139" fmla="*/ 5727571 h 6306882"/>
              <a:gd name="connsiteX140" fmla="*/ 4931923 w 12490315"/>
              <a:gd name="connsiteY140" fmla="*/ 5756754 h 6306882"/>
              <a:gd name="connsiteX141" fmla="*/ 5019472 w 12490315"/>
              <a:gd name="connsiteY141" fmla="*/ 5824848 h 6306882"/>
              <a:gd name="connsiteX142" fmla="*/ 5058383 w 12490315"/>
              <a:gd name="connsiteY142" fmla="*/ 5844303 h 6306882"/>
              <a:gd name="connsiteX143" fmla="*/ 5087566 w 12490315"/>
              <a:gd name="connsiteY143" fmla="*/ 5873486 h 6306882"/>
              <a:gd name="connsiteX144" fmla="*/ 5126477 w 12490315"/>
              <a:gd name="connsiteY144" fmla="*/ 5883214 h 6306882"/>
              <a:gd name="connsiteX145" fmla="*/ 5165387 w 12490315"/>
              <a:gd name="connsiteY145" fmla="*/ 5902669 h 6306882"/>
              <a:gd name="connsiteX146" fmla="*/ 5204298 w 12490315"/>
              <a:gd name="connsiteY146" fmla="*/ 5931852 h 6306882"/>
              <a:gd name="connsiteX147" fmla="*/ 5282119 w 12490315"/>
              <a:gd name="connsiteY147" fmla="*/ 5951307 h 6306882"/>
              <a:gd name="connsiteX148" fmla="*/ 5369668 w 12490315"/>
              <a:gd name="connsiteY148" fmla="*/ 5990218 h 6306882"/>
              <a:gd name="connsiteX149" fmla="*/ 5428034 w 12490315"/>
              <a:gd name="connsiteY149" fmla="*/ 6019401 h 6306882"/>
              <a:gd name="connsiteX150" fmla="*/ 5554494 w 12490315"/>
              <a:gd name="connsiteY150" fmla="*/ 6058311 h 6306882"/>
              <a:gd name="connsiteX151" fmla="*/ 5661498 w 12490315"/>
              <a:gd name="connsiteY151" fmla="*/ 6087494 h 6306882"/>
              <a:gd name="connsiteX152" fmla="*/ 5700409 w 12490315"/>
              <a:gd name="connsiteY152" fmla="*/ 6106950 h 6306882"/>
              <a:gd name="connsiteX153" fmla="*/ 5768502 w 12490315"/>
              <a:gd name="connsiteY153" fmla="*/ 6116677 h 6306882"/>
              <a:gd name="connsiteX154" fmla="*/ 5817140 w 12490315"/>
              <a:gd name="connsiteY154" fmla="*/ 6126405 h 6306882"/>
              <a:gd name="connsiteX155" fmla="*/ 5856051 w 12490315"/>
              <a:gd name="connsiteY155" fmla="*/ 6145860 h 6306882"/>
              <a:gd name="connsiteX156" fmla="*/ 5924145 w 12490315"/>
              <a:gd name="connsiteY156" fmla="*/ 6165316 h 6306882"/>
              <a:gd name="connsiteX157" fmla="*/ 5982511 w 12490315"/>
              <a:gd name="connsiteY157" fmla="*/ 6175043 h 6306882"/>
              <a:gd name="connsiteX158" fmla="*/ 6021421 w 12490315"/>
              <a:gd name="connsiteY158" fmla="*/ 6184771 h 6306882"/>
              <a:gd name="connsiteX159" fmla="*/ 6070060 w 12490315"/>
              <a:gd name="connsiteY159" fmla="*/ 6194499 h 6306882"/>
              <a:gd name="connsiteX160" fmla="*/ 6138153 w 12490315"/>
              <a:gd name="connsiteY160" fmla="*/ 6213954 h 6306882"/>
              <a:gd name="connsiteX161" fmla="*/ 6322979 w 12490315"/>
              <a:gd name="connsiteY161" fmla="*/ 6243137 h 6306882"/>
              <a:gd name="connsiteX162" fmla="*/ 6381345 w 12490315"/>
              <a:gd name="connsiteY162" fmla="*/ 6252865 h 6306882"/>
              <a:gd name="connsiteX163" fmla="*/ 6488349 w 12490315"/>
              <a:gd name="connsiteY163" fmla="*/ 6262592 h 6306882"/>
              <a:gd name="connsiteX164" fmla="*/ 7208196 w 12490315"/>
              <a:gd name="connsiteY164" fmla="*/ 6291775 h 6306882"/>
              <a:gd name="connsiteX165" fmla="*/ 7996136 w 12490315"/>
              <a:gd name="connsiteY165" fmla="*/ 6282048 h 6306882"/>
              <a:gd name="connsiteX166" fmla="*/ 8073957 w 12490315"/>
              <a:gd name="connsiteY166" fmla="*/ 6272320 h 6306882"/>
              <a:gd name="connsiteX167" fmla="*/ 8200417 w 12490315"/>
              <a:gd name="connsiteY167" fmla="*/ 6262592 h 6306882"/>
              <a:gd name="connsiteX168" fmla="*/ 8287966 w 12490315"/>
              <a:gd name="connsiteY168" fmla="*/ 6233409 h 6306882"/>
              <a:gd name="connsiteX169" fmla="*/ 8501974 w 12490315"/>
              <a:gd name="connsiteY169" fmla="*/ 6223682 h 6306882"/>
              <a:gd name="connsiteX170" fmla="*/ 8560340 w 12490315"/>
              <a:gd name="connsiteY170" fmla="*/ 6204226 h 6306882"/>
              <a:gd name="connsiteX171" fmla="*/ 8745166 w 12490315"/>
              <a:gd name="connsiteY171" fmla="*/ 6184771 h 6306882"/>
              <a:gd name="connsiteX172" fmla="*/ 8891081 w 12490315"/>
              <a:gd name="connsiteY172" fmla="*/ 6155588 h 6306882"/>
              <a:gd name="connsiteX173" fmla="*/ 8978630 w 12490315"/>
              <a:gd name="connsiteY173" fmla="*/ 6145860 h 6306882"/>
              <a:gd name="connsiteX174" fmla="*/ 9017540 w 12490315"/>
              <a:gd name="connsiteY174" fmla="*/ 6136133 h 6306882"/>
              <a:gd name="connsiteX175" fmla="*/ 9134272 w 12490315"/>
              <a:gd name="connsiteY175" fmla="*/ 6116677 h 6306882"/>
              <a:gd name="connsiteX176" fmla="*/ 9221821 w 12490315"/>
              <a:gd name="connsiteY176" fmla="*/ 6087494 h 6306882"/>
              <a:gd name="connsiteX177" fmla="*/ 9251004 w 12490315"/>
              <a:gd name="connsiteY177" fmla="*/ 6068039 h 6306882"/>
              <a:gd name="connsiteX178" fmla="*/ 9377464 w 12490315"/>
              <a:gd name="connsiteY178" fmla="*/ 5970763 h 6306882"/>
              <a:gd name="connsiteX179" fmla="*/ 9465013 w 12490315"/>
              <a:gd name="connsiteY179" fmla="*/ 5922124 h 6306882"/>
              <a:gd name="connsiteX180" fmla="*/ 9620655 w 12490315"/>
              <a:gd name="connsiteY180" fmla="*/ 5766482 h 6306882"/>
              <a:gd name="connsiteX181" fmla="*/ 9679021 w 12490315"/>
              <a:gd name="connsiteY181" fmla="*/ 5678933 h 6306882"/>
              <a:gd name="connsiteX182" fmla="*/ 9893030 w 12490315"/>
              <a:gd name="connsiteY182" fmla="*/ 5377375 h 6306882"/>
              <a:gd name="connsiteX183" fmla="*/ 9970851 w 12490315"/>
              <a:gd name="connsiteY183" fmla="*/ 5250916 h 6306882"/>
              <a:gd name="connsiteX184" fmla="*/ 10009762 w 12490315"/>
              <a:gd name="connsiteY184" fmla="*/ 5143911 h 6306882"/>
              <a:gd name="connsiteX185" fmla="*/ 10077855 w 12490315"/>
              <a:gd name="connsiteY185" fmla="*/ 5046635 h 6306882"/>
              <a:gd name="connsiteX186" fmla="*/ 10116766 w 12490315"/>
              <a:gd name="connsiteY186" fmla="*/ 4978541 h 6306882"/>
              <a:gd name="connsiteX187" fmla="*/ 10272409 w 12490315"/>
              <a:gd name="connsiteY187" fmla="*/ 4706167 h 6306882"/>
              <a:gd name="connsiteX188" fmla="*/ 10359957 w 12490315"/>
              <a:gd name="connsiteY188" fmla="*/ 4599163 h 6306882"/>
              <a:gd name="connsiteX189" fmla="*/ 10554511 w 12490315"/>
              <a:gd name="connsiteY189" fmla="*/ 4453248 h 6306882"/>
              <a:gd name="connsiteX190" fmla="*/ 10778247 w 12490315"/>
              <a:gd name="connsiteY190" fmla="*/ 4307333 h 6306882"/>
              <a:gd name="connsiteX191" fmla="*/ 10826885 w 12490315"/>
              <a:gd name="connsiteY191" fmla="*/ 4268422 h 6306882"/>
              <a:gd name="connsiteX192" fmla="*/ 10963072 w 12490315"/>
              <a:gd name="connsiteY192" fmla="*/ 4219784 h 6306882"/>
              <a:gd name="connsiteX193" fmla="*/ 11099260 w 12490315"/>
              <a:gd name="connsiteY193" fmla="*/ 4180873 h 6306882"/>
              <a:gd name="connsiteX194" fmla="*/ 11177081 w 12490315"/>
              <a:gd name="connsiteY194" fmla="*/ 4161418 h 6306882"/>
              <a:gd name="connsiteX195" fmla="*/ 11663464 w 12490315"/>
              <a:gd name="connsiteY195" fmla="*/ 4132235 h 6306882"/>
              <a:gd name="connsiteX196" fmla="*/ 11819106 w 12490315"/>
              <a:gd name="connsiteY196" fmla="*/ 4112780 h 6306882"/>
              <a:gd name="connsiteX197" fmla="*/ 11877472 w 12490315"/>
              <a:gd name="connsiteY197" fmla="*/ 4103052 h 6306882"/>
              <a:gd name="connsiteX198" fmla="*/ 12033115 w 12490315"/>
              <a:gd name="connsiteY198" fmla="*/ 4064141 h 6306882"/>
              <a:gd name="connsiteX199" fmla="*/ 12081753 w 12490315"/>
              <a:gd name="connsiteY199" fmla="*/ 4044686 h 6306882"/>
              <a:gd name="connsiteX200" fmla="*/ 12101209 w 12490315"/>
              <a:gd name="connsiteY200" fmla="*/ 4025231 h 6306882"/>
              <a:gd name="connsiteX201" fmla="*/ 12140119 w 12490315"/>
              <a:gd name="connsiteY201" fmla="*/ 3996048 h 6306882"/>
              <a:gd name="connsiteX202" fmla="*/ 12198485 w 12490315"/>
              <a:gd name="connsiteY202" fmla="*/ 3957137 h 6306882"/>
              <a:gd name="connsiteX203" fmla="*/ 12266579 w 12490315"/>
              <a:gd name="connsiteY203" fmla="*/ 3869588 h 6306882"/>
              <a:gd name="connsiteX204" fmla="*/ 12286034 w 12490315"/>
              <a:gd name="connsiteY204" fmla="*/ 3811222 h 6306882"/>
              <a:gd name="connsiteX205" fmla="*/ 12354128 w 12490315"/>
              <a:gd name="connsiteY205" fmla="*/ 3713945 h 6306882"/>
              <a:gd name="connsiteX206" fmla="*/ 12422221 w 12490315"/>
              <a:gd name="connsiteY206" fmla="*/ 3529120 h 6306882"/>
              <a:gd name="connsiteX207" fmla="*/ 12441677 w 12490315"/>
              <a:gd name="connsiteY207" fmla="*/ 3441571 h 6306882"/>
              <a:gd name="connsiteX208" fmla="*/ 12461132 w 12490315"/>
              <a:gd name="connsiteY208" fmla="*/ 3392933 h 6306882"/>
              <a:gd name="connsiteX209" fmla="*/ 12490315 w 12490315"/>
              <a:gd name="connsiteY209" fmla="*/ 3295656 h 6306882"/>
              <a:gd name="connsiteX210" fmla="*/ 12470860 w 12490315"/>
              <a:gd name="connsiteY210" fmla="*/ 3198380 h 6306882"/>
              <a:gd name="connsiteX211" fmla="*/ 12451404 w 12490315"/>
              <a:gd name="connsiteY211" fmla="*/ 3159469 h 6306882"/>
              <a:gd name="connsiteX212" fmla="*/ 12441677 w 12490315"/>
              <a:gd name="connsiteY212" fmla="*/ 3101103 h 6306882"/>
              <a:gd name="connsiteX213" fmla="*/ 12393038 w 12490315"/>
              <a:gd name="connsiteY213" fmla="*/ 2964916 h 6306882"/>
              <a:gd name="connsiteX214" fmla="*/ 12373583 w 12490315"/>
              <a:gd name="connsiteY214" fmla="*/ 2877367 h 6306882"/>
              <a:gd name="connsiteX215" fmla="*/ 12363855 w 12490315"/>
              <a:gd name="connsiteY215" fmla="*/ 2809273 h 6306882"/>
              <a:gd name="connsiteX0" fmla="*/ 0 w 12490315"/>
              <a:gd name="connsiteY0" fmla="*/ 747009 h 6306882"/>
              <a:gd name="connsiteX1" fmla="*/ 97277 w 12490315"/>
              <a:gd name="connsiteY1" fmla="*/ 815103 h 6306882"/>
              <a:gd name="connsiteX2" fmla="*/ 165370 w 12490315"/>
              <a:gd name="connsiteY2" fmla="*/ 834558 h 6306882"/>
              <a:gd name="connsiteX3" fmla="*/ 204281 w 12490315"/>
              <a:gd name="connsiteY3" fmla="*/ 854014 h 6306882"/>
              <a:gd name="connsiteX4" fmla="*/ 282102 w 12490315"/>
              <a:gd name="connsiteY4" fmla="*/ 883197 h 6306882"/>
              <a:gd name="connsiteX5" fmla="*/ 408562 w 12490315"/>
              <a:gd name="connsiteY5" fmla="*/ 941563 h 6306882"/>
              <a:gd name="connsiteX6" fmla="*/ 447472 w 12490315"/>
              <a:gd name="connsiteY6" fmla="*/ 951290 h 6306882"/>
              <a:gd name="connsiteX7" fmla="*/ 505838 w 12490315"/>
              <a:gd name="connsiteY7" fmla="*/ 970745 h 6306882"/>
              <a:gd name="connsiteX8" fmla="*/ 544749 w 12490315"/>
              <a:gd name="connsiteY8" fmla="*/ 980473 h 6306882"/>
              <a:gd name="connsiteX9" fmla="*/ 680936 w 12490315"/>
              <a:gd name="connsiteY9" fmla="*/ 1019384 h 6306882"/>
              <a:gd name="connsiteX10" fmla="*/ 710119 w 12490315"/>
              <a:gd name="connsiteY10" fmla="*/ 1029111 h 6306882"/>
              <a:gd name="connsiteX11" fmla="*/ 758757 w 12490315"/>
              <a:gd name="connsiteY11" fmla="*/ 1048567 h 6306882"/>
              <a:gd name="connsiteX12" fmla="*/ 875489 w 12490315"/>
              <a:gd name="connsiteY12" fmla="*/ 1068022 h 6306882"/>
              <a:gd name="connsiteX13" fmla="*/ 1031132 w 12490315"/>
              <a:gd name="connsiteY13" fmla="*/ 1097205 h 6306882"/>
              <a:gd name="connsiteX14" fmla="*/ 1089498 w 12490315"/>
              <a:gd name="connsiteY14" fmla="*/ 1106933 h 6306882"/>
              <a:gd name="connsiteX15" fmla="*/ 1303506 w 12490315"/>
              <a:gd name="connsiteY15" fmla="*/ 1126388 h 6306882"/>
              <a:gd name="connsiteX16" fmla="*/ 1498060 w 12490315"/>
              <a:gd name="connsiteY16" fmla="*/ 1155571 h 6306882"/>
              <a:gd name="connsiteX17" fmla="*/ 1595336 w 12490315"/>
              <a:gd name="connsiteY17" fmla="*/ 1165299 h 6306882"/>
              <a:gd name="connsiteX18" fmla="*/ 1663430 w 12490315"/>
              <a:gd name="connsiteY18" fmla="*/ 1184754 h 6306882"/>
              <a:gd name="connsiteX19" fmla="*/ 1750979 w 12490315"/>
              <a:gd name="connsiteY19" fmla="*/ 1194482 h 6306882"/>
              <a:gd name="connsiteX20" fmla="*/ 1945532 w 12490315"/>
              <a:gd name="connsiteY20" fmla="*/ 1213937 h 6306882"/>
              <a:gd name="connsiteX21" fmla="*/ 2276272 w 12490315"/>
              <a:gd name="connsiteY21" fmla="*/ 1243120 h 6306882"/>
              <a:gd name="connsiteX22" fmla="*/ 2645923 w 12490315"/>
              <a:gd name="connsiteY22" fmla="*/ 1262575 h 6306882"/>
              <a:gd name="connsiteX23" fmla="*/ 4036979 w 12490315"/>
              <a:gd name="connsiteY23" fmla="*/ 1243120 h 6306882"/>
              <a:gd name="connsiteX24" fmla="*/ 4202349 w 12490315"/>
              <a:gd name="connsiteY24" fmla="*/ 1223665 h 6306882"/>
              <a:gd name="connsiteX25" fmla="*/ 4387174 w 12490315"/>
              <a:gd name="connsiteY25" fmla="*/ 1194482 h 6306882"/>
              <a:gd name="connsiteX26" fmla="*/ 4523362 w 12490315"/>
              <a:gd name="connsiteY26" fmla="*/ 1175026 h 6306882"/>
              <a:gd name="connsiteX27" fmla="*/ 4640094 w 12490315"/>
              <a:gd name="connsiteY27" fmla="*/ 1155571 h 6306882"/>
              <a:gd name="connsiteX28" fmla="*/ 4679004 w 12490315"/>
              <a:gd name="connsiteY28" fmla="*/ 1145843 h 6306882"/>
              <a:gd name="connsiteX29" fmla="*/ 4786009 w 12490315"/>
              <a:gd name="connsiteY29" fmla="*/ 1126388 h 6306882"/>
              <a:gd name="connsiteX30" fmla="*/ 4863830 w 12490315"/>
              <a:gd name="connsiteY30" fmla="*/ 1087477 h 6306882"/>
              <a:gd name="connsiteX31" fmla="*/ 4941651 w 12490315"/>
              <a:gd name="connsiteY31" fmla="*/ 1048567 h 6306882"/>
              <a:gd name="connsiteX32" fmla="*/ 4970834 w 12490315"/>
              <a:gd name="connsiteY32" fmla="*/ 1038839 h 6306882"/>
              <a:gd name="connsiteX33" fmla="*/ 5019472 w 12490315"/>
              <a:gd name="connsiteY33" fmla="*/ 1009656 h 6306882"/>
              <a:gd name="connsiteX34" fmla="*/ 5048655 w 12490315"/>
              <a:gd name="connsiteY34" fmla="*/ 990201 h 6306882"/>
              <a:gd name="connsiteX35" fmla="*/ 5107021 w 12490315"/>
              <a:gd name="connsiteY35" fmla="*/ 961018 h 6306882"/>
              <a:gd name="connsiteX36" fmla="*/ 5165387 w 12490315"/>
              <a:gd name="connsiteY36" fmla="*/ 912380 h 6306882"/>
              <a:gd name="connsiteX37" fmla="*/ 5194570 w 12490315"/>
              <a:gd name="connsiteY37" fmla="*/ 873469 h 6306882"/>
              <a:gd name="connsiteX38" fmla="*/ 5223753 w 12490315"/>
              <a:gd name="connsiteY38" fmla="*/ 844286 h 6306882"/>
              <a:gd name="connsiteX39" fmla="*/ 5262664 w 12490315"/>
              <a:gd name="connsiteY39" fmla="*/ 776192 h 6306882"/>
              <a:gd name="connsiteX40" fmla="*/ 5291847 w 12490315"/>
              <a:gd name="connsiteY40" fmla="*/ 698371 h 6306882"/>
              <a:gd name="connsiteX41" fmla="*/ 5321030 w 12490315"/>
              <a:gd name="connsiteY41" fmla="*/ 669188 h 6306882"/>
              <a:gd name="connsiteX42" fmla="*/ 5330757 w 12490315"/>
              <a:gd name="connsiteY42" fmla="*/ 630277 h 6306882"/>
              <a:gd name="connsiteX43" fmla="*/ 5393076 w 12490315"/>
              <a:gd name="connsiteY43" fmla="*/ 529656 h 6306882"/>
              <a:gd name="connsiteX44" fmla="*/ 5315457 w 12490315"/>
              <a:gd name="connsiteY44" fmla="*/ 231443 h 6306882"/>
              <a:gd name="connsiteX45" fmla="*/ 5262056 w 12490315"/>
              <a:gd name="connsiteY45" fmla="*/ 139739 h 6306882"/>
              <a:gd name="connsiteX46" fmla="*/ 5136204 w 12490315"/>
              <a:gd name="connsiteY46" fmla="*/ 75801 h 6306882"/>
              <a:gd name="connsiteX47" fmla="*/ 5077838 w 12490315"/>
              <a:gd name="connsiteY47" fmla="*/ 66073 h 6306882"/>
              <a:gd name="connsiteX48" fmla="*/ 5048655 w 12490315"/>
              <a:gd name="connsiteY48" fmla="*/ 36890 h 6306882"/>
              <a:gd name="connsiteX49" fmla="*/ 4873943 w 12490315"/>
              <a:gd name="connsiteY49" fmla="*/ 3 h 6306882"/>
              <a:gd name="connsiteX50" fmla="*/ 4679004 w 12490315"/>
              <a:gd name="connsiteY50" fmla="*/ 46618 h 6306882"/>
              <a:gd name="connsiteX51" fmla="*/ 4610911 w 12490315"/>
              <a:gd name="connsiteY51" fmla="*/ 85528 h 6306882"/>
              <a:gd name="connsiteX52" fmla="*/ 4572000 w 12490315"/>
              <a:gd name="connsiteY52" fmla="*/ 95256 h 6306882"/>
              <a:gd name="connsiteX53" fmla="*/ 4513634 w 12490315"/>
              <a:gd name="connsiteY53" fmla="*/ 143894 h 6306882"/>
              <a:gd name="connsiteX54" fmla="*/ 4474723 w 12490315"/>
              <a:gd name="connsiteY54" fmla="*/ 182805 h 6306882"/>
              <a:gd name="connsiteX55" fmla="*/ 4416357 w 12490315"/>
              <a:gd name="connsiteY55" fmla="*/ 221716 h 6306882"/>
              <a:gd name="connsiteX56" fmla="*/ 4387174 w 12490315"/>
              <a:gd name="connsiteY56" fmla="*/ 241171 h 6306882"/>
              <a:gd name="connsiteX57" fmla="*/ 4348264 w 12490315"/>
              <a:gd name="connsiteY57" fmla="*/ 299537 h 6306882"/>
              <a:gd name="connsiteX58" fmla="*/ 4309353 w 12490315"/>
              <a:gd name="connsiteY58" fmla="*/ 328720 h 6306882"/>
              <a:gd name="connsiteX59" fmla="*/ 4270443 w 12490315"/>
              <a:gd name="connsiteY59" fmla="*/ 387086 h 6306882"/>
              <a:gd name="connsiteX60" fmla="*/ 4231532 w 12490315"/>
              <a:gd name="connsiteY60" fmla="*/ 455180 h 6306882"/>
              <a:gd name="connsiteX61" fmla="*/ 4173166 w 12490315"/>
              <a:gd name="connsiteY61" fmla="*/ 533001 h 6306882"/>
              <a:gd name="connsiteX62" fmla="*/ 4134255 w 12490315"/>
              <a:gd name="connsiteY62" fmla="*/ 620550 h 6306882"/>
              <a:gd name="connsiteX63" fmla="*/ 4105072 w 12490315"/>
              <a:gd name="connsiteY63" fmla="*/ 678916 h 6306882"/>
              <a:gd name="connsiteX64" fmla="*/ 4085617 w 12490315"/>
              <a:gd name="connsiteY64" fmla="*/ 708099 h 6306882"/>
              <a:gd name="connsiteX65" fmla="*/ 4056434 w 12490315"/>
              <a:gd name="connsiteY65" fmla="*/ 795648 h 6306882"/>
              <a:gd name="connsiteX66" fmla="*/ 4036979 w 12490315"/>
              <a:gd name="connsiteY66" fmla="*/ 854014 h 6306882"/>
              <a:gd name="connsiteX67" fmla="*/ 4007796 w 12490315"/>
              <a:gd name="connsiteY67" fmla="*/ 951290 h 6306882"/>
              <a:gd name="connsiteX68" fmla="*/ 3998068 w 12490315"/>
              <a:gd name="connsiteY68" fmla="*/ 1019384 h 6306882"/>
              <a:gd name="connsiteX69" fmla="*/ 3988340 w 12490315"/>
              <a:gd name="connsiteY69" fmla="*/ 1058294 h 6306882"/>
              <a:gd name="connsiteX70" fmla="*/ 3968885 w 12490315"/>
              <a:gd name="connsiteY70" fmla="*/ 1155571 h 6306882"/>
              <a:gd name="connsiteX71" fmla="*/ 3978613 w 12490315"/>
              <a:gd name="connsiteY71" fmla="*/ 1564133 h 6306882"/>
              <a:gd name="connsiteX72" fmla="*/ 4027251 w 12490315"/>
              <a:gd name="connsiteY72" fmla="*/ 1651682 h 6306882"/>
              <a:gd name="connsiteX73" fmla="*/ 4056434 w 12490315"/>
              <a:gd name="connsiteY73" fmla="*/ 1729503 h 6306882"/>
              <a:gd name="connsiteX74" fmla="*/ 4085617 w 12490315"/>
              <a:gd name="connsiteY74" fmla="*/ 1787869 h 6306882"/>
              <a:gd name="connsiteX75" fmla="*/ 4095345 w 12490315"/>
              <a:gd name="connsiteY75" fmla="*/ 1817052 h 6306882"/>
              <a:gd name="connsiteX76" fmla="*/ 4134255 w 12490315"/>
              <a:gd name="connsiteY76" fmla="*/ 1894873 h 6306882"/>
              <a:gd name="connsiteX77" fmla="*/ 4153711 w 12490315"/>
              <a:gd name="connsiteY77" fmla="*/ 1933784 h 6306882"/>
              <a:gd name="connsiteX78" fmla="*/ 4173166 w 12490315"/>
              <a:gd name="connsiteY78" fmla="*/ 1972694 h 6306882"/>
              <a:gd name="connsiteX79" fmla="*/ 4202349 w 12490315"/>
              <a:gd name="connsiteY79" fmla="*/ 2011605 h 6306882"/>
              <a:gd name="connsiteX80" fmla="*/ 4231532 w 12490315"/>
              <a:gd name="connsiteY80" fmla="*/ 2060243 h 6306882"/>
              <a:gd name="connsiteX81" fmla="*/ 4270443 w 12490315"/>
              <a:gd name="connsiteY81" fmla="*/ 2099154 h 6306882"/>
              <a:gd name="connsiteX82" fmla="*/ 4309353 w 12490315"/>
              <a:gd name="connsiteY82" fmla="*/ 2157520 h 6306882"/>
              <a:gd name="connsiteX83" fmla="*/ 4328809 w 12490315"/>
              <a:gd name="connsiteY83" fmla="*/ 2186703 h 6306882"/>
              <a:gd name="connsiteX84" fmla="*/ 4357991 w 12490315"/>
              <a:gd name="connsiteY84" fmla="*/ 2206158 h 6306882"/>
              <a:gd name="connsiteX85" fmla="*/ 4396902 w 12490315"/>
              <a:gd name="connsiteY85" fmla="*/ 2254797 h 6306882"/>
              <a:gd name="connsiteX86" fmla="*/ 4426085 w 12490315"/>
              <a:gd name="connsiteY86" fmla="*/ 2293707 h 6306882"/>
              <a:gd name="connsiteX87" fmla="*/ 4455268 w 12490315"/>
              <a:gd name="connsiteY87" fmla="*/ 2322890 h 6306882"/>
              <a:gd name="connsiteX88" fmla="*/ 4484451 w 12490315"/>
              <a:gd name="connsiteY88" fmla="*/ 2361801 h 6306882"/>
              <a:gd name="connsiteX89" fmla="*/ 4503906 w 12490315"/>
              <a:gd name="connsiteY89" fmla="*/ 2390984 h 6306882"/>
              <a:gd name="connsiteX90" fmla="*/ 4533089 w 12490315"/>
              <a:gd name="connsiteY90" fmla="*/ 2420167 h 6306882"/>
              <a:gd name="connsiteX91" fmla="*/ 4562272 w 12490315"/>
              <a:gd name="connsiteY91" fmla="*/ 2468805 h 6306882"/>
              <a:gd name="connsiteX92" fmla="*/ 4601183 w 12490315"/>
              <a:gd name="connsiteY92" fmla="*/ 2517443 h 6306882"/>
              <a:gd name="connsiteX93" fmla="*/ 4610911 w 12490315"/>
              <a:gd name="connsiteY93" fmla="*/ 2546626 h 6306882"/>
              <a:gd name="connsiteX94" fmla="*/ 4630366 w 12490315"/>
              <a:gd name="connsiteY94" fmla="*/ 2566082 h 6306882"/>
              <a:gd name="connsiteX95" fmla="*/ 4649821 w 12490315"/>
              <a:gd name="connsiteY95" fmla="*/ 2595265 h 6306882"/>
              <a:gd name="connsiteX96" fmla="*/ 4679004 w 12490315"/>
              <a:gd name="connsiteY96" fmla="*/ 2624448 h 6306882"/>
              <a:gd name="connsiteX97" fmla="*/ 4737370 w 12490315"/>
              <a:gd name="connsiteY97" fmla="*/ 2721724 h 6306882"/>
              <a:gd name="connsiteX98" fmla="*/ 4756826 w 12490315"/>
              <a:gd name="connsiteY98" fmla="*/ 2750907 h 6306882"/>
              <a:gd name="connsiteX99" fmla="*/ 4815191 w 12490315"/>
              <a:gd name="connsiteY99" fmla="*/ 2848184 h 6306882"/>
              <a:gd name="connsiteX100" fmla="*/ 4834647 w 12490315"/>
              <a:gd name="connsiteY100" fmla="*/ 2916277 h 6306882"/>
              <a:gd name="connsiteX101" fmla="*/ 4854102 w 12490315"/>
              <a:gd name="connsiteY101" fmla="*/ 2945460 h 6306882"/>
              <a:gd name="connsiteX102" fmla="*/ 4873557 w 12490315"/>
              <a:gd name="connsiteY102" fmla="*/ 3052465 h 6306882"/>
              <a:gd name="connsiteX103" fmla="*/ 4902740 w 12490315"/>
              <a:gd name="connsiteY103" fmla="*/ 3120558 h 6306882"/>
              <a:gd name="connsiteX104" fmla="*/ 4912468 w 12490315"/>
              <a:gd name="connsiteY104" fmla="*/ 3247018 h 6306882"/>
              <a:gd name="connsiteX105" fmla="*/ 4931923 w 12490315"/>
              <a:gd name="connsiteY105" fmla="*/ 3354022 h 6306882"/>
              <a:gd name="connsiteX106" fmla="*/ 4912468 w 12490315"/>
              <a:gd name="connsiteY106" fmla="*/ 3499937 h 6306882"/>
              <a:gd name="connsiteX107" fmla="*/ 4902740 w 12490315"/>
              <a:gd name="connsiteY107" fmla="*/ 3587486 h 6306882"/>
              <a:gd name="connsiteX108" fmla="*/ 4873557 w 12490315"/>
              <a:gd name="connsiteY108" fmla="*/ 3655580 h 6306882"/>
              <a:gd name="connsiteX109" fmla="*/ 4863830 w 12490315"/>
              <a:gd name="connsiteY109" fmla="*/ 3684763 h 6306882"/>
              <a:gd name="connsiteX110" fmla="*/ 4824919 w 12490315"/>
              <a:gd name="connsiteY110" fmla="*/ 3743128 h 6306882"/>
              <a:gd name="connsiteX111" fmla="*/ 4786009 w 12490315"/>
              <a:gd name="connsiteY111" fmla="*/ 3820950 h 6306882"/>
              <a:gd name="connsiteX112" fmla="*/ 4766553 w 12490315"/>
              <a:gd name="connsiteY112" fmla="*/ 3850133 h 6306882"/>
              <a:gd name="connsiteX113" fmla="*/ 4747098 w 12490315"/>
              <a:gd name="connsiteY113" fmla="*/ 3898771 h 6306882"/>
              <a:gd name="connsiteX114" fmla="*/ 4737370 w 12490315"/>
              <a:gd name="connsiteY114" fmla="*/ 3927954 h 6306882"/>
              <a:gd name="connsiteX115" fmla="*/ 4708187 w 12490315"/>
              <a:gd name="connsiteY115" fmla="*/ 3976592 h 6306882"/>
              <a:gd name="connsiteX116" fmla="*/ 4698460 w 12490315"/>
              <a:gd name="connsiteY116" fmla="*/ 4015503 h 6306882"/>
              <a:gd name="connsiteX117" fmla="*/ 4679004 w 12490315"/>
              <a:gd name="connsiteY117" fmla="*/ 4034958 h 6306882"/>
              <a:gd name="connsiteX118" fmla="*/ 4669277 w 12490315"/>
              <a:gd name="connsiteY118" fmla="*/ 4073869 h 6306882"/>
              <a:gd name="connsiteX119" fmla="*/ 4649821 w 12490315"/>
              <a:gd name="connsiteY119" fmla="*/ 4093324 h 6306882"/>
              <a:gd name="connsiteX120" fmla="*/ 4630366 w 12490315"/>
              <a:gd name="connsiteY120" fmla="*/ 4122507 h 6306882"/>
              <a:gd name="connsiteX121" fmla="*/ 4610911 w 12490315"/>
              <a:gd name="connsiteY121" fmla="*/ 4161418 h 6306882"/>
              <a:gd name="connsiteX122" fmla="*/ 4601183 w 12490315"/>
              <a:gd name="connsiteY122" fmla="*/ 4190601 h 6306882"/>
              <a:gd name="connsiteX123" fmla="*/ 4572000 w 12490315"/>
              <a:gd name="connsiteY123" fmla="*/ 4229511 h 6306882"/>
              <a:gd name="connsiteX124" fmla="*/ 4533089 w 12490315"/>
              <a:gd name="connsiteY124" fmla="*/ 4307333 h 6306882"/>
              <a:gd name="connsiteX125" fmla="*/ 4503906 w 12490315"/>
              <a:gd name="connsiteY125" fmla="*/ 4375426 h 6306882"/>
              <a:gd name="connsiteX126" fmla="*/ 4494179 w 12490315"/>
              <a:gd name="connsiteY126" fmla="*/ 4443520 h 6306882"/>
              <a:gd name="connsiteX127" fmla="*/ 4484451 w 12490315"/>
              <a:gd name="connsiteY127" fmla="*/ 4482431 h 6306882"/>
              <a:gd name="connsiteX128" fmla="*/ 4503906 w 12490315"/>
              <a:gd name="connsiteY128" fmla="*/ 5007724 h 6306882"/>
              <a:gd name="connsiteX129" fmla="*/ 4533089 w 12490315"/>
              <a:gd name="connsiteY129" fmla="*/ 5075818 h 6306882"/>
              <a:gd name="connsiteX130" fmla="*/ 4552545 w 12490315"/>
              <a:gd name="connsiteY130" fmla="*/ 5134184 h 6306882"/>
              <a:gd name="connsiteX131" fmla="*/ 4581728 w 12490315"/>
              <a:gd name="connsiteY131" fmla="*/ 5231460 h 6306882"/>
              <a:gd name="connsiteX132" fmla="*/ 4601183 w 12490315"/>
              <a:gd name="connsiteY132" fmla="*/ 5289826 h 6306882"/>
              <a:gd name="connsiteX133" fmla="*/ 4630366 w 12490315"/>
              <a:gd name="connsiteY133" fmla="*/ 5328737 h 6306882"/>
              <a:gd name="connsiteX134" fmla="*/ 4649821 w 12490315"/>
              <a:gd name="connsiteY134" fmla="*/ 5387103 h 6306882"/>
              <a:gd name="connsiteX135" fmla="*/ 4708187 w 12490315"/>
              <a:gd name="connsiteY135" fmla="*/ 5484380 h 6306882"/>
              <a:gd name="connsiteX136" fmla="*/ 4717915 w 12490315"/>
              <a:gd name="connsiteY136" fmla="*/ 5513563 h 6306882"/>
              <a:gd name="connsiteX137" fmla="*/ 4776281 w 12490315"/>
              <a:gd name="connsiteY137" fmla="*/ 5591384 h 6306882"/>
              <a:gd name="connsiteX138" fmla="*/ 4805464 w 12490315"/>
              <a:gd name="connsiteY138" fmla="*/ 5630294 h 6306882"/>
              <a:gd name="connsiteX139" fmla="*/ 4912468 w 12490315"/>
              <a:gd name="connsiteY139" fmla="*/ 5727571 h 6306882"/>
              <a:gd name="connsiteX140" fmla="*/ 4931923 w 12490315"/>
              <a:gd name="connsiteY140" fmla="*/ 5756754 h 6306882"/>
              <a:gd name="connsiteX141" fmla="*/ 5019472 w 12490315"/>
              <a:gd name="connsiteY141" fmla="*/ 5824848 h 6306882"/>
              <a:gd name="connsiteX142" fmla="*/ 5058383 w 12490315"/>
              <a:gd name="connsiteY142" fmla="*/ 5844303 h 6306882"/>
              <a:gd name="connsiteX143" fmla="*/ 5087566 w 12490315"/>
              <a:gd name="connsiteY143" fmla="*/ 5873486 h 6306882"/>
              <a:gd name="connsiteX144" fmla="*/ 5126477 w 12490315"/>
              <a:gd name="connsiteY144" fmla="*/ 5883214 h 6306882"/>
              <a:gd name="connsiteX145" fmla="*/ 5165387 w 12490315"/>
              <a:gd name="connsiteY145" fmla="*/ 5902669 h 6306882"/>
              <a:gd name="connsiteX146" fmla="*/ 5204298 w 12490315"/>
              <a:gd name="connsiteY146" fmla="*/ 5931852 h 6306882"/>
              <a:gd name="connsiteX147" fmla="*/ 5282119 w 12490315"/>
              <a:gd name="connsiteY147" fmla="*/ 5951307 h 6306882"/>
              <a:gd name="connsiteX148" fmla="*/ 5369668 w 12490315"/>
              <a:gd name="connsiteY148" fmla="*/ 5990218 h 6306882"/>
              <a:gd name="connsiteX149" fmla="*/ 5428034 w 12490315"/>
              <a:gd name="connsiteY149" fmla="*/ 6019401 h 6306882"/>
              <a:gd name="connsiteX150" fmla="*/ 5554494 w 12490315"/>
              <a:gd name="connsiteY150" fmla="*/ 6058311 h 6306882"/>
              <a:gd name="connsiteX151" fmla="*/ 5661498 w 12490315"/>
              <a:gd name="connsiteY151" fmla="*/ 6087494 h 6306882"/>
              <a:gd name="connsiteX152" fmla="*/ 5700409 w 12490315"/>
              <a:gd name="connsiteY152" fmla="*/ 6106950 h 6306882"/>
              <a:gd name="connsiteX153" fmla="*/ 5768502 w 12490315"/>
              <a:gd name="connsiteY153" fmla="*/ 6116677 h 6306882"/>
              <a:gd name="connsiteX154" fmla="*/ 5817140 w 12490315"/>
              <a:gd name="connsiteY154" fmla="*/ 6126405 h 6306882"/>
              <a:gd name="connsiteX155" fmla="*/ 5856051 w 12490315"/>
              <a:gd name="connsiteY155" fmla="*/ 6145860 h 6306882"/>
              <a:gd name="connsiteX156" fmla="*/ 5924145 w 12490315"/>
              <a:gd name="connsiteY156" fmla="*/ 6165316 h 6306882"/>
              <a:gd name="connsiteX157" fmla="*/ 5982511 w 12490315"/>
              <a:gd name="connsiteY157" fmla="*/ 6175043 h 6306882"/>
              <a:gd name="connsiteX158" fmla="*/ 6021421 w 12490315"/>
              <a:gd name="connsiteY158" fmla="*/ 6184771 h 6306882"/>
              <a:gd name="connsiteX159" fmla="*/ 6070060 w 12490315"/>
              <a:gd name="connsiteY159" fmla="*/ 6194499 h 6306882"/>
              <a:gd name="connsiteX160" fmla="*/ 6138153 w 12490315"/>
              <a:gd name="connsiteY160" fmla="*/ 6213954 h 6306882"/>
              <a:gd name="connsiteX161" fmla="*/ 6322979 w 12490315"/>
              <a:gd name="connsiteY161" fmla="*/ 6243137 h 6306882"/>
              <a:gd name="connsiteX162" fmla="*/ 6381345 w 12490315"/>
              <a:gd name="connsiteY162" fmla="*/ 6252865 h 6306882"/>
              <a:gd name="connsiteX163" fmla="*/ 6488349 w 12490315"/>
              <a:gd name="connsiteY163" fmla="*/ 6262592 h 6306882"/>
              <a:gd name="connsiteX164" fmla="*/ 7208196 w 12490315"/>
              <a:gd name="connsiteY164" fmla="*/ 6291775 h 6306882"/>
              <a:gd name="connsiteX165" fmla="*/ 7996136 w 12490315"/>
              <a:gd name="connsiteY165" fmla="*/ 6282048 h 6306882"/>
              <a:gd name="connsiteX166" fmla="*/ 8073957 w 12490315"/>
              <a:gd name="connsiteY166" fmla="*/ 6272320 h 6306882"/>
              <a:gd name="connsiteX167" fmla="*/ 8200417 w 12490315"/>
              <a:gd name="connsiteY167" fmla="*/ 6262592 h 6306882"/>
              <a:gd name="connsiteX168" fmla="*/ 8287966 w 12490315"/>
              <a:gd name="connsiteY168" fmla="*/ 6233409 h 6306882"/>
              <a:gd name="connsiteX169" fmla="*/ 8501974 w 12490315"/>
              <a:gd name="connsiteY169" fmla="*/ 6223682 h 6306882"/>
              <a:gd name="connsiteX170" fmla="*/ 8560340 w 12490315"/>
              <a:gd name="connsiteY170" fmla="*/ 6204226 h 6306882"/>
              <a:gd name="connsiteX171" fmla="*/ 8745166 w 12490315"/>
              <a:gd name="connsiteY171" fmla="*/ 6184771 h 6306882"/>
              <a:gd name="connsiteX172" fmla="*/ 8891081 w 12490315"/>
              <a:gd name="connsiteY172" fmla="*/ 6155588 h 6306882"/>
              <a:gd name="connsiteX173" fmla="*/ 8978630 w 12490315"/>
              <a:gd name="connsiteY173" fmla="*/ 6145860 h 6306882"/>
              <a:gd name="connsiteX174" fmla="*/ 9017540 w 12490315"/>
              <a:gd name="connsiteY174" fmla="*/ 6136133 h 6306882"/>
              <a:gd name="connsiteX175" fmla="*/ 9134272 w 12490315"/>
              <a:gd name="connsiteY175" fmla="*/ 6116677 h 6306882"/>
              <a:gd name="connsiteX176" fmla="*/ 9221821 w 12490315"/>
              <a:gd name="connsiteY176" fmla="*/ 6087494 h 6306882"/>
              <a:gd name="connsiteX177" fmla="*/ 9251004 w 12490315"/>
              <a:gd name="connsiteY177" fmla="*/ 6068039 h 6306882"/>
              <a:gd name="connsiteX178" fmla="*/ 9377464 w 12490315"/>
              <a:gd name="connsiteY178" fmla="*/ 5970763 h 6306882"/>
              <a:gd name="connsiteX179" fmla="*/ 9465013 w 12490315"/>
              <a:gd name="connsiteY179" fmla="*/ 5922124 h 6306882"/>
              <a:gd name="connsiteX180" fmla="*/ 9620655 w 12490315"/>
              <a:gd name="connsiteY180" fmla="*/ 5766482 h 6306882"/>
              <a:gd name="connsiteX181" fmla="*/ 9679021 w 12490315"/>
              <a:gd name="connsiteY181" fmla="*/ 5678933 h 6306882"/>
              <a:gd name="connsiteX182" fmla="*/ 9893030 w 12490315"/>
              <a:gd name="connsiteY182" fmla="*/ 5377375 h 6306882"/>
              <a:gd name="connsiteX183" fmla="*/ 9970851 w 12490315"/>
              <a:gd name="connsiteY183" fmla="*/ 5250916 h 6306882"/>
              <a:gd name="connsiteX184" fmla="*/ 10009762 w 12490315"/>
              <a:gd name="connsiteY184" fmla="*/ 5143911 h 6306882"/>
              <a:gd name="connsiteX185" fmla="*/ 10077855 w 12490315"/>
              <a:gd name="connsiteY185" fmla="*/ 5046635 h 6306882"/>
              <a:gd name="connsiteX186" fmla="*/ 10116766 w 12490315"/>
              <a:gd name="connsiteY186" fmla="*/ 4978541 h 6306882"/>
              <a:gd name="connsiteX187" fmla="*/ 10272409 w 12490315"/>
              <a:gd name="connsiteY187" fmla="*/ 4706167 h 6306882"/>
              <a:gd name="connsiteX188" fmla="*/ 10359957 w 12490315"/>
              <a:gd name="connsiteY188" fmla="*/ 4599163 h 6306882"/>
              <a:gd name="connsiteX189" fmla="*/ 10554511 w 12490315"/>
              <a:gd name="connsiteY189" fmla="*/ 4453248 h 6306882"/>
              <a:gd name="connsiteX190" fmla="*/ 10778247 w 12490315"/>
              <a:gd name="connsiteY190" fmla="*/ 4307333 h 6306882"/>
              <a:gd name="connsiteX191" fmla="*/ 10826885 w 12490315"/>
              <a:gd name="connsiteY191" fmla="*/ 4268422 h 6306882"/>
              <a:gd name="connsiteX192" fmla="*/ 10963072 w 12490315"/>
              <a:gd name="connsiteY192" fmla="*/ 4219784 h 6306882"/>
              <a:gd name="connsiteX193" fmla="*/ 11099260 w 12490315"/>
              <a:gd name="connsiteY193" fmla="*/ 4180873 h 6306882"/>
              <a:gd name="connsiteX194" fmla="*/ 11177081 w 12490315"/>
              <a:gd name="connsiteY194" fmla="*/ 4161418 h 6306882"/>
              <a:gd name="connsiteX195" fmla="*/ 11663464 w 12490315"/>
              <a:gd name="connsiteY195" fmla="*/ 4132235 h 6306882"/>
              <a:gd name="connsiteX196" fmla="*/ 11819106 w 12490315"/>
              <a:gd name="connsiteY196" fmla="*/ 4112780 h 6306882"/>
              <a:gd name="connsiteX197" fmla="*/ 11877472 w 12490315"/>
              <a:gd name="connsiteY197" fmla="*/ 4103052 h 6306882"/>
              <a:gd name="connsiteX198" fmla="*/ 12033115 w 12490315"/>
              <a:gd name="connsiteY198" fmla="*/ 4064141 h 6306882"/>
              <a:gd name="connsiteX199" fmla="*/ 12081753 w 12490315"/>
              <a:gd name="connsiteY199" fmla="*/ 4044686 h 6306882"/>
              <a:gd name="connsiteX200" fmla="*/ 12101209 w 12490315"/>
              <a:gd name="connsiteY200" fmla="*/ 4025231 h 6306882"/>
              <a:gd name="connsiteX201" fmla="*/ 12140119 w 12490315"/>
              <a:gd name="connsiteY201" fmla="*/ 3996048 h 6306882"/>
              <a:gd name="connsiteX202" fmla="*/ 12198485 w 12490315"/>
              <a:gd name="connsiteY202" fmla="*/ 3957137 h 6306882"/>
              <a:gd name="connsiteX203" fmla="*/ 12266579 w 12490315"/>
              <a:gd name="connsiteY203" fmla="*/ 3869588 h 6306882"/>
              <a:gd name="connsiteX204" fmla="*/ 12286034 w 12490315"/>
              <a:gd name="connsiteY204" fmla="*/ 3811222 h 6306882"/>
              <a:gd name="connsiteX205" fmla="*/ 12354128 w 12490315"/>
              <a:gd name="connsiteY205" fmla="*/ 3713945 h 6306882"/>
              <a:gd name="connsiteX206" fmla="*/ 12422221 w 12490315"/>
              <a:gd name="connsiteY206" fmla="*/ 3529120 h 6306882"/>
              <a:gd name="connsiteX207" fmla="*/ 12441677 w 12490315"/>
              <a:gd name="connsiteY207" fmla="*/ 3441571 h 6306882"/>
              <a:gd name="connsiteX208" fmla="*/ 12461132 w 12490315"/>
              <a:gd name="connsiteY208" fmla="*/ 3392933 h 6306882"/>
              <a:gd name="connsiteX209" fmla="*/ 12490315 w 12490315"/>
              <a:gd name="connsiteY209" fmla="*/ 3295656 h 6306882"/>
              <a:gd name="connsiteX210" fmla="*/ 12470860 w 12490315"/>
              <a:gd name="connsiteY210" fmla="*/ 3198380 h 6306882"/>
              <a:gd name="connsiteX211" fmla="*/ 12451404 w 12490315"/>
              <a:gd name="connsiteY211" fmla="*/ 3159469 h 6306882"/>
              <a:gd name="connsiteX212" fmla="*/ 12441677 w 12490315"/>
              <a:gd name="connsiteY212" fmla="*/ 3101103 h 6306882"/>
              <a:gd name="connsiteX213" fmla="*/ 12393038 w 12490315"/>
              <a:gd name="connsiteY213" fmla="*/ 2964916 h 6306882"/>
              <a:gd name="connsiteX214" fmla="*/ 12373583 w 12490315"/>
              <a:gd name="connsiteY214" fmla="*/ 2877367 h 6306882"/>
              <a:gd name="connsiteX215" fmla="*/ 12363855 w 12490315"/>
              <a:gd name="connsiteY215" fmla="*/ 2809273 h 6306882"/>
              <a:gd name="connsiteX0" fmla="*/ 0 w 12490315"/>
              <a:gd name="connsiteY0" fmla="*/ 747009 h 6306882"/>
              <a:gd name="connsiteX1" fmla="*/ 97277 w 12490315"/>
              <a:gd name="connsiteY1" fmla="*/ 815103 h 6306882"/>
              <a:gd name="connsiteX2" fmla="*/ 165370 w 12490315"/>
              <a:gd name="connsiteY2" fmla="*/ 834558 h 6306882"/>
              <a:gd name="connsiteX3" fmla="*/ 204281 w 12490315"/>
              <a:gd name="connsiteY3" fmla="*/ 854014 h 6306882"/>
              <a:gd name="connsiteX4" fmla="*/ 282102 w 12490315"/>
              <a:gd name="connsiteY4" fmla="*/ 883197 h 6306882"/>
              <a:gd name="connsiteX5" fmla="*/ 408562 w 12490315"/>
              <a:gd name="connsiteY5" fmla="*/ 941563 h 6306882"/>
              <a:gd name="connsiteX6" fmla="*/ 447472 w 12490315"/>
              <a:gd name="connsiteY6" fmla="*/ 951290 h 6306882"/>
              <a:gd name="connsiteX7" fmla="*/ 505838 w 12490315"/>
              <a:gd name="connsiteY7" fmla="*/ 970745 h 6306882"/>
              <a:gd name="connsiteX8" fmla="*/ 544749 w 12490315"/>
              <a:gd name="connsiteY8" fmla="*/ 980473 h 6306882"/>
              <a:gd name="connsiteX9" fmla="*/ 680936 w 12490315"/>
              <a:gd name="connsiteY9" fmla="*/ 1019384 h 6306882"/>
              <a:gd name="connsiteX10" fmla="*/ 710119 w 12490315"/>
              <a:gd name="connsiteY10" fmla="*/ 1029111 h 6306882"/>
              <a:gd name="connsiteX11" fmla="*/ 758757 w 12490315"/>
              <a:gd name="connsiteY11" fmla="*/ 1048567 h 6306882"/>
              <a:gd name="connsiteX12" fmla="*/ 875489 w 12490315"/>
              <a:gd name="connsiteY12" fmla="*/ 1068022 h 6306882"/>
              <a:gd name="connsiteX13" fmla="*/ 1031132 w 12490315"/>
              <a:gd name="connsiteY13" fmla="*/ 1097205 h 6306882"/>
              <a:gd name="connsiteX14" fmla="*/ 1089498 w 12490315"/>
              <a:gd name="connsiteY14" fmla="*/ 1106933 h 6306882"/>
              <a:gd name="connsiteX15" fmla="*/ 1303506 w 12490315"/>
              <a:gd name="connsiteY15" fmla="*/ 1126388 h 6306882"/>
              <a:gd name="connsiteX16" fmla="*/ 1498060 w 12490315"/>
              <a:gd name="connsiteY16" fmla="*/ 1155571 h 6306882"/>
              <a:gd name="connsiteX17" fmla="*/ 1595336 w 12490315"/>
              <a:gd name="connsiteY17" fmla="*/ 1165299 h 6306882"/>
              <a:gd name="connsiteX18" fmla="*/ 1663430 w 12490315"/>
              <a:gd name="connsiteY18" fmla="*/ 1184754 h 6306882"/>
              <a:gd name="connsiteX19" fmla="*/ 1750979 w 12490315"/>
              <a:gd name="connsiteY19" fmla="*/ 1194482 h 6306882"/>
              <a:gd name="connsiteX20" fmla="*/ 1945532 w 12490315"/>
              <a:gd name="connsiteY20" fmla="*/ 1213937 h 6306882"/>
              <a:gd name="connsiteX21" fmla="*/ 2276272 w 12490315"/>
              <a:gd name="connsiteY21" fmla="*/ 1243120 h 6306882"/>
              <a:gd name="connsiteX22" fmla="*/ 2645923 w 12490315"/>
              <a:gd name="connsiteY22" fmla="*/ 1262575 h 6306882"/>
              <a:gd name="connsiteX23" fmla="*/ 4036979 w 12490315"/>
              <a:gd name="connsiteY23" fmla="*/ 1243120 h 6306882"/>
              <a:gd name="connsiteX24" fmla="*/ 4202349 w 12490315"/>
              <a:gd name="connsiteY24" fmla="*/ 1223665 h 6306882"/>
              <a:gd name="connsiteX25" fmla="*/ 4387174 w 12490315"/>
              <a:gd name="connsiteY25" fmla="*/ 1194482 h 6306882"/>
              <a:gd name="connsiteX26" fmla="*/ 4523362 w 12490315"/>
              <a:gd name="connsiteY26" fmla="*/ 1175026 h 6306882"/>
              <a:gd name="connsiteX27" fmla="*/ 4640094 w 12490315"/>
              <a:gd name="connsiteY27" fmla="*/ 1155571 h 6306882"/>
              <a:gd name="connsiteX28" fmla="*/ 4679004 w 12490315"/>
              <a:gd name="connsiteY28" fmla="*/ 1145843 h 6306882"/>
              <a:gd name="connsiteX29" fmla="*/ 4786009 w 12490315"/>
              <a:gd name="connsiteY29" fmla="*/ 1126388 h 6306882"/>
              <a:gd name="connsiteX30" fmla="*/ 4863830 w 12490315"/>
              <a:gd name="connsiteY30" fmla="*/ 1087477 h 6306882"/>
              <a:gd name="connsiteX31" fmla="*/ 4941651 w 12490315"/>
              <a:gd name="connsiteY31" fmla="*/ 1048567 h 6306882"/>
              <a:gd name="connsiteX32" fmla="*/ 4970834 w 12490315"/>
              <a:gd name="connsiteY32" fmla="*/ 1038839 h 6306882"/>
              <a:gd name="connsiteX33" fmla="*/ 5019472 w 12490315"/>
              <a:gd name="connsiteY33" fmla="*/ 1009656 h 6306882"/>
              <a:gd name="connsiteX34" fmla="*/ 5048655 w 12490315"/>
              <a:gd name="connsiteY34" fmla="*/ 990201 h 6306882"/>
              <a:gd name="connsiteX35" fmla="*/ 5107021 w 12490315"/>
              <a:gd name="connsiteY35" fmla="*/ 961018 h 6306882"/>
              <a:gd name="connsiteX36" fmla="*/ 5165387 w 12490315"/>
              <a:gd name="connsiteY36" fmla="*/ 912380 h 6306882"/>
              <a:gd name="connsiteX37" fmla="*/ 5194570 w 12490315"/>
              <a:gd name="connsiteY37" fmla="*/ 873469 h 6306882"/>
              <a:gd name="connsiteX38" fmla="*/ 5223753 w 12490315"/>
              <a:gd name="connsiteY38" fmla="*/ 844286 h 6306882"/>
              <a:gd name="connsiteX39" fmla="*/ 5262664 w 12490315"/>
              <a:gd name="connsiteY39" fmla="*/ 776192 h 6306882"/>
              <a:gd name="connsiteX40" fmla="*/ 5291847 w 12490315"/>
              <a:gd name="connsiteY40" fmla="*/ 698371 h 6306882"/>
              <a:gd name="connsiteX41" fmla="*/ 5321030 w 12490315"/>
              <a:gd name="connsiteY41" fmla="*/ 669188 h 6306882"/>
              <a:gd name="connsiteX42" fmla="*/ 5330757 w 12490315"/>
              <a:gd name="connsiteY42" fmla="*/ 630277 h 6306882"/>
              <a:gd name="connsiteX43" fmla="*/ 5393076 w 12490315"/>
              <a:gd name="connsiteY43" fmla="*/ 529656 h 6306882"/>
              <a:gd name="connsiteX44" fmla="*/ 5315457 w 12490315"/>
              <a:gd name="connsiteY44" fmla="*/ 231443 h 6306882"/>
              <a:gd name="connsiteX45" fmla="*/ 5262056 w 12490315"/>
              <a:gd name="connsiteY45" fmla="*/ 139739 h 6306882"/>
              <a:gd name="connsiteX46" fmla="*/ 5136204 w 12490315"/>
              <a:gd name="connsiteY46" fmla="*/ 75801 h 6306882"/>
              <a:gd name="connsiteX47" fmla="*/ 5077838 w 12490315"/>
              <a:gd name="connsiteY47" fmla="*/ 66073 h 6306882"/>
              <a:gd name="connsiteX48" fmla="*/ 5048655 w 12490315"/>
              <a:gd name="connsiteY48" fmla="*/ 36890 h 6306882"/>
              <a:gd name="connsiteX49" fmla="*/ 4873943 w 12490315"/>
              <a:gd name="connsiteY49" fmla="*/ 3 h 6306882"/>
              <a:gd name="connsiteX50" fmla="*/ 4679004 w 12490315"/>
              <a:gd name="connsiteY50" fmla="*/ 46618 h 6306882"/>
              <a:gd name="connsiteX51" fmla="*/ 4610911 w 12490315"/>
              <a:gd name="connsiteY51" fmla="*/ 85528 h 6306882"/>
              <a:gd name="connsiteX52" fmla="*/ 4572000 w 12490315"/>
              <a:gd name="connsiteY52" fmla="*/ 95256 h 6306882"/>
              <a:gd name="connsiteX53" fmla="*/ 4513634 w 12490315"/>
              <a:gd name="connsiteY53" fmla="*/ 143894 h 6306882"/>
              <a:gd name="connsiteX54" fmla="*/ 4474723 w 12490315"/>
              <a:gd name="connsiteY54" fmla="*/ 182805 h 6306882"/>
              <a:gd name="connsiteX55" fmla="*/ 4416357 w 12490315"/>
              <a:gd name="connsiteY55" fmla="*/ 221716 h 6306882"/>
              <a:gd name="connsiteX56" fmla="*/ 4387174 w 12490315"/>
              <a:gd name="connsiteY56" fmla="*/ 241171 h 6306882"/>
              <a:gd name="connsiteX57" fmla="*/ 4348264 w 12490315"/>
              <a:gd name="connsiteY57" fmla="*/ 299537 h 6306882"/>
              <a:gd name="connsiteX58" fmla="*/ 4309353 w 12490315"/>
              <a:gd name="connsiteY58" fmla="*/ 328720 h 6306882"/>
              <a:gd name="connsiteX59" fmla="*/ 4270443 w 12490315"/>
              <a:gd name="connsiteY59" fmla="*/ 387086 h 6306882"/>
              <a:gd name="connsiteX60" fmla="*/ 4231532 w 12490315"/>
              <a:gd name="connsiteY60" fmla="*/ 455180 h 6306882"/>
              <a:gd name="connsiteX61" fmla="*/ 4173166 w 12490315"/>
              <a:gd name="connsiteY61" fmla="*/ 533001 h 6306882"/>
              <a:gd name="connsiteX62" fmla="*/ 4134255 w 12490315"/>
              <a:gd name="connsiteY62" fmla="*/ 620550 h 6306882"/>
              <a:gd name="connsiteX63" fmla="*/ 4105072 w 12490315"/>
              <a:gd name="connsiteY63" fmla="*/ 678916 h 6306882"/>
              <a:gd name="connsiteX64" fmla="*/ 4085617 w 12490315"/>
              <a:gd name="connsiteY64" fmla="*/ 708099 h 6306882"/>
              <a:gd name="connsiteX65" fmla="*/ 4056434 w 12490315"/>
              <a:gd name="connsiteY65" fmla="*/ 795648 h 6306882"/>
              <a:gd name="connsiteX66" fmla="*/ 4036979 w 12490315"/>
              <a:gd name="connsiteY66" fmla="*/ 854014 h 6306882"/>
              <a:gd name="connsiteX67" fmla="*/ 4007796 w 12490315"/>
              <a:gd name="connsiteY67" fmla="*/ 951290 h 6306882"/>
              <a:gd name="connsiteX68" fmla="*/ 3998068 w 12490315"/>
              <a:gd name="connsiteY68" fmla="*/ 1019384 h 6306882"/>
              <a:gd name="connsiteX69" fmla="*/ 3988340 w 12490315"/>
              <a:gd name="connsiteY69" fmla="*/ 1058294 h 6306882"/>
              <a:gd name="connsiteX70" fmla="*/ 3968885 w 12490315"/>
              <a:gd name="connsiteY70" fmla="*/ 1155571 h 6306882"/>
              <a:gd name="connsiteX71" fmla="*/ 3978613 w 12490315"/>
              <a:gd name="connsiteY71" fmla="*/ 1564133 h 6306882"/>
              <a:gd name="connsiteX72" fmla="*/ 4027251 w 12490315"/>
              <a:gd name="connsiteY72" fmla="*/ 1651682 h 6306882"/>
              <a:gd name="connsiteX73" fmla="*/ 4056434 w 12490315"/>
              <a:gd name="connsiteY73" fmla="*/ 1729503 h 6306882"/>
              <a:gd name="connsiteX74" fmla="*/ 4085617 w 12490315"/>
              <a:gd name="connsiteY74" fmla="*/ 1787869 h 6306882"/>
              <a:gd name="connsiteX75" fmla="*/ 4095345 w 12490315"/>
              <a:gd name="connsiteY75" fmla="*/ 1817052 h 6306882"/>
              <a:gd name="connsiteX76" fmla="*/ 4134255 w 12490315"/>
              <a:gd name="connsiteY76" fmla="*/ 1894873 h 6306882"/>
              <a:gd name="connsiteX77" fmla="*/ 4153711 w 12490315"/>
              <a:gd name="connsiteY77" fmla="*/ 1933784 h 6306882"/>
              <a:gd name="connsiteX78" fmla="*/ 4173166 w 12490315"/>
              <a:gd name="connsiteY78" fmla="*/ 1972694 h 6306882"/>
              <a:gd name="connsiteX79" fmla="*/ 4202349 w 12490315"/>
              <a:gd name="connsiteY79" fmla="*/ 2011605 h 6306882"/>
              <a:gd name="connsiteX80" fmla="*/ 4231532 w 12490315"/>
              <a:gd name="connsiteY80" fmla="*/ 2060243 h 6306882"/>
              <a:gd name="connsiteX81" fmla="*/ 4270443 w 12490315"/>
              <a:gd name="connsiteY81" fmla="*/ 2099154 h 6306882"/>
              <a:gd name="connsiteX82" fmla="*/ 4309353 w 12490315"/>
              <a:gd name="connsiteY82" fmla="*/ 2157520 h 6306882"/>
              <a:gd name="connsiteX83" fmla="*/ 4328809 w 12490315"/>
              <a:gd name="connsiteY83" fmla="*/ 2186703 h 6306882"/>
              <a:gd name="connsiteX84" fmla="*/ 4357991 w 12490315"/>
              <a:gd name="connsiteY84" fmla="*/ 2206158 h 6306882"/>
              <a:gd name="connsiteX85" fmla="*/ 4396902 w 12490315"/>
              <a:gd name="connsiteY85" fmla="*/ 2254797 h 6306882"/>
              <a:gd name="connsiteX86" fmla="*/ 4426085 w 12490315"/>
              <a:gd name="connsiteY86" fmla="*/ 2293707 h 6306882"/>
              <a:gd name="connsiteX87" fmla="*/ 4455268 w 12490315"/>
              <a:gd name="connsiteY87" fmla="*/ 2322890 h 6306882"/>
              <a:gd name="connsiteX88" fmla="*/ 4484451 w 12490315"/>
              <a:gd name="connsiteY88" fmla="*/ 2361801 h 6306882"/>
              <a:gd name="connsiteX89" fmla="*/ 4503906 w 12490315"/>
              <a:gd name="connsiteY89" fmla="*/ 2390984 h 6306882"/>
              <a:gd name="connsiteX90" fmla="*/ 4533089 w 12490315"/>
              <a:gd name="connsiteY90" fmla="*/ 2420167 h 6306882"/>
              <a:gd name="connsiteX91" fmla="*/ 4562272 w 12490315"/>
              <a:gd name="connsiteY91" fmla="*/ 2468805 h 6306882"/>
              <a:gd name="connsiteX92" fmla="*/ 4601183 w 12490315"/>
              <a:gd name="connsiteY92" fmla="*/ 2517443 h 6306882"/>
              <a:gd name="connsiteX93" fmla="*/ 4610911 w 12490315"/>
              <a:gd name="connsiteY93" fmla="*/ 2546626 h 6306882"/>
              <a:gd name="connsiteX94" fmla="*/ 4630366 w 12490315"/>
              <a:gd name="connsiteY94" fmla="*/ 2566082 h 6306882"/>
              <a:gd name="connsiteX95" fmla="*/ 4649821 w 12490315"/>
              <a:gd name="connsiteY95" fmla="*/ 2595265 h 6306882"/>
              <a:gd name="connsiteX96" fmla="*/ 4679004 w 12490315"/>
              <a:gd name="connsiteY96" fmla="*/ 2624448 h 6306882"/>
              <a:gd name="connsiteX97" fmla="*/ 4737370 w 12490315"/>
              <a:gd name="connsiteY97" fmla="*/ 2721724 h 6306882"/>
              <a:gd name="connsiteX98" fmla="*/ 4756826 w 12490315"/>
              <a:gd name="connsiteY98" fmla="*/ 2750907 h 6306882"/>
              <a:gd name="connsiteX99" fmla="*/ 4815191 w 12490315"/>
              <a:gd name="connsiteY99" fmla="*/ 2848184 h 6306882"/>
              <a:gd name="connsiteX100" fmla="*/ 4834647 w 12490315"/>
              <a:gd name="connsiteY100" fmla="*/ 2916277 h 6306882"/>
              <a:gd name="connsiteX101" fmla="*/ 4854102 w 12490315"/>
              <a:gd name="connsiteY101" fmla="*/ 2945460 h 6306882"/>
              <a:gd name="connsiteX102" fmla="*/ 4873557 w 12490315"/>
              <a:gd name="connsiteY102" fmla="*/ 3052465 h 6306882"/>
              <a:gd name="connsiteX103" fmla="*/ 4902740 w 12490315"/>
              <a:gd name="connsiteY103" fmla="*/ 3120558 h 6306882"/>
              <a:gd name="connsiteX104" fmla="*/ 4912468 w 12490315"/>
              <a:gd name="connsiteY104" fmla="*/ 3247018 h 6306882"/>
              <a:gd name="connsiteX105" fmla="*/ 4931923 w 12490315"/>
              <a:gd name="connsiteY105" fmla="*/ 3354022 h 6306882"/>
              <a:gd name="connsiteX106" fmla="*/ 4912468 w 12490315"/>
              <a:gd name="connsiteY106" fmla="*/ 3499937 h 6306882"/>
              <a:gd name="connsiteX107" fmla="*/ 4902740 w 12490315"/>
              <a:gd name="connsiteY107" fmla="*/ 3587486 h 6306882"/>
              <a:gd name="connsiteX108" fmla="*/ 4873557 w 12490315"/>
              <a:gd name="connsiteY108" fmla="*/ 3655580 h 6306882"/>
              <a:gd name="connsiteX109" fmla="*/ 4863830 w 12490315"/>
              <a:gd name="connsiteY109" fmla="*/ 3684763 h 6306882"/>
              <a:gd name="connsiteX110" fmla="*/ 4824919 w 12490315"/>
              <a:gd name="connsiteY110" fmla="*/ 3743128 h 6306882"/>
              <a:gd name="connsiteX111" fmla="*/ 4786009 w 12490315"/>
              <a:gd name="connsiteY111" fmla="*/ 3820950 h 6306882"/>
              <a:gd name="connsiteX112" fmla="*/ 4766553 w 12490315"/>
              <a:gd name="connsiteY112" fmla="*/ 3850133 h 6306882"/>
              <a:gd name="connsiteX113" fmla="*/ 4747098 w 12490315"/>
              <a:gd name="connsiteY113" fmla="*/ 3898771 h 6306882"/>
              <a:gd name="connsiteX114" fmla="*/ 4737370 w 12490315"/>
              <a:gd name="connsiteY114" fmla="*/ 3927954 h 6306882"/>
              <a:gd name="connsiteX115" fmla="*/ 4708187 w 12490315"/>
              <a:gd name="connsiteY115" fmla="*/ 3976592 h 6306882"/>
              <a:gd name="connsiteX116" fmla="*/ 4698460 w 12490315"/>
              <a:gd name="connsiteY116" fmla="*/ 4015503 h 6306882"/>
              <a:gd name="connsiteX117" fmla="*/ 4679004 w 12490315"/>
              <a:gd name="connsiteY117" fmla="*/ 4034958 h 6306882"/>
              <a:gd name="connsiteX118" fmla="*/ 4669277 w 12490315"/>
              <a:gd name="connsiteY118" fmla="*/ 4073869 h 6306882"/>
              <a:gd name="connsiteX119" fmla="*/ 4649821 w 12490315"/>
              <a:gd name="connsiteY119" fmla="*/ 4093324 h 6306882"/>
              <a:gd name="connsiteX120" fmla="*/ 4630366 w 12490315"/>
              <a:gd name="connsiteY120" fmla="*/ 4122507 h 6306882"/>
              <a:gd name="connsiteX121" fmla="*/ 4610911 w 12490315"/>
              <a:gd name="connsiteY121" fmla="*/ 4161418 h 6306882"/>
              <a:gd name="connsiteX122" fmla="*/ 4601183 w 12490315"/>
              <a:gd name="connsiteY122" fmla="*/ 4190601 h 6306882"/>
              <a:gd name="connsiteX123" fmla="*/ 4572000 w 12490315"/>
              <a:gd name="connsiteY123" fmla="*/ 4229511 h 6306882"/>
              <a:gd name="connsiteX124" fmla="*/ 4533089 w 12490315"/>
              <a:gd name="connsiteY124" fmla="*/ 4307333 h 6306882"/>
              <a:gd name="connsiteX125" fmla="*/ 4503906 w 12490315"/>
              <a:gd name="connsiteY125" fmla="*/ 4375426 h 6306882"/>
              <a:gd name="connsiteX126" fmla="*/ 4494179 w 12490315"/>
              <a:gd name="connsiteY126" fmla="*/ 4443520 h 6306882"/>
              <a:gd name="connsiteX127" fmla="*/ 4484451 w 12490315"/>
              <a:gd name="connsiteY127" fmla="*/ 4482431 h 6306882"/>
              <a:gd name="connsiteX128" fmla="*/ 4503906 w 12490315"/>
              <a:gd name="connsiteY128" fmla="*/ 5007724 h 6306882"/>
              <a:gd name="connsiteX129" fmla="*/ 4533089 w 12490315"/>
              <a:gd name="connsiteY129" fmla="*/ 5075818 h 6306882"/>
              <a:gd name="connsiteX130" fmla="*/ 4552545 w 12490315"/>
              <a:gd name="connsiteY130" fmla="*/ 5134184 h 6306882"/>
              <a:gd name="connsiteX131" fmla="*/ 4581728 w 12490315"/>
              <a:gd name="connsiteY131" fmla="*/ 5231460 h 6306882"/>
              <a:gd name="connsiteX132" fmla="*/ 4601183 w 12490315"/>
              <a:gd name="connsiteY132" fmla="*/ 5289826 h 6306882"/>
              <a:gd name="connsiteX133" fmla="*/ 4630366 w 12490315"/>
              <a:gd name="connsiteY133" fmla="*/ 5328737 h 6306882"/>
              <a:gd name="connsiteX134" fmla="*/ 4649821 w 12490315"/>
              <a:gd name="connsiteY134" fmla="*/ 5387103 h 6306882"/>
              <a:gd name="connsiteX135" fmla="*/ 4708187 w 12490315"/>
              <a:gd name="connsiteY135" fmla="*/ 5484380 h 6306882"/>
              <a:gd name="connsiteX136" fmla="*/ 4717915 w 12490315"/>
              <a:gd name="connsiteY136" fmla="*/ 5513563 h 6306882"/>
              <a:gd name="connsiteX137" fmla="*/ 4776281 w 12490315"/>
              <a:gd name="connsiteY137" fmla="*/ 5591384 h 6306882"/>
              <a:gd name="connsiteX138" fmla="*/ 4805464 w 12490315"/>
              <a:gd name="connsiteY138" fmla="*/ 5630294 h 6306882"/>
              <a:gd name="connsiteX139" fmla="*/ 4912468 w 12490315"/>
              <a:gd name="connsiteY139" fmla="*/ 5727571 h 6306882"/>
              <a:gd name="connsiteX140" fmla="*/ 4931923 w 12490315"/>
              <a:gd name="connsiteY140" fmla="*/ 5756754 h 6306882"/>
              <a:gd name="connsiteX141" fmla="*/ 5019472 w 12490315"/>
              <a:gd name="connsiteY141" fmla="*/ 5824848 h 6306882"/>
              <a:gd name="connsiteX142" fmla="*/ 5058383 w 12490315"/>
              <a:gd name="connsiteY142" fmla="*/ 5844303 h 6306882"/>
              <a:gd name="connsiteX143" fmla="*/ 5087566 w 12490315"/>
              <a:gd name="connsiteY143" fmla="*/ 5873486 h 6306882"/>
              <a:gd name="connsiteX144" fmla="*/ 5126477 w 12490315"/>
              <a:gd name="connsiteY144" fmla="*/ 5883214 h 6306882"/>
              <a:gd name="connsiteX145" fmla="*/ 5165387 w 12490315"/>
              <a:gd name="connsiteY145" fmla="*/ 5902669 h 6306882"/>
              <a:gd name="connsiteX146" fmla="*/ 5204298 w 12490315"/>
              <a:gd name="connsiteY146" fmla="*/ 5931852 h 6306882"/>
              <a:gd name="connsiteX147" fmla="*/ 5282119 w 12490315"/>
              <a:gd name="connsiteY147" fmla="*/ 5951307 h 6306882"/>
              <a:gd name="connsiteX148" fmla="*/ 5369668 w 12490315"/>
              <a:gd name="connsiteY148" fmla="*/ 5990218 h 6306882"/>
              <a:gd name="connsiteX149" fmla="*/ 5428034 w 12490315"/>
              <a:gd name="connsiteY149" fmla="*/ 6019401 h 6306882"/>
              <a:gd name="connsiteX150" fmla="*/ 5554494 w 12490315"/>
              <a:gd name="connsiteY150" fmla="*/ 6058311 h 6306882"/>
              <a:gd name="connsiteX151" fmla="*/ 5661498 w 12490315"/>
              <a:gd name="connsiteY151" fmla="*/ 6087494 h 6306882"/>
              <a:gd name="connsiteX152" fmla="*/ 5700409 w 12490315"/>
              <a:gd name="connsiteY152" fmla="*/ 6106950 h 6306882"/>
              <a:gd name="connsiteX153" fmla="*/ 5768502 w 12490315"/>
              <a:gd name="connsiteY153" fmla="*/ 6116677 h 6306882"/>
              <a:gd name="connsiteX154" fmla="*/ 5817140 w 12490315"/>
              <a:gd name="connsiteY154" fmla="*/ 6126405 h 6306882"/>
              <a:gd name="connsiteX155" fmla="*/ 5856051 w 12490315"/>
              <a:gd name="connsiteY155" fmla="*/ 6145860 h 6306882"/>
              <a:gd name="connsiteX156" fmla="*/ 5924145 w 12490315"/>
              <a:gd name="connsiteY156" fmla="*/ 6165316 h 6306882"/>
              <a:gd name="connsiteX157" fmla="*/ 5982511 w 12490315"/>
              <a:gd name="connsiteY157" fmla="*/ 6175043 h 6306882"/>
              <a:gd name="connsiteX158" fmla="*/ 6021421 w 12490315"/>
              <a:gd name="connsiteY158" fmla="*/ 6184771 h 6306882"/>
              <a:gd name="connsiteX159" fmla="*/ 6070060 w 12490315"/>
              <a:gd name="connsiteY159" fmla="*/ 6194499 h 6306882"/>
              <a:gd name="connsiteX160" fmla="*/ 6138153 w 12490315"/>
              <a:gd name="connsiteY160" fmla="*/ 6213954 h 6306882"/>
              <a:gd name="connsiteX161" fmla="*/ 6322979 w 12490315"/>
              <a:gd name="connsiteY161" fmla="*/ 6243137 h 6306882"/>
              <a:gd name="connsiteX162" fmla="*/ 6381345 w 12490315"/>
              <a:gd name="connsiteY162" fmla="*/ 6252865 h 6306882"/>
              <a:gd name="connsiteX163" fmla="*/ 6488349 w 12490315"/>
              <a:gd name="connsiteY163" fmla="*/ 6262592 h 6306882"/>
              <a:gd name="connsiteX164" fmla="*/ 7208196 w 12490315"/>
              <a:gd name="connsiteY164" fmla="*/ 6291775 h 6306882"/>
              <a:gd name="connsiteX165" fmla="*/ 7996136 w 12490315"/>
              <a:gd name="connsiteY165" fmla="*/ 6282048 h 6306882"/>
              <a:gd name="connsiteX166" fmla="*/ 8073957 w 12490315"/>
              <a:gd name="connsiteY166" fmla="*/ 6272320 h 6306882"/>
              <a:gd name="connsiteX167" fmla="*/ 8200417 w 12490315"/>
              <a:gd name="connsiteY167" fmla="*/ 6262592 h 6306882"/>
              <a:gd name="connsiteX168" fmla="*/ 8287966 w 12490315"/>
              <a:gd name="connsiteY168" fmla="*/ 6233409 h 6306882"/>
              <a:gd name="connsiteX169" fmla="*/ 8501974 w 12490315"/>
              <a:gd name="connsiteY169" fmla="*/ 6223682 h 6306882"/>
              <a:gd name="connsiteX170" fmla="*/ 8560340 w 12490315"/>
              <a:gd name="connsiteY170" fmla="*/ 6204226 h 6306882"/>
              <a:gd name="connsiteX171" fmla="*/ 8745166 w 12490315"/>
              <a:gd name="connsiteY171" fmla="*/ 6184771 h 6306882"/>
              <a:gd name="connsiteX172" fmla="*/ 8891081 w 12490315"/>
              <a:gd name="connsiteY172" fmla="*/ 6155588 h 6306882"/>
              <a:gd name="connsiteX173" fmla="*/ 8978630 w 12490315"/>
              <a:gd name="connsiteY173" fmla="*/ 6145860 h 6306882"/>
              <a:gd name="connsiteX174" fmla="*/ 9017540 w 12490315"/>
              <a:gd name="connsiteY174" fmla="*/ 6136133 h 6306882"/>
              <a:gd name="connsiteX175" fmla="*/ 9134272 w 12490315"/>
              <a:gd name="connsiteY175" fmla="*/ 6116677 h 6306882"/>
              <a:gd name="connsiteX176" fmla="*/ 9221821 w 12490315"/>
              <a:gd name="connsiteY176" fmla="*/ 6087494 h 6306882"/>
              <a:gd name="connsiteX177" fmla="*/ 9251004 w 12490315"/>
              <a:gd name="connsiteY177" fmla="*/ 6068039 h 6306882"/>
              <a:gd name="connsiteX178" fmla="*/ 9377464 w 12490315"/>
              <a:gd name="connsiteY178" fmla="*/ 5970763 h 6306882"/>
              <a:gd name="connsiteX179" fmla="*/ 9465013 w 12490315"/>
              <a:gd name="connsiteY179" fmla="*/ 5922124 h 6306882"/>
              <a:gd name="connsiteX180" fmla="*/ 9620655 w 12490315"/>
              <a:gd name="connsiteY180" fmla="*/ 5766482 h 6306882"/>
              <a:gd name="connsiteX181" fmla="*/ 9679021 w 12490315"/>
              <a:gd name="connsiteY181" fmla="*/ 5678933 h 6306882"/>
              <a:gd name="connsiteX182" fmla="*/ 9893030 w 12490315"/>
              <a:gd name="connsiteY182" fmla="*/ 5377375 h 6306882"/>
              <a:gd name="connsiteX183" fmla="*/ 9970851 w 12490315"/>
              <a:gd name="connsiteY183" fmla="*/ 5250916 h 6306882"/>
              <a:gd name="connsiteX184" fmla="*/ 10009762 w 12490315"/>
              <a:gd name="connsiteY184" fmla="*/ 5143911 h 6306882"/>
              <a:gd name="connsiteX185" fmla="*/ 10077855 w 12490315"/>
              <a:gd name="connsiteY185" fmla="*/ 5046635 h 6306882"/>
              <a:gd name="connsiteX186" fmla="*/ 10116766 w 12490315"/>
              <a:gd name="connsiteY186" fmla="*/ 4978541 h 6306882"/>
              <a:gd name="connsiteX187" fmla="*/ 10272409 w 12490315"/>
              <a:gd name="connsiteY187" fmla="*/ 4706167 h 6306882"/>
              <a:gd name="connsiteX188" fmla="*/ 10359957 w 12490315"/>
              <a:gd name="connsiteY188" fmla="*/ 4599163 h 6306882"/>
              <a:gd name="connsiteX189" fmla="*/ 10554511 w 12490315"/>
              <a:gd name="connsiteY189" fmla="*/ 4453248 h 6306882"/>
              <a:gd name="connsiteX190" fmla="*/ 10778247 w 12490315"/>
              <a:gd name="connsiteY190" fmla="*/ 4307333 h 6306882"/>
              <a:gd name="connsiteX191" fmla="*/ 10826885 w 12490315"/>
              <a:gd name="connsiteY191" fmla="*/ 4268422 h 6306882"/>
              <a:gd name="connsiteX192" fmla="*/ 10963072 w 12490315"/>
              <a:gd name="connsiteY192" fmla="*/ 4219784 h 6306882"/>
              <a:gd name="connsiteX193" fmla="*/ 11099260 w 12490315"/>
              <a:gd name="connsiteY193" fmla="*/ 4180873 h 6306882"/>
              <a:gd name="connsiteX194" fmla="*/ 11177081 w 12490315"/>
              <a:gd name="connsiteY194" fmla="*/ 4161418 h 6306882"/>
              <a:gd name="connsiteX195" fmla="*/ 11663464 w 12490315"/>
              <a:gd name="connsiteY195" fmla="*/ 4132235 h 6306882"/>
              <a:gd name="connsiteX196" fmla="*/ 11819106 w 12490315"/>
              <a:gd name="connsiteY196" fmla="*/ 4112780 h 6306882"/>
              <a:gd name="connsiteX197" fmla="*/ 11877472 w 12490315"/>
              <a:gd name="connsiteY197" fmla="*/ 4103052 h 6306882"/>
              <a:gd name="connsiteX198" fmla="*/ 12033115 w 12490315"/>
              <a:gd name="connsiteY198" fmla="*/ 4064141 h 6306882"/>
              <a:gd name="connsiteX199" fmla="*/ 12081753 w 12490315"/>
              <a:gd name="connsiteY199" fmla="*/ 4044686 h 6306882"/>
              <a:gd name="connsiteX200" fmla="*/ 12101209 w 12490315"/>
              <a:gd name="connsiteY200" fmla="*/ 4025231 h 6306882"/>
              <a:gd name="connsiteX201" fmla="*/ 12140119 w 12490315"/>
              <a:gd name="connsiteY201" fmla="*/ 3996048 h 6306882"/>
              <a:gd name="connsiteX202" fmla="*/ 12198485 w 12490315"/>
              <a:gd name="connsiteY202" fmla="*/ 3957137 h 6306882"/>
              <a:gd name="connsiteX203" fmla="*/ 12266579 w 12490315"/>
              <a:gd name="connsiteY203" fmla="*/ 3869588 h 6306882"/>
              <a:gd name="connsiteX204" fmla="*/ 12286034 w 12490315"/>
              <a:gd name="connsiteY204" fmla="*/ 3811222 h 6306882"/>
              <a:gd name="connsiteX205" fmla="*/ 12354128 w 12490315"/>
              <a:gd name="connsiteY205" fmla="*/ 3713945 h 6306882"/>
              <a:gd name="connsiteX206" fmla="*/ 12422221 w 12490315"/>
              <a:gd name="connsiteY206" fmla="*/ 3529120 h 6306882"/>
              <a:gd name="connsiteX207" fmla="*/ 12441677 w 12490315"/>
              <a:gd name="connsiteY207" fmla="*/ 3441571 h 6306882"/>
              <a:gd name="connsiteX208" fmla="*/ 12461132 w 12490315"/>
              <a:gd name="connsiteY208" fmla="*/ 3392933 h 6306882"/>
              <a:gd name="connsiteX209" fmla="*/ 12490315 w 12490315"/>
              <a:gd name="connsiteY209" fmla="*/ 3295656 h 6306882"/>
              <a:gd name="connsiteX210" fmla="*/ 12470860 w 12490315"/>
              <a:gd name="connsiteY210" fmla="*/ 3198380 h 6306882"/>
              <a:gd name="connsiteX211" fmla="*/ 12451404 w 12490315"/>
              <a:gd name="connsiteY211" fmla="*/ 3159469 h 6306882"/>
              <a:gd name="connsiteX212" fmla="*/ 12441677 w 12490315"/>
              <a:gd name="connsiteY212" fmla="*/ 3101103 h 6306882"/>
              <a:gd name="connsiteX213" fmla="*/ 12393038 w 12490315"/>
              <a:gd name="connsiteY213" fmla="*/ 2964916 h 6306882"/>
              <a:gd name="connsiteX214" fmla="*/ 12373583 w 12490315"/>
              <a:gd name="connsiteY214" fmla="*/ 2877367 h 6306882"/>
              <a:gd name="connsiteX215" fmla="*/ 12363855 w 12490315"/>
              <a:gd name="connsiteY215" fmla="*/ 2809273 h 6306882"/>
              <a:gd name="connsiteX0" fmla="*/ 0 w 12490315"/>
              <a:gd name="connsiteY0" fmla="*/ 747009 h 6306882"/>
              <a:gd name="connsiteX1" fmla="*/ 97277 w 12490315"/>
              <a:gd name="connsiteY1" fmla="*/ 815103 h 6306882"/>
              <a:gd name="connsiteX2" fmla="*/ 165370 w 12490315"/>
              <a:gd name="connsiteY2" fmla="*/ 834558 h 6306882"/>
              <a:gd name="connsiteX3" fmla="*/ 204281 w 12490315"/>
              <a:gd name="connsiteY3" fmla="*/ 854014 h 6306882"/>
              <a:gd name="connsiteX4" fmla="*/ 282102 w 12490315"/>
              <a:gd name="connsiteY4" fmla="*/ 883197 h 6306882"/>
              <a:gd name="connsiteX5" fmla="*/ 408562 w 12490315"/>
              <a:gd name="connsiteY5" fmla="*/ 941563 h 6306882"/>
              <a:gd name="connsiteX6" fmla="*/ 447472 w 12490315"/>
              <a:gd name="connsiteY6" fmla="*/ 951290 h 6306882"/>
              <a:gd name="connsiteX7" fmla="*/ 505838 w 12490315"/>
              <a:gd name="connsiteY7" fmla="*/ 970745 h 6306882"/>
              <a:gd name="connsiteX8" fmla="*/ 544749 w 12490315"/>
              <a:gd name="connsiteY8" fmla="*/ 980473 h 6306882"/>
              <a:gd name="connsiteX9" fmla="*/ 680936 w 12490315"/>
              <a:gd name="connsiteY9" fmla="*/ 1019384 h 6306882"/>
              <a:gd name="connsiteX10" fmla="*/ 710119 w 12490315"/>
              <a:gd name="connsiteY10" fmla="*/ 1029111 h 6306882"/>
              <a:gd name="connsiteX11" fmla="*/ 758757 w 12490315"/>
              <a:gd name="connsiteY11" fmla="*/ 1048567 h 6306882"/>
              <a:gd name="connsiteX12" fmla="*/ 875489 w 12490315"/>
              <a:gd name="connsiteY12" fmla="*/ 1068022 h 6306882"/>
              <a:gd name="connsiteX13" fmla="*/ 1031132 w 12490315"/>
              <a:gd name="connsiteY13" fmla="*/ 1097205 h 6306882"/>
              <a:gd name="connsiteX14" fmla="*/ 1089498 w 12490315"/>
              <a:gd name="connsiteY14" fmla="*/ 1106933 h 6306882"/>
              <a:gd name="connsiteX15" fmla="*/ 1303506 w 12490315"/>
              <a:gd name="connsiteY15" fmla="*/ 1126388 h 6306882"/>
              <a:gd name="connsiteX16" fmla="*/ 1498060 w 12490315"/>
              <a:gd name="connsiteY16" fmla="*/ 1155571 h 6306882"/>
              <a:gd name="connsiteX17" fmla="*/ 1595336 w 12490315"/>
              <a:gd name="connsiteY17" fmla="*/ 1165299 h 6306882"/>
              <a:gd name="connsiteX18" fmla="*/ 1663430 w 12490315"/>
              <a:gd name="connsiteY18" fmla="*/ 1184754 h 6306882"/>
              <a:gd name="connsiteX19" fmla="*/ 1750979 w 12490315"/>
              <a:gd name="connsiteY19" fmla="*/ 1194482 h 6306882"/>
              <a:gd name="connsiteX20" fmla="*/ 1945532 w 12490315"/>
              <a:gd name="connsiteY20" fmla="*/ 1213937 h 6306882"/>
              <a:gd name="connsiteX21" fmla="*/ 2276272 w 12490315"/>
              <a:gd name="connsiteY21" fmla="*/ 1243120 h 6306882"/>
              <a:gd name="connsiteX22" fmla="*/ 2645923 w 12490315"/>
              <a:gd name="connsiteY22" fmla="*/ 1262575 h 6306882"/>
              <a:gd name="connsiteX23" fmla="*/ 4036979 w 12490315"/>
              <a:gd name="connsiteY23" fmla="*/ 1243120 h 6306882"/>
              <a:gd name="connsiteX24" fmla="*/ 4202349 w 12490315"/>
              <a:gd name="connsiteY24" fmla="*/ 1223665 h 6306882"/>
              <a:gd name="connsiteX25" fmla="*/ 4387174 w 12490315"/>
              <a:gd name="connsiteY25" fmla="*/ 1194482 h 6306882"/>
              <a:gd name="connsiteX26" fmla="*/ 4523362 w 12490315"/>
              <a:gd name="connsiteY26" fmla="*/ 1175026 h 6306882"/>
              <a:gd name="connsiteX27" fmla="*/ 4640094 w 12490315"/>
              <a:gd name="connsiteY27" fmla="*/ 1155571 h 6306882"/>
              <a:gd name="connsiteX28" fmla="*/ 4679004 w 12490315"/>
              <a:gd name="connsiteY28" fmla="*/ 1145843 h 6306882"/>
              <a:gd name="connsiteX29" fmla="*/ 4786009 w 12490315"/>
              <a:gd name="connsiteY29" fmla="*/ 1126388 h 6306882"/>
              <a:gd name="connsiteX30" fmla="*/ 4863830 w 12490315"/>
              <a:gd name="connsiteY30" fmla="*/ 1087477 h 6306882"/>
              <a:gd name="connsiteX31" fmla="*/ 4941651 w 12490315"/>
              <a:gd name="connsiteY31" fmla="*/ 1048567 h 6306882"/>
              <a:gd name="connsiteX32" fmla="*/ 4970834 w 12490315"/>
              <a:gd name="connsiteY32" fmla="*/ 1038839 h 6306882"/>
              <a:gd name="connsiteX33" fmla="*/ 5019472 w 12490315"/>
              <a:gd name="connsiteY33" fmla="*/ 1009656 h 6306882"/>
              <a:gd name="connsiteX34" fmla="*/ 5048655 w 12490315"/>
              <a:gd name="connsiteY34" fmla="*/ 990201 h 6306882"/>
              <a:gd name="connsiteX35" fmla="*/ 5107021 w 12490315"/>
              <a:gd name="connsiteY35" fmla="*/ 961018 h 6306882"/>
              <a:gd name="connsiteX36" fmla="*/ 5165387 w 12490315"/>
              <a:gd name="connsiteY36" fmla="*/ 912380 h 6306882"/>
              <a:gd name="connsiteX37" fmla="*/ 5194570 w 12490315"/>
              <a:gd name="connsiteY37" fmla="*/ 873469 h 6306882"/>
              <a:gd name="connsiteX38" fmla="*/ 5223753 w 12490315"/>
              <a:gd name="connsiteY38" fmla="*/ 844286 h 6306882"/>
              <a:gd name="connsiteX39" fmla="*/ 5262664 w 12490315"/>
              <a:gd name="connsiteY39" fmla="*/ 776192 h 6306882"/>
              <a:gd name="connsiteX40" fmla="*/ 5291847 w 12490315"/>
              <a:gd name="connsiteY40" fmla="*/ 698371 h 6306882"/>
              <a:gd name="connsiteX41" fmla="*/ 5321030 w 12490315"/>
              <a:gd name="connsiteY41" fmla="*/ 669188 h 6306882"/>
              <a:gd name="connsiteX42" fmla="*/ 5330757 w 12490315"/>
              <a:gd name="connsiteY42" fmla="*/ 630277 h 6306882"/>
              <a:gd name="connsiteX43" fmla="*/ 5393076 w 12490315"/>
              <a:gd name="connsiteY43" fmla="*/ 529656 h 6306882"/>
              <a:gd name="connsiteX44" fmla="*/ 5315457 w 12490315"/>
              <a:gd name="connsiteY44" fmla="*/ 231443 h 6306882"/>
              <a:gd name="connsiteX45" fmla="*/ 5262056 w 12490315"/>
              <a:gd name="connsiteY45" fmla="*/ 139739 h 6306882"/>
              <a:gd name="connsiteX46" fmla="*/ 5136204 w 12490315"/>
              <a:gd name="connsiteY46" fmla="*/ 66276 h 6306882"/>
              <a:gd name="connsiteX47" fmla="*/ 5077838 w 12490315"/>
              <a:gd name="connsiteY47" fmla="*/ 66073 h 6306882"/>
              <a:gd name="connsiteX48" fmla="*/ 5048655 w 12490315"/>
              <a:gd name="connsiteY48" fmla="*/ 36890 h 6306882"/>
              <a:gd name="connsiteX49" fmla="*/ 4873943 w 12490315"/>
              <a:gd name="connsiteY49" fmla="*/ 3 h 6306882"/>
              <a:gd name="connsiteX50" fmla="*/ 4679004 w 12490315"/>
              <a:gd name="connsiteY50" fmla="*/ 46618 h 6306882"/>
              <a:gd name="connsiteX51" fmla="*/ 4610911 w 12490315"/>
              <a:gd name="connsiteY51" fmla="*/ 85528 h 6306882"/>
              <a:gd name="connsiteX52" fmla="*/ 4572000 w 12490315"/>
              <a:gd name="connsiteY52" fmla="*/ 95256 h 6306882"/>
              <a:gd name="connsiteX53" fmla="*/ 4513634 w 12490315"/>
              <a:gd name="connsiteY53" fmla="*/ 143894 h 6306882"/>
              <a:gd name="connsiteX54" fmla="*/ 4474723 w 12490315"/>
              <a:gd name="connsiteY54" fmla="*/ 182805 h 6306882"/>
              <a:gd name="connsiteX55" fmla="*/ 4416357 w 12490315"/>
              <a:gd name="connsiteY55" fmla="*/ 221716 h 6306882"/>
              <a:gd name="connsiteX56" fmla="*/ 4387174 w 12490315"/>
              <a:gd name="connsiteY56" fmla="*/ 241171 h 6306882"/>
              <a:gd name="connsiteX57" fmla="*/ 4348264 w 12490315"/>
              <a:gd name="connsiteY57" fmla="*/ 299537 h 6306882"/>
              <a:gd name="connsiteX58" fmla="*/ 4309353 w 12490315"/>
              <a:gd name="connsiteY58" fmla="*/ 328720 h 6306882"/>
              <a:gd name="connsiteX59" fmla="*/ 4270443 w 12490315"/>
              <a:gd name="connsiteY59" fmla="*/ 387086 h 6306882"/>
              <a:gd name="connsiteX60" fmla="*/ 4231532 w 12490315"/>
              <a:gd name="connsiteY60" fmla="*/ 455180 h 6306882"/>
              <a:gd name="connsiteX61" fmla="*/ 4173166 w 12490315"/>
              <a:gd name="connsiteY61" fmla="*/ 533001 h 6306882"/>
              <a:gd name="connsiteX62" fmla="*/ 4134255 w 12490315"/>
              <a:gd name="connsiteY62" fmla="*/ 620550 h 6306882"/>
              <a:gd name="connsiteX63" fmla="*/ 4105072 w 12490315"/>
              <a:gd name="connsiteY63" fmla="*/ 678916 h 6306882"/>
              <a:gd name="connsiteX64" fmla="*/ 4085617 w 12490315"/>
              <a:gd name="connsiteY64" fmla="*/ 708099 h 6306882"/>
              <a:gd name="connsiteX65" fmla="*/ 4056434 w 12490315"/>
              <a:gd name="connsiteY65" fmla="*/ 795648 h 6306882"/>
              <a:gd name="connsiteX66" fmla="*/ 4036979 w 12490315"/>
              <a:gd name="connsiteY66" fmla="*/ 854014 h 6306882"/>
              <a:gd name="connsiteX67" fmla="*/ 4007796 w 12490315"/>
              <a:gd name="connsiteY67" fmla="*/ 951290 h 6306882"/>
              <a:gd name="connsiteX68" fmla="*/ 3998068 w 12490315"/>
              <a:gd name="connsiteY68" fmla="*/ 1019384 h 6306882"/>
              <a:gd name="connsiteX69" fmla="*/ 3988340 w 12490315"/>
              <a:gd name="connsiteY69" fmla="*/ 1058294 h 6306882"/>
              <a:gd name="connsiteX70" fmla="*/ 3968885 w 12490315"/>
              <a:gd name="connsiteY70" fmla="*/ 1155571 h 6306882"/>
              <a:gd name="connsiteX71" fmla="*/ 3978613 w 12490315"/>
              <a:gd name="connsiteY71" fmla="*/ 1564133 h 6306882"/>
              <a:gd name="connsiteX72" fmla="*/ 4027251 w 12490315"/>
              <a:gd name="connsiteY72" fmla="*/ 1651682 h 6306882"/>
              <a:gd name="connsiteX73" fmla="*/ 4056434 w 12490315"/>
              <a:gd name="connsiteY73" fmla="*/ 1729503 h 6306882"/>
              <a:gd name="connsiteX74" fmla="*/ 4085617 w 12490315"/>
              <a:gd name="connsiteY74" fmla="*/ 1787869 h 6306882"/>
              <a:gd name="connsiteX75" fmla="*/ 4095345 w 12490315"/>
              <a:gd name="connsiteY75" fmla="*/ 1817052 h 6306882"/>
              <a:gd name="connsiteX76" fmla="*/ 4134255 w 12490315"/>
              <a:gd name="connsiteY76" fmla="*/ 1894873 h 6306882"/>
              <a:gd name="connsiteX77" fmla="*/ 4153711 w 12490315"/>
              <a:gd name="connsiteY77" fmla="*/ 1933784 h 6306882"/>
              <a:gd name="connsiteX78" fmla="*/ 4173166 w 12490315"/>
              <a:gd name="connsiteY78" fmla="*/ 1972694 h 6306882"/>
              <a:gd name="connsiteX79" fmla="*/ 4202349 w 12490315"/>
              <a:gd name="connsiteY79" fmla="*/ 2011605 h 6306882"/>
              <a:gd name="connsiteX80" fmla="*/ 4231532 w 12490315"/>
              <a:gd name="connsiteY80" fmla="*/ 2060243 h 6306882"/>
              <a:gd name="connsiteX81" fmla="*/ 4270443 w 12490315"/>
              <a:gd name="connsiteY81" fmla="*/ 2099154 h 6306882"/>
              <a:gd name="connsiteX82" fmla="*/ 4309353 w 12490315"/>
              <a:gd name="connsiteY82" fmla="*/ 2157520 h 6306882"/>
              <a:gd name="connsiteX83" fmla="*/ 4328809 w 12490315"/>
              <a:gd name="connsiteY83" fmla="*/ 2186703 h 6306882"/>
              <a:gd name="connsiteX84" fmla="*/ 4357991 w 12490315"/>
              <a:gd name="connsiteY84" fmla="*/ 2206158 h 6306882"/>
              <a:gd name="connsiteX85" fmla="*/ 4396902 w 12490315"/>
              <a:gd name="connsiteY85" fmla="*/ 2254797 h 6306882"/>
              <a:gd name="connsiteX86" fmla="*/ 4426085 w 12490315"/>
              <a:gd name="connsiteY86" fmla="*/ 2293707 h 6306882"/>
              <a:gd name="connsiteX87" fmla="*/ 4455268 w 12490315"/>
              <a:gd name="connsiteY87" fmla="*/ 2322890 h 6306882"/>
              <a:gd name="connsiteX88" fmla="*/ 4484451 w 12490315"/>
              <a:gd name="connsiteY88" fmla="*/ 2361801 h 6306882"/>
              <a:gd name="connsiteX89" fmla="*/ 4503906 w 12490315"/>
              <a:gd name="connsiteY89" fmla="*/ 2390984 h 6306882"/>
              <a:gd name="connsiteX90" fmla="*/ 4533089 w 12490315"/>
              <a:gd name="connsiteY90" fmla="*/ 2420167 h 6306882"/>
              <a:gd name="connsiteX91" fmla="*/ 4562272 w 12490315"/>
              <a:gd name="connsiteY91" fmla="*/ 2468805 h 6306882"/>
              <a:gd name="connsiteX92" fmla="*/ 4601183 w 12490315"/>
              <a:gd name="connsiteY92" fmla="*/ 2517443 h 6306882"/>
              <a:gd name="connsiteX93" fmla="*/ 4610911 w 12490315"/>
              <a:gd name="connsiteY93" fmla="*/ 2546626 h 6306882"/>
              <a:gd name="connsiteX94" fmla="*/ 4630366 w 12490315"/>
              <a:gd name="connsiteY94" fmla="*/ 2566082 h 6306882"/>
              <a:gd name="connsiteX95" fmla="*/ 4649821 w 12490315"/>
              <a:gd name="connsiteY95" fmla="*/ 2595265 h 6306882"/>
              <a:gd name="connsiteX96" fmla="*/ 4679004 w 12490315"/>
              <a:gd name="connsiteY96" fmla="*/ 2624448 h 6306882"/>
              <a:gd name="connsiteX97" fmla="*/ 4737370 w 12490315"/>
              <a:gd name="connsiteY97" fmla="*/ 2721724 h 6306882"/>
              <a:gd name="connsiteX98" fmla="*/ 4756826 w 12490315"/>
              <a:gd name="connsiteY98" fmla="*/ 2750907 h 6306882"/>
              <a:gd name="connsiteX99" fmla="*/ 4815191 w 12490315"/>
              <a:gd name="connsiteY99" fmla="*/ 2848184 h 6306882"/>
              <a:gd name="connsiteX100" fmla="*/ 4834647 w 12490315"/>
              <a:gd name="connsiteY100" fmla="*/ 2916277 h 6306882"/>
              <a:gd name="connsiteX101" fmla="*/ 4854102 w 12490315"/>
              <a:gd name="connsiteY101" fmla="*/ 2945460 h 6306882"/>
              <a:gd name="connsiteX102" fmla="*/ 4873557 w 12490315"/>
              <a:gd name="connsiteY102" fmla="*/ 3052465 h 6306882"/>
              <a:gd name="connsiteX103" fmla="*/ 4902740 w 12490315"/>
              <a:gd name="connsiteY103" fmla="*/ 3120558 h 6306882"/>
              <a:gd name="connsiteX104" fmla="*/ 4912468 w 12490315"/>
              <a:gd name="connsiteY104" fmla="*/ 3247018 h 6306882"/>
              <a:gd name="connsiteX105" fmla="*/ 4931923 w 12490315"/>
              <a:gd name="connsiteY105" fmla="*/ 3354022 h 6306882"/>
              <a:gd name="connsiteX106" fmla="*/ 4912468 w 12490315"/>
              <a:gd name="connsiteY106" fmla="*/ 3499937 h 6306882"/>
              <a:gd name="connsiteX107" fmla="*/ 4902740 w 12490315"/>
              <a:gd name="connsiteY107" fmla="*/ 3587486 h 6306882"/>
              <a:gd name="connsiteX108" fmla="*/ 4873557 w 12490315"/>
              <a:gd name="connsiteY108" fmla="*/ 3655580 h 6306882"/>
              <a:gd name="connsiteX109" fmla="*/ 4863830 w 12490315"/>
              <a:gd name="connsiteY109" fmla="*/ 3684763 h 6306882"/>
              <a:gd name="connsiteX110" fmla="*/ 4824919 w 12490315"/>
              <a:gd name="connsiteY110" fmla="*/ 3743128 h 6306882"/>
              <a:gd name="connsiteX111" fmla="*/ 4786009 w 12490315"/>
              <a:gd name="connsiteY111" fmla="*/ 3820950 h 6306882"/>
              <a:gd name="connsiteX112" fmla="*/ 4766553 w 12490315"/>
              <a:gd name="connsiteY112" fmla="*/ 3850133 h 6306882"/>
              <a:gd name="connsiteX113" fmla="*/ 4747098 w 12490315"/>
              <a:gd name="connsiteY113" fmla="*/ 3898771 h 6306882"/>
              <a:gd name="connsiteX114" fmla="*/ 4737370 w 12490315"/>
              <a:gd name="connsiteY114" fmla="*/ 3927954 h 6306882"/>
              <a:gd name="connsiteX115" fmla="*/ 4708187 w 12490315"/>
              <a:gd name="connsiteY115" fmla="*/ 3976592 h 6306882"/>
              <a:gd name="connsiteX116" fmla="*/ 4698460 w 12490315"/>
              <a:gd name="connsiteY116" fmla="*/ 4015503 h 6306882"/>
              <a:gd name="connsiteX117" fmla="*/ 4679004 w 12490315"/>
              <a:gd name="connsiteY117" fmla="*/ 4034958 h 6306882"/>
              <a:gd name="connsiteX118" fmla="*/ 4669277 w 12490315"/>
              <a:gd name="connsiteY118" fmla="*/ 4073869 h 6306882"/>
              <a:gd name="connsiteX119" fmla="*/ 4649821 w 12490315"/>
              <a:gd name="connsiteY119" fmla="*/ 4093324 h 6306882"/>
              <a:gd name="connsiteX120" fmla="*/ 4630366 w 12490315"/>
              <a:gd name="connsiteY120" fmla="*/ 4122507 h 6306882"/>
              <a:gd name="connsiteX121" fmla="*/ 4610911 w 12490315"/>
              <a:gd name="connsiteY121" fmla="*/ 4161418 h 6306882"/>
              <a:gd name="connsiteX122" fmla="*/ 4601183 w 12490315"/>
              <a:gd name="connsiteY122" fmla="*/ 4190601 h 6306882"/>
              <a:gd name="connsiteX123" fmla="*/ 4572000 w 12490315"/>
              <a:gd name="connsiteY123" fmla="*/ 4229511 h 6306882"/>
              <a:gd name="connsiteX124" fmla="*/ 4533089 w 12490315"/>
              <a:gd name="connsiteY124" fmla="*/ 4307333 h 6306882"/>
              <a:gd name="connsiteX125" fmla="*/ 4503906 w 12490315"/>
              <a:gd name="connsiteY125" fmla="*/ 4375426 h 6306882"/>
              <a:gd name="connsiteX126" fmla="*/ 4494179 w 12490315"/>
              <a:gd name="connsiteY126" fmla="*/ 4443520 h 6306882"/>
              <a:gd name="connsiteX127" fmla="*/ 4484451 w 12490315"/>
              <a:gd name="connsiteY127" fmla="*/ 4482431 h 6306882"/>
              <a:gd name="connsiteX128" fmla="*/ 4503906 w 12490315"/>
              <a:gd name="connsiteY128" fmla="*/ 5007724 h 6306882"/>
              <a:gd name="connsiteX129" fmla="*/ 4533089 w 12490315"/>
              <a:gd name="connsiteY129" fmla="*/ 5075818 h 6306882"/>
              <a:gd name="connsiteX130" fmla="*/ 4552545 w 12490315"/>
              <a:gd name="connsiteY130" fmla="*/ 5134184 h 6306882"/>
              <a:gd name="connsiteX131" fmla="*/ 4581728 w 12490315"/>
              <a:gd name="connsiteY131" fmla="*/ 5231460 h 6306882"/>
              <a:gd name="connsiteX132" fmla="*/ 4601183 w 12490315"/>
              <a:gd name="connsiteY132" fmla="*/ 5289826 h 6306882"/>
              <a:gd name="connsiteX133" fmla="*/ 4630366 w 12490315"/>
              <a:gd name="connsiteY133" fmla="*/ 5328737 h 6306882"/>
              <a:gd name="connsiteX134" fmla="*/ 4649821 w 12490315"/>
              <a:gd name="connsiteY134" fmla="*/ 5387103 h 6306882"/>
              <a:gd name="connsiteX135" fmla="*/ 4708187 w 12490315"/>
              <a:gd name="connsiteY135" fmla="*/ 5484380 h 6306882"/>
              <a:gd name="connsiteX136" fmla="*/ 4717915 w 12490315"/>
              <a:gd name="connsiteY136" fmla="*/ 5513563 h 6306882"/>
              <a:gd name="connsiteX137" fmla="*/ 4776281 w 12490315"/>
              <a:gd name="connsiteY137" fmla="*/ 5591384 h 6306882"/>
              <a:gd name="connsiteX138" fmla="*/ 4805464 w 12490315"/>
              <a:gd name="connsiteY138" fmla="*/ 5630294 h 6306882"/>
              <a:gd name="connsiteX139" fmla="*/ 4912468 w 12490315"/>
              <a:gd name="connsiteY139" fmla="*/ 5727571 h 6306882"/>
              <a:gd name="connsiteX140" fmla="*/ 4931923 w 12490315"/>
              <a:gd name="connsiteY140" fmla="*/ 5756754 h 6306882"/>
              <a:gd name="connsiteX141" fmla="*/ 5019472 w 12490315"/>
              <a:gd name="connsiteY141" fmla="*/ 5824848 h 6306882"/>
              <a:gd name="connsiteX142" fmla="*/ 5058383 w 12490315"/>
              <a:gd name="connsiteY142" fmla="*/ 5844303 h 6306882"/>
              <a:gd name="connsiteX143" fmla="*/ 5087566 w 12490315"/>
              <a:gd name="connsiteY143" fmla="*/ 5873486 h 6306882"/>
              <a:gd name="connsiteX144" fmla="*/ 5126477 w 12490315"/>
              <a:gd name="connsiteY144" fmla="*/ 5883214 h 6306882"/>
              <a:gd name="connsiteX145" fmla="*/ 5165387 w 12490315"/>
              <a:gd name="connsiteY145" fmla="*/ 5902669 h 6306882"/>
              <a:gd name="connsiteX146" fmla="*/ 5204298 w 12490315"/>
              <a:gd name="connsiteY146" fmla="*/ 5931852 h 6306882"/>
              <a:gd name="connsiteX147" fmla="*/ 5282119 w 12490315"/>
              <a:gd name="connsiteY147" fmla="*/ 5951307 h 6306882"/>
              <a:gd name="connsiteX148" fmla="*/ 5369668 w 12490315"/>
              <a:gd name="connsiteY148" fmla="*/ 5990218 h 6306882"/>
              <a:gd name="connsiteX149" fmla="*/ 5428034 w 12490315"/>
              <a:gd name="connsiteY149" fmla="*/ 6019401 h 6306882"/>
              <a:gd name="connsiteX150" fmla="*/ 5554494 w 12490315"/>
              <a:gd name="connsiteY150" fmla="*/ 6058311 h 6306882"/>
              <a:gd name="connsiteX151" fmla="*/ 5661498 w 12490315"/>
              <a:gd name="connsiteY151" fmla="*/ 6087494 h 6306882"/>
              <a:gd name="connsiteX152" fmla="*/ 5700409 w 12490315"/>
              <a:gd name="connsiteY152" fmla="*/ 6106950 h 6306882"/>
              <a:gd name="connsiteX153" fmla="*/ 5768502 w 12490315"/>
              <a:gd name="connsiteY153" fmla="*/ 6116677 h 6306882"/>
              <a:gd name="connsiteX154" fmla="*/ 5817140 w 12490315"/>
              <a:gd name="connsiteY154" fmla="*/ 6126405 h 6306882"/>
              <a:gd name="connsiteX155" fmla="*/ 5856051 w 12490315"/>
              <a:gd name="connsiteY155" fmla="*/ 6145860 h 6306882"/>
              <a:gd name="connsiteX156" fmla="*/ 5924145 w 12490315"/>
              <a:gd name="connsiteY156" fmla="*/ 6165316 h 6306882"/>
              <a:gd name="connsiteX157" fmla="*/ 5982511 w 12490315"/>
              <a:gd name="connsiteY157" fmla="*/ 6175043 h 6306882"/>
              <a:gd name="connsiteX158" fmla="*/ 6021421 w 12490315"/>
              <a:gd name="connsiteY158" fmla="*/ 6184771 h 6306882"/>
              <a:gd name="connsiteX159" fmla="*/ 6070060 w 12490315"/>
              <a:gd name="connsiteY159" fmla="*/ 6194499 h 6306882"/>
              <a:gd name="connsiteX160" fmla="*/ 6138153 w 12490315"/>
              <a:gd name="connsiteY160" fmla="*/ 6213954 h 6306882"/>
              <a:gd name="connsiteX161" fmla="*/ 6322979 w 12490315"/>
              <a:gd name="connsiteY161" fmla="*/ 6243137 h 6306882"/>
              <a:gd name="connsiteX162" fmla="*/ 6381345 w 12490315"/>
              <a:gd name="connsiteY162" fmla="*/ 6252865 h 6306882"/>
              <a:gd name="connsiteX163" fmla="*/ 6488349 w 12490315"/>
              <a:gd name="connsiteY163" fmla="*/ 6262592 h 6306882"/>
              <a:gd name="connsiteX164" fmla="*/ 7208196 w 12490315"/>
              <a:gd name="connsiteY164" fmla="*/ 6291775 h 6306882"/>
              <a:gd name="connsiteX165" fmla="*/ 7996136 w 12490315"/>
              <a:gd name="connsiteY165" fmla="*/ 6282048 h 6306882"/>
              <a:gd name="connsiteX166" fmla="*/ 8073957 w 12490315"/>
              <a:gd name="connsiteY166" fmla="*/ 6272320 h 6306882"/>
              <a:gd name="connsiteX167" fmla="*/ 8200417 w 12490315"/>
              <a:gd name="connsiteY167" fmla="*/ 6262592 h 6306882"/>
              <a:gd name="connsiteX168" fmla="*/ 8287966 w 12490315"/>
              <a:gd name="connsiteY168" fmla="*/ 6233409 h 6306882"/>
              <a:gd name="connsiteX169" fmla="*/ 8501974 w 12490315"/>
              <a:gd name="connsiteY169" fmla="*/ 6223682 h 6306882"/>
              <a:gd name="connsiteX170" fmla="*/ 8560340 w 12490315"/>
              <a:gd name="connsiteY170" fmla="*/ 6204226 h 6306882"/>
              <a:gd name="connsiteX171" fmla="*/ 8745166 w 12490315"/>
              <a:gd name="connsiteY171" fmla="*/ 6184771 h 6306882"/>
              <a:gd name="connsiteX172" fmla="*/ 8891081 w 12490315"/>
              <a:gd name="connsiteY172" fmla="*/ 6155588 h 6306882"/>
              <a:gd name="connsiteX173" fmla="*/ 8978630 w 12490315"/>
              <a:gd name="connsiteY173" fmla="*/ 6145860 h 6306882"/>
              <a:gd name="connsiteX174" fmla="*/ 9017540 w 12490315"/>
              <a:gd name="connsiteY174" fmla="*/ 6136133 h 6306882"/>
              <a:gd name="connsiteX175" fmla="*/ 9134272 w 12490315"/>
              <a:gd name="connsiteY175" fmla="*/ 6116677 h 6306882"/>
              <a:gd name="connsiteX176" fmla="*/ 9221821 w 12490315"/>
              <a:gd name="connsiteY176" fmla="*/ 6087494 h 6306882"/>
              <a:gd name="connsiteX177" fmla="*/ 9251004 w 12490315"/>
              <a:gd name="connsiteY177" fmla="*/ 6068039 h 6306882"/>
              <a:gd name="connsiteX178" fmla="*/ 9377464 w 12490315"/>
              <a:gd name="connsiteY178" fmla="*/ 5970763 h 6306882"/>
              <a:gd name="connsiteX179" fmla="*/ 9465013 w 12490315"/>
              <a:gd name="connsiteY179" fmla="*/ 5922124 h 6306882"/>
              <a:gd name="connsiteX180" fmla="*/ 9620655 w 12490315"/>
              <a:gd name="connsiteY180" fmla="*/ 5766482 h 6306882"/>
              <a:gd name="connsiteX181" fmla="*/ 9679021 w 12490315"/>
              <a:gd name="connsiteY181" fmla="*/ 5678933 h 6306882"/>
              <a:gd name="connsiteX182" fmla="*/ 9893030 w 12490315"/>
              <a:gd name="connsiteY182" fmla="*/ 5377375 h 6306882"/>
              <a:gd name="connsiteX183" fmla="*/ 9970851 w 12490315"/>
              <a:gd name="connsiteY183" fmla="*/ 5250916 h 6306882"/>
              <a:gd name="connsiteX184" fmla="*/ 10009762 w 12490315"/>
              <a:gd name="connsiteY184" fmla="*/ 5143911 h 6306882"/>
              <a:gd name="connsiteX185" fmla="*/ 10077855 w 12490315"/>
              <a:gd name="connsiteY185" fmla="*/ 5046635 h 6306882"/>
              <a:gd name="connsiteX186" fmla="*/ 10116766 w 12490315"/>
              <a:gd name="connsiteY186" fmla="*/ 4978541 h 6306882"/>
              <a:gd name="connsiteX187" fmla="*/ 10272409 w 12490315"/>
              <a:gd name="connsiteY187" fmla="*/ 4706167 h 6306882"/>
              <a:gd name="connsiteX188" fmla="*/ 10359957 w 12490315"/>
              <a:gd name="connsiteY188" fmla="*/ 4599163 h 6306882"/>
              <a:gd name="connsiteX189" fmla="*/ 10554511 w 12490315"/>
              <a:gd name="connsiteY189" fmla="*/ 4453248 h 6306882"/>
              <a:gd name="connsiteX190" fmla="*/ 10778247 w 12490315"/>
              <a:gd name="connsiteY190" fmla="*/ 4307333 h 6306882"/>
              <a:gd name="connsiteX191" fmla="*/ 10826885 w 12490315"/>
              <a:gd name="connsiteY191" fmla="*/ 4268422 h 6306882"/>
              <a:gd name="connsiteX192" fmla="*/ 10963072 w 12490315"/>
              <a:gd name="connsiteY192" fmla="*/ 4219784 h 6306882"/>
              <a:gd name="connsiteX193" fmla="*/ 11099260 w 12490315"/>
              <a:gd name="connsiteY193" fmla="*/ 4180873 h 6306882"/>
              <a:gd name="connsiteX194" fmla="*/ 11177081 w 12490315"/>
              <a:gd name="connsiteY194" fmla="*/ 4161418 h 6306882"/>
              <a:gd name="connsiteX195" fmla="*/ 11663464 w 12490315"/>
              <a:gd name="connsiteY195" fmla="*/ 4132235 h 6306882"/>
              <a:gd name="connsiteX196" fmla="*/ 11819106 w 12490315"/>
              <a:gd name="connsiteY196" fmla="*/ 4112780 h 6306882"/>
              <a:gd name="connsiteX197" fmla="*/ 11877472 w 12490315"/>
              <a:gd name="connsiteY197" fmla="*/ 4103052 h 6306882"/>
              <a:gd name="connsiteX198" fmla="*/ 12033115 w 12490315"/>
              <a:gd name="connsiteY198" fmla="*/ 4064141 h 6306882"/>
              <a:gd name="connsiteX199" fmla="*/ 12081753 w 12490315"/>
              <a:gd name="connsiteY199" fmla="*/ 4044686 h 6306882"/>
              <a:gd name="connsiteX200" fmla="*/ 12101209 w 12490315"/>
              <a:gd name="connsiteY200" fmla="*/ 4025231 h 6306882"/>
              <a:gd name="connsiteX201" fmla="*/ 12140119 w 12490315"/>
              <a:gd name="connsiteY201" fmla="*/ 3996048 h 6306882"/>
              <a:gd name="connsiteX202" fmla="*/ 12198485 w 12490315"/>
              <a:gd name="connsiteY202" fmla="*/ 3957137 h 6306882"/>
              <a:gd name="connsiteX203" fmla="*/ 12266579 w 12490315"/>
              <a:gd name="connsiteY203" fmla="*/ 3869588 h 6306882"/>
              <a:gd name="connsiteX204" fmla="*/ 12286034 w 12490315"/>
              <a:gd name="connsiteY204" fmla="*/ 3811222 h 6306882"/>
              <a:gd name="connsiteX205" fmla="*/ 12354128 w 12490315"/>
              <a:gd name="connsiteY205" fmla="*/ 3713945 h 6306882"/>
              <a:gd name="connsiteX206" fmla="*/ 12422221 w 12490315"/>
              <a:gd name="connsiteY206" fmla="*/ 3529120 h 6306882"/>
              <a:gd name="connsiteX207" fmla="*/ 12441677 w 12490315"/>
              <a:gd name="connsiteY207" fmla="*/ 3441571 h 6306882"/>
              <a:gd name="connsiteX208" fmla="*/ 12461132 w 12490315"/>
              <a:gd name="connsiteY208" fmla="*/ 3392933 h 6306882"/>
              <a:gd name="connsiteX209" fmla="*/ 12490315 w 12490315"/>
              <a:gd name="connsiteY209" fmla="*/ 3295656 h 6306882"/>
              <a:gd name="connsiteX210" fmla="*/ 12470860 w 12490315"/>
              <a:gd name="connsiteY210" fmla="*/ 3198380 h 6306882"/>
              <a:gd name="connsiteX211" fmla="*/ 12451404 w 12490315"/>
              <a:gd name="connsiteY211" fmla="*/ 3159469 h 6306882"/>
              <a:gd name="connsiteX212" fmla="*/ 12441677 w 12490315"/>
              <a:gd name="connsiteY212" fmla="*/ 3101103 h 6306882"/>
              <a:gd name="connsiteX213" fmla="*/ 12393038 w 12490315"/>
              <a:gd name="connsiteY213" fmla="*/ 2964916 h 6306882"/>
              <a:gd name="connsiteX214" fmla="*/ 12373583 w 12490315"/>
              <a:gd name="connsiteY214" fmla="*/ 2877367 h 6306882"/>
              <a:gd name="connsiteX215" fmla="*/ 12363855 w 12490315"/>
              <a:gd name="connsiteY215" fmla="*/ 2809273 h 6306882"/>
              <a:gd name="connsiteX0" fmla="*/ 0 w 12490315"/>
              <a:gd name="connsiteY0" fmla="*/ 750135 h 6310008"/>
              <a:gd name="connsiteX1" fmla="*/ 97277 w 12490315"/>
              <a:gd name="connsiteY1" fmla="*/ 818229 h 6310008"/>
              <a:gd name="connsiteX2" fmla="*/ 165370 w 12490315"/>
              <a:gd name="connsiteY2" fmla="*/ 837684 h 6310008"/>
              <a:gd name="connsiteX3" fmla="*/ 204281 w 12490315"/>
              <a:gd name="connsiteY3" fmla="*/ 857140 h 6310008"/>
              <a:gd name="connsiteX4" fmla="*/ 282102 w 12490315"/>
              <a:gd name="connsiteY4" fmla="*/ 886323 h 6310008"/>
              <a:gd name="connsiteX5" fmla="*/ 408562 w 12490315"/>
              <a:gd name="connsiteY5" fmla="*/ 944689 h 6310008"/>
              <a:gd name="connsiteX6" fmla="*/ 447472 w 12490315"/>
              <a:gd name="connsiteY6" fmla="*/ 954416 h 6310008"/>
              <a:gd name="connsiteX7" fmla="*/ 505838 w 12490315"/>
              <a:gd name="connsiteY7" fmla="*/ 973871 h 6310008"/>
              <a:gd name="connsiteX8" fmla="*/ 544749 w 12490315"/>
              <a:gd name="connsiteY8" fmla="*/ 983599 h 6310008"/>
              <a:gd name="connsiteX9" fmla="*/ 680936 w 12490315"/>
              <a:gd name="connsiteY9" fmla="*/ 1022510 h 6310008"/>
              <a:gd name="connsiteX10" fmla="*/ 710119 w 12490315"/>
              <a:gd name="connsiteY10" fmla="*/ 1032237 h 6310008"/>
              <a:gd name="connsiteX11" fmla="*/ 758757 w 12490315"/>
              <a:gd name="connsiteY11" fmla="*/ 1051693 h 6310008"/>
              <a:gd name="connsiteX12" fmla="*/ 875489 w 12490315"/>
              <a:gd name="connsiteY12" fmla="*/ 1071148 h 6310008"/>
              <a:gd name="connsiteX13" fmla="*/ 1031132 w 12490315"/>
              <a:gd name="connsiteY13" fmla="*/ 1100331 h 6310008"/>
              <a:gd name="connsiteX14" fmla="*/ 1089498 w 12490315"/>
              <a:gd name="connsiteY14" fmla="*/ 1110059 h 6310008"/>
              <a:gd name="connsiteX15" fmla="*/ 1303506 w 12490315"/>
              <a:gd name="connsiteY15" fmla="*/ 1129514 h 6310008"/>
              <a:gd name="connsiteX16" fmla="*/ 1498060 w 12490315"/>
              <a:gd name="connsiteY16" fmla="*/ 1158697 h 6310008"/>
              <a:gd name="connsiteX17" fmla="*/ 1595336 w 12490315"/>
              <a:gd name="connsiteY17" fmla="*/ 1168425 h 6310008"/>
              <a:gd name="connsiteX18" fmla="*/ 1663430 w 12490315"/>
              <a:gd name="connsiteY18" fmla="*/ 1187880 h 6310008"/>
              <a:gd name="connsiteX19" fmla="*/ 1750979 w 12490315"/>
              <a:gd name="connsiteY19" fmla="*/ 1197608 h 6310008"/>
              <a:gd name="connsiteX20" fmla="*/ 1945532 w 12490315"/>
              <a:gd name="connsiteY20" fmla="*/ 1217063 h 6310008"/>
              <a:gd name="connsiteX21" fmla="*/ 2276272 w 12490315"/>
              <a:gd name="connsiteY21" fmla="*/ 1246246 h 6310008"/>
              <a:gd name="connsiteX22" fmla="*/ 2645923 w 12490315"/>
              <a:gd name="connsiteY22" fmla="*/ 1265701 h 6310008"/>
              <a:gd name="connsiteX23" fmla="*/ 4036979 w 12490315"/>
              <a:gd name="connsiteY23" fmla="*/ 1246246 h 6310008"/>
              <a:gd name="connsiteX24" fmla="*/ 4202349 w 12490315"/>
              <a:gd name="connsiteY24" fmla="*/ 1226791 h 6310008"/>
              <a:gd name="connsiteX25" fmla="*/ 4387174 w 12490315"/>
              <a:gd name="connsiteY25" fmla="*/ 1197608 h 6310008"/>
              <a:gd name="connsiteX26" fmla="*/ 4523362 w 12490315"/>
              <a:gd name="connsiteY26" fmla="*/ 1178152 h 6310008"/>
              <a:gd name="connsiteX27" fmla="*/ 4640094 w 12490315"/>
              <a:gd name="connsiteY27" fmla="*/ 1158697 h 6310008"/>
              <a:gd name="connsiteX28" fmla="*/ 4679004 w 12490315"/>
              <a:gd name="connsiteY28" fmla="*/ 1148969 h 6310008"/>
              <a:gd name="connsiteX29" fmla="*/ 4786009 w 12490315"/>
              <a:gd name="connsiteY29" fmla="*/ 1129514 h 6310008"/>
              <a:gd name="connsiteX30" fmla="*/ 4863830 w 12490315"/>
              <a:gd name="connsiteY30" fmla="*/ 1090603 h 6310008"/>
              <a:gd name="connsiteX31" fmla="*/ 4941651 w 12490315"/>
              <a:gd name="connsiteY31" fmla="*/ 1051693 h 6310008"/>
              <a:gd name="connsiteX32" fmla="*/ 4970834 w 12490315"/>
              <a:gd name="connsiteY32" fmla="*/ 1041965 h 6310008"/>
              <a:gd name="connsiteX33" fmla="*/ 5019472 w 12490315"/>
              <a:gd name="connsiteY33" fmla="*/ 1012782 h 6310008"/>
              <a:gd name="connsiteX34" fmla="*/ 5048655 w 12490315"/>
              <a:gd name="connsiteY34" fmla="*/ 993327 h 6310008"/>
              <a:gd name="connsiteX35" fmla="*/ 5107021 w 12490315"/>
              <a:gd name="connsiteY35" fmla="*/ 964144 h 6310008"/>
              <a:gd name="connsiteX36" fmla="*/ 5165387 w 12490315"/>
              <a:gd name="connsiteY36" fmla="*/ 915506 h 6310008"/>
              <a:gd name="connsiteX37" fmla="*/ 5194570 w 12490315"/>
              <a:gd name="connsiteY37" fmla="*/ 876595 h 6310008"/>
              <a:gd name="connsiteX38" fmla="*/ 5223753 w 12490315"/>
              <a:gd name="connsiteY38" fmla="*/ 847412 h 6310008"/>
              <a:gd name="connsiteX39" fmla="*/ 5262664 w 12490315"/>
              <a:gd name="connsiteY39" fmla="*/ 779318 h 6310008"/>
              <a:gd name="connsiteX40" fmla="*/ 5291847 w 12490315"/>
              <a:gd name="connsiteY40" fmla="*/ 701497 h 6310008"/>
              <a:gd name="connsiteX41" fmla="*/ 5321030 w 12490315"/>
              <a:gd name="connsiteY41" fmla="*/ 672314 h 6310008"/>
              <a:gd name="connsiteX42" fmla="*/ 5330757 w 12490315"/>
              <a:gd name="connsiteY42" fmla="*/ 633403 h 6310008"/>
              <a:gd name="connsiteX43" fmla="*/ 5393076 w 12490315"/>
              <a:gd name="connsiteY43" fmla="*/ 532782 h 6310008"/>
              <a:gd name="connsiteX44" fmla="*/ 5315457 w 12490315"/>
              <a:gd name="connsiteY44" fmla="*/ 234569 h 6310008"/>
              <a:gd name="connsiteX45" fmla="*/ 5262056 w 12490315"/>
              <a:gd name="connsiteY45" fmla="*/ 142865 h 6310008"/>
              <a:gd name="connsiteX46" fmla="*/ 5136204 w 12490315"/>
              <a:gd name="connsiteY46" fmla="*/ 69402 h 6310008"/>
              <a:gd name="connsiteX47" fmla="*/ 5077838 w 12490315"/>
              <a:gd name="connsiteY47" fmla="*/ 69199 h 6310008"/>
              <a:gd name="connsiteX48" fmla="*/ 5067705 w 12490315"/>
              <a:gd name="connsiteY48" fmla="*/ 11441 h 6310008"/>
              <a:gd name="connsiteX49" fmla="*/ 4873943 w 12490315"/>
              <a:gd name="connsiteY49" fmla="*/ 3129 h 6310008"/>
              <a:gd name="connsiteX50" fmla="*/ 4679004 w 12490315"/>
              <a:gd name="connsiteY50" fmla="*/ 49744 h 6310008"/>
              <a:gd name="connsiteX51" fmla="*/ 4610911 w 12490315"/>
              <a:gd name="connsiteY51" fmla="*/ 88654 h 6310008"/>
              <a:gd name="connsiteX52" fmla="*/ 4572000 w 12490315"/>
              <a:gd name="connsiteY52" fmla="*/ 98382 h 6310008"/>
              <a:gd name="connsiteX53" fmla="*/ 4513634 w 12490315"/>
              <a:gd name="connsiteY53" fmla="*/ 147020 h 6310008"/>
              <a:gd name="connsiteX54" fmla="*/ 4474723 w 12490315"/>
              <a:gd name="connsiteY54" fmla="*/ 185931 h 6310008"/>
              <a:gd name="connsiteX55" fmla="*/ 4416357 w 12490315"/>
              <a:gd name="connsiteY55" fmla="*/ 224842 h 6310008"/>
              <a:gd name="connsiteX56" fmla="*/ 4387174 w 12490315"/>
              <a:gd name="connsiteY56" fmla="*/ 244297 h 6310008"/>
              <a:gd name="connsiteX57" fmla="*/ 4348264 w 12490315"/>
              <a:gd name="connsiteY57" fmla="*/ 302663 h 6310008"/>
              <a:gd name="connsiteX58" fmla="*/ 4309353 w 12490315"/>
              <a:gd name="connsiteY58" fmla="*/ 331846 h 6310008"/>
              <a:gd name="connsiteX59" fmla="*/ 4270443 w 12490315"/>
              <a:gd name="connsiteY59" fmla="*/ 390212 h 6310008"/>
              <a:gd name="connsiteX60" fmla="*/ 4231532 w 12490315"/>
              <a:gd name="connsiteY60" fmla="*/ 458306 h 6310008"/>
              <a:gd name="connsiteX61" fmla="*/ 4173166 w 12490315"/>
              <a:gd name="connsiteY61" fmla="*/ 536127 h 6310008"/>
              <a:gd name="connsiteX62" fmla="*/ 4134255 w 12490315"/>
              <a:gd name="connsiteY62" fmla="*/ 623676 h 6310008"/>
              <a:gd name="connsiteX63" fmla="*/ 4105072 w 12490315"/>
              <a:gd name="connsiteY63" fmla="*/ 682042 h 6310008"/>
              <a:gd name="connsiteX64" fmla="*/ 4085617 w 12490315"/>
              <a:gd name="connsiteY64" fmla="*/ 711225 h 6310008"/>
              <a:gd name="connsiteX65" fmla="*/ 4056434 w 12490315"/>
              <a:gd name="connsiteY65" fmla="*/ 798774 h 6310008"/>
              <a:gd name="connsiteX66" fmla="*/ 4036979 w 12490315"/>
              <a:gd name="connsiteY66" fmla="*/ 857140 h 6310008"/>
              <a:gd name="connsiteX67" fmla="*/ 4007796 w 12490315"/>
              <a:gd name="connsiteY67" fmla="*/ 954416 h 6310008"/>
              <a:gd name="connsiteX68" fmla="*/ 3998068 w 12490315"/>
              <a:gd name="connsiteY68" fmla="*/ 1022510 h 6310008"/>
              <a:gd name="connsiteX69" fmla="*/ 3988340 w 12490315"/>
              <a:gd name="connsiteY69" fmla="*/ 1061420 h 6310008"/>
              <a:gd name="connsiteX70" fmla="*/ 3968885 w 12490315"/>
              <a:gd name="connsiteY70" fmla="*/ 1158697 h 6310008"/>
              <a:gd name="connsiteX71" fmla="*/ 3978613 w 12490315"/>
              <a:gd name="connsiteY71" fmla="*/ 1567259 h 6310008"/>
              <a:gd name="connsiteX72" fmla="*/ 4027251 w 12490315"/>
              <a:gd name="connsiteY72" fmla="*/ 1654808 h 6310008"/>
              <a:gd name="connsiteX73" fmla="*/ 4056434 w 12490315"/>
              <a:gd name="connsiteY73" fmla="*/ 1732629 h 6310008"/>
              <a:gd name="connsiteX74" fmla="*/ 4085617 w 12490315"/>
              <a:gd name="connsiteY74" fmla="*/ 1790995 h 6310008"/>
              <a:gd name="connsiteX75" fmla="*/ 4095345 w 12490315"/>
              <a:gd name="connsiteY75" fmla="*/ 1820178 h 6310008"/>
              <a:gd name="connsiteX76" fmla="*/ 4134255 w 12490315"/>
              <a:gd name="connsiteY76" fmla="*/ 1897999 h 6310008"/>
              <a:gd name="connsiteX77" fmla="*/ 4153711 w 12490315"/>
              <a:gd name="connsiteY77" fmla="*/ 1936910 h 6310008"/>
              <a:gd name="connsiteX78" fmla="*/ 4173166 w 12490315"/>
              <a:gd name="connsiteY78" fmla="*/ 1975820 h 6310008"/>
              <a:gd name="connsiteX79" fmla="*/ 4202349 w 12490315"/>
              <a:gd name="connsiteY79" fmla="*/ 2014731 h 6310008"/>
              <a:gd name="connsiteX80" fmla="*/ 4231532 w 12490315"/>
              <a:gd name="connsiteY80" fmla="*/ 2063369 h 6310008"/>
              <a:gd name="connsiteX81" fmla="*/ 4270443 w 12490315"/>
              <a:gd name="connsiteY81" fmla="*/ 2102280 h 6310008"/>
              <a:gd name="connsiteX82" fmla="*/ 4309353 w 12490315"/>
              <a:gd name="connsiteY82" fmla="*/ 2160646 h 6310008"/>
              <a:gd name="connsiteX83" fmla="*/ 4328809 w 12490315"/>
              <a:gd name="connsiteY83" fmla="*/ 2189829 h 6310008"/>
              <a:gd name="connsiteX84" fmla="*/ 4357991 w 12490315"/>
              <a:gd name="connsiteY84" fmla="*/ 2209284 h 6310008"/>
              <a:gd name="connsiteX85" fmla="*/ 4396902 w 12490315"/>
              <a:gd name="connsiteY85" fmla="*/ 2257923 h 6310008"/>
              <a:gd name="connsiteX86" fmla="*/ 4426085 w 12490315"/>
              <a:gd name="connsiteY86" fmla="*/ 2296833 h 6310008"/>
              <a:gd name="connsiteX87" fmla="*/ 4455268 w 12490315"/>
              <a:gd name="connsiteY87" fmla="*/ 2326016 h 6310008"/>
              <a:gd name="connsiteX88" fmla="*/ 4484451 w 12490315"/>
              <a:gd name="connsiteY88" fmla="*/ 2364927 h 6310008"/>
              <a:gd name="connsiteX89" fmla="*/ 4503906 w 12490315"/>
              <a:gd name="connsiteY89" fmla="*/ 2394110 h 6310008"/>
              <a:gd name="connsiteX90" fmla="*/ 4533089 w 12490315"/>
              <a:gd name="connsiteY90" fmla="*/ 2423293 h 6310008"/>
              <a:gd name="connsiteX91" fmla="*/ 4562272 w 12490315"/>
              <a:gd name="connsiteY91" fmla="*/ 2471931 h 6310008"/>
              <a:gd name="connsiteX92" fmla="*/ 4601183 w 12490315"/>
              <a:gd name="connsiteY92" fmla="*/ 2520569 h 6310008"/>
              <a:gd name="connsiteX93" fmla="*/ 4610911 w 12490315"/>
              <a:gd name="connsiteY93" fmla="*/ 2549752 h 6310008"/>
              <a:gd name="connsiteX94" fmla="*/ 4630366 w 12490315"/>
              <a:gd name="connsiteY94" fmla="*/ 2569208 h 6310008"/>
              <a:gd name="connsiteX95" fmla="*/ 4649821 w 12490315"/>
              <a:gd name="connsiteY95" fmla="*/ 2598391 h 6310008"/>
              <a:gd name="connsiteX96" fmla="*/ 4679004 w 12490315"/>
              <a:gd name="connsiteY96" fmla="*/ 2627574 h 6310008"/>
              <a:gd name="connsiteX97" fmla="*/ 4737370 w 12490315"/>
              <a:gd name="connsiteY97" fmla="*/ 2724850 h 6310008"/>
              <a:gd name="connsiteX98" fmla="*/ 4756826 w 12490315"/>
              <a:gd name="connsiteY98" fmla="*/ 2754033 h 6310008"/>
              <a:gd name="connsiteX99" fmla="*/ 4815191 w 12490315"/>
              <a:gd name="connsiteY99" fmla="*/ 2851310 h 6310008"/>
              <a:gd name="connsiteX100" fmla="*/ 4834647 w 12490315"/>
              <a:gd name="connsiteY100" fmla="*/ 2919403 h 6310008"/>
              <a:gd name="connsiteX101" fmla="*/ 4854102 w 12490315"/>
              <a:gd name="connsiteY101" fmla="*/ 2948586 h 6310008"/>
              <a:gd name="connsiteX102" fmla="*/ 4873557 w 12490315"/>
              <a:gd name="connsiteY102" fmla="*/ 3055591 h 6310008"/>
              <a:gd name="connsiteX103" fmla="*/ 4902740 w 12490315"/>
              <a:gd name="connsiteY103" fmla="*/ 3123684 h 6310008"/>
              <a:gd name="connsiteX104" fmla="*/ 4912468 w 12490315"/>
              <a:gd name="connsiteY104" fmla="*/ 3250144 h 6310008"/>
              <a:gd name="connsiteX105" fmla="*/ 4931923 w 12490315"/>
              <a:gd name="connsiteY105" fmla="*/ 3357148 h 6310008"/>
              <a:gd name="connsiteX106" fmla="*/ 4912468 w 12490315"/>
              <a:gd name="connsiteY106" fmla="*/ 3503063 h 6310008"/>
              <a:gd name="connsiteX107" fmla="*/ 4902740 w 12490315"/>
              <a:gd name="connsiteY107" fmla="*/ 3590612 h 6310008"/>
              <a:gd name="connsiteX108" fmla="*/ 4873557 w 12490315"/>
              <a:gd name="connsiteY108" fmla="*/ 3658706 h 6310008"/>
              <a:gd name="connsiteX109" fmla="*/ 4863830 w 12490315"/>
              <a:gd name="connsiteY109" fmla="*/ 3687889 h 6310008"/>
              <a:gd name="connsiteX110" fmla="*/ 4824919 w 12490315"/>
              <a:gd name="connsiteY110" fmla="*/ 3746254 h 6310008"/>
              <a:gd name="connsiteX111" fmla="*/ 4786009 w 12490315"/>
              <a:gd name="connsiteY111" fmla="*/ 3824076 h 6310008"/>
              <a:gd name="connsiteX112" fmla="*/ 4766553 w 12490315"/>
              <a:gd name="connsiteY112" fmla="*/ 3853259 h 6310008"/>
              <a:gd name="connsiteX113" fmla="*/ 4747098 w 12490315"/>
              <a:gd name="connsiteY113" fmla="*/ 3901897 h 6310008"/>
              <a:gd name="connsiteX114" fmla="*/ 4737370 w 12490315"/>
              <a:gd name="connsiteY114" fmla="*/ 3931080 h 6310008"/>
              <a:gd name="connsiteX115" fmla="*/ 4708187 w 12490315"/>
              <a:gd name="connsiteY115" fmla="*/ 3979718 h 6310008"/>
              <a:gd name="connsiteX116" fmla="*/ 4698460 w 12490315"/>
              <a:gd name="connsiteY116" fmla="*/ 4018629 h 6310008"/>
              <a:gd name="connsiteX117" fmla="*/ 4679004 w 12490315"/>
              <a:gd name="connsiteY117" fmla="*/ 4038084 h 6310008"/>
              <a:gd name="connsiteX118" fmla="*/ 4669277 w 12490315"/>
              <a:gd name="connsiteY118" fmla="*/ 4076995 h 6310008"/>
              <a:gd name="connsiteX119" fmla="*/ 4649821 w 12490315"/>
              <a:gd name="connsiteY119" fmla="*/ 4096450 h 6310008"/>
              <a:gd name="connsiteX120" fmla="*/ 4630366 w 12490315"/>
              <a:gd name="connsiteY120" fmla="*/ 4125633 h 6310008"/>
              <a:gd name="connsiteX121" fmla="*/ 4610911 w 12490315"/>
              <a:gd name="connsiteY121" fmla="*/ 4164544 h 6310008"/>
              <a:gd name="connsiteX122" fmla="*/ 4601183 w 12490315"/>
              <a:gd name="connsiteY122" fmla="*/ 4193727 h 6310008"/>
              <a:gd name="connsiteX123" fmla="*/ 4572000 w 12490315"/>
              <a:gd name="connsiteY123" fmla="*/ 4232637 h 6310008"/>
              <a:gd name="connsiteX124" fmla="*/ 4533089 w 12490315"/>
              <a:gd name="connsiteY124" fmla="*/ 4310459 h 6310008"/>
              <a:gd name="connsiteX125" fmla="*/ 4503906 w 12490315"/>
              <a:gd name="connsiteY125" fmla="*/ 4378552 h 6310008"/>
              <a:gd name="connsiteX126" fmla="*/ 4494179 w 12490315"/>
              <a:gd name="connsiteY126" fmla="*/ 4446646 h 6310008"/>
              <a:gd name="connsiteX127" fmla="*/ 4484451 w 12490315"/>
              <a:gd name="connsiteY127" fmla="*/ 4485557 h 6310008"/>
              <a:gd name="connsiteX128" fmla="*/ 4503906 w 12490315"/>
              <a:gd name="connsiteY128" fmla="*/ 5010850 h 6310008"/>
              <a:gd name="connsiteX129" fmla="*/ 4533089 w 12490315"/>
              <a:gd name="connsiteY129" fmla="*/ 5078944 h 6310008"/>
              <a:gd name="connsiteX130" fmla="*/ 4552545 w 12490315"/>
              <a:gd name="connsiteY130" fmla="*/ 5137310 h 6310008"/>
              <a:gd name="connsiteX131" fmla="*/ 4581728 w 12490315"/>
              <a:gd name="connsiteY131" fmla="*/ 5234586 h 6310008"/>
              <a:gd name="connsiteX132" fmla="*/ 4601183 w 12490315"/>
              <a:gd name="connsiteY132" fmla="*/ 5292952 h 6310008"/>
              <a:gd name="connsiteX133" fmla="*/ 4630366 w 12490315"/>
              <a:gd name="connsiteY133" fmla="*/ 5331863 h 6310008"/>
              <a:gd name="connsiteX134" fmla="*/ 4649821 w 12490315"/>
              <a:gd name="connsiteY134" fmla="*/ 5390229 h 6310008"/>
              <a:gd name="connsiteX135" fmla="*/ 4708187 w 12490315"/>
              <a:gd name="connsiteY135" fmla="*/ 5487506 h 6310008"/>
              <a:gd name="connsiteX136" fmla="*/ 4717915 w 12490315"/>
              <a:gd name="connsiteY136" fmla="*/ 5516689 h 6310008"/>
              <a:gd name="connsiteX137" fmla="*/ 4776281 w 12490315"/>
              <a:gd name="connsiteY137" fmla="*/ 5594510 h 6310008"/>
              <a:gd name="connsiteX138" fmla="*/ 4805464 w 12490315"/>
              <a:gd name="connsiteY138" fmla="*/ 5633420 h 6310008"/>
              <a:gd name="connsiteX139" fmla="*/ 4912468 w 12490315"/>
              <a:gd name="connsiteY139" fmla="*/ 5730697 h 6310008"/>
              <a:gd name="connsiteX140" fmla="*/ 4931923 w 12490315"/>
              <a:gd name="connsiteY140" fmla="*/ 5759880 h 6310008"/>
              <a:gd name="connsiteX141" fmla="*/ 5019472 w 12490315"/>
              <a:gd name="connsiteY141" fmla="*/ 5827974 h 6310008"/>
              <a:gd name="connsiteX142" fmla="*/ 5058383 w 12490315"/>
              <a:gd name="connsiteY142" fmla="*/ 5847429 h 6310008"/>
              <a:gd name="connsiteX143" fmla="*/ 5087566 w 12490315"/>
              <a:gd name="connsiteY143" fmla="*/ 5876612 h 6310008"/>
              <a:gd name="connsiteX144" fmla="*/ 5126477 w 12490315"/>
              <a:gd name="connsiteY144" fmla="*/ 5886340 h 6310008"/>
              <a:gd name="connsiteX145" fmla="*/ 5165387 w 12490315"/>
              <a:gd name="connsiteY145" fmla="*/ 5905795 h 6310008"/>
              <a:gd name="connsiteX146" fmla="*/ 5204298 w 12490315"/>
              <a:gd name="connsiteY146" fmla="*/ 5934978 h 6310008"/>
              <a:gd name="connsiteX147" fmla="*/ 5282119 w 12490315"/>
              <a:gd name="connsiteY147" fmla="*/ 5954433 h 6310008"/>
              <a:gd name="connsiteX148" fmla="*/ 5369668 w 12490315"/>
              <a:gd name="connsiteY148" fmla="*/ 5993344 h 6310008"/>
              <a:gd name="connsiteX149" fmla="*/ 5428034 w 12490315"/>
              <a:gd name="connsiteY149" fmla="*/ 6022527 h 6310008"/>
              <a:gd name="connsiteX150" fmla="*/ 5554494 w 12490315"/>
              <a:gd name="connsiteY150" fmla="*/ 6061437 h 6310008"/>
              <a:gd name="connsiteX151" fmla="*/ 5661498 w 12490315"/>
              <a:gd name="connsiteY151" fmla="*/ 6090620 h 6310008"/>
              <a:gd name="connsiteX152" fmla="*/ 5700409 w 12490315"/>
              <a:gd name="connsiteY152" fmla="*/ 6110076 h 6310008"/>
              <a:gd name="connsiteX153" fmla="*/ 5768502 w 12490315"/>
              <a:gd name="connsiteY153" fmla="*/ 6119803 h 6310008"/>
              <a:gd name="connsiteX154" fmla="*/ 5817140 w 12490315"/>
              <a:gd name="connsiteY154" fmla="*/ 6129531 h 6310008"/>
              <a:gd name="connsiteX155" fmla="*/ 5856051 w 12490315"/>
              <a:gd name="connsiteY155" fmla="*/ 6148986 h 6310008"/>
              <a:gd name="connsiteX156" fmla="*/ 5924145 w 12490315"/>
              <a:gd name="connsiteY156" fmla="*/ 6168442 h 6310008"/>
              <a:gd name="connsiteX157" fmla="*/ 5982511 w 12490315"/>
              <a:gd name="connsiteY157" fmla="*/ 6178169 h 6310008"/>
              <a:gd name="connsiteX158" fmla="*/ 6021421 w 12490315"/>
              <a:gd name="connsiteY158" fmla="*/ 6187897 h 6310008"/>
              <a:gd name="connsiteX159" fmla="*/ 6070060 w 12490315"/>
              <a:gd name="connsiteY159" fmla="*/ 6197625 h 6310008"/>
              <a:gd name="connsiteX160" fmla="*/ 6138153 w 12490315"/>
              <a:gd name="connsiteY160" fmla="*/ 6217080 h 6310008"/>
              <a:gd name="connsiteX161" fmla="*/ 6322979 w 12490315"/>
              <a:gd name="connsiteY161" fmla="*/ 6246263 h 6310008"/>
              <a:gd name="connsiteX162" fmla="*/ 6381345 w 12490315"/>
              <a:gd name="connsiteY162" fmla="*/ 6255991 h 6310008"/>
              <a:gd name="connsiteX163" fmla="*/ 6488349 w 12490315"/>
              <a:gd name="connsiteY163" fmla="*/ 6265718 h 6310008"/>
              <a:gd name="connsiteX164" fmla="*/ 7208196 w 12490315"/>
              <a:gd name="connsiteY164" fmla="*/ 6294901 h 6310008"/>
              <a:gd name="connsiteX165" fmla="*/ 7996136 w 12490315"/>
              <a:gd name="connsiteY165" fmla="*/ 6285174 h 6310008"/>
              <a:gd name="connsiteX166" fmla="*/ 8073957 w 12490315"/>
              <a:gd name="connsiteY166" fmla="*/ 6275446 h 6310008"/>
              <a:gd name="connsiteX167" fmla="*/ 8200417 w 12490315"/>
              <a:gd name="connsiteY167" fmla="*/ 6265718 h 6310008"/>
              <a:gd name="connsiteX168" fmla="*/ 8287966 w 12490315"/>
              <a:gd name="connsiteY168" fmla="*/ 6236535 h 6310008"/>
              <a:gd name="connsiteX169" fmla="*/ 8501974 w 12490315"/>
              <a:gd name="connsiteY169" fmla="*/ 6226808 h 6310008"/>
              <a:gd name="connsiteX170" fmla="*/ 8560340 w 12490315"/>
              <a:gd name="connsiteY170" fmla="*/ 6207352 h 6310008"/>
              <a:gd name="connsiteX171" fmla="*/ 8745166 w 12490315"/>
              <a:gd name="connsiteY171" fmla="*/ 6187897 h 6310008"/>
              <a:gd name="connsiteX172" fmla="*/ 8891081 w 12490315"/>
              <a:gd name="connsiteY172" fmla="*/ 6158714 h 6310008"/>
              <a:gd name="connsiteX173" fmla="*/ 8978630 w 12490315"/>
              <a:gd name="connsiteY173" fmla="*/ 6148986 h 6310008"/>
              <a:gd name="connsiteX174" fmla="*/ 9017540 w 12490315"/>
              <a:gd name="connsiteY174" fmla="*/ 6139259 h 6310008"/>
              <a:gd name="connsiteX175" fmla="*/ 9134272 w 12490315"/>
              <a:gd name="connsiteY175" fmla="*/ 6119803 h 6310008"/>
              <a:gd name="connsiteX176" fmla="*/ 9221821 w 12490315"/>
              <a:gd name="connsiteY176" fmla="*/ 6090620 h 6310008"/>
              <a:gd name="connsiteX177" fmla="*/ 9251004 w 12490315"/>
              <a:gd name="connsiteY177" fmla="*/ 6071165 h 6310008"/>
              <a:gd name="connsiteX178" fmla="*/ 9377464 w 12490315"/>
              <a:gd name="connsiteY178" fmla="*/ 5973889 h 6310008"/>
              <a:gd name="connsiteX179" fmla="*/ 9465013 w 12490315"/>
              <a:gd name="connsiteY179" fmla="*/ 5925250 h 6310008"/>
              <a:gd name="connsiteX180" fmla="*/ 9620655 w 12490315"/>
              <a:gd name="connsiteY180" fmla="*/ 5769608 h 6310008"/>
              <a:gd name="connsiteX181" fmla="*/ 9679021 w 12490315"/>
              <a:gd name="connsiteY181" fmla="*/ 5682059 h 6310008"/>
              <a:gd name="connsiteX182" fmla="*/ 9893030 w 12490315"/>
              <a:gd name="connsiteY182" fmla="*/ 5380501 h 6310008"/>
              <a:gd name="connsiteX183" fmla="*/ 9970851 w 12490315"/>
              <a:gd name="connsiteY183" fmla="*/ 5254042 h 6310008"/>
              <a:gd name="connsiteX184" fmla="*/ 10009762 w 12490315"/>
              <a:gd name="connsiteY184" fmla="*/ 5147037 h 6310008"/>
              <a:gd name="connsiteX185" fmla="*/ 10077855 w 12490315"/>
              <a:gd name="connsiteY185" fmla="*/ 5049761 h 6310008"/>
              <a:gd name="connsiteX186" fmla="*/ 10116766 w 12490315"/>
              <a:gd name="connsiteY186" fmla="*/ 4981667 h 6310008"/>
              <a:gd name="connsiteX187" fmla="*/ 10272409 w 12490315"/>
              <a:gd name="connsiteY187" fmla="*/ 4709293 h 6310008"/>
              <a:gd name="connsiteX188" fmla="*/ 10359957 w 12490315"/>
              <a:gd name="connsiteY188" fmla="*/ 4602289 h 6310008"/>
              <a:gd name="connsiteX189" fmla="*/ 10554511 w 12490315"/>
              <a:gd name="connsiteY189" fmla="*/ 4456374 h 6310008"/>
              <a:gd name="connsiteX190" fmla="*/ 10778247 w 12490315"/>
              <a:gd name="connsiteY190" fmla="*/ 4310459 h 6310008"/>
              <a:gd name="connsiteX191" fmla="*/ 10826885 w 12490315"/>
              <a:gd name="connsiteY191" fmla="*/ 4271548 h 6310008"/>
              <a:gd name="connsiteX192" fmla="*/ 10963072 w 12490315"/>
              <a:gd name="connsiteY192" fmla="*/ 4222910 h 6310008"/>
              <a:gd name="connsiteX193" fmla="*/ 11099260 w 12490315"/>
              <a:gd name="connsiteY193" fmla="*/ 4183999 h 6310008"/>
              <a:gd name="connsiteX194" fmla="*/ 11177081 w 12490315"/>
              <a:gd name="connsiteY194" fmla="*/ 4164544 h 6310008"/>
              <a:gd name="connsiteX195" fmla="*/ 11663464 w 12490315"/>
              <a:gd name="connsiteY195" fmla="*/ 4135361 h 6310008"/>
              <a:gd name="connsiteX196" fmla="*/ 11819106 w 12490315"/>
              <a:gd name="connsiteY196" fmla="*/ 4115906 h 6310008"/>
              <a:gd name="connsiteX197" fmla="*/ 11877472 w 12490315"/>
              <a:gd name="connsiteY197" fmla="*/ 4106178 h 6310008"/>
              <a:gd name="connsiteX198" fmla="*/ 12033115 w 12490315"/>
              <a:gd name="connsiteY198" fmla="*/ 4067267 h 6310008"/>
              <a:gd name="connsiteX199" fmla="*/ 12081753 w 12490315"/>
              <a:gd name="connsiteY199" fmla="*/ 4047812 h 6310008"/>
              <a:gd name="connsiteX200" fmla="*/ 12101209 w 12490315"/>
              <a:gd name="connsiteY200" fmla="*/ 4028357 h 6310008"/>
              <a:gd name="connsiteX201" fmla="*/ 12140119 w 12490315"/>
              <a:gd name="connsiteY201" fmla="*/ 3999174 h 6310008"/>
              <a:gd name="connsiteX202" fmla="*/ 12198485 w 12490315"/>
              <a:gd name="connsiteY202" fmla="*/ 3960263 h 6310008"/>
              <a:gd name="connsiteX203" fmla="*/ 12266579 w 12490315"/>
              <a:gd name="connsiteY203" fmla="*/ 3872714 h 6310008"/>
              <a:gd name="connsiteX204" fmla="*/ 12286034 w 12490315"/>
              <a:gd name="connsiteY204" fmla="*/ 3814348 h 6310008"/>
              <a:gd name="connsiteX205" fmla="*/ 12354128 w 12490315"/>
              <a:gd name="connsiteY205" fmla="*/ 3717071 h 6310008"/>
              <a:gd name="connsiteX206" fmla="*/ 12422221 w 12490315"/>
              <a:gd name="connsiteY206" fmla="*/ 3532246 h 6310008"/>
              <a:gd name="connsiteX207" fmla="*/ 12441677 w 12490315"/>
              <a:gd name="connsiteY207" fmla="*/ 3444697 h 6310008"/>
              <a:gd name="connsiteX208" fmla="*/ 12461132 w 12490315"/>
              <a:gd name="connsiteY208" fmla="*/ 3396059 h 6310008"/>
              <a:gd name="connsiteX209" fmla="*/ 12490315 w 12490315"/>
              <a:gd name="connsiteY209" fmla="*/ 3298782 h 6310008"/>
              <a:gd name="connsiteX210" fmla="*/ 12470860 w 12490315"/>
              <a:gd name="connsiteY210" fmla="*/ 3201506 h 6310008"/>
              <a:gd name="connsiteX211" fmla="*/ 12451404 w 12490315"/>
              <a:gd name="connsiteY211" fmla="*/ 3162595 h 6310008"/>
              <a:gd name="connsiteX212" fmla="*/ 12441677 w 12490315"/>
              <a:gd name="connsiteY212" fmla="*/ 3104229 h 6310008"/>
              <a:gd name="connsiteX213" fmla="*/ 12393038 w 12490315"/>
              <a:gd name="connsiteY213" fmla="*/ 2968042 h 6310008"/>
              <a:gd name="connsiteX214" fmla="*/ 12373583 w 12490315"/>
              <a:gd name="connsiteY214" fmla="*/ 2880493 h 6310008"/>
              <a:gd name="connsiteX215" fmla="*/ 12363855 w 12490315"/>
              <a:gd name="connsiteY215" fmla="*/ 2812399 h 6310008"/>
              <a:gd name="connsiteX0" fmla="*/ 0 w 12490315"/>
              <a:gd name="connsiteY0" fmla="*/ 751884 h 6311757"/>
              <a:gd name="connsiteX1" fmla="*/ 97277 w 12490315"/>
              <a:gd name="connsiteY1" fmla="*/ 819978 h 6311757"/>
              <a:gd name="connsiteX2" fmla="*/ 165370 w 12490315"/>
              <a:gd name="connsiteY2" fmla="*/ 839433 h 6311757"/>
              <a:gd name="connsiteX3" fmla="*/ 204281 w 12490315"/>
              <a:gd name="connsiteY3" fmla="*/ 858889 h 6311757"/>
              <a:gd name="connsiteX4" fmla="*/ 282102 w 12490315"/>
              <a:gd name="connsiteY4" fmla="*/ 888072 h 6311757"/>
              <a:gd name="connsiteX5" fmla="*/ 408562 w 12490315"/>
              <a:gd name="connsiteY5" fmla="*/ 946438 h 6311757"/>
              <a:gd name="connsiteX6" fmla="*/ 447472 w 12490315"/>
              <a:gd name="connsiteY6" fmla="*/ 956165 h 6311757"/>
              <a:gd name="connsiteX7" fmla="*/ 505838 w 12490315"/>
              <a:gd name="connsiteY7" fmla="*/ 975620 h 6311757"/>
              <a:gd name="connsiteX8" fmla="*/ 544749 w 12490315"/>
              <a:gd name="connsiteY8" fmla="*/ 985348 h 6311757"/>
              <a:gd name="connsiteX9" fmla="*/ 680936 w 12490315"/>
              <a:gd name="connsiteY9" fmla="*/ 1024259 h 6311757"/>
              <a:gd name="connsiteX10" fmla="*/ 710119 w 12490315"/>
              <a:gd name="connsiteY10" fmla="*/ 1033986 h 6311757"/>
              <a:gd name="connsiteX11" fmla="*/ 758757 w 12490315"/>
              <a:gd name="connsiteY11" fmla="*/ 1053442 h 6311757"/>
              <a:gd name="connsiteX12" fmla="*/ 875489 w 12490315"/>
              <a:gd name="connsiteY12" fmla="*/ 1072897 h 6311757"/>
              <a:gd name="connsiteX13" fmla="*/ 1031132 w 12490315"/>
              <a:gd name="connsiteY13" fmla="*/ 1102080 h 6311757"/>
              <a:gd name="connsiteX14" fmla="*/ 1089498 w 12490315"/>
              <a:gd name="connsiteY14" fmla="*/ 1111808 h 6311757"/>
              <a:gd name="connsiteX15" fmla="*/ 1303506 w 12490315"/>
              <a:gd name="connsiteY15" fmla="*/ 1131263 h 6311757"/>
              <a:gd name="connsiteX16" fmla="*/ 1498060 w 12490315"/>
              <a:gd name="connsiteY16" fmla="*/ 1160446 h 6311757"/>
              <a:gd name="connsiteX17" fmla="*/ 1595336 w 12490315"/>
              <a:gd name="connsiteY17" fmla="*/ 1170174 h 6311757"/>
              <a:gd name="connsiteX18" fmla="*/ 1663430 w 12490315"/>
              <a:gd name="connsiteY18" fmla="*/ 1189629 h 6311757"/>
              <a:gd name="connsiteX19" fmla="*/ 1750979 w 12490315"/>
              <a:gd name="connsiteY19" fmla="*/ 1199357 h 6311757"/>
              <a:gd name="connsiteX20" fmla="*/ 1945532 w 12490315"/>
              <a:gd name="connsiteY20" fmla="*/ 1218812 h 6311757"/>
              <a:gd name="connsiteX21" fmla="*/ 2276272 w 12490315"/>
              <a:gd name="connsiteY21" fmla="*/ 1247995 h 6311757"/>
              <a:gd name="connsiteX22" fmla="*/ 2645923 w 12490315"/>
              <a:gd name="connsiteY22" fmla="*/ 1267450 h 6311757"/>
              <a:gd name="connsiteX23" fmla="*/ 4036979 w 12490315"/>
              <a:gd name="connsiteY23" fmla="*/ 1247995 h 6311757"/>
              <a:gd name="connsiteX24" fmla="*/ 4202349 w 12490315"/>
              <a:gd name="connsiteY24" fmla="*/ 1228540 h 6311757"/>
              <a:gd name="connsiteX25" fmla="*/ 4387174 w 12490315"/>
              <a:gd name="connsiteY25" fmla="*/ 1199357 h 6311757"/>
              <a:gd name="connsiteX26" fmla="*/ 4523362 w 12490315"/>
              <a:gd name="connsiteY26" fmla="*/ 1179901 h 6311757"/>
              <a:gd name="connsiteX27" fmla="*/ 4640094 w 12490315"/>
              <a:gd name="connsiteY27" fmla="*/ 1160446 h 6311757"/>
              <a:gd name="connsiteX28" fmla="*/ 4679004 w 12490315"/>
              <a:gd name="connsiteY28" fmla="*/ 1150718 h 6311757"/>
              <a:gd name="connsiteX29" fmla="*/ 4786009 w 12490315"/>
              <a:gd name="connsiteY29" fmla="*/ 1131263 h 6311757"/>
              <a:gd name="connsiteX30" fmla="*/ 4863830 w 12490315"/>
              <a:gd name="connsiteY30" fmla="*/ 1092352 h 6311757"/>
              <a:gd name="connsiteX31" fmla="*/ 4941651 w 12490315"/>
              <a:gd name="connsiteY31" fmla="*/ 1053442 h 6311757"/>
              <a:gd name="connsiteX32" fmla="*/ 4970834 w 12490315"/>
              <a:gd name="connsiteY32" fmla="*/ 1043714 h 6311757"/>
              <a:gd name="connsiteX33" fmla="*/ 5019472 w 12490315"/>
              <a:gd name="connsiteY33" fmla="*/ 1014531 h 6311757"/>
              <a:gd name="connsiteX34" fmla="*/ 5048655 w 12490315"/>
              <a:gd name="connsiteY34" fmla="*/ 995076 h 6311757"/>
              <a:gd name="connsiteX35" fmla="*/ 5107021 w 12490315"/>
              <a:gd name="connsiteY35" fmla="*/ 965893 h 6311757"/>
              <a:gd name="connsiteX36" fmla="*/ 5165387 w 12490315"/>
              <a:gd name="connsiteY36" fmla="*/ 917255 h 6311757"/>
              <a:gd name="connsiteX37" fmla="*/ 5194570 w 12490315"/>
              <a:gd name="connsiteY37" fmla="*/ 878344 h 6311757"/>
              <a:gd name="connsiteX38" fmla="*/ 5223753 w 12490315"/>
              <a:gd name="connsiteY38" fmla="*/ 849161 h 6311757"/>
              <a:gd name="connsiteX39" fmla="*/ 5262664 w 12490315"/>
              <a:gd name="connsiteY39" fmla="*/ 781067 h 6311757"/>
              <a:gd name="connsiteX40" fmla="*/ 5291847 w 12490315"/>
              <a:gd name="connsiteY40" fmla="*/ 703246 h 6311757"/>
              <a:gd name="connsiteX41" fmla="*/ 5321030 w 12490315"/>
              <a:gd name="connsiteY41" fmla="*/ 674063 h 6311757"/>
              <a:gd name="connsiteX42" fmla="*/ 5330757 w 12490315"/>
              <a:gd name="connsiteY42" fmla="*/ 635152 h 6311757"/>
              <a:gd name="connsiteX43" fmla="*/ 5393076 w 12490315"/>
              <a:gd name="connsiteY43" fmla="*/ 534531 h 6311757"/>
              <a:gd name="connsiteX44" fmla="*/ 5315457 w 12490315"/>
              <a:gd name="connsiteY44" fmla="*/ 236318 h 6311757"/>
              <a:gd name="connsiteX45" fmla="*/ 5262056 w 12490315"/>
              <a:gd name="connsiteY45" fmla="*/ 144614 h 6311757"/>
              <a:gd name="connsiteX46" fmla="*/ 5136204 w 12490315"/>
              <a:gd name="connsiteY46" fmla="*/ 71151 h 6311757"/>
              <a:gd name="connsiteX47" fmla="*/ 5063551 w 12490315"/>
              <a:gd name="connsiteY47" fmla="*/ 109048 h 6311757"/>
              <a:gd name="connsiteX48" fmla="*/ 5067705 w 12490315"/>
              <a:gd name="connsiteY48" fmla="*/ 13190 h 6311757"/>
              <a:gd name="connsiteX49" fmla="*/ 4873943 w 12490315"/>
              <a:gd name="connsiteY49" fmla="*/ 4878 h 6311757"/>
              <a:gd name="connsiteX50" fmla="*/ 4679004 w 12490315"/>
              <a:gd name="connsiteY50" fmla="*/ 51493 h 6311757"/>
              <a:gd name="connsiteX51" fmla="*/ 4610911 w 12490315"/>
              <a:gd name="connsiteY51" fmla="*/ 90403 h 6311757"/>
              <a:gd name="connsiteX52" fmla="*/ 4572000 w 12490315"/>
              <a:gd name="connsiteY52" fmla="*/ 100131 h 6311757"/>
              <a:gd name="connsiteX53" fmla="*/ 4513634 w 12490315"/>
              <a:gd name="connsiteY53" fmla="*/ 148769 h 6311757"/>
              <a:gd name="connsiteX54" fmla="*/ 4474723 w 12490315"/>
              <a:gd name="connsiteY54" fmla="*/ 187680 h 6311757"/>
              <a:gd name="connsiteX55" fmla="*/ 4416357 w 12490315"/>
              <a:gd name="connsiteY55" fmla="*/ 226591 h 6311757"/>
              <a:gd name="connsiteX56" fmla="*/ 4387174 w 12490315"/>
              <a:gd name="connsiteY56" fmla="*/ 246046 h 6311757"/>
              <a:gd name="connsiteX57" fmla="*/ 4348264 w 12490315"/>
              <a:gd name="connsiteY57" fmla="*/ 304412 h 6311757"/>
              <a:gd name="connsiteX58" fmla="*/ 4309353 w 12490315"/>
              <a:gd name="connsiteY58" fmla="*/ 333595 h 6311757"/>
              <a:gd name="connsiteX59" fmla="*/ 4270443 w 12490315"/>
              <a:gd name="connsiteY59" fmla="*/ 391961 h 6311757"/>
              <a:gd name="connsiteX60" fmla="*/ 4231532 w 12490315"/>
              <a:gd name="connsiteY60" fmla="*/ 460055 h 6311757"/>
              <a:gd name="connsiteX61" fmla="*/ 4173166 w 12490315"/>
              <a:gd name="connsiteY61" fmla="*/ 537876 h 6311757"/>
              <a:gd name="connsiteX62" fmla="*/ 4134255 w 12490315"/>
              <a:gd name="connsiteY62" fmla="*/ 625425 h 6311757"/>
              <a:gd name="connsiteX63" fmla="*/ 4105072 w 12490315"/>
              <a:gd name="connsiteY63" fmla="*/ 683791 h 6311757"/>
              <a:gd name="connsiteX64" fmla="*/ 4085617 w 12490315"/>
              <a:gd name="connsiteY64" fmla="*/ 712974 h 6311757"/>
              <a:gd name="connsiteX65" fmla="*/ 4056434 w 12490315"/>
              <a:gd name="connsiteY65" fmla="*/ 800523 h 6311757"/>
              <a:gd name="connsiteX66" fmla="*/ 4036979 w 12490315"/>
              <a:gd name="connsiteY66" fmla="*/ 858889 h 6311757"/>
              <a:gd name="connsiteX67" fmla="*/ 4007796 w 12490315"/>
              <a:gd name="connsiteY67" fmla="*/ 956165 h 6311757"/>
              <a:gd name="connsiteX68" fmla="*/ 3998068 w 12490315"/>
              <a:gd name="connsiteY68" fmla="*/ 1024259 h 6311757"/>
              <a:gd name="connsiteX69" fmla="*/ 3988340 w 12490315"/>
              <a:gd name="connsiteY69" fmla="*/ 1063169 h 6311757"/>
              <a:gd name="connsiteX70" fmla="*/ 3968885 w 12490315"/>
              <a:gd name="connsiteY70" fmla="*/ 1160446 h 6311757"/>
              <a:gd name="connsiteX71" fmla="*/ 3978613 w 12490315"/>
              <a:gd name="connsiteY71" fmla="*/ 1569008 h 6311757"/>
              <a:gd name="connsiteX72" fmla="*/ 4027251 w 12490315"/>
              <a:gd name="connsiteY72" fmla="*/ 1656557 h 6311757"/>
              <a:gd name="connsiteX73" fmla="*/ 4056434 w 12490315"/>
              <a:gd name="connsiteY73" fmla="*/ 1734378 h 6311757"/>
              <a:gd name="connsiteX74" fmla="*/ 4085617 w 12490315"/>
              <a:gd name="connsiteY74" fmla="*/ 1792744 h 6311757"/>
              <a:gd name="connsiteX75" fmla="*/ 4095345 w 12490315"/>
              <a:gd name="connsiteY75" fmla="*/ 1821927 h 6311757"/>
              <a:gd name="connsiteX76" fmla="*/ 4134255 w 12490315"/>
              <a:gd name="connsiteY76" fmla="*/ 1899748 h 6311757"/>
              <a:gd name="connsiteX77" fmla="*/ 4153711 w 12490315"/>
              <a:gd name="connsiteY77" fmla="*/ 1938659 h 6311757"/>
              <a:gd name="connsiteX78" fmla="*/ 4173166 w 12490315"/>
              <a:gd name="connsiteY78" fmla="*/ 1977569 h 6311757"/>
              <a:gd name="connsiteX79" fmla="*/ 4202349 w 12490315"/>
              <a:gd name="connsiteY79" fmla="*/ 2016480 h 6311757"/>
              <a:gd name="connsiteX80" fmla="*/ 4231532 w 12490315"/>
              <a:gd name="connsiteY80" fmla="*/ 2065118 h 6311757"/>
              <a:gd name="connsiteX81" fmla="*/ 4270443 w 12490315"/>
              <a:gd name="connsiteY81" fmla="*/ 2104029 h 6311757"/>
              <a:gd name="connsiteX82" fmla="*/ 4309353 w 12490315"/>
              <a:gd name="connsiteY82" fmla="*/ 2162395 h 6311757"/>
              <a:gd name="connsiteX83" fmla="*/ 4328809 w 12490315"/>
              <a:gd name="connsiteY83" fmla="*/ 2191578 h 6311757"/>
              <a:gd name="connsiteX84" fmla="*/ 4357991 w 12490315"/>
              <a:gd name="connsiteY84" fmla="*/ 2211033 h 6311757"/>
              <a:gd name="connsiteX85" fmla="*/ 4396902 w 12490315"/>
              <a:gd name="connsiteY85" fmla="*/ 2259672 h 6311757"/>
              <a:gd name="connsiteX86" fmla="*/ 4426085 w 12490315"/>
              <a:gd name="connsiteY86" fmla="*/ 2298582 h 6311757"/>
              <a:gd name="connsiteX87" fmla="*/ 4455268 w 12490315"/>
              <a:gd name="connsiteY87" fmla="*/ 2327765 h 6311757"/>
              <a:gd name="connsiteX88" fmla="*/ 4484451 w 12490315"/>
              <a:gd name="connsiteY88" fmla="*/ 2366676 h 6311757"/>
              <a:gd name="connsiteX89" fmla="*/ 4503906 w 12490315"/>
              <a:gd name="connsiteY89" fmla="*/ 2395859 h 6311757"/>
              <a:gd name="connsiteX90" fmla="*/ 4533089 w 12490315"/>
              <a:gd name="connsiteY90" fmla="*/ 2425042 h 6311757"/>
              <a:gd name="connsiteX91" fmla="*/ 4562272 w 12490315"/>
              <a:gd name="connsiteY91" fmla="*/ 2473680 h 6311757"/>
              <a:gd name="connsiteX92" fmla="*/ 4601183 w 12490315"/>
              <a:gd name="connsiteY92" fmla="*/ 2522318 h 6311757"/>
              <a:gd name="connsiteX93" fmla="*/ 4610911 w 12490315"/>
              <a:gd name="connsiteY93" fmla="*/ 2551501 h 6311757"/>
              <a:gd name="connsiteX94" fmla="*/ 4630366 w 12490315"/>
              <a:gd name="connsiteY94" fmla="*/ 2570957 h 6311757"/>
              <a:gd name="connsiteX95" fmla="*/ 4649821 w 12490315"/>
              <a:gd name="connsiteY95" fmla="*/ 2600140 h 6311757"/>
              <a:gd name="connsiteX96" fmla="*/ 4679004 w 12490315"/>
              <a:gd name="connsiteY96" fmla="*/ 2629323 h 6311757"/>
              <a:gd name="connsiteX97" fmla="*/ 4737370 w 12490315"/>
              <a:gd name="connsiteY97" fmla="*/ 2726599 h 6311757"/>
              <a:gd name="connsiteX98" fmla="*/ 4756826 w 12490315"/>
              <a:gd name="connsiteY98" fmla="*/ 2755782 h 6311757"/>
              <a:gd name="connsiteX99" fmla="*/ 4815191 w 12490315"/>
              <a:gd name="connsiteY99" fmla="*/ 2853059 h 6311757"/>
              <a:gd name="connsiteX100" fmla="*/ 4834647 w 12490315"/>
              <a:gd name="connsiteY100" fmla="*/ 2921152 h 6311757"/>
              <a:gd name="connsiteX101" fmla="*/ 4854102 w 12490315"/>
              <a:gd name="connsiteY101" fmla="*/ 2950335 h 6311757"/>
              <a:gd name="connsiteX102" fmla="*/ 4873557 w 12490315"/>
              <a:gd name="connsiteY102" fmla="*/ 3057340 h 6311757"/>
              <a:gd name="connsiteX103" fmla="*/ 4902740 w 12490315"/>
              <a:gd name="connsiteY103" fmla="*/ 3125433 h 6311757"/>
              <a:gd name="connsiteX104" fmla="*/ 4912468 w 12490315"/>
              <a:gd name="connsiteY104" fmla="*/ 3251893 h 6311757"/>
              <a:gd name="connsiteX105" fmla="*/ 4931923 w 12490315"/>
              <a:gd name="connsiteY105" fmla="*/ 3358897 h 6311757"/>
              <a:gd name="connsiteX106" fmla="*/ 4912468 w 12490315"/>
              <a:gd name="connsiteY106" fmla="*/ 3504812 h 6311757"/>
              <a:gd name="connsiteX107" fmla="*/ 4902740 w 12490315"/>
              <a:gd name="connsiteY107" fmla="*/ 3592361 h 6311757"/>
              <a:gd name="connsiteX108" fmla="*/ 4873557 w 12490315"/>
              <a:gd name="connsiteY108" fmla="*/ 3660455 h 6311757"/>
              <a:gd name="connsiteX109" fmla="*/ 4863830 w 12490315"/>
              <a:gd name="connsiteY109" fmla="*/ 3689638 h 6311757"/>
              <a:gd name="connsiteX110" fmla="*/ 4824919 w 12490315"/>
              <a:gd name="connsiteY110" fmla="*/ 3748003 h 6311757"/>
              <a:gd name="connsiteX111" fmla="*/ 4786009 w 12490315"/>
              <a:gd name="connsiteY111" fmla="*/ 3825825 h 6311757"/>
              <a:gd name="connsiteX112" fmla="*/ 4766553 w 12490315"/>
              <a:gd name="connsiteY112" fmla="*/ 3855008 h 6311757"/>
              <a:gd name="connsiteX113" fmla="*/ 4747098 w 12490315"/>
              <a:gd name="connsiteY113" fmla="*/ 3903646 h 6311757"/>
              <a:gd name="connsiteX114" fmla="*/ 4737370 w 12490315"/>
              <a:gd name="connsiteY114" fmla="*/ 3932829 h 6311757"/>
              <a:gd name="connsiteX115" fmla="*/ 4708187 w 12490315"/>
              <a:gd name="connsiteY115" fmla="*/ 3981467 h 6311757"/>
              <a:gd name="connsiteX116" fmla="*/ 4698460 w 12490315"/>
              <a:gd name="connsiteY116" fmla="*/ 4020378 h 6311757"/>
              <a:gd name="connsiteX117" fmla="*/ 4679004 w 12490315"/>
              <a:gd name="connsiteY117" fmla="*/ 4039833 h 6311757"/>
              <a:gd name="connsiteX118" fmla="*/ 4669277 w 12490315"/>
              <a:gd name="connsiteY118" fmla="*/ 4078744 h 6311757"/>
              <a:gd name="connsiteX119" fmla="*/ 4649821 w 12490315"/>
              <a:gd name="connsiteY119" fmla="*/ 4098199 h 6311757"/>
              <a:gd name="connsiteX120" fmla="*/ 4630366 w 12490315"/>
              <a:gd name="connsiteY120" fmla="*/ 4127382 h 6311757"/>
              <a:gd name="connsiteX121" fmla="*/ 4610911 w 12490315"/>
              <a:gd name="connsiteY121" fmla="*/ 4166293 h 6311757"/>
              <a:gd name="connsiteX122" fmla="*/ 4601183 w 12490315"/>
              <a:gd name="connsiteY122" fmla="*/ 4195476 h 6311757"/>
              <a:gd name="connsiteX123" fmla="*/ 4572000 w 12490315"/>
              <a:gd name="connsiteY123" fmla="*/ 4234386 h 6311757"/>
              <a:gd name="connsiteX124" fmla="*/ 4533089 w 12490315"/>
              <a:gd name="connsiteY124" fmla="*/ 4312208 h 6311757"/>
              <a:gd name="connsiteX125" fmla="*/ 4503906 w 12490315"/>
              <a:gd name="connsiteY125" fmla="*/ 4380301 h 6311757"/>
              <a:gd name="connsiteX126" fmla="*/ 4494179 w 12490315"/>
              <a:gd name="connsiteY126" fmla="*/ 4448395 h 6311757"/>
              <a:gd name="connsiteX127" fmla="*/ 4484451 w 12490315"/>
              <a:gd name="connsiteY127" fmla="*/ 4487306 h 6311757"/>
              <a:gd name="connsiteX128" fmla="*/ 4503906 w 12490315"/>
              <a:gd name="connsiteY128" fmla="*/ 5012599 h 6311757"/>
              <a:gd name="connsiteX129" fmla="*/ 4533089 w 12490315"/>
              <a:gd name="connsiteY129" fmla="*/ 5080693 h 6311757"/>
              <a:gd name="connsiteX130" fmla="*/ 4552545 w 12490315"/>
              <a:gd name="connsiteY130" fmla="*/ 5139059 h 6311757"/>
              <a:gd name="connsiteX131" fmla="*/ 4581728 w 12490315"/>
              <a:gd name="connsiteY131" fmla="*/ 5236335 h 6311757"/>
              <a:gd name="connsiteX132" fmla="*/ 4601183 w 12490315"/>
              <a:gd name="connsiteY132" fmla="*/ 5294701 h 6311757"/>
              <a:gd name="connsiteX133" fmla="*/ 4630366 w 12490315"/>
              <a:gd name="connsiteY133" fmla="*/ 5333612 h 6311757"/>
              <a:gd name="connsiteX134" fmla="*/ 4649821 w 12490315"/>
              <a:gd name="connsiteY134" fmla="*/ 5391978 h 6311757"/>
              <a:gd name="connsiteX135" fmla="*/ 4708187 w 12490315"/>
              <a:gd name="connsiteY135" fmla="*/ 5489255 h 6311757"/>
              <a:gd name="connsiteX136" fmla="*/ 4717915 w 12490315"/>
              <a:gd name="connsiteY136" fmla="*/ 5518438 h 6311757"/>
              <a:gd name="connsiteX137" fmla="*/ 4776281 w 12490315"/>
              <a:gd name="connsiteY137" fmla="*/ 5596259 h 6311757"/>
              <a:gd name="connsiteX138" fmla="*/ 4805464 w 12490315"/>
              <a:gd name="connsiteY138" fmla="*/ 5635169 h 6311757"/>
              <a:gd name="connsiteX139" fmla="*/ 4912468 w 12490315"/>
              <a:gd name="connsiteY139" fmla="*/ 5732446 h 6311757"/>
              <a:gd name="connsiteX140" fmla="*/ 4931923 w 12490315"/>
              <a:gd name="connsiteY140" fmla="*/ 5761629 h 6311757"/>
              <a:gd name="connsiteX141" fmla="*/ 5019472 w 12490315"/>
              <a:gd name="connsiteY141" fmla="*/ 5829723 h 6311757"/>
              <a:gd name="connsiteX142" fmla="*/ 5058383 w 12490315"/>
              <a:gd name="connsiteY142" fmla="*/ 5849178 h 6311757"/>
              <a:gd name="connsiteX143" fmla="*/ 5087566 w 12490315"/>
              <a:gd name="connsiteY143" fmla="*/ 5878361 h 6311757"/>
              <a:gd name="connsiteX144" fmla="*/ 5126477 w 12490315"/>
              <a:gd name="connsiteY144" fmla="*/ 5888089 h 6311757"/>
              <a:gd name="connsiteX145" fmla="*/ 5165387 w 12490315"/>
              <a:gd name="connsiteY145" fmla="*/ 5907544 h 6311757"/>
              <a:gd name="connsiteX146" fmla="*/ 5204298 w 12490315"/>
              <a:gd name="connsiteY146" fmla="*/ 5936727 h 6311757"/>
              <a:gd name="connsiteX147" fmla="*/ 5282119 w 12490315"/>
              <a:gd name="connsiteY147" fmla="*/ 5956182 h 6311757"/>
              <a:gd name="connsiteX148" fmla="*/ 5369668 w 12490315"/>
              <a:gd name="connsiteY148" fmla="*/ 5995093 h 6311757"/>
              <a:gd name="connsiteX149" fmla="*/ 5428034 w 12490315"/>
              <a:gd name="connsiteY149" fmla="*/ 6024276 h 6311757"/>
              <a:gd name="connsiteX150" fmla="*/ 5554494 w 12490315"/>
              <a:gd name="connsiteY150" fmla="*/ 6063186 h 6311757"/>
              <a:gd name="connsiteX151" fmla="*/ 5661498 w 12490315"/>
              <a:gd name="connsiteY151" fmla="*/ 6092369 h 6311757"/>
              <a:gd name="connsiteX152" fmla="*/ 5700409 w 12490315"/>
              <a:gd name="connsiteY152" fmla="*/ 6111825 h 6311757"/>
              <a:gd name="connsiteX153" fmla="*/ 5768502 w 12490315"/>
              <a:gd name="connsiteY153" fmla="*/ 6121552 h 6311757"/>
              <a:gd name="connsiteX154" fmla="*/ 5817140 w 12490315"/>
              <a:gd name="connsiteY154" fmla="*/ 6131280 h 6311757"/>
              <a:gd name="connsiteX155" fmla="*/ 5856051 w 12490315"/>
              <a:gd name="connsiteY155" fmla="*/ 6150735 h 6311757"/>
              <a:gd name="connsiteX156" fmla="*/ 5924145 w 12490315"/>
              <a:gd name="connsiteY156" fmla="*/ 6170191 h 6311757"/>
              <a:gd name="connsiteX157" fmla="*/ 5982511 w 12490315"/>
              <a:gd name="connsiteY157" fmla="*/ 6179918 h 6311757"/>
              <a:gd name="connsiteX158" fmla="*/ 6021421 w 12490315"/>
              <a:gd name="connsiteY158" fmla="*/ 6189646 h 6311757"/>
              <a:gd name="connsiteX159" fmla="*/ 6070060 w 12490315"/>
              <a:gd name="connsiteY159" fmla="*/ 6199374 h 6311757"/>
              <a:gd name="connsiteX160" fmla="*/ 6138153 w 12490315"/>
              <a:gd name="connsiteY160" fmla="*/ 6218829 h 6311757"/>
              <a:gd name="connsiteX161" fmla="*/ 6322979 w 12490315"/>
              <a:gd name="connsiteY161" fmla="*/ 6248012 h 6311757"/>
              <a:gd name="connsiteX162" fmla="*/ 6381345 w 12490315"/>
              <a:gd name="connsiteY162" fmla="*/ 6257740 h 6311757"/>
              <a:gd name="connsiteX163" fmla="*/ 6488349 w 12490315"/>
              <a:gd name="connsiteY163" fmla="*/ 6267467 h 6311757"/>
              <a:gd name="connsiteX164" fmla="*/ 7208196 w 12490315"/>
              <a:gd name="connsiteY164" fmla="*/ 6296650 h 6311757"/>
              <a:gd name="connsiteX165" fmla="*/ 7996136 w 12490315"/>
              <a:gd name="connsiteY165" fmla="*/ 6286923 h 6311757"/>
              <a:gd name="connsiteX166" fmla="*/ 8073957 w 12490315"/>
              <a:gd name="connsiteY166" fmla="*/ 6277195 h 6311757"/>
              <a:gd name="connsiteX167" fmla="*/ 8200417 w 12490315"/>
              <a:gd name="connsiteY167" fmla="*/ 6267467 h 6311757"/>
              <a:gd name="connsiteX168" fmla="*/ 8287966 w 12490315"/>
              <a:gd name="connsiteY168" fmla="*/ 6238284 h 6311757"/>
              <a:gd name="connsiteX169" fmla="*/ 8501974 w 12490315"/>
              <a:gd name="connsiteY169" fmla="*/ 6228557 h 6311757"/>
              <a:gd name="connsiteX170" fmla="*/ 8560340 w 12490315"/>
              <a:gd name="connsiteY170" fmla="*/ 6209101 h 6311757"/>
              <a:gd name="connsiteX171" fmla="*/ 8745166 w 12490315"/>
              <a:gd name="connsiteY171" fmla="*/ 6189646 h 6311757"/>
              <a:gd name="connsiteX172" fmla="*/ 8891081 w 12490315"/>
              <a:gd name="connsiteY172" fmla="*/ 6160463 h 6311757"/>
              <a:gd name="connsiteX173" fmla="*/ 8978630 w 12490315"/>
              <a:gd name="connsiteY173" fmla="*/ 6150735 h 6311757"/>
              <a:gd name="connsiteX174" fmla="*/ 9017540 w 12490315"/>
              <a:gd name="connsiteY174" fmla="*/ 6141008 h 6311757"/>
              <a:gd name="connsiteX175" fmla="*/ 9134272 w 12490315"/>
              <a:gd name="connsiteY175" fmla="*/ 6121552 h 6311757"/>
              <a:gd name="connsiteX176" fmla="*/ 9221821 w 12490315"/>
              <a:gd name="connsiteY176" fmla="*/ 6092369 h 6311757"/>
              <a:gd name="connsiteX177" fmla="*/ 9251004 w 12490315"/>
              <a:gd name="connsiteY177" fmla="*/ 6072914 h 6311757"/>
              <a:gd name="connsiteX178" fmla="*/ 9377464 w 12490315"/>
              <a:gd name="connsiteY178" fmla="*/ 5975638 h 6311757"/>
              <a:gd name="connsiteX179" fmla="*/ 9465013 w 12490315"/>
              <a:gd name="connsiteY179" fmla="*/ 5926999 h 6311757"/>
              <a:gd name="connsiteX180" fmla="*/ 9620655 w 12490315"/>
              <a:gd name="connsiteY180" fmla="*/ 5771357 h 6311757"/>
              <a:gd name="connsiteX181" fmla="*/ 9679021 w 12490315"/>
              <a:gd name="connsiteY181" fmla="*/ 5683808 h 6311757"/>
              <a:gd name="connsiteX182" fmla="*/ 9893030 w 12490315"/>
              <a:gd name="connsiteY182" fmla="*/ 5382250 h 6311757"/>
              <a:gd name="connsiteX183" fmla="*/ 9970851 w 12490315"/>
              <a:gd name="connsiteY183" fmla="*/ 5255791 h 6311757"/>
              <a:gd name="connsiteX184" fmla="*/ 10009762 w 12490315"/>
              <a:gd name="connsiteY184" fmla="*/ 5148786 h 6311757"/>
              <a:gd name="connsiteX185" fmla="*/ 10077855 w 12490315"/>
              <a:gd name="connsiteY185" fmla="*/ 5051510 h 6311757"/>
              <a:gd name="connsiteX186" fmla="*/ 10116766 w 12490315"/>
              <a:gd name="connsiteY186" fmla="*/ 4983416 h 6311757"/>
              <a:gd name="connsiteX187" fmla="*/ 10272409 w 12490315"/>
              <a:gd name="connsiteY187" fmla="*/ 4711042 h 6311757"/>
              <a:gd name="connsiteX188" fmla="*/ 10359957 w 12490315"/>
              <a:gd name="connsiteY188" fmla="*/ 4604038 h 6311757"/>
              <a:gd name="connsiteX189" fmla="*/ 10554511 w 12490315"/>
              <a:gd name="connsiteY189" fmla="*/ 4458123 h 6311757"/>
              <a:gd name="connsiteX190" fmla="*/ 10778247 w 12490315"/>
              <a:gd name="connsiteY190" fmla="*/ 4312208 h 6311757"/>
              <a:gd name="connsiteX191" fmla="*/ 10826885 w 12490315"/>
              <a:gd name="connsiteY191" fmla="*/ 4273297 h 6311757"/>
              <a:gd name="connsiteX192" fmla="*/ 10963072 w 12490315"/>
              <a:gd name="connsiteY192" fmla="*/ 4224659 h 6311757"/>
              <a:gd name="connsiteX193" fmla="*/ 11099260 w 12490315"/>
              <a:gd name="connsiteY193" fmla="*/ 4185748 h 6311757"/>
              <a:gd name="connsiteX194" fmla="*/ 11177081 w 12490315"/>
              <a:gd name="connsiteY194" fmla="*/ 4166293 h 6311757"/>
              <a:gd name="connsiteX195" fmla="*/ 11663464 w 12490315"/>
              <a:gd name="connsiteY195" fmla="*/ 4137110 h 6311757"/>
              <a:gd name="connsiteX196" fmla="*/ 11819106 w 12490315"/>
              <a:gd name="connsiteY196" fmla="*/ 4117655 h 6311757"/>
              <a:gd name="connsiteX197" fmla="*/ 11877472 w 12490315"/>
              <a:gd name="connsiteY197" fmla="*/ 4107927 h 6311757"/>
              <a:gd name="connsiteX198" fmla="*/ 12033115 w 12490315"/>
              <a:gd name="connsiteY198" fmla="*/ 4069016 h 6311757"/>
              <a:gd name="connsiteX199" fmla="*/ 12081753 w 12490315"/>
              <a:gd name="connsiteY199" fmla="*/ 4049561 h 6311757"/>
              <a:gd name="connsiteX200" fmla="*/ 12101209 w 12490315"/>
              <a:gd name="connsiteY200" fmla="*/ 4030106 h 6311757"/>
              <a:gd name="connsiteX201" fmla="*/ 12140119 w 12490315"/>
              <a:gd name="connsiteY201" fmla="*/ 4000923 h 6311757"/>
              <a:gd name="connsiteX202" fmla="*/ 12198485 w 12490315"/>
              <a:gd name="connsiteY202" fmla="*/ 3962012 h 6311757"/>
              <a:gd name="connsiteX203" fmla="*/ 12266579 w 12490315"/>
              <a:gd name="connsiteY203" fmla="*/ 3874463 h 6311757"/>
              <a:gd name="connsiteX204" fmla="*/ 12286034 w 12490315"/>
              <a:gd name="connsiteY204" fmla="*/ 3816097 h 6311757"/>
              <a:gd name="connsiteX205" fmla="*/ 12354128 w 12490315"/>
              <a:gd name="connsiteY205" fmla="*/ 3718820 h 6311757"/>
              <a:gd name="connsiteX206" fmla="*/ 12422221 w 12490315"/>
              <a:gd name="connsiteY206" fmla="*/ 3533995 h 6311757"/>
              <a:gd name="connsiteX207" fmla="*/ 12441677 w 12490315"/>
              <a:gd name="connsiteY207" fmla="*/ 3446446 h 6311757"/>
              <a:gd name="connsiteX208" fmla="*/ 12461132 w 12490315"/>
              <a:gd name="connsiteY208" fmla="*/ 3397808 h 6311757"/>
              <a:gd name="connsiteX209" fmla="*/ 12490315 w 12490315"/>
              <a:gd name="connsiteY209" fmla="*/ 3300531 h 6311757"/>
              <a:gd name="connsiteX210" fmla="*/ 12470860 w 12490315"/>
              <a:gd name="connsiteY210" fmla="*/ 3203255 h 6311757"/>
              <a:gd name="connsiteX211" fmla="*/ 12451404 w 12490315"/>
              <a:gd name="connsiteY211" fmla="*/ 3164344 h 6311757"/>
              <a:gd name="connsiteX212" fmla="*/ 12441677 w 12490315"/>
              <a:gd name="connsiteY212" fmla="*/ 3105978 h 6311757"/>
              <a:gd name="connsiteX213" fmla="*/ 12393038 w 12490315"/>
              <a:gd name="connsiteY213" fmla="*/ 2969791 h 6311757"/>
              <a:gd name="connsiteX214" fmla="*/ 12373583 w 12490315"/>
              <a:gd name="connsiteY214" fmla="*/ 2882242 h 6311757"/>
              <a:gd name="connsiteX215" fmla="*/ 12363855 w 12490315"/>
              <a:gd name="connsiteY215" fmla="*/ 2814148 h 6311757"/>
              <a:gd name="connsiteX0" fmla="*/ 0 w 12490315"/>
              <a:gd name="connsiteY0" fmla="*/ 749071 h 6308944"/>
              <a:gd name="connsiteX1" fmla="*/ 97277 w 12490315"/>
              <a:gd name="connsiteY1" fmla="*/ 817165 h 6308944"/>
              <a:gd name="connsiteX2" fmla="*/ 165370 w 12490315"/>
              <a:gd name="connsiteY2" fmla="*/ 836620 h 6308944"/>
              <a:gd name="connsiteX3" fmla="*/ 204281 w 12490315"/>
              <a:gd name="connsiteY3" fmla="*/ 856076 h 6308944"/>
              <a:gd name="connsiteX4" fmla="*/ 282102 w 12490315"/>
              <a:gd name="connsiteY4" fmla="*/ 885259 h 6308944"/>
              <a:gd name="connsiteX5" fmla="*/ 408562 w 12490315"/>
              <a:gd name="connsiteY5" fmla="*/ 943625 h 6308944"/>
              <a:gd name="connsiteX6" fmla="*/ 447472 w 12490315"/>
              <a:gd name="connsiteY6" fmla="*/ 953352 h 6308944"/>
              <a:gd name="connsiteX7" fmla="*/ 505838 w 12490315"/>
              <a:gd name="connsiteY7" fmla="*/ 972807 h 6308944"/>
              <a:gd name="connsiteX8" fmla="*/ 544749 w 12490315"/>
              <a:gd name="connsiteY8" fmla="*/ 982535 h 6308944"/>
              <a:gd name="connsiteX9" fmla="*/ 680936 w 12490315"/>
              <a:gd name="connsiteY9" fmla="*/ 1021446 h 6308944"/>
              <a:gd name="connsiteX10" fmla="*/ 710119 w 12490315"/>
              <a:gd name="connsiteY10" fmla="*/ 1031173 h 6308944"/>
              <a:gd name="connsiteX11" fmla="*/ 758757 w 12490315"/>
              <a:gd name="connsiteY11" fmla="*/ 1050629 h 6308944"/>
              <a:gd name="connsiteX12" fmla="*/ 875489 w 12490315"/>
              <a:gd name="connsiteY12" fmla="*/ 1070084 h 6308944"/>
              <a:gd name="connsiteX13" fmla="*/ 1031132 w 12490315"/>
              <a:gd name="connsiteY13" fmla="*/ 1099267 h 6308944"/>
              <a:gd name="connsiteX14" fmla="*/ 1089498 w 12490315"/>
              <a:gd name="connsiteY14" fmla="*/ 1108995 h 6308944"/>
              <a:gd name="connsiteX15" fmla="*/ 1303506 w 12490315"/>
              <a:gd name="connsiteY15" fmla="*/ 1128450 h 6308944"/>
              <a:gd name="connsiteX16" fmla="*/ 1498060 w 12490315"/>
              <a:gd name="connsiteY16" fmla="*/ 1157633 h 6308944"/>
              <a:gd name="connsiteX17" fmla="*/ 1595336 w 12490315"/>
              <a:gd name="connsiteY17" fmla="*/ 1167361 h 6308944"/>
              <a:gd name="connsiteX18" fmla="*/ 1663430 w 12490315"/>
              <a:gd name="connsiteY18" fmla="*/ 1186816 h 6308944"/>
              <a:gd name="connsiteX19" fmla="*/ 1750979 w 12490315"/>
              <a:gd name="connsiteY19" fmla="*/ 1196544 h 6308944"/>
              <a:gd name="connsiteX20" fmla="*/ 1945532 w 12490315"/>
              <a:gd name="connsiteY20" fmla="*/ 1215999 h 6308944"/>
              <a:gd name="connsiteX21" fmla="*/ 2276272 w 12490315"/>
              <a:gd name="connsiteY21" fmla="*/ 1245182 h 6308944"/>
              <a:gd name="connsiteX22" fmla="*/ 2645923 w 12490315"/>
              <a:gd name="connsiteY22" fmla="*/ 1264637 h 6308944"/>
              <a:gd name="connsiteX23" fmla="*/ 4036979 w 12490315"/>
              <a:gd name="connsiteY23" fmla="*/ 1245182 h 6308944"/>
              <a:gd name="connsiteX24" fmla="*/ 4202349 w 12490315"/>
              <a:gd name="connsiteY24" fmla="*/ 1225727 h 6308944"/>
              <a:gd name="connsiteX25" fmla="*/ 4387174 w 12490315"/>
              <a:gd name="connsiteY25" fmla="*/ 1196544 h 6308944"/>
              <a:gd name="connsiteX26" fmla="*/ 4523362 w 12490315"/>
              <a:gd name="connsiteY26" fmla="*/ 1177088 h 6308944"/>
              <a:gd name="connsiteX27" fmla="*/ 4640094 w 12490315"/>
              <a:gd name="connsiteY27" fmla="*/ 1157633 h 6308944"/>
              <a:gd name="connsiteX28" fmla="*/ 4679004 w 12490315"/>
              <a:gd name="connsiteY28" fmla="*/ 1147905 h 6308944"/>
              <a:gd name="connsiteX29" fmla="*/ 4786009 w 12490315"/>
              <a:gd name="connsiteY29" fmla="*/ 1128450 h 6308944"/>
              <a:gd name="connsiteX30" fmla="*/ 4863830 w 12490315"/>
              <a:gd name="connsiteY30" fmla="*/ 1089539 h 6308944"/>
              <a:gd name="connsiteX31" fmla="*/ 4941651 w 12490315"/>
              <a:gd name="connsiteY31" fmla="*/ 1050629 h 6308944"/>
              <a:gd name="connsiteX32" fmla="*/ 4970834 w 12490315"/>
              <a:gd name="connsiteY32" fmla="*/ 1040901 h 6308944"/>
              <a:gd name="connsiteX33" fmla="*/ 5019472 w 12490315"/>
              <a:gd name="connsiteY33" fmla="*/ 1011718 h 6308944"/>
              <a:gd name="connsiteX34" fmla="*/ 5048655 w 12490315"/>
              <a:gd name="connsiteY34" fmla="*/ 992263 h 6308944"/>
              <a:gd name="connsiteX35" fmla="*/ 5107021 w 12490315"/>
              <a:gd name="connsiteY35" fmla="*/ 963080 h 6308944"/>
              <a:gd name="connsiteX36" fmla="*/ 5165387 w 12490315"/>
              <a:gd name="connsiteY36" fmla="*/ 914442 h 6308944"/>
              <a:gd name="connsiteX37" fmla="*/ 5194570 w 12490315"/>
              <a:gd name="connsiteY37" fmla="*/ 875531 h 6308944"/>
              <a:gd name="connsiteX38" fmla="*/ 5223753 w 12490315"/>
              <a:gd name="connsiteY38" fmla="*/ 846348 h 6308944"/>
              <a:gd name="connsiteX39" fmla="*/ 5262664 w 12490315"/>
              <a:gd name="connsiteY39" fmla="*/ 778254 h 6308944"/>
              <a:gd name="connsiteX40" fmla="*/ 5291847 w 12490315"/>
              <a:gd name="connsiteY40" fmla="*/ 700433 h 6308944"/>
              <a:gd name="connsiteX41" fmla="*/ 5321030 w 12490315"/>
              <a:gd name="connsiteY41" fmla="*/ 671250 h 6308944"/>
              <a:gd name="connsiteX42" fmla="*/ 5330757 w 12490315"/>
              <a:gd name="connsiteY42" fmla="*/ 632339 h 6308944"/>
              <a:gd name="connsiteX43" fmla="*/ 5393076 w 12490315"/>
              <a:gd name="connsiteY43" fmla="*/ 531718 h 6308944"/>
              <a:gd name="connsiteX44" fmla="*/ 5315457 w 12490315"/>
              <a:gd name="connsiteY44" fmla="*/ 233505 h 6308944"/>
              <a:gd name="connsiteX45" fmla="*/ 5262056 w 12490315"/>
              <a:gd name="connsiteY45" fmla="*/ 141801 h 6308944"/>
              <a:gd name="connsiteX46" fmla="*/ 5136204 w 12490315"/>
              <a:gd name="connsiteY46" fmla="*/ 68338 h 6308944"/>
              <a:gd name="connsiteX47" fmla="*/ 5111176 w 12490315"/>
              <a:gd name="connsiteY47" fmla="*/ 30035 h 6308944"/>
              <a:gd name="connsiteX48" fmla="*/ 5067705 w 12490315"/>
              <a:gd name="connsiteY48" fmla="*/ 10377 h 6308944"/>
              <a:gd name="connsiteX49" fmla="*/ 4873943 w 12490315"/>
              <a:gd name="connsiteY49" fmla="*/ 2065 h 6308944"/>
              <a:gd name="connsiteX50" fmla="*/ 4679004 w 12490315"/>
              <a:gd name="connsiteY50" fmla="*/ 48680 h 6308944"/>
              <a:gd name="connsiteX51" fmla="*/ 4610911 w 12490315"/>
              <a:gd name="connsiteY51" fmla="*/ 87590 h 6308944"/>
              <a:gd name="connsiteX52" fmla="*/ 4572000 w 12490315"/>
              <a:gd name="connsiteY52" fmla="*/ 97318 h 6308944"/>
              <a:gd name="connsiteX53" fmla="*/ 4513634 w 12490315"/>
              <a:gd name="connsiteY53" fmla="*/ 145956 h 6308944"/>
              <a:gd name="connsiteX54" fmla="*/ 4474723 w 12490315"/>
              <a:gd name="connsiteY54" fmla="*/ 184867 h 6308944"/>
              <a:gd name="connsiteX55" fmla="*/ 4416357 w 12490315"/>
              <a:gd name="connsiteY55" fmla="*/ 223778 h 6308944"/>
              <a:gd name="connsiteX56" fmla="*/ 4387174 w 12490315"/>
              <a:gd name="connsiteY56" fmla="*/ 243233 h 6308944"/>
              <a:gd name="connsiteX57" fmla="*/ 4348264 w 12490315"/>
              <a:gd name="connsiteY57" fmla="*/ 301599 h 6308944"/>
              <a:gd name="connsiteX58" fmla="*/ 4309353 w 12490315"/>
              <a:gd name="connsiteY58" fmla="*/ 330782 h 6308944"/>
              <a:gd name="connsiteX59" fmla="*/ 4270443 w 12490315"/>
              <a:gd name="connsiteY59" fmla="*/ 389148 h 6308944"/>
              <a:gd name="connsiteX60" fmla="*/ 4231532 w 12490315"/>
              <a:gd name="connsiteY60" fmla="*/ 457242 h 6308944"/>
              <a:gd name="connsiteX61" fmla="*/ 4173166 w 12490315"/>
              <a:gd name="connsiteY61" fmla="*/ 535063 h 6308944"/>
              <a:gd name="connsiteX62" fmla="*/ 4134255 w 12490315"/>
              <a:gd name="connsiteY62" fmla="*/ 622612 h 6308944"/>
              <a:gd name="connsiteX63" fmla="*/ 4105072 w 12490315"/>
              <a:gd name="connsiteY63" fmla="*/ 680978 h 6308944"/>
              <a:gd name="connsiteX64" fmla="*/ 4085617 w 12490315"/>
              <a:gd name="connsiteY64" fmla="*/ 710161 h 6308944"/>
              <a:gd name="connsiteX65" fmla="*/ 4056434 w 12490315"/>
              <a:gd name="connsiteY65" fmla="*/ 797710 h 6308944"/>
              <a:gd name="connsiteX66" fmla="*/ 4036979 w 12490315"/>
              <a:gd name="connsiteY66" fmla="*/ 856076 h 6308944"/>
              <a:gd name="connsiteX67" fmla="*/ 4007796 w 12490315"/>
              <a:gd name="connsiteY67" fmla="*/ 953352 h 6308944"/>
              <a:gd name="connsiteX68" fmla="*/ 3998068 w 12490315"/>
              <a:gd name="connsiteY68" fmla="*/ 1021446 h 6308944"/>
              <a:gd name="connsiteX69" fmla="*/ 3988340 w 12490315"/>
              <a:gd name="connsiteY69" fmla="*/ 1060356 h 6308944"/>
              <a:gd name="connsiteX70" fmla="*/ 3968885 w 12490315"/>
              <a:gd name="connsiteY70" fmla="*/ 1157633 h 6308944"/>
              <a:gd name="connsiteX71" fmla="*/ 3978613 w 12490315"/>
              <a:gd name="connsiteY71" fmla="*/ 1566195 h 6308944"/>
              <a:gd name="connsiteX72" fmla="*/ 4027251 w 12490315"/>
              <a:gd name="connsiteY72" fmla="*/ 1653744 h 6308944"/>
              <a:gd name="connsiteX73" fmla="*/ 4056434 w 12490315"/>
              <a:gd name="connsiteY73" fmla="*/ 1731565 h 6308944"/>
              <a:gd name="connsiteX74" fmla="*/ 4085617 w 12490315"/>
              <a:gd name="connsiteY74" fmla="*/ 1789931 h 6308944"/>
              <a:gd name="connsiteX75" fmla="*/ 4095345 w 12490315"/>
              <a:gd name="connsiteY75" fmla="*/ 1819114 h 6308944"/>
              <a:gd name="connsiteX76" fmla="*/ 4134255 w 12490315"/>
              <a:gd name="connsiteY76" fmla="*/ 1896935 h 6308944"/>
              <a:gd name="connsiteX77" fmla="*/ 4153711 w 12490315"/>
              <a:gd name="connsiteY77" fmla="*/ 1935846 h 6308944"/>
              <a:gd name="connsiteX78" fmla="*/ 4173166 w 12490315"/>
              <a:gd name="connsiteY78" fmla="*/ 1974756 h 6308944"/>
              <a:gd name="connsiteX79" fmla="*/ 4202349 w 12490315"/>
              <a:gd name="connsiteY79" fmla="*/ 2013667 h 6308944"/>
              <a:gd name="connsiteX80" fmla="*/ 4231532 w 12490315"/>
              <a:gd name="connsiteY80" fmla="*/ 2062305 h 6308944"/>
              <a:gd name="connsiteX81" fmla="*/ 4270443 w 12490315"/>
              <a:gd name="connsiteY81" fmla="*/ 2101216 h 6308944"/>
              <a:gd name="connsiteX82" fmla="*/ 4309353 w 12490315"/>
              <a:gd name="connsiteY82" fmla="*/ 2159582 h 6308944"/>
              <a:gd name="connsiteX83" fmla="*/ 4328809 w 12490315"/>
              <a:gd name="connsiteY83" fmla="*/ 2188765 h 6308944"/>
              <a:gd name="connsiteX84" fmla="*/ 4357991 w 12490315"/>
              <a:gd name="connsiteY84" fmla="*/ 2208220 h 6308944"/>
              <a:gd name="connsiteX85" fmla="*/ 4396902 w 12490315"/>
              <a:gd name="connsiteY85" fmla="*/ 2256859 h 6308944"/>
              <a:gd name="connsiteX86" fmla="*/ 4426085 w 12490315"/>
              <a:gd name="connsiteY86" fmla="*/ 2295769 h 6308944"/>
              <a:gd name="connsiteX87" fmla="*/ 4455268 w 12490315"/>
              <a:gd name="connsiteY87" fmla="*/ 2324952 h 6308944"/>
              <a:gd name="connsiteX88" fmla="*/ 4484451 w 12490315"/>
              <a:gd name="connsiteY88" fmla="*/ 2363863 h 6308944"/>
              <a:gd name="connsiteX89" fmla="*/ 4503906 w 12490315"/>
              <a:gd name="connsiteY89" fmla="*/ 2393046 h 6308944"/>
              <a:gd name="connsiteX90" fmla="*/ 4533089 w 12490315"/>
              <a:gd name="connsiteY90" fmla="*/ 2422229 h 6308944"/>
              <a:gd name="connsiteX91" fmla="*/ 4562272 w 12490315"/>
              <a:gd name="connsiteY91" fmla="*/ 2470867 h 6308944"/>
              <a:gd name="connsiteX92" fmla="*/ 4601183 w 12490315"/>
              <a:gd name="connsiteY92" fmla="*/ 2519505 h 6308944"/>
              <a:gd name="connsiteX93" fmla="*/ 4610911 w 12490315"/>
              <a:gd name="connsiteY93" fmla="*/ 2548688 h 6308944"/>
              <a:gd name="connsiteX94" fmla="*/ 4630366 w 12490315"/>
              <a:gd name="connsiteY94" fmla="*/ 2568144 h 6308944"/>
              <a:gd name="connsiteX95" fmla="*/ 4649821 w 12490315"/>
              <a:gd name="connsiteY95" fmla="*/ 2597327 h 6308944"/>
              <a:gd name="connsiteX96" fmla="*/ 4679004 w 12490315"/>
              <a:gd name="connsiteY96" fmla="*/ 2626510 h 6308944"/>
              <a:gd name="connsiteX97" fmla="*/ 4737370 w 12490315"/>
              <a:gd name="connsiteY97" fmla="*/ 2723786 h 6308944"/>
              <a:gd name="connsiteX98" fmla="*/ 4756826 w 12490315"/>
              <a:gd name="connsiteY98" fmla="*/ 2752969 h 6308944"/>
              <a:gd name="connsiteX99" fmla="*/ 4815191 w 12490315"/>
              <a:gd name="connsiteY99" fmla="*/ 2850246 h 6308944"/>
              <a:gd name="connsiteX100" fmla="*/ 4834647 w 12490315"/>
              <a:gd name="connsiteY100" fmla="*/ 2918339 h 6308944"/>
              <a:gd name="connsiteX101" fmla="*/ 4854102 w 12490315"/>
              <a:gd name="connsiteY101" fmla="*/ 2947522 h 6308944"/>
              <a:gd name="connsiteX102" fmla="*/ 4873557 w 12490315"/>
              <a:gd name="connsiteY102" fmla="*/ 3054527 h 6308944"/>
              <a:gd name="connsiteX103" fmla="*/ 4902740 w 12490315"/>
              <a:gd name="connsiteY103" fmla="*/ 3122620 h 6308944"/>
              <a:gd name="connsiteX104" fmla="*/ 4912468 w 12490315"/>
              <a:gd name="connsiteY104" fmla="*/ 3249080 h 6308944"/>
              <a:gd name="connsiteX105" fmla="*/ 4931923 w 12490315"/>
              <a:gd name="connsiteY105" fmla="*/ 3356084 h 6308944"/>
              <a:gd name="connsiteX106" fmla="*/ 4912468 w 12490315"/>
              <a:gd name="connsiteY106" fmla="*/ 3501999 h 6308944"/>
              <a:gd name="connsiteX107" fmla="*/ 4902740 w 12490315"/>
              <a:gd name="connsiteY107" fmla="*/ 3589548 h 6308944"/>
              <a:gd name="connsiteX108" fmla="*/ 4873557 w 12490315"/>
              <a:gd name="connsiteY108" fmla="*/ 3657642 h 6308944"/>
              <a:gd name="connsiteX109" fmla="*/ 4863830 w 12490315"/>
              <a:gd name="connsiteY109" fmla="*/ 3686825 h 6308944"/>
              <a:gd name="connsiteX110" fmla="*/ 4824919 w 12490315"/>
              <a:gd name="connsiteY110" fmla="*/ 3745190 h 6308944"/>
              <a:gd name="connsiteX111" fmla="*/ 4786009 w 12490315"/>
              <a:gd name="connsiteY111" fmla="*/ 3823012 h 6308944"/>
              <a:gd name="connsiteX112" fmla="*/ 4766553 w 12490315"/>
              <a:gd name="connsiteY112" fmla="*/ 3852195 h 6308944"/>
              <a:gd name="connsiteX113" fmla="*/ 4747098 w 12490315"/>
              <a:gd name="connsiteY113" fmla="*/ 3900833 h 6308944"/>
              <a:gd name="connsiteX114" fmla="*/ 4737370 w 12490315"/>
              <a:gd name="connsiteY114" fmla="*/ 3930016 h 6308944"/>
              <a:gd name="connsiteX115" fmla="*/ 4708187 w 12490315"/>
              <a:gd name="connsiteY115" fmla="*/ 3978654 h 6308944"/>
              <a:gd name="connsiteX116" fmla="*/ 4698460 w 12490315"/>
              <a:gd name="connsiteY116" fmla="*/ 4017565 h 6308944"/>
              <a:gd name="connsiteX117" fmla="*/ 4679004 w 12490315"/>
              <a:gd name="connsiteY117" fmla="*/ 4037020 h 6308944"/>
              <a:gd name="connsiteX118" fmla="*/ 4669277 w 12490315"/>
              <a:gd name="connsiteY118" fmla="*/ 4075931 h 6308944"/>
              <a:gd name="connsiteX119" fmla="*/ 4649821 w 12490315"/>
              <a:gd name="connsiteY119" fmla="*/ 4095386 h 6308944"/>
              <a:gd name="connsiteX120" fmla="*/ 4630366 w 12490315"/>
              <a:gd name="connsiteY120" fmla="*/ 4124569 h 6308944"/>
              <a:gd name="connsiteX121" fmla="*/ 4610911 w 12490315"/>
              <a:gd name="connsiteY121" fmla="*/ 4163480 h 6308944"/>
              <a:gd name="connsiteX122" fmla="*/ 4601183 w 12490315"/>
              <a:gd name="connsiteY122" fmla="*/ 4192663 h 6308944"/>
              <a:gd name="connsiteX123" fmla="*/ 4572000 w 12490315"/>
              <a:gd name="connsiteY123" fmla="*/ 4231573 h 6308944"/>
              <a:gd name="connsiteX124" fmla="*/ 4533089 w 12490315"/>
              <a:gd name="connsiteY124" fmla="*/ 4309395 h 6308944"/>
              <a:gd name="connsiteX125" fmla="*/ 4503906 w 12490315"/>
              <a:gd name="connsiteY125" fmla="*/ 4377488 h 6308944"/>
              <a:gd name="connsiteX126" fmla="*/ 4494179 w 12490315"/>
              <a:gd name="connsiteY126" fmla="*/ 4445582 h 6308944"/>
              <a:gd name="connsiteX127" fmla="*/ 4484451 w 12490315"/>
              <a:gd name="connsiteY127" fmla="*/ 4484493 h 6308944"/>
              <a:gd name="connsiteX128" fmla="*/ 4503906 w 12490315"/>
              <a:gd name="connsiteY128" fmla="*/ 5009786 h 6308944"/>
              <a:gd name="connsiteX129" fmla="*/ 4533089 w 12490315"/>
              <a:gd name="connsiteY129" fmla="*/ 5077880 h 6308944"/>
              <a:gd name="connsiteX130" fmla="*/ 4552545 w 12490315"/>
              <a:gd name="connsiteY130" fmla="*/ 5136246 h 6308944"/>
              <a:gd name="connsiteX131" fmla="*/ 4581728 w 12490315"/>
              <a:gd name="connsiteY131" fmla="*/ 5233522 h 6308944"/>
              <a:gd name="connsiteX132" fmla="*/ 4601183 w 12490315"/>
              <a:gd name="connsiteY132" fmla="*/ 5291888 h 6308944"/>
              <a:gd name="connsiteX133" fmla="*/ 4630366 w 12490315"/>
              <a:gd name="connsiteY133" fmla="*/ 5330799 h 6308944"/>
              <a:gd name="connsiteX134" fmla="*/ 4649821 w 12490315"/>
              <a:gd name="connsiteY134" fmla="*/ 5389165 h 6308944"/>
              <a:gd name="connsiteX135" fmla="*/ 4708187 w 12490315"/>
              <a:gd name="connsiteY135" fmla="*/ 5486442 h 6308944"/>
              <a:gd name="connsiteX136" fmla="*/ 4717915 w 12490315"/>
              <a:gd name="connsiteY136" fmla="*/ 5515625 h 6308944"/>
              <a:gd name="connsiteX137" fmla="*/ 4776281 w 12490315"/>
              <a:gd name="connsiteY137" fmla="*/ 5593446 h 6308944"/>
              <a:gd name="connsiteX138" fmla="*/ 4805464 w 12490315"/>
              <a:gd name="connsiteY138" fmla="*/ 5632356 h 6308944"/>
              <a:gd name="connsiteX139" fmla="*/ 4912468 w 12490315"/>
              <a:gd name="connsiteY139" fmla="*/ 5729633 h 6308944"/>
              <a:gd name="connsiteX140" fmla="*/ 4931923 w 12490315"/>
              <a:gd name="connsiteY140" fmla="*/ 5758816 h 6308944"/>
              <a:gd name="connsiteX141" fmla="*/ 5019472 w 12490315"/>
              <a:gd name="connsiteY141" fmla="*/ 5826910 h 6308944"/>
              <a:gd name="connsiteX142" fmla="*/ 5058383 w 12490315"/>
              <a:gd name="connsiteY142" fmla="*/ 5846365 h 6308944"/>
              <a:gd name="connsiteX143" fmla="*/ 5087566 w 12490315"/>
              <a:gd name="connsiteY143" fmla="*/ 5875548 h 6308944"/>
              <a:gd name="connsiteX144" fmla="*/ 5126477 w 12490315"/>
              <a:gd name="connsiteY144" fmla="*/ 5885276 h 6308944"/>
              <a:gd name="connsiteX145" fmla="*/ 5165387 w 12490315"/>
              <a:gd name="connsiteY145" fmla="*/ 5904731 h 6308944"/>
              <a:gd name="connsiteX146" fmla="*/ 5204298 w 12490315"/>
              <a:gd name="connsiteY146" fmla="*/ 5933914 h 6308944"/>
              <a:gd name="connsiteX147" fmla="*/ 5282119 w 12490315"/>
              <a:gd name="connsiteY147" fmla="*/ 5953369 h 6308944"/>
              <a:gd name="connsiteX148" fmla="*/ 5369668 w 12490315"/>
              <a:gd name="connsiteY148" fmla="*/ 5992280 h 6308944"/>
              <a:gd name="connsiteX149" fmla="*/ 5428034 w 12490315"/>
              <a:gd name="connsiteY149" fmla="*/ 6021463 h 6308944"/>
              <a:gd name="connsiteX150" fmla="*/ 5554494 w 12490315"/>
              <a:gd name="connsiteY150" fmla="*/ 6060373 h 6308944"/>
              <a:gd name="connsiteX151" fmla="*/ 5661498 w 12490315"/>
              <a:gd name="connsiteY151" fmla="*/ 6089556 h 6308944"/>
              <a:gd name="connsiteX152" fmla="*/ 5700409 w 12490315"/>
              <a:gd name="connsiteY152" fmla="*/ 6109012 h 6308944"/>
              <a:gd name="connsiteX153" fmla="*/ 5768502 w 12490315"/>
              <a:gd name="connsiteY153" fmla="*/ 6118739 h 6308944"/>
              <a:gd name="connsiteX154" fmla="*/ 5817140 w 12490315"/>
              <a:gd name="connsiteY154" fmla="*/ 6128467 h 6308944"/>
              <a:gd name="connsiteX155" fmla="*/ 5856051 w 12490315"/>
              <a:gd name="connsiteY155" fmla="*/ 6147922 h 6308944"/>
              <a:gd name="connsiteX156" fmla="*/ 5924145 w 12490315"/>
              <a:gd name="connsiteY156" fmla="*/ 6167378 h 6308944"/>
              <a:gd name="connsiteX157" fmla="*/ 5982511 w 12490315"/>
              <a:gd name="connsiteY157" fmla="*/ 6177105 h 6308944"/>
              <a:gd name="connsiteX158" fmla="*/ 6021421 w 12490315"/>
              <a:gd name="connsiteY158" fmla="*/ 6186833 h 6308944"/>
              <a:gd name="connsiteX159" fmla="*/ 6070060 w 12490315"/>
              <a:gd name="connsiteY159" fmla="*/ 6196561 h 6308944"/>
              <a:gd name="connsiteX160" fmla="*/ 6138153 w 12490315"/>
              <a:gd name="connsiteY160" fmla="*/ 6216016 h 6308944"/>
              <a:gd name="connsiteX161" fmla="*/ 6322979 w 12490315"/>
              <a:gd name="connsiteY161" fmla="*/ 6245199 h 6308944"/>
              <a:gd name="connsiteX162" fmla="*/ 6381345 w 12490315"/>
              <a:gd name="connsiteY162" fmla="*/ 6254927 h 6308944"/>
              <a:gd name="connsiteX163" fmla="*/ 6488349 w 12490315"/>
              <a:gd name="connsiteY163" fmla="*/ 6264654 h 6308944"/>
              <a:gd name="connsiteX164" fmla="*/ 7208196 w 12490315"/>
              <a:gd name="connsiteY164" fmla="*/ 6293837 h 6308944"/>
              <a:gd name="connsiteX165" fmla="*/ 7996136 w 12490315"/>
              <a:gd name="connsiteY165" fmla="*/ 6284110 h 6308944"/>
              <a:gd name="connsiteX166" fmla="*/ 8073957 w 12490315"/>
              <a:gd name="connsiteY166" fmla="*/ 6274382 h 6308944"/>
              <a:gd name="connsiteX167" fmla="*/ 8200417 w 12490315"/>
              <a:gd name="connsiteY167" fmla="*/ 6264654 h 6308944"/>
              <a:gd name="connsiteX168" fmla="*/ 8287966 w 12490315"/>
              <a:gd name="connsiteY168" fmla="*/ 6235471 h 6308944"/>
              <a:gd name="connsiteX169" fmla="*/ 8501974 w 12490315"/>
              <a:gd name="connsiteY169" fmla="*/ 6225744 h 6308944"/>
              <a:gd name="connsiteX170" fmla="*/ 8560340 w 12490315"/>
              <a:gd name="connsiteY170" fmla="*/ 6206288 h 6308944"/>
              <a:gd name="connsiteX171" fmla="*/ 8745166 w 12490315"/>
              <a:gd name="connsiteY171" fmla="*/ 6186833 h 6308944"/>
              <a:gd name="connsiteX172" fmla="*/ 8891081 w 12490315"/>
              <a:gd name="connsiteY172" fmla="*/ 6157650 h 6308944"/>
              <a:gd name="connsiteX173" fmla="*/ 8978630 w 12490315"/>
              <a:gd name="connsiteY173" fmla="*/ 6147922 h 6308944"/>
              <a:gd name="connsiteX174" fmla="*/ 9017540 w 12490315"/>
              <a:gd name="connsiteY174" fmla="*/ 6138195 h 6308944"/>
              <a:gd name="connsiteX175" fmla="*/ 9134272 w 12490315"/>
              <a:gd name="connsiteY175" fmla="*/ 6118739 h 6308944"/>
              <a:gd name="connsiteX176" fmla="*/ 9221821 w 12490315"/>
              <a:gd name="connsiteY176" fmla="*/ 6089556 h 6308944"/>
              <a:gd name="connsiteX177" fmla="*/ 9251004 w 12490315"/>
              <a:gd name="connsiteY177" fmla="*/ 6070101 h 6308944"/>
              <a:gd name="connsiteX178" fmla="*/ 9377464 w 12490315"/>
              <a:gd name="connsiteY178" fmla="*/ 5972825 h 6308944"/>
              <a:gd name="connsiteX179" fmla="*/ 9465013 w 12490315"/>
              <a:gd name="connsiteY179" fmla="*/ 5924186 h 6308944"/>
              <a:gd name="connsiteX180" fmla="*/ 9620655 w 12490315"/>
              <a:gd name="connsiteY180" fmla="*/ 5768544 h 6308944"/>
              <a:gd name="connsiteX181" fmla="*/ 9679021 w 12490315"/>
              <a:gd name="connsiteY181" fmla="*/ 5680995 h 6308944"/>
              <a:gd name="connsiteX182" fmla="*/ 9893030 w 12490315"/>
              <a:gd name="connsiteY182" fmla="*/ 5379437 h 6308944"/>
              <a:gd name="connsiteX183" fmla="*/ 9970851 w 12490315"/>
              <a:gd name="connsiteY183" fmla="*/ 5252978 h 6308944"/>
              <a:gd name="connsiteX184" fmla="*/ 10009762 w 12490315"/>
              <a:gd name="connsiteY184" fmla="*/ 5145973 h 6308944"/>
              <a:gd name="connsiteX185" fmla="*/ 10077855 w 12490315"/>
              <a:gd name="connsiteY185" fmla="*/ 5048697 h 6308944"/>
              <a:gd name="connsiteX186" fmla="*/ 10116766 w 12490315"/>
              <a:gd name="connsiteY186" fmla="*/ 4980603 h 6308944"/>
              <a:gd name="connsiteX187" fmla="*/ 10272409 w 12490315"/>
              <a:gd name="connsiteY187" fmla="*/ 4708229 h 6308944"/>
              <a:gd name="connsiteX188" fmla="*/ 10359957 w 12490315"/>
              <a:gd name="connsiteY188" fmla="*/ 4601225 h 6308944"/>
              <a:gd name="connsiteX189" fmla="*/ 10554511 w 12490315"/>
              <a:gd name="connsiteY189" fmla="*/ 4455310 h 6308944"/>
              <a:gd name="connsiteX190" fmla="*/ 10778247 w 12490315"/>
              <a:gd name="connsiteY190" fmla="*/ 4309395 h 6308944"/>
              <a:gd name="connsiteX191" fmla="*/ 10826885 w 12490315"/>
              <a:gd name="connsiteY191" fmla="*/ 4270484 h 6308944"/>
              <a:gd name="connsiteX192" fmla="*/ 10963072 w 12490315"/>
              <a:gd name="connsiteY192" fmla="*/ 4221846 h 6308944"/>
              <a:gd name="connsiteX193" fmla="*/ 11099260 w 12490315"/>
              <a:gd name="connsiteY193" fmla="*/ 4182935 h 6308944"/>
              <a:gd name="connsiteX194" fmla="*/ 11177081 w 12490315"/>
              <a:gd name="connsiteY194" fmla="*/ 4163480 h 6308944"/>
              <a:gd name="connsiteX195" fmla="*/ 11663464 w 12490315"/>
              <a:gd name="connsiteY195" fmla="*/ 4134297 h 6308944"/>
              <a:gd name="connsiteX196" fmla="*/ 11819106 w 12490315"/>
              <a:gd name="connsiteY196" fmla="*/ 4114842 h 6308944"/>
              <a:gd name="connsiteX197" fmla="*/ 11877472 w 12490315"/>
              <a:gd name="connsiteY197" fmla="*/ 4105114 h 6308944"/>
              <a:gd name="connsiteX198" fmla="*/ 12033115 w 12490315"/>
              <a:gd name="connsiteY198" fmla="*/ 4066203 h 6308944"/>
              <a:gd name="connsiteX199" fmla="*/ 12081753 w 12490315"/>
              <a:gd name="connsiteY199" fmla="*/ 4046748 h 6308944"/>
              <a:gd name="connsiteX200" fmla="*/ 12101209 w 12490315"/>
              <a:gd name="connsiteY200" fmla="*/ 4027293 h 6308944"/>
              <a:gd name="connsiteX201" fmla="*/ 12140119 w 12490315"/>
              <a:gd name="connsiteY201" fmla="*/ 3998110 h 6308944"/>
              <a:gd name="connsiteX202" fmla="*/ 12198485 w 12490315"/>
              <a:gd name="connsiteY202" fmla="*/ 3959199 h 6308944"/>
              <a:gd name="connsiteX203" fmla="*/ 12266579 w 12490315"/>
              <a:gd name="connsiteY203" fmla="*/ 3871650 h 6308944"/>
              <a:gd name="connsiteX204" fmla="*/ 12286034 w 12490315"/>
              <a:gd name="connsiteY204" fmla="*/ 3813284 h 6308944"/>
              <a:gd name="connsiteX205" fmla="*/ 12354128 w 12490315"/>
              <a:gd name="connsiteY205" fmla="*/ 3716007 h 6308944"/>
              <a:gd name="connsiteX206" fmla="*/ 12422221 w 12490315"/>
              <a:gd name="connsiteY206" fmla="*/ 3531182 h 6308944"/>
              <a:gd name="connsiteX207" fmla="*/ 12441677 w 12490315"/>
              <a:gd name="connsiteY207" fmla="*/ 3443633 h 6308944"/>
              <a:gd name="connsiteX208" fmla="*/ 12461132 w 12490315"/>
              <a:gd name="connsiteY208" fmla="*/ 3394995 h 6308944"/>
              <a:gd name="connsiteX209" fmla="*/ 12490315 w 12490315"/>
              <a:gd name="connsiteY209" fmla="*/ 3297718 h 6308944"/>
              <a:gd name="connsiteX210" fmla="*/ 12470860 w 12490315"/>
              <a:gd name="connsiteY210" fmla="*/ 3200442 h 6308944"/>
              <a:gd name="connsiteX211" fmla="*/ 12451404 w 12490315"/>
              <a:gd name="connsiteY211" fmla="*/ 3161531 h 6308944"/>
              <a:gd name="connsiteX212" fmla="*/ 12441677 w 12490315"/>
              <a:gd name="connsiteY212" fmla="*/ 3103165 h 6308944"/>
              <a:gd name="connsiteX213" fmla="*/ 12393038 w 12490315"/>
              <a:gd name="connsiteY213" fmla="*/ 2966978 h 6308944"/>
              <a:gd name="connsiteX214" fmla="*/ 12373583 w 12490315"/>
              <a:gd name="connsiteY214" fmla="*/ 2879429 h 6308944"/>
              <a:gd name="connsiteX215" fmla="*/ 12363855 w 12490315"/>
              <a:gd name="connsiteY215" fmla="*/ 2811335 h 6308944"/>
              <a:gd name="connsiteX0" fmla="*/ 0 w 12490315"/>
              <a:gd name="connsiteY0" fmla="*/ 749071 h 6308944"/>
              <a:gd name="connsiteX1" fmla="*/ 97277 w 12490315"/>
              <a:gd name="connsiteY1" fmla="*/ 817165 h 6308944"/>
              <a:gd name="connsiteX2" fmla="*/ 165370 w 12490315"/>
              <a:gd name="connsiteY2" fmla="*/ 836620 h 6308944"/>
              <a:gd name="connsiteX3" fmla="*/ 204281 w 12490315"/>
              <a:gd name="connsiteY3" fmla="*/ 856076 h 6308944"/>
              <a:gd name="connsiteX4" fmla="*/ 282102 w 12490315"/>
              <a:gd name="connsiteY4" fmla="*/ 885259 h 6308944"/>
              <a:gd name="connsiteX5" fmla="*/ 408562 w 12490315"/>
              <a:gd name="connsiteY5" fmla="*/ 943625 h 6308944"/>
              <a:gd name="connsiteX6" fmla="*/ 447472 w 12490315"/>
              <a:gd name="connsiteY6" fmla="*/ 953352 h 6308944"/>
              <a:gd name="connsiteX7" fmla="*/ 505838 w 12490315"/>
              <a:gd name="connsiteY7" fmla="*/ 972807 h 6308944"/>
              <a:gd name="connsiteX8" fmla="*/ 544749 w 12490315"/>
              <a:gd name="connsiteY8" fmla="*/ 982535 h 6308944"/>
              <a:gd name="connsiteX9" fmla="*/ 680936 w 12490315"/>
              <a:gd name="connsiteY9" fmla="*/ 1021446 h 6308944"/>
              <a:gd name="connsiteX10" fmla="*/ 710119 w 12490315"/>
              <a:gd name="connsiteY10" fmla="*/ 1031173 h 6308944"/>
              <a:gd name="connsiteX11" fmla="*/ 758757 w 12490315"/>
              <a:gd name="connsiteY11" fmla="*/ 1050629 h 6308944"/>
              <a:gd name="connsiteX12" fmla="*/ 875489 w 12490315"/>
              <a:gd name="connsiteY12" fmla="*/ 1070084 h 6308944"/>
              <a:gd name="connsiteX13" fmla="*/ 1031132 w 12490315"/>
              <a:gd name="connsiteY13" fmla="*/ 1099267 h 6308944"/>
              <a:gd name="connsiteX14" fmla="*/ 1089498 w 12490315"/>
              <a:gd name="connsiteY14" fmla="*/ 1108995 h 6308944"/>
              <a:gd name="connsiteX15" fmla="*/ 1303506 w 12490315"/>
              <a:gd name="connsiteY15" fmla="*/ 1128450 h 6308944"/>
              <a:gd name="connsiteX16" fmla="*/ 1498060 w 12490315"/>
              <a:gd name="connsiteY16" fmla="*/ 1157633 h 6308944"/>
              <a:gd name="connsiteX17" fmla="*/ 1595336 w 12490315"/>
              <a:gd name="connsiteY17" fmla="*/ 1167361 h 6308944"/>
              <a:gd name="connsiteX18" fmla="*/ 1663430 w 12490315"/>
              <a:gd name="connsiteY18" fmla="*/ 1186816 h 6308944"/>
              <a:gd name="connsiteX19" fmla="*/ 1750979 w 12490315"/>
              <a:gd name="connsiteY19" fmla="*/ 1196544 h 6308944"/>
              <a:gd name="connsiteX20" fmla="*/ 1945532 w 12490315"/>
              <a:gd name="connsiteY20" fmla="*/ 1215999 h 6308944"/>
              <a:gd name="connsiteX21" fmla="*/ 2276272 w 12490315"/>
              <a:gd name="connsiteY21" fmla="*/ 1245182 h 6308944"/>
              <a:gd name="connsiteX22" fmla="*/ 2645923 w 12490315"/>
              <a:gd name="connsiteY22" fmla="*/ 1264637 h 6308944"/>
              <a:gd name="connsiteX23" fmla="*/ 4036979 w 12490315"/>
              <a:gd name="connsiteY23" fmla="*/ 1245182 h 6308944"/>
              <a:gd name="connsiteX24" fmla="*/ 4202349 w 12490315"/>
              <a:gd name="connsiteY24" fmla="*/ 1225727 h 6308944"/>
              <a:gd name="connsiteX25" fmla="*/ 4387174 w 12490315"/>
              <a:gd name="connsiteY25" fmla="*/ 1196544 h 6308944"/>
              <a:gd name="connsiteX26" fmla="*/ 4523362 w 12490315"/>
              <a:gd name="connsiteY26" fmla="*/ 1177088 h 6308944"/>
              <a:gd name="connsiteX27" fmla="*/ 4640094 w 12490315"/>
              <a:gd name="connsiteY27" fmla="*/ 1157633 h 6308944"/>
              <a:gd name="connsiteX28" fmla="*/ 4679004 w 12490315"/>
              <a:gd name="connsiteY28" fmla="*/ 1147905 h 6308944"/>
              <a:gd name="connsiteX29" fmla="*/ 4786009 w 12490315"/>
              <a:gd name="connsiteY29" fmla="*/ 1128450 h 6308944"/>
              <a:gd name="connsiteX30" fmla="*/ 4863830 w 12490315"/>
              <a:gd name="connsiteY30" fmla="*/ 1089539 h 6308944"/>
              <a:gd name="connsiteX31" fmla="*/ 4941651 w 12490315"/>
              <a:gd name="connsiteY31" fmla="*/ 1050629 h 6308944"/>
              <a:gd name="connsiteX32" fmla="*/ 4970834 w 12490315"/>
              <a:gd name="connsiteY32" fmla="*/ 1040901 h 6308944"/>
              <a:gd name="connsiteX33" fmla="*/ 5019472 w 12490315"/>
              <a:gd name="connsiteY33" fmla="*/ 1011718 h 6308944"/>
              <a:gd name="connsiteX34" fmla="*/ 5048655 w 12490315"/>
              <a:gd name="connsiteY34" fmla="*/ 992263 h 6308944"/>
              <a:gd name="connsiteX35" fmla="*/ 5107021 w 12490315"/>
              <a:gd name="connsiteY35" fmla="*/ 963080 h 6308944"/>
              <a:gd name="connsiteX36" fmla="*/ 5165387 w 12490315"/>
              <a:gd name="connsiteY36" fmla="*/ 914442 h 6308944"/>
              <a:gd name="connsiteX37" fmla="*/ 5194570 w 12490315"/>
              <a:gd name="connsiteY37" fmla="*/ 875531 h 6308944"/>
              <a:gd name="connsiteX38" fmla="*/ 5223753 w 12490315"/>
              <a:gd name="connsiteY38" fmla="*/ 846348 h 6308944"/>
              <a:gd name="connsiteX39" fmla="*/ 5262664 w 12490315"/>
              <a:gd name="connsiteY39" fmla="*/ 778254 h 6308944"/>
              <a:gd name="connsiteX40" fmla="*/ 5291847 w 12490315"/>
              <a:gd name="connsiteY40" fmla="*/ 700433 h 6308944"/>
              <a:gd name="connsiteX41" fmla="*/ 5321030 w 12490315"/>
              <a:gd name="connsiteY41" fmla="*/ 671250 h 6308944"/>
              <a:gd name="connsiteX42" fmla="*/ 5330757 w 12490315"/>
              <a:gd name="connsiteY42" fmla="*/ 632339 h 6308944"/>
              <a:gd name="connsiteX43" fmla="*/ 5393076 w 12490315"/>
              <a:gd name="connsiteY43" fmla="*/ 531718 h 6308944"/>
              <a:gd name="connsiteX44" fmla="*/ 5315457 w 12490315"/>
              <a:gd name="connsiteY44" fmla="*/ 233505 h 6308944"/>
              <a:gd name="connsiteX45" fmla="*/ 5262056 w 12490315"/>
              <a:gd name="connsiteY45" fmla="*/ 141801 h 6308944"/>
              <a:gd name="connsiteX46" fmla="*/ 5145729 w 12490315"/>
              <a:gd name="connsiteY46" fmla="*/ 54051 h 6308944"/>
              <a:gd name="connsiteX47" fmla="*/ 5111176 w 12490315"/>
              <a:gd name="connsiteY47" fmla="*/ 30035 h 6308944"/>
              <a:gd name="connsiteX48" fmla="*/ 5067705 w 12490315"/>
              <a:gd name="connsiteY48" fmla="*/ 10377 h 6308944"/>
              <a:gd name="connsiteX49" fmla="*/ 4873943 w 12490315"/>
              <a:gd name="connsiteY49" fmla="*/ 2065 h 6308944"/>
              <a:gd name="connsiteX50" fmla="*/ 4679004 w 12490315"/>
              <a:gd name="connsiteY50" fmla="*/ 48680 h 6308944"/>
              <a:gd name="connsiteX51" fmla="*/ 4610911 w 12490315"/>
              <a:gd name="connsiteY51" fmla="*/ 87590 h 6308944"/>
              <a:gd name="connsiteX52" fmla="*/ 4572000 w 12490315"/>
              <a:gd name="connsiteY52" fmla="*/ 97318 h 6308944"/>
              <a:gd name="connsiteX53" fmla="*/ 4513634 w 12490315"/>
              <a:gd name="connsiteY53" fmla="*/ 145956 h 6308944"/>
              <a:gd name="connsiteX54" fmla="*/ 4474723 w 12490315"/>
              <a:gd name="connsiteY54" fmla="*/ 184867 h 6308944"/>
              <a:gd name="connsiteX55" fmla="*/ 4416357 w 12490315"/>
              <a:gd name="connsiteY55" fmla="*/ 223778 h 6308944"/>
              <a:gd name="connsiteX56" fmla="*/ 4387174 w 12490315"/>
              <a:gd name="connsiteY56" fmla="*/ 243233 h 6308944"/>
              <a:gd name="connsiteX57" fmla="*/ 4348264 w 12490315"/>
              <a:gd name="connsiteY57" fmla="*/ 301599 h 6308944"/>
              <a:gd name="connsiteX58" fmla="*/ 4309353 w 12490315"/>
              <a:gd name="connsiteY58" fmla="*/ 330782 h 6308944"/>
              <a:gd name="connsiteX59" fmla="*/ 4270443 w 12490315"/>
              <a:gd name="connsiteY59" fmla="*/ 389148 h 6308944"/>
              <a:gd name="connsiteX60" fmla="*/ 4231532 w 12490315"/>
              <a:gd name="connsiteY60" fmla="*/ 457242 h 6308944"/>
              <a:gd name="connsiteX61" fmla="*/ 4173166 w 12490315"/>
              <a:gd name="connsiteY61" fmla="*/ 535063 h 6308944"/>
              <a:gd name="connsiteX62" fmla="*/ 4134255 w 12490315"/>
              <a:gd name="connsiteY62" fmla="*/ 622612 h 6308944"/>
              <a:gd name="connsiteX63" fmla="*/ 4105072 w 12490315"/>
              <a:gd name="connsiteY63" fmla="*/ 680978 h 6308944"/>
              <a:gd name="connsiteX64" fmla="*/ 4085617 w 12490315"/>
              <a:gd name="connsiteY64" fmla="*/ 710161 h 6308944"/>
              <a:gd name="connsiteX65" fmla="*/ 4056434 w 12490315"/>
              <a:gd name="connsiteY65" fmla="*/ 797710 h 6308944"/>
              <a:gd name="connsiteX66" fmla="*/ 4036979 w 12490315"/>
              <a:gd name="connsiteY66" fmla="*/ 856076 h 6308944"/>
              <a:gd name="connsiteX67" fmla="*/ 4007796 w 12490315"/>
              <a:gd name="connsiteY67" fmla="*/ 953352 h 6308944"/>
              <a:gd name="connsiteX68" fmla="*/ 3998068 w 12490315"/>
              <a:gd name="connsiteY68" fmla="*/ 1021446 h 6308944"/>
              <a:gd name="connsiteX69" fmla="*/ 3988340 w 12490315"/>
              <a:gd name="connsiteY69" fmla="*/ 1060356 h 6308944"/>
              <a:gd name="connsiteX70" fmla="*/ 3968885 w 12490315"/>
              <a:gd name="connsiteY70" fmla="*/ 1157633 h 6308944"/>
              <a:gd name="connsiteX71" fmla="*/ 3978613 w 12490315"/>
              <a:gd name="connsiteY71" fmla="*/ 1566195 h 6308944"/>
              <a:gd name="connsiteX72" fmla="*/ 4027251 w 12490315"/>
              <a:gd name="connsiteY72" fmla="*/ 1653744 h 6308944"/>
              <a:gd name="connsiteX73" fmla="*/ 4056434 w 12490315"/>
              <a:gd name="connsiteY73" fmla="*/ 1731565 h 6308944"/>
              <a:gd name="connsiteX74" fmla="*/ 4085617 w 12490315"/>
              <a:gd name="connsiteY74" fmla="*/ 1789931 h 6308944"/>
              <a:gd name="connsiteX75" fmla="*/ 4095345 w 12490315"/>
              <a:gd name="connsiteY75" fmla="*/ 1819114 h 6308944"/>
              <a:gd name="connsiteX76" fmla="*/ 4134255 w 12490315"/>
              <a:gd name="connsiteY76" fmla="*/ 1896935 h 6308944"/>
              <a:gd name="connsiteX77" fmla="*/ 4153711 w 12490315"/>
              <a:gd name="connsiteY77" fmla="*/ 1935846 h 6308944"/>
              <a:gd name="connsiteX78" fmla="*/ 4173166 w 12490315"/>
              <a:gd name="connsiteY78" fmla="*/ 1974756 h 6308944"/>
              <a:gd name="connsiteX79" fmla="*/ 4202349 w 12490315"/>
              <a:gd name="connsiteY79" fmla="*/ 2013667 h 6308944"/>
              <a:gd name="connsiteX80" fmla="*/ 4231532 w 12490315"/>
              <a:gd name="connsiteY80" fmla="*/ 2062305 h 6308944"/>
              <a:gd name="connsiteX81" fmla="*/ 4270443 w 12490315"/>
              <a:gd name="connsiteY81" fmla="*/ 2101216 h 6308944"/>
              <a:gd name="connsiteX82" fmla="*/ 4309353 w 12490315"/>
              <a:gd name="connsiteY82" fmla="*/ 2159582 h 6308944"/>
              <a:gd name="connsiteX83" fmla="*/ 4328809 w 12490315"/>
              <a:gd name="connsiteY83" fmla="*/ 2188765 h 6308944"/>
              <a:gd name="connsiteX84" fmla="*/ 4357991 w 12490315"/>
              <a:gd name="connsiteY84" fmla="*/ 2208220 h 6308944"/>
              <a:gd name="connsiteX85" fmla="*/ 4396902 w 12490315"/>
              <a:gd name="connsiteY85" fmla="*/ 2256859 h 6308944"/>
              <a:gd name="connsiteX86" fmla="*/ 4426085 w 12490315"/>
              <a:gd name="connsiteY86" fmla="*/ 2295769 h 6308944"/>
              <a:gd name="connsiteX87" fmla="*/ 4455268 w 12490315"/>
              <a:gd name="connsiteY87" fmla="*/ 2324952 h 6308944"/>
              <a:gd name="connsiteX88" fmla="*/ 4484451 w 12490315"/>
              <a:gd name="connsiteY88" fmla="*/ 2363863 h 6308944"/>
              <a:gd name="connsiteX89" fmla="*/ 4503906 w 12490315"/>
              <a:gd name="connsiteY89" fmla="*/ 2393046 h 6308944"/>
              <a:gd name="connsiteX90" fmla="*/ 4533089 w 12490315"/>
              <a:gd name="connsiteY90" fmla="*/ 2422229 h 6308944"/>
              <a:gd name="connsiteX91" fmla="*/ 4562272 w 12490315"/>
              <a:gd name="connsiteY91" fmla="*/ 2470867 h 6308944"/>
              <a:gd name="connsiteX92" fmla="*/ 4601183 w 12490315"/>
              <a:gd name="connsiteY92" fmla="*/ 2519505 h 6308944"/>
              <a:gd name="connsiteX93" fmla="*/ 4610911 w 12490315"/>
              <a:gd name="connsiteY93" fmla="*/ 2548688 h 6308944"/>
              <a:gd name="connsiteX94" fmla="*/ 4630366 w 12490315"/>
              <a:gd name="connsiteY94" fmla="*/ 2568144 h 6308944"/>
              <a:gd name="connsiteX95" fmla="*/ 4649821 w 12490315"/>
              <a:gd name="connsiteY95" fmla="*/ 2597327 h 6308944"/>
              <a:gd name="connsiteX96" fmla="*/ 4679004 w 12490315"/>
              <a:gd name="connsiteY96" fmla="*/ 2626510 h 6308944"/>
              <a:gd name="connsiteX97" fmla="*/ 4737370 w 12490315"/>
              <a:gd name="connsiteY97" fmla="*/ 2723786 h 6308944"/>
              <a:gd name="connsiteX98" fmla="*/ 4756826 w 12490315"/>
              <a:gd name="connsiteY98" fmla="*/ 2752969 h 6308944"/>
              <a:gd name="connsiteX99" fmla="*/ 4815191 w 12490315"/>
              <a:gd name="connsiteY99" fmla="*/ 2850246 h 6308944"/>
              <a:gd name="connsiteX100" fmla="*/ 4834647 w 12490315"/>
              <a:gd name="connsiteY100" fmla="*/ 2918339 h 6308944"/>
              <a:gd name="connsiteX101" fmla="*/ 4854102 w 12490315"/>
              <a:gd name="connsiteY101" fmla="*/ 2947522 h 6308944"/>
              <a:gd name="connsiteX102" fmla="*/ 4873557 w 12490315"/>
              <a:gd name="connsiteY102" fmla="*/ 3054527 h 6308944"/>
              <a:gd name="connsiteX103" fmla="*/ 4902740 w 12490315"/>
              <a:gd name="connsiteY103" fmla="*/ 3122620 h 6308944"/>
              <a:gd name="connsiteX104" fmla="*/ 4912468 w 12490315"/>
              <a:gd name="connsiteY104" fmla="*/ 3249080 h 6308944"/>
              <a:gd name="connsiteX105" fmla="*/ 4931923 w 12490315"/>
              <a:gd name="connsiteY105" fmla="*/ 3356084 h 6308944"/>
              <a:gd name="connsiteX106" fmla="*/ 4912468 w 12490315"/>
              <a:gd name="connsiteY106" fmla="*/ 3501999 h 6308944"/>
              <a:gd name="connsiteX107" fmla="*/ 4902740 w 12490315"/>
              <a:gd name="connsiteY107" fmla="*/ 3589548 h 6308944"/>
              <a:gd name="connsiteX108" fmla="*/ 4873557 w 12490315"/>
              <a:gd name="connsiteY108" fmla="*/ 3657642 h 6308944"/>
              <a:gd name="connsiteX109" fmla="*/ 4863830 w 12490315"/>
              <a:gd name="connsiteY109" fmla="*/ 3686825 h 6308944"/>
              <a:gd name="connsiteX110" fmla="*/ 4824919 w 12490315"/>
              <a:gd name="connsiteY110" fmla="*/ 3745190 h 6308944"/>
              <a:gd name="connsiteX111" fmla="*/ 4786009 w 12490315"/>
              <a:gd name="connsiteY111" fmla="*/ 3823012 h 6308944"/>
              <a:gd name="connsiteX112" fmla="*/ 4766553 w 12490315"/>
              <a:gd name="connsiteY112" fmla="*/ 3852195 h 6308944"/>
              <a:gd name="connsiteX113" fmla="*/ 4747098 w 12490315"/>
              <a:gd name="connsiteY113" fmla="*/ 3900833 h 6308944"/>
              <a:gd name="connsiteX114" fmla="*/ 4737370 w 12490315"/>
              <a:gd name="connsiteY114" fmla="*/ 3930016 h 6308944"/>
              <a:gd name="connsiteX115" fmla="*/ 4708187 w 12490315"/>
              <a:gd name="connsiteY115" fmla="*/ 3978654 h 6308944"/>
              <a:gd name="connsiteX116" fmla="*/ 4698460 w 12490315"/>
              <a:gd name="connsiteY116" fmla="*/ 4017565 h 6308944"/>
              <a:gd name="connsiteX117" fmla="*/ 4679004 w 12490315"/>
              <a:gd name="connsiteY117" fmla="*/ 4037020 h 6308944"/>
              <a:gd name="connsiteX118" fmla="*/ 4669277 w 12490315"/>
              <a:gd name="connsiteY118" fmla="*/ 4075931 h 6308944"/>
              <a:gd name="connsiteX119" fmla="*/ 4649821 w 12490315"/>
              <a:gd name="connsiteY119" fmla="*/ 4095386 h 6308944"/>
              <a:gd name="connsiteX120" fmla="*/ 4630366 w 12490315"/>
              <a:gd name="connsiteY120" fmla="*/ 4124569 h 6308944"/>
              <a:gd name="connsiteX121" fmla="*/ 4610911 w 12490315"/>
              <a:gd name="connsiteY121" fmla="*/ 4163480 h 6308944"/>
              <a:gd name="connsiteX122" fmla="*/ 4601183 w 12490315"/>
              <a:gd name="connsiteY122" fmla="*/ 4192663 h 6308944"/>
              <a:gd name="connsiteX123" fmla="*/ 4572000 w 12490315"/>
              <a:gd name="connsiteY123" fmla="*/ 4231573 h 6308944"/>
              <a:gd name="connsiteX124" fmla="*/ 4533089 w 12490315"/>
              <a:gd name="connsiteY124" fmla="*/ 4309395 h 6308944"/>
              <a:gd name="connsiteX125" fmla="*/ 4503906 w 12490315"/>
              <a:gd name="connsiteY125" fmla="*/ 4377488 h 6308944"/>
              <a:gd name="connsiteX126" fmla="*/ 4494179 w 12490315"/>
              <a:gd name="connsiteY126" fmla="*/ 4445582 h 6308944"/>
              <a:gd name="connsiteX127" fmla="*/ 4484451 w 12490315"/>
              <a:gd name="connsiteY127" fmla="*/ 4484493 h 6308944"/>
              <a:gd name="connsiteX128" fmla="*/ 4503906 w 12490315"/>
              <a:gd name="connsiteY128" fmla="*/ 5009786 h 6308944"/>
              <a:gd name="connsiteX129" fmla="*/ 4533089 w 12490315"/>
              <a:gd name="connsiteY129" fmla="*/ 5077880 h 6308944"/>
              <a:gd name="connsiteX130" fmla="*/ 4552545 w 12490315"/>
              <a:gd name="connsiteY130" fmla="*/ 5136246 h 6308944"/>
              <a:gd name="connsiteX131" fmla="*/ 4581728 w 12490315"/>
              <a:gd name="connsiteY131" fmla="*/ 5233522 h 6308944"/>
              <a:gd name="connsiteX132" fmla="*/ 4601183 w 12490315"/>
              <a:gd name="connsiteY132" fmla="*/ 5291888 h 6308944"/>
              <a:gd name="connsiteX133" fmla="*/ 4630366 w 12490315"/>
              <a:gd name="connsiteY133" fmla="*/ 5330799 h 6308944"/>
              <a:gd name="connsiteX134" fmla="*/ 4649821 w 12490315"/>
              <a:gd name="connsiteY134" fmla="*/ 5389165 h 6308944"/>
              <a:gd name="connsiteX135" fmla="*/ 4708187 w 12490315"/>
              <a:gd name="connsiteY135" fmla="*/ 5486442 h 6308944"/>
              <a:gd name="connsiteX136" fmla="*/ 4717915 w 12490315"/>
              <a:gd name="connsiteY136" fmla="*/ 5515625 h 6308944"/>
              <a:gd name="connsiteX137" fmla="*/ 4776281 w 12490315"/>
              <a:gd name="connsiteY137" fmla="*/ 5593446 h 6308944"/>
              <a:gd name="connsiteX138" fmla="*/ 4805464 w 12490315"/>
              <a:gd name="connsiteY138" fmla="*/ 5632356 h 6308944"/>
              <a:gd name="connsiteX139" fmla="*/ 4912468 w 12490315"/>
              <a:gd name="connsiteY139" fmla="*/ 5729633 h 6308944"/>
              <a:gd name="connsiteX140" fmla="*/ 4931923 w 12490315"/>
              <a:gd name="connsiteY140" fmla="*/ 5758816 h 6308944"/>
              <a:gd name="connsiteX141" fmla="*/ 5019472 w 12490315"/>
              <a:gd name="connsiteY141" fmla="*/ 5826910 h 6308944"/>
              <a:gd name="connsiteX142" fmla="*/ 5058383 w 12490315"/>
              <a:gd name="connsiteY142" fmla="*/ 5846365 h 6308944"/>
              <a:gd name="connsiteX143" fmla="*/ 5087566 w 12490315"/>
              <a:gd name="connsiteY143" fmla="*/ 5875548 h 6308944"/>
              <a:gd name="connsiteX144" fmla="*/ 5126477 w 12490315"/>
              <a:gd name="connsiteY144" fmla="*/ 5885276 h 6308944"/>
              <a:gd name="connsiteX145" fmla="*/ 5165387 w 12490315"/>
              <a:gd name="connsiteY145" fmla="*/ 5904731 h 6308944"/>
              <a:gd name="connsiteX146" fmla="*/ 5204298 w 12490315"/>
              <a:gd name="connsiteY146" fmla="*/ 5933914 h 6308944"/>
              <a:gd name="connsiteX147" fmla="*/ 5282119 w 12490315"/>
              <a:gd name="connsiteY147" fmla="*/ 5953369 h 6308944"/>
              <a:gd name="connsiteX148" fmla="*/ 5369668 w 12490315"/>
              <a:gd name="connsiteY148" fmla="*/ 5992280 h 6308944"/>
              <a:gd name="connsiteX149" fmla="*/ 5428034 w 12490315"/>
              <a:gd name="connsiteY149" fmla="*/ 6021463 h 6308944"/>
              <a:gd name="connsiteX150" fmla="*/ 5554494 w 12490315"/>
              <a:gd name="connsiteY150" fmla="*/ 6060373 h 6308944"/>
              <a:gd name="connsiteX151" fmla="*/ 5661498 w 12490315"/>
              <a:gd name="connsiteY151" fmla="*/ 6089556 h 6308944"/>
              <a:gd name="connsiteX152" fmla="*/ 5700409 w 12490315"/>
              <a:gd name="connsiteY152" fmla="*/ 6109012 h 6308944"/>
              <a:gd name="connsiteX153" fmla="*/ 5768502 w 12490315"/>
              <a:gd name="connsiteY153" fmla="*/ 6118739 h 6308944"/>
              <a:gd name="connsiteX154" fmla="*/ 5817140 w 12490315"/>
              <a:gd name="connsiteY154" fmla="*/ 6128467 h 6308944"/>
              <a:gd name="connsiteX155" fmla="*/ 5856051 w 12490315"/>
              <a:gd name="connsiteY155" fmla="*/ 6147922 h 6308944"/>
              <a:gd name="connsiteX156" fmla="*/ 5924145 w 12490315"/>
              <a:gd name="connsiteY156" fmla="*/ 6167378 h 6308944"/>
              <a:gd name="connsiteX157" fmla="*/ 5982511 w 12490315"/>
              <a:gd name="connsiteY157" fmla="*/ 6177105 h 6308944"/>
              <a:gd name="connsiteX158" fmla="*/ 6021421 w 12490315"/>
              <a:gd name="connsiteY158" fmla="*/ 6186833 h 6308944"/>
              <a:gd name="connsiteX159" fmla="*/ 6070060 w 12490315"/>
              <a:gd name="connsiteY159" fmla="*/ 6196561 h 6308944"/>
              <a:gd name="connsiteX160" fmla="*/ 6138153 w 12490315"/>
              <a:gd name="connsiteY160" fmla="*/ 6216016 h 6308944"/>
              <a:gd name="connsiteX161" fmla="*/ 6322979 w 12490315"/>
              <a:gd name="connsiteY161" fmla="*/ 6245199 h 6308944"/>
              <a:gd name="connsiteX162" fmla="*/ 6381345 w 12490315"/>
              <a:gd name="connsiteY162" fmla="*/ 6254927 h 6308944"/>
              <a:gd name="connsiteX163" fmla="*/ 6488349 w 12490315"/>
              <a:gd name="connsiteY163" fmla="*/ 6264654 h 6308944"/>
              <a:gd name="connsiteX164" fmla="*/ 7208196 w 12490315"/>
              <a:gd name="connsiteY164" fmla="*/ 6293837 h 6308944"/>
              <a:gd name="connsiteX165" fmla="*/ 7996136 w 12490315"/>
              <a:gd name="connsiteY165" fmla="*/ 6284110 h 6308944"/>
              <a:gd name="connsiteX166" fmla="*/ 8073957 w 12490315"/>
              <a:gd name="connsiteY166" fmla="*/ 6274382 h 6308944"/>
              <a:gd name="connsiteX167" fmla="*/ 8200417 w 12490315"/>
              <a:gd name="connsiteY167" fmla="*/ 6264654 h 6308944"/>
              <a:gd name="connsiteX168" fmla="*/ 8287966 w 12490315"/>
              <a:gd name="connsiteY168" fmla="*/ 6235471 h 6308944"/>
              <a:gd name="connsiteX169" fmla="*/ 8501974 w 12490315"/>
              <a:gd name="connsiteY169" fmla="*/ 6225744 h 6308944"/>
              <a:gd name="connsiteX170" fmla="*/ 8560340 w 12490315"/>
              <a:gd name="connsiteY170" fmla="*/ 6206288 h 6308944"/>
              <a:gd name="connsiteX171" fmla="*/ 8745166 w 12490315"/>
              <a:gd name="connsiteY171" fmla="*/ 6186833 h 6308944"/>
              <a:gd name="connsiteX172" fmla="*/ 8891081 w 12490315"/>
              <a:gd name="connsiteY172" fmla="*/ 6157650 h 6308944"/>
              <a:gd name="connsiteX173" fmla="*/ 8978630 w 12490315"/>
              <a:gd name="connsiteY173" fmla="*/ 6147922 h 6308944"/>
              <a:gd name="connsiteX174" fmla="*/ 9017540 w 12490315"/>
              <a:gd name="connsiteY174" fmla="*/ 6138195 h 6308944"/>
              <a:gd name="connsiteX175" fmla="*/ 9134272 w 12490315"/>
              <a:gd name="connsiteY175" fmla="*/ 6118739 h 6308944"/>
              <a:gd name="connsiteX176" fmla="*/ 9221821 w 12490315"/>
              <a:gd name="connsiteY176" fmla="*/ 6089556 h 6308944"/>
              <a:gd name="connsiteX177" fmla="*/ 9251004 w 12490315"/>
              <a:gd name="connsiteY177" fmla="*/ 6070101 h 6308944"/>
              <a:gd name="connsiteX178" fmla="*/ 9377464 w 12490315"/>
              <a:gd name="connsiteY178" fmla="*/ 5972825 h 6308944"/>
              <a:gd name="connsiteX179" fmla="*/ 9465013 w 12490315"/>
              <a:gd name="connsiteY179" fmla="*/ 5924186 h 6308944"/>
              <a:gd name="connsiteX180" fmla="*/ 9620655 w 12490315"/>
              <a:gd name="connsiteY180" fmla="*/ 5768544 h 6308944"/>
              <a:gd name="connsiteX181" fmla="*/ 9679021 w 12490315"/>
              <a:gd name="connsiteY181" fmla="*/ 5680995 h 6308944"/>
              <a:gd name="connsiteX182" fmla="*/ 9893030 w 12490315"/>
              <a:gd name="connsiteY182" fmla="*/ 5379437 h 6308944"/>
              <a:gd name="connsiteX183" fmla="*/ 9970851 w 12490315"/>
              <a:gd name="connsiteY183" fmla="*/ 5252978 h 6308944"/>
              <a:gd name="connsiteX184" fmla="*/ 10009762 w 12490315"/>
              <a:gd name="connsiteY184" fmla="*/ 5145973 h 6308944"/>
              <a:gd name="connsiteX185" fmla="*/ 10077855 w 12490315"/>
              <a:gd name="connsiteY185" fmla="*/ 5048697 h 6308944"/>
              <a:gd name="connsiteX186" fmla="*/ 10116766 w 12490315"/>
              <a:gd name="connsiteY186" fmla="*/ 4980603 h 6308944"/>
              <a:gd name="connsiteX187" fmla="*/ 10272409 w 12490315"/>
              <a:gd name="connsiteY187" fmla="*/ 4708229 h 6308944"/>
              <a:gd name="connsiteX188" fmla="*/ 10359957 w 12490315"/>
              <a:gd name="connsiteY188" fmla="*/ 4601225 h 6308944"/>
              <a:gd name="connsiteX189" fmla="*/ 10554511 w 12490315"/>
              <a:gd name="connsiteY189" fmla="*/ 4455310 h 6308944"/>
              <a:gd name="connsiteX190" fmla="*/ 10778247 w 12490315"/>
              <a:gd name="connsiteY190" fmla="*/ 4309395 h 6308944"/>
              <a:gd name="connsiteX191" fmla="*/ 10826885 w 12490315"/>
              <a:gd name="connsiteY191" fmla="*/ 4270484 h 6308944"/>
              <a:gd name="connsiteX192" fmla="*/ 10963072 w 12490315"/>
              <a:gd name="connsiteY192" fmla="*/ 4221846 h 6308944"/>
              <a:gd name="connsiteX193" fmla="*/ 11099260 w 12490315"/>
              <a:gd name="connsiteY193" fmla="*/ 4182935 h 6308944"/>
              <a:gd name="connsiteX194" fmla="*/ 11177081 w 12490315"/>
              <a:gd name="connsiteY194" fmla="*/ 4163480 h 6308944"/>
              <a:gd name="connsiteX195" fmla="*/ 11663464 w 12490315"/>
              <a:gd name="connsiteY195" fmla="*/ 4134297 h 6308944"/>
              <a:gd name="connsiteX196" fmla="*/ 11819106 w 12490315"/>
              <a:gd name="connsiteY196" fmla="*/ 4114842 h 6308944"/>
              <a:gd name="connsiteX197" fmla="*/ 11877472 w 12490315"/>
              <a:gd name="connsiteY197" fmla="*/ 4105114 h 6308944"/>
              <a:gd name="connsiteX198" fmla="*/ 12033115 w 12490315"/>
              <a:gd name="connsiteY198" fmla="*/ 4066203 h 6308944"/>
              <a:gd name="connsiteX199" fmla="*/ 12081753 w 12490315"/>
              <a:gd name="connsiteY199" fmla="*/ 4046748 h 6308944"/>
              <a:gd name="connsiteX200" fmla="*/ 12101209 w 12490315"/>
              <a:gd name="connsiteY200" fmla="*/ 4027293 h 6308944"/>
              <a:gd name="connsiteX201" fmla="*/ 12140119 w 12490315"/>
              <a:gd name="connsiteY201" fmla="*/ 3998110 h 6308944"/>
              <a:gd name="connsiteX202" fmla="*/ 12198485 w 12490315"/>
              <a:gd name="connsiteY202" fmla="*/ 3959199 h 6308944"/>
              <a:gd name="connsiteX203" fmla="*/ 12266579 w 12490315"/>
              <a:gd name="connsiteY203" fmla="*/ 3871650 h 6308944"/>
              <a:gd name="connsiteX204" fmla="*/ 12286034 w 12490315"/>
              <a:gd name="connsiteY204" fmla="*/ 3813284 h 6308944"/>
              <a:gd name="connsiteX205" fmla="*/ 12354128 w 12490315"/>
              <a:gd name="connsiteY205" fmla="*/ 3716007 h 6308944"/>
              <a:gd name="connsiteX206" fmla="*/ 12422221 w 12490315"/>
              <a:gd name="connsiteY206" fmla="*/ 3531182 h 6308944"/>
              <a:gd name="connsiteX207" fmla="*/ 12441677 w 12490315"/>
              <a:gd name="connsiteY207" fmla="*/ 3443633 h 6308944"/>
              <a:gd name="connsiteX208" fmla="*/ 12461132 w 12490315"/>
              <a:gd name="connsiteY208" fmla="*/ 3394995 h 6308944"/>
              <a:gd name="connsiteX209" fmla="*/ 12490315 w 12490315"/>
              <a:gd name="connsiteY209" fmla="*/ 3297718 h 6308944"/>
              <a:gd name="connsiteX210" fmla="*/ 12470860 w 12490315"/>
              <a:gd name="connsiteY210" fmla="*/ 3200442 h 6308944"/>
              <a:gd name="connsiteX211" fmla="*/ 12451404 w 12490315"/>
              <a:gd name="connsiteY211" fmla="*/ 3161531 h 6308944"/>
              <a:gd name="connsiteX212" fmla="*/ 12441677 w 12490315"/>
              <a:gd name="connsiteY212" fmla="*/ 3103165 h 6308944"/>
              <a:gd name="connsiteX213" fmla="*/ 12393038 w 12490315"/>
              <a:gd name="connsiteY213" fmla="*/ 2966978 h 6308944"/>
              <a:gd name="connsiteX214" fmla="*/ 12373583 w 12490315"/>
              <a:gd name="connsiteY214" fmla="*/ 2879429 h 6308944"/>
              <a:gd name="connsiteX215" fmla="*/ 12363855 w 12490315"/>
              <a:gd name="connsiteY215" fmla="*/ 2811335 h 6308944"/>
              <a:gd name="connsiteX0" fmla="*/ 0 w 12490315"/>
              <a:gd name="connsiteY0" fmla="*/ 749071 h 6308944"/>
              <a:gd name="connsiteX1" fmla="*/ 97277 w 12490315"/>
              <a:gd name="connsiteY1" fmla="*/ 817165 h 6308944"/>
              <a:gd name="connsiteX2" fmla="*/ 165370 w 12490315"/>
              <a:gd name="connsiteY2" fmla="*/ 836620 h 6308944"/>
              <a:gd name="connsiteX3" fmla="*/ 204281 w 12490315"/>
              <a:gd name="connsiteY3" fmla="*/ 856076 h 6308944"/>
              <a:gd name="connsiteX4" fmla="*/ 282102 w 12490315"/>
              <a:gd name="connsiteY4" fmla="*/ 885259 h 6308944"/>
              <a:gd name="connsiteX5" fmla="*/ 408562 w 12490315"/>
              <a:gd name="connsiteY5" fmla="*/ 943625 h 6308944"/>
              <a:gd name="connsiteX6" fmla="*/ 447472 w 12490315"/>
              <a:gd name="connsiteY6" fmla="*/ 953352 h 6308944"/>
              <a:gd name="connsiteX7" fmla="*/ 505838 w 12490315"/>
              <a:gd name="connsiteY7" fmla="*/ 972807 h 6308944"/>
              <a:gd name="connsiteX8" fmla="*/ 544749 w 12490315"/>
              <a:gd name="connsiteY8" fmla="*/ 982535 h 6308944"/>
              <a:gd name="connsiteX9" fmla="*/ 680936 w 12490315"/>
              <a:gd name="connsiteY9" fmla="*/ 1021446 h 6308944"/>
              <a:gd name="connsiteX10" fmla="*/ 710119 w 12490315"/>
              <a:gd name="connsiteY10" fmla="*/ 1031173 h 6308944"/>
              <a:gd name="connsiteX11" fmla="*/ 758757 w 12490315"/>
              <a:gd name="connsiteY11" fmla="*/ 1050629 h 6308944"/>
              <a:gd name="connsiteX12" fmla="*/ 875489 w 12490315"/>
              <a:gd name="connsiteY12" fmla="*/ 1070084 h 6308944"/>
              <a:gd name="connsiteX13" fmla="*/ 1031132 w 12490315"/>
              <a:gd name="connsiteY13" fmla="*/ 1099267 h 6308944"/>
              <a:gd name="connsiteX14" fmla="*/ 1089498 w 12490315"/>
              <a:gd name="connsiteY14" fmla="*/ 1108995 h 6308944"/>
              <a:gd name="connsiteX15" fmla="*/ 1303506 w 12490315"/>
              <a:gd name="connsiteY15" fmla="*/ 1128450 h 6308944"/>
              <a:gd name="connsiteX16" fmla="*/ 1498060 w 12490315"/>
              <a:gd name="connsiteY16" fmla="*/ 1157633 h 6308944"/>
              <a:gd name="connsiteX17" fmla="*/ 1595336 w 12490315"/>
              <a:gd name="connsiteY17" fmla="*/ 1167361 h 6308944"/>
              <a:gd name="connsiteX18" fmla="*/ 1663430 w 12490315"/>
              <a:gd name="connsiteY18" fmla="*/ 1186816 h 6308944"/>
              <a:gd name="connsiteX19" fmla="*/ 1750979 w 12490315"/>
              <a:gd name="connsiteY19" fmla="*/ 1196544 h 6308944"/>
              <a:gd name="connsiteX20" fmla="*/ 1945532 w 12490315"/>
              <a:gd name="connsiteY20" fmla="*/ 1215999 h 6308944"/>
              <a:gd name="connsiteX21" fmla="*/ 2276272 w 12490315"/>
              <a:gd name="connsiteY21" fmla="*/ 1245182 h 6308944"/>
              <a:gd name="connsiteX22" fmla="*/ 2645923 w 12490315"/>
              <a:gd name="connsiteY22" fmla="*/ 1264637 h 6308944"/>
              <a:gd name="connsiteX23" fmla="*/ 4036979 w 12490315"/>
              <a:gd name="connsiteY23" fmla="*/ 1245182 h 6308944"/>
              <a:gd name="connsiteX24" fmla="*/ 4202349 w 12490315"/>
              <a:gd name="connsiteY24" fmla="*/ 1225727 h 6308944"/>
              <a:gd name="connsiteX25" fmla="*/ 4387174 w 12490315"/>
              <a:gd name="connsiteY25" fmla="*/ 1196544 h 6308944"/>
              <a:gd name="connsiteX26" fmla="*/ 4523362 w 12490315"/>
              <a:gd name="connsiteY26" fmla="*/ 1177088 h 6308944"/>
              <a:gd name="connsiteX27" fmla="*/ 4640094 w 12490315"/>
              <a:gd name="connsiteY27" fmla="*/ 1157633 h 6308944"/>
              <a:gd name="connsiteX28" fmla="*/ 4679004 w 12490315"/>
              <a:gd name="connsiteY28" fmla="*/ 1147905 h 6308944"/>
              <a:gd name="connsiteX29" fmla="*/ 4786009 w 12490315"/>
              <a:gd name="connsiteY29" fmla="*/ 1128450 h 6308944"/>
              <a:gd name="connsiteX30" fmla="*/ 4863830 w 12490315"/>
              <a:gd name="connsiteY30" fmla="*/ 1089539 h 6308944"/>
              <a:gd name="connsiteX31" fmla="*/ 4941651 w 12490315"/>
              <a:gd name="connsiteY31" fmla="*/ 1050629 h 6308944"/>
              <a:gd name="connsiteX32" fmla="*/ 4970834 w 12490315"/>
              <a:gd name="connsiteY32" fmla="*/ 1040901 h 6308944"/>
              <a:gd name="connsiteX33" fmla="*/ 5019472 w 12490315"/>
              <a:gd name="connsiteY33" fmla="*/ 1011718 h 6308944"/>
              <a:gd name="connsiteX34" fmla="*/ 5048655 w 12490315"/>
              <a:gd name="connsiteY34" fmla="*/ 992263 h 6308944"/>
              <a:gd name="connsiteX35" fmla="*/ 5107021 w 12490315"/>
              <a:gd name="connsiteY35" fmla="*/ 963080 h 6308944"/>
              <a:gd name="connsiteX36" fmla="*/ 5165387 w 12490315"/>
              <a:gd name="connsiteY36" fmla="*/ 914442 h 6308944"/>
              <a:gd name="connsiteX37" fmla="*/ 5194570 w 12490315"/>
              <a:gd name="connsiteY37" fmla="*/ 875531 h 6308944"/>
              <a:gd name="connsiteX38" fmla="*/ 5223753 w 12490315"/>
              <a:gd name="connsiteY38" fmla="*/ 846348 h 6308944"/>
              <a:gd name="connsiteX39" fmla="*/ 5262664 w 12490315"/>
              <a:gd name="connsiteY39" fmla="*/ 778254 h 6308944"/>
              <a:gd name="connsiteX40" fmla="*/ 5291847 w 12490315"/>
              <a:gd name="connsiteY40" fmla="*/ 700433 h 6308944"/>
              <a:gd name="connsiteX41" fmla="*/ 5321030 w 12490315"/>
              <a:gd name="connsiteY41" fmla="*/ 671250 h 6308944"/>
              <a:gd name="connsiteX42" fmla="*/ 5359332 w 12490315"/>
              <a:gd name="connsiteY42" fmla="*/ 641864 h 6308944"/>
              <a:gd name="connsiteX43" fmla="*/ 5393076 w 12490315"/>
              <a:gd name="connsiteY43" fmla="*/ 531718 h 6308944"/>
              <a:gd name="connsiteX44" fmla="*/ 5315457 w 12490315"/>
              <a:gd name="connsiteY44" fmla="*/ 233505 h 6308944"/>
              <a:gd name="connsiteX45" fmla="*/ 5262056 w 12490315"/>
              <a:gd name="connsiteY45" fmla="*/ 141801 h 6308944"/>
              <a:gd name="connsiteX46" fmla="*/ 5145729 w 12490315"/>
              <a:gd name="connsiteY46" fmla="*/ 54051 h 6308944"/>
              <a:gd name="connsiteX47" fmla="*/ 5111176 w 12490315"/>
              <a:gd name="connsiteY47" fmla="*/ 30035 h 6308944"/>
              <a:gd name="connsiteX48" fmla="*/ 5067705 w 12490315"/>
              <a:gd name="connsiteY48" fmla="*/ 10377 h 6308944"/>
              <a:gd name="connsiteX49" fmla="*/ 4873943 w 12490315"/>
              <a:gd name="connsiteY49" fmla="*/ 2065 h 6308944"/>
              <a:gd name="connsiteX50" fmla="*/ 4679004 w 12490315"/>
              <a:gd name="connsiteY50" fmla="*/ 48680 h 6308944"/>
              <a:gd name="connsiteX51" fmla="*/ 4610911 w 12490315"/>
              <a:gd name="connsiteY51" fmla="*/ 87590 h 6308944"/>
              <a:gd name="connsiteX52" fmla="*/ 4572000 w 12490315"/>
              <a:gd name="connsiteY52" fmla="*/ 97318 h 6308944"/>
              <a:gd name="connsiteX53" fmla="*/ 4513634 w 12490315"/>
              <a:gd name="connsiteY53" fmla="*/ 145956 h 6308944"/>
              <a:gd name="connsiteX54" fmla="*/ 4474723 w 12490315"/>
              <a:gd name="connsiteY54" fmla="*/ 184867 h 6308944"/>
              <a:gd name="connsiteX55" fmla="*/ 4416357 w 12490315"/>
              <a:gd name="connsiteY55" fmla="*/ 223778 h 6308944"/>
              <a:gd name="connsiteX56" fmla="*/ 4387174 w 12490315"/>
              <a:gd name="connsiteY56" fmla="*/ 243233 h 6308944"/>
              <a:gd name="connsiteX57" fmla="*/ 4348264 w 12490315"/>
              <a:gd name="connsiteY57" fmla="*/ 301599 h 6308944"/>
              <a:gd name="connsiteX58" fmla="*/ 4309353 w 12490315"/>
              <a:gd name="connsiteY58" fmla="*/ 330782 h 6308944"/>
              <a:gd name="connsiteX59" fmla="*/ 4270443 w 12490315"/>
              <a:gd name="connsiteY59" fmla="*/ 389148 h 6308944"/>
              <a:gd name="connsiteX60" fmla="*/ 4231532 w 12490315"/>
              <a:gd name="connsiteY60" fmla="*/ 457242 h 6308944"/>
              <a:gd name="connsiteX61" fmla="*/ 4173166 w 12490315"/>
              <a:gd name="connsiteY61" fmla="*/ 535063 h 6308944"/>
              <a:gd name="connsiteX62" fmla="*/ 4134255 w 12490315"/>
              <a:gd name="connsiteY62" fmla="*/ 622612 h 6308944"/>
              <a:gd name="connsiteX63" fmla="*/ 4105072 w 12490315"/>
              <a:gd name="connsiteY63" fmla="*/ 680978 h 6308944"/>
              <a:gd name="connsiteX64" fmla="*/ 4085617 w 12490315"/>
              <a:gd name="connsiteY64" fmla="*/ 710161 h 6308944"/>
              <a:gd name="connsiteX65" fmla="*/ 4056434 w 12490315"/>
              <a:gd name="connsiteY65" fmla="*/ 797710 h 6308944"/>
              <a:gd name="connsiteX66" fmla="*/ 4036979 w 12490315"/>
              <a:gd name="connsiteY66" fmla="*/ 856076 h 6308944"/>
              <a:gd name="connsiteX67" fmla="*/ 4007796 w 12490315"/>
              <a:gd name="connsiteY67" fmla="*/ 953352 h 6308944"/>
              <a:gd name="connsiteX68" fmla="*/ 3998068 w 12490315"/>
              <a:gd name="connsiteY68" fmla="*/ 1021446 h 6308944"/>
              <a:gd name="connsiteX69" fmla="*/ 3988340 w 12490315"/>
              <a:gd name="connsiteY69" fmla="*/ 1060356 h 6308944"/>
              <a:gd name="connsiteX70" fmla="*/ 3968885 w 12490315"/>
              <a:gd name="connsiteY70" fmla="*/ 1157633 h 6308944"/>
              <a:gd name="connsiteX71" fmla="*/ 3978613 w 12490315"/>
              <a:gd name="connsiteY71" fmla="*/ 1566195 h 6308944"/>
              <a:gd name="connsiteX72" fmla="*/ 4027251 w 12490315"/>
              <a:gd name="connsiteY72" fmla="*/ 1653744 h 6308944"/>
              <a:gd name="connsiteX73" fmla="*/ 4056434 w 12490315"/>
              <a:gd name="connsiteY73" fmla="*/ 1731565 h 6308944"/>
              <a:gd name="connsiteX74" fmla="*/ 4085617 w 12490315"/>
              <a:gd name="connsiteY74" fmla="*/ 1789931 h 6308944"/>
              <a:gd name="connsiteX75" fmla="*/ 4095345 w 12490315"/>
              <a:gd name="connsiteY75" fmla="*/ 1819114 h 6308944"/>
              <a:gd name="connsiteX76" fmla="*/ 4134255 w 12490315"/>
              <a:gd name="connsiteY76" fmla="*/ 1896935 h 6308944"/>
              <a:gd name="connsiteX77" fmla="*/ 4153711 w 12490315"/>
              <a:gd name="connsiteY77" fmla="*/ 1935846 h 6308944"/>
              <a:gd name="connsiteX78" fmla="*/ 4173166 w 12490315"/>
              <a:gd name="connsiteY78" fmla="*/ 1974756 h 6308944"/>
              <a:gd name="connsiteX79" fmla="*/ 4202349 w 12490315"/>
              <a:gd name="connsiteY79" fmla="*/ 2013667 h 6308944"/>
              <a:gd name="connsiteX80" fmla="*/ 4231532 w 12490315"/>
              <a:gd name="connsiteY80" fmla="*/ 2062305 h 6308944"/>
              <a:gd name="connsiteX81" fmla="*/ 4270443 w 12490315"/>
              <a:gd name="connsiteY81" fmla="*/ 2101216 h 6308944"/>
              <a:gd name="connsiteX82" fmla="*/ 4309353 w 12490315"/>
              <a:gd name="connsiteY82" fmla="*/ 2159582 h 6308944"/>
              <a:gd name="connsiteX83" fmla="*/ 4328809 w 12490315"/>
              <a:gd name="connsiteY83" fmla="*/ 2188765 h 6308944"/>
              <a:gd name="connsiteX84" fmla="*/ 4357991 w 12490315"/>
              <a:gd name="connsiteY84" fmla="*/ 2208220 h 6308944"/>
              <a:gd name="connsiteX85" fmla="*/ 4396902 w 12490315"/>
              <a:gd name="connsiteY85" fmla="*/ 2256859 h 6308944"/>
              <a:gd name="connsiteX86" fmla="*/ 4426085 w 12490315"/>
              <a:gd name="connsiteY86" fmla="*/ 2295769 h 6308944"/>
              <a:gd name="connsiteX87" fmla="*/ 4455268 w 12490315"/>
              <a:gd name="connsiteY87" fmla="*/ 2324952 h 6308944"/>
              <a:gd name="connsiteX88" fmla="*/ 4484451 w 12490315"/>
              <a:gd name="connsiteY88" fmla="*/ 2363863 h 6308944"/>
              <a:gd name="connsiteX89" fmla="*/ 4503906 w 12490315"/>
              <a:gd name="connsiteY89" fmla="*/ 2393046 h 6308944"/>
              <a:gd name="connsiteX90" fmla="*/ 4533089 w 12490315"/>
              <a:gd name="connsiteY90" fmla="*/ 2422229 h 6308944"/>
              <a:gd name="connsiteX91" fmla="*/ 4562272 w 12490315"/>
              <a:gd name="connsiteY91" fmla="*/ 2470867 h 6308944"/>
              <a:gd name="connsiteX92" fmla="*/ 4601183 w 12490315"/>
              <a:gd name="connsiteY92" fmla="*/ 2519505 h 6308944"/>
              <a:gd name="connsiteX93" fmla="*/ 4610911 w 12490315"/>
              <a:gd name="connsiteY93" fmla="*/ 2548688 h 6308944"/>
              <a:gd name="connsiteX94" fmla="*/ 4630366 w 12490315"/>
              <a:gd name="connsiteY94" fmla="*/ 2568144 h 6308944"/>
              <a:gd name="connsiteX95" fmla="*/ 4649821 w 12490315"/>
              <a:gd name="connsiteY95" fmla="*/ 2597327 h 6308944"/>
              <a:gd name="connsiteX96" fmla="*/ 4679004 w 12490315"/>
              <a:gd name="connsiteY96" fmla="*/ 2626510 h 6308944"/>
              <a:gd name="connsiteX97" fmla="*/ 4737370 w 12490315"/>
              <a:gd name="connsiteY97" fmla="*/ 2723786 h 6308944"/>
              <a:gd name="connsiteX98" fmla="*/ 4756826 w 12490315"/>
              <a:gd name="connsiteY98" fmla="*/ 2752969 h 6308944"/>
              <a:gd name="connsiteX99" fmla="*/ 4815191 w 12490315"/>
              <a:gd name="connsiteY99" fmla="*/ 2850246 h 6308944"/>
              <a:gd name="connsiteX100" fmla="*/ 4834647 w 12490315"/>
              <a:gd name="connsiteY100" fmla="*/ 2918339 h 6308944"/>
              <a:gd name="connsiteX101" fmla="*/ 4854102 w 12490315"/>
              <a:gd name="connsiteY101" fmla="*/ 2947522 h 6308944"/>
              <a:gd name="connsiteX102" fmla="*/ 4873557 w 12490315"/>
              <a:gd name="connsiteY102" fmla="*/ 3054527 h 6308944"/>
              <a:gd name="connsiteX103" fmla="*/ 4902740 w 12490315"/>
              <a:gd name="connsiteY103" fmla="*/ 3122620 h 6308944"/>
              <a:gd name="connsiteX104" fmla="*/ 4912468 w 12490315"/>
              <a:gd name="connsiteY104" fmla="*/ 3249080 h 6308944"/>
              <a:gd name="connsiteX105" fmla="*/ 4931923 w 12490315"/>
              <a:gd name="connsiteY105" fmla="*/ 3356084 h 6308944"/>
              <a:gd name="connsiteX106" fmla="*/ 4912468 w 12490315"/>
              <a:gd name="connsiteY106" fmla="*/ 3501999 h 6308944"/>
              <a:gd name="connsiteX107" fmla="*/ 4902740 w 12490315"/>
              <a:gd name="connsiteY107" fmla="*/ 3589548 h 6308944"/>
              <a:gd name="connsiteX108" fmla="*/ 4873557 w 12490315"/>
              <a:gd name="connsiteY108" fmla="*/ 3657642 h 6308944"/>
              <a:gd name="connsiteX109" fmla="*/ 4863830 w 12490315"/>
              <a:gd name="connsiteY109" fmla="*/ 3686825 h 6308944"/>
              <a:gd name="connsiteX110" fmla="*/ 4824919 w 12490315"/>
              <a:gd name="connsiteY110" fmla="*/ 3745190 h 6308944"/>
              <a:gd name="connsiteX111" fmla="*/ 4786009 w 12490315"/>
              <a:gd name="connsiteY111" fmla="*/ 3823012 h 6308944"/>
              <a:gd name="connsiteX112" fmla="*/ 4766553 w 12490315"/>
              <a:gd name="connsiteY112" fmla="*/ 3852195 h 6308944"/>
              <a:gd name="connsiteX113" fmla="*/ 4747098 w 12490315"/>
              <a:gd name="connsiteY113" fmla="*/ 3900833 h 6308944"/>
              <a:gd name="connsiteX114" fmla="*/ 4737370 w 12490315"/>
              <a:gd name="connsiteY114" fmla="*/ 3930016 h 6308944"/>
              <a:gd name="connsiteX115" fmla="*/ 4708187 w 12490315"/>
              <a:gd name="connsiteY115" fmla="*/ 3978654 h 6308944"/>
              <a:gd name="connsiteX116" fmla="*/ 4698460 w 12490315"/>
              <a:gd name="connsiteY116" fmla="*/ 4017565 h 6308944"/>
              <a:gd name="connsiteX117" fmla="*/ 4679004 w 12490315"/>
              <a:gd name="connsiteY117" fmla="*/ 4037020 h 6308944"/>
              <a:gd name="connsiteX118" fmla="*/ 4669277 w 12490315"/>
              <a:gd name="connsiteY118" fmla="*/ 4075931 h 6308944"/>
              <a:gd name="connsiteX119" fmla="*/ 4649821 w 12490315"/>
              <a:gd name="connsiteY119" fmla="*/ 4095386 h 6308944"/>
              <a:gd name="connsiteX120" fmla="*/ 4630366 w 12490315"/>
              <a:gd name="connsiteY120" fmla="*/ 4124569 h 6308944"/>
              <a:gd name="connsiteX121" fmla="*/ 4610911 w 12490315"/>
              <a:gd name="connsiteY121" fmla="*/ 4163480 h 6308944"/>
              <a:gd name="connsiteX122" fmla="*/ 4601183 w 12490315"/>
              <a:gd name="connsiteY122" fmla="*/ 4192663 h 6308944"/>
              <a:gd name="connsiteX123" fmla="*/ 4572000 w 12490315"/>
              <a:gd name="connsiteY123" fmla="*/ 4231573 h 6308944"/>
              <a:gd name="connsiteX124" fmla="*/ 4533089 w 12490315"/>
              <a:gd name="connsiteY124" fmla="*/ 4309395 h 6308944"/>
              <a:gd name="connsiteX125" fmla="*/ 4503906 w 12490315"/>
              <a:gd name="connsiteY125" fmla="*/ 4377488 h 6308944"/>
              <a:gd name="connsiteX126" fmla="*/ 4494179 w 12490315"/>
              <a:gd name="connsiteY126" fmla="*/ 4445582 h 6308944"/>
              <a:gd name="connsiteX127" fmla="*/ 4484451 w 12490315"/>
              <a:gd name="connsiteY127" fmla="*/ 4484493 h 6308944"/>
              <a:gd name="connsiteX128" fmla="*/ 4503906 w 12490315"/>
              <a:gd name="connsiteY128" fmla="*/ 5009786 h 6308944"/>
              <a:gd name="connsiteX129" fmla="*/ 4533089 w 12490315"/>
              <a:gd name="connsiteY129" fmla="*/ 5077880 h 6308944"/>
              <a:gd name="connsiteX130" fmla="*/ 4552545 w 12490315"/>
              <a:gd name="connsiteY130" fmla="*/ 5136246 h 6308944"/>
              <a:gd name="connsiteX131" fmla="*/ 4581728 w 12490315"/>
              <a:gd name="connsiteY131" fmla="*/ 5233522 h 6308944"/>
              <a:gd name="connsiteX132" fmla="*/ 4601183 w 12490315"/>
              <a:gd name="connsiteY132" fmla="*/ 5291888 h 6308944"/>
              <a:gd name="connsiteX133" fmla="*/ 4630366 w 12490315"/>
              <a:gd name="connsiteY133" fmla="*/ 5330799 h 6308944"/>
              <a:gd name="connsiteX134" fmla="*/ 4649821 w 12490315"/>
              <a:gd name="connsiteY134" fmla="*/ 5389165 h 6308944"/>
              <a:gd name="connsiteX135" fmla="*/ 4708187 w 12490315"/>
              <a:gd name="connsiteY135" fmla="*/ 5486442 h 6308944"/>
              <a:gd name="connsiteX136" fmla="*/ 4717915 w 12490315"/>
              <a:gd name="connsiteY136" fmla="*/ 5515625 h 6308944"/>
              <a:gd name="connsiteX137" fmla="*/ 4776281 w 12490315"/>
              <a:gd name="connsiteY137" fmla="*/ 5593446 h 6308944"/>
              <a:gd name="connsiteX138" fmla="*/ 4805464 w 12490315"/>
              <a:gd name="connsiteY138" fmla="*/ 5632356 h 6308944"/>
              <a:gd name="connsiteX139" fmla="*/ 4912468 w 12490315"/>
              <a:gd name="connsiteY139" fmla="*/ 5729633 h 6308944"/>
              <a:gd name="connsiteX140" fmla="*/ 4931923 w 12490315"/>
              <a:gd name="connsiteY140" fmla="*/ 5758816 h 6308944"/>
              <a:gd name="connsiteX141" fmla="*/ 5019472 w 12490315"/>
              <a:gd name="connsiteY141" fmla="*/ 5826910 h 6308944"/>
              <a:gd name="connsiteX142" fmla="*/ 5058383 w 12490315"/>
              <a:gd name="connsiteY142" fmla="*/ 5846365 h 6308944"/>
              <a:gd name="connsiteX143" fmla="*/ 5087566 w 12490315"/>
              <a:gd name="connsiteY143" fmla="*/ 5875548 h 6308944"/>
              <a:gd name="connsiteX144" fmla="*/ 5126477 w 12490315"/>
              <a:gd name="connsiteY144" fmla="*/ 5885276 h 6308944"/>
              <a:gd name="connsiteX145" fmla="*/ 5165387 w 12490315"/>
              <a:gd name="connsiteY145" fmla="*/ 5904731 h 6308944"/>
              <a:gd name="connsiteX146" fmla="*/ 5204298 w 12490315"/>
              <a:gd name="connsiteY146" fmla="*/ 5933914 h 6308944"/>
              <a:gd name="connsiteX147" fmla="*/ 5282119 w 12490315"/>
              <a:gd name="connsiteY147" fmla="*/ 5953369 h 6308944"/>
              <a:gd name="connsiteX148" fmla="*/ 5369668 w 12490315"/>
              <a:gd name="connsiteY148" fmla="*/ 5992280 h 6308944"/>
              <a:gd name="connsiteX149" fmla="*/ 5428034 w 12490315"/>
              <a:gd name="connsiteY149" fmla="*/ 6021463 h 6308944"/>
              <a:gd name="connsiteX150" fmla="*/ 5554494 w 12490315"/>
              <a:gd name="connsiteY150" fmla="*/ 6060373 h 6308944"/>
              <a:gd name="connsiteX151" fmla="*/ 5661498 w 12490315"/>
              <a:gd name="connsiteY151" fmla="*/ 6089556 h 6308944"/>
              <a:gd name="connsiteX152" fmla="*/ 5700409 w 12490315"/>
              <a:gd name="connsiteY152" fmla="*/ 6109012 h 6308944"/>
              <a:gd name="connsiteX153" fmla="*/ 5768502 w 12490315"/>
              <a:gd name="connsiteY153" fmla="*/ 6118739 h 6308944"/>
              <a:gd name="connsiteX154" fmla="*/ 5817140 w 12490315"/>
              <a:gd name="connsiteY154" fmla="*/ 6128467 h 6308944"/>
              <a:gd name="connsiteX155" fmla="*/ 5856051 w 12490315"/>
              <a:gd name="connsiteY155" fmla="*/ 6147922 h 6308944"/>
              <a:gd name="connsiteX156" fmla="*/ 5924145 w 12490315"/>
              <a:gd name="connsiteY156" fmla="*/ 6167378 h 6308944"/>
              <a:gd name="connsiteX157" fmla="*/ 5982511 w 12490315"/>
              <a:gd name="connsiteY157" fmla="*/ 6177105 h 6308944"/>
              <a:gd name="connsiteX158" fmla="*/ 6021421 w 12490315"/>
              <a:gd name="connsiteY158" fmla="*/ 6186833 h 6308944"/>
              <a:gd name="connsiteX159" fmla="*/ 6070060 w 12490315"/>
              <a:gd name="connsiteY159" fmla="*/ 6196561 h 6308944"/>
              <a:gd name="connsiteX160" fmla="*/ 6138153 w 12490315"/>
              <a:gd name="connsiteY160" fmla="*/ 6216016 h 6308944"/>
              <a:gd name="connsiteX161" fmla="*/ 6322979 w 12490315"/>
              <a:gd name="connsiteY161" fmla="*/ 6245199 h 6308944"/>
              <a:gd name="connsiteX162" fmla="*/ 6381345 w 12490315"/>
              <a:gd name="connsiteY162" fmla="*/ 6254927 h 6308944"/>
              <a:gd name="connsiteX163" fmla="*/ 6488349 w 12490315"/>
              <a:gd name="connsiteY163" fmla="*/ 6264654 h 6308944"/>
              <a:gd name="connsiteX164" fmla="*/ 7208196 w 12490315"/>
              <a:gd name="connsiteY164" fmla="*/ 6293837 h 6308944"/>
              <a:gd name="connsiteX165" fmla="*/ 7996136 w 12490315"/>
              <a:gd name="connsiteY165" fmla="*/ 6284110 h 6308944"/>
              <a:gd name="connsiteX166" fmla="*/ 8073957 w 12490315"/>
              <a:gd name="connsiteY166" fmla="*/ 6274382 h 6308944"/>
              <a:gd name="connsiteX167" fmla="*/ 8200417 w 12490315"/>
              <a:gd name="connsiteY167" fmla="*/ 6264654 h 6308944"/>
              <a:gd name="connsiteX168" fmla="*/ 8287966 w 12490315"/>
              <a:gd name="connsiteY168" fmla="*/ 6235471 h 6308944"/>
              <a:gd name="connsiteX169" fmla="*/ 8501974 w 12490315"/>
              <a:gd name="connsiteY169" fmla="*/ 6225744 h 6308944"/>
              <a:gd name="connsiteX170" fmla="*/ 8560340 w 12490315"/>
              <a:gd name="connsiteY170" fmla="*/ 6206288 h 6308944"/>
              <a:gd name="connsiteX171" fmla="*/ 8745166 w 12490315"/>
              <a:gd name="connsiteY171" fmla="*/ 6186833 h 6308944"/>
              <a:gd name="connsiteX172" fmla="*/ 8891081 w 12490315"/>
              <a:gd name="connsiteY172" fmla="*/ 6157650 h 6308944"/>
              <a:gd name="connsiteX173" fmla="*/ 8978630 w 12490315"/>
              <a:gd name="connsiteY173" fmla="*/ 6147922 h 6308944"/>
              <a:gd name="connsiteX174" fmla="*/ 9017540 w 12490315"/>
              <a:gd name="connsiteY174" fmla="*/ 6138195 h 6308944"/>
              <a:gd name="connsiteX175" fmla="*/ 9134272 w 12490315"/>
              <a:gd name="connsiteY175" fmla="*/ 6118739 h 6308944"/>
              <a:gd name="connsiteX176" fmla="*/ 9221821 w 12490315"/>
              <a:gd name="connsiteY176" fmla="*/ 6089556 h 6308944"/>
              <a:gd name="connsiteX177" fmla="*/ 9251004 w 12490315"/>
              <a:gd name="connsiteY177" fmla="*/ 6070101 h 6308944"/>
              <a:gd name="connsiteX178" fmla="*/ 9377464 w 12490315"/>
              <a:gd name="connsiteY178" fmla="*/ 5972825 h 6308944"/>
              <a:gd name="connsiteX179" fmla="*/ 9465013 w 12490315"/>
              <a:gd name="connsiteY179" fmla="*/ 5924186 h 6308944"/>
              <a:gd name="connsiteX180" fmla="*/ 9620655 w 12490315"/>
              <a:gd name="connsiteY180" fmla="*/ 5768544 h 6308944"/>
              <a:gd name="connsiteX181" fmla="*/ 9679021 w 12490315"/>
              <a:gd name="connsiteY181" fmla="*/ 5680995 h 6308944"/>
              <a:gd name="connsiteX182" fmla="*/ 9893030 w 12490315"/>
              <a:gd name="connsiteY182" fmla="*/ 5379437 h 6308944"/>
              <a:gd name="connsiteX183" fmla="*/ 9970851 w 12490315"/>
              <a:gd name="connsiteY183" fmla="*/ 5252978 h 6308944"/>
              <a:gd name="connsiteX184" fmla="*/ 10009762 w 12490315"/>
              <a:gd name="connsiteY184" fmla="*/ 5145973 h 6308944"/>
              <a:gd name="connsiteX185" fmla="*/ 10077855 w 12490315"/>
              <a:gd name="connsiteY185" fmla="*/ 5048697 h 6308944"/>
              <a:gd name="connsiteX186" fmla="*/ 10116766 w 12490315"/>
              <a:gd name="connsiteY186" fmla="*/ 4980603 h 6308944"/>
              <a:gd name="connsiteX187" fmla="*/ 10272409 w 12490315"/>
              <a:gd name="connsiteY187" fmla="*/ 4708229 h 6308944"/>
              <a:gd name="connsiteX188" fmla="*/ 10359957 w 12490315"/>
              <a:gd name="connsiteY188" fmla="*/ 4601225 h 6308944"/>
              <a:gd name="connsiteX189" fmla="*/ 10554511 w 12490315"/>
              <a:gd name="connsiteY189" fmla="*/ 4455310 h 6308944"/>
              <a:gd name="connsiteX190" fmla="*/ 10778247 w 12490315"/>
              <a:gd name="connsiteY190" fmla="*/ 4309395 h 6308944"/>
              <a:gd name="connsiteX191" fmla="*/ 10826885 w 12490315"/>
              <a:gd name="connsiteY191" fmla="*/ 4270484 h 6308944"/>
              <a:gd name="connsiteX192" fmla="*/ 10963072 w 12490315"/>
              <a:gd name="connsiteY192" fmla="*/ 4221846 h 6308944"/>
              <a:gd name="connsiteX193" fmla="*/ 11099260 w 12490315"/>
              <a:gd name="connsiteY193" fmla="*/ 4182935 h 6308944"/>
              <a:gd name="connsiteX194" fmla="*/ 11177081 w 12490315"/>
              <a:gd name="connsiteY194" fmla="*/ 4163480 h 6308944"/>
              <a:gd name="connsiteX195" fmla="*/ 11663464 w 12490315"/>
              <a:gd name="connsiteY195" fmla="*/ 4134297 h 6308944"/>
              <a:gd name="connsiteX196" fmla="*/ 11819106 w 12490315"/>
              <a:gd name="connsiteY196" fmla="*/ 4114842 h 6308944"/>
              <a:gd name="connsiteX197" fmla="*/ 11877472 w 12490315"/>
              <a:gd name="connsiteY197" fmla="*/ 4105114 h 6308944"/>
              <a:gd name="connsiteX198" fmla="*/ 12033115 w 12490315"/>
              <a:gd name="connsiteY198" fmla="*/ 4066203 h 6308944"/>
              <a:gd name="connsiteX199" fmla="*/ 12081753 w 12490315"/>
              <a:gd name="connsiteY199" fmla="*/ 4046748 h 6308944"/>
              <a:gd name="connsiteX200" fmla="*/ 12101209 w 12490315"/>
              <a:gd name="connsiteY200" fmla="*/ 4027293 h 6308944"/>
              <a:gd name="connsiteX201" fmla="*/ 12140119 w 12490315"/>
              <a:gd name="connsiteY201" fmla="*/ 3998110 h 6308944"/>
              <a:gd name="connsiteX202" fmla="*/ 12198485 w 12490315"/>
              <a:gd name="connsiteY202" fmla="*/ 3959199 h 6308944"/>
              <a:gd name="connsiteX203" fmla="*/ 12266579 w 12490315"/>
              <a:gd name="connsiteY203" fmla="*/ 3871650 h 6308944"/>
              <a:gd name="connsiteX204" fmla="*/ 12286034 w 12490315"/>
              <a:gd name="connsiteY204" fmla="*/ 3813284 h 6308944"/>
              <a:gd name="connsiteX205" fmla="*/ 12354128 w 12490315"/>
              <a:gd name="connsiteY205" fmla="*/ 3716007 h 6308944"/>
              <a:gd name="connsiteX206" fmla="*/ 12422221 w 12490315"/>
              <a:gd name="connsiteY206" fmla="*/ 3531182 h 6308944"/>
              <a:gd name="connsiteX207" fmla="*/ 12441677 w 12490315"/>
              <a:gd name="connsiteY207" fmla="*/ 3443633 h 6308944"/>
              <a:gd name="connsiteX208" fmla="*/ 12461132 w 12490315"/>
              <a:gd name="connsiteY208" fmla="*/ 3394995 h 6308944"/>
              <a:gd name="connsiteX209" fmla="*/ 12490315 w 12490315"/>
              <a:gd name="connsiteY209" fmla="*/ 3297718 h 6308944"/>
              <a:gd name="connsiteX210" fmla="*/ 12470860 w 12490315"/>
              <a:gd name="connsiteY210" fmla="*/ 3200442 h 6308944"/>
              <a:gd name="connsiteX211" fmla="*/ 12451404 w 12490315"/>
              <a:gd name="connsiteY211" fmla="*/ 3161531 h 6308944"/>
              <a:gd name="connsiteX212" fmla="*/ 12441677 w 12490315"/>
              <a:gd name="connsiteY212" fmla="*/ 3103165 h 6308944"/>
              <a:gd name="connsiteX213" fmla="*/ 12393038 w 12490315"/>
              <a:gd name="connsiteY213" fmla="*/ 2966978 h 6308944"/>
              <a:gd name="connsiteX214" fmla="*/ 12373583 w 12490315"/>
              <a:gd name="connsiteY214" fmla="*/ 2879429 h 6308944"/>
              <a:gd name="connsiteX215" fmla="*/ 12363855 w 12490315"/>
              <a:gd name="connsiteY215" fmla="*/ 2811335 h 6308944"/>
              <a:gd name="connsiteX0" fmla="*/ 0 w 12490315"/>
              <a:gd name="connsiteY0" fmla="*/ 749071 h 6308944"/>
              <a:gd name="connsiteX1" fmla="*/ 97277 w 12490315"/>
              <a:gd name="connsiteY1" fmla="*/ 817165 h 6308944"/>
              <a:gd name="connsiteX2" fmla="*/ 165370 w 12490315"/>
              <a:gd name="connsiteY2" fmla="*/ 836620 h 6308944"/>
              <a:gd name="connsiteX3" fmla="*/ 204281 w 12490315"/>
              <a:gd name="connsiteY3" fmla="*/ 856076 h 6308944"/>
              <a:gd name="connsiteX4" fmla="*/ 282102 w 12490315"/>
              <a:gd name="connsiteY4" fmla="*/ 885259 h 6308944"/>
              <a:gd name="connsiteX5" fmla="*/ 408562 w 12490315"/>
              <a:gd name="connsiteY5" fmla="*/ 943625 h 6308944"/>
              <a:gd name="connsiteX6" fmla="*/ 447472 w 12490315"/>
              <a:gd name="connsiteY6" fmla="*/ 953352 h 6308944"/>
              <a:gd name="connsiteX7" fmla="*/ 505838 w 12490315"/>
              <a:gd name="connsiteY7" fmla="*/ 972807 h 6308944"/>
              <a:gd name="connsiteX8" fmla="*/ 544749 w 12490315"/>
              <a:gd name="connsiteY8" fmla="*/ 982535 h 6308944"/>
              <a:gd name="connsiteX9" fmla="*/ 680936 w 12490315"/>
              <a:gd name="connsiteY9" fmla="*/ 1021446 h 6308944"/>
              <a:gd name="connsiteX10" fmla="*/ 710119 w 12490315"/>
              <a:gd name="connsiteY10" fmla="*/ 1031173 h 6308944"/>
              <a:gd name="connsiteX11" fmla="*/ 758757 w 12490315"/>
              <a:gd name="connsiteY11" fmla="*/ 1050629 h 6308944"/>
              <a:gd name="connsiteX12" fmla="*/ 875489 w 12490315"/>
              <a:gd name="connsiteY12" fmla="*/ 1070084 h 6308944"/>
              <a:gd name="connsiteX13" fmla="*/ 1031132 w 12490315"/>
              <a:gd name="connsiteY13" fmla="*/ 1099267 h 6308944"/>
              <a:gd name="connsiteX14" fmla="*/ 1089498 w 12490315"/>
              <a:gd name="connsiteY14" fmla="*/ 1108995 h 6308944"/>
              <a:gd name="connsiteX15" fmla="*/ 1303506 w 12490315"/>
              <a:gd name="connsiteY15" fmla="*/ 1128450 h 6308944"/>
              <a:gd name="connsiteX16" fmla="*/ 1498060 w 12490315"/>
              <a:gd name="connsiteY16" fmla="*/ 1157633 h 6308944"/>
              <a:gd name="connsiteX17" fmla="*/ 1595336 w 12490315"/>
              <a:gd name="connsiteY17" fmla="*/ 1167361 h 6308944"/>
              <a:gd name="connsiteX18" fmla="*/ 1663430 w 12490315"/>
              <a:gd name="connsiteY18" fmla="*/ 1186816 h 6308944"/>
              <a:gd name="connsiteX19" fmla="*/ 1750979 w 12490315"/>
              <a:gd name="connsiteY19" fmla="*/ 1196544 h 6308944"/>
              <a:gd name="connsiteX20" fmla="*/ 1945532 w 12490315"/>
              <a:gd name="connsiteY20" fmla="*/ 1215999 h 6308944"/>
              <a:gd name="connsiteX21" fmla="*/ 2276272 w 12490315"/>
              <a:gd name="connsiteY21" fmla="*/ 1245182 h 6308944"/>
              <a:gd name="connsiteX22" fmla="*/ 2645923 w 12490315"/>
              <a:gd name="connsiteY22" fmla="*/ 1264637 h 6308944"/>
              <a:gd name="connsiteX23" fmla="*/ 4036979 w 12490315"/>
              <a:gd name="connsiteY23" fmla="*/ 1245182 h 6308944"/>
              <a:gd name="connsiteX24" fmla="*/ 4202349 w 12490315"/>
              <a:gd name="connsiteY24" fmla="*/ 1225727 h 6308944"/>
              <a:gd name="connsiteX25" fmla="*/ 4387174 w 12490315"/>
              <a:gd name="connsiteY25" fmla="*/ 1196544 h 6308944"/>
              <a:gd name="connsiteX26" fmla="*/ 4523362 w 12490315"/>
              <a:gd name="connsiteY26" fmla="*/ 1177088 h 6308944"/>
              <a:gd name="connsiteX27" fmla="*/ 4640094 w 12490315"/>
              <a:gd name="connsiteY27" fmla="*/ 1157633 h 6308944"/>
              <a:gd name="connsiteX28" fmla="*/ 4679004 w 12490315"/>
              <a:gd name="connsiteY28" fmla="*/ 1147905 h 6308944"/>
              <a:gd name="connsiteX29" fmla="*/ 4786009 w 12490315"/>
              <a:gd name="connsiteY29" fmla="*/ 1128450 h 6308944"/>
              <a:gd name="connsiteX30" fmla="*/ 4863830 w 12490315"/>
              <a:gd name="connsiteY30" fmla="*/ 1089539 h 6308944"/>
              <a:gd name="connsiteX31" fmla="*/ 4941651 w 12490315"/>
              <a:gd name="connsiteY31" fmla="*/ 1050629 h 6308944"/>
              <a:gd name="connsiteX32" fmla="*/ 4970834 w 12490315"/>
              <a:gd name="connsiteY32" fmla="*/ 1040901 h 6308944"/>
              <a:gd name="connsiteX33" fmla="*/ 5019472 w 12490315"/>
              <a:gd name="connsiteY33" fmla="*/ 1011718 h 6308944"/>
              <a:gd name="connsiteX34" fmla="*/ 5048655 w 12490315"/>
              <a:gd name="connsiteY34" fmla="*/ 992263 h 6308944"/>
              <a:gd name="connsiteX35" fmla="*/ 5107021 w 12490315"/>
              <a:gd name="connsiteY35" fmla="*/ 963080 h 6308944"/>
              <a:gd name="connsiteX36" fmla="*/ 5165387 w 12490315"/>
              <a:gd name="connsiteY36" fmla="*/ 914442 h 6308944"/>
              <a:gd name="connsiteX37" fmla="*/ 5194570 w 12490315"/>
              <a:gd name="connsiteY37" fmla="*/ 875531 h 6308944"/>
              <a:gd name="connsiteX38" fmla="*/ 5223753 w 12490315"/>
              <a:gd name="connsiteY38" fmla="*/ 846348 h 6308944"/>
              <a:gd name="connsiteX39" fmla="*/ 5262664 w 12490315"/>
              <a:gd name="connsiteY39" fmla="*/ 778254 h 6308944"/>
              <a:gd name="connsiteX40" fmla="*/ 5291847 w 12490315"/>
              <a:gd name="connsiteY40" fmla="*/ 700433 h 6308944"/>
              <a:gd name="connsiteX41" fmla="*/ 5335317 w 12490315"/>
              <a:gd name="connsiteY41" fmla="*/ 685537 h 6308944"/>
              <a:gd name="connsiteX42" fmla="*/ 5359332 w 12490315"/>
              <a:gd name="connsiteY42" fmla="*/ 641864 h 6308944"/>
              <a:gd name="connsiteX43" fmla="*/ 5393076 w 12490315"/>
              <a:gd name="connsiteY43" fmla="*/ 531718 h 6308944"/>
              <a:gd name="connsiteX44" fmla="*/ 5315457 w 12490315"/>
              <a:gd name="connsiteY44" fmla="*/ 233505 h 6308944"/>
              <a:gd name="connsiteX45" fmla="*/ 5262056 w 12490315"/>
              <a:gd name="connsiteY45" fmla="*/ 141801 h 6308944"/>
              <a:gd name="connsiteX46" fmla="*/ 5145729 w 12490315"/>
              <a:gd name="connsiteY46" fmla="*/ 54051 h 6308944"/>
              <a:gd name="connsiteX47" fmla="*/ 5111176 w 12490315"/>
              <a:gd name="connsiteY47" fmla="*/ 30035 h 6308944"/>
              <a:gd name="connsiteX48" fmla="*/ 5067705 w 12490315"/>
              <a:gd name="connsiteY48" fmla="*/ 10377 h 6308944"/>
              <a:gd name="connsiteX49" fmla="*/ 4873943 w 12490315"/>
              <a:gd name="connsiteY49" fmla="*/ 2065 h 6308944"/>
              <a:gd name="connsiteX50" fmla="*/ 4679004 w 12490315"/>
              <a:gd name="connsiteY50" fmla="*/ 48680 h 6308944"/>
              <a:gd name="connsiteX51" fmla="*/ 4610911 w 12490315"/>
              <a:gd name="connsiteY51" fmla="*/ 87590 h 6308944"/>
              <a:gd name="connsiteX52" fmla="*/ 4572000 w 12490315"/>
              <a:gd name="connsiteY52" fmla="*/ 97318 h 6308944"/>
              <a:gd name="connsiteX53" fmla="*/ 4513634 w 12490315"/>
              <a:gd name="connsiteY53" fmla="*/ 145956 h 6308944"/>
              <a:gd name="connsiteX54" fmla="*/ 4474723 w 12490315"/>
              <a:gd name="connsiteY54" fmla="*/ 184867 h 6308944"/>
              <a:gd name="connsiteX55" fmla="*/ 4416357 w 12490315"/>
              <a:gd name="connsiteY55" fmla="*/ 223778 h 6308944"/>
              <a:gd name="connsiteX56" fmla="*/ 4387174 w 12490315"/>
              <a:gd name="connsiteY56" fmla="*/ 243233 h 6308944"/>
              <a:gd name="connsiteX57" fmla="*/ 4348264 w 12490315"/>
              <a:gd name="connsiteY57" fmla="*/ 301599 h 6308944"/>
              <a:gd name="connsiteX58" fmla="*/ 4309353 w 12490315"/>
              <a:gd name="connsiteY58" fmla="*/ 330782 h 6308944"/>
              <a:gd name="connsiteX59" fmla="*/ 4270443 w 12490315"/>
              <a:gd name="connsiteY59" fmla="*/ 389148 h 6308944"/>
              <a:gd name="connsiteX60" fmla="*/ 4231532 w 12490315"/>
              <a:gd name="connsiteY60" fmla="*/ 457242 h 6308944"/>
              <a:gd name="connsiteX61" fmla="*/ 4173166 w 12490315"/>
              <a:gd name="connsiteY61" fmla="*/ 535063 h 6308944"/>
              <a:gd name="connsiteX62" fmla="*/ 4134255 w 12490315"/>
              <a:gd name="connsiteY62" fmla="*/ 622612 h 6308944"/>
              <a:gd name="connsiteX63" fmla="*/ 4105072 w 12490315"/>
              <a:gd name="connsiteY63" fmla="*/ 680978 h 6308944"/>
              <a:gd name="connsiteX64" fmla="*/ 4085617 w 12490315"/>
              <a:gd name="connsiteY64" fmla="*/ 710161 h 6308944"/>
              <a:gd name="connsiteX65" fmla="*/ 4056434 w 12490315"/>
              <a:gd name="connsiteY65" fmla="*/ 797710 h 6308944"/>
              <a:gd name="connsiteX66" fmla="*/ 4036979 w 12490315"/>
              <a:gd name="connsiteY66" fmla="*/ 856076 h 6308944"/>
              <a:gd name="connsiteX67" fmla="*/ 4007796 w 12490315"/>
              <a:gd name="connsiteY67" fmla="*/ 953352 h 6308944"/>
              <a:gd name="connsiteX68" fmla="*/ 3998068 w 12490315"/>
              <a:gd name="connsiteY68" fmla="*/ 1021446 h 6308944"/>
              <a:gd name="connsiteX69" fmla="*/ 3988340 w 12490315"/>
              <a:gd name="connsiteY69" fmla="*/ 1060356 h 6308944"/>
              <a:gd name="connsiteX70" fmla="*/ 3968885 w 12490315"/>
              <a:gd name="connsiteY70" fmla="*/ 1157633 h 6308944"/>
              <a:gd name="connsiteX71" fmla="*/ 3978613 w 12490315"/>
              <a:gd name="connsiteY71" fmla="*/ 1566195 h 6308944"/>
              <a:gd name="connsiteX72" fmla="*/ 4027251 w 12490315"/>
              <a:gd name="connsiteY72" fmla="*/ 1653744 h 6308944"/>
              <a:gd name="connsiteX73" fmla="*/ 4056434 w 12490315"/>
              <a:gd name="connsiteY73" fmla="*/ 1731565 h 6308944"/>
              <a:gd name="connsiteX74" fmla="*/ 4085617 w 12490315"/>
              <a:gd name="connsiteY74" fmla="*/ 1789931 h 6308944"/>
              <a:gd name="connsiteX75" fmla="*/ 4095345 w 12490315"/>
              <a:gd name="connsiteY75" fmla="*/ 1819114 h 6308944"/>
              <a:gd name="connsiteX76" fmla="*/ 4134255 w 12490315"/>
              <a:gd name="connsiteY76" fmla="*/ 1896935 h 6308944"/>
              <a:gd name="connsiteX77" fmla="*/ 4153711 w 12490315"/>
              <a:gd name="connsiteY77" fmla="*/ 1935846 h 6308944"/>
              <a:gd name="connsiteX78" fmla="*/ 4173166 w 12490315"/>
              <a:gd name="connsiteY78" fmla="*/ 1974756 h 6308944"/>
              <a:gd name="connsiteX79" fmla="*/ 4202349 w 12490315"/>
              <a:gd name="connsiteY79" fmla="*/ 2013667 h 6308944"/>
              <a:gd name="connsiteX80" fmla="*/ 4231532 w 12490315"/>
              <a:gd name="connsiteY80" fmla="*/ 2062305 h 6308944"/>
              <a:gd name="connsiteX81" fmla="*/ 4270443 w 12490315"/>
              <a:gd name="connsiteY81" fmla="*/ 2101216 h 6308944"/>
              <a:gd name="connsiteX82" fmla="*/ 4309353 w 12490315"/>
              <a:gd name="connsiteY82" fmla="*/ 2159582 h 6308944"/>
              <a:gd name="connsiteX83" fmla="*/ 4328809 w 12490315"/>
              <a:gd name="connsiteY83" fmla="*/ 2188765 h 6308944"/>
              <a:gd name="connsiteX84" fmla="*/ 4357991 w 12490315"/>
              <a:gd name="connsiteY84" fmla="*/ 2208220 h 6308944"/>
              <a:gd name="connsiteX85" fmla="*/ 4396902 w 12490315"/>
              <a:gd name="connsiteY85" fmla="*/ 2256859 h 6308944"/>
              <a:gd name="connsiteX86" fmla="*/ 4426085 w 12490315"/>
              <a:gd name="connsiteY86" fmla="*/ 2295769 h 6308944"/>
              <a:gd name="connsiteX87" fmla="*/ 4455268 w 12490315"/>
              <a:gd name="connsiteY87" fmla="*/ 2324952 h 6308944"/>
              <a:gd name="connsiteX88" fmla="*/ 4484451 w 12490315"/>
              <a:gd name="connsiteY88" fmla="*/ 2363863 h 6308944"/>
              <a:gd name="connsiteX89" fmla="*/ 4503906 w 12490315"/>
              <a:gd name="connsiteY89" fmla="*/ 2393046 h 6308944"/>
              <a:gd name="connsiteX90" fmla="*/ 4533089 w 12490315"/>
              <a:gd name="connsiteY90" fmla="*/ 2422229 h 6308944"/>
              <a:gd name="connsiteX91" fmla="*/ 4562272 w 12490315"/>
              <a:gd name="connsiteY91" fmla="*/ 2470867 h 6308944"/>
              <a:gd name="connsiteX92" fmla="*/ 4601183 w 12490315"/>
              <a:gd name="connsiteY92" fmla="*/ 2519505 h 6308944"/>
              <a:gd name="connsiteX93" fmla="*/ 4610911 w 12490315"/>
              <a:gd name="connsiteY93" fmla="*/ 2548688 h 6308944"/>
              <a:gd name="connsiteX94" fmla="*/ 4630366 w 12490315"/>
              <a:gd name="connsiteY94" fmla="*/ 2568144 h 6308944"/>
              <a:gd name="connsiteX95" fmla="*/ 4649821 w 12490315"/>
              <a:gd name="connsiteY95" fmla="*/ 2597327 h 6308944"/>
              <a:gd name="connsiteX96" fmla="*/ 4679004 w 12490315"/>
              <a:gd name="connsiteY96" fmla="*/ 2626510 h 6308944"/>
              <a:gd name="connsiteX97" fmla="*/ 4737370 w 12490315"/>
              <a:gd name="connsiteY97" fmla="*/ 2723786 h 6308944"/>
              <a:gd name="connsiteX98" fmla="*/ 4756826 w 12490315"/>
              <a:gd name="connsiteY98" fmla="*/ 2752969 h 6308944"/>
              <a:gd name="connsiteX99" fmla="*/ 4815191 w 12490315"/>
              <a:gd name="connsiteY99" fmla="*/ 2850246 h 6308944"/>
              <a:gd name="connsiteX100" fmla="*/ 4834647 w 12490315"/>
              <a:gd name="connsiteY100" fmla="*/ 2918339 h 6308944"/>
              <a:gd name="connsiteX101" fmla="*/ 4854102 w 12490315"/>
              <a:gd name="connsiteY101" fmla="*/ 2947522 h 6308944"/>
              <a:gd name="connsiteX102" fmla="*/ 4873557 w 12490315"/>
              <a:gd name="connsiteY102" fmla="*/ 3054527 h 6308944"/>
              <a:gd name="connsiteX103" fmla="*/ 4902740 w 12490315"/>
              <a:gd name="connsiteY103" fmla="*/ 3122620 h 6308944"/>
              <a:gd name="connsiteX104" fmla="*/ 4912468 w 12490315"/>
              <a:gd name="connsiteY104" fmla="*/ 3249080 h 6308944"/>
              <a:gd name="connsiteX105" fmla="*/ 4931923 w 12490315"/>
              <a:gd name="connsiteY105" fmla="*/ 3356084 h 6308944"/>
              <a:gd name="connsiteX106" fmla="*/ 4912468 w 12490315"/>
              <a:gd name="connsiteY106" fmla="*/ 3501999 h 6308944"/>
              <a:gd name="connsiteX107" fmla="*/ 4902740 w 12490315"/>
              <a:gd name="connsiteY107" fmla="*/ 3589548 h 6308944"/>
              <a:gd name="connsiteX108" fmla="*/ 4873557 w 12490315"/>
              <a:gd name="connsiteY108" fmla="*/ 3657642 h 6308944"/>
              <a:gd name="connsiteX109" fmla="*/ 4863830 w 12490315"/>
              <a:gd name="connsiteY109" fmla="*/ 3686825 h 6308944"/>
              <a:gd name="connsiteX110" fmla="*/ 4824919 w 12490315"/>
              <a:gd name="connsiteY110" fmla="*/ 3745190 h 6308944"/>
              <a:gd name="connsiteX111" fmla="*/ 4786009 w 12490315"/>
              <a:gd name="connsiteY111" fmla="*/ 3823012 h 6308944"/>
              <a:gd name="connsiteX112" fmla="*/ 4766553 w 12490315"/>
              <a:gd name="connsiteY112" fmla="*/ 3852195 h 6308944"/>
              <a:gd name="connsiteX113" fmla="*/ 4747098 w 12490315"/>
              <a:gd name="connsiteY113" fmla="*/ 3900833 h 6308944"/>
              <a:gd name="connsiteX114" fmla="*/ 4737370 w 12490315"/>
              <a:gd name="connsiteY114" fmla="*/ 3930016 h 6308944"/>
              <a:gd name="connsiteX115" fmla="*/ 4708187 w 12490315"/>
              <a:gd name="connsiteY115" fmla="*/ 3978654 h 6308944"/>
              <a:gd name="connsiteX116" fmla="*/ 4698460 w 12490315"/>
              <a:gd name="connsiteY116" fmla="*/ 4017565 h 6308944"/>
              <a:gd name="connsiteX117" fmla="*/ 4679004 w 12490315"/>
              <a:gd name="connsiteY117" fmla="*/ 4037020 h 6308944"/>
              <a:gd name="connsiteX118" fmla="*/ 4669277 w 12490315"/>
              <a:gd name="connsiteY118" fmla="*/ 4075931 h 6308944"/>
              <a:gd name="connsiteX119" fmla="*/ 4649821 w 12490315"/>
              <a:gd name="connsiteY119" fmla="*/ 4095386 h 6308944"/>
              <a:gd name="connsiteX120" fmla="*/ 4630366 w 12490315"/>
              <a:gd name="connsiteY120" fmla="*/ 4124569 h 6308944"/>
              <a:gd name="connsiteX121" fmla="*/ 4610911 w 12490315"/>
              <a:gd name="connsiteY121" fmla="*/ 4163480 h 6308944"/>
              <a:gd name="connsiteX122" fmla="*/ 4601183 w 12490315"/>
              <a:gd name="connsiteY122" fmla="*/ 4192663 h 6308944"/>
              <a:gd name="connsiteX123" fmla="*/ 4572000 w 12490315"/>
              <a:gd name="connsiteY123" fmla="*/ 4231573 h 6308944"/>
              <a:gd name="connsiteX124" fmla="*/ 4533089 w 12490315"/>
              <a:gd name="connsiteY124" fmla="*/ 4309395 h 6308944"/>
              <a:gd name="connsiteX125" fmla="*/ 4503906 w 12490315"/>
              <a:gd name="connsiteY125" fmla="*/ 4377488 h 6308944"/>
              <a:gd name="connsiteX126" fmla="*/ 4494179 w 12490315"/>
              <a:gd name="connsiteY126" fmla="*/ 4445582 h 6308944"/>
              <a:gd name="connsiteX127" fmla="*/ 4484451 w 12490315"/>
              <a:gd name="connsiteY127" fmla="*/ 4484493 h 6308944"/>
              <a:gd name="connsiteX128" fmla="*/ 4503906 w 12490315"/>
              <a:gd name="connsiteY128" fmla="*/ 5009786 h 6308944"/>
              <a:gd name="connsiteX129" fmla="*/ 4533089 w 12490315"/>
              <a:gd name="connsiteY129" fmla="*/ 5077880 h 6308944"/>
              <a:gd name="connsiteX130" fmla="*/ 4552545 w 12490315"/>
              <a:gd name="connsiteY130" fmla="*/ 5136246 h 6308944"/>
              <a:gd name="connsiteX131" fmla="*/ 4581728 w 12490315"/>
              <a:gd name="connsiteY131" fmla="*/ 5233522 h 6308944"/>
              <a:gd name="connsiteX132" fmla="*/ 4601183 w 12490315"/>
              <a:gd name="connsiteY132" fmla="*/ 5291888 h 6308944"/>
              <a:gd name="connsiteX133" fmla="*/ 4630366 w 12490315"/>
              <a:gd name="connsiteY133" fmla="*/ 5330799 h 6308944"/>
              <a:gd name="connsiteX134" fmla="*/ 4649821 w 12490315"/>
              <a:gd name="connsiteY134" fmla="*/ 5389165 h 6308944"/>
              <a:gd name="connsiteX135" fmla="*/ 4708187 w 12490315"/>
              <a:gd name="connsiteY135" fmla="*/ 5486442 h 6308944"/>
              <a:gd name="connsiteX136" fmla="*/ 4717915 w 12490315"/>
              <a:gd name="connsiteY136" fmla="*/ 5515625 h 6308944"/>
              <a:gd name="connsiteX137" fmla="*/ 4776281 w 12490315"/>
              <a:gd name="connsiteY137" fmla="*/ 5593446 h 6308944"/>
              <a:gd name="connsiteX138" fmla="*/ 4805464 w 12490315"/>
              <a:gd name="connsiteY138" fmla="*/ 5632356 h 6308944"/>
              <a:gd name="connsiteX139" fmla="*/ 4912468 w 12490315"/>
              <a:gd name="connsiteY139" fmla="*/ 5729633 h 6308944"/>
              <a:gd name="connsiteX140" fmla="*/ 4931923 w 12490315"/>
              <a:gd name="connsiteY140" fmla="*/ 5758816 h 6308944"/>
              <a:gd name="connsiteX141" fmla="*/ 5019472 w 12490315"/>
              <a:gd name="connsiteY141" fmla="*/ 5826910 h 6308944"/>
              <a:gd name="connsiteX142" fmla="*/ 5058383 w 12490315"/>
              <a:gd name="connsiteY142" fmla="*/ 5846365 h 6308944"/>
              <a:gd name="connsiteX143" fmla="*/ 5087566 w 12490315"/>
              <a:gd name="connsiteY143" fmla="*/ 5875548 h 6308944"/>
              <a:gd name="connsiteX144" fmla="*/ 5126477 w 12490315"/>
              <a:gd name="connsiteY144" fmla="*/ 5885276 h 6308944"/>
              <a:gd name="connsiteX145" fmla="*/ 5165387 w 12490315"/>
              <a:gd name="connsiteY145" fmla="*/ 5904731 h 6308944"/>
              <a:gd name="connsiteX146" fmla="*/ 5204298 w 12490315"/>
              <a:gd name="connsiteY146" fmla="*/ 5933914 h 6308944"/>
              <a:gd name="connsiteX147" fmla="*/ 5282119 w 12490315"/>
              <a:gd name="connsiteY147" fmla="*/ 5953369 h 6308944"/>
              <a:gd name="connsiteX148" fmla="*/ 5369668 w 12490315"/>
              <a:gd name="connsiteY148" fmla="*/ 5992280 h 6308944"/>
              <a:gd name="connsiteX149" fmla="*/ 5428034 w 12490315"/>
              <a:gd name="connsiteY149" fmla="*/ 6021463 h 6308944"/>
              <a:gd name="connsiteX150" fmla="*/ 5554494 w 12490315"/>
              <a:gd name="connsiteY150" fmla="*/ 6060373 h 6308944"/>
              <a:gd name="connsiteX151" fmla="*/ 5661498 w 12490315"/>
              <a:gd name="connsiteY151" fmla="*/ 6089556 h 6308944"/>
              <a:gd name="connsiteX152" fmla="*/ 5700409 w 12490315"/>
              <a:gd name="connsiteY152" fmla="*/ 6109012 h 6308944"/>
              <a:gd name="connsiteX153" fmla="*/ 5768502 w 12490315"/>
              <a:gd name="connsiteY153" fmla="*/ 6118739 h 6308944"/>
              <a:gd name="connsiteX154" fmla="*/ 5817140 w 12490315"/>
              <a:gd name="connsiteY154" fmla="*/ 6128467 h 6308944"/>
              <a:gd name="connsiteX155" fmla="*/ 5856051 w 12490315"/>
              <a:gd name="connsiteY155" fmla="*/ 6147922 h 6308944"/>
              <a:gd name="connsiteX156" fmla="*/ 5924145 w 12490315"/>
              <a:gd name="connsiteY156" fmla="*/ 6167378 h 6308944"/>
              <a:gd name="connsiteX157" fmla="*/ 5982511 w 12490315"/>
              <a:gd name="connsiteY157" fmla="*/ 6177105 h 6308944"/>
              <a:gd name="connsiteX158" fmla="*/ 6021421 w 12490315"/>
              <a:gd name="connsiteY158" fmla="*/ 6186833 h 6308944"/>
              <a:gd name="connsiteX159" fmla="*/ 6070060 w 12490315"/>
              <a:gd name="connsiteY159" fmla="*/ 6196561 h 6308944"/>
              <a:gd name="connsiteX160" fmla="*/ 6138153 w 12490315"/>
              <a:gd name="connsiteY160" fmla="*/ 6216016 h 6308944"/>
              <a:gd name="connsiteX161" fmla="*/ 6322979 w 12490315"/>
              <a:gd name="connsiteY161" fmla="*/ 6245199 h 6308944"/>
              <a:gd name="connsiteX162" fmla="*/ 6381345 w 12490315"/>
              <a:gd name="connsiteY162" fmla="*/ 6254927 h 6308944"/>
              <a:gd name="connsiteX163" fmla="*/ 6488349 w 12490315"/>
              <a:gd name="connsiteY163" fmla="*/ 6264654 h 6308944"/>
              <a:gd name="connsiteX164" fmla="*/ 7208196 w 12490315"/>
              <a:gd name="connsiteY164" fmla="*/ 6293837 h 6308944"/>
              <a:gd name="connsiteX165" fmla="*/ 7996136 w 12490315"/>
              <a:gd name="connsiteY165" fmla="*/ 6284110 h 6308944"/>
              <a:gd name="connsiteX166" fmla="*/ 8073957 w 12490315"/>
              <a:gd name="connsiteY166" fmla="*/ 6274382 h 6308944"/>
              <a:gd name="connsiteX167" fmla="*/ 8200417 w 12490315"/>
              <a:gd name="connsiteY167" fmla="*/ 6264654 h 6308944"/>
              <a:gd name="connsiteX168" fmla="*/ 8287966 w 12490315"/>
              <a:gd name="connsiteY168" fmla="*/ 6235471 h 6308944"/>
              <a:gd name="connsiteX169" fmla="*/ 8501974 w 12490315"/>
              <a:gd name="connsiteY169" fmla="*/ 6225744 h 6308944"/>
              <a:gd name="connsiteX170" fmla="*/ 8560340 w 12490315"/>
              <a:gd name="connsiteY170" fmla="*/ 6206288 h 6308944"/>
              <a:gd name="connsiteX171" fmla="*/ 8745166 w 12490315"/>
              <a:gd name="connsiteY171" fmla="*/ 6186833 h 6308944"/>
              <a:gd name="connsiteX172" fmla="*/ 8891081 w 12490315"/>
              <a:gd name="connsiteY172" fmla="*/ 6157650 h 6308944"/>
              <a:gd name="connsiteX173" fmla="*/ 8978630 w 12490315"/>
              <a:gd name="connsiteY173" fmla="*/ 6147922 h 6308944"/>
              <a:gd name="connsiteX174" fmla="*/ 9017540 w 12490315"/>
              <a:gd name="connsiteY174" fmla="*/ 6138195 h 6308944"/>
              <a:gd name="connsiteX175" fmla="*/ 9134272 w 12490315"/>
              <a:gd name="connsiteY175" fmla="*/ 6118739 h 6308944"/>
              <a:gd name="connsiteX176" fmla="*/ 9221821 w 12490315"/>
              <a:gd name="connsiteY176" fmla="*/ 6089556 h 6308944"/>
              <a:gd name="connsiteX177" fmla="*/ 9251004 w 12490315"/>
              <a:gd name="connsiteY177" fmla="*/ 6070101 h 6308944"/>
              <a:gd name="connsiteX178" fmla="*/ 9377464 w 12490315"/>
              <a:gd name="connsiteY178" fmla="*/ 5972825 h 6308944"/>
              <a:gd name="connsiteX179" fmla="*/ 9465013 w 12490315"/>
              <a:gd name="connsiteY179" fmla="*/ 5924186 h 6308944"/>
              <a:gd name="connsiteX180" fmla="*/ 9620655 w 12490315"/>
              <a:gd name="connsiteY180" fmla="*/ 5768544 h 6308944"/>
              <a:gd name="connsiteX181" fmla="*/ 9679021 w 12490315"/>
              <a:gd name="connsiteY181" fmla="*/ 5680995 h 6308944"/>
              <a:gd name="connsiteX182" fmla="*/ 9893030 w 12490315"/>
              <a:gd name="connsiteY182" fmla="*/ 5379437 h 6308944"/>
              <a:gd name="connsiteX183" fmla="*/ 9970851 w 12490315"/>
              <a:gd name="connsiteY183" fmla="*/ 5252978 h 6308944"/>
              <a:gd name="connsiteX184" fmla="*/ 10009762 w 12490315"/>
              <a:gd name="connsiteY184" fmla="*/ 5145973 h 6308944"/>
              <a:gd name="connsiteX185" fmla="*/ 10077855 w 12490315"/>
              <a:gd name="connsiteY185" fmla="*/ 5048697 h 6308944"/>
              <a:gd name="connsiteX186" fmla="*/ 10116766 w 12490315"/>
              <a:gd name="connsiteY186" fmla="*/ 4980603 h 6308944"/>
              <a:gd name="connsiteX187" fmla="*/ 10272409 w 12490315"/>
              <a:gd name="connsiteY187" fmla="*/ 4708229 h 6308944"/>
              <a:gd name="connsiteX188" fmla="*/ 10359957 w 12490315"/>
              <a:gd name="connsiteY188" fmla="*/ 4601225 h 6308944"/>
              <a:gd name="connsiteX189" fmla="*/ 10554511 w 12490315"/>
              <a:gd name="connsiteY189" fmla="*/ 4455310 h 6308944"/>
              <a:gd name="connsiteX190" fmla="*/ 10778247 w 12490315"/>
              <a:gd name="connsiteY190" fmla="*/ 4309395 h 6308944"/>
              <a:gd name="connsiteX191" fmla="*/ 10826885 w 12490315"/>
              <a:gd name="connsiteY191" fmla="*/ 4270484 h 6308944"/>
              <a:gd name="connsiteX192" fmla="*/ 10963072 w 12490315"/>
              <a:gd name="connsiteY192" fmla="*/ 4221846 h 6308944"/>
              <a:gd name="connsiteX193" fmla="*/ 11099260 w 12490315"/>
              <a:gd name="connsiteY193" fmla="*/ 4182935 h 6308944"/>
              <a:gd name="connsiteX194" fmla="*/ 11177081 w 12490315"/>
              <a:gd name="connsiteY194" fmla="*/ 4163480 h 6308944"/>
              <a:gd name="connsiteX195" fmla="*/ 11663464 w 12490315"/>
              <a:gd name="connsiteY195" fmla="*/ 4134297 h 6308944"/>
              <a:gd name="connsiteX196" fmla="*/ 11819106 w 12490315"/>
              <a:gd name="connsiteY196" fmla="*/ 4114842 h 6308944"/>
              <a:gd name="connsiteX197" fmla="*/ 11877472 w 12490315"/>
              <a:gd name="connsiteY197" fmla="*/ 4105114 h 6308944"/>
              <a:gd name="connsiteX198" fmla="*/ 12033115 w 12490315"/>
              <a:gd name="connsiteY198" fmla="*/ 4066203 h 6308944"/>
              <a:gd name="connsiteX199" fmla="*/ 12081753 w 12490315"/>
              <a:gd name="connsiteY199" fmla="*/ 4046748 h 6308944"/>
              <a:gd name="connsiteX200" fmla="*/ 12101209 w 12490315"/>
              <a:gd name="connsiteY200" fmla="*/ 4027293 h 6308944"/>
              <a:gd name="connsiteX201" fmla="*/ 12140119 w 12490315"/>
              <a:gd name="connsiteY201" fmla="*/ 3998110 h 6308944"/>
              <a:gd name="connsiteX202" fmla="*/ 12198485 w 12490315"/>
              <a:gd name="connsiteY202" fmla="*/ 3959199 h 6308944"/>
              <a:gd name="connsiteX203" fmla="*/ 12266579 w 12490315"/>
              <a:gd name="connsiteY203" fmla="*/ 3871650 h 6308944"/>
              <a:gd name="connsiteX204" fmla="*/ 12286034 w 12490315"/>
              <a:gd name="connsiteY204" fmla="*/ 3813284 h 6308944"/>
              <a:gd name="connsiteX205" fmla="*/ 12354128 w 12490315"/>
              <a:gd name="connsiteY205" fmla="*/ 3716007 h 6308944"/>
              <a:gd name="connsiteX206" fmla="*/ 12422221 w 12490315"/>
              <a:gd name="connsiteY206" fmla="*/ 3531182 h 6308944"/>
              <a:gd name="connsiteX207" fmla="*/ 12441677 w 12490315"/>
              <a:gd name="connsiteY207" fmla="*/ 3443633 h 6308944"/>
              <a:gd name="connsiteX208" fmla="*/ 12461132 w 12490315"/>
              <a:gd name="connsiteY208" fmla="*/ 3394995 h 6308944"/>
              <a:gd name="connsiteX209" fmla="*/ 12490315 w 12490315"/>
              <a:gd name="connsiteY209" fmla="*/ 3297718 h 6308944"/>
              <a:gd name="connsiteX210" fmla="*/ 12470860 w 12490315"/>
              <a:gd name="connsiteY210" fmla="*/ 3200442 h 6308944"/>
              <a:gd name="connsiteX211" fmla="*/ 12451404 w 12490315"/>
              <a:gd name="connsiteY211" fmla="*/ 3161531 h 6308944"/>
              <a:gd name="connsiteX212" fmla="*/ 12441677 w 12490315"/>
              <a:gd name="connsiteY212" fmla="*/ 3103165 h 6308944"/>
              <a:gd name="connsiteX213" fmla="*/ 12393038 w 12490315"/>
              <a:gd name="connsiteY213" fmla="*/ 2966978 h 6308944"/>
              <a:gd name="connsiteX214" fmla="*/ 12373583 w 12490315"/>
              <a:gd name="connsiteY214" fmla="*/ 2879429 h 6308944"/>
              <a:gd name="connsiteX215" fmla="*/ 12363855 w 12490315"/>
              <a:gd name="connsiteY215" fmla="*/ 2811335 h 6308944"/>
              <a:gd name="connsiteX0" fmla="*/ 0 w 12490315"/>
              <a:gd name="connsiteY0" fmla="*/ 749071 h 6308944"/>
              <a:gd name="connsiteX1" fmla="*/ 97277 w 12490315"/>
              <a:gd name="connsiteY1" fmla="*/ 817165 h 6308944"/>
              <a:gd name="connsiteX2" fmla="*/ 165370 w 12490315"/>
              <a:gd name="connsiteY2" fmla="*/ 836620 h 6308944"/>
              <a:gd name="connsiteX3" fmla="*/ 204281 w 12490315"/>
              <a:gd name="connsiteY3" fmla="*/ 856076 h 6308944"/>
              <a:gd name="connsiteX4" fmla="*/ 282102 w 12490315"/>
              <a:gd name="connsiteY4" fmla="*/ 885259 h 6308944"/>
              <a:gd name="connsiteX5" fmla="*/ 408562 w 12490315"/>
              <a:gd name="connsiteY5" fmla="*/ 943625 h 6308944"/>
              <a:gd name="connsiteX6" fmla="*/ 447472 w 12490315"/>
              <a:gd name="connsiteY6" fmla="*/ 953352 h 6308944"/>
              <a:gd name="connsiteX7" fmla="*/ 505838 w 12490315"/>
              <a:gd name="connsiteY7" fmla="*/ 972807 h 6308944"/>
              <a:gd name="connsiteX8" fmla="*/ 544749 w 12490315"/>
              <a:gd name="connsiteY8" fmla="*/ 982535 h 6308944"/>
              <a:gd name="connsiteX9" fmla="*/ 680936 w 12490315"/>
              <a:gd name="connsiteY9" fmla="*/ 1021446 h 6308944"/>
              <a:gd name="connsiteX10" fmla="*/ 710119 w 12490315"/>
              <a:gd name="connsiteY10" fmla="*/ 1031173 h 6308944"/>
              <a:gd name="connsiteX11" fmla="*/ 758757 w 12490315"/>
              <a:gd name="connsiteY11" fmla="*/ 1050629 h 6308944"/>
              <a:gd name="connsiteX12" fmla="*/ 875489 w 12490315"/>
              <a:gd name="connsiteY12" fmla="*/ 1070084 h 6308944"/>
              <a:gd name="connsiteX13" fmla="*/ 1031132 w 12490315"/>
              <a:gd name="connsiteY13" fmla="*/ 1099267 h 6308944"/>
              <a:gd name="connsiteX14" fmla="*/ 1089498 w 12490315"/>
              <a:gd name="connsiteY14" fmla="*/ 1108995 h 6308944"/>
              <a:gd name="connsiteX15" fmla="*/ 1303506 w 12490315"/>
              <a:gd name="connsiteY15" fmla="*/ 1128450 h 6308944"/>
              <a:gd name="connsiteX16" fmla="*/ 1498060 w 12490315"/>
              <a:gd name="connsiteY16" fmla="*/ 1157633 h 6308944"/>
              <a:gd name="connsiteX17" fmla="*/ 1595336 w 12490315"/>
              <a:gd name="connsiteY17" fmla="*/ 1167361 h 6308944"/>
              <a:gd name="connsiteX18" fmla="*/ 1663430 w 12490315"/>
              <a:gd name="connsiteY18" fmla="*/ 1186816 h 6308944"/>
              <a:gd name="connsiteX19" fmla="*/ 1750979 w 12490315"/>
              <a:gd name="connsiteY19" fmla="*/ 1196544 h 6308944"/>
              <a:gd name="connsiteX20" fmla="*/ 1945532 w 12490315"/>
              <a:gd name="connsiteY20" fmla="*/ 1215999 h 6308944"/>
              <a:gd name="connsiteX21" fmla="*/ 2276272 w 12490315"/>
              <a:gd name="connsiteY21" fmla="*/ 1245182 h 6308944"/>
              <a:gd name="connsiteX22" fmla="*/ 2645923 w 12490315"/>
              <a:gd name="connsiteY22" fmla="*/ 1264637 h 6308944"/>
              <a:gd name="connsiteX23" fmla="*/ 4036979 w 12490315"/>
              <a:gd name="connsiteY23" fmla="*/ 1245182 h 6308944"/>
              <a:gd name="connsiteX24" fmla="*/ 4202349 w 12490315"/>
              <a:gd name="connsiteY24" fmla="*/ 1225727 h 6308944"/>
              <a:gd name="connsiteX25" fmla="*/ 4387174 w 12490315"/>
              <a:gd name="connsiteY25" fmla="*/ 1196544 h 6308944"/>
              <a:gd name="connsiteX26" fmla="*/ 4523362 w 12490315"/>
              <a:gd name="connsiteY26" fmla="*/ 1177088 h 6308944"/>
              <a:gd name="connsiteX27" fmla="*/ 4640094 w 12490315"/>
              <a:gd name="connsiteY27" fmla="*/ 1157633 h 6308944"/>
              <a:gd name="connsiteX28" fmla="*/ 4679004 w 12490315"/>
              <a:gd name="connsiteY28" fmla="*/ 1147905 h 6308944"/>
              <a:gd name="connsiteX29" fmla="*/ 4786009 w 12490315"/>
              <a:gd name="connsiteY29" fmla="*/ 1128450 h 6308944"/>
              <a:gd name="connsiteX30" fmla="*/ 4863830 w 12490315"/>
              <a:gd name="connsiteY30" fmla="*/ 1089539 h 6308944"/>
              <a:gd name="connsiteX31" fmla="*/ 4941651 w 12490315"/>
              <a:gd name="connsiteY31" fmla="*/ 1050629 h 6308944"/>
              <a:gd name="connsiteX32" fmla="*/ 4970834 w 12490315"/>
              <a:gd name="connsiteY32" fmla="*/ 1040901 h 6308944"/>
              <a:gd name="connsiteX33" fmla="*/ 5019472 w 12490315"/>
              <a:gd name="connsiteY33" fmla="*/ 1011718 h 6308944"/>
              <a:gd name="connsiteX34" fmla="*/ 5048655 w 12490315"/>
              <a:gd name="connsiteY34" fmla="*/ 992263 h 6308944"/>
              <a:gd name="connsiteX35" fmla="*/ 5107021 w 12490315"/>
              <a:gd name="connsiteY35" fmla="*/ 963080 h 6308944"/>
              <a:gd name="connsiteX36" fmla="*/ 5165387 w 12490315"/>
              <a:gd name="connsiteY36" fmla="*/ 914442 h 6308944"/>
              <a:gd name="connsiteX37" fmla="*/ 5194570 w 12490315"/>
              <a:gd name="connsiteY37" fmla="*/ 875531 h 6308944"/>
              <a:gd name="connsiteX38" fmla="*/ 5223753 w 12490315"/>
              <a:gd name="connsiteY38" fmla="*/ 846348 h 6308944"/>
              <a:gd name="connsiteX39" fmla="*/ 5262664 w 12490315"/>
              <a:gd name="connsiteY39" fmla="*/ 778254 h 6308944"/>
              <a:gd name="connsiteX40" fmla="*/ 5306134 w 12490315"/>
              <a:gd name="connsiteY40" fmla="*/ 729008 h 6308944"/>
              <a:gd name="connsiteX41" fmla="*/ 5335317 w 12490315"/>
              <a:gd name="connsiteY41" fmla="*/ 685537 h 6308944"/>
              <a:gd name="connsiteX42" fmla="*/ 5359332 w 12490315"/>
              <a:gd name="connsiteY42" fmla="*/ 641864 h 6308944"/>
              <a:gd name="connsiteX43" fmla="*/ 5393076 w 12490315"/>
              <a:gd name="connsiteY43" fmla="*/ 531718 h 6308944"/>
              <a:gd name="connsiteX44" fmla="*/ 5315457 w 12490315"/>
              <a:gd name="connsiteY44" fmla="*/ 233505 h 6308944"/>
              <a:gd name="connsiteX45" fmla="*/ 5262056 w 12490315"/>
              <a:gd name="connsiteY45" fmla="*/ 141801 h 6308944"/>
              <a:gd name="connsiteX46" fmla="*/ 5145729 w 12490315"/>
              <a:gd name="connsiteY46" fmla="*/ 54051 h 6308944"/>
              <a:gd name="connsiteX47" fmla="*/ 5111176 w 12490315"/>
              <a:gd name="connsiteY47" fmla="*/ 30035 h 6308944"/>
              <a:gd name="connsiteX48" fmla="*/ 5067705 w 12490315"/>
              <a:gd name="connsiteY48" fmla="*/ 10377 h 6308944"/>
              <a:gd name="connsiteX49" fmla="*/ 4873943 w 12490315"/>
              <a:gd name="connsiteY49" fmla="*/ 2065 h 6308944"/>
              <a:gd name="connsiteX50" fmla="*/ 4679004 w 12490315"/>
              <a:gd name="connsiteY50" fmla="*/ 48680 h 6308944"/>
              <a:gd name="connsiteX51" fmla="*/ 4610911 w 12490315"/>
              <a:gd name="connsiteY51" fmla="*/ 87590 h 6308944"/>
              <a:gd name="connsiteX52" fmla="*/ 4572000 w 12490315"/>
              <a:gd name="connsiteY52" fmla="*/ 97318 h 6308944"/>
              <a:gd name="connsiteX53" fmla="*/ 4513634 w 12490315"/>
              <a:gd name="connsiteY53" fmla="*/ 145956 h 6308944"/>
              <a:gd name="connsiteX54" fmla="*/ 4474723 w 12490315"/>
              <a:gd name="connsiteY54" fmla="*/ 184867 h 6308944"/>
              <a:gd name="connsiteX55" fmla="*/ 4416357 w 12490315"/>
              <a:gd name="connsiteY55" fmla="*/ 223778 h 6308944"/>
              <a:gd name="connsiteX56" fmla="*/ 4387174 w 12490315"/>
              <a:gd name="connsiteY56" fmla="*/ 243233 h 6308944"/>
              <a:gd name="connsiteX57" fmla="*/ 4348264 w 12490315"/>
              <a:gd name="connsiteY57" fmla="*/ 301599 h 6308944"/>
              <a:gd name="connsiteX58" fmla="*/ 4309353 w 12490315"/>
              <a:gd name="connsiteY58" fmla="*/ 330782 h 6308944"/>
              <a:gd name="connsiteX59" fmla="*/ 4270443 w 12490315"/>
              <a:gd name="connsiteY59" fmla="*/ 389148 h 6308944"/>
              <a:gd name="connsiteX60" fmla="*/ 4231532 w 12490315"/>
              <a:gd name="connsiteY60" fmla="*/ 457242 h 6308944"/>
              <a:gd name="connsiteX61" fmla="*/ 4173166 w 12490315"/>
              <a:gd name="connsiteY61" fmla="*/ 535063 h 6308944"/>
              <a:gd name="connsiteX62" fmla="*/ 4134255 w 12490315"/>
              <a:gd name="connsiteY62" fmla="*/ 622612 h 6308944"/>
              <a:gd name="connsiteX63" fmla="*/ 4105072 w 12490315"/>
              <a:gd name="connsiteY63" fmla="*/ 680978 h 6308944"/>
              <a:gd name="connsiteX64" fmla="*/ 4085617 w 12490315"/>
              <a:gd name="connsiteY64" fmla="*/ 710161 h 6308944"/>
              <a:gd name="connsiteX65" fmla="*/ 4056434 w 12490315"/>
              <a:gd name="connsiteY65" fmla="*/ 797710 h 6308944"/>
              <a:gd name="connsiteX66" fmla="*/ 4036979 w 12490315"/>
              <a:gd name="connsiteY66" fmla="*/ 856076 h 6308944"/>
              <a:gd name="connsiteX67" fmla="*/ 4007796 w 12490315"/>
              <a:gd name="connsiteY67" fmla="*/ 953352 h 6308944"/>
              <a:gd name="connsiteX68" fmla="*/ 3998068 w 12490315"/>
              <a:gd name="connsiteY68" fmla="*/ 1021446 h 6308944"/>
              <a:gd name="connsiteX69" fmla="*/ 3988340 w 12490315"/>
              <a:gd name="connsiteY69" fmla="*/ 1060356 h 6308944"/>
              <a:gd name="connsiteX70" fmla="*/ 3968885 w 12490315"/>
              <a:gd name="connsiteY70" fmla="*/ 1157633 h 6308944"/>
              <a:gd name="connsiteX71" fmla="*/ 3978613 w 12490315"/>
              <a:gd name="connsiteY71" fmla="*/ 1566195 h 6308944"/>
              <a:gd name="connsiteX72" fmla="*/ 4027251 w 12490315"/>
              <a:gd name="connsiteY72" fmla="*/ 1653744 h 6308944"/>
              <a:gd name="connsiteX73" fmla="*/ 4056434 w 12490315"/>
              <a:gd name="connsiteY73" fmla="*/ 1731565 h 6308944"/>
              <a:gd name="connsiteX74" fmla="*/ 4085617 w 12490315"/>
              <a:gd name="connsiteY74" fmla="*/ 1789931 h 6308944"/>
              <a:gd name="connsiteX75" fmla="*/ 4095345 w 12490315"/>
              <a:gd name="connsiteY75" fmla="*/ 1819114 h 6308944"/>
              <a:gd name="connsiteX76" fmla="*/ 4134255 w 12490315"/>
              <a:gd name="connsiteY76" fmla="*/ 1896935 h 6308944"/>
              <a:gd name="connsiteX77" fmla="*/ 4153711 w 12490315"/>
              <a:gd name="connsiteY77" fmla="*/ 1935846 h 6308944"/>
              <a:gd name="connsiteX78" fmla="*/ 4173166 w 12490315"/>
              <a:gd name="connsiteY78" fmla="*/ 1974756 h 6308944"/>
              <a:gd name="connsiteX79" fmla="*/ 4202349 w 12490315"/>
              <a:gd name="connsiteY79" fmla="*/ 2013667 h 6308944"/>
              <a:gd name="connsiteX80" fmla="*/ 4231532 w 12490315"/>
              <a:gd name="connsiteY80" fmla="*/ 2062305 h 6308944"/>
              <a:gd name="connsiteX81" fmla="*/ 4270443 w 12490315"/>
              <a:gd name="connsiteY81" fmla="*/ 2101216 h 6308944"/>
              <a:gd name="connsiteX82" fmla="*/ 4309353 w 12490315"/>
              <a:gd name="connsiteY82" fmla="*/ 2159582 h 6308944"/>
              <a:gd name="connsiteX83" fmla="*/ 4328809 w 12490315"/>
              <a:gd name="connsiteY83" fmla="*/ 2188765 h 6308944"/>
              <a:gd name="connsiteX84" fmla="*/ 4357991 w 12490315"/>
              <a:gd name="connsiteY84" fmla="*/ 2208220 h 6308944"/>
              <a:gd name="connsiteX85" fmla="*/ 4396902 w 12490315"/>
              <a:gd name="connsiteY85" fmla="*/ 2256859 h 6308944"/>
              <a:gd name="connsiteX86" fmla="*/ 4426085 w 12490315"/>
              <a:gd name="connsiteY86" fmla="*/ 2295769 h 6308944"/>
              <a:gd name="connsiteX87" fmla="*/ 4455268 w 12490315"/>
              <a:gd name="connsiteY87" fmla="*/ 2324952 h 6308944"/>
              <a:gd name="connsiteX88" fmla="*/ 4484451 w 12490315"/>
              <a:gd name="connsiteY88" fmla="*/ 2363863 h 6308944"/>
              <a:gd name="connsiteX89" fmla="*/ 4503906 w 12490315"/>
              <a:gd name="connsiteY89" fmla="*/ 2393046 h 6308944"/>
              <a:gd name="connsiteX90" fmla="*/ 4533089 w 12490315"/>
              <a:gd name="connsiteY90" fmla="*/ 2422229 h 6308944"/>
              <a:gd name="connsiteX91" fmla="*/ 4562272 w 12490315"/>
              <a:gd name="connsiteY91" fmla="*/ 2470867 h 6308944"/>
              <a:gd name="connsiteX92" fmla="*/ 4601183 w 12490315"/>
              <a:gd name="connsiteY92" fmla="*/ 2519505 h 6308944"/>
              <a:gd name="connsiteX93" fmla="*/ 4610911 w 12490315"/>
              <a:gd name="connsiteY93" fmla="*/ 2548688 h 6308944"/>
              <a:gd name="connsiteX94" fmla="*/ 4630366 w 12490315"/>
              <a:gd name="connsiteY94" fmla="*/ 2568144 h 6308944"/>
              <a:gd name="connsiteX95" fmla="*/ 4649821 w 12490315"/>
              <a:gd name="connsiteY95" fmla="*/ 2597327 h 6308944"/>
              <a:gd name="connsiteX96" fmla="*/ 4679004 w 12490315"/>
              <a:gd name="connsiteY96" fmla="*/ 2626510 h 6308944"/>
              <a:gd name="connsiteX97" fmla="*/ 4737370 w 12490315"/>
              <a:gd name="connsiteY97" fmla="*/ 2723786 h 6308944"/>
              <a:gd name="connsiteX98" fmla="*/ 4756826 w 12490315"/>
              <a:gd name="connsiteY98" fmla="*/ 2752969 h 6308944"/>
              <a:gd name="connsiteX99" fmla="*/ 4815191 w 12490315"/>
              <a:gd name="connsiteY99" fmla="*/ 2850246 h 6308944"/>
              <a:gd name="connsiteX100" fmla="*/ 4834647 w 12490315"/>
              <a:gd name="connsiteY100" fmla="*/ 2918339 h 6308944"/>
              <a:gd name="connsiteX101" fmla="*/ 4854102 w 12490315"/>
              <a:gd name="connsiteY101" fmla="*/ 2947522 h 6308944"/>
              <a:gd name="connsiteX102" fmla="*/ 4873557 w 12490315"/>
              <a:gd name="connsiteY102" fmla="*/ 3054527 h 6308944"/>
              <a:gd name="connsiteX103" fmla="*/ 4902740 w 12490315"/>
              <a:gd name="connsiteY103" fmla="*/ 3122620 h 6308944"/>
              <a:gd name="connsiteX104" fmla="*/ 4912468 w 12490315"/>
              <a:gd name="connsiteY104" fmla="*/ 3249080 h 6308944"/>
              <a:gd name="connsiteX105" fmla="*/ 4931923 w 12490315"/>
              <a:gd name="connsiteY105" fmla="*/ 3356084 h 6308944"/>
              <a:gd name="connsiteX106" fmla="*/ 4912468 w 12490315"/>
              <a:gd name="connsiteY106" fmla="*/ 3501999 h 6308944"/>
              <a:gd name="connsiteX107" fmla="*/ 4902740 w 12490315"/>
              <a:gd name="connsiteY107" fmla="*/ 3589548 h 6308944"/>
              <a:gd name="connsiteX108" fmla="*/ 4873557 w 12490315"/>
              <a:gd name="connsiteY108" fmla="*/ 3657642 h 6308944"/>
              <a:gd name="connsiteX109" fmla="*/ 4863830 w 12490315"/>
              <a:gd name="connsiteY109" fmla="*/ 3686825 h 6308944"/>
              <a:gd name="connsiteX110" fmla="*/ 4824919 w 12490315"/>
              <a:gd name="connsiteY110" fmla="*/ 3745190 h 6308944"/>
              <a:gd name="connsiteX111" fmla="*/ 4786009 w 12490315"/>
              <a:gd name="connsiteY111" fmla="*/ 3823012 h 6308944"/>
              <a:gd name="connsiteX112" fmla="*/ 4766553 w 12490315"/>
              <a:gd name="connsiteY112" fmla="*/ 3852195 h 6308944"/>
              <a:gd name="connsiteX113" fmla="*/ 4747098 w 12490315"/>
              <a:gd name="connsiteY113" fmla="*/ 3900833 h 6308944"/>
              <a:gd name="connsiteX114" fmla="*/ 4737370 w 12490315"/>
              <a:gd name="connsiteY114" fmla="*/ 3930016 h 6308944"/>
              <a:gd name="connsiteX115" fmla="*/ 4708187 w 12490315"/>
              <a:gd name="connsiteY115" fmla="*/ 3978654 h 6308944"/>
              <a:gd name="connsiteX116" fmla="*/ 4698460 w 12490315"/>
              <a:gd name="connsiteY116" fmla="*/ 4017565 h 6308944"/>
              <a:gd name="connsiteX117" fmla="*/ 4679004 w 12490315"/>
              <a:gd name="connsiteY117" fmla="*/ 4037020 h 6308944"/>
              <a:gd name="connsiteX118" fmla="*/ 4669277 w 12490315"/>
              <a:gd name="connsiteY118" fmla="*/ 4075931 h 6308944"/>
              <a:gd name="connsiteX119" fmla="*/ 4649821 w 12490315"/>
              <a:gd name="connsiteY119" fmla="*/ 4095386 h 6308944"/>
              <a:gd name="connsiteX120" fmla="*/ 4630366 w 12490315"/>
              <a:gd name="connsiteY120" fmla="*/ 4124569 h 6308944"/>
              <a:gd name="connsiteX121" fmla="*/ 4610911 w 12490315"/>
              <a:gd name="connsiteY121" fmla="*/ 4163480 h 6308944"/>
              <a:gd name="connsiteX122" fmla="*/ 4601183 w 12490315"/>
              <a:gd name="connsiteY122" fmla="*/ 4192663 h 6308944"/>
              <a:gd name="connsiteX123" fmla="*/ 4572000 w 12490315"/>
              <a:gd name="connsiteY123" fmla="*/ 4231573 h 6308944"/>
              <a:gd name="connsiteX124" fmla="*/ 4533089 w 12490315"/>
              <a:gd name="connsiteY124" fmla="*/ 4309395 h 6308944"/>
              <a:gd name="connsiteX125" fmla="*/ 4503906 w 12490315"/>
              <a:gd name="connsiteY125" fmla="*/ 4377488 h 6308944"/>
              <a:gd name="connsiteX126" fmla="*/ 4494179 w 12490315"/>
              <a:gd name="connsiteY126" fmla="*/ 4445582 h 6308944"/>
              <a:gd name="connsiteX127" fmla="*/ 4484451 w 12490315"/>
              <a:gd name="connsiteY127" fmla="*/ 4484493 h 6308944"/>
              <a:gd name="connsiteX128" fmla="*/ 4503906 w 12490315"/>
              <a:gd name="connsiteY128" fmla="*/ 5009786 h 6308944"/>
              <a:gd name="connsiteX129" fmla="*/ 4533089 w 12490315"/>
              <a:gd name="connsiteY129" fmla="*/ 5077880 h 6308944"/>
              <a:gd name="connsiteX130" fmla="*/ 4552545 w 12490315"/>
              <a:gd name="connsiteY130" fmla="*/ 5136246 h 6308944"/>
              <a:gd name="connsiteX131" fmla="*/ 4581728 w 12490315"/>
              <a:gd name="connsiteY131" fmla="*/ 5233522 h 6308944"/>
              <a:gd name="connsiteX132" fmla="*/ 4601183 w 12490315"/>
              <a:gd name="connsiteY132" fmla="*/ 5291888 h 6308944"/>
              <a:gd name="connsiteX133" fmla="*/ 4630366 w 12490315"/>
              <a:gd name="connsiteY133" fmla="*/ 5330799 h 6308944"/>
              <a:gd name="connsiteX134" fmla="*/ 4649821 w 12490315"/>
              <a:gd name="connsiteY134" fmla="*/ 5389165 h 6308944"/>
              <a:gd name="connsiteX135" fmla="*/ 4708187 w 12490315"/>
              <a:gd name="connsiteY135" fmla="*/ 5486442 h 6308944"/>
              <a:gd name="connsiteX136" fmla="*/ 4717915 w 12490315"/>
              <a:gd name="connsiteY136" fmla="*/ 5515625 h 6308944"/>
              <a:gd name="connsiteX137" fmla="*/ 4776281 w 12490315"/>
              <a:gd name="connsiteY137" fmla="*/ 5593446 h 6308944"/>
              <a:gd name="connsiteX138" fmla="*/ 4805464 w 12490315"/>
              <a:gd name="connsiteY138" fmla="*/ 5632356 h 6308944"/>
              <a:gd name="connsiteX139" fmla="*/ 4912468 w 12490315"/>
              <a:gd name="connsiteY139" fmla="*/ 5729633 h 6308944"/>
              <a:gd name="connsiteX140" fmla="*/ 4931923 w 12490315"/>
              <a:gd name="connsiteY140" fmla="*/ 5758816 h 6308944"/>
              <a:gd name="connsiteX141" fmla="*/ 5019472 w 12490315"/>
              <a:gd name="connsiteY141" fmla="*/ 5826910 h 6308944"/>
              <a:gd name="connsiteX142" fmla="*/ 5058383 w 12490315"/>
              <a:gd name="connsiteY142" fmla="*/ 5846365 h 6308944"/>
              <a:gd name="connsiteX143" fmla="*/ 5087566 w 12490315"/>
              <a:gd name="connsiteY143" fmla="*/ 5875548 h 6308944"/>
              <a:gd name="connsiteX144" fmla="*/ 5126477 w 12490315"/>
              <a:gd name="connsiteY144" fmla="*/ 5885276 h 6308944"/>
              <a:gd name="connsiteX145" fmla="*/ 5165387 w 12490315"/>
              <a:gd name="connsiteY145" fmla="*/ 5904731 h 6308944"/>
              <a:gd name="connsiteX146" fmla="*/ 5204298 w 12490315"/>
              <a:gd name="connsiteY146" fmla="*/ 5933914 h 6308944"/>
              <a:gd name="connsiteX147" fmla="*/ 5282119 w 12490315"/>
              <a:gd name="connsiteY147" fmla="*/ 5953369 h 6308944"/>
              <a:gd name="connsiteX148" fmla="*/ 5369668 w 12490315"/>
              <a:gd name="connsiteY148" fmla="*/ 5992280 h 6308944"/>
              <a:gd name="connsiteX149" fmla="*/ 5428034 w 12490315"/>
              <a:gd name="connsiteY149" fmla="*/ 6021463 h 6308944"/>
              <a:gd name="connsiteX150" fmla="*/ 5554494 w 12490315"/>
              <a:gd name="connsiteY150" fmla="*/ 6060373 h 6308944"/>
              <a:gd name="connsiteX151" fmla="*/ 5661498 w 12490315"/>
              <a:gd name="connsiteY151" fmla="*/ 6089556 h 6308944"/>
              <a:gd name="connsiteX152" fmla="*/ 5700409 w 12490315"/>
              <a:gd name="connsiteY152" fmla="*/ 6109012 h 6308944"/>
              <a:gd name="connsiteX153" fmla="*/ 5768502 w 12490315"/>
              <a:gd name="connsiteY153" fmla="*/ 6118739 h 6308944"/>
              <a:gd name="connsiteX154" fmla="*/ 5817140 w 12490315"/>
              <a:gd name="connsiteY154" fmla="*/ 6128467 h 6308944"/>
              <a:gd name="connsiteX155" fmla="*/ 5856051 w 12490315"/>
              <a:gd name="connsiteY155" fmla="*/ 6147922 h 6308944"/>
              <a:gd name="connsiteX156" fmla="*/ 5924145 w 12490315"/>
              <a:gd name="connsiteY156" fmla="*/ 6167378 h 6308944"/>
              <a:gd name="connsiteX157" fmla="*/ 5982511 w 12490315"/>
              <a:gd name="connsiteY157" fmla="*/ 6177105 h 6308944"/>
              <a:gd name="connsiteX158" fmla="*/ 6021421 w 12490315"/>
              <a:gd name="connsiteY158" fmla="*/ 6186833 h 6308944"/>
              <a:gd name="connsiteX159" fmla="*/ 6070060 w 12490315"/>
              <a:gd name="connsiteY159" fmla="*/ 6196561 h 6308944"/>
              <a:gd name="connsiteX160" fmla="*/ 6138153 w 12490315"/>
              <a:gd name="connsiteY160" fmla="*/ 6216016 h 6308944"/>
              <a:gd name="connsiteX161" fmla="*/ 6322979 w 12490315"/>
              <a:gd name="connsiteY161" fmla="*/ 6245199 h 6308944"/>
              <a:gd name="connsiteX162" fmla="*/ 6381345 w 12490315"/>
              <a:gd name="connsiteY162" fmla="*/ 6254927 h 6308944"/>
              <a:gd name="connsiteX163" fmla="*/ 6488349 w 12490315"/>
              <a:gd name="connsiteY163" fmla="*/ 6264654 h 6308944"/>
              <a:gd name="connsiteX164" fmla="*/ 7208196 w 12490315"/>
              <a:gd name="connsiteY164" fmla="*/ 6293837 h 6308944"/>
              <a:gd name="connsiteX165" fmla="*/ 7996136 w 12490315"/>
              <a:gd name="connsiteY165" fmla="*/ 6284110 h 6308944"/>
              <a:gd name="connsiteX166" fmla="*/ 8073957 w 12490315"/>
              <a:gd name="connsiteY166" fmla="*/ 6274382 h 6308944"/>
              <a:gd name="connsiteX167" fmla="*/ 8200417 w 12490315"/>
              <a:gd name="connsiteY167" fmla="*/ 6264654 h 6308944"/>
              <a:gd name="connsiteX168" fmla="*/ 8287966 w 12490315"/>
              <a:gd name="connsiteY168" fmla="*/ 6235471 h 6308944"/>
              <a:gd name="connsiteX169" fmla="*/ 8501974 w 12490315"/>
              <a:gd name="connsiteY169" fmla="*/ 6225744 h 6308944"/>
              <a:gd name="connsiteX170" fmla="*/ 8560340 w 12490315"/>
              <a:gd name="connsiteY170" fmla="*/ 6206288 h 6308944"/>
              <a:gd name="connsiteX171" fmla="*/ 8745166 w 12490315"/>
              <a:gd name="connsiteY171" fmla="*/ 6186833 h 6308944"/>
              <a:gd name="connsiteX172" fmla="*/ 8891081 w 12490315"/>
              <a:gd name="connsiteY172" fmla="*/ 6157650 h 6308944"/>
              <a:gd name="connsiteX173" fmla="*/ 8978630 w 12490315"/>
              <a:gd name="connsiteY173" fmla="*/ 6147922 h 6308944"/>
              <a:gd name="connsiteX174" fmla="*/ 9017540 w 12490315"/>
              <a:gd name="connsiteY174" fmla="*/ 6138195 h 6308944"/>
              <a:gd name="connsiteX175" fmla="*/ 9134272 w 12490315"/>
              <a:gd name="connsiteY175" fmla="*/ 6118739 h 6308944"/>
              <a:gd name="connsiteX176" fmla="*/ 9221821 w 12490315"/>
              <a:gd name="connsiteY176" fmla="*/ 6089556 h 6308944"/>
              <a:gd name="connsiteX177" fmla="*/ 9251004 w 12490315"/>
              <a:gd name="connsiteY177" fmla="*/ 6070101 h 6308944"/>
              <a:gd name="connsiteX178" fmla="*/ 9377464 w 12490315"/>
              <a:gd name="connsiteY178" fmla="*/ 5972825 h 6308944"/>
              <a:gd name="connsiteX179" fmla="*/ 9465013 w 12490315"/>
              <a:gd name="connsiteY179" fmla="*/ 5924186 h 6308944"/>
              <a:gd name="connsiteX180" fmla="*/ 9620655 w 12490315"/>
              <a:gd name="connsiteY180" fmla="*/ 5768544 h 6308944"/>
              <a:gd name="connsiteX181" fmla="*/ 9679021 w 12490315"/>
              <a:gd name="connsiteY181" fmla="*/ 5680995 h 6308944"/>
              <a:gd name="connsiteX182" fmla="*/ 9893030 w 12490315"/>
              <a:gd name="connsiteY182" fmla="*/ 5379437 h 6308944"/>
              <a:gd name="connsiteX183" fmla="*/ 9970851 w 12490315"/>
              <a:gd name="connsiteY183" fmla="*/ 5252978 h 6308944"/>
              <a:gd name="connsiteX184" fmla="*/ 10009762 w 12490315"/>
              <a:gd name="connsiteY184" fmla="*/ 5145973 h 6308944"/>
              <a:gd name="connsiteX185" fmla="*/ 10077855 w 12490315"/>
              <a:gd name="connsiteY185" fmla="*/ 5048697 h 6308944"/>
              <a:gd name="connsiteX186" fmla="*/ 10116766 w 12490315"/>
              <a:gd name="connsiteY186" fmla="*/ 4980603 h 6308944"/>
              <a:gd name="connsiteX187" fmla="*/ 10272409 w 12490315"/>
              <a:gd name="connsiteY187" fmla="*/ 4708229 h 6308944"/>
              <a:gd name="connsiteX188" fmla="*/ 10359957 w 12490315"/>
              <a:gd name="connsiteY188" fmla="*/ 4601225 h 6308944"/>
              <a:gd name="connsiteX189" fmla="*/ 10554511 w 12490315"/>
              <a:gd name="connsiteY189" fmla="*/ 4455310 h 6308944"/>
              <a:gd name="connsiteX190" fmla="*/ 10778247 w 12490315"/>
              <a:gd name="connsiteY190" fmla="*/ 4309395 h 6308944"/>
              <a:gd name="connsiteX191" fmla="*/ 10826885 w 12490315"/>
              <a:gd name="connsiteY191" fmla="*/ 4270484 h 6308944"/>
              <a:gd name="connsiteX192" fmla="*/ 10963072 w 12490315"/>
              <a:gd name="connsiteY192" fmla="*/ 4221846 h 6308944"/>
              <a:gd name="connsiteX193" fmla="*/ 11099260 w 12490315"/>
              <a:gd name="connsiteY193" fmla="*/ 4182935 h 6308944"/>
              <a:gd name="connsiteX194" fmla="*/ 11177081 w 12490315"/>
              <a:gd name="connsiteY194" fmla="*/ 4163480 h 6308944"/>
              <a:gd name="connsiteX195" fmla="*/ 11663464 w 12490315"/>
              <a:gd name="connsiteY195" fmla="*/ 4134297 h 6308944"/>
              <a:gd name="connsiteX196" fmla="*/ 11819106 w 12490315"/>
              <a:gd name="connsiteY196" fmla="*/ 4114842 h 6308944"/>
              <a:gd name="connsiteX197" fmla="*/ 11877472 w 12490315"/>
              <a:gd name="connsiteY197" fmla="*/ 4105114 h 6308944"/>
              <a:gd name="connsiteX198" fmla="*/ 12033115 w 12490315"/>
              <a:gd name="connsiteY198" fmla="*/ 4066203 h 6308944"/>
              <a:gd name="connsiteX199" fmla="*/ 12081753 w 12490315"/>
              <a:gd name="connsiteY199" fmla="*/ 4046748 h 6308944"/>
              <a:gd name="connsiteX200" fmla="*/ 12101209 w 12490315"/>
              <a:gd name="connsiteY200" fmla="*/ 4027293 h 6308944"/>
              <a:gd name="connsiteX201" fmla="*/ 12140119 w 12490315"/>
              <a:gd name="connsiteY201" fmla="*/ 3998110 h 6308944"/>
              <a:gd name="connsiteX202" fmla="*/ 12198485 w 12490315"/>
              <a:gd name="connsiteY202" fmla="*/ 3959199 h 6308944"/>
              <a:gd name="connsiteX203" fmla="*/ 12266579 w 12490315"/>
              <a:gd name="connsiteY203" fmla="*/ 3871650 h 6308944"/>
              <a:gd name="connsiteX204" fmla="*/ 12286034 w 12490315"/>
              <a:gd name="connsiteY204" fmla="*/ 3813284 h 6308944"/>
              <a:gd name="connsiteX205" fmla="*/ 12354128 w 12490315"/>
              <a:gd name="connsiteY205" fmla="*/ 3716007 h 6308944"/>
              <a:gd name="connsiteX206" fmla="*/ 12422221 w 12490315"/>
              <a:gd name="connsiteY206" fmla="*/ 3531182 h 6308944"/>
              <a:gd name="connsiteX207" fmla="*/ 12441677 w 12490315"/>
              <a:gd name="connsiteY207" fmla="*/ 3443633 h 6308944"/>
              <a:gd name="connsiteX208" fmla="*/ 12461132 w 12490315"/>
              <a:gd name="connsiteY208" fmla="*/ 3394995 h 6308944"/>
              <a:gd name="connsiteX209" fmla="*/ 12490315 w 12490315"/>
              <a:gd name="connsiteY209" fmla="*/ 3297718 h 6308944"/>
              <a:gd name="connsiteX210" fmla="*/ 12470860 w 12490315"/>
              <a:gd name="connsiteY210" fmla="*/ 3200442 h 6308944"/>
              <a:gd name="connsiteX211" fmla="*/ 12451404 w 12490315"/>
              <a:gd name="connsiteY211" fmla="*/ 3161531 h 6308944"/>
              <a:gd name="connsiteX212" fmla="*/ 12441677 w 12490315"/>
              <a:gd name="connsiteY212" fmla="*/ 3103165 h 6308944"/>
              <a:gd name="connsiteX213" fmla="*/ 12393038 w 12490315"/>
              <a:gd name="connsiteY213" fmla="*/ 2966978 h 6308944"/>
              <a:gd name="connsiteX214" fmla="*/ 12373583 w 12490315"/>
              <a:gd name="connsiteY214" fmla="*/ 2879429 h 6308944"/>
              <a:gd name="connsiteX215" fmla="*/ 12363855 w 12490315"/>
              <a:gd name="connsiteY215" fmla="*/ 2811335 h 6308944"/>
              <a:gd name="connsiteX0" fmla="*/ 0 w 12490315"/>
              <a:gd name="connsiteY0" fmla="*/ 749071 h 6308944"/>
              <a:gd name="connsiteX1" fmla="*/ 97277 w 12490315"/>
              <a:gd name="connsiteY1" fmla="*/ 817165 h 6308944"/>
              <a:gd name="connsiteX2" fmla="*/ 165370 w 12490315"/>
              <a:gd name="connsiteY2" fmla="*/ 836620 h 6308944"/>
              <a:gd name="connsiteX3" fmla="*/ 204281 w 12490315"/>
              <a:gd name="connsiteY3" fmla="*/ 856076 h 6308944"/>
              <a:gd name="connsiteX4" fmla="*/ 282102 w 12490315"/>
              <a:gd name="connsiteY4" fmla="*/ 885259 h 6308944"/>
              <a:gd name="connsiteX5" fmla="*/ 408562 w 12490315"/>
              <a:gd name="connsiteY5" fmla="*/ 943625 h 6308944"/>
              <a:gd name="connsiteX6" fmla="*/ 447472 w 12490315"/>
              <a:gd name="connsiteY6" fmla="*/ 953352 h 6308944"/>
              <a:gd name="connsiteX7" fmla="*/ 505838 w 12490315"/>
              <a:gd name="connsiteY7" fmla="*/ 972807 h 6308944"/>
              <a:gd name="connsiteX8" fmla="*/ 544749 w 12490315"/>
              <a:gd name="connsiteY8" fmla="*/ 982535 h 6308944"/>
              <a:gd name="connsiteX9" fmla="*/ 680936 w 12490315"/>
              <a:gd name="connsiteY9" fmla="*/ 1021446 h 6308944"/>
              <a:gd name="connsiteX10" fmla="*/ 710119 w 12490315"/>
              <a:gd name="connsiteY10" fmla="*/ 1031173 h 6308944"/>
              <a:gd name="connsiteX11" fmla="*/ 758757 w 12490315"/>
              <a:gd name="connsiteY11" fmla="*/ 1050629 h 6308944"/>
              <a:gd name="connsiteX12" fmla="*/ 875489 w 12490315"/>
              <a:gd name="connsiteY12" fmla="*/ 1070084 h 6308944"/>
              <a:gd name="connsiteX13" fmla="*/ 1031132 w 12490315"/>
              <a:gd name="connsiteY13" fmla="*/ 1099267 h 6308944"/>
              <a:gd name="connsiteX14" fmla="*/ 1089498 w 12490315"/>
              <a:gd name="connsiteY14" fmla="*/ 1108995 h 6308944"/>
              <a:gd name="connsiteX15" fmla="*/ 1303506 w 12490315"/>
              <a:gd name="connsiteY15" fmla="*/ 1128450 h 6308944"/>
              <a:gd name="connsiteX16" fmla="*/ 1498060 w 12490315"/>
              <a:gd name="connsiteY16" fmla="*/ 1157633 h 6308944"/>
              <a:gd name="connsiteX17" fmla="*/ 1595336 w 12490315"/>
              <a:gd name="connsiteY17" fmla="*/ 1167361 h 6308944"/>
              <a:gd name="connsiteX18" fmla="*/ 1663430 w 12490315"/>
              <a:gd name="connsiteY18" fmla="*/ 1186816 h 6308944"/>
              <a:gd name="connsiteX19" fmla="*/ 1750979 w 12490315"/>
              <a:gd name="connsiteY19" fmla="*/ 1196544 h 6308944"/>
              <a:gd name="connsiteX20" fmla="*/ 1945532 w 12490315"/>
              <a:gd name="connsiteY20" fmla="*/ 1215999 h 6308944"/>
              <a:gd name="connsiteX21" fmla="*/ 2276272 w 12490315"/>
              <a:gd name="connsiteY21" fmla="*/ 1245182 h 6308944"/>
              <a:gd name="connsiteX22" fmla="*/ 2645923 w 12490315"/>
              <a:gd name="connsiteY22" fmla="*/ 1264637 h 6308944"/>
              <a:gd name="connsiteX23" fmla="*/ 4036979 w 12490315"/>
              <a:gd name="connsiteY23" fmla="*/ 1245182 h 6308944"/>
              <a:gd name="connsiteX24" fmla="*/ 4202349 w 12490315"/>
              <a:gd name="connsiteY24" fmla="*/ 1225727 h 6308944"/>
              <a:gd name="connsiteX25" fmla="*/ 4387174 w 12490315"/>
              <a:gd name="connsiteY25" fmla="*/ 1196544 h 6308944"/>
              <a:gd name="connsiteX26" fmla="*/ 4523362 w 12490315"/>
              <a:gd name="connsiteY26" fmla="*/ 1177088 h 6308944"/>
              <a:gd name="connsiteX27" fmla="*/ 4640094 w 12490315"/>
              <a:gd name="connsiteY27" fmla="*/ 1157633 h 6308944"/>
              <a:gd name="connsiteX28" fmla="*/ 4679004 w 12490315"/>
              <a:gd name="connsiteY28" fmla="*/ 1147905 h 6308944"/>
              <a:gd name="connsiteX29" fmla="*/ 4786009 w 12490315"/>
              <a:gd name="connsiteY29" fmla="*/ 1128450 h 6308944"/>
              <a:gd name="connsiteX30" fmla="*/ 4863830 w 12490315"/>
              <a:gd name="connsiteY30" fmla="*/ 1089539 h 6308944"/>
              <a:gd name="connsiteX31" fmla="*/ 4941651 w 12490315"/>
              <a:gd name="connsiteY31" fmla="*/ 1050629 h 6308944"/>
              <a:gd name="connsiteX32" fmla="*/ 4970834 w 12490315"/>
              <a:gd name="connsiteY32" fmla="*/ 1040901 h 6308944"/>
              <a:gd name="connsiteX33" fmla="*/ 5019472 w 12490315"/>
              <a:gd name="connsiteY33" fmla="*/ 1011718 h 6308944"/>
              <a:gd name="connsiteX34" fmla="*/ 5048655 w 12490315"/>
              <a:gd name="connsiteY34" fmla="*/ 992263 h 6308944"/>
              <a:gd name="connsiteX35" fmla="*/ 5107021 w 12490315"/>
              <a:gd name="connsiteY35" fmla="*/ 963080 h 6308944"/>
              <a:gd name="connsiteX36" fmla="*/ 5165387 w 12490315"/>
              <a:gd name="connsiteY36" fmla="*/ 914442 h 6308944"/>
              <a:gd name="connsiteX37" fmla="*/ 5194570 w 12490315"/>
              <a:gd name="connsiteY37" fmla="*/ 875531 h 6308944"/>
              <a:gd name="connsiteX38" fmla="*/ 5223753 w 12490315"/>
              <a:gd name="connsiteY38" fmla="*/ 846348 h 6308944"/>
              <a:gd name="connsiteX39" fmla="*/ 5281714 w 12490315"/>
              <a:gd name="connsiteY39" fmla="*/ 787779 h 6308944"/>
              <a:gd name="connsiteX40" fmla="*/ 5306134 w 12490315"/>
              <a:gd name="connsiteY40" fmla="*/ 729008 h 6308944"/>
              <a:gd name="connsiteX41" fmla="*/ 5335317 w 12490315"/>
              <a:gd name="connsiteY41" fmla="*/ 685537 h 6308944"/>
              <a:gd name="connsiteX42" fmla="*/ 5359332 w 12490315"/>
              <a:gd name="connsiteY42" fmla="*/ 641864 h 6308944"/>
              <a:gd name="connsiteX43" fmla="*/ 5393076 w 12490315"/>
              <a:gd name="connsiteY43" fmla="*/ 531718 h 6308944"/>
              <a:gd name="connsiteX44" fmla="*/ 5315457 w 12490315"/>
              <a:gd name="connsiteY44" fmla="*/ 233505 h 6308944"/>
              <a:gd name="connsiteX45" fmla="*/ 5262056 w 12490315"/>
              <a:gd name="connsiteY45" fmla="*/ 141801 h 6308944"/>
              <a:gd name="connsiteX46" fmla="*/ 5145729 w 12490315"/>
              <a:gd name="connsiteY46" fmla="*/ 54051 h 6308944"/>
              <a:gd name="connsiteX47" fmla="*/ 5111176 w 12490315"/>
              <a:gd name="connsiteY47" fmla="*/ 30035 h 6308944"/>
              <a:gd name="connsiteX48" fmla="*/ 5067705 w 12490315"/>
              <a:gd name="connsiteY48" fmla="*/ 10377 h 6308944"/>
              <a:gd name="connsiteX49" fmla="*/ 4873943 w 12490315"/>
              <a:gd name="connsiteY49" fmla="*/ 2065 h 6308944"/>
              <a:gd name="connsiteX50" fmla="*/ 4679004 w 12490315"/>
              <a:gd name="connsiteY50" fmla="*/ 48680 h 6308944"/>
              <a:gd name="connsiteX51" fmla="*/ 4610911 w 12490315"/>
              <a:gd name="connsiteY51" fmla="*/ 87590 h 6308944"/>
              <a:gd name="connsiteX52" fmla="*/ 4572000 w 12490315"/>
              <a:gd name="connsiteY52" fmla="*/ 97318 h 6308944"/>
              <a:gd name="connsiteX53" fmla="*/ 4513634 w 12490315"/>
              <a:gd name="connsiteY53" fmla="*/ 145956 h 6308944"/>
              <a:gd name="connsiteX54" fmla="*/ 4474723 w 12490315"/>
              <a:gd name="connsiteY54" fmla="*/ 184867 h 6308944"/>
              <a:gd name="connsiteX55" fmla="*/ 4416357 w 12490315"/>
              <a:gd name="connsiteY55" fmla="*/ 223778 h 6308944"/>
              <a:gd name="connsiteX56" fmla="*/ 4387174 w 12490315"/>
              <a:gd name="connsiteY56" fmla="*/ 243233 h 6308944"/>
              <a:gd name="connsiteX57" fmla="*/ 4348264 w 12490315"/>
              <a:gd name="connsiteY57" fmla="*/ 301599 h 6308944"/>
              <a:gd name="connsiteX58" fmla="*/ 4309353 w 12490315"/>
              <a:gd name="connsiteY58" fmla="*/ 330782 h 6308944"/>
              <a:gd name="connsiteX59" fmla="*/ 4270443 w 12490315"/>
              <a:gd name="connsiteY59" fmla="*/ 389148 h 6308944"/>
              <a:gd name="connsiteX60" fmla="*/ 4231532 w 12490315"/>
              <a:gd name="connsiteY60" fmla="*/ 457242 h 6308944"/>
              <a:gd name="connsiteX61" fmla="*/ 4173166 w 12490315"/>
              <a:gd name="connsiteY61" fmla="*/ 535063 h 6308944"/>
              <a:gd name="connsiteX62" fmla="*/ 4134255 w 12490315"/>
              <a:gd name="connsiteY62" fmla="*/ 622612 h 6308944"/>
              <a:gd name="connsiteX63" fmla="*/ 4105072 w 12490315"/>
              <a:gd name="connsiteY63" fmla="*/ 680978 h 6308944"/>
              <a:gd name="connsiteX64" fmla="*/ 4085617 w 12490315"/>
              <a:gd name="connsiteY64" fmla="*/ 710161 h 6308944"/>
              <a:gd name="connsiteX65" fmla="*/ 4056434 w 12490315"/>
              <a:gd name="connsiteY65" fmla="*/ 797710 h 6308944"/>
              <a:gd name="connsiteX66" fmla="*/ 4036979 w 12490315"/>
              <a:gd name="connsiteY66" fmla="*/ 856076 h 6308944"/>
              <a:gd name="connsiteX67" fmla="*/ 4007796 w 12490315"/>
              <a:gd name="connsiteY67" fmla="*/ 953352 h 6308944"/>
              <a:gd name="connsiteX68" fmla="*/ 3998068 w 12490315"/>
              <a:gd name="connsiteY68" fmla="*/ 1021446 h 6308944"/>
              <a:gd name="connsiteX69" fmla="*/ 3988340 w 12490315"/>
              <a:gd name="connsiteY69" fmla="*/ 1060356 h 6308944"/>
              <a:gd name="connsiteX70" fmla="*/ 3968885 w 12490315"/>
              <a:gd name="connsiteY70" fmla="*/ 1157633 h 6308944"/>
              <a:gd name="connsiteX71" fmla="*/ 3978613 w 12490315"/>
              <a:gd name="connsiteY71" fmla="*/ 1566195 h 6308944"/>
              <a:gd name="connsiteX72" fmla="*/ 4027251 w 12490315"/>
              <a:gd name="connsiteY72" fmla="*/ 1653744 h 6308944"/>
              <a:gd name="connsiteX73" fmla="*/ 4056434 w 12490315"/>
              <a:gd name="connsiteY73" fmla="*/ 1731565 h 6308944"/>
              <a:gd name="connsiteX74" fmla="*/ 4085617 w 12490315"/>
              <a:gd name="connsiteY74" fmla="*/ 1789931 h 6308944"/>
              <a:gd name="connsiteX75" fmla="*/ 4095345 w 12490315"/>
              <a:gd name="connsiteY75" fmla="*/ 1819114 h 6308944"/>
              <a:gd name="connsiteX76" fmla="*/ 4134255 w 12490315"/>
              <a:gd name="connsiteY76" fmla="*/ 1896935 h 6308944"/>
              <a:gd name="connsiteX77" fmla="*/ 4153711 w 12490315"/>
              <a:gd name="connsiteY77" fmla="*/ 1935846 h 6308944"/>
              <a:gd name="connsiteX78" fmla="*/ 4173166 w 12490315"/>
              <a:gd name="connsiteY78" fmla="*/ 1974756 h 6308944"/>
              <a:gd name="connsiteX79" fmla="*/ 4202349 w 12490315"/>
              <a:gd name="connsiteY79" fmla="*/ 2013667 h 6308944"/>
              <a:gd name="connsiteX80" fmla="*/ 4231532 w 12490315"/>
              <a:gd name="connsiteY80" fmla="*/ 2062305 h 6308944"/>
              <a:gd name="connsiteX81" fmla="*/ 4270443 w 12490315"/>
              <a:gd name="connsiteY81" fmla="*/ 2101216 h 6308944"/>
              <a:gd name="connsiteX82" fmla="*/ 4309353 w 12490315"/>
              <a:gd name="connsiteY82" fmla="*/ 2159582 h 6308944"/>
              <a:gd name="connsiteX83" fmla="*/ 4328809 w 12490315"/>
              <a:gd name="connsiteY83" fmla="*/ 2188765 h 6308944"/>
              <a:gd name="connsiteX84" fmla="*/ 4357991 w 12490315"/>
              <a:gd name="connsiteY84" fmla="*/ 2208220 h 6308944"/>
              <a:gd name="connsiteX85" fmla="*/ 4396902 w 12490315"/>
              <a:gd name="connsiteY85" fmla="*/ 2256859 h 6308944"/>
              <a:gd name="connsiteX86" fmla="*/ 4426085 w 12490315"/>
              <a:gd name="connsiteY86" fmla="*/ 2295769 h 6308944"/>
              <a:gd name="connsiteX87" fmla="*/ 4455268 w 12490315"/>
              <a:gd name="connsiteY87" fmla="*/ 2324952 h 6308944"/>
              <a:gd name="connsiteX88" fmla="*/ 4484451 w 12490315"/>
              <a:gd name="connsiteY88" fmla="*/ 2363863 h 6308944"/>
              <a:gd name="connsiteX89" fmla="*/ 4503906 w 12490315"/>
              <a:gd name="connsiteY89" fmla="*/ 2393046 h 6308944"/>
              <a:gd name="connsiteX90" fmla="*/ 4533089 w 12490315"/>
              <a:gd name="connsiteY90" fmla="*/ 2422229 h 6308944"/>
              <a:gd name="connsiteX91" fmla="*/ 4562272 w 12490315"/>
              <a:gd name="connsiteY91" fmla="*/ 2470867 h 6308944"/>
              <a:gd name="connsiteX92" fmla="*/ 4601183 w 12490315"/>
              <a:gd name="connsiteY92" fmla="*/ 2519505 h 6308944"/>
              <a:gd name="connsiteX93" fmla="*/ 4610911 w 12490315"/>
              <a:gd name="connsiteY93" fmla="*/ 2548688 h 6308944"/>
              <a:gd name="connsiteX94" fmla="*/ 4630366 w 12490315"/>
              <a:gd name="connsiteY94" fmla="*/ 2568144 h 6308944"/>
              <a:gd name="connsiteX95" fmla="*/ 4649821 w 12490315"/>
              <a:gd name="connsiteY95" fmla="*/ 2597327 h 6308944"/>
              <a:gd name="connsiteX96" fmla="*/ 4679004 w 12490315"/>
              <a:gd name="connsiteY96" fmla="*/ 2626510 h 6308944"/>
              <a:gd name="connsiteX97" fmla="*/ 4737370 w 12490315"/>
              <a:gd name="connsiteY97" fmla="*/ 2723786 h 6308944"/>
              <a:gd name="connsiteX98" fmla="*/ 4756826 w 12490315"/>
              <a:gd name="connsiteY98" fmla="*/ 2752969 h 6308944"/>
              <a:gd name="connsiteX99" fmla="*/ 4815191 w 12490315"/>
              <a:gd name="connsiteY99" fmla="*/ 2850246 h 6308944"/>
              <a:gd name="connsiteX100" fmla="*/ 4834647 w 12490315"/>
              <a:gd name="connsiteY100" fmla="*/ 2918339 h 6308944"/>
              <a:gd name="connsiteX101" fmla="*/ 4854102 w 12490315"/>
              <a:gd name="connsiteY101" fmla="*/ 2947522 h 6308944"/>
              <a:gd name="connsiteX102" fmla="*/ 4873557 w 12490315"/>
              <a:gd name="connsiteY102" fmla="*/ 3054527 h 6308944"/>
              <a:gd name="connsiteX103" fmla="*/ 4902740 w 12490315"/>
              <a:gd name="connsiteY103" fmla="*/ 3122620 h 6308944"/>
              <a:gd name="connsiteX104" fmla="*/ 4912468 w 12490315"/>
              <a:gd name="connsiteY104" fmla="*/ 3249080 h 6308944"/>
              <a:gd name="connsiteX105" fmla="*/ 4931923 w 12490315"/>
              <a:gd name="connsiteY105" fmla="*/ 3356084 h 6308944"/>
              <a:gd name="connsiteX106" fmla="*/ 4912468 w 12490315"/>
              <a:gd name="connsiteY106" fmla="*/ 3501999 h 6308944"/>
              <a:gd name="connsiteX107" fmla="*/ 4902740 w 12490315"/>
              <a:gd name="connsiteY107" fmla="*/ 3589548 h 6308944"/>
              <a:gd name="connsiteX108" fmla="*/ 4873557 w 12490315"/>
              <a:gd name="connsiteY108" fmla="*/ 3657642 h 6308944"/>
              <a:gd name="connsiteX109" fmla="*/ 4863830 w 12490315"/>
              <a:gd name="connsiteY109" fmla="*/ 3686825 h 6308944"/>
              <a:gd name="connsiteX110" fmla="*/ 4824919 w 12490315"/>
              <a:gd name="connsiteY110" fmla="*/ 3745190 h 6308944"/>
              <a:gd name="connsiteX111" fmla="*/ 4786009 w 12490315"/>
              <a:gd name="connsiteY111" fmla="*/ 3823012 h 6308944"/>
              <a:gd name="connsiteX112" fmla="*/ 4766553 w 12490315"/>
              <a:gd name="connsiteY112" fmla="*/ 3852195 h 6308944"/>
              <a:gd name="connsiteX113" fmla="*/ 4747098 w 12490315"/>
              <a:gd name="connsiteY113" fmla="*/ 3900833 h 6308944"/>
              <a:gd name="connsiteX114" fmla="*/ 4737370 w 12490315"/>
              <a:gd name="connsiteY114" fmla="*/ 3930016 h 6308944"/>
              <a:gd name="connsiteX115" fmla="*/ 4708187 w 12490315"/>
              <a:gd name="connsiteY115" fmla="*/ 3978654 h 6308944"/>
              <a:gd name="connsiteX116" fmla="*/ 4698460 w 12490315"/>
              <a:gd name="connsiteY116" fmla="*/ 4017565 h 6308944"/>
              <a:gd name="connsiteX117" fmla="*/ 4679004 w 12490315"/>
              <a:gd name="connsiteY117" fmla="*/ 4037020 h 6308944"/>
              <a:gd name="connsiteX118" fmla="*/ 4669277 w 12490315"/>
              <a:gd name="connsiteY118" fmla="*/ 4075931 h 6308944"/>
              <a:gd name="connsiteX119" fmla="*/ 4649821 w 12490315"/>
              <a:gd name="connsiteY119" fmla="*/ 4095386 h 6308944"/>
              <a:gd name="connsiteX120" fmla="*/ 4630366 w 12490315"/>
              <a:gd name="connsiteY120" fmla="*/ 4124569 h 6308944"/>
              <a:gd name="connsiteX121" fmla="*/ 4610911 w 12490315"/>
              <a:gd name="connsiteY121" fmla="*/ 4163480 h 6308944"/>
              <a:gd name="connsiteX122" fmla="*/ 4601183 w 12490315"/>
              <a:gd name="connsiteY122" fmla="*/ 4192663 h 6308944"/>
              <a:gd name="connsiteX123" fmla="*/ 4572000 w 12490315"/>
              <a:gd name="connsiteY123" fmla="*/ 4231573 h 6308944"/>
              <a:gd name="connsiteX124" fmla="*/ 4533089 w 12490315"/>
              <a:gd name="connsiteY124" fmla="*/ 4309395 h 6308944"/>
              <a:gd name="connsiteX125" fmla="*/ 4503906 w 12490315"/>
              <a:gd name="connsiteY125" fmla="*/ 4377488 h 6308944"/>
              <a:gd name="connsiteX126" fmla="*/ 4494179 w 12490315"/>
              <a:gd name="connsiteY126" fmla="*/ 4445582 h 6308944"/>
              <a:gd name="connsiteX127" fmla="*/ 4484451 w 12490315"/>
              <a:gd name="connsiteY127" fmla="*/ 4484493 h 6308944"/>
              <a:gd name="connsiteX128" fmla="*/ 4503906 w 12490315"/>
              <a:gd name="connsiteY128" fmla="*/ 5009786 h 6308944"/>
              <a:gd name="connsiteX129" fmla="*/ 4533089 w 12490315"/>
              <a:gd name="connsiteY129" fmla="*/ 5077880 h 6308944"/>
              <a:gd name="connsiteX130" fmla="*/ 4552545 w 12490315"/>
              <a:gd name="connsiteY130" fmla="*/ 5136246 h 6308944"/>
              <a:gd name="connsiteX131" fmla="*/ 4581728 w 12490315"/>
              <a:gd name="connsiteY131" fmla="*/ 5233522 h 6308944"/>
              <a:gd name="connsiteX132" fmla="*/ 4601183 w 12490315"/>
              <a:gd name="connsiteY132" fmla="*/ 5291888 h 6308944"/>
              <a:gd name="connsiteX133" fmla="*/ 4630366 w 12490315"/>
              <a:gd name="connsiteY133" fmla="*/ 5330799 h 6308944"/>
              <a:gd name="connsiteX134" fmla="*/ 4649821 w 12490315"/>
              <a:gd name="connsiteY134" fmla="*/ 5389165 h 6308944"/>
              <a:gd name="connsiteX135" fmla="*/ 4708187 w 12490315"/>
              <a:gd name="connsiteY135" fmla="*/ 5486442 h 6308944"/>
              <a:gd name="connsiteX136" fmla="*/ 4717915 w 12490315"/>
              <a:gd name="connsiteY136" fmla="*/ 5515625 h 6308944"/>
              <a:gd name="connsiteX137" fmla="*/ 4776281 w 12490315"/>
              <a:gd name="connsiteY137" fmla="*/ 5593446 h 6308944"/>
              <a:gd name="connsiteX138" fmla="*/ 4805464 w 12490315"/>
              <a:gd name="connsiteY138" fmla="*/ 5632356 h 6308944"/>
              <a:gd name="connsiteX139" fmla="*/ 4912468 w 12490315"/>
              <a:gd name="connsiteY139" fmla="*/ 5729633 h 6308944"/>
              <a:gd name="connsiteX140" fmla="*/ 4931923 w 12490315"/>
              <a:gd name="connsiteY140" fmla="*/ 5758816 h 6308944"/>
              <a:gd name="connsiteX141" fmla="*/ 5019472 w 12490315"/>
              <a:gd name="connsiteY141" fmla="*/ 5826910 h 6308944"/>
              <a:gd name="connsiteX142" fmla="*/ 5058383 w 12490315"/>
              <a:gd name="connsiteY142" fmla="*/ 5846365 h 6308944"/>
              <a:gd name="connsiteX143" fmla="*/ 5087566 w 12490315"/>
              <a:gd name="connsiteY143" fmla="*/ 5875548 h 6308944"/>
              <a:gd name="connsiteX144" fmla="*/ 5126477 w 12490315"/>
              <a:gd name="connsiteY144" fmla="*/ 5885276 h 6308944"/>
              <a:gd name="connsiteX145" fmla="*/ 5165387 w 12490315"/>
              <a:gd name="connsiteY145" fmla="*/ 5904731 h 6308944"/>
              <a:gd name="connsiteX146" fmla="*/ 5204298 w 12490315"/>
              <a:gd name="connsiteY146" fmla="*/ 5933914 h 6308944"/>
              <a:gd name="connsiteX147" fmla="*/ 5282119 w 12490315"/>
              <a:gd name="connsiteY147" fmla="*/ 5953369 h 6308944"/>
              <a:gd name="connsiteX148" fmla="*/ 5369668 w 12490315"/>
              <a:gd name="connsiteY148" fmla="*/ 5992280 h 6308944"/>
              <a:gd name="connsiteX149" fmla="*/ 5428034 w 12490315"/>
              <a:gd name="connsiteY149" fmla="*/ 6021463 h 6308944"/>
              <a:gd name="connsiteX150" fmla="*/ 5554494 w 12490315"/>
              <a:gd name="connsiteY150" fmla="*/ 6060373 h 6308944"/>
              <a:gd name="connsiteX151" fmla="*/ 5661498 w 12490315"/>
              <a:gd name="connsiteY151" fmla="*/ 6089556 h 6308944"/>
              <a:gd name="connsiteX152" fmla="*/ 5700409 w 12490315"/>
              <a:gd name="connsiteY152" fmla="*/ 6109012 h 6308944"/>
              <a:gd name="connsiteX153" fmla="*/ 5768502 w 12490315"/>
              <a:gd name="connsiteY153" fmla="*/ 6118739 h 6308944"/>
              <a:gd name="connsiteX154" fmla="*/ 5817140 w 12490315"/>
              <a:gd name="connsiteY154" fmla="*/ 6128467 h 6308944"/>
              <a:gd name="connsiteX155" fmla="*/ 5856051 w 12490315"/>
              <a:gd name="connsiteY155" fmla="*/ 6147922 h 6308944"/>
              <a:gd name="connsiteX156" fmla="*/ 5924145 w 12490315"/>
              <a:gd name="connsiteY156" fmla="*/ 6167378 h 6308944"/>
              <a:gd name="connsiteX157" fmla="*/ 5982511 w 12490315"/>
              <a:gd name="connsiteY157" fmla="*/ 6177105 h 6308944"/>
              <a:gd name="connsiteX158" fmla="*/ 6021421 w 12490315"/>
              <a:gd name="connsiteY158" fmla="*/ 6186833 h 6308944"/>
              <a:gd name="connsiteX159" fmla="*/ 6070060 w 12490315"/>
              <a:gd name="connsiteY159" fmla="*/ 6196561 h 6308944"/>
              <a:gd name="connsiteX160" fmla="*/ 6138153 w 12490315"/>
              <a:gd name="connsiteY160" fmla="*/ 6216016 h 6308944"/>
              <a:gd name="connsiteX161" fmla="*/ 6322979 w 12490315"/>
              <a:gd name="connsiteY161" fmla="*/ 6245199 h 6308944"/>
              <a:gd name="connsiteX162" fmla="*/ 6381345 w 12490315"/>
              <a:gd name="connsiteY162" fmla="*/ 6254927 h 6308944"/>
              <a:gd name="connsiteX163" fmla="*/ 6488349 w 12490315"/>
              <a:gd name="connsiteY163" fmla="*/ 6264654 h 6308944"/>
              <a:gd name="connsiteX164" fmla="*/ 7208196 w 12490315"/>
              <a:gd name="connsiteY164" fmla="*/ 6293837 h 6308944"/>
              <a:gd name="connsiteX165" fmla="*/ 7996136 w 12490315"/>
              <a:gd name="connsiteY165" fmla="*/ 6284110 h 6308944"/>
              <a:gd name="connsiteX166" fmla="*/ 8073957 w 12490315"/>
              <a:gd name="connsiteY166" fmla="*/ 6274382 h 6308944"/>
              <a:gd name="connsiteX167" fmla="*/ 8200417 w 12490315"/>
              <a:gd name="connsiteY167" fmla="*/ 6264654 h 6308944"/>
              <a:gd name="connsiteX168" fmla="*/ 8287966 w 12490315"/>
              <a:gd name="connsiteY168" fmla="*/ 6235471 h 6308944"/>
              <a:gd name="connsiteX169" fmla="*/ 8501974 w 12490315"/>
              <a:gd name="connsiteY169" fmla="*/ 6225744 h 6308944"/>
              <a:gd name="connsiteX170" fmla="*/ 8560340 w 12490315"/>
              <a:gd name="connsiteY170" fmla="*/ 6206288 h 6308944"/>
              <a:gd name="connsiteX171" fmla="*/ 8745166 w 12490315"/>
              <a:gd name="connsiteY171" fmla="*/ 6186833 h 6308944"/>
              <a:gd name="connsiteX172" fmla="*/ 8891081 w 12490315"/>
              <a:gd name="connsiteY172" fmla="*/ 6157650 h 6308944"/>
              <a:gd name="connsiteX173" fmla="*/ 8978630 w 12490315"/>
              <a:gd name="connsiteY173" fmla="*/ 6147922 h 6308944"/>
              <a:gd name="connsiteX174" fmla="*/ 9017540 w 12490315"/>
              <a:gd name="connsiteY174" fmla="*/ 6138195 h 6308944"/>
              <a:gd name="connsiteX175" fmla="*/ 9134272 w 12490315"/>
              <a:gd name="connsiteY175" fmla="*/ 6118739 h 6308944"/>
              <a:gd name="connsiteX176" fmla="*/ 9221821 w 12490315"/>
              <a:gd name="connsiteY176" fmla="*/ 6089556 h 6308944"/>
              <a:gd name="connsiteX177" fmla="*/ 9251004 w 12490315"/>
              <a:gd name="connsiteY177" fmla="*/ 6070101 h 6308944"/>
              <a:gd name="connsiteX178" fmla="*/ 9377464 w 12490315"/>
              <a:gd name="connsiteY178" fmla="*/ 5972825 h 6308944"/>
              <a:gd name="connsiteX179" fmla="*/ 9465013 w 12490315"/>
              <a:gd name="connsiteY179" fmla="*/ 5924186 h 6308944"/>
              <a:gd name="connsiteX180" fmla="*/ 9620655 w 12490315"/>
              <a:gd name="connsiteY180" fmla="*/ 5768544 h 6308944"/>
              <a:gd name="connsiteX181" fmla="*/ 9679021 w 12490315"/>
              <a:gd name="connsiteY181" fmla="*/ 5680995 h 6308944"/>
              <a:gd name="connsiteX182" fmla="*/ 9893030 w 12490315"/>
              <a:gd name="connsiteY182" fmla="*/ 5379437 h 6308944"/>
              <a:gd name="connsiteX183" fmla="*/ 9970851 w 12490315"/>
              <a:gd name="connsiteY183" fmla="*/ 5252978 h 6308944"/>
              <a:gd name="connsiteX184" fmla="*/ 10009762 w 12490315"/>
              <a:gd name="connsiteY184" fmla="*/ 5145973 h 6308944"/>
              <a:gd name="connsiteX185" fmla="*/ 10077855 w 12490315"/>
              <a:gd name="connsiteY185" fmla="*/ 5048697 h 6308944"/>
              <a:gd name="connsiteX186" fmla="*/ 10116766 w 12490315"/>
              <a:gd name="connsiteY186" fmla="*/ 4980603 h 6308944"/>
              <a:gd name="connsiteX187" fmla="*/ 10272409 w 12490315"/>
              <a:gd name="connsiteY187" fmla="*/ 4708229 h 6308944"/>
              <a:gd name="connsiteX188" fmla="*/ 10359957 w 12490315"/>
              <a:gd name="connsiteY188" fmla="*/ 4601225 h 6308944"/>
              <a:gd name="connsiteX189" fmla="*/ 10554511 w 12490315"/>
              <a:gd name="connsiteY189" fmla="*/ 4455310 h 6308944"/>
              <a:gd name="connsiteX190" fmla="*/ 10778247 w 12490315"/>
              <a:gd name="connsiteY190" fmla="*/ 4309395 h 6308944"/>
              <a:gd name="connsiteX191" fmla="*/ 10826885 w 12490315"/>
              <a:gd name="connsiteY191" fmla="*/ 4270484 h 6308944"/>
              <a:gd name="connsiteX192" fmla="*/ 10963072 w 12490315"/>
              <a:gd name="connsiteY192" fmla="*/ 4221846 h 6308944"/>
              <a:gd name="connsiteX193" fmla="*/ 11099260 w 12490315"/>
              <a:gd name="connsiteY193" fmla="*/ 4182935 h 6308944"/>
              <a:gd name="connsiteX194" fmla="*/ 11177081 w 12490315"/>
              <a:gd name="connsiteY194" fmla="*/ 4163480 h 6308944"/>
              <a:gd name="connsiteX195" fmla="*/ 11663464 w 12490315"/>
              <a:gd name="connsiteY195" fmla="*/ 4134297 h 6308944"/>
              <a:gd name="connsiteX196" fmla="*/ 11819106 w 12490315"/>
              <a:gd name="connsiteY196" fmla="*/ 4114842 h 6308944"/>
              <a:gd name="connsiteX197" fmla="*/ 11877472 w 12490315"/>
              <a:gd name="connsiteY197" fmla="*/ 4105114 h 6308944"/>
              <a:gd name="connsiteX198" fmla="*/ 12033115 w 12490315"/>
              <a:gd name="connsiteY198" fmla="*/ 4066203 h 6308944"/>
              <a:gd name="connsiteX199" fmla="*/ 12081753 w 12490315"/>
              <a:gd name="connsiteY199" fmla="*/ 4046748 h 6308944"/>
              <a:gd name="connsiteX200" fmla="*/ 12101209 w 12490315"/>
              <a:gd name="connsiteY200" fmla="*/ 4027293 h 6308944"/>
              <a:gd name="connsiteX201" fmla="*/ 12140119 w 12490315"/>
              <a:gd name="connsiteY201" fmla="*/ 3998110 h 6308944"/>
              <a:gd name="connsiteX202" fmla="*/ 12198485 w 12490315"/>
              <a:gd name="connsiteY202" fmla="*/ 3959199 h 6308944"/>
              <a:gd name="connsiteX203" fmla="*/ 12266579 w 12490315"/>
              <a:gd name="connsiteY203" fmla="*/ 3871650 h 6308944"/>
              <a:gd name="connsiteX204" fmla="*/ 12286034 w 12490315"/>
              <a:gd name="connsiteY204" fmla="*/ 3813284 h 6308944"/>
              <a:gd name="connsiteX205" fmla="*/ 12354128 w 12490315"/>
              <a:gd name="connsiteY205" fmla="*/ 3716007 h 6308944"/>
              <a:gd name="connsiteX206" fmla="*/ 12422221 w 12490315"/>
              <a:gd name="connsiteY206" fmla="*/ 3531182 h 6308944"/>
              <a:gd name="connsiteX207" fmla="*/ 12441677 w 12490315"/>
              <a:gd name="connsiteY207" fmla="*/ 3443633 h 6308944"/>
              <a:gd name="connsiteX208" fmla="*/ 12461132 w 12490315"/>
              <a:gd name="connsiteY208" fmla="*/ 3394995 h 6308944"/>
              <a:gd name="connsiteX209" fmla="*/ 12490315 w 12490315"/>
              <a:gd name="connsiteY209" fmla="*/ 3297718 h 6308944"/>
              <a:gd name="connsiteX210" fmla="*/ 12470860 w 12490315"/>
              <a:gd name="connsiteY210" fmla="*/ 3200442 h 6308944"/>
              <a:gd name="connsiteX211" fmla="*/ 12451404 w 12490315"/>
              <a:gd name="connsiteY211" fmla="*/ 3161531 h 6308944"/>
              <a:gd name="connsiteX212" fmla="*/ 12441677 w 12490315"/>
              <a:gd name="connsiteY212" fmla="*/ 3103165 h 6308944"/>
              <a:gd name="connsiteX213" fmla="*/ 12393038 w 12490315"/>
              <a:gd name="connsiteY213" fmla="*/ 2966978 h 6308944"/>
              <a:gd name="connsiteX214" fmla="*/ 12373583 w 12490315"/>
              <a:gd name="connsiteY214" fmla="*/ 2879429 h 6308944"/>
              <a:gd name="connsiteX215" fmla="*/ 12363855 w 12490315"/>
              <a:gd name="connsiteY215" fmla="*/ 2811335 h 6308944"/>
              <a:gd name="connsiteX0" fmla="*/ 0 w 12490315"/>
              <a:gd name="connsiteY0" fmla="*/ 749071 h 6308944"/>
              <a:gd name="connsiteX1" fmla="*/ 97277 w 12490315"/>
              <a:gd name="connsiteY1" fmla="*/ 817165 h 6308944"/>
              <a:gd name="connsiteX2" fmla="*/ 165370 w 12490315"/>
              <a:gd name="connsiteY2" fmla="*/ 836620 h 6308944"/>
              <a:gd name="connsiteX3" fmla="*/ 204281 w 12490315"/>
              <a:gd name="connsiteY3" fmla="*/ 856076 h 6308944"/>
              <a:gd name="connsiteX4" fmla="*/ 282102 w 12490315"/>
              <a:gd name="connsiteY4" fmla="*/ 885259 h 6308944"/>
              <a:gd name="connsiteX5" fmla="*/ 408562 w 12490315"/>
              <a:gd name="connsiteY5" fmla="*/ 943625 h 6308944"/>
              <a:gd name="connsiteX6" fmla="*/ 447472 w 12490315"/>
              <a:gd name="connsiteY6" fmla="*/ 953352 h 6308944"/>
              <a:gd name="connsiteX7" fmla="*/ 505838 w 12490315"/>
              <a:gd name="connsiteY7" fmla="*/ 972807 h 6308944"/>
              <a:gd name="connsiteX8" fmla="*/ 544749 w 12490315"/>
              <a:gd name="connsiteY8" fmla="*/ 982535 h 6308944"/>
              <a:gd name="connsiteX9" fmla="*/ 680936 w 12490315"/>
              <a:gd name="connsiteY9" fmla="*/ 1021446 h 6308944"/>
              <a:gd name="connsiteX10" fmla="*/ 710119 w 12490315"/>
              <a:gd name="connsiteY10" fmla="*/ 1031173 h 6308944"/>
              <a:gd name="connsiteX11" fmla="*/ 758757 w 12490315"/>
              <a:gd name="connsiteY11" fmla="*/ 1050629 h 6308944"/>
              <a:gd name="connsiteX12" fmla="*/ 875489 w 12490315"/>
              <a:gd name="connsiteY12" fmla="*/ 1070084 h 6308944"/>
              <a:gd name="connsiteX13" fmla="*/ 1031132 w 12490315"/>
              <a:gd name="connsiteY13" fmla="*/ 1099267 h 6308944"/>
              <a:gd name="connsiteX14" fmla="*/ 1089498 w 12490315"/>
              <a:gd name="connsiteY14" fmla="*/ 1108995 h 6308944"/>
              <a:gd name="connsiteX15" fmla="*/ 1303506 w 12490315"/>
              <a:gd name="connsiteY15" fmla="*/ 1128450 h 6308944"/>
              <a:gd name="connsiteX16" fmla="*/ 1498060 w 12490315"/>
              <a:gd name="connsiteY16" fmla="*/ 1157633 h 6308944"/>
              <a:gd name="connsiteX17" fmla="*/ 1595336 w 12490315"/>
              <a:gd name="connsiteY17" fmla="*/ 1167361 h 6308944"/>
              <a:gd name="connsiteX18" fmla="*/ 1663430 w 12490315"/>
              <a:gd name="connsiteY18" fmla="*/ 1186816 h 6308944"/>
              <a:gd name="connsiteX19" fmla="*/ 1750979 w 12490315"/>
              <a:gd name="connsiteY19" fmla="*/ 1196544 h 6308944"/>
              <a:gd name="connsiteX20" fmla="*/ 1945532 w 12490315"/>
              <a:gd name="connsiteY20" fmla="*/ 1215999 h 6308944"/>
              <a:gd name="connsiteX21" fmla="*/ 2276272 w 12490315"/>
              <a:gd name="connsiteY21" fmla="*/ 1245182 h 6308944"/>
              <a:gd name="connsiteX22" fmla="*/ 2645923 w 12490315"/>
              <a:gd name="connsiteY22" fmla="*/ 1264637 h 6308944"/>
              <a:gd name="connsiteX23" fmla="*/ 4036979 w 12490315"/>
              <a:gd name="connsiteY23" fmla="*/ 1245182 h 6308944"/>
              <a:gd name="connsiteX24" fmla="*/ 4202349 w 12490315"/>
              <a:gd name="connsiteY24" fmla="*/ 1225727 h 6308944"/>
              <a:gd name="connsiteX25" fmla="*/ 4387174 w 12490315"/>
              <a:gd name="connsiteY25" fmla="*/ 1196544 h 6308944"/>
              <a:gd name="connsiteX26" fmla="*/ 4523362 w 12490315"/>
              <a:gd name="connsiteY26" fmla="*/ 1177088 h 6308944"/>
              <a:gd name="connsiteX27" fmla="*/ 4640094 w 12490315"/>
              <a:gd name="connsiteY27" fmla="*/ 1157633 h 6308944"/>
              <a:gd name="connsiteX28" fmla="*/ 4679004 w 12490315"/>
              <a:gd name="connsiteY28" fmla="*/ 1147905 h 6308944"/>
              <a:gd name="connsiteX29" fmla="*/ 4786009 w 12490315"/>
              <a:gd name="connsiteY29" fmla="*/ 1128450 h 6308944"/>
              <a:gd name="connsiteX30" fmla="*/ 4863830 w 12490315"/>
              <a:gd name="connsiteY30" fmla="*/ 1089539 h 6308944"/>
              <a:gd name="connsiteX31" fmla="*/ 4941651 w 12490315"/>
              <a:gd name="connsiteY31" fmla="*/ 1050629 h 6308944"/>
              <a:gd name="connsiteX32" fmla="*/ 4970834 w 12490315"/>
              <a:gd name="connsiteY32" fmla="*/ 1040901 h 6308944"/>
              <a:gd name="connsiteX33" fmla="*/ 5019472 w 12490315"/>
              <a:gd name="connsiteY33" fmla="*/ 1011718 h 6308944"/>
              <a:gd name="connsiteX34" fmla="*/ 5048655 w 12490315"/>
              <a:gd name="connsiteY34" fmla="*/ 992263 h 6308944"/>
              <a:gd name="connsiteX35" fmla="*/ 5107021 w 12490315"/>
              <a:gd name="connsiteY35" fmla="*/ 963080 h 6308944"/>
              <a:gd name="connsiteX36" fmla="*/ 5165387 w 12490315"/>
              <a:gd name="connsiteY36" fmla="*/ 914442 h 6308944"/>
              <a:gd name="connsiteX37" fmla="*/ 5194570 w 12490315"/>
              <a:gd name="connsiteY37" fmla="*/ 875531 h 6308944"/>
              <a:gd name="connsiteX38" fmla="*/ 5223753 w 12490315"/>
              <a:gd name="connsiteY38" fmla="*/ 846348 h 6308944"/>
              <a:gd name="connsiteX39" fmla="*/ 5281714 w 12490315"/>
              <a:gd name="connsiteY39" fmla="*/ 787779 h 6308944"/>
              <a:gd name="connsiteX40" fmla="*/ 5306134 w 12490315"/>
              <a:gd name="connsiteY40" fmla="*/ 729008 h 6308944"/>
              <a:gd name="connsiteX41" fmla="*/ 5335317 w 12490315"/>
              <a:gd name="connsiteY41" fmla="*/ 685537 h 6308944"/>
              <a:gd name="connsiteX42" fmla="*/ 5359332 w 12490315"/>
              <a:gd name="connsiteY42" fmla="*/ 641864 h 6308944"/>
              <a:gd name="connsiteX43" fmla="*/ 5393076 w 12490315"/>
              <a:gd name="connsiteY43" fmla="*/ 531718 h 6308944"/>
              <a:gd name="connsiteX44" fmla="*/ 5315457 w 12490315"/>
              <a:gd name="connsiteY44" fmla="*/ 233505 h 6308944"/>
              <a:gd name="connsiteX45" fmla="*/ 5262056 w 12490315"/>
              <a:gd name="connsiteY45" fmla="*/ 141801 h 6308944"/>
              <a:gd name="connsiteX46" fmla="*/ 5145729 w 12490315"/>
              <a:gd name="connsiteY46" fmla="*/ 54051 h 6308944"/>
              <a:gd name="connsiteX47" fmla="*/ 5111176 w 12490315"/>
              <a:gd name="connsiteY47" fmla="*/ 30035 h 6308944"/>
              <a:gd name="connsiteX48" fmla="*/ 5067705 w 12490315"/>
              <a:gd name="connsiteY48" fmla="*/ 10377 h 6308944"/>
              <a:gd name="connsiteX49" fmla="*/ 4873943 w 12490315"/>
              <a:gd name="connsiteY49" fmla="*/ 2065 h 6308944"/>
              <a:gd name="connsiteX50" fmla="*/ 4679004 w 12490315"/>
              <a:gd name="connsiteY50" fmla="*/ 48680 h 6308944"/>
              <a:gd name="connsiteX51" fmla="*/ 4610911 w 12490315"/>
              <a:gd name="connsiteY51" fmla="*/ 87590 h 6308944"/>
              <a:gd name="connsiteX52" fmla="*/ 4572000 w 12490315"/>
              <a:gd name="connsiteY52" fmla="*/ 97318 h 6308944"/>
              <a:gd name="connsiteX53" fmla="*/ 4513634 w 12490315"/>
              <a:gd name="connsiteY53" fmla="*/ 145956 h 6308944"/>
              <a:gd name="connsiteX54" fmla="*/ 4474723 w 12490315"/>
              <a:gd name="connsiteY54" fmla="*/ 184867 h 6308944"/>
              <a:gd name="connsiteX55" fmla="*/ 4416357 w 12490315"/>
              <a:gd name="connsiteY55" fmla="*/ 223778 h 6308944"/>
              <a:gd name="connsiteX56" fmla="*/ 4387174 w 12490315"/>
              <a:gd name="connsiteY56" fmla="*/ 243233 h 6308944"/>
              <a:gd name="connsiteX57" fmla="*/ 4348264 w 12490315"/>
              <a:gd name="connsiteY57" fmla="*/ 301599 h 6308944"/>
              <a:gd name="connsiteX58" fmla="*/ 4309353 w 12490315"/>
              <a:gd name="connsiteY58" fmla="*/ 330782 h 6308944"/>
              <a:gd name="connsiteX59" fmla="*/ 4270443 w 12490315"/>
              <a:gd name="connsiteY59" fmla="*/ 389148 h 6308944"/>
              <a:gd name="connsiteX60" fmla="*/ 4231532 w 12490315"/>
              <a:gd name="connsiteY60" fmla="*/ 457242 h 6308944"/>
              <a:gd name="connsiteX61" fmla="*/ 4173166 w 12490315"/>
              <a:gd name="connsiteY61" fmla="*/ 535063 h 6308944"/>
              <a:gd name="connsiteX62" fmla="*/ 4134255 w 12490315"/>
              <a:gd name="connsiteY62" fmla="*/ 622612 h 6308944"/>
              <a:gd name="connsiteX63" fmla="*/ 4105072 w 12490315"/>
              <a:gd name="connsiteY63" fmla="*/ 680978 h 6308944"/>
              <a:gd name="connsiteX64" fmla="*/ 4085617 w 12490315"/>
              <a:gd name="connsiteY64" fmla="*/ 710161 h 6308944"/>
              <a:gd name="connsiteX65" fmla="*/ 4056434 w 12490315"/>
              <a:gd name="connsiteY65" fmla="*/ 797710 h 6308944"/>
              <a:gd name="connsiteX66" fmla="*/ 4036979 w 12490315"/>
              <a:gd name="connsiteY66" fmla="*/ 856076 h 6308944"/>
              <a:gd name="connsiteX67" fmla="*/ 4007796 w 12490315"/>
              <a:gd name="connsiteY67" fmla="*/ 953352 h 6308944"/>
              <a:gd name="connsiteX68" fmla="*/ 3998068 w 12490315"/>
              <a:gd name="connsiteY68" fmla="*/ 1021446 h 6308944"/>
              <a:gd name="connsiteX69" fmla="*/ 3988340 w 12490315"/>
              <a:gd name="connsiteY69" fmla="*/ 1060356 h 6308944"/>
              <a:gd name="connsiteX70" fmla="*/ 3968885 w 12490315"/>
              <a:gd name="connsiteY70" fmla="*/ 1157633 h 6308944"/>
              <a:gd name="connsiteX71" fmla="*/ 3978613 w 12490315"/>
              <a:gd name="connsiteY71" fmla="*/ 1566195 h 6308944"/>
              <a:gd name="connsiteX72" fmla="*/ 4027251 w 12490315"/>
              <a:gd name="connsiteY72" fmla="*/ 1653744 h 6308944"/>
              <a:gd name="connsiteX73" fmla="*/ 4056434 w 12490315"/>
              <a:gd name="connsiteY73" fmla="*/ 1731565 h 6308944"/>
              <a:gd name="connsiteX74" fmla="*/ 4085617 w 12490315"/>
              <a:gd name="connsiteY74" fmla="*/ 1789931 h 6308944"/>
              <a:gd name="connsiteX75" fmla="*/ 4095345 w 12490315"/>
              <a:gd name="connsiteY75" fmla="*/ 1819114 h 6308944"/>
              <a:gd name="connsiteX76" fmla="*/ 4134255 w 12490315"/>
              <a:gd name="connsiteY76" fmla="*/ 1896935 h 6308944"/>
              <a:gd name="connsiteX77" fmla="*/ 4153711 w 12490315"/>
              <a:gd name="connsiteY77" fmla="*/ 1935846 h 6308944"/>
              <a:gd name="connsiteX78" fmla="*/ 4173166 w 12490315"/>
              <a:gd name="connsiteY78" fmla="*/ 1974756 h 6308944"/>
              <a:gd name="connsiteX79" fmla="*/ 4202349 w 12490315"/>
              <a:gd name="connsiteY79" fmla="*/ 2013667 h 6308944"/>
              <a:gd name="connsiteX80" fmla="*/ 4231532 w 12490315"/>
              <a:gd name="connsiteY80" fmla="*/ 2062305 h 6308944"/>
              <a:gd name="connsiteX81" fmla="*/ 4270443 w 12490315"/>
              <a:gd name="connsiteY81" fmla="*/ 2101216 h 6308944"/>
              <a:gd name="connsiteX82" fmla="*/ 4309353 w 12490315"/>
              <a:gd name="connsiteY82" fmla="*/ 2159582 h 6308944"/>
              <a:gd name="connsiteX83" fmla="*/ 4328809 w 12490315"/>
              <a:gd name="connsiteY83" fmla="*/ 2188765 h 6308944"/>
              <a:gd name="connsiteX84" fmla="*/ 4357991 w 12490315"/>
              <a:gd name="connsiteY84" fmla="*/ 2208220 h 6308944"/>
              <a:gd name="connsiteX85" fmla="*/ 4396902 w 12490315"/>
              <a:gd name="connsiteY85" fmla="*/ 2256859 h 6308944"/>
              <a:gd name="connsiteX86" fmla="*/ 4426085 w 12490315"/>
              <a:gd name="connsiteY86" fmla="*/ 2295769 h 6308944"/>
              <a:gd name="connsiteX87" fmla="*/ 4455268 w 12490315"/>
              <a:gd name="connsiteY87" fmla="*/ 2324952 h 6308944"/>
              <a:gd name="connsiteX88" fmla="*/ 4484451 w 12490315"/>
              <a:gd name="connsiteY88" fmla="*/ 2363863 h 6308944"/>
              <a:gd name="connsiteX89" fmla="*/ 4503906 w 12490315"/>
              <a:gd name="connsiteY89" fmla="*/ 2393046 h 6308944"/>
              <a:gd name="connsiteX90" fmla="*/ 4533089 w 12490315"/>
              <a:gd name="connsiteY90" fmla="*/ 2422229 h 6308944"/>
              <a:gd name="connsiteX91" fmla="*/ 4562272 w 12490315"/>
              <a:gd name="connsiteY91" fmla="*/ 2470867 h 6308944"/>
              <a:gd name="connsiteX92" fmla="*/ 4601183 w 12490315"/>
              <a:gd name="connsiteY92" fmla="*/ 2519505 h 6308944"/>
              <a:gd name="connsiteX93" fmla="*/ 4610911 w 12490315"/>
              <a:gd name="connsiteY93" fmla="*/ 2548688 h 6308944"/>
              <a:gd name="connsiteX94" fmla="*/ 4630366 w 12490315"/>
              <a:gd name="connsiteY94" fmla="*/ 2568144 h 6308944"/>
              <a:gd name="connsiteX95" fmla="*/ 4649821 w 12490315"/>
              <a:gd name="connsiteY95" fmla="*/ 2597327 h 6308944"/>
              <a:gd name="connsiteX96" fmla="*/ 4679004 w 12490315"/>
              <a:gd name="connsiteY96" fmla="*/ 2626510 h 6308944"/>
              <a:gd name="connsiteX97" fmla="*/ 4737370 w 12490315"/>
              <a:gd name="connsiteY97" fmla="*/ 2723786 h 6308944"/>
              <a:gd name="connsiteX98" fmla="*/ 4756826 w 12490315"/>
              <a:gd name="connsiteY98" fmla="*/ 2752969 h 6308944"/>
              <a:gd name="connsiteX99" fmla="*/ 4815191 w 12490315"/>
              <a:gd name="connsiteY99" fmla="*/ 2850246 h 6308944"/>
              <a:gd name="connsiteX100" fmla="*/ 4834647 w 12490315"/>
              <a:gd name="connsiteY100" fmla="*/ 2918339 h 6308944"/>
              <a:gd name="connsiteX101" fmla="*/ 4854102 w 12490315"/>
              <a:gd name="connsiteY101" fmla="*/ 2947522 h 6308944"/>
              <a:gd name="connsiteX102" fmla="*/ 4873557 w 12490315"/>
              <a:gd name="connsiteY102" fmla="*/ 3054527 h 6308944"/>
              <a:gd name="connsiteX103" fmla="*/ 4902740 w 12490315"/>
              <a:gd name="connsiteY103" fmla="*/ 3122620 h 6308944"/>
              <a:gd name="connsiteX104" fmla="*/ 4912468 w 12490315"/>
              <a:gd name="connsiteY104" fmla="*/ 3249080 h 6308944"/>
              <a:gd name="connsiteX105" fmla="*/ 4931923 w 12490315"/>
              <a:gd name="connsiteY105" fmla="*/ 3356084 h 6308944"/>
              <a:gd name="connsiteX106" fmla="*/ 4912468 w 12490315"/>
              <a:gd name="connsiteY106" fmla="*/ 3501999 h 6308944"/>
              <a:gd name="connsiteX107" fmla="*/ 4902740 w 12490315"/>
              <a:gd name="connsiteY107" fmla="*/ 3589548 h 6308944"/>
              <a:gd name="connsiteX108" fmla="*/ 4873557 w 12490315"/>
              <a:gd name="connsiteY108" fmla="*/ 3657642 h 6308944"/>
              <a:gd name="connsiteX109" fmla="*/ 4863830 w 12490315"/>
              <a:gd name="connsiteY109" fmla="*/ 3686825 h 6308944"/>
              <a:gd name="connsiteX110" fmla="*/ 4824919 w 12490315"/>
              <a:gd name="connsiteY110" fmla="*/ 3745190 h 6308944"/>
              <a:gd name="connsiteX111" fmla="*/ 4786009 w 12490315"/>
              <a:gd name="connsiteY111" fmla="*/ 3823012 h 6308944"/>
              <a:gd name="connsiteX112" fmla="*/ 4766553 w 12490315"/>
              <a:gd name="connsiteY112" fmla="*/ 3852195 h 6308944"/>
              <a:gd name="connsiteX113" fmla="*/ 4747098 w 12490315"/>
              <a:gd name="connsiteY113" fmla="*/ 3900833 h 6308944"/>
              <a:gd name="connsiteX114" fmla="*/ 4737370 w 12490315"/>
              <a:gd name="connsiteY114" fmla="*/ 3930016 h 6308944"/>
              <a:gd name="connsiteX115" fmla="*/ 4708187 w 12490315"/>
              <a:gd name="connsiteY115" fmla="*/ 3978654 h 6308944"/>
              <a:gd name="connsiteX116" fmla="*/ 4698460 w 12490315"/>
              <a:gd name="connsiteY116" fmla="*/ 4017565 h 6308944"/>
              <a:gd name="connsiteX117" fmla="*/ 4679004 w 12490315"/>
              <a:gd name="connsiteY117" fmla="*/ 4037020 h 6308944"/>
              <a:gd name="connsiteX118" fmla="*/ 4669277 w 12490315"/>
              <a:gd name="connsiteY118" fmla="*/ 4075931 h 6308944"/>
              <a:gd name="connsiteX119" fmla="*/ 4649821 w 12490315"/>
              <a:gd name="connsiteY119" fmla="*/ 4095386 h 6308944"/>
              <a:gd name="connsiteX120" fmla="*/ 4630366 w 12490315"/>
              <a:gd name="connsiteY120" fmla="*/ 4124569 h 6308944"/>
              <a:gd name="connsiteX121" fmla="*/ 4610911 w 12490315"/>
              <a:gd name="connsiteY121" fmla="*/ 4163480 h 6308944"/>
              <a:gd name="connsiteX122" fmla="*/ 4601183 w 12490315"/>
              <a:gd name="connsiteY122" fmla="*/ 4192663 h 6308944"/>
              <a:gd name="connsiteX123" fmla="*/ 4572000 w 12490315"/>
              <a:gd name="connsiteY123" fmla="*/ 4231573 h 6308944"/>
              <a:gd name="connsiteX124" fmla="*/ 4533089 w 12490315"/>
              <a:gd name="connsiteY124" fmla="*/ 4309395 h 6308944"/>
              <a:gd name="connsiteX125" fmla="*/ 4503906 w 12490315"/>
              <a:gd name="connsiteY125" fmla="*/ 4377488 h 6308944"/>
              <a:gd name="connsiteX126" fmla="*/ 4494179 w 12490315"/>
              <a:gd name="connsiteY126" fmla="*/ 4445582 h 6308944"/>
              <a:gd name="connsiteX127" fmla="*/ 4455876 w 12490315"/>
              <a:gd name="connsiteY127" fmla="*/ 4494018 h 6308944"/>
              <a:gd name="connsiteX128" fmla="*/ 4503906 w 12490315"/>
              <a:gd name="connsiteY128" fmla="*/ 5009786 h 6308944"/>
              <a:gd name="connsiteX129" fmla="*/ 4533089 w 12490315"/>
              <a:gd name="connsiteY129" fmla="*/ 5077880 h 6308944"/>
              <a:gd name="connsiteX130" fmla="*/ 4552545 w 12490315"/>
              <a:gd name="connsiteY130" fmla="*/ 5136246 h 6308944"/>
              <a:gd name="connsiteX131" fmla="*/ 4581728 w 12490315"/>
              <a:gd name="connsiteY131" fmla="*/ 5233522 h 6308944"/>
              <a:gd name="connsiteX132" fmla="*/ 4601183 w 12490315"/>
              <a:gd name="connsiteY132" fmla="*/ 5291888 h 6308944"/>
              <a:gd name="connsiteX133" fmla="*/ 4630366 w 12490315"/>
              <a:gd name="connsiteY133" fmla="*/ 5330799 h 6308944"/>
              <a:gd name="connsiteX134" fmla="*/ 4649821 w 12490315"/>
              <a:gd name="connsiteY134" fmla="*/ 5389165 h 6308944"/>
              <a:gd name="connsiteX135" fmla="*/ 4708187 w 12490315"/>
              <a:gd name="connsiteY135" fmla="*/ 5486442 h 6308944"/>
              <a:gd name="connsiteX136" fmla="*/ 4717915 w 12490315"/>
              <a:gd name="connsiteY136" fmla="*/ 5515625 h 6308944"/>
              <a:gd name="connsiteX137" fmla="*/ 4776281 w 12490315"/>
              <a:gd name="connsiteY137" fmla="*/ 5593446 h 6308944"/>
              <a:gd name="connsiteX138" fmla="*/ 4805464 w 12490315"/>
              <a:gd name="connsiteY138" fmla="*/ 5632356 h 6308944"/>
              <a:gd name="connsiteX139" fmla="*/ 4912468 w 12490315"/>
              <a:gd name="connsiteY139" fmla="*/ 5729633 h 6308944"/>
              <a:gd name="connsiteX140" fmla="*/ 4931923 w 12490315"/>
              <a:gd name="connsiteY140" fmla="*/ 5758816 h 6308944"/>
              <a:gd name="connsiteX141" fmla="*/ 5019472 w 12490315"/>
              <a:gd name="connsiteY141" fmla="*/ 5826910 h 6308944"/>
              <a:gd name="connsiteX142" fmla="*/ 5058383 w 12490315"/>
              <a:gd name="connsiteY142" fmla="*/ 5846365 h 6308944"/>
              <a:gd name="connsiteX143" fmla="*/ 5087566 w 12490315"/>
              <a:gd name="connsiteY143" fmla="*/ 5875548 h 6308944"/>
              <a:gd name="connsiteX144" fmla="*/ 5126477 w 12490315"/>
              <a:gd name="connsiteY144" fmla="*/ 5885276 h 6308944"/>
              <a:gd name="connsiteX145" fmla="*/ 5165387 w 12490315"/>
              <a:gd name="connsiteY145" fmla="*/ 5904731 h 6308944"/>
              <a:gd name="connsiteX146" fmla="*/ 5204298 w 12490315"/>
              <a:gd name="connsiteY146" fmla="*/ 5933914 h 6308944"/>
              <a:gd name="connsiteX147" fmla="*/ 5282119 w 12490315"/>
              <a:gd name="connsiteY147" fmla="*/ 5953369 h 6308944"/>
              <a:gd name="connsiteX148" fmla="*/ 5369668 w 12490315"/>
              <a:gd name="connsiteY148" fmla="*/ 5992280 h 6308944"/>
              <a:gd name="connsiteX149" fmla="*/ 5428034 w 12490315"/>
              <a:gd name="connsiteY149" fmla="*/ 6021463 h 6308944"/>
              <a:gd name="connsiteX150" fmla="*/ 5554494 w 12490315"/>
              <a:gd name="connsiteY150" fmla="*/ 6060373 h 6308944"/>
              <a:gd name="connsiteX151" fmla="*/ 5661498 w 12490315"/>
              <a:gd name="connsiteY151" fmla="*/ 6089556 h 6308944"/>
              <a:gd name="connsiteX152" fmla="*/ 5700409 w 12490315"/>
              <a:gd name="connsiteY152" fmla="*/ 6109012 h 6308944"/>
              <a:gd name="connsiteX153" fmla="*/ 5768502 w 12490315"/>
              <a:gd name="connsiteY153" fmla="*/ 6118739 h 6308944"/>
              <a:gd name="connsiteX154" fmla="*/ 5817140 w 12490315"/>
              <a:gd name="connsiteY154" fmla="*/ 6128467 h 6308944"/>
              <a:gd name="connsiteX155" fmla="*/ 5856051 w 12490315"/>
              <a:gd name="connsiteY155" fmla="*/ 6147922 h 6308944"/>
              <a:gd name="connsiteX156" fmla="*/ 5924145 w 12490315"/>
              <a:gd name="connsiteY156" fmla="*/ 6167378 h 6308944"/>
              <a:gd name="connsiteX157" fmla="*/ 5982511 w 12490315"/>
              <a:gd name="connsiteY157" fmla="*/ 6177105 h 6308944"/>
              <a:gd name="connsiteX158" fmla="*/ 6021421 w 12490315"/>
              <a:gd name="connsiteY158" fmla="*/ 6186833 h 6308944"/>
              <a:gd name="connsiteX159" fmla="*/ 6070060 w 12490315"/>
              <a:gd name="connsiteY159" fmla="*/ 6196561 h 6308944"/>
              <a:gd name="connsiteX160" fmla="*/ 6138153 w 12490315"/>
              <a:gd name="connsiteY160" fmla="*/ 6216016 h 6308944"/>
              <a:gd name="connsiteX161" fmla="*/ 6322979 w 12490315"/>
              <a:gd name="connsiteY161" fmla="*/ 6245199 h 6308944"/>
              <a:gd name="connsiteX162" fmla="*/ 6381345 w 12490315"/>
              <a:gd name="connsiteY162" fmla="*/ 6254927 h 6308944"/>
              <a:gd name="connsiteX163" fmla="*/ 6488349 w 12490315"/>
              <a:gd name="connsiteY163" fmla="*/ 6264654 h 6308944"/>
              <a:gd name="connsiteX164" fmla="*/ 7208196 w 12490315"/>
              <a:gd name="connsiteY164" fmla="*/ 6293837 h 6308944"/>
              <a:gd name="connsiteX165" fmla="*/ 7996136 w 12490315"/>
              <a:gd name="connsiteY165" fmla="*/ 6284110 h 6308944"/>
              <a:gd name="connsiteX166" fmla="*/ 8073957 w 12490315"/>
              <a:gd name="connsiteY166" fmla="*/ 6274382 h 6308944"/>
              <a:gd name="connsiteX167" fmla="*/ 8200417 w 12490315"/>
              <a:gd name="connsiteY167" fmla="*/ 6264654 h 6308944"/>
              <a:gd name="connsiteX168" fmla="*/ 8287966 w 12490315"/>
              <a:gd name="connsiteY168" fmla="*/ 6235471 h 6308944"/>
              <a:gd name="connsiteX169" fmla="*/ 8501974 w 12490315"/>
              <a:gd name="connsiteY169" fmla="*/ 6225744 h 6308944"/>
              <a:gd name="connsiteX170" fmla="*/ 8560340 w 12490315"/>
              <a:gd name="connsiteY170" fmla="*/ 6206288 h 6308944"/>
              <a:gd name="connsiteX171" fmla="*/ 8745166 w 12490315"/>
              <a:gd name="connsiteY171" fmla="*/ 6186833 h 6308944"/>
              <a:gd name="connsiteX172" fmla="*/ 8891081 w 12490315"/>
              <a:gd name="connsiteY172" fmla="*/ 6157650 h 6308944"/>
              <a:gd name="connsiteX173" fmla="*/ 8978630 w 12490315"/>
              <a:gd name="connsiteY173" fmla="*/ 6147922 h 6308944"/>
              <a:gd name="connsiteX174" fmla="*/ 9017540 w 12490315"/>
              <a:gd name="connsiteY174" fmla="*/ 6138195 h 6308944"/>
              <a:gd name="connsiteX175" fmla="*/ 9134272 w 12490315"/>
              <a:gd name="connsiteY175" fmla="*/ 6118739 h 6308944"/>
              <a:gd name="connsiteX176" fmla="*/ 9221821 w 12490315"/>
              <a:gd name="connsiteY176" fmla="*/ 6089556 h 6308944"/>
              <a:gd name="connsiteX177" fmla="*/ 9251004 w 12490315"/>
              <a:gd name="connsiteY177" fmla="*/ 6070101 h 6308944"/>
              <a:gd name="connsiteX178" fmla="*/ 9377464 w 12490315"/>
              <a:gd name="connsiteY178" fmla="*/ 5972825 h 6308944"/>
              <a:gd name="connsiteX179" fmla="*/ 9465013 w 12490315"/>
              <a:gd name="connsiteY179" fmla="*/ 5924186 h 6308944"/>
              <a:gd name="connsiteX180" fmla="*/ 9620655 w 12490315"/>
              <a:gd name="connsiteY180" fmla="*/ 5768544 h 6308944"/>
              <a:gd name="connsiteX181" fmla="*/ 9679021 w 12490315"/>
              <a:gd name="connsiteY181" fmla="*/ 5680995 h 6308944"/>
              <a:gd name="connsiteX182" fmla="*/ 9893030 w 12490315"/>
              <a:gd name="connsiteY182" fmla="*/ 5379437 h 6308944"/>
              <a:gd name="connsiteX183" fmla="*/ 9970851 w 12490315"/>
              <a:gd name="connsiteY183" fmla="*/ 5252978 h 6308944"/>
              <a:gd name="connsiteX184" fmla="*/ 10009762 w 12490315"/>
              <a:gd name="connsiteY184" fmla="*/ 5145973 h 6308944"/>
              <a:gd name="connsiteX185" fmla="*/ 10077855 w 12490315"/>
              <a:gd name="connsiteY185" fmla="*/ 5048697 h 6308944"/>
              <a:gd name="connsiteX186" fmla="*/ 10116766 w 12490315"/>
              <a:gd name="connsiteY186" fmla="*/ 4980603 h 6308944"/>
              <a:gd name="connsiteX187" fmla="*/ 10272409 w 12490315"/>
              <a:gd name="connsiteY187" fmla="*/ 4708229 h 6308944"/>
              <a:gd name="connsiteX188" fmla="*/ 10359957 w 12490315"/>
              <a:gd name="connsiteY188" fmla="*/ 4601225 h 6308944"/>
              <a:gd name="connsiteX189" fmla="*/ 10554511 w 12490315"/>
              <a:gd name="connsiteY189" fmla="*/ 4455310 h 6308944"/>
              <a:gd name="connsiteX190" fmla="*/ 10778247 w 12490315"/>
              <a:gd name="connsiteY190" fmla="*/ 4309395 h 6308944"/>
              <a:gd name="connsiteX191" fmla="*/ 10826885 w 12490315"/>
              <a:gd name="connsiteY191" fmla="*/ 4270484 h 6308944"/>
              <a:gd name="connsiteX192" fmla="*/ 10963072 w 12490315"/>
              <a:gd name="connsiteY192" fmla="*/ 4221846 h 6308944"/>
              <a:gd name="connsiteX193" fmla="*/ 11099260 w 12490315"/>
              <a:gd name="connsiteY193" fmla="*/ 4182935 h 6308944"/>
              <a:gd name="connsiteX194" fmla="*/ 11177081 w 12490315"/>
              <a:gd name="connsiteY194" fmla="*/ 4163480 h 6308944"/>
              <a:gd name="connsiteX195" fmla="*/ 11663464 w 12490315"/>
              <a:gd name="connsiteY195" fmla="*/ 4134297 h 6308944"/>
              <a:gd name="connsiteX196" fmla="*/ 11819106 w 12490315"/>
              <a:gd name="connsiteY196" fmla="*/ 4114842 h 6308944"/>
              <a:gd name="connsiteX197" fmla="*/ 11877472 w 12490315"/>
              <a:gd name="connsiteY197" fmla="*/ 4105114 h 6308944"/>
              <a:gd name="connsiteX198" fmla="*/ 12033115 w 12490315"/>
              <a:gd name="connsiteY198" fmla="*/ 4066203 h 6308944"/>
              <a:gd name="connsiteX199" fmla="*/ 12081753 w 12490315"/>
              <a:gd name="connsiteY199" fmla="*/ 4046748 h 6308944"/>
              <a:gd name="connsiteX200" fmla="*/ 12101209 w 12490315"/>
              <a:gd name="connsiteY200" fmla="*/ 4027293 h 6308944"/>
              <a:gd name="connsiteX201" fmla="*/ 12140119 w 12490315"/>
              <a:gd name="connsiteY201" fmla="*/ 3998110 h 6308944"/>
              <a:gd name="connsiteX202" fmla="*/ 12198485 w 12490315"/>
              <a:gd name="connsiteY202" fmla="*/ 3959199 h 6308944"/>
              <a:gd name="connsiteX203" fmla="*/ 12266579 w 12490315"/>
              <a:gd name="connsiteY203" fmla="*/ 3871650 h 6308944"/>
              <a:gd name="connsiteX204" fmla="*/ 12286034 w 12490315"/>
              <a:gd name="connsiteY204" fmla="*/ 3813284 h 6308944"/>
              <a:gd name="connsiteX205" fmla="*/ 12354128 w 12490315"/>
              <a:gd name="connsiteY205" fmla="*/ 3716007 h 6308944"/>
              <a:gd name="connsiteX206" fmla="*/ 12422221 w 12490315"/>
              <a:gd name="connsiteY206" fmla="*/ 3531182 h 6308944"/>
              <a:gd name="connsiteX207" fmla="*/ 12441677 w 12490315"/>
              <a:gd name="connsiteY207" fmla="*/ 3443633 h 6308944"/>
              <a:gd name="connsiteX208" fmla="*/ 12461132 w 12490315"/>
              <a:gd name="connsiteY208" fmla="*/ 3394995 h 6308944"/>
              <a:gd name="connsiteX209" fmla="*/ 12490315 w 12490315"/>
              <a:gd name="connsiteY209" fmla="*/ 3297718 h 6308944"/>
              <a:gd name="connsiteX210" fmla="*/ 12470860 w 12490315"/>
              <a:gd name="connsiteY210" fmla="*/ 3200442 h 6308944"/>
              <a:gd name="connsiteX211" fmla="*/ 12451404 w 12490315"/>
              <a:gd name="connsiteY211" fmla="*/ 3161531 h 6308944"/>
              <a:gd name="connsiteX212" fmla="*/ 12441677 w 12490315"/>
              <a:gd name="connsiteY212" fmla="*/ 3103165 h 6308944"/>
              <a:gd name="connsiteX213" fmla="*/ 12393038 w 12490315"/>
              <a:gd name="connsiteY213" fmla="*/ 2966978 h 6308944"/>
              <a:gd name="connsiteX214" fmla="*/ 12373583 w 12490315"/>
              <a:gd name="connsiteY214" fmla="*/ 2879429 h 6308944"/>
              <a:gd name="connsiteX215" fmla="*/ 12363855 w 12490315"/>
              <a:gd name="connsiteY215" fmla="*/ 2811335 h 6308944"/>
              <a:gd name="connsiteX0" fmla="*/ 0 w 12490315"/>
              <a:gd name="connsiteY0" fmla="*/ 749071 h 6308944"/>
              <a:gd name="connsiteX1" fmla="*/ 97277 w 12490315"/>
              <a:gd name="connsiteY1" fmla="*/ 817165 h 6308944"/>
              <a:gd name="connsiteX2" fmla="*/ 165370 w 12490315"/>
              <a:gd name="connsiteY2" fmla="*/ 836620 h 6308944"/>
              <a:gd name="connsiteX3" fmla="*/ 204281 w 12490315"/>
              <a:gd name="connsiteY3" fmla="*/ 856076 h 6308944"/>
              <a:gd name="connsiteX4" fmla="*/ 282102 w 12490315"/>
              <a:gd name="connsiteY4" fmla="*/ 885259 h 6308944"/>
              <a:gd name="connsiteX5" fmla="*/ 408562 w 12490315"/>
              <a:gd name="connsiteY5" fmla="*/ 943625 h 6308944"/>
              <a:gd name="connsiteX6" fmla="*/ 447472 w 12490315"/>
              <a:gd name="connsiteY6" fmla="*/ 953352 h 6308944"/>
              <a:gd name="connsiteX7" fmla="*/ 505838 w 12490315"/>
              <a:gd name="connsiteY7" fmla="*/ 972807 h 6308944"/>
              <a:gd name="connsiteX8" fmla="*/ 544749 w 12490315"/>
              <a:gd name="connsiteY8" fmla="*/ 982535 h 6308944"/>
              <a:gd name="connsiteX9" fmla="*/ 680936 w 12490315"/>
              <a:gd name="connsiteY9" fmla="*/ 1021446 h 6308944"/>
              <a:gd name="connsiteX10" fmla="*/ 710119 w 12490315"/>
              <a:gd name="connsiteY10" fmla="*/ 1031173 h 6308944"/>
              <a:gd name="connsiteX11" fmla="*/ 758757 w 12490315"/>
              <a:gd name="connsiteY11" fmla="*/ 1050629 h 6308944"/>
              <a:gd name="connsiteX12" fmla="*/ 875489 w 12490315"/>
              <a:gd name="connsiteY12" fmla="*/ 1070084 h 6308944"/>
              <a:gd name="connsiteX13" fmla="*/ 1031132 w 12490315"/>
              <a:gd name="connsiteY13" fmla="*/ 1099267 h 6308944"/>
              <a:gd name="connsiteX14" fmla="*/ 1089498 w 12490315"/>
              <a:gd name="connsiteY14" fmla="*/ 1108995 h 6308944"/>
              <a:gd name="connsiteX15" fmla="*/ 1303506 w 12490315"/>
              <a:gd name="connsiteY15" fmla="*/ 1128450 h 6308944"/>
              <a:gd name="connsiteX16" fmla="*/ 1498060 w 12490315"/>
              <a:gd name="connsiteY16" fmla="*/ 1157633 h 6308944"/>
              <a:gd name="connsiteX17" fmla="*/ 1595336 w 12490315"/>
              <a:gd name="connsiteY17" fmla="*/ 1167361 h 6308944"/>
              <a:gd name="connsiteX18" fmla="*/ 1663430 w 12490315"/>
              <a:gd name="connsiteY18" fmla="*/ 1186816 h 6308944"/>
              <a:gd name="connsiteX19" fmla="*/ 1750979 w 12490315"/>
              <a:gd name="connsiteY19" fmla="*/ 1196544 h 6308944"/>
              <a:gd name="connsiteX20" fmla="*/ 1945532 w 12490315"/>
              <a:gd name="connsiteY20" fmla="*/ 1215999 h 6308944"/>
              <a:gd name="connsiteX21" fmla="*/ 2276272 w 12490315"/>
              <a:gd name="connsiteY21" fmla="*/ 1245182 h 6308944"/>
              <a:gd name="connsiteX22" fmla="*/ 2645923 w 12490315"/>
              <a:gd name="connsiteY22" fmla="*/ 1264637 h 6308944"/>
              <a:gd name="connsiteX23" fmla="*/ 4036979 w 12490315"/>
              <a:gd name="connsiteY23" fmla="*/ 1245182 h 6308944"/>
              <a:gd name="connsiteX24" fmla="*/ 4202349 w 12490315"/>
              <a:gd name="connsiteY24" fmla="*/ 1225727 h 6308944"/>
              <a:gd name="connsiteX25" fmla="*/ 4387174 w 12490315"/>
              <a:gd name="connsiteY25" fmla="*/ 1196544 h 6308944"/>
              <a:gd name="connsiteX26" fmla="*/ 4523362 w 12490315"/>
              <a:gd name="connsiteY26" fmla="*/ 1177088 h 6308944"/>
              <a:gd name="connsiteX27" fmla="*/ 4640094 w 12490315"/>
              <a:gd name="connsiteY27" fmla="*/ 1157633 h 6308944"/>
              <a:gd name="connsiteX28" fmla="*/ 4679004 w 12490315"/>
              <a:gd name="connsiteY28" fmla="*/ 1147905 h 6308944"/>
              <a:gd name="connsiteX29" fmla="*/ 4786009 w 12490315"/>
              <a:gd name="connsiteY29" fmla="*/ 1128450 h 6308944"/>
              <a:gd name="connsiteX30" fmla="*/ 4863830 w 12490315"/>
              <a:gd name="connsiteY30" fmla="*/ 1089539 h 6308944"/>
              <a:gd name="connsiteX31" fmla="*/ 4941651 w 12490315"/>
              <a:gd name="connsiteY31" fmla="*/ 1050629 h 6308944"/>
              <a:gd name="connsiteX32" fmla="*/ 4970834 w 12490315"/>
              <a:gd name="connsiteY32" fmla="*/ 1040901 h 6308944"/>
              <a:gd name="connsiteX33" fmla="*/ 5019472 w 12490315"/>
              <a:gd name="connsiteY33" fmla="*/ 1011718 h 6308944"/>
              <a:gd name="connsiteX34" fmla="*/ 5048655 w 12490315"/>
              <a:gd name="connsiteY34" fmla="*/ 992263 h 6308944"/>
              <a:gd name="connsiteX35" fmla="*/ 5107021 w 12490315"/>
              <a:gd name="connsiteY35" fmla="*/ 963080 h 6308944"/>
              <a:gd name="connsiteX36" fmla="*/ 5165387 w 12490315"/>
              <a:gd name="connsiteY36" fmla="*/ 914442 h 6308944"/>
              <a:gd name="connsiteX37" fmla="*/ 5194570 w 12490315"/>
              <a:gd name="connsiteY37" fmla="*/ 875531 h 6308944"/>
              <a:gd name="connsiteX38" fmla="*/ 5223753 w 12490315"/>
              <a:gd name="connsiteY38" fmla="*/ 846348 h 6308944"/>
              <a:gd name="connsiteX39" fmla="*/ 5281714 w 12490315"/>
              <a:gd name="connsiteY39" fmla="*/ 787779 h 6308944"/>
              <a:gd name="connsiteX40" fmla="*/ 5306134 w 12490315"/>
              <a:gd name="connsiteY40" fmla="*/ 729008 h 6308944"/>
              <a:gd name="connsiteX41" fmla="*/ 5335317 w 12490315"/>
              <a:gd name="connsiteY41" fmla="*/ 685537 h 6308944"/>
              <a:gd name="connsiteX42" fmla="*/ 5359332 w 12490315"/>
              <a:gd name="connsiteY42" fmla="*/ 641864 h 6308944"/>
              <a:gd name="connsiteX43" fmla="*/ 5393076 w 12490315"/>
              <a:gd name="connsiteY43" fmla="*/ 531718 h 6308944"/>
              <a:gd name="connsiteX44" fmla="*/ 5315457 w 12490315"/>
              <a:gd name="connsiteY44" fmla="*/ 233505 h 6308944"/>
              <a:gd name="connsiteX45" fmla="*/ 5262056 w 12490315"/>
              <a:gd name="connsiteY45" fmla="*/ 141801 h 6308944"/>
              <a:gd name="connsiteX46" fmla="*/ 5145729 w 12490315"/>
              <a:gd name="connsiteY46" fmla="*/ 54051 h 6308944"/>
              <a:gd name="connsiteX47" fmla="*/ 5111176 w 12490315"/>
              <a:gd name="connsiteY47" fmla="*/ 30035 h 6308944"/>
              <a:gd name="connsiteX48" fmla="*/ 5067705 w 12490315"/>
              <a:gd name="connsiteY48" fmla="*/ 10377 h 6308944"/>
              <a:gd name="connsiteX49" fmla="*/ 4873943 w 12490315"/>
              <a:gd name="connsiteY49" fmla="*/ 2065 h 6308944"/>
              <a:gd name="connsiteX50" fmla="*/ 4679004 w 12490315"/>
              <a:gd name="connsiteY50" fmla="*/ 48680 h 6308944"/>
              <a:gd name="connsiteX51" fmla="*/ 4610911 w 12490315"/>
              <a:gd name="connsiteY51" fmla="*/ 87590 h 6308944"/>
              <a:gd name="connsiteX52" fmla="*/ 4572000 w 12490315"/>
              <a:gd name="connsiteY52" fmla="*/ 97318 h 6308944"/>
              <a:gd name="connsiteX53" fmla="*/ 4513634 w 12490315"/>
              <a:gd name="connsiteY53" fmla="*/ 145956 h 6308944"/>
              <a:gd name="connsiteX54" fmla="*/ 4474723 w 12490315"/>
              <a:gd name="connsiteY54" fmla="*/ 184867 h 6308944"/>
              <a:gd name="connsiteX55" fmla="*/ 4416357 w 12490315"/>
              <a:gd name="connsiteY55" fmla="*/ 223778 h 6308944"/>
              <a:gd name="connsiteX56" fmla="*/ 4387174 w 12490315"/>
              <a:gd name="connsiteY56" fmla="*/ 243233 h 6308944"/>
              <a:gd name="connsiteX57" fmla="*/ 4348264 w 12490315"/>
              <a:gd name="connsiteY57" fmla="*/ 301599 h 6308944"/>
              <a:gd name="connsiteX58" fmla="*/ 4309353 w 12490315"/>
              <a:gd name="connsiteY58" fmla="*/ 330782 h 6308944"/>
              <a:gd name="connsiteX59" fmla="*/ 4270443 w 12490315"/>
              <a:gd name="connsiteY59" fmla="*/ 389148 h 6308944"/>
              <a:gd name="connsiteX60" fmla="*/ 4231532 w 12490315"/>
              <a:gd name="connsiteY60" fmla="*/ 457242 h 6308944"/>
              <a:gd name="connsiteX61" fmla="*/ 4173166 w 12490315"/>
              <a:gd name="connsiteY61" fmla="*/ 535063 h 6308944"/>
              <a:gd name="connsiteX62" fmla="*/ 4134255 w 12490315"/>
              <a:gd name="connsiteY62" fmla="*/ 622612 h 6308944"/>
              <a:gd name="connsiteX63" fmla="*/ 4105072 w 12490315"/>
              <a:gd name="connsiteY63" fmla="*/ 680978 h 6308944"/>
              <a:gd name="connsiteX64" fmla="*/ 4085617 w 12490315"/>
              <a:gd name="connsiteY64" fmla="*/ 710161 h 6308944"/>
              <a:gd name="connsiteX65" fmla="*/ 4056434 w 12490315"/>
              <a:gd name="connsiteY65" fmla="*/ 797710 h 6308944"/>
              <a:gd name="connsiteX66" fmla="*/ 4036979 w 12490315"/>
              <a:gd name="connsiteY66" fmla="*/ 856076 h 6308944"/>
              <a:gd name="connsiteX67" fmla="*/ 4007796 w 12490315"/>
              <a:gd name="connsiteY67" fmla="*/ 953352 h 6308944"/>
              <a:gd name="connsiteX68" fmla="*/ 3998068 w 12490315"/>
              <a:gd name="connsiteY68" fmla="*/ 1021446 h 6308944"/>
              <a:gd name="connsiteX69" fmla="*/ 3988340 w 12490315"/>
              <a:gd name="connsiteY69" fmla="*/ 1060356 h 6308944"/>
              <a:gd name="connsiteX70" fmla="*/ 3968885 w 12490315"/>
              <a:gd name="connsiteY70" fmla="*/ 1157633 h 6308944"/>
              <a:gd name="connsiteX71" fmla="*/ 3978613 w 12490315"/>
              <a:gd name="connsiteY71" fmla="*/ 1566195 h 6308944"/>
              <a:gd name="connsiteX72" fmla="*/ 4027251 w 12490315"/>
              <a:gd name="connsiteY72" fmla="*/ 1653744 h 6308944"/>
              <a:gd name="connsiteX73" fmla="*/ 4056434 w 12490315"/>
              <a:gd name="connsiteY73" fmla="*/ 1731565 h 6308944"/>
              <a:gd name="connsiteX74" fmla="*/ 4085617 w 12490315"/>
              <a:gd name="connsiteY74" fmla="*/ 1789931 h 6308944"/>
              <a:gd name="connsiteX75" fmla="*/ 4095345 w 12490315"/>
              <a:gd name="connsiteY75" fmla="*/ 1819114 h 6308944"/>
              <a:gd name="connsiteX76" fmla="*/ 4134255 w 12490315"/>
              <a:gd name="connsiteY76" fmla="*/ 1896935 h 6308944"/>
              <a:gd name="connsiteX77" fmla="*/ 4153711 w 12490315"/>
              <a:gd name="connsiteY77" fmla="*/ 1935846 h 6308944"/>
              <a:gd name="connsiteX78" fmla="*/ 4173166 w 12490315"/>
              <a:gd name="connsiteY78" fmla="*/ 1974756 h 6308944"/>
              <a:gd name="connsiteX79" fmla="*/ 4202349 w 12490315"/>
              <a:gd name="connsiteY79" fmla="*/ 2013667 h 6308944"/>
              <a:gd name="connsiteX80" fmla="*/ 4231532 w 12490315"/>
              <a:gd name="connsiteY80" fmla="*/ 2062305 h 6308944"/>
              <a:gd name="connsiteX81" fmla="*/ 4270443 w 12490315"/>
              <a:gd name="connsiteY81" fmla="*/ 2101216 h 6308944"/>
              <a:gd name="connsiteX82" fmla="*/ 4309353 w 12490315"/>
              <a:gd name="connsiteY82" fmla="*/ 2159582 h 6308944"/>
              <a:gd name="connsiteX83" fmla="*/ 4328809 w 12490315"/>
              <a:gd name="connsiteY83" fmla="*/ 2188765 h 6308944"/>
              <a:gd name="connsiteX84" fmla="*/ 4357991 w 12490315"/>
              <a:gd name="connsiteY84" fmla="*/ 2208220 h 6308944"/>
              <a:gd name="connsiteX85" fmla="*/ 4396902 w 12490315"/>
              <a:gd name="connsiteY85" fmla="*/ 2256859 h 6308944"/>
              <a:gd name="connsiteX86" fmla="*/ 4426085 w 12490315"/>
              <a:gd name="connsiteY86" fmla="*/ 2295769 h 6308944"/>
              <a:gd name="connsiteX87" fmla="*/ 4455268 w 12490315"/>
              <a:gd name="connsiteY87" fmla="*/ 2324952 h 6308944"/>
              <a:gd name="connsiteX88" fmla="*/ 4484451 w 12490315"/>
              <a:gd name="connsiteY88" fmla="*/ 2363863 h 6308944"/>
              <a:gd name="connsiteX89" fmla="*/ 4503906 w 12490315"/>
              <a:gd name="connsiteY89" fmla="*/ 2393046 h 6308944"/>
              <a:gd name="connsiteX90" fmla="*/ 4533089 w 12490315"/>
              <a:gd name="connsiteY90" fmla="*/ 2422229 h 6308944"/>
              <a:gd name="connsiteX91" fmla="*/ 4562272 w 12490315"/>
              <a:gd name="connsiteY91" fmla="*/ 2470867 h 6308944"/>
              <a:gd name="connsiteX92" fmla="*/ 4601183 w 12490315"/>
              <a:gd name="connsiteY92" fmla="*/ 2519505 h 6308944"/>
              <a:gd name="connsiteX93" fmla="*/ 4610911 w 12490315"/>
              <a:gd name="connsiteY93" fmla="*/ 2548688 h 6308944"/>
              <a:gd name="connsiteX94" fmla="*/ 4630366 w 12490315"/>
              <a:gd name="connsiteY94" fmla="*/ 2568144 h 6308944"/>
              <a:gd name="connsiteX95" fmla="*/ 4649821 w 12490315"/>
              <a:gd name="connsiteY95" fmla="*/ 2597327 h 6308944"/>
              <a:gd name="connsiteX96" fmla="*/ 4679004 w 12490315"/>
              <a:gd name="connsiteY96" fmla="*/ 2626510 h 6308944"/>
              <a:gd name="connsiteX97" fmla="*/ 4737370 w 12490315"/>
              <a:gd name="connsiteY97" fmla="*/ 2723786 h 6308944"/>
              <a:gd name="connsiteX98" fmla="*/ 4756826 w 12490315"/>
              <a:gd name="connsiteY98" fmla="*/ 2752969 h 6308944"/>
              <a:gd name="connsiteX99" fmla="*/ 4815191 w 12490315"/>
              <a:gd name="connsiteY99" fmla="*/ 2850246 h 6308944"/>
              <a:gd name="connsiteX100" fmla="*/ 4834647 w 12490315"/>
              <a:gd name="connsiteY100" fmla="*/ 2918339 h 6308944"/>
              <a:gd name="connsiteX101" fmla="*/ 4854102 w 12490315"/>
              <a:gd name="connsiteY101" fmla="*/ 2947522 h 6308944"/>
              <a:gd name="connsiteX102" fmla="*/ 4873557 w 12490315"/>
              <a:gd name="connsiteY102" fmla="*/ 3054527 h 6308944"/>
              <a:gd name="connsiteX103" fmla="*/ 4902740 w 12490315"/>
              <a:gd name="connsiteY103" fmla="*/ 3122620 h 6308944"/>
              <a:gd name="connsiteX104" fmla="*/ 4912468 w 12490315"/>
              <a:gd name="connsiteY104" fmla="*/ 3249080 h 6308944"/>
              <a:gd name="connsiteX105" fmla="*/ 4931923 w 12490315"/>
              <a:gd name="connsiteY105" fmla="*/ 3356084 h 6308944"/>
              <a:gd name="connsiteX106" fmla="*/ 4912468 w 12490315"/>
              <a:gd name="connsiteY106" fmla="*/ 3501999 h 6308944"/>
              <a:gd name="connsiteX107" fmla="*/ 4902740 w 12490315"/>
              <a:gd name="connsiteY107" fmla="*/ 3589548 h 6308944"/>
              <a:gd name="connsiteX108" fmla="*/ 4873557 w 12490315"/>
              <a:gd name="connsiteY108" fmla="*/ 3657642 h 6308944"/>
              <a:gd name="connsiteX109" fmla="*/ 4863830 w 12490315"/>
              <a:gd name="connsiteY109" fmla="*/ 3686825 h 6308944"/>
              <a:gd name="connsiteX110" fmla="*/ 4824919 w 12490315"/>
              <a:gd name="connsiteY110" fmla="*/ 3745190 h 6308944"/>
              <a:gd name="connsiteX111" fmla="*/ 4786009 w 12490315"/>
              <a:gd name="connsiteY111" fmla="*/ 3823012 h 6308944"/>
              <a:gd name="connsiteX112" fmla="*/ 4766553 w 12490315"/>
              <a:gd name="connsiteY112" fmla="*/ 3852195 h 6308944"/>
              <a:gd name="connsiteX113" fmla="*/ 4747098 w 12490315"/>
              <a:gd name="connsiteY113" fmla="*/ 3900833 h 6308944"/>
              <a:gd name="connsiteX114" fmla="*/ 4737370 w 12490315"/>
              <a:gd name="connsiteY114" fmla="*/ 3930016 h 6308944"/>
              <a:gd name="connsiteX115" fmla="*/ 4708187 w 12490315"/>
              <a:gd name="connsiteY115" fmla="*/ 3978654 h 6308944"/>
              <a:gd name="connsiteX116" fmla="*/ 4698460 w 12490315"/>
              <a:gd name="connsiteY116" fmla="*/ 4017565 h 6308944"/>
              <a:gd name="connsiteX117" fmla="*/ 4679004 w 12490315"/>
              <a:gd name="connsiteY117" fmla="*/ 4037020 h 6308944"/>
              <a:gd name="connsiteX118" fmla="*/ 4669277 w 12490315"/>
              <a:gd name="connsiteY118" fmla="*/ 4075931 h 6308944"/>
              <a:gd name="connsiteX119" fmla="*/ 4649821 w 12490315"/>
              <a:gd name="connsiteY119" fmla="*/ 4095386 h 6308944"/>
              <a:gd name="connsiteX120" fmla="*/ 4630366 w 12490315"/>
              <a:gd name="connsiteY120" fmla="*/ 4124569 h 6308944"/>
              <a:gd name="connsiteX121" fmla="*/ 4610911 w 12490315"/>
              <a:gd name="connsiteY121" fmla="*/ 4163480 h 6308944"/>
              <a:gd name="connsiteX122" fmla="*/ 4601183 w 12490315"/>
              <a:gd name="connsiteY122" fmla="*/ 4192663 h 6308944"/>
              <a:gd name="connsiteX123" fmla="*/ 4572000 w 12490315"/>
              <a:gd name="connsiteY123" fmla="*/ 4231573 h 6308944"/>
              <a:gd name="connsiteX124" fmla="*/ 4533089 w 12490315"/>
              <a:gd name="connsiteY124" fmla="*/ 4309395 h 6308944"/>
              <a:gd name="connsiteX125" fmla="*/ 4503906 w 12490315"/>
              <a:gd name="connsiteY125" fmla="*/ 4377488 h 6308944"/>
              <a:gd name="connsiteX126" fmla="*/ 4494179 w 12490315"/>
              <a:gd name="connsiteY126" fmla="*/ 4445582 h 6308944"/>
              <a:gd name="connsiteX127" fmla="*/ 4455876 w 12490315"/>
              <a:gd name="connsiteY127" fmla="*/ 4494018 h 6308944"/>
              <a:gd name="connsiteX128" fmla="*/ 4503906 w 12490315"/>
              <a:gd name="connsiteY128" fmla="*/ 5009786 h 6308944"/>
              <a:gd name="connsiteX129" fmla="*/ 4533089 w 12490315"/>
              <a:gd name="connsiteY129" fmla="*/ 5077880 h 6308944"/>
              <a:gd name="connsiteX130" fmla="*/ 4552545 w 12490315"/>
              <a:gd name="connsiteY130" fmla="*/ 5136246 h 6308944"/>
              <a:gd name="connsiteX131" fmla="*/ 4581728 w 12490315"/>
              <a:gd name="connsiteY131" fmla="*/ 5233522 h 6308944"/>
              <a:gd name="connsiteX132" fmla="*/ 4601183 w 12490315"/>
              <a:gd name="connsiteY132" fmla="*/ 5291888 h 6308944"/>
              <a:gd name="connsiteX133" fmla="*/ 4630366 w 12490315"/>
              <a:gd name="connsiteY133" fmla="*/ 5330799 h 6308944"/>
              <a:gd name="connsiteX134" fmla="*/ 4649821 w 12490315"/>
              <a:gd name="connsiteY134" fmla="*/ 5389165 h 6308944"/>
              <a:gd name="connsiteX135" fmla="*/ 4708187 w 12490315"/>
              <a:gd name="connsiteY135" fmla="*/ 5486442 h 6308944"/>
              <a:gd name="connsiteX136" fmla="*/ 4717915 w 12490315"/>
              <a:gd name="connsiteY136" fmla="*/ 5515625 h 6308944"/>
              <a:gd name="connsiteX137" fmla="*/ 4776281 w 12490315"/>
              <a:gd name="connsiteY137" fmla="*/ 5593446 h 6308944"/>
              <a:gd name="connsiteX138" fmla="*/ 4805464 w 12490315"/>
              <a:gd name="connsiteY138" fmla="*/ 5632356 h 6308944"/>
              <a:gd name="connsiteX139" fmla="*/ 4912468 w 12490315"/>
              <a:gd name="connsiteY139" fmla="*/ 5729633 h 6308944"/>
              <a:gd name="connsiteX140" fmla="*/ 4931923 w 12490315"/>
              <a:gd name="connsiteY140" fmla="*/ 5758816 h 6308944"/>
              <a:gd name="connsiteX141" fmla="*/ 5019472 w 12490315"/>
              <a:gd name="connsiteY141" fmla="*/ 5826910 h 6308944"/>
              <a:gd name="connsiteX142" fmla="*/ 5058383 w 12490315"/>
              <a:gd name="connsiteY142" fmla="*/ 5846365 h 6308944"/>
              <a:gd name="connsiteX143" fmla="*/ 5087566 w 12490315"/>
              <a:gd name="connsiteY143" fmla="*/ 5875548 h 6308944"/>
              <a:gd name="connsiteX144" fmla="*/ 5126477 w 12490315"/>
              <a:gd name="connsiteY144" fmla="*/ 5885276 h 6308944"/>
              <a:gd name="connsiteX145" fmla="*/ 5165387 w 12490315"/>
              <a:gd name="connsiteY145" fmla="*/ 5904731 h 6308944"/>
              <a:gd name="connsiteX146" fmla="*/ 5204298 w 12490315"/>
              <a:gd name="connsiteY146" fmla="*/ 5933914 h 6308944"/>
              <a:gd name="connsiteX147" fmla="*/ 5282119 w 12490315"/>
              <a:gd name="connsiteY147" fmla="*/ 5953369 h 6308944"/>
              <a:gd name="connsiteX148" fmla="*/ 5369668 w 12490315"/>
              <a:gd name="connsiteY148" fmla="*/ 5992280 h 6308944"/>
              <a:gd name="connsiteX149" fmla="*/ 5428034 w 12490315"/>
              <a:gd name="connsiteY149" fmla="*/ 6021463 h 6308944"/>
              <a:gd name="connsiteX150" fmla="*/ 5554494 w 12490315"/>
              <a:gd name="connsiteY150" fmla="*/ 6060373 h 6308944"/>
              <a:gd name="connsiteX151" fmla="*/ 5661498 w 12490315"/>
              <a:gd name="connsiteY151" fmla="*/ 6089556 h 6308944"/>
              <a:gd name="connsiteX152" fmla="*/ 5700409 w 12490315"/>
              <a:gd name="connsiteY152" fmla="*/ 6109012 h 6308944"/>
              <a:gd name="connsiteX153" fmla="*/ 5768502 w 12490315"/>
              <a:gd name="connsiteY153" fmla="*/ 6118739 h 6308944"/>
              <a:gd name="connsiteX154" fmla="*/ 5817140 w 12490315"/>
              <a:gd name="connsiteY154" fmla="*/ 6128467 h 6308944"/>
              <a:gd name="connsiteX155" fmla="*/ 5856051 w 12490315"/>
              <a:gd name="connsiteY155" fmla="*/ 6147922 h 6308944"/>
              <a:gd name="connsiteX156" fmla="*/ 5924145 w 12490315"/>
              <a:gd name="connsiteY156" fmla="*/ 6167378 h 6308944"/>
              <a:gd name="connsiteX157" fmla="*/ 5982511 w 12490315"/>
              <a:gd name="connsiteY157" fmla="*/ 6177105 h 6308944"/>
              <a:gd name="connsiteX158" fmla="*/ 6021421 w 12490315"/>
              <a:gd name="connsiteY158" fmla="*/ 6186833 h 6308944"/>
              <a:gd name="connsiteX159" fmla="*/ 6070060 w 12490315"/>
              <a:gd name="connsiteY159" fmla="*/ 6196561 h 6308944"/>
              <a:gd name="connsiteX160" fmla="*/ 6138153 w 12490315"/>
              <a:gd name="connsiteY160" fmla="*/ 6216016 h 6308944"/>
              <a:gd name="connsiteX161" fmla="*/ 6322979 w 12490315"/>
              <a:gd name="connsiteY161" fmla="*/ 6245199 h 6308944"/>
              <a:gd name="connsiteX162" fmla="*/ 6381345 w 12490315"/>
              <a:gd name="connsiteY162" fmla="*/ 6254927 h 6308944"/>
              <a:gd name="connsiteX163" fmla="*/ 6488349 w 12490315"/>
              <a:gd name="connsiteY163" fmla="*/ 6264654 h 6308944"/>
              <a:gd name="connsiteX164" fmla="*/ 7208196 w 12490315"/>
              <a:gd name="connsiteY164" fmla="*/ 6293837 h 6308944"/>
              <a:gd name="connsiteX165" fmla="*/ 7996136 w 12490315"/>
              <a:gd name="connsiteY165" fmla="*/ 6284110 h 6308944"/>
              <a:gd name="connsiteX166" fmla="*/ 8073957 w 12490315"/>
              <a:gd name="connsiteY166" fmla="*/ 6274382 h 6308944"/>
              <a:gd name="connsiteX167" fmla="*/ 8200417 w 12490315"/>
              <a:gd name="connsiteY167" fmla="*/ 6264654 h 6308944"/>
              <a:gd name="connsiteX168" fmla="*/ 8287966 w 12490315"/>
              <a:gd name="connsiteY168" fmla="*/ 6235471 h 6308944"/>
              <a:gd name="connsiteX169" fmla="*/ 8501974 w 12490315"/>
              <a:gd name="connsiteY169" fmla="*/ 6225744 h 6308944"/>
              <a:gd name="connsiteX170" fmla="*/ 8560340 w 12490315"/>
              <a:gd name="connsiteY170" fmla="*/ 6206288 h 6308944"/>
              <a:gd name="connsiteX171" fmla="*/ 8745166 w 12490315"/>
              <a:gd name="connsiteY171" fmla="*/ 6186833 h 6308944"/>
              <a:gd name="connsiteX172" fmla="*/ 8891081 w 12490315"/>
              <a:gd name="connsiteY172" fmla="*/ 6157650 h 6308944"/>
              <a:gd name="connsiteX173" fmla="*/ 8978630 w 12490315"/>
              <a:gd name="connsiteY173" fmla="*/ 6147922 h 6308944"/>
              <a:gd name="connsiteX174" fmla="*/ 9017540 w 12490315"/>
              <a:gd name="connsiteY174" fmla="*/ 6138195 h 6308944"/>
              <a:gd name="connsiteX175" fmla="*/ 9134272 w 12490315"/>
              <a:gd name="connsiteY175" fmla="*/ 6118739 h 6308944"/>
              <a:gd name="connsiteX176" fmla="*/ 9221821 w 12490315"/>
              <a:gd name="connsiteY176" fmla="*/ 6089556 h 6308944"/>
              <a:gd name="connsiteX177" fmla="*/ 9251004 w 12490315"/>
              <a:gd name="connsiteY177" fmla="*/ 6070101 h 6308944"/>
              <a:gd name="connsiteX178" fmla="*/ 9377464 w 12490315"/>
              <a:gd name="connsiteY178" fmla="*/ 5972825 h 6308944"/>
              <a:gd name="connsiteX179" fmla="*/ 9465013 w 12490315"/>
              <a:gd name="connsiteY179" fmla="*/ 5924186 h 6308944"/>
              <a:gd name="connsiteX180" fmla="*/ 9620655 w 12490315"/>
              <a:gd name="connsiteY180" fmla="*/ 5768544 h 6308944"/>
              <a:gd name="connsiteX181" fmla="*/ 9679021 w 12490315"/>
              <a:gd name="connsiteY181" fmla="*/ 5680995 h 6308944"/>
              <a:gd name="connsiteX182" fmla="*/ 9893030 w 12490315"/>
              <a:gd name="connsiteY182" fmla="*/ 5379437 h 6308944"/>
              <a:gd name="connsiteX183" fmla="*/ 9970851 w 12490315"/>
              <a:gd name="connsiteY183" fmla="*/ 5252978 h 6308944"/>
              <a:gd name="connsiteX184" fmla="*/ 10009762 w 12490315"/>
              <a:gd name="connsiteY184" fmla="*/ 5145973 h 6308944"/>
              <a:gd name="connsiteX185" fmla="*/ 10077855 w 12490315"/>
              <a:gd name="connsiteY185" fmla="*/ 5048697 h 6308944"/>
              <a:gd name="connsiteX186" fmla="*/ 10116766 w 12490315"/>
              <a:gd name="connsiteY186" fmla="*/ 4980603 h 6308944"/>
              <a:gd name="connsiteX187" fmla="*/ 10272409 w 12490315"/>
              <a:gd name="connsiteY187" fmla="*/ 4708229 h 6308944"/>
              <a:gd name="connsiteX188" fmla="*/ 10359957 w 12490315"/>
              <a:gd name="connsiteY188" fmla="*/ 4601225 h 6308944"/>
              <a:gd name="connsiteX189" fmla="*/ 10554511 w 12490315"/>
              <a:gd name="connsiteY189" fmla="*/ 4455310 h 6308944"/>
              <a:gd name="connsiteX190" fmla="*/ 10778247 w 12490315"/>
              <a:gd name="connsiteY190" fmla="*/ 4309395 h 6308944"/>
              <a:gd name="connsiteX191" fmla="*/ 10826885 w 12490315"/>
              <a:gd name="connsiteY191" fmla="*/ 4270484 h 6308944"/>
              <a:gd name="connsiteX192" fmla="*/ 10963072 w 12490315"/>
              <a:gd name="connsiteY192" fmla="*/ 4221846 h 6308944"/>
              <a:gd name="connsiteX193" fmla="*/ 11099260 w 12490315"/>
              <a:gd name="connsiteY193" fmla="*/ 4182935 h 6308944"/>
              <a:gd name="connsiteX194" fmla="*/ 11177081 w 12490315"/>
              <a:gd name="connsiteY194" fmla="*/ 4163480 h 6308944"/>
              <a:gd name="connsiteX195" fmla="*/ 11663464 w 12490315"/>
              <a:gd name="connsiteY195" fmla="*/ 4134297 h 6308944"/>
              <a:gd name="connsiteX196" fmla="*/ 11819106 w 12490315"/>
              <a:gd name="connsiteY196" fmla="*/ 4114842 h 6308944"/>
              <a:gd name="connsiteX197" fmla="*/ 11877472 w 12490315"/>
              <a:gd name="connsiteY197" fmla="*/ 4105114 h 6308944"/>
              <a:gd name="connsiteX198" fmla="*/ 12033115 w 12490315"/>
              <a:gd name="connsiteY198" fmla="*/ 4066203 h 6308944"/>
              <a:gd name="connsiteX199" fmla="*/ 12081753 w 12490315"/>
              <a:gd name="connsiteY199" fmla="*/ 4046748 h 6308944"/>
              <a:gd name="connsiteX200" fmla="*/ 12101209 w 12490315"/>
              <a:gd name="connsiteY200" fmla="*/ 4027293 h 6308944"/>
              <a:gd name="connsiteX201" fmla="*/ 12140119 w 12490315"/>
              <a:gd name="connsiteY201" fmla="*/ 3998110 h 6308944"/>
              <a:gd name="connsiteX202" fmla="*/ 12198485 w 12490315"/>
              <a:gd name="connsiteY202" fmla="*/ 3959199 h 6308944"/>
              <a:gd name="connsiteX203" fmla="*/ 12266579 w 12490315"/>
              <a:gd name="connsiteY203" fmla="*/ 3871650 h 6308944"/>
              <a:gd name="connsiteX204" fmla="*/ 12286034 w 12490315"/>
              <a:gd name="connsiteY204" fmla="*/ 3813284 h 6308944"/>
              <a:gd name="connsiteX205" fmla="*/ 12354128 w 12490315"/>
              <a:gd name="connsiteY205" fmla="*/ 3716007 h 6308944"/>
              <a:gd name="connsiteX206" fmla="*/ 12422221 w 12490315"/>
              <a:gd name="connsiteY206" fmla="*/ 3531182 h 6308944"/>
              <a:gd name="connsiteX207" fmla="*/ 12441677 w 12490315"/>
              <a:gd name="connsiteY207" fmla="*/ 3443633 h 6308944"/>
              <a:gd name="connsiteX208" fmla="*/ 12461132 w 12490315"/>
              <a:gd name="connsiteY208" fmla="*/ 3394995 h 6308944"/>
              <a:gd name="connsiteX209" fmla="*/ 12490315 w 12490315"/>
              <a:gd name="connsiteY209" fmla="*/ 3297718 h 6308944"/>
              <a:gd name="connsiteX210" fmla="*/ 12470860 w 12490315"/>
              <a:gd name="connsiteY210" fmla="*/ 3200442 h 6308944"/>
              <a:gd name="connsiteX211" fmla="*/ 12451404 w 12490315"/>
              <a:gd name="connsiteY211" fmla="*/ 3161531 h 6308944"/>
              <a:gd name="connsiteX212" fmla="*/ 12441677 w 12490315"/>
              <a:gd name="connsiteY212" fmla="*/ 3103165 h 6308944"/>
              <a:gd name="connsiteX213" fmla="*/ 12393038 w 12490315"/>
              <a:gd name="connsiteY213" fmla="*/ 2966978 h 6308944"/>
              <a:gd name="connsiteX214" fmla="*/ 12373583 w 12490315"/>
              <a:gd name="connsiteY214" fmla="*/ 2879429 h 6308944"/>
              <a:gd name="connsiteX215" fmla="*/ 12363855 w 12490315"/>
              <a:gd name="connsiteY215" fmla="*/ 2811335 h 6308944"/>
              <a:gd name="connsiteX0" fmla="*/ 0 w 12490315"/>
              <a:gd name="connsiteY0" fmla="*/ 749071 h 6308944"/>
              <a:gd name="connsiteX1" fmla="*/ 97277 w 12490315"/>
              <a:gd name="connsiteY1" fmla="*/ 817165 h 6308944"/>
              <a:gd name="connsiteX2" fmla="*/ 165370 w 12490315"/>
              <a:gd name="connsiteY2" fmla="*/ 836620 h 6308944"/>
              <a:gd name="connsiteX3" fmla="*/ 204281 w 12490315"/>
              <a:gd name="connsiteY3" fmla="*/ 856076 h 6308944"/>
              <a:gd name="connsiteX4" fmla="*/ 282102 w 12490315"/>
              <a:gd name="connsiteY4" fmla="*/ 885259 h 6308944"/>
              <a:gd name="connsiteX5" fmla="*/ 408562 w 12490315"/>
              <a:gd name="connsiteY5" fmla="*/ 943625 h 6308944"/>
              <a:gd name="connsiteX6" fmla="*/ 447472 w 12490315"/>
              <a:gd name="connsiteY6" fmla="*/ 953352 h 6308944"/>
              <a:gd name="connsiteX7" fmla="*/ 505838 w 12490315"/>
              <a:gd name="connsiteY7" fmla="*/ 972807 h 6308944"/>
              <a:gd name="connsiteX8" fmla="*/ 544749 w 12490315"/>
              <a:gd name="connsiteY8" fmla="*/ 982535 h 6308944"/>
              <a:gd name="connsiteX9" fmla="*/ 680936 w 12490315"/>
              <a:gd name="connsiteY9" fmla="*/ 1021446 h 6308944"/>
              <a:gd name="connsiteX10" fmla="*/ 710119 w 12490315"/>
              <a:gd name="connsiteY10" fmla="*/ 1031173 h 6308944"/>
              <a:gd name="connsiteX11" fmla="*/ 758757 w 12490315"/>
              <a:gd name="connsiteY11" fmla="*/ 1050629 h 6308944"/>
              <a:gd name="connsiteX12" fmla="*/ 875489 w 12490315"/>
              <a:gd name="connsiteY12" fmla="*/ 1070084 h 6308944"/>
              <a:gd name="connsiteX13" fmla="*/ 1031132 w 12490315"/>
              <a:gd name="connsiteY13" fmla="*/ 1099267 h 6308944"/>
              <a:gd name="connsiteX14" fmla="*/ 1089498 w 12490315"/>
              <a:gd name="connsiteY14" fmla="*/ 1108995 h 6308944"/>
              <a:gd name="connsiteX15" fmla="*/ 1303506 w 12490315"/>
              <a:gd name="connsiteY15" fmla="*/ 1128450 h 6308944"/>
              <a:gd name="connsiteX16" fmla="*/ 1498060 w 12490315"/>
              <a:gd name="connsiteY16" fmla="*/ 1157633 h 6308944"/>
              <a:gd name="connsiteX17" fmla="*/ 1595336 w 12490315"/>
              <a:gd name="connsiteY17" fmla="*/ 1167361 h 6308944"/>
              <a:gd name="connsiteX18" fmla="*/ 1663430 w 12490315"/>
              <a:gd name="connsiteY18" fmla="*/ 1186816 h 6308944"/>
              <a:gd name="connsiteX19" fmla="*/ 1750979 w 12490315"/>
              <a:gd name="connsiteY19" fmla="*/ 1196544 h 6308944"/>
              <a:gd name="connsiteX20" fmla="*/ 1945532 w 12490315"/>
              <a:gd name="connsiteY20" fmla="*/ 1215999 h 6308944"/>
              <a:gd name="connsiteX21" fmla="*/ 2276272 w 12490315"/>
              <a:gd name="connsiteY21" fmla="*/ 1245182 h 6308944"/>
              <a:gd name="connsiteX22" fmla="*/ 2645923 w 12490315"/>
              <a:gd name="connsiteY22" fmla="*/ 1264637 h 6308944"/>
              <a:gd name="connsiteX23" fmla="*/ 4036979 w 12490315"/>
              <a:gd name="connsiteY23" fmla="*/ 1245182 h 6308944"/>
              <a:gd name="connsiteX24" fmla="*/ 4202349 w 12490315"/>
              <a:gd name="connsiteY24" fmla="*/ 1225727 h 6308944"/>
              <a:gd name="connsiteX25" fmla="*/ 4387174 w 12490315"/>
              <a:gd name="connsiteY25" fmla="*/ 1196544 h 6308944"/>
              <a:gd name="connsiteX26" fmla="*/ 4523362 w 12490315"/>
              <a:gd name="connsiteY26" fmla="*/ 1177088 h 6308944"/>
              <a:gd name="connsiteX27" fmla="*/ 4640094 w 12490315"/>
              <a:gd name="connsiteY27" fmla="*/ 1157633 h 6308944"/>
              <a:gd name="connsiteX28" fmla="*/ 4679004 w 12490315"/>
              <a:gd name="connsiteY28" fmla="*/ 1147905 h 6308944"/>
              <a:gd name="connsiteX29" fmla="*/ 4786009 w 12490315"/>
              <a:gd name="connsiteY29" fmla="*/ 1128450 h 6308944"/>
              <a:gd name="connsiteX30" fmla="*/ 4863830 w 12490315"/>
              <a:gd name="connsiteY30" fmla="*/ 1089539 h 6308944"/>
              <a:gd name="connsiteX31" fmla="*/ 4941651 w 12490315"/>
              <a:gd name="connsiteY31" fmla="*/ 1050629 h 6308944"/>
              <a:gd name="connsiteX32" fmla="*/ 4970834 w 12490315"/>
              <a:gd name="connsiteY32" fmla="*/ 1040901 h 6308944"/>
              <a:gd name="connsiteX33" fmla="*/ 5019472 w 12490315"/>
              <a:gd name="connsiteY33" fmla="*/ 1011718 h 6308944"/>
              <a:gd name="connsiteX34" fmla="*/ 5048655 w 12490315"/>
              <a:gd name="connsiteY34" fmla="*/ 992263 h 6308944"/>
              <a:gd name="connsiteX35" fmla="*/ 5107021 w 12490315"/>
              <a:gd name="connsiteY35" fmla="*/ 963080 h 6308944"/>
              <a:gd name="connsiteX36" fmla="*/ 5165387 w 12490315"/>
              <a:gd name="connsiteY36" fmla="*/ 914442 h 6308944"/>
              <a:gd name="connsiteX37" fmla="*/ 5194570 w 12490315"/>
              <a:gd name="connsiteY37" fmla="*/ 875531 h 6308944"/>
              <a:gd name="connsiteX38" fmla="*/ 5223753 w 12490315"/>
              <a:gd name="connsiteY38" fmla="*/ 846348 h 6308944"/>
              <a:gd name="connsiteX39" fmla="*/ 5281714 w 12490315"/>
              <a:gd name="connsiteY39" fmla="*/ 787779 h 6308944"/>
              <a:gd name="connsiteX40" fmla="*/ 5306134 w 12490315"/>
              <a:gd name="connsiteY40" fmla="*/ 729008 h 6308944"/>
              <a:gd name="connsiteX41" fmla="*/ 5335317 w 12490315"/>
              <a:gd name="connsiteY41" fmla="*/ 685537 h 6308944"/>
              <a:gd name="connsiteX42" fmla="*/ 5359332 w 12490315"/>
              <a:gd name="connsiteY42" fmla="*/ 641864 h 6308944"/>
              <a:gd name="connsiteX43" fmla="*/ 5393076 w 12490315"/>
              <a:gd name="connsiteY43" fmla="*/ 531718 h 6308944"/>
              <a:gd name="connsiteX44" fmla="*/ 5315457 w 12490315"/>
              <a:gd name="connsiteY44" fmla="*/ 233505 h 6308944"/>
              <a:gd name="connsiteX45" fmla="*/ 5262056 w 12490315"/>
              <a:gd name="connsiteY45" fmla="*/ 141801 h 6308944"/>
              <a:gd name="connsiteX46" fmla="*/ 5145729 w 12490315"/>
              <a:gd name="connsiteY46" fmla="*/ 54051 h 6308944"/>
              <a:gd name="connsiteX47" fmla="*/ 5111176 w 12490315"/>
              <a:gd name="connsiteY47" fmla="*/ 30035 h 6308944"/>
              <a:gd name="connsiteX48" fmla="*/ 5067705 w 12490315"/>
              <a:gd name="connsiteY48" fmla="*/ 10377 h 6308944"/>
              <a:gd name="connsiteX49" fmla="*/ 4873943 w 12490315"/>
              <a:gd name="connsiteY49" fmla="*/ 2065 h 6308944"/>
              <a:gd name="connsiteX50" fmla="*/ 4679004 w 12490315"/>
              <a:gd name="connsiteY50" fmla="*/ 48680 h 6308944"/>
              <a:gd name="connsiteX51" fmla="*/ 4610911 w 12490315"/>
              <a:gd name="connsiteY51" fmla="*/ 87590 h 6308944"/>
              <a:gd name="connsiteX52" fmla="*/ 4572000 w 12490315"/>
              <a:gd name="connsiteY52" fmla="*/ 97318 h 6308944"/>
              <a:gd name="connsiteX53" fmla="*/ 4513634 w 12490315"/>
              <a:gd name="connsiteY53" fmla="*/ 145956 h 6308944"/>
              <a:gd name="connsiteX54" fmla="*/ 4474723 w 12490315"/>
              <a:gd name="connsiteY54" fmla="*/ 184867 h 6308944"/>
              <a:gd name="connsiteX55" fmla="*/ 4416357 w 12490315"/>
              <a:gd name="connsiteY55" fmla="*/ 223778 h 6308944"/>
              <a:gd name="connsiteX56" fmla="*/ 4387174 w 12490315"/>
              <a:gd name="connsiteY56" fmla="*/ 243233 h 6308944"/>
              <a:gd name="connsiteX57" fmla="*/ 4348264 w 12490315"/>
              <a:gd name="connsiteY57" fmla="*/ 301599 h 6308944"/>
              <a:gd name="connsiteX58" fmla="*/ 4309353 w 12490315"/>
              <a:gd name="connsiteY58" fmla="*/ 330782 h 6308944"/>
              <a:gd name="connsiteX59" fmla="*/ 4270443 w 12490315"/>
              <a:gd name="connsiteY59" fmla="*/ 389148 h 6308944"/>
              <a:gd name="connsiteX60" fmla="*/ 4231532 w 12490315"/>
              <a:gd name="connsiteY60" fmla="*/ 457242 h 6308944"/>
              <a:gd name="connsiteX61" fmla="*/ 4173166 w 12490315"/>
              <a:gd name="connsiteY61" fmla="*/ 535063 h 6308944"/>
              <a:gd name="connsiteX62" fmla="*/ 4134255 w 12490315"/>
              <a:gd name="connsiteY62" fmla="*/ 622612 h 6308944"/>
              <a:gd name="connsiteX63" fmla="*/ 4105072 w 12490315"/>
              <a:gd name="connsiteY63" fmla="*/ 680978 h 6308944"/>
              <a:gd name="connsiteX64" fmla="*/ 4085617 w 12490315"/>
              <a:gd name="connsiteY64" fmla="*/ 710161 h 6308944"/>
              <a:gd name="connsiteX65" fmla="*/ 4056434 w 12490315"/>
              <a:gd name="connsiteY65" fmla="*/ 797710 h 6308944"/>
              <a:gd name="connsiteX66" fmla="*/ 4036979 w 12490315"/>
              <a:gd name="connsiteY66" fmla="*/ 856076 h 6308944"/>
              <a:gd name="connsiteX67" fmla="*/ 4007796 w 12490315"/>
              <a:gd name="connsiteY67" fmla="*/ 953352 h 6308944"/>
              <a:gd name="connsiteX68" fmla="*/ 3998068 w 12490315"/>
              <a:gd name="connsiteY68" fmla="*/ 1021446 h 6308944"/>
              <a:gd name="connsiteX69" fmla="*/ 3988340 w 12490315"/>
              <a:gd name="connsiteY69" fmla="*/ 1060356 h 6308944"/>
              <a:gd name="connsiteX70" fmla="*/ 3968885 w 12490315"/>
              <a:gd name="connsiteY70" fmla="*/ 1157633 h 6308944"/>
              <a:gd name="connsiteX71" fmla="*/ 3978613 w 12490315"/>
              <a:gd name="connsiteY71" fmla="*/ 1566195 h 6308944"/>
              <a:gd name="connsiteX72" fmla="*/ 4027251 w 12490315"/>
              <a:gd name="connsiteY72" fmla="*/ 1653744 h 6308944"/>
              <a:gd name="connsiteX73" fmla="*/ 4056434 w 12490315"/>
              <a:gd name="connsiteY73" fmla="*/ 1731565 h 6308944"/>
              <a:gd name="connsiteX74" fmla="*/ 4085617 w 12490315"/>
              <a:gd name="connsiteY74" fmla="*/ 1789931 h 6308944"/>
              <a:gd name="connsiteX75" fmla="*/ 4095345 w 12490315"/>
              <a:gd name="connsiteY75" fmla="*/ 1819114 h 6308944"/>
              <a:gd name="connsiteX76" fmla="*/ 4134255 w 12490315"/>
              <a:gd name="connsiteY76" fmla="*/ 1896935 h 6308944"/>
              <a:gd name="connsiteX77" fmla="*/ 4153711 w 12490315"/>
              <a:gd name="connsiteY77" fmla="*/ 1935846 h 6308944"/>
              <a:gd name="connsiteX78" fmla="*/ 4173166 w 12490315"/>
              <a:gd name="connsiteY78" fmla="*/ 1974756 h 6308944"/>
              <a:gd name="connsiteX79" fmla="*/ 4202349 w 12490315"/>
              <a:gd name="connsiteY79" fmla="*/ 2013667 h 6308944"/>
              <a:gd name="connsiteX80" fmla="*/ 4231532 w 12490315"/>
              <a:gd name="connsiteY80" fmla="*/ 2062305 h 6308944"/>
              <a:gd name="connsiteX81" fmla="*/ 4270443 w 12490315"/>
              <a:gd name="connsiteY81" fmla="*/ 2101216 h 6308944"/>
              <a:gd name="connsiteX82" fmla="*/ 4309353 w 12490315"/>
              <a:gd name="connsiteY82" fmla="*/ 2159582 h 6308944"/>
              <a:gd name="connsiteX83" fmla="*/ 4328809 w 12490315"/>
              <a:gd name="connsiteY83" fmla="*/ 2188765 h 6308944"/>
              <a:gd name="connsiteX84" fmla="*/ 4357991 w 12490315"/>
              <a:gd name="connsiteY84" fmla="*/ 2208220 h 6308944"/>
              <a:gd name="connsiteX85" fmla="*/ 4396902 w 12490315"/>
              <a:gd name="connsiteY85" fmla="*/ 2256859 h 6308944"/>
              <a:gd name="connsiteX86" fmla="*/ 4426085 w 12490315"/>
              <a:gd name="connsiteY86" fmla="*/ 2295769 h 6308944"/>
              <a:gd name="connsiteX87" fmla="*/ 4455268 w 12490315"/>
              <a:gd name="connsiteY87" fmla="*/ 2324952 h 6308944"/>
              <a:gd name="connsiteX88" fmla="*/ 4484451 w 12490315"/>
              <a:gd name="connsiteY88" fmla="*/ 2363863 h 6308944"/>
              <a:gd name="connsiteX89" fmla="*/ 4503906 w 12490315"/>
              <a:gd name="connsiteY89" fmla="*/ 2393046 h 6308944"/>
              <a:gd name="connsiteX90" fmla="*/ 4533089 w 12490315"/>
              <a:gd name="connsiteY90" fmla="*/ 2422229 h 6308944"/>
              <a:gd name="connsiteX91" fmla="*/ 4562272 w 12490315"/>
              <a:gd name="connsiteY91" fmla="*/ 2470867 h 6308944"/>
              <a:gd name="connsiteX92" fmla="*/ 4601183 w 12490315"/>
              <a:gd name="connsiteY92" fmla="*/ 2519505 h 6308944"/>
              <a:gd name="connsiteX93" fmla="*/ 4610911 w 12490315"/>
              <a:gd name="connsiteY93" fmla="*/ 2548688 h 6308944"/>
              <a:gd name="connsiteX94" fmla="*/ 4630366 w 12490315"/>
              <a:gd name="connsiteY94" fmla="*/ 2568144 h 6308944"/>
              <a:gd name="connsiteX95" fmla="*/ 4649821 w 12490315"/>
              <a:gd name="connsiteY95" fmla="*/ 2597327 h 6308944"/>
              <a:gd name="connsiteX96" fmla="*/ 4679004 w 12490315"/>
              <a:gd name="connsiteY96" fmla="*/ 2626510 h 6308944"/>
              <a:gd name="connsiteX97" fmla="*/ 4737370 w 12490315"/>
              <a:gd name="connsiteY97" fmla="*/ 2723786 h 6308944"/>
              <a:gd name="connsiteX98" fmla="*/ 4756826 w 12490315"/>
              <a:gd name="connsiteY98" fmla="*/ 2752969 h 6308944"/>
              <a:gd name="connsiteX99" fmla="*/ 4815191 w 12490315"/>
              <a:gd name="connsiteY99" fmla="*/ 2850246 h 6308944"/>
              <a:gd name="connsiteX100" fmla="*/ 4834647 w 12490315"/>
              <a:gd name="connsiteY100" fmla="*/ 2918339 h 6308944"/>
              <a:gd name="connsiteX101" fmla="*/ 4854102 w 12490315"/>
              <a:gd name="connsiteY101" fmla="*/ 2947522 h 6308944"/>
              <a:gd name="connsiteX102" fmla="*/ 4873557 w 12490315"/>
              <a:gd name="connsiteY102" fmla="*/ 3054527 h 6308944"/>
              <a:gd name="connsiteX103" fmla="*/ 4902740 w 12490315"/>
              <a:gd name="connsiteY103" fmla="*/ 3122620 h 6308944"/>
              <a:gd name="connsiteX104" fmla="*/ 4912468 w 12490315"/>
              <a:gd name="connsiteY104" fmla="*/ 3249080 h 6308944"/>
              <a:gd name="connsiteX105" fmla="*/ 4931923 w 12490315"/>
              <a:gd name="connsiteY105" fmla="*/ 3356084 h 6308944"/>
              <a:gd name="connsiteX106" fmla="*/ 4912468 w 12490315"/>
              <a:gd name="connsiteY106" fmla="*/ 3501999 h 6308944"/>
              <a:gd name="connsiteX107" fmla="*/ 4902740 w 12490315"/>
              <a:gd name="connsiteY107" fmla="*/ 3589548 h 6308944"/>
              <a:gd name="connsiteX108" fmla="*/ 4873557 w 12490315"/>
              <a:gd name="connsiteY108" fmla="*/ 3657642 h 6308944"/>
              <a:gd name="connsiteX109" fmla="*/ 4863830 w 12490315"/>
              <a:gd name="connsiteY109" fmla="*/ 3686825 h 6308944"/>
              <a:gd name="connsiteX110" fmla="*/ 4824919 w 12490315"/>
              <a:gd name="connsiteY110" fmla="*/ 3745190 h 6308944"/>
              <a:gd name="connsiteX111" fmla="*/ 4786009 w 12490315"/>
              <a:gd name="connsiteY111" fmla="*/ 3823012 h 6308944"/>
              <a:gd name="connsiteX112" fmla="*/ 4766553 w 12490315"/>
              <a:gd name="connsiteY112" fmla="*/ 3852195 h 6308944"/>
              <a:gd name="connsiteX113" fmla="*/ 4747098 w 12490315"/>
              <a:gd name="connsiteY113" fmla="*/ 3900833 h 6308944"/>
              <a:gd name="connsiteX114" fmla="*/ 4737370 w 12490315"/>
              <a:gd name="connsiteY114" fmla="*/ 3930016 h 6308944"/>
              <a:gd name="connsiteX115" fmla="*/ 4708187 w 12490315"/>
              <a:gd name="connsiteY115" fmla="*/ 3978654 h 6308944"/>
              <a:gd name="connsiteX116" fmla="*/ 4698460 w 12490315"/>
              <a:gd name="connsiteY116" fmla="*/ 4017565 h 6308944"/>
              <a:gd name="connsiteX117" fmla="*/ 4679004 w 12490315"/>
              <a:gd name="connsiteY117" fmla="*/ 4037020 h 6308944"/>
              <a:gd name="connsiteX118" fmla="*/ 4669277 w 12490315"/>
              <a:gd name="connsiteY118" fmla="*/ 4075931 h 6308944"/>
              <a:gd name="connsiteX119" fmla="*/ 4649821 w 12490315"/>
              <a:gd name="connsiteY119" fmla="*/ 4095386 h 6308944"/>
              <a:gd name="connsiteX120" fmla="*/ 4630366 w 12490315"/>
              <a:gd name="connsiteY120" fmla="*/ 4124569 h 6308944"/>
              <a:gd name="connsiteX121" fmla="*/ 4610911 w 12490315"/>
              <a:gd name="connsiteY121" fmla="*/ 4163480 h 6308944"/>
              <a:gd name="connsiteX122" fmla="*/ 4601183 w 12490315"/>
              <a:gd name="connsiteY122" fmla="*/ 4192663 h 6308944"/>
              <a:gd name="connsiteX123" fmla="*/ 4572000 w 12490315"/>
              <a:gd name="connsiteY123" fmla="*/ 4231573 h 6308944"/>
              <a:gd name="connsiteX124" fmla="*/ 4533089 w 12490315"/>
              <a:gd name="connsiteY124" fmla="*/ 4309395 h 6308944"/>
              <a:gd name="connsiteX125" fmla="*/ 4503906 w 12490315"/>
              <a:gd name="connsiteY125" fmla="*/ 4377488 h 6308944"/>
              <a:gd name="connsiteX126" fmla="*/ 4494179 w 12490315"/>
              <a:gd name="connsiteY126" fmla="*/ 4445582 h 6308944"/>
              <a:gd name="connsiteX127" fmla="*/ 4455876 w 12490315"/>
              <a:gd name="connsiteY127" fmla="*/ 4494018 h 6308944"/>
              <a:gd name="connsiteX128" fmla="*/ 4433888 w 12490315"/>
              <a:gd name="connsiteY128" fmla="*/ 4777741 h 6308944"/>
              <a:gd name="connsiteX129" fmla="*/ 4503906 w 12490315"/>
              <a:gd name="connsiteY129" fmla="*/ 5009786 h 6308944"/>
              <a:gd name="connsiteX130" fmla="*/ 4533089 w 12490315"/>
              <a:gd name="connsiteY130" fmla="*/ 5077880 h 6308944"/>
              <a:gd name="connsiteX131" fmla="*/ 4552545 w 12490315"/>
              <a:gd name="connsiteY131" fmla="*/ 5136246 h 6308944"/>
              <a:gd name="connsiteX132" fmla="*/ 4581728 w 12490315"/>
              <a:gd name="connsiteY132" fmla="*/ 5233522 h 6308944"/>
              <a:gd name="connsiteX133" fmla="*/ 4601183 w 12490315"/>
              <a:gd name="connsiteY133" fmla="*/ 5291888 h 6308944"/>
              <a:gd name="connsiteX134" fmla="*/ 4630366 w 12490315"/>
              <a:gd name="connsiteY134" fmla="*/ 5330799 h 6308944"/>
              <a:gd name="connsiteX135" fmla="*/ 4649821 w 12490315"/>
              <a:gd name="connsiteY135" fmla="*/ 5389165 h 6308944"/>
              <a:gd name="connsiteX136" fmla="*/ 4708187 w 12490315"/>
              <a:gd name="connsiteY136" fmla="*/ 5486442 h 6308944"/>
              <a:gd name="connsiteX137" fmla="*/ 4717915 w 12490315"/>
              <a:gd name="connsiteY137" fmla="*/ 5515625 h 6308944"/>
              <a:gd name="connsiteX138" fmla="*/ 4776281 w 12490315"/>
              <a:gd name="connsiteY138" fmla="*/ 5593446 h 6308944"/>
              <a:gd name="connsiteX139" fmla="*/ 4805464 w 12490315"/>
              <a:gd name="connsiteY139" fmla="*/ 5632356 h 6308944"/>
              <a:gd name="connsiteX140" fmla="*/ 4912468 w 12490315"/>
              <a:gd name="connsiteY140" fmla="*/ 5729633 h 6308944"/>
              <a:gd name="connsiteX141" fmla="*/ 4931923 w 12490315"/>
              <a:gd name="connsiteY141" fmla="*/ 5758816 h 6308944"/>
              <a:gd name="connsiteX142" fmla="*/ 5019472 w 12490315"/>
              <a:gd name="connsiteY142" fmla="*/ 5826910 h 6308944"/>
              <a:gd name="connsiteX143" fmla="*/ 5058383 w 12490315"/>
              <a:gd name="connsiteY143" fmla="*/ 5846365 h 6308944"/>
              <a:gd name="connsiteX144" fmla="*/ 5087566 w 12490315"/>
              <a:gd name="connsiteY144" fmla="*/ 5875548 h 6308944"/>
              <a:gd name="connsiteX145" fmla="*/ 5126477 w 12490315"/>
              <a:gd name="connsiteY145" fmla="*/ 5885276 h 6308944"/>
              <a:gd name="connsiteX146" fmla="*/ 5165387 w 12490315"/>
              <a:gd name="connsiteY146" fmla="*/ 5904731 h 6308944"/>
              <a:gd name="connsiteX147" fmla="*/ 5204298 w 12490315"/>
              <a:gd name="connsiteY147" fmla="*/ 5933914 h 6308944"/>
              <a:gd name="connsiteX148" fmla="*/ 5282119 w 12490315"/>
              <a:gd name="connsiteY148" fmla="*/ 5953369 h 6308944"/>
              <a:gd name="connsiteX149" fmla="*/ 5369668 w 12490315"/>
              <a:gd name="connsiteY149" fmla="*/ 5992280 h 6308944"/>
              <a:gd name="connsiteX150" fmla="*/ 5428034 w 12490315"/>
              <a:gd name="connsiteY150" fmla="*/ 6021463 h 6308944"/>
              <a:gd name="connsiteX151" fmla="*/ 5554494 w 12490315"/>
              <a:gd name="connsiteY151" fmla="*/ 6060373 h 6308944"/>
              <a:gd name="connsiteX152" fmla="*/ 5661498 w 12490315"/>
              <a:gd name="connsiteY152" fmla="*/ 6089556 h 6308944"/>
              <a:gd name="connsiteX153" fmla="*/ 5700409 w 12490315"/>
              <a:gd name="connsiteY153" fmla="*/ 6109012 h 6308944"/>
              <a:gd name="connsiteX154" fmla="*/ 5768502 w 12490315"/>
              <a:gd name="connsiteY154" fmla="*/ 6118739 h 6308944"/>
              <a:gd name="connsiteX155" fmla="*/ 5817140 w 12490315"/>
              <a:gd name="connsiteY155" fmla="*/ 6128467 h 6308944"/>
              <a:gd name="connsiteX156" fmla="*/ 5856051 w 12490315"/>
              <a:gd name="connsiteY156" fmla="*/ 6147922 h 6308944"/>
              <a:gd name="connsiteX157" fmla="*/ 5924145 w 12490315"/>
              <a:gd name="connsiteY157" fmla="*/ 6167378 h 6308944"/>
              <a:gd name="connsiteX158" fmla="*/ 5982511 w 12490315"/>
              <a:gd name="connsiteY158" fmla="*/ 6177105 h 6308944"/>
              <a:gd name="connsiteX159" fmla="*/ 6021421 w 12490315"/>
              <a:gd name="connsiteY159" fmla="*/ 6186833 h 6308944"/>
              <a:gd name="connsiteX160" fmla="*/ 6070060 w 12490315"/>
              <a:gd name="connsiteY160" fmla="*/ 6196561 h 6308944"/>
              <a:gd name="connsiteX161" fmla="*/ 6138153 w 12490315"/>
              <a:gd name="connsiteY161" fmla="*/ 6216016 h 6308944"/>
              <a:gd name="connsiteX162" fmla="*/ 6322979 w 12490315"/>
              <a:gd name="connsiteY162" fmla="*/ 6245199 h 6308944"/>
              <a:gd name="connsiteX163" fmla="*/ 6381345 w 12490315"/>
              <a:gd name="connsiteY163" fmla="*/ 6254927 h 6308944"/>
              <a:gd name="connsiteX164" fmla="*/ 6488349 w 12490315"/>
              <a:gd name="connsiteY164" fmla="*/ 6264654 h 6308944"/>
              <a:gd name="connsiteX165" fmla="*/ 7208196 w 12490315"/>
              <a:gd name="connsiteY165" fmla="*/ 6293837 h 6308944"/>
              <a:gd name="connsiteX166" fmla="*/ 7996136 w 12490315"/>
              <a:gd name="connsiteY166" fmla="*/ 6284110 h 6308944"/>
              <a:gd name="connsiteX167" fmla="*/ 8073957 w 12490315"/>
              <a:gd name="connsiteY167" fmla="*/ 6274382 h 6308944"/>
              <a:gd name="connsiteX168" fmla="*/ 8200417 w 12490315"/>
              <a:gd name="connsiteY168" fmla="*/ 6264654 h 6308944"/>
              <a:gd name="connsiteX169" fmla="*/ 8287966 w 12490315"/>
              <a:gd name="connsiteY169" fmla="*/ 6235471 h 6308944"/>
              <a:gd name="connsiteX170" fmla="*/ 8501974 w 12490315"/>
              <a:gd name="connsiteY170" fmla="*/ 6225744 h 6308944"/>
              <a:gd name="connsiteX171" fmla="*/ 8560340 w 12490315"/>
              <a:gd name="connsiteY171" fmla="*/ 6206288 h 6308944"/>
              <a:gd name="connsiteX172" fmla="*/ 8745166 w 12490315"/>
              <a:gd name="connsiteY172" fmla="*/ 6186833 h 6308944"/>
              <a:gd name="connsiteX173" fmla="*/ 8891081 w 12490315"/>
              <a:gd name="connsiteY173" fmla="*/ 6157650 h 6308944"/>
              <a:gd name="connsiteX174" fmla="*/ 8978630 w 12490315"/>
              <a:gd name="connsiteY174" fmla="*/ 6147922 h 6308944"/>
              <a:gd name="connsiteX175" fmla="*/ 9017540 w 12490315"/>
              <a:gd name="connsiteY175" fmla="*/ 6138195 h 6308944"/>
              <a:gd name="connsiteX176" fmla="*/ 9134272 w 12490315"/>
              <a:gd name="connsiteY176" fmla="*/ 6118739 h 6308944"/>
              <a:gd name="connsiteX177" fmla="*/ 9221821 w 12490315"/>
              <a:gd name="connsiteY177" fmla="*/ 6089556 h 6308944"/>
              <a:gd name="connsiteX178" fmla="*/ 9251004 w 12490315"/>
              <a:gd name="connsiteY178" fmla="*/ 6070101 h 6308944"/>
              <a:gd name="connsiteX179" fmla="*/ 9377464 w 12490315"/>
              <a:gd name="connsiteY179" fmla="*/ 5972825 h 6308944"/>
              <a:gd name="connsiteX180" fmla="*/ 9465013 w 12490315"/>
              <a:gd name="connsiteY180" fmla="*/ 5924186 h 6308944"/>
              <a:gd name="connsiteX181" fmla="*/ 9620655 w 12490315"/>
              <a:gd name="connsiteY181" fmla="*/ 5768544 h 6308944"/>
              <a:gd name="connsiteX182" fmla="*/ 9679021 w 12490315"/>
              <a:gd name="connsiteY182" fmla="*/ 5680995 h 6308944"/>
              <a:gd name="connsiteX183" fmla="*/ 9893030 w 12490315"/>
              <a:gd name="connsiteY183" fmla="*/ 5379437 h 6308944"/>
              <a:gd name="connsiteX184" fmla="*/ 9970851 w 12490315"/>
              <a:gd name="connsiteY184" fmla="*/ 5252978 h 6308944"/>
              <a:gd name="connsiteX185" fmla="*/ 10009762 w 12490315"/>
              <a:gd name="connsiteY185" fmla="*/ 5145973 h 6308944"/>
              <a:gd name="connsiteX186" fmla="*/ 10077855 w 12490315"/>
              <a:gd name="connsiteY186" fmla="*/ 5048697 h 6308944"/>
              <a:gd name="connsiteX187" fmla="*/ 10116766 w 12490315"/>
              <a:gd name="connsiteY187" fmla="*/ 4980603 h 6308944"/>
              <a:gd name="connsiteX188" fmla="*/ 10272409 w 12490315"/>
              <a:gd name="connsiteY188" fmla="*/ 4708229 h 6308944"/>
              <a:gd name="connsiteX189" fmla="*/ 10359957 w 12490315"/>
              <a:gd name="connsiteY189" fmla="*/ 4601225 h 6308944"/>
              <a:gd name="connsiteX190" fmla="*/ 10554511 w 12490315"/>
              <a:gd name="connsiteY190" fmla="*/ 4455310 h 6308944"/>
              <a:gd name="connsiteX191" fmla="*/ 10778247 w 12490315"/>
              <a:gd name="connsiteY191" fmla="*/ 4309395 h 6308944"/>
              <a:gd name="connsiteX192" fmla="*/ 10826885 w 12490315"/>
              <a:gd name="connsiteY192" fmla="*/ 4270484 h 6308944"/>
              <a:gd name="connsiteX193" fmla="*/ 10963072 w 12490315"/>
              <a:gd name="connsiteY193" fmla="*/ 4221846 h 6308944"/>
              <a:gd name="connsiteX194" fmla="*/ 11099260 w 12490315"/>
              <a:gd name="connsiteY194" fmla="*/ 4182935 h 6308944"/>
              <a:gd name="connsiteX195" fmla="*/ 11177081 w 12490315"/>
              <a:gd name="connsiteY195" fmla="*/ 4163480 h 6308944"/>
              <a:gd name="connsiteX196" fmla="*/ 11663464 w 12490315"/>
              <a:gd name="connsiteY196" fmla="*/ 4134297 h 6308944"/>
              <a:gd name="connsiteX197" fmla="*/ 11819106 w 12490315"/>
              <a:gd name="connsiteY197" fmla="*/ 4114842 h 6308944"/>
              <a:gd name="connsiteX198" fmla="*/ 11877472 w 12490315"/>
              <a:gd name="connsiteY198" fmla="*/ 4105114 h 6308944"/>
              <a:gd name="connsiteX199" fmla="*/ 12033115 w 12490315"/>
              <a:gd name="connsiteY199" fmla="*/ 4066203 h 6308944"/>
              <a:gd name="connsiteX200" fmla="*/ 12081753 w 12490315"/>
              <a:gd name="connsiteY200" fmla="*/ 4046748 h 6308944"/>
              <a:gd name="connsiteX201" fmla="*/ 12101209 w 12490315"/>
              <a:gd name="connsiteY201" fmla="*/ 4027293 h 6308944"/>
              <a:gd name="connsiteX202" fmla="*/ 12140119 w 12490315"/>
              <a:gd name="connsiteY202" fmla="*/ 3998110 h 6308944"/>
              <a:gd name="connsiteX203" fmla="*/ 12198485 w 12490315"/>
              <a:gd name="connsiteY203" fmla="*/ 3959199 h 6308944"/>
              <a:gd name="connsiteX204" fmla="*/ 12266579 w 12490315"/>
              <a:gd name="connsiteY204" fmla="*/ 3871650 h 6308944"/>
              <a:gd name="connsiteX205" fmla="*/ 12286034 w 12490315"/>
              <a:gd name="connsiteY205" fmla="*/ 3813284 h 6308944"/>
              <a:gd name="connsiteX206" fmla="*/ 12354128 w 12490315"/>
              <a:gd name="connsiteY206" fmla="*/ 3716007 h 6308944"/>
              <a:gd name="connsiteX207" fmla="*/ 12422221 w 12490315"/>
              <a:gd name="connsiteY207" fmla="*/ 3531182 h 6308944"/>
              <a:gd name="connsiteX208" fmla="*/ 12441677 w 12490315"/>
              <a:gd name="connsiteY208" fmla="*/ 3443633 h 6308944"/>
              <a:gd name="connsiteX209" fmla="*/ 12461132 w 12490315"/>
              <a:gd name="connsiteY209" fmla="*/ 3394995 h 6308944"/>
              <a:gd name="connsiteX210" fmla="*/ 12490315 w 12490315"/>
              <a:gd name="connsiteY210" fmla="*/ 3297718 h 6308944"/>
              <a:gd name="connsiteX211" fmla="*/ 12470860 w 12490315"/>
              <a:gd name="connsiteY211" fmla="*/ 3200442 h 6308944"/>
              <a:gd name="connsiteX212" fmla="*/ 12451404 w 12490315"/>
              <a:gd name="connsiteY212" fmla="*/ 3161531 h 6308944"/>
              <a:gd name="connsiteX213" fmla="*/ 12441677 w 12490315"/>
              <a:gd name="connsiteY213" fmla="*/ 3103165 h 6308944"/>
              <a:gd name="connsiteX214" fmla="*/ 12393038 w 12490315"/>
              <a:gd name="connsiteY214" fmla="*/ 2966978 h 6308944"/>
              <a:gd name="connsiteX215" fmla="*/ 12373583 w 12490315"/>
              <a:gd name="connsiteY215" fmla="*/ 2879429 h 6308944"/>
              <a:gd name="connsiteX216" fmla="*/ 12363855 w 12490315"/>
              <a:gd name="connsiteY216" fmla="*/ 2811335 h 6308944"/>
              <a:gd name="connsiteX0" fmla="*/ 0 w 12490315"/>
              <a:gd name="connsiteY0" fmla="*/ 749071 h 6308944"/>
              <a:gd name="connsiteX1" fmla="*/ 97277 w 12490315"/>
              <a:gd name="connsiteY1" fmla="*/ 817165 h 6308944"/>
              <a:gd name="connsiteX2" fmla="*/ 165370 w 12490315"/>
              <a:gd name="connsiteY2" fmla="*/ 836620 h 6308944"/>
              <a:gd name="connsiteX3" fmla="*/ 204281 w 12490315"/>
              <a:gd name="connsiteY3" fmla="*/ 856076 h 6308944"/>
              <a:gd name="connsiteX4" fmla="*/ 282102 w 12490315"/>
              <a:gd name="connsiteY4" fmla="*/ 885259 h 6308944"/>
              <a:gd name="connsiteX5" fmla="*/ 408562 w 12490315"/>
              <a:gd name="connsiteY5" fmla="*/ 943625 h 6308944"/>
              <a:gd name="connsiteX6" fmla="*/ 447472 w 12490315"/>
              <a:gd name="connsiteY6" fmla="*/ 953352 h 6308944"/>
              <a:gd name="connsiteX7" fmla="*/ 505838 w 12490315"/>
              <a:gd name="connsiteY7" fmla="*/ 972807 h 6308944"/>
              <a:gd name="connsiteX8" fmla="*/ 544749 w 12490315"/>
              <a:gd name="connsiteY8" fmla="*/ 982535 h 6308944"/>
              <a:gd name="connsiteX9" fmla="*/ 680936 w 12490315"/>
              <a:gd name="connsiteY9" fmla="*/ 1021446 h 6308944"/>
              <a:gd name="connsiteX10" fmla="*/ 710119 w 12490315"/>
              <a:gd name="connsiteY10" fmla="*/ 1031173 h 6308944"/>
              <a:gd name="connsiteX11" fmla="*/ 758757 w 12490315"/>
              <a:gd name="connsiteY11" fmla="*/ 1050629 h 6308944"/>
              <a:gd name="connsiteX12" fmla="*/ 875489 w 12490315"/>
              <a:gd name="connsiteY12" fmla="*/ 1070084 h 6308944"/>
              <a:gd name="connsiteX13" fmla="*/ 1031132 w 12490315"/>
              <a:gd name="connsiteY13" fmla="*/ 1099267 h 6308944"/>
              <a:gd name="connsiteX14" fmla="*/ 1089498 w 12490315"/>
              <a:gd name="connsiteY14" fmla="*/ 1108995 h 6308944"/>
              <a:gd name="connsiteX15" fmla="*/ 1303506 w 12490315"/>
              <a:gd name="connsiteY15" fmla="*/ 1128450 h 6308944"/>
              <a:gd name="connsiteX16" fmla="*/ 1498060 w 12490315"/>
              <a:gd name="connsiteY16" fmla="*/ 1157633 h 6308944"/>
              <a:gd name="connsiteX17" fmla="*/ 1595336 w 12490315"/>
              <a:gd name="connsiteY17" fmla="*/ 1167361 h 6308944"/>
              <a:gd name="connsiteX18" fmla="*/ 1663430 w 12490315"/>
              <a:gd name="connsiteY18" fmla="*/ 1186816 h 6308944"/>
              <a:gd name="connsiteX19" fmla="*/ 1750979 w 12490315"/>
              <a:gd name="connsiteY19" fmla="*/ 1196544 h 6308944"/>
              <a:gd name="connsiteX20" fmla="*/ 1945532 w 12490315"/>
              <a:gd name="connsiteY20" fmla="*/ 1215999 h 6308944"/>
              <a:gd name="connsiteX21" fmla="*/ 2276272 w 12490315"/>
              <a:gd name="connsiteY21" fmla="*/ 1245182 h 6308944"/>
              <a:gd name="connsiteX22" fmla="*/ 2645923 w 12490315"/>
              <a:gd name="connsiteY22" fmla="*/ 1264637 h 6308944"/>
              <a:gd name="connsiteX23" fmla="*/ 4036979 w 12490315"/>
              <a:gd name="connsiteY23" fmla="*/ 1245182 h 6308944"/>
              <a:gd name="connsiteX24" fmla="*/ 4202349 w 12490315"/>
              <a:gd name="connsiteY24" fmla="*/ 1225727 h 6308944"/>
              <a:gd name="connsiteX25" fmla="*/ 4387174 w 12490315"/>
              <a:gd name="connsiteY25" fmla="*/ 1196544 h 6308944"/>
              <a:gd name="connsiteX26" fmla="*/ 4523362 w 12490315"/>
              <a:gd name="connsiteY26" fmla="*/ 1177088 h 6308944"/>
              <a:gd name="connsiteX27" fmla="*/ 4640094 w 12490315"/>
              <a:gd name="connsiteY27" fmla="*/ 1157633 h 6308944"/>
              <a:gd name="connsiteX28" fmla="*/ 4679004 w 12490315"/>
              <a:gd name="connsiteY28" fmla="*/ 1147905 h 6308944"/>
              <a:gd name="connsiteX29" fmla="*/ 4786009 w 12490315"/>
              <a:gd name="connsiteY29" fmla="*/ 1128450 h 6308944"/>
              <a:gd name="connsiteX30" fmla="*/ 4863830 w 12490315"/>
              <a:gd name="connsiteY30" fmla="*/ 1089539 h 6308944"/>
              <a:gd name="connsiteX31" fmla="*/ 4941651 w 12490315"/>
              <a:gd name="connsiteY31" fmla="*/ 1050629 h 6308944"/>
              <a:gd name="connsiteX32" fmla="*/ 4970834 w 12490315"/>
              <a:gd name="connsiteY32" fmla="*/ 1040901 h 6308944"/>
              <a:gd name="connsiteX33" fmla="*/ 5019472 w 12490315"/>
              <a:gd name="connsiteY33" fmla="*/ 1011718 h 6308944"/>
              <a:gd name="connsiteX34" fmla="*/ 5048655 w 12490315"/>
              <a:gd name="connsiteY34" fmla="*/ 992263 h 6308944"/>
              <a:gd name="connsiteX35" fmla="*/ 5107021 w 12490315"/>
              <a:gd name="connsiteY35" fmla="*/ 963080 h 6308944"/>
              <a:gd name="connsiteX36" fmla="*/ 5165387 w 12490315"/>
              <a:gd name="connsiteY36" fmla="*/ 914442 h 6308944"/>
              <a:gd name="connsiteX37" fmla="*/ 5194570 w 12490315"/>
              <a:gd name="connsiteY37" fmla="*/ 875531 h 6308944"/>
              <a:gd name="connsiteX38" fmla="*/ 5223753 w 12490315"/>
              <a:gd name="connsiteY38" fmla="*/ 846348 h 6308944"/>
              <a:gd name="connsiteX39" fmla="*/ 5281714 w 12490315"/>
              <a:gd name="connsiteY39" fmla="*/ 787779 h 6308944"/>
              <a:gd name="connsiteX40" fmla="*/ 5306134 w 12490315"/>
              <a:gd name="connsiteY40" fmla="*/ 729008 h 6308944"/>
              <a:gd name="connsiteX41" fmla="*/ 5335317 w 12490315"/>
              <a:gd name="connsiteY41" fmla="*/ 685537 h 6308944"/>
              <a:gd name="connsiteX42" fmla="*/ 5359332 w 12490315"/>
              <a:gd name="connsiteY42" fmla="*/ 641864 h 6308944"/>
              <a:gd name="connsiteX43" fmla="*/ 5393076 w 12490315"/>
              <a:gd name="connsiteY43" fmla="*/ 531718 h 6308944"/>
              <a:gd name="connsiteX44" fmla="*/ 5315457 w 12490315"/>
              <a:gd name="connsiteY44" fmla="*/ 233505 h 6308944"/>
              <a:gd name="connsiteX45" fmla="*/ 5262056 w 12490315"/>
              <a:gd name="connsiteY45" fmla="*/ 141801 h 6308944"/>
              <a:gd name="connsiteX46" fmla="*/ 5145729 w 12490315"/>
              <a:gd name="connsiteY46" fmla="*/ 54051 h 6308944"/>
              <a:gd name="connsiteX47" fmla="*/ 5111176 w 12490315"/>
              <a:gd name="connsiteY47" fmla="*/ 30035 h 6308944"/>
              <a:gd name="connsiteX48" fmla="*/ 5067705 w 12490315"/>
              <a:gd name="connsiteY48" fmla="*/ 10377 h 6308944"/>
              <a:gd name="connsiteX49" fmla="*/ 4873943 w 12490315"/>
              <a:gd name="connsiteY49" fmla="*/ 2065 h 6308944"/>
              <a:gd name="connsiteX50" fmla="*/ 4679004 w 12490315"/>
              <a:gd name="connsiteY50" fmla="*/ 48680 h 6308944"/>
              <a:gd name="connsiteX51" fmla="*/ 4610911 w 12490315"/>
              <a:gd name="connsiteY51" fmla="*/ 87590 h 6308944"/>
              <a:gd name="connsiteX52" fmla="*/ 4572000 w 12490315"/>
              <a:gd name="connsiteY52" fmla="*/ 97318 h 6308944"/>
              <a:gd name="connsiteX53" fmla="*/ 4513634 w 12490315"/>
              <a:gd name="connsiteY53" fmla="*/ 145956 h 6308944"/>
              <a:gd name="connsiteX54" fmla="*/ 4474723 w 12490315"/>
              <a:gd name="connsiteY54" fmla="*/ 184867 h 6308944"/>
              <a:gd name="connsiteX55" fmla="*/ 4416357 w 12490315"/>
              <a:gd name="connsiteY55" fmla="*/ 223778 h 6308944"/>
              <a:gd name="connsiteX56" fmla="*/ 4387174 w 12490315"/>
              <a:gd name="connsiteY56" fmla="*/ 243233 h 6308944"/>
              <a:gd name="connsiteX57" fmla="*/ 4348264 w 12490315"/>
              <a:gd name="connsiteY57" fmla="*/ 301599 h 6308944"/>
              <a:gd name="connsiteX58" fmla="*/ 4309353 w 12490315"/>
              <a:gd name="connsiteY58" fmla="*/ 330782 h 6308944"/>
              <a:gd name="connsiteX59" fmla="*/ 4270443 w 12490315"/>
              <a:gd name="connsiteY59" fmla="*/ 389148 h 6308944"/>
              <a:gd name="connsiteX60" fmla="*/ 4231532 w 12490315"/>
              <a:gd name="connsiteY60" fmla="*/ 457242 h 6308944"/>
              <a:gd name="connsiteX61" fmla="*/ 4173166 w 12490315"/>
              <a:gd name="connsiteY61" fmla="*/ 535063 h 6308944"/>
              <a:gd name="connsiteX62" fmla="*/ 4134255 w 12490315"/>
              <a:gd name="connsiteY62" fmla="*/ 622612 h 6308944"/>
              <a:gd name="connsiteX63" fmla="*/ 4105072 w 12490315"/>
              <a:gd name="connsiteY63" fmla="*/ 680978 h 6308944"/>
              <a:gd name="connsiteX64" fmla="*/ 4085617 w 12490315"/>
              <a:gd name="connsiteY64" fmla="*/ 710161 h 6308944"/>
              <a:gd name="connsiteX65" fmla="*/ 4056434 w 12490315"/>
              <a:gd name="connsiteY65" fmla="*/ 797710 h 6308944"/>
              <a:gd name="connsiteX66" fmla="*/ 4036979 w 12490315"/>
              <a:gd name="connsiteY66" fmla="*/ 856076 h 6308944"/>
              <a:gd name="connsiteX67" fmla="*/ 4007796 w 12490315"/>
              <a:gd name="connsiteY67" fmla="*/ 953352 h 6308944"/>
              <a:gd name="connsiteX68" fmla="*/ 3998068 w 12490315"/>
              <a:gd name="connsiteY68" fmla="*/ 1021446 h 6308944"/>
              <a:gd name="connsiteX69" fmla="*/ 3988340 w 12490315"/>
              <a:gd name="connsiteY69" fmla="*/ 1060356 h 6308944"/>
              <a:gd name="connsiteX70" fmla="*/ 3968885 w 12490315"/>
              <a:gd name="connsiteY70" fmla="*/ 1157633 h 6308944"/>
              <a:gd name="connsiteX71" fmla="*/ 3978613 w 12490315"/>
              <a:gd name="connsiteY71" fmla="*/ 1566195 h 6308944"/>
              <a:gd name="connsiteX72" fmla="*/ 4027251 w 12490315"/>
              <a:gd name="connsiteY72" fmla="*/ 1653744 h 6308944"/>
              <a:gd name="connsiteX73" fmla="*/ 4056434 w 12490315"/>
              <a:gd name="connsiteY73" fmla="*/ 1731565 h 6308944"/>
              <a:gd name="connsiteX74" fmla="*/ 4085617 w 12490315"/>
              <a:gd name="connsiteY74" fmla="*/ 1789931 h 6308944"/>
              <a:gd name="connsiteX75" fmla="*/ 4095345 w 12490315"/>
              <a:gd name="connsiteY75" fmla="*/ 1819114 h 6308944"/>
              <a:gd name="connsiteX76" fmla="*/ 4134255 w 12490315"/>
              <a:gd name="connsiteY76" fmla="*/ 1896935 h 6308944"/>
              <a:gd name="connsiteX77" fmla="*/ 4153711 w 12490315"/>
              <a:gd name="connsiteY77" fmla="*/ 1935846 h 6308944"/>
              <a:gd name="connsiteX78" fmla="*/ 4173166 w 12490315"/>
              <a:gd name="connsiteY78" fmla="*/ 1974756 h 6308944"/>
              <a:gd name="connsiteX79" fmla="*/ 4202349 w 12490315"/>
              <a:gd name="connsiteY79" fmla="*/ 2013667 h 6308944"/>
              <a:gd name="connsiteX80" fmla="*/ 4231532 w 12490315"/>
              <a:gd name="connsiteY80" fmla="*/ 2062305 h 6308944"/>
              <a:gd name="connsiteX81" fmla="*/ 4270443 w 12490315"/>
              <a:gd name="connsiteY81" fmla="*/ 2101216 h 6308944"/>
              <a:gd name="connsiteX82" fmla="*/ 4309353 w 12490315"/>
              <a:gd name="connsiteY82" fmla="*/ 2159582 h 6308944"/>
              <a:gd name="connsiteX83" fmla="*/ 4328809 w 12490315"/>
              <a:gd name="connsiteY83" fmla="*/ 2188765 h 6308944"/>
              <a:gd name="connsiteX84" fmla="*/ 4357991 w 12490315"/>
              <a:gd name="connsiteY84" fmla="*/ 2208220 h 6308944"/>
              <a:gd name="connsiteX85" fmla="*/ 4396902 w 12490315"/>
              <a:gd name="connsiteY85" fmla="*/ 2256859 h 6308944"/>
              <a:gd name="connsiteX86" fmla="*/ 4426085 w 12490315"/>
              <a:gd name="connsiteY86" fmla="*/ 2295769 h 6308944"/>
              <a:gd name="connsiteX87" fmla="*/ 4455268 w 12490315"/>
              <a:gd name="connsiteY87" fmla="*/ 2324952 h 6308944"/>
              <a:gd name="connsiteX88" fmla="*/ 4484451 w 12490315"/>
              <a:gd name="connsiteY88" fmla="*/ 2363863 h 6308944"/>
              <a:gd name="connsiteX89" fmla="*/ 4503906 w 12490315"/>
              <a:gd name="connsiteY89" fmla="*/ 2393046 h 6308944"/>
              <a:gd name="connsiteX90" fmla="*/ 4533089 w 12490315"/>
              <a:gd name="connsiteY90" fmla="*/ 2422229 h 6308944"/>
              <a:gd name="connsiteX91" fmla="*/ 4562272 w 12490315"/>
              <a:gd name="connsiteY91" fmla="*/ 2470867 h 6308944"/>
              <a:gd name="connsiteX92" fmla="*/ 4601183 w 12490315"/>
              <a:gd name="connsiteY92" fmla="*/ 2519505 h 6308944"/>
              <a:gd name="connsiteX93" fmla="*/ 4610911 w 12490315"/>
              <a:gd name="connsiteY93" fmla="*/ 2548688 h 6308944"/>
              <a:gd name="connsiteX94" fmla="*/ 4630366 w 12490315"/>
              <a:gd name="connsiteY94" fmla="*/ 2568144 h 6308944"/>
              <a:gd name="connsiteX95" fmla="*/ 4649821 w 12490315"/>
              <a:gd name="connsiteY95" fmla="*/ 2597327 h 6308944"/>
              <a:gd name="connsiteX96" fmla="*/ 4679004 w 12490315"/>
              <a:gd name="connsiteY96" fmla="*/ 2626510 h 6308944"/>
              <a:gd name="connsiteX97" fmla="*/ 4737370 w 12490315"/>
              <a:gd name="connsiteY97" fmla="*/ 2723786 h 6308944"/>
              <a:gd name="connsiteX98" fmla="*/ 4756826 w 12490315"/>
              <a:gd name="connsiteY98" fmla="*/ 2752969 h 6308944"/>
              <a:gd name="connsiteX99" fmla="*/ 4815191 w 12490315"/>
              <a:gd name="connsiteY99" fmla="*/ 2850246 h 6308944"/>
              <a:gd name="connsiteX100" fmla="*/ 4834647 w 12490315"/>
              <a:gd name="connsiteY100" fmla="*/ 2918339 h 6308944"/>
              <a:gd name="connsiteX101" fmla="*/ 4854102 w 12490315"/>
              <a:gd name="connsiteY101" fmla="*/ 2947522 h 6308944"/>
              <a:gd name="connsiteX102" fmla="*/ 4873557 w 12490315"/>
              <a:gd name="connsiteY102" fmla="*/ 3054527 h 6308944"/>
              <a:gd name="connsiteX103" fmla="*/ 4902740 w 12490315"/>
              <a:gd name="connsiteY103" fmla="*/ 3122620 h 6308944"/>
              <a:gd name="connsiteX104" fmla="*/ 4912468 w 12490315"/>
              <a:gd name="connsiteY104" fmla="*/ 3249080 h 6308944"/>
              <a:gd name="connsiteX105" fmla="*/ 4931923 w 12490315"/>
              <a:gd name="connsiteY105" fmla="*/ 3356084 h 6308944"/>
              <a:gd name="connsiteX106" fmla="*/ 4912468 w 12490315"/>
              <a:gd name="connsiteY106" fmla="*/ 3501999 h 6308944"/>
              <a:gd name="connsiteX107" fmla="*/ 4902740 w 12490315"/>
              <a:gd name="connsiteY107" fmla="*/ 3589548 h 6308944"/>
              <a:gd name="connsiteX108" fmla="*/ 4873557 w 12490315"/>
              <a:gd name="connsiteY108" fmla="*/ 3657642 h 6308944"/>
              <a:gd name="connsiteX109" fmla="*/ 4863830 w 12490315"/>
              <a:gd name="connsiteY109" fmla="*/ 3686825 h 6308944"/>
              <a:gd name="connsiteX110" fmla="*/ 4824919 w 12490315"/>
              <a:gd name="connsiteY110" fmla="*/ 3745190 h 6308944"/>
              <a:gd name="connsiteX111" fmla="*/ 4786009 w 12490315"/>
              <a:gd name="connsiteY111" fmla="*/ 3823012 h 6308944"/>
              <a:gd name="connsiteX112" fmla="*/ 4766553 w 12490315"/>
              <a:gd name="connsiteY112" fmla="*/ 3852195 h 6308944"/>
              <a:gd name="connsiteX113" fmla="*/ 4747098 w 12490315"/>
              <a:gd name="connsiteY113" fmla="*/ 3900833 h 6308944"/>
              <a:gd name="connsiteX114" fmla="*/ 4737370 w 12490315"/>
              <a:gd name="connsiteY114" fmla="*/ 3930016 h 6308944"/>
              <a:gd name="connsiteX115" fmla="*/ 4708187 w 12490315"/>
              <a:gd name="connsiteY115" fmla="*/ 3978654 h 6308944"/>
              <a:gd name="connsiteX116" fmla="*/ 4698460 w 12490315"/>
              <a:gd name="connsiteY116" fmla="*/ 4017565 h 6308944"/>
              <a:gd name="connsiteX117" fmla="*/ 4679004 w 12490315"/>
              <a:gd name="connsiteY117" fmla="*/ 4037020 h 6308944"/>
              <a:gd name="connsiteX118" fmla="*/ 4669277 w 12490315"/>
              <a:gd name="connsiteY118" fmla="*/ 4075931 h 6308944"/>
              <a:gd name="connsiteX119" fmla="*/ 4649821 w 12490315"/>
              <a:gd name="connsiteY119" fmla="*/ 4095386 h 6308944"/>
              <a:gd name="connsiteX120" fmla="*/ 4630366 w 12490315"/>
              <a:gd name="connsiteY120" fmla="*/ 4124569 h 6308944"/>
              <a:gd name="connsiteX121" fmla="*/ 4610911 w 12490315"/>
              <a:gd name="connsiteY121" fmla="*/ 4163480 h 6308944"/>
              <a:gd name="connsiteX122" fmla="*/ 4601183 w 12490315"/>
              <a:gd name="connsiteY122" fmla="*/ 4192663 h 6308944"/>
              <a:gd name="connsiteX123" fmla="*/ 4572000 w 12490315"/>
              <a:gd name="connsiteY123" fmla="*/ 4231573 h 6308944"/>
              <a:gd name="connsiteX124" fmla="*/ 4533089 w 12490315"/>
              <a:gd name="connsiteY124" fmla="*/ 4309395 h 6308944"/>
              <a:gd name="connsiteX125" fmla="*/ 4503906 w 12490315"/>
              <a:gd name="connsiteY125" fmla="*/ 4377488 h 6308944"/>
              <a:gd name="connsiteX126" fmla="*/ 4494179 w 12490315"/>
              <a:gd name="connsiteY126" fmla="*/ 4445582 h 6308944"/>
              <a:gd name="connsiteX127" fmla="*/ 4455876 w 12490315"/>
              <a:gd name="connsiteY127" fmla="*/ 4494018 h 6308944"/>
              <a:gd name="connsiteX128" fmla="*/ 4433888 w 12490315"/>
              <a:gd name="connsiteY128" fmla="*/ 4777741 h 6308944"/>
              <a:gd name="connsiteX129" fmla="*/ 4448175 w 12490315"/>
              <a:gd name="connsiteY129" fmla="*/ 4944429 h 6308944"/>
              <a:gd name="connsiteX130" fmla="*/ 4503906 w 12490315"/>
              <a:gd name="connsiteY130" fmla="*/ 5009786 h 6308944"/>
              <a:gd name="connsiteX131" fmla="*/ 4533089 w 12490315"/>
              <a:gd name="connsiteY131" fmla="*/ 5077880 h 6308944"/>
              <a:gd name="connsiteX132" fmla="*/ 4552545 w 12490315"/>
              <a:gd name="connsiteY132" fmla="*/ 5136246 h 6308944"/>
              <a:gd name="connsiteX133" fmla="*/ 4581728 w 12490315"/>
              <a:gd name="connsiteY133" fmla="*/ 5233522 h 6308944"/>
              <a:gd name="connsiteX134" fmla="*/ 4601183 w 12490315"/>
              <a:gd name="connsiteY134" fmla="*/ 5291888 h 6308944"/>
              <a:gd name="connsiteX135" fmla="*/ 4630366 w 12490315"/>
              <a:gd name="connsiteY135" fmla="*/ 5330799 h 6308944"/>
              <a:gd name="connsiteX136" fmla="*/ 4649821 w 12490315"/>
              <a:gd name="connsiteY136" fmla="*/ 5389165 h 6308944"/>
              <a:gd name="connsiteX137" fmla="*/ 4708187 w 12490315"/>
              <a:gd name="connsiteY137" fmla="*/ 5486442 h 6308944"/>
              <a:gd name="connsiteX138" fmla="*/ 4717915 w 12490315"/>
              <a:gd name="connsiteY138" fmla="*/ 5515625 h 6308944"/>
              <a:gd name="connsiteX139" fmla="*/ 4776281 w 12490315"/>
              <a:gd name="connsiteY139" fmla="*/ 5593446 h 6308944"/>
              <a:gd name="connsiteX140" fmla="*/ 4805464 w 12490315"/>
              <a:gd name="connsiteY140" fmla="*/ 5632356 h 6308944"/>
              <a:gd name="connsiteX141" fmla="*/ 4912468 w 12490315"/>
              <a:gd name="connsiteY141" fmla="*/ 5729633 h 6308944"/>
              <a:gd name="connsiteX142" fmla="*/ 4931923 w 12490315"/>
              <a:gd name="connsiteY142" fmla="*/ 5758816 h 6308944"/>
              <a:gd name="connsiteX143" fmla="*/ 5019472 w 12490315"/>
              <a:gd name="connsiteY143" fmla="*/ 5826910 h 6308944"/>
              <a:gd name="connsiteX144" fmla="*/ 5058383 w 12490315"/>
              <a:gd name="connsiteY144" fmla="*/ 5846365 h 6308944"/>
              <a:gd name="connsiteX145" fmla="*/ 5087566 w 12490315"/>
              <a:gd name="connsiteY145" fmla="*/ 5875548 h 6308944"/>
              <a:gd name="connsiteX146" fmla="*/ 5126477 w 12490315"/>
              <a:gd name="connsiteY146" fmla="*/ 5885276 h 6308944"/>
              <a:gd name="connsiteX147" fmla="*/ 5165387 w 12490315"/>
              <a:gd name="connsiteY147" fmla="*/ 5904731 h 6308944"/>
              <a:gd name="connsiteX148" fmla="*/ 5204298 w 12490315"/>
              <a:gd name="connsiteY148" fmla="*/ 5933914 h 6308944"/>
              <a:gd name="connsiteX149" fmla="*/ 5282119 w 12490315"/>
              <a:gd name="connsiteY149" fmla="*/ 5953369 h 6308944"/>
              <a:gd name="connsiteX150" fmla="*/ 5369668 w 12490315"/>
              <a:gd name="connsiteY150" fmla="*/ 5992280 h 6308944"/>
              <a:gd name="connsiteX151" fmla="*/ 5428034 w 12490315"/>
              <a:gd name="connsiteY151" fmla="*/ 6021463 h 6308944"/>
              <a:gd name="connsiteX152" fmla="*/ 5554494 w 12490315"/>
              <a:gd name="connsiteY152" fmla="*/ 6060373 h 6308944"/>
              <a:gd name="connsiteX153" fmla="*/ 5661498 w 12490315"/>
              <a:gd name="connsiteY153" fmla="*/ 6089556 h 6308944"/>
              <a:gd name="connsiteX154" fmla="*/ 5700409 w 12490315"/>
              <a:gd name="connsiteY154" fmla="*/ 6109012 h 6308944"/>
              <a:gd name="connsiteX155" fmla="*/ 5768502 w 12490315"/>
              <a:gd name="connsiteY155" fmla="*/ 6118739 h 6308944"/>
              <a:gd name="connsiteX156" fmla="*/ 5817140 w 12490315"/>
              <a:gd name="connsiteY156" fmla="*/ 6128467 h 6308944"/>
              <a:gd name="connsiteX157" fmla="*/ 5856051 w 12490315"/>
              <a:gd name="connsiteY157" fmla="*/ 6147922 h 6308944"/>
              <a:gd name="connsiteX158" fmla="*/ 5924145 w 12490315"/>
              <a:gd name="connsiteY158" fmla="*/ 6167378 h 6308944"/>
              <a:gd name="connsiteX159" fmla="*/ 5982511 w 12490315"/>
              <a:gd name="connsiteY159" fmla="*/ 6177105 h 6308944"/>
              <a:gd name="connsiteX160" fmla="*/ 6021421 w 12490315"/>
              <a:gd name="connsiteY160" fmla="*/ 6186833 h 6308944"/>
              <a:gd name="connsiteX161" fmla="*/ 6070060 w 12490315"/>
              <a:gd name="connsiteY161" fmla="*/ 6196561 h 6308944"/>
              <a:gd name="connsiteX162" fmla="*/ 6138153 w 12490315"/>
              <a:gd name="connsiteY162" fmla="*/ 6216016 h 6308944"/>
              <a:gd name="connsiteX163" fmla="*/ 6322979 w 12490315"/>
              <a:gd name="connsiteY163" fmla="*/ 6245199 h 6308944"/>
              <a:gd name="connsiteX164" fmla="*/ 6381345 w 12490315"/>
              <a:gd name="connsiteY164" fmla="*/ 6254927 h 6308944"/>
              <a:gd name="connsiteX165" fmla="*/ 6488349 w 12490315"/>
              <a:gd name="connsiteY165" fmla="*/ 6264654 h 6308944"/>
              <a:gd name="connsiteX166" fmla="*/ 7208196 w 12490315"/>
              <a:gd name="connsiteY166" fmla="*/ 6293837 h 6308944"/>
              <a:gd name="connsiteX167" fmla="*/ 7996136 w 12490315"/>
              <a:gd name="connsiteY167" fmla="*/ 6284110 h 6308944"/>
              <a:gd name="connsiteX168" fmla="*/ 8073957 w 12490315"/>
              <a:gd name="connsiteY168" fmla="*/ 6274382 h 6308944"/>
              <a:gd name="connsiteX169" fmla="*/ 8200417 w 12490315"/>
              <a:gd name="connsiteY169" fmla="*/ 6264654 h 6308944"/>
              <a:gd name="connsiteX170" fmla="*/ 8287966 w 12490315"/>
              <a:gd name="connsiteY170" fmla="*/ 6235471 h 6308944"/>
              <a:gd name="connsiteX171" fmla="*/ 8501974 w 12490315"/>
              <a:gd name="connsiteY171" fmla="*/ 6225744 h 6308944"/>
              <a:gd name="connsiteX172" fmla="*/ 8560340 w 12490315"/>
              <a:gd name="connsiteY172" fmla="*/ 6206288 h 6308944"/>
              <a:gd name="connsiteX173" fmla="*/ 8745166 w 12490315"/>
              <a:gd name="connsiteY173" fmla="*/ 6186833 h 6308944"/>
              <a:gd name="connsiteX174" fmla="*/ 8891081 w 12490315"/>
              <a:gd name="connsiteY174" fmla="*/ 6157650 h 6308944"/>
              <a:gd name="connsiteX175" fmla="*/ 8978630 w 12490315"/>
              <a:gd name="connsiteY175" fmla="*/ 6147922 h 6308944"/>
              <a:gd name="connsiteX176" fmla="*/ 9017540 w 12490315"/>
              <a:gd name="connsiteY176" fmla="*/ 6138195 h 6308944"/>
              <a:gd name="connsiteX177" fmla="*/ 9134272 w 12490315"/>
              <a:gd name="connsiteY177" fmla="*/ 6118739 h 6308944"/>
              <a:gd name="connsiteX178" fmla="*/ 9221821 w 12490315"/>
              <a:gd name="connsiteY178" fmla="*/ 6089556 h 6308944"/>
              <a:gd name="connsiteX179" fmla="*/ 9251004 w 12490315"/>
              <a:gd name="connsiteY179" fmla="*/ 6070101 h 6308944"/>
              <a:gd name="connsiteX180" fmla="*/ 9377464 w 12490315"/>
              <a:gd name="connsiteY180" fmla="*/ 5972825 h 6308944"/>
              <a:gd name="connsiteX181" fmla="*/ 9465013 w 12490315"/>
              <a:gd name="connsiteY181" fmla="*/ 5924186 h 6308944"/>
              <a:gd name="connsiteX182" fmla="*/ 9620655 w 12490315"/>
              <a:gd name="connsiteY182" fmla="*/ 5768544 h 6308944"/>
              <a:gd name="connsiteX183" fmla="*/ 9679021 w 12490315"/>
              <a:gd name="connsiteY183" fmla="*/ 5680995 h 6308944"/>
              <a:gd name="connsiteX184" fmla="*/ 9893030 w 12490315"/>
              <a:gd name="connsiteY184" fmla="*/ 5379437 h 6308944"/>
              <a:gd name="connsiteX185" fmla="*/ 9970851 w 12490315"/>
              <a:gd name="connsiteY185" fmla="*/ 5252978 h 6308944"/>
              <a:gd name="connsiteX186" fmla="*/ 10009762 w 12490315"/>
              <a:gd name="connsiteY186" fmla="*/ 5145973 h 6308944"/>
              <a:gd name="connsiteX187" fmla="*/ 10077855 w 12490315"/>
              <a:gd name="connsiteY187" fmla="*/ 5048697 h 6308944"/>
              <a:gd name="connsiteX188" fmla="*/ 10116766 w 12490315"/>
              <a:gd name="connsiteY188" fmla="*/ 4980603 h 6308944"/>
              <a:gd name="connsiteX189" fmla="*/ 10272409 w 12490315"/>
              <a:gd name="connsiteY189" fmla="*/ 4708229 h 6308944"/>
              <a:gd name="connsiteX190" fmla="*/ 10359957 w 12490315"/>
              <a:gd name="connsiteY190" fmla="*/ 4601225 h 6308944"/>
              <a:gd name="connsiteX191" fmla="*/ 10554511 w 12490315"/>
              <a:gd name="connsiteY191" fmla="*/ 4455310 h 6308944"/>
              <a:gd name="connsiteX192" fmla="*/ 10778247 w 12490315"/>
              <a:gd name="connsiteY192" fmla="*/ 4309395 h 6308944"/>
              <a:gd name="connsiteX193" fmla="*/ 10826885 w 12490315"/>
              <a:gd name="connsiteY193" fmla="*/ 4270484 h 6308944"/>
              <a:gd name="connsiteX194" fmla="*/ 10963072 w 12490315"/>
              <a:gd name="connsiteY194" fmla="*/ 4221846 h 6308944"/>
              <a:gd name="connsiteX195" fmla="*/ 11099260 w 12490315"/>
              <a:gd name="connsiteY195" fmla="*/ 4182935 h 6308944"/>
              <a:gd name="connsiteX196" fmla="*/ 11177081 w 12490315"/>
              <a:gd name="connsiteY196" fmla="*/ 4163480 h 6308944"/>
              <a:gd name="connsiteX197" fmla="*/ 11663464 w 12490315"/>
              <a:gd name="connsiteY197" fmla="*/ 4134297 h 6308944"/>
              <a:gd name="connsiteX198" fmla="*/ 11819106 w 12490315"/>
              <a:gd name="connsiteY198" fmla="*/ 4114842 h 6308944"/>
              <a:gd name="connsiteX199" fmla="*/ 11877472 w 12490315"/>
              <a:gd name="connsiteY199" fmla="*/ 4105114 h 6308944"/>
              <a:gd name="connsiteX200" fmla="*/ 12033115 w 12490315"/>
              <a:gd name="connsiteY200" fmla="*/ 4066203 h 6308944"/>
              <a:gd name="connsiteX201" fmla="*/ 12081753 w 12490315"/>
              <a:gd name="connsiteY201" fmla="*/ 4046748 h 6308944"/>
              <a:gd name="connsiteX202" fmla="*/ 12101209 w 12490315"/>
              <a:gd name="connsiteY202" fmla="*/ 4027293 h 6308944"/>
              <a:gd name="connsiteX203" fmla="*/ 12140119 w 12490315"/>
              <a:gd name="connsiteY203" fmla="*/ 3998110 h 6308944"/>
              <a:gd name="connsiteX204" fmla="*/ 12198485 w 12490315"/>
              <a:gd name="connsiteY204" fmla="*/ 3959199 h 6308944"/>
              <a:gd name="connsiteX205" fmla="*/ 12266579 w 12490315"/>
              <a:gd name="connsiteY205" fmla="*/ 3871650 h 6308944"/>
              <a:gd name="connsiteX206" fmla="*/ 12286034 w 12490315"/>
              <a:gd name="connsiteY206" fmla="*/ 3813284 h 6308944"/>
              <a:gd name="connsiteX207" fmla="*/ 12354128 w 12490315"/>
              <a:gd name="connsiteY207" fmla="*/ 3716007 h 6308944"/>
              <a:gd name="connsiteX208" fmla="*/ 12422221 w 12490315"/>
              <a:gd name="connsiteY208" fmla="*/ 3531182 h 6308944"/>
              <a:gd name="connsiteX209" fmla="*/ 12441677 w 12490315"/>
              <a:gd name="connsiteY209" fmla="*/ 3443633 h 6308944"/>
              <a:gd name="connsiteX210" fmla="*/ 12461132 w 12490315"/>
              <a:gd name="connsiteY210" fmla="*/ 3394995 h 6308944"/>
              <a:gd name="connsiteX211" fmla="*/ 12490315 w 12490315"/>
              <a:gd name="connsiteY211" fmla="*/ 3297718 h 6308944"/>
              <a:gd name="connsiteX212" fmla="*/ 12470860 w 12490315"/>
              <a:gd name="connsiteY212" fmla="*/ 3200442 h 6308944"/>
              <a:gd name="connsiteX213" fmla="*/ 12451404 w 12490315"/>
              <a:gd name="connsiteY213" fmla="*/ 3161531 h 6308944"/>
              <a:gd name="connsiteX214" fmla="*/ 12441677 w 12490315"/>
              <a:gd name="connsiteY214" fmla="*/ 3103165 h 6308944"/>
              <a:gd name="connsiteX215" fmla="*/ 12393038 w 12490315"/>
              <a:gd name="connsiteY215" fmla="*/ 2966978 h 6308944"/>
              <a:gd name="connsiteX216" fmla="*/ 12373583 w 12490315"/>
              <a:gd name="connsiteY216" fmla="*/ 2879429 h 6308944"/>
              <a:gd name="connsiteX217" fmla="*/ 12363855 w 12490315"/>
              <a:gd name="connsiteY217" fmla="*/ 2811335 h 6308944"/>
              <a:gd name="connsiteX0" fmla="*/ 0 w 12490315"/>
              <a:gd name="connsiteY0" fmla="*/ 749071 h 6308944"/>
              <a:gd name="connsiteX1" fmla="*/ 97277 w 12490315"/>
              <a:gd name="connsiteY1" fmla="*/ 817165 h 6308944"/>
              <a:gd name="connsiteX2" fmla="*/ 165370 w 12490315"/>
              <a:gd name="connsiteY2" fmla="*/ 836620 h 6308944"/>
              <a:gd name="connsiteX3" fmla="*/ 204281 w 12490315"/>
              <a:gd name="connsiteY3" fmla="*/ 856076 h 6308944"/>
              <a:gd name="connsiteX4" fmla="*/ 282102 w 12490315"/>
              <a:gd name="connsiteY4" fmla="*/ 885259 h 6308944"/>
              <a:gd name="connsiteX5" fmla="*/ 408562 w 12490315"/>
              <a:gd name="connsiteY5" fmla="*/ 943625 h 6308944"/>
              <a:gd name="connsiteX6" fmla="*/ 447472 w 12490315"/>
              <a:gd name="connsiteY6" fmla="*/ 953352 h 6308944"/>
              <a:gd name="connsiteX7" fmla="*/ 505838 w 12490315"/>
              <a:gd name="connsiteY7" fmla="*/ 972807 h 6308944"/>
              <a:gd name="connsiteX8" fmla="*/ 544749 w 12490315"/>
              <a:gd name="connsiteY8" fmla="*/ 982535 h 6308944"/>
              <a:gd name="connsiteX9" fmla="*/ 680936 w 12490315"/>
              <a:gd name="connsiteY9" fmla="*/ 1021446 h 6308944"/>
              <a:gd name="connsiteX10" fmla="*/ 710119 w 12490315"/>
              <a:gd name="connsiteY10" fmla="*/ 1031173 h 6308944"/>
              <a:gd name="connsiteX11" fmla="*/ 758757 w 12490315"/>
              <a:gd name="connsiteY11" fmla="*/ 1050629 h 6308944"/>
              <a:gd name="connsiteX12" fmla="*/ 875489 w 12490315"/>
              <a:gd name="connsiteY12" fmla="*/ 1070084 h 6308944"/>
              <a:gd name="connsiteX13" fmla="*/ 1031132 w 12490315"/>
              <a:gd name="connsiteY13" fmla="*/ 1099267 h 6308944"/>
              <a:gd name="connsiteX14" fmla="*/ 1089498 w 12490315"/>
              <a:gd name="connsiteY14" fmla="*/ 1108995 h 6308944"/>
              <a:gd name="connsiteX15" fmla="*/ 1303506 w 12490315"/>
              <a:gd name="connsiteY15" fmla="*/ 1128450 h 6308944"/>
              <a:gd name="connsiteX16" fmla="*/ 1498060 w 12490315"/>
              <a:gd name="connsiteY16" fmla="*/ 1157633 h 6308944"/>
              <a:gd name="connsiteX17" fmla="*/ 1595336 w 12490315"/>
              <a:gd name="connsiteY17" fmla="*/ 1167361 h 6308944"/>
              <a:gd name="connsiteX18" fmla="*/ 1663430 w 12490315"/>
              <a:gd name="connsiteY18" fmla="*/ 1186816 h 6308944"/>
              <a:gd name="connsiteX19" fmla="*/ 1750979 w 12490315"/>
              <a:gd name="connsiteY19" fmla="*/ 1196544 h 6308944"/>
              <a:gd name="connsiteX20" fmla="*/ 1945532 w 12490315"/>
              <a:gd name="connsiteY20" fmla="*/ 1215999 h 6308944"/>
              <a:gd name="connsiteX21" fmla="*/ 2276272 w 12490315"/>
              <a:gd name="connsiteY21" fmla="*/ 1245182 h 6308944"/>
              <a:gd name="connsiteX22" fmla="*/ 2645923 w 12490315"/>
              <a:gd name="connsiteY22" fmla="*/ 1264637 h 6308944"/>
              <a:gd name="connsiteX23" fmla="*/ 4036979 w 12490315"/>
              <a:gd name="connsiteY23" fmla="*/ 1245182 h 6308944"/>
              <a:gd name="connsiteX24" fmla="*/ 4202349 w 12490315"/>
              <a:gd name="connsiteY24" fmla="*/ 1225727 h 6308944"/>
              <a:gd name="connsiteX25" fmla="*/ 4387174 w 12490315"/>
              <a:gd name="connsiteY25" fmla="*/ 1196544 h 6308944"/>
              <a:gd name="connsiteX26" fmla="*/ 4523362 w 12490315"/>
              <a:gd name="connsiteY26" fmla="*/ 1177088 h 6308944"/>
              <a:gd name="connsiteX27" fmla="*/ 4640094 w 12490315"/>
              <a:gd name="connsiteY27" fmla="*/ 1157633 h 6308944"/>
              <a:gd name="connsiteX28" fmla="*/ 4679004 w 12490315"/>
              <a:gd name="connsiteY28" fmla="*/ 1147905 h 6308944"/>
              <a:gd name="connsiteX29" fmla="*/ 4786009 w 12490315"/>
              <a:gd name="connsiteY29" fmla="*/ 1128450 h 6308944"/>
              <a:gd name="connsiteX30" fmla="*/ 4863830 w 12490315"/>
              <a:gd name="connsiteY30" fmla="*/ 1089539 h 6308944"/>
              <a:gd name="connsiteX31" fmla="*/ 4941651 w 12490315"/>
              <a:gd name="connsiteY31" fmla="*/ 1050629 h 6308944"/>
              <a:gd name="connsiteX32" fmla="*/ 4970834 w 12490315"/>
              <a:gd name="connsiteY32" fmla="*/ 1040901 h 6308944"/>
              <a:gd name="connsiteX33" fmla="*/ 5019472 w 12490315"/>
              <a:gd name="connsiteY33" fmla="*/ 1011718 h 6308944"/>
              <a:gd name="connsiteX34" fmla="*/ 5048655 w 12490315"/>
              <a:gd name="connsiteY34" fmla="*/ 992263 h 6308944"/>
              <a:gd name="connsiteX35" fmla="*/ 5107021 w 12490315"/>
              <a:gd name="connsiteY35" fmla="*/ 963080 h 6308944"/>
              <a:gd name="connsiteX36" fmla="*/ 5165387 w 12490315"/>
              <a:gd name="connsiteY36" fmla="*/ 914442 h 6308944"/>
              <a:gd name="connsiteX37" fmla="*/ 5194570 w 12490315"/>
              <a:gd name="connsiteY37" fmla="*/ 875531 h 6308944"/>
              <a:gd name="connsiteX38" fmla="*/ 5223753 w 12490315"/>
              <a:gd name="connsiteY38" fmla="*/ 846348 h 6308944"/>
              <a:gd name="connsiteX39" fmla="*/ 5281714 w 12490315"/>
              <a:gd name="connsiteY39" fmla="*/ 787779 h 6308944"/>
              <a:gd name="connsiteX40" fmla="*/ 5306134 w 12490315"/>
              <a:gd name="connsiteY40" fmla="*/ 729008 h 6308944"/>
              <a:gd name="connsiteX41" fmla="*/ 5335317 w 12490315"/>
              <a:gd name="connsiteY41" fmla="*/ 685537 h 6308944"/>
              <a:gd name="connsiteX42" fmla="*/ 5359332 w 12490315"/>
              <a:gd name="connsiteY42" fmla="*/ 641864 h 6308944"/>
              <a:gd name="connsiteX43" fmla="*/ 5393076 w 12490315"/>
              <a:gd name="connsiteY43" fmla="*/ 531718 h 6308944"/>
              <a:gd name="connsiteX44" fmla="*/ 5315457 w 12490315"/>
              <a:gd name="connsiteY44" fmla="*/ 233505 h 6308944"/>
              <a:gd name="connsiteX45" fmla="*/ 5262056 w 12490315"/>
              <a:gd name="connsiteY45" fmla="*/ 141801 h 6308944"/>
              <a:gd name="connsiteX46" fmla="*/ 5145729 w 12490315"/>
              <a:gd name="connsiteY46" fmla="*/ 54051 h 6308944"/>
              <a:gd name="connsiteX47" fmla="*/ 5111176 w 12490315"/>
              <a:gd name="connsiteY47" fmla="*/ 30035 h 6308944"/>
              <a:gd name="connsiteX48" fmla="*/ 5067705 w 12490315"/>
              <a:gd name="connsiteY48" fmla="*/ 10377 h 6308944"/>
              <a:gd name="connsiteX49" fmla="*/ 4873943 w 12490315"/>
              <a:gd name="connsiteY49" fmla="*/ 2065 h 6308944"/>
              <a:gd name="connsiteX50" fmla="*/ 4679004 w 12490315"/>
              <a:gd name="connsiteY50" fmla="*/ 48680 h 6308944"/>
              <a:gd name="connsiteX51" fmla="*/ 4610911 w 12490315"/>
              <a:gd name="connsiteY51" fmla="*/ 87590 h 6308944"/>
              <a:gd name="connsiteX52" fmla="*/ 4572000 w 12490315"/>
              <a:gd name="connsiteY52" fmla="*/ 97318 h 6308944"/>
              <a:gd name="connsiteX53" fmla="*/ 4513634 w 12490315"/>
              <a:gd name="connsiteY53" fmla="*/ 145956 h 6308944"/>
              <a:gd name="connsiteX54" fmla="*/ 4474723 w 12490315"/>
              <a:gd name="connsiteY54" fmla="*/ 184867 h 6308944"/>
              <a:gd name="connsiteX55" fmla="*/ 4416357 w 12490315"/>
              <a:gd name="connsiteY55" fmla="*/ 223778 h 6308944"/>
              <a:gd name="connsiteX56" fmla="*/ 4387174 w 12490315"/>
              <a:gd name="connsiteY56" fmla="*/ 243233 h 6308944"/>
              <a:gd name="connsiteX57" fmla="*/ 4348264 w 12490315"/>
              <a:gd name="connsiteY57" fmla="*/ 301599 h 6308944"/>
              <a:gd name="connsiteX58" fmla="*/ 4309353 w 12490315"/>
              <a:gd name="connsiteY58" fmla="*/ 330782 h 6308944"/>
              <a:gd name="connsiteX59" fmla="*/ 4270443 w 12490315"/>
              <a:gd name="connsiteY59" fmla="*/ 389148 h 6308944"/>
              <a:gd name="connsiteX60" fmla="*/ 4231532 w 12490315"/>
              <a:gd name="connsiteY60" fmla="*/ 457242 h 6308944"/>
              <a:gd name="connsiteX61" fmla="*/ 4173166 w 12490315"/>
              <a:gd name="connsiteY61" fmla="*/ 535063 h 6308944"/>
              <a:gd name="connsiteX62" fmla="*/ 4134255 w 12490315"/>
              <a:gd name="connsiteY62" fmla="*/ 622612 h 6308944"/>
              <a:gd name="connsiteX63" fmla="*/ 4105072 w 12490315"/>
              <a:gd name="connsiteY63" fmla="*/ 680978 h 6308944"/>
              <a:gd name="connsiteX64" fmla="*/ 4085617 w 12490315"/>
              <a:gd name="connsiteY64" fmla="*/ 710161 h 6308944"/>
              <a:gd name="connsiteX65" fmla="*/ 4056434 w 12490315"/>
              <a:gd name="connsiteY65" fmla="*/ 797710 h 6308944"/>
              <a:gd name="connsiteX66" fmla="*/ 4036979 w 12490315"/>
              <a:gd name="connsiteY66" fmla="*/ 856076 h 6308944"/>
              <a:gd name="connsiteX67" fmla="*/ 4007796 w 12490315"/>
              <a:gd name="connsiteY67" fmla="*/ 953352 h 6308944"/>
              <a:gd name="connsiteX68" fmla="*/ 3998068 w 12490315"/>
              <a:gd name="connsiteY68" fmla="*/ 1021446 h 6308944"/>
              <a:gd name="connsiteX69" fmla="*/ 3988340 w 12490315"/>
              <a:gd name="connsiteY69" fmla="*/ 1060356 h 6308944"/>
              <a:gd name="connsiteX70" fmla="*/ 3968885 w 12490315"/>
              <a:gd name="connsiteY70" fmla="*/ 1157633 h 6308944"/>
              <a:gd name="connsiteX71" fmla="*/ 3978613 w 12490315"/>
              <a:gd name="connsiteY71" fmla="*/ 1566195 h 6308944"/>
              <a:gd name="connsiteX72" fmla="*/ 4027251 w 12490315"/>
              <a:gd name="connsiteY72" fmla="*/ 1653744 h 6308944"/>
              <a:gd name="connsiteX73" fmla="*/ 4056434 w 12490315"/>
              <a:gd name="connsiteY73" fmla="*/ 1731565 h 6308944"/>
              <a:gd name="connsiteX74" fmla="*/ 4085617 w 12490315"/>
              <a:gd name="connsiteY74" fmla="*/ 1789931 h 6308944"/>
              <a:gd name="connsiteX75" fmla="*/ 4095345 w 12490315"/>
              <a:gd name="connsiteY75" fmla="*/ 1819114 h 6308944"/>
              <a:gd name="connsiteX76" fmla="*/ 4134255 w 12490315"/>
              <a:gd name="connsiteY76" fmla="*/ 1896935 h 6308944"/>
              <a:gd name="connsiteX77" fmla="*/ 4153711 w 12490315"/>
              <a:gd name="connsiteY77" fmla="*/ 1935846 h 6308944"/>
              <a:gd name="connsiteX78" fmla="*/ 4173166 w 12490315"/>
              <a:gd name="connsiteY78" fmla="*/ 1974756 h 6308944"/>
              <a:gd name="connsiteX79" fmla="*/ 4202349 w 12490315"/>
              <a:gd name="connsiteY79" fmla="*/ 2013667 h 6308944"/>
              <a:gd name="connsiteX80" fmla="*/ 4231532 w 12490315"/>
              <a:gd name="connsiteY80" fmla="*/ 2062305 h 6308944"/>
              <a:gd name="connsiteX81" fmla="*/ 4270443 w 12490315"/>
              <a:gd name="connsiteY81" fmla="*/ 2101216 h 6308944"/>
              <a:gd name="connsiteX82" fmla="*/ 4309353 w 12490315"/>
              <a:gd name="connsiteY82" fmla="*/ 2159582 h 6308944"/>
              <a:gd name="connsiteX83" fmla="*/ 4328809 w 12490315"/>
              <a:gd name="connsiteY83" fmla="*/ 2188765 h 6308944"/>
              <a:gd name="connsiteX84" fmla="*/ 4357991 w 12490315"/>
              <a:gd name="connsiteY84" fmla="*/ 2208220 h 6308944"/>
              <a:gd name="connsiteX85" fmla="*/ 4396902 w 12490315"/>
              <a:gd name="connsiteY85" fmla="*/ 2256859 h 6308944"/>
              <a:gd name="connsiteX86" fmla="*/ 4426085 w 12490315"/>
              <a:gd name="connsiteY86" fmla="*/ 2295769 h 6308944"/>
              <a:gd name="connsiteX87" fmla="*/ 4455268 w 12490315"/>
              <a:gd name="connsiteY87" fmla="*/ 2324952 h 6308944"/>
              <a:gd name="connsiteX88" fmla="*/ 4484451 w 12490315"/>
              <a:gd name="connsiteY88" fmla="*/ 2363863 h 6308944"/>
              <a:gd name="connsiteX89" fmla="*/ 4503906 w 12490315"/>
              <a:gd name="connsiteY89" fmla="*/ 2393046 h 6308944"/>
              <a:gd name="connsiteX90" fmla="*/ 4533089 w 12490315"/>
              <a:gd name="connsiteY90" fmla="*/ 2422229 h 6308944"/>
              <a:gd name="connsiteX91" fmla="*/ 4562272 w 12490315"/>
              <a:gd name="connsiteY91" fmla="*/ 2470867 h 6308944"/>
              <a:gd name="connsiteX92" fmla="*/ 4601183 w 12490315"/>
              <a:gd name="connsiteY92" fmla="*/ 2519505 h 6308944"/>
              <a:gd name="connsiteX93" fmla="*/ 4610911 w 12490315"/>
              <a:gd name="connsiteY93" fmla="*/ 2548688 h 6308944"/>
              <a:gd name="connsiteX94" fmla="*/ 4630366 w 12490315"/>
              <a:gd name="connsiteY94" fmla="*/ 2568144 h 6308944"/>
              <a:gd name="connsiteX95" fmla="*/ 4649821 w 12490315"/>
              <a:gd name="connsiteY95" fmla="*/ 2597327 h 6308944"/>
              <a:gd name="connsiteX96" fmla="*/ 4679004 w 12490315"/>
              <a:gd name="connsiteY96" fmla="*/ 2626510 h 6308944"/>
              <a:gd name="connsiteX97" fmla="*/ 4737370 w 12490315"/>
              <a:gd name="connsiteY97" fmla="*/ 2723786 h 6308944"/>
              <a:gd name="connsiteX98" fmla="*/ 4756826 w 12490315"/>
              <a:gd name="connsiteY98" fmla="*/ 2752969 h 6308944"/>
              <a:gd name="connsiteX99" fmla="*/ 4815191 w 12490315"/>
              <a:gd name="connsiteY99" fmla="*/ 2850246 h 6308944"/>
              <a:gd name="connsiteX100" fmla="*/ 4834647 w 12490315"/>
              <a:gd name="connsiteY100" fmla="*/ 2918339 h 6308944"/>
              <a:gd name="connsiteX101" fmla="*/ 4854102 w 12490315"/>
              <a:gd name="connsiteY101" fmla="*/ 2947522 h 6308944"/>
              <a:gd name="connsiteX102" fmla="*/ 4873557 w 12490315"/>
              <a:gd name="connsiteY102" fmla="*/ 3054527 h 6308944"/>
              <a:gd name="connsiteX103" fmla="*/ 4902740 w 12490315"/>
              <a:gd name="connsiteY103" fmla="*/ 3122620 h 6308944"/>
              <a:gd name="connsiteX104" fmla="*/ 4912468 w 12490315"/>
              <a:gd name="connsiteY104" fmla="*/ 3249080 h 6308944"/>
              <a:gd name="connsiteX105" fmla="*/ 4931923 w 12490315"/>
              <a:gd name="connsiteY105" fmla="*/ 3356084 h 6308944"/>
              <a:gd name="connsiteX106" fmla="*/ 4912468 w 12490315"/>
              <a:gd name="connsiteY106" fmla="*/ 3501999 h 6308944"/>
              <a:gd name="connsiteX107" fmla="*/ 4902740 w 12490315"/>
              <a:gd name="connsiteY107" fmla="*/ 3589548 h 6308944"/>
              <a:gd name="connsiteX108" fmla="*/ 4873557 w 12490315"/>
              <a:gd name="connsiteY108" fmla="*/ 3657642 h 6308944"/>
              <a:gd name="connsiteX109" fmla="*/ 4863830 w 12490315"/>
              <a:gd name="connsiteY109" fmla="*/ 3686825 h 6308944"/>
              <a:gd name="connsiteX110" fmla="*/ 4824919 w 12490315"/>
              <a:gd name="connsiteY110" fmla="*/ 3745190 h 6308944"/>
              <a:gd name="connsiteX111" fmla="*/ 4786009 w 12490315"/>
              <a:gd name="connsiteY111" fmla="*/ 3823012 h 6308944"/>
              <a:gd name="connsiteX112" fmla="*/ 4766553 w 12490315"/>
              <a:gd name="connsiteY112" fmla="*/ 3852195 h 6308944"/>
              <a:gd name="connsiteX113" fmla="*/ 4747098 w 12490315"/>
              <a:gd name="connsiteY113" fmla="*/ 3900833 h 6308944"/>
              <a:gd name="connsiteX114" fmla="*/ 4737370 w 12490315"/>
              <a:gd name="connsiteY114" fmla="*/ 3930016 h 6308944"/>
              <a:gd name="connsiteX115" fmla="*/ 4708187 w 12490315"/>
              <a:gd name="connsiteY115" fmla="*/ 3978654 h 6308944"/>
              <a:gd name="connsiteX116" fmla="*/ 4698460 w 12490315"/>
              <a:gd name="connsiteY116" fmla="*/ 4017565 h 6308944"/>
              <a:gd name="connsiteX117" fmla="*/ 4679004 w 12490315"/>
              <a:gd name="connsiteY117" fmla="*/ 4037020 h 6308944"/>
              <a:gd name="connsiteX118" fmla="*/ 4669277 w 12490315"/>
              <a:gd name="connsiteY118" fmla="*/ 4075931 h 6308944"/>
              <a:gd name="connsiteX119" fmla="*/ 4649821 w 12490315"/>
              <a:gd name="connsiteY119" fmla="*/ 4095386 h 6308944"/>
              <a:gd name="connsiteX120" fmla="*/ 4630366 w 12490315"/>
              <a:gd name="connsiteY120" fmla="*/ 4124569 h 6308944"/>
              <a:gd name="connsiteX121" fmla="*/ 4610911 w 12490315"/>
              <a:gd name="connsiteY121" fmla="*/ 4163480 h 6308944"/>
              <a:gd name="connsiteX122" fmla="*/ 4601183 w 12490315"/>
              <a:gd name="connsiteY122" fmla="*/ 4192663 h 6308944"/>
              <a:gd name="connsiteX123" fmla="*/ 4572000 w 12490315"/>
              <a:gd name="connsiteY123" fmla="*/ 4231573 h 6308944"/>
              <a:gd name="connsiteX124" fmla="*/ 4533089 w 12490315"/>
              <a:gd name="connsiteY124" fmla="*/ 4309395 h 6308944"/>
              <a:gd name="connsiteX125" fmla="*/ 4503906 w 12490315"/>
              <a:gd name="connsiteY125" fmla="*/ 4377488 h 6308944"/>
              <a:gd name="connsiteX126" fmla="*/ 4494179 w 12490315"/>
              <a:gd name="connsiteY126" fmla="*/ 4445582 h 6308944"/>
              <a:gd name="connsiteX127" fmla="*/ 4455876 w 12490315"/>
              <a:gd name="connsiteY127" fmla="*/ 4494018 h 6308944"/>
              <a:gd name="connsiteX128" fmla="*/ 4433888 w 12490315"/>
              <a:gd name="connsiteY128" fmla="*/ 4777741 h 6308944"/>
              <a:gd name="connsiteX129" fmla="*/ 4448175 w 12490315"/>
              <a:gd name="connsiteY129" fmla="*/ 4944429 h 6308944"/>
              <a:gd name="connsiteX130" fmla="*/ 4470568 w 12490315"/>
              <a:gd name="connsiteY130" fmla="*/ 5033599 h 6308944"/>
              <a:gd name="connsiteX131" fmla="*/ 4533089 w 12490315"/>
              <a:gd name="connsiteY131" fmla="*/ 5077880 h 6308944"/>
              <a:gd name="connsiteX132" fmla="*/ 4552545 w 12490315"/>
              <a:gd name="connsiteY132" fmla="*/ 5136246 h 6308944"/>
              <a:gd name="connsiteX133" fmla="*/ 4581728 w 12490315"/>
              <a:gd name="connsiteY133" fmla="*/ 5233522 h 6308944"/>
              <a:gd name="connsiteX134" fmla="*/ 4601183 w 12490315"/>
              <a:gd name="connsiteY134" fmla="*/ 5291888 h 6308944"/>
              <a:gd name="connsiteX135" fmla="*/ 4630366 w 12490315"/>
              <a:gd name="connsiteY135" fmla="*/ 5330799 h 6308944"/>
              <a:gd name="connsiteX136" fmla="*/ 4649821 w 12490315"/>
              <a:gd name="connsiteY136" fmla="*/ 5389165 h 6308944"/>
              <a:gd name="connsiteX137" fmla="*/ 4708187 w 12490315"/>
              <a:gd name="connsiteY137" fmla="*/ 5486442 h 6308944"/>
              <a:gd name="connsiteX138" fmla="*/ 4717915 w 12490315"/>
              <a:gd name="connsiteY138" fmla="*/ 5515625 h 6308944"/>
              <a:gd name="connsiteX139" fmla="*/ 4776281 w 12490315"/>
              <a:gd name="connsiteY139" fmla="*/ 5593446 h 6308944"/>
              <a:gd name="connsiteX140" fmla="*/ 4805464 w 12490315"/>
              <a:gd name="connsiteY140" fmla="*/ 5632356 h 6308944"/>
              <a:gd name="connsiteX141" fmla="*/ 4912468 w 12490315"/>
              <a:gd name="connsiteY141" fmla="*/ 5729633 h 6308944"/>
              <a:gd name="connsiteX142" fmla="*/ 4931923 w 12490315"/>
              <a:gd name="connsiteY142" fmla="*/ 5758816 h 6308944"/>
              <a:gd name="connsiteX143" fmla="*/ 5019472 w 12490315"/>
              <a:gd name="connsiteY143" fmla="*/ 5826910 h 6308944"/>
              <a:gd name="connsiteX144" fmla="*/ 5058383 w 12490315"/>
              <a:gd name="connsiteY144" fmla="*/ 5846365 h 6308944"/>
              <a:gd name="connsiteX145" fmla="*/ 5087566 w 12490315"/>
              <a:gd name="connsiteY145" fmla="*/ 5875548 h 6308944"/>
              <a:gd name="connsiteX146" fmla="*/ 5126477 w 12490315"/>
              <a:gd name="connsiteY146" fmla="*/ 5885276 h 6308944"/>
              <a:gd name="connsiteX147" fmla="*/ 5165387 w 12490315"/>
              <a:gd name="connsiteY147" fmla="*/ 5904731 h 6308944"/>
              <a:gd name="connsiteX148" fmla="*/ 5204298 w 12490315"/>
              <a:gd name="connsiteY148" fmla="*/ 5933914 h 6308944"/>
              <a:gd name="connsiteX149" fmla="*/ 5282119 w 12490315"/>
              <a:gd name="connsiteY149" fmla="*/ 5953369 h 6308944"/>
              <a:gd name="connsiteX150" fmla="*/ 5369668 w 12490315"/>
              <a:gd name="connsiteY150" fmla="*/ 5992280 h 6308944"/>
              <a:gd name="connsiteX151" fmla="*/ 5428034 w 12490315"/>
              <a:gd name="connsiteY151" fmla="*/ 6021463 h 6308944"/>
              <a:gd name="connsiteX152" fmla="*/ 5554494 w 12490315"/>
              <a:gd name="connsiteY152" fmla="*/ 6060373 h 6308944"/>
              <a:gd name="connsiteX153" fmla="*/ 5661498 w 12490315"/>
              <a:gd name="connsiteY153" fmla="*/ 6089556 h 6308944"/>
              <a:gd name="connsiteX154" fmla="*/ 5700409 w 12490315"/>
              <a:gd name="connsiteY154" fmla="*/ 6109012 h 6308944"/>
              <a:gd name="connsiteX155" fmla="*/ 5768502 w 12490315"/>
              <a:gd name="connsiteY155" fmla="*/ 6118739 h 6308944"/>
              <a:gd name="connsiteX156" fmla="*/ 5817140 w 12490315"/>
              <a:gd name="connsiteY156" fmla="*/ 6128467 h 6308944"/>
              <a:gd name="connsiteX157" fmla="*/ 5856051 w 12490315"/>
              <a:gd name="connsiteY157" fmla="*/ 6147922 h 6308944"/>
              <a:gd name="connsiteX158" fmla="*/ 5924145 w 12490315"/>
              <a:gd name="connsiteY158" fmla="*/ 6167378 h 6308944"/>
              <a:gd name="connsiteX159" fmla="*/ 5982511 w 12490315"/>
              <a:gd name="connsiteY159" fmla="*/ 6177105 h 6308944"/>
              <a:gd name="connsiteX160" fmla="*/ 6021421 w 12490315"/>
              <a:gd name="connsiteY160" fmla="*/ 6186833 h 6308944"/>
              <a:gd name="connsiteX161" fmla="*/ 6070060 w 12490315"/>
              <a:gd name="connsiteY161" fmla="*/ 6196561 h 6308944"/>
              <a:gd name="connsiteX162" fmla="*/ 6138153 w 12490315"/>
              <a:gd name="connsiteY162" fmla="*/ 6216016 h 6308944"/>
              <a:gd name="connsiteX163" fmla="*/ 6322979 w 12490315"/>
              <a:gd name="connsiteY163" fmla="*/ 6245199 h 6308944"/>
              <a:gd name="connsiteX164" fmla="*/ 6381345 w 12490315"/>
              <a:gd name="connsiteY164" fmla="*/ 6254927 h 6308944"/>
              <a:gd name="connsiteX165" fmla="*/ 6488349 w 12490315"/>
              <a:gd name="connsiteY165" fmla="*/ 6264654 h 6308944"/>
              <a:gd name="connsiteX166" fmla="*/ 7208196 w 12490315"/>
              <a:gd name="connsiteY166" fmla="*/ 6293837 h 6308944"/>
              <a:gd name="connsiteX167" fmla="*/ 7996136 w 12490315"/>
              <a:gd name="connsiteY167" fmla="*/ 6284110 h 6308944"/>
              <a:gd name="connsiteX168" fmla="*/ 8073957 w 12490315"/>
              <a:gd name="connsiteY168" fmla="*/ 6274382 h 6308944"/>
              <a:gd name="connsiteX169" fmla="*/ 8200417 w 12490315"/>
              <a:gd name="connsiteY169" fmla="*/ 6264654 h 6308944"/>
              <a:gd name="connsiteX170" fmla="*/ 8287966 w 12490315"/>
              <a:gd name="connsiteY170" fmla="*/ 6235471 h 6308944"/>
              <a:gd name="connsiteX171" fmla="*/ 8501974 w 12490315"/>
              <a:gd name="connsiteY171" fmla="*/ 6225744 h 6308944"/>
              <a:gd name="connsiteX172" fmla="*/ 8560340 w 12490315"/>
              <a:gd name="connsiteY172" fmla="*/ 6206288 h 6308944"/>
              <a:gd name="connsiteX173" fmla="*/ 8745166 w 12490315"/>
              <a:gd name="connsiteY173" fmla="*/ 6186833 h 6308944"/>
              <a:gd name="connsiteX174" fmla="*/ 8891081 w 12490315"/>
              <a:gd name="connsiteY174" fmla="*/ 6157650 h 6308944"/>
              <a:gd name="connsiteX175" fmla="*/ 8978630 w 12490315"/>
              <a:gd name="connsiteY175" fmla="*/ 6147922 h 6308944"/>
              <a:gd name="connsiteX176" fmla="*/ 9017540 w 12490315"/>
              <a:gd name="connsiteY176" fmla="*/ 6138195 h 6308944"/>
              <a:gd name="connsiteX177" fmla="*/ 9134272 w 12490315"/>
              <a:gd name="connsiteY177" fmla="*/ 6118739 h 6308944"/>
              <a:gd name="connsiteX178" fmla="*/ 9221821 w 12490315"/>
              <a:gd name="connsiteY178" fmla="*/ 6089556 h 6308944"/>
              <a:gd name="connsiteX179" fmla="*/ 9251004 w 12490315"/>
              <a:gd name="connsiteY179" fmla="*/ 6070101 h 6308944"/>
              <a:gd name="connsiteX180" fmla="*/ 9377464 w 12490315"/>
              <a:gd name="connsiteY180" fmla="*/ 5972825 h 6308944"/>
              <a:gd name="connsiteX181" fmla="*/ 9465013 w 12490315"/>
              <a:gd name="connsiteY181" fmla="*/ 5924186 h 6308944"/>
              <a:gd name="connsiteX182" fmla="*/ 9620655 w 12490315"/>
              <a:gd name="connsiteY182" fmla="*/ 5768544 h 6308944"/>
              <a:gd name="connsiteX183" fmla="*/ 9679021 w 12490315"/>
              <a:gd name="connsiteY183" fmla="*/ 5680995 h 6308944"/>
              <a:gd name="connsiteX184" fmla="*/ 9893030 w 12490315"/>
              <a:gd name="connsiteY184" fmla="*/ 5379437 h 6308944"/>
              <a:gd name="connsiteX185" fmla="*/ 9970851 w 12490315"/>
              <a:gd name="connsiteY185" fmla="*/ 5252978 h 6308944"/>
              <a:gd name="connsiteX186" fmla="*/ 10009762 w 12490315"/>
              <a:gd name="connsiteY186" fmla="*/ 5145973 h 6308944"/>
              <a:gd name="connsiteX187" fmla="*/ 10077855 w 12490315"/>
              <a:gd name="connsiteY187" fmla="*/ 5048697 h 6308944"/>
              <a:gd name="connsiteX188" fmla="*/ 10116766 w 12490315"/>
              <a:gd name="connsiteY188" fmla="*/ 4980603 h 6308944"/>
              <a:gd name="connsiteX189" fmla="*/ 10272409 w 12490315"/>
              <a:gd name="connsiteY189" fmla="*/ 4708229 h 6308944"/>
              <a:gd name="connsiteX190" fmla="*/ 10359957 w 12490315"/>
              <a:gd name="connsiteY190" fmla="*/ 4601225 h 6308944"/>
              <a:gd name="connsiteX191" fmla="*/ 10554511 w 12490315"/>
              <a:gd name="connsiteY191" fmla="*/ 4455310 h 6308944"/>
              <a:gd name="connsiteX192" fmla="*/ 10778247 w 12490315"/>
              <a:gd name="connsiteY192" fmla="*/ 4309395 h 6308944"/>
              <a:gd name="connsiteX193" fmla="*/ 10826885 w 12490315"/>
              <a:gd name="connsiteY193" fmla="*/ 4270484 h 6308944"/>
              <a:gd name="connsiteX194" fmla="*/ 10963072 w 12490315"/>
              <a:gd name="connsiteY194" fmla="*/ 4221846 h 6308944"/>
              <a:gd name="connsiteX195" fmla="*/ 11099260 w 12490315"/>
              <a:gd name="connsiteY195" fmla="*/ 4182935 h 6308944"/>
              <a:gd name="connsiteX196" fmla="*/ 11177081 w 12490315"/>
              <a:gd name="connsiteY196" fmla="*/ 4163480 h 6308944"/>
              <a:gd name="connsiteX197" fmla="*/ 11663464 w 12490315"/>
              <a:gd name="connsiteY197" fmla="*/ 4134297 h 6308944"/>
              <a:gd name="connsiteX198" fmla="*/ 11819106 w 12490315"/>
              <a:gd name="connsiteY198" fmla="*/ 4114842 h 6308944"/>
              <a:gd name="connsiteX199" fmla="*/ 11877472 w 12490315"/>
              <a:gd name="connsiteY199" fmla="*/ 4105114 h 6308944"/>
              <a:gd name="connsiteX200" fmla="*/ 12033115 w 12490315"/>
              <a:gd name="connsiteY200" fmla="*/ 4066203 h 6308944"/>
              <a:gd name="connsiteX201" fmla="*/ 12081753 w 12490315"/>
              <a:gd name="connsiteY201" fmla="*/ 4046748 h 6308944"/>
              <a:gd name="connsiteX202" fmla="*/ 12101209 w 12490315"/>
              <a:gd name="connsiteY202" fmla="*/ 4027293 h 6308944"/>
              <a:gd name="connsiteX203" fmla="*/ 12140119 w 12490315"/>
              <a:gd name="connsiteY203" fmla="*/ 3998110 h 6308944"/>
              <a:gd name="connsiteX204" fmla="*/ 12198485 w 12490315"/>
              <a:gd name="connsiteY204" fmla="*/ 3959199 h 6308944"/>
              <a:gd name="connsiteX205" fmla="*/ 12266579 w 12490315"/>
              <a:gd name="connsiteY205" fmla="*/ 3871650 h 6308944"/>
              <a:gd name="connsiteX206" fmla="*/ 12286034 w 12490315"/>
              <a:gd name="connsiteY206" fmla="*/ 3813284 h 6308944"/>
              <a:gd name="connsiteX207" fmla="*/ 12354128 w 12490315"/>
              <a:gd name="connsiteY207" fmla="*/ 3716007 h 6308944"/>
              <a:gd name="connsiteX208" fmla="*/ 12422221 w 12490315"/>
              <a:gd name="connsiteY208" fmla="*/ 3531182 h 6308944"/>
              <a:gd name="connsiteX209" fmla="*/ 12441677 w 12490315"/>
              <a:gd name="connsiteY209" fmla="*/ 3443633 h 6308944"/>
              <a:gd name="connsiteX210" fmla="*/ 12461132 w 12490315"/>
              <a:gd name="connsiteY210" fmla="*/ 3394995 h 6308944"/>
              <a:gd name="connsiteX211" fmla="*/ 12490315 w 12490315"/>
              <a:gd name="connsiteY211" fmla="*/ 3297718 h 6308944"/>
              <a:gd name="connsiteX212" fmla="*/ 12470860 w 12490315"/>
              <a:gd name="connsiteY212" fmla="*/ 3200442 h 6308944"/>
              <a:gd name="connsiteX213" fmla="*/ 12451404 w 12490315"/>
              <a:gd name="connsiteY213" fmla="*/ 3161531 h 6308944"/>
              <a:gd name="connsiteX214" fmla="*/ 12441677 w 12490315"/>
              <a:gd name="connsiteY214" fmla="*/ 3103165 h 6308944"/>
              <a:gd name="connsiteX215" fmla="*/ 12393038 w 12490315"/>
              <a:gd name="connsiteY215" fmla="*/ 2966978 h 6308944"/>
              <a:gd name="connsiteX216" fmla="*/ 12373583 w 12490315"/>
              <a:gd name="connsiteY216" fmla="*/ 2879429 h 6308944"/>
              <a:gd name="connsiteX217" fmla="*/ 12363855 w 12490315"/>
              <a:gd name="connsiteY217" fmla="*/ 2811335 h 6308944"/>
              <a:gd name="connsiteX0" fmla="*/ 0 w 12490315"/>
              <a:gd name="connsiteY0" fmla="*/ 749071 h 6308944"/>
              <a:gd name="connsiteX1" fmla="*/ 97277 w 12490315"/>
              <a:gd name="connsiteY1" fmla="*/ 817165 h 6308944"/>
              <a:gd name="connsiteX2" fmla="*/ 165370 w 12490315"/>
              <a:gd name="connsiteY2" fmla="*/ 836620 h 6308944"/>
              <a:gd name="connsiteX3" fmla="*/ 204281 w 12490315"/>
              <a:gd name="connsiteY3" fmla="*/ 856076 h 6308944"/>
              <a:gd name="connsiteX4" fmla="*/ 282102 w 12490315"/>
              <a:gd name="connsiteY4" fmla="*/ 885259 h 6308944"/>
              <a:gd name="connsiteX5" fmla="*/ 408562 w 12490315"/>
              <a:gd name="connsiteY5" fmla="*/ 943625 h 6308944"/>
              <a:gd name="connsiteX6" fmla="*/ 447472 w 12490315"/>
              <a:gd name="connsiteY6" fmla="*/ 953352 h 6308944"/>
              <a:gd name="connsiteX7" fmla="*/ 505838 w 12490315"/>
              <a:gd name="connsiteY7" fmla="*/ 972807 h 6308944"/>
              <a:gd name="connsiteX8" fmla="*/ 544749 w 12490315"/>
              <a:gd name="connsiteY8" fmla="*/ 982535 h 6308944"/>
              <a:gd name="connsiteX9" fmla="*/ 680936 w 12490315"/>
              <a:gd name="connsiteY9" fmla="*/ 1021446 h 6308944"/>
              <a:gd name="connsiteX10" fmla="*/ 710119 w 12490315"/>
              <a:gd name="connsiteY10" fmla="*/ 1031173 h 6308944"/>
              <a:gd name="connsiteX11" fmla="*/ 758757 w 12490315"/>
              <a:gd name="connsiteY11" fmla="*/ 1050629 h 6308944"/>
              <a:gd name="connsiteX12" fmla="*/ 875489 w 12490315"/>
              <a:gd name="connsiteY12" fmla="*/ 1070084 h 6308944"/>
              <a:gd name="connsiteX13" fmla="*/ 1031132 w 12490315"/>
              <a:gd name="connsiteY13" fmla="*/ 1099267 h 6308944"/>
              <a:gd name="connsiteX14" fmla="*/ 1089498 w 12490315"/>
              <a:gd name="connsiteY14" fmla="*/ 1108995 h 6308944"/>
              <a:gd name="connsiteX15" fmla="*/ 1303506 w 12490315"/>
              <a:gd name="connsiteY15" fmla="*/ 1128450 h 6308944"/>
              <a:gd name="connsiteX16" fmla="*/ 1498060 w 12490315"/>
              <a:gd name="connsiteY16" fmla="*/ 1157633 h 6308944"/>
              <a:gd name="connsiteX17" fmla="*/ 1595336 w 12490315"/>
              <a:gd name="connsiteY17" fmla="*/ 1167361 h 6308944"/>
              <a:gd name="connsiteX18" fmla="*/ 1663430 w 12490315"/>
              <a:gd name="connsiteY18" fmla="*/ 1186816 h 6308944"/>
              <a:gd name="connsiteX19" fmla="*/ 1750979 w 12490315"/>
              <a:gd name="connsiteY19" fmla="*/ 1196544 h 6308944"/>
              <a:gd name="connsiteX20" fmla="*/ 1945532 w 12490315"/>
              <a:gd name="connsiteY20" fmla="*/ 1215999 h 6308944"/>
              <a:gd name="connsiteX21" fmla="*/ 2276272 w 12490315"/>
              <a:gd name="connsiteY21" fmla="*/ 1245182 h 6308944"/>
              <a:gd name="connsiteX22" fmla="*/ 2645923 w 12490315"/>
              <a:gd name="connsiteY22" fmla="*/ 1264637 h 6308944"/>
              <a:gd name="connsiteX23" fmla="*/ 4036979 w 12490315"/>
              <a:gd name="connsiteY23" fmla="*/ 1245182 h 6308944"/>
              <a:gd name="connsiteX24" fmla="*/ 4202349 w 12490315"/>
              <a:gd name="connsiteY24" fmla="*/ 1225727 h 6308944"/>
              <a:gd name="connsiteX25" fmla="*/ 4387174 w 12490315"/>
              <a:gd name="connsiteY25" fmla="*/ 1196544 h 6308944"/>
              <a:gd name="connsiteX26" fmla="*/ 4523362 w 12490315"/>
              <a:gd name="connsiteY26" fmla="*/ 1177088 h 6308944"/>
              <a:gd name="connsiteX27" fmla="*/ 4640094 w 12490315"/>
              <a:gd name="connsiteY27" fmla="*/ 1157633 h 6308944"/>
              <a:gd name="connsiteX28" fmla="*/ 4679004 w 12490315"/>
              <a:gd name="connsiteY28" fmla="*/ 1147905 h 6308944"/>
              <a:gd name="connsiteX29" fmla="*/ 4786009 w 12490315"/>
              <a:gd name="connsiteY29" fmla="*/ 1128450 h 6308944"/>
              <a:gd name="connsiteX30" fmla="*/ 4863830 w 12490315"/>
              <a:gd name="connsiteY30" fmla="*/ 1089539 h 6308944"/>
              <a:gd name="connsiteX31" fmla="*/ 4941651 w 12490315"/>
              <a:gd name="connsiteY31" fmla="*/ 1050629 h 6308944"/>
              <a:gd name="connsiteX32" fmla="*/ 4970834 w 12490315"/>
              <a:gd name="connsiteY32" fmla="*/ 1040901 h 6308944"/>
              <a:gd name="connsiteX33" fmla="*/ 5019472 w 12490315"/>
              <a:gd name="connsiteY33" fmla="*/ 1011718 h 6308944"/>
              <a:gd name="connsiteX34" fmla="*/ 5048655 w 12490315"/>
              <a:gd name="connsiteY34" fmla="*/ 992263 h 6308944"/>
              <a:gd name="connsiteX35" fmla="*/ 5107021 w 12490315"/>
              <a:gd name="connsiteY35" fmla="*/ 963080 h 6308944"/>
              <a:gd name="connsiteX36" fmla="*/ 5165387 w 12490315"/>
              <a:gd name="connsiteY36" fmla="*/ 914442 h 6308944"/>
              <a:gd name="connsiteX37" fmla="*/ 5194570 w 12490315"/>
              <a:gd name="connsiteY37" fmla="*/ 875531 h 6308944"/>
              <a:gd name="connsiteX38" fmla="*/ 5223753 w 12490315"/>
              <a:gd name="connsiteY38" fmla="*/ 846348 h 6308944"/>
              <a:gd name="connsiteX39" fmla="*/ 5281714 w 12490315"/>
              <a:gd name="connsiteY39" fmla="*/ 787779 h 6308944"/>
              <a:gd name="connsiteX40" fmla="*/ 5306134 w 12490315"/>
              <a:gd name="connsiteY40" fmla="*/ 729008 h 6308944"/>
              <a:gd name="connsiteX41" fmla="*/ 5335317 w 12490315"/>
              <a:gd name="connsiteY41" fmla="*/ 685537 h 6308944"/>
              <a:gd name="connsiteX42" fmla="*/ 5359332 w 12490315"/>
              <a:gd name="connsiteY42" fmla="*/ 641864 h 6308944"/>
              <a:gd name="connsiteX43" fmla="*/ 5393076 w 12490315"/>
              <a:gd name="connsiteY43" fmla="*/ 531718 h 6308944"/>
              <a:gd name="connsiteX44" fmla="*/ 5315457 w 12490315"/>
              <a:gd name="connsiteY44" fmla="*/ 233505 h 6308944"/>
              <a:gd name="connsiteX45" fmla="*/ 5262056 w 12490315"/>
              <a:gd name="connsiteY45" fmla="*/ 141801 h 6308944"/>
              <a:gd name="connsiteX46" fmla="*/ 5145729 w 12490315"/>
              <a:gd name="connsiteY46" fmla="*/ 54051 h 6308944"/>
              <a:gd name="connsiteX47" fmla="*/ 5111176 w 12490315"/>
              <a:gd name="connsiteY47" fmla="*/ 30035 h 6308944"/>
              <a:gd name="connsiteX48" fmla="*/ 5067705 w 12490315"/>
              <a:gd name="connsiteY48" fmla="*/ 10377 h 6308944"/>
              <a:gd name="connsiteX49" fmla="*/ 4873943 w 12490315"/>
              <a:gd name="connsiteY49" fmla="*/ 2065 h 6308944"/>
              <a:gd name="connsiteX50" fmla="*/ 4679004 w 12490315"/>
              <a:gd name="connsiteY50" fmla="*/ 48680 h 6308944"/>
              <a:gd name="connsiteX51" fmla="*/ 4610911 w 12490315"/>
              <a:gd name="connsiteY51" fmla="*/ 87590 h 6308944"/>
              <a:gd name="connsiteX52" fmla="*/ 4572000 w 12490315"/>
              <a:gd name="connsiteY52" fmla="*/ 97318 h 6308944"/>
              <a:gd name="connsiteX53" fmla="*/ 4513634 w 12490315"/>
              <a:gd name="connsiteY53" fmla="*/ 145956 h 6308944"/>
              <a:gd name="connsiteX54" fmla="*/ 4474723 w 12490315"/>
              <a:gd name="connsiteY54" fmla="*/ 184867 h 6308944"/>
              <a:gd name="connsiteX55" fmla="*/ 4416357 w 12490315"/>
              <a:gd name="connsiteY55" fmla="*/ 223778 h 6308944"/>
              <a:gd name="connsiteX56" fmla="*/ 4387174 w 12490315"/>
              <a:gd name="connsiteY56" fmla="*/ 243233 h 6308944"/>
              <a:gd name="connsiteX57" fmla="*/ 4348264 w 12490315"/>
              <a:gd name="connsiteY57" fmla="*/ 301599 h 6308944"/>
              <a:gd name="connsiteX58" fmla="*/ 4309353 w 12490315"/>
              <a:gd name="connsiteY58" fmla="*/ 330782 h 6308944"/>
              <a:gd name="connsiteX59" fmla="*/ 4270443 w 12490315"/>
              <a:gd name="connsiteY59" fmla="*/ 389148 h 6308944"/>
              <a:gd name="connsiteX60" fmla="*/ 4231532 w 12490315"/>
              <a:gd name="connsiteY60" fmla="*/ 457242 h 6308944"/>
              <a:gd name="connsiteX61" fmla="*/ 4173166 w 12490315"/>
              <a:gd name="connsiteY61" fmla="*/ 535063 h 6308944"/>
              <a:gd name="connsiteX62" fmla="*/ 4134255 w 12490315"/>
              <a:gd name="connsiteY62" fmla="*/ 622612 h 6308944"/>
              <a:gd name="connsiteX63" fmla="*/ 4105072 w 12490315"/>
              <a:gd name="connsiteY63" fmla="*/ 680978 h 6308944"/>
              <a:gd name="connsiteX64" fmla="*/ 4085617 w 12490315"/>
              <a:gd name="connsiteY64" fmla="*/ 710161 h 6308944"/>
              <a:gd name="connsiteX65" fmla="*/ 4056434 w 12490315"/>
              <a:gd name="connsiteY65" fmla="*/ 797710 h 6308944"/>
              <a:gd name="connsiteX66" fmla="*/ 4036979 w 12490315"/>
              <a:gd name="connsiteY66" fmla="*/ 856076 h 6308944"/>
              <a:gd name="connsiteX67" fmla="*/ 4007796 w 12490315"/>
              <a:gd name="connsiteY67" fmla="*/ 953352 h 6308944"/>
              <a:gd name="connsiteX68" fmla="*/ 3998068 w 12490315"/>
              <a:gd name="connsiteY68" fmla="*/ 1021446 h 6308944"/>
              <a:gd name="connsiteX69" fmla="*/ 3988340 w 12490315"/>
              <a:gd name="connsiteY69" fmla="*/ 1060356 h 6308944"/>
              <a:gd name="connsiteX70" fmla="*/ 3968885 w 12490315"/>
              <a:gd name="connsiteY70" fmla="*/ 1157633 h 6308944"/>
              <a:gd name="connsiteX71" fmla="*/ 3978613 w 12490315"/>
              <a:gd name="connsiteY71" fmla="*/ 1566195 h 6308944"/>
              <a:gd name="connsiteX72" fmla="*/ 4027251 w 12490315"/>
              <a:gd name="connsiteY72" fmla="*/ 1653744 h 6308944"/>
              <a:gd name="connsiteX73" fmla="*/ 4056434 w 12490315"/>
              <a:gd name="connsiteY73" fmla="*/ 1731565 h 6308944"/>
              <a:gd name="connsiteX74" fmla="*/ 4085617 w 12490315"/>
              <a:gd name="connsiteY74" fmla="*/ 1789931 h 6308944"/>
              <a:gd name="connsiteX75" fmla="*/ 4095345 w 12490315"/>
              <a:gd name="connsiteY75" fmla="*/ 1819114 h 6308944"/>
              <a:gd name="connsiteX76" fmla="*/ 4134255 w 12490315"/>
              <a:gd name="connsiteY76" fmla="*/ 1896935 h 6308944"/>
              <a:gd name="connsiteX77" fmla="*/ 4153711 w 12490315"/>
              <a:gd name="connsiteY77" fmla="*/ 1935846 h 6308944"/>
              <a:gd name="connsiteX78" fmla="*/ 4173166 w 12490315"/>
              <a:gd name="connsiteY78" fmla="*/ 1974756 h 6308944"/>
              <a:gd name="connsiteX79" fmla="*/ 4202349 w 12490315"/>
              <a:gd name="connsiteY79" fmla="*/ 2013667 h 6308944"/>
              <a:gd name="connsiteX80" fmla="*/ 4231532 w 12490315"/>
              <a:gd name="connsiteY80" fmla="*/ 2062305 h 6308944"/>
              <a:gd name="connsiteX81" fmla="*/ 4270443 w 12490315"/>
              <a:gd name="connsiteY81" fmla="*/ 2101216 h 6308944"/>
              <a:gd name="connsiteX82" fmla="*/ 4309353 w 12490315"/>
              <a:gd name="connsiteY82" fmla="*/ 2159582 h 6308944"/>
              <a:gd name="connsiteX83" fmla="*/ 4328809 w 12490315"/>
              <a:gd name="connsiteY83" fmla="*/ 2188765 h 6308944"/>
              <a:gd name="connsiteX84" fmla="*/ 4357991 w 12490315"/>
              <a:gd name="connsiteY84" fmla="*/ 2208220 h 6308944"/>
              <a:gd name="connsiteX85" fmla="*/ 4396902 w 12490315"/>
              <a:gd name="connsiteY85" fmla="*/ 2256859 h 6308944"/>
              <a:gd name="connsiteX86" fmla="*/ 4426085 w 12490315"/>
              <a:gd name="connsiteY86" fmla="*/ 2295769 h 6308944"/>
              <a:gd name="connsiteX87" fmla="*/ 4455268 w 12490315"/>
              <a:gd name="connsiteY87" fmla="*/ 2324952 h 6308944"/>
              <a:gd name="connsiteX88" fmla="*/ 4484451 w 12490315"/>
              <a:gd name="connsiteY88" fmla="*/ 2363863 h 6308944"/>
              <a:gd name="connsiteX89" fmla="*/ 4503906 w 12490315"/>
              <a:gd name="connsiteY89" fmla="*/ 2393046 h 6308944"/>
              <a:gd name="connsiteX90" fmla="*/ 4533089 w 12490315"/>
              <a:gd name="connsiteY90" fmla="*/ 2422229 h 6308944"/>
              <a:gd name="connsiteX91" fmla="*/ 4562272 w 12490315"/>
              <a:gd name="connsiteY91" fmla="*/ 2470867 h 6308944"/>
              <a:gd name="connsiteX92" fmla="*/ 4601183 w 12490315"/>
              <a:gd name="connsiteY92" fmla="*/ 2519505 h 6308944"/>
              <a:gd name="connsiteX93" fmla="*/ 4610911 w 12490315"/>
              <a:gd name="connsiteY93" fmla="*/ 2548688 h 6308944"/>
              <a:gd name="connsiteX94" fmla="*/ 4630366 w 12490315"/>
              <a:gd name="connsiteY94" fmla="*/ 2568144 h 6308944"/>
              <a:gd name="connsiteX95" fmla="*/ 4649821 w 12490315"/>
              <a:gd name="connsiteY95" fmla="*/ 2597327 h 6308944"/>
              <a:gd name="connsiteX96" fmla="*/ 4679004 w 12490315"/>
              <a:gd name="connsiteY96" fmla="*/ 2626510 h 6308944"/>
              <a:gd name="connsiteX97" fmla="*/ 4737370 w 12490315"/>
              <a:gd name="connsiteY97" fmla="*/ 2723786 h 6308944"/>
              <a:gd name="connsiteX98" fmla="*/ 4756826 w 12490315"/>
              <a:gd name="connsiteY98" fmla="*/ 2752969 h 6308944"/>
              <a:gd name="connsiteX99" fmla="*/ 4815191 w 12490315"/>
              <a:gd name="connsiteY99" fmla="*/ 2850246 h 6308944"/>
              <a:gd name="connsiteX100" fmla="*/ 4834647 w 12490315"/>
              <a:gd name="connsiteY100" fmla="*/ 2918339 h 6308944"/>
              <a:gd name="connsiteX101" fmla="*/ 4854102 w 12490315"/>
              <a:gd name="connsiteY101" fmla="*/ 2947522 h 6308944"/>
              <a:gd name="connsiteX102" fmla="*/ 4873557 w 12490315"/>
              <a:gd name="connsiteY102" fmla="*/ 3054527 h 6308944"/>
              <a:gd name="connsiteX103" fmla="*/ 4902740 w 12490315"/>
              <a:gd name="connsiteY103" fmla="*/ 3122620 h 6308944"/>
              <a:gd name="connsiteX104" fmla="*/ 4912468 w 12490315"/>
              <a:gd name="connsiteY104" fmla="*/ 3249080 h 6308944"/>
              <a:gd name="connsiteX105" fmla="*/ 4931923 w 12490315"/>
              <a:gd name="connsiteY105" fmla="*/ 3356084 h 6308944"/>
              <a:gd name="connsiteX106" fmla="*/ 4912468 w 12490315"/>
              <a:gd name="connsiteY106" fmla="*/ 3501999 h 6308944"/>
              <a:gd name="connsiteX107" fmla="*/ 4902740 w 12490315"/>
              <a:gd name="connsiteY107" fmla="*/ 3589548 h 6308944"/>
              <a:gd name="connsiteX108" fmla="*/ 4873557 w 12490315"/>
              <a:gd name="connsiteY108" fmla="*/ 3657642 h 6308944"/>
              <a:gd name="connsiteX109" fmla="*/ 4863830 w 12490315"/>
              <a:gd name="connsiteY109" fmla="*/ 3686825 h 6308944"/>
              <a:gd name="connsiteX110" fmla="*/ 4824919 w 12490315"/>
              <a:gd name="connsiteY110" fmla="*/ 3745190 h 6308944"/>
              <a:gd name="connsiteX111" fmla="*/ 4786009 w 12490315"/>
              <a:gd name="connsiteY111" fmla="*/ 3823012 h 6308944"/>
              <a:gd name="connsiteX112" fmla="*/ 4766553 w 12490315"/>
              <a:gd name="connsiteY112" fmla="*/ 3852195 h 6308944"/>
              <a:gd name="connsiteX113" fmla="*/ 4747098 w 12490315"/>
              <a:gd name="connsiteY113" fmla="*/ 3900833 h 6308944"/>
              <a:gd name="connsiteX114" fmla="*/ 4737370 w 12490315"/>
              <a:gd name="connsiteY114" fmla="*/ 3930016 h 6308944"/>
              <a:gd name="connsiteX115" fmla="*/ 4708187 w 12490315"/>
              <a:gd name="connsiteY115" fmla="*/ 3978654 h 6308944"/>
              <a:gd name="connsiteX116" fmla="*/ 4698460 w 12490315"/>
              <a:gd name="connsiteY116" fmla="*/ 4017565 h 6308944"/>
              <a:gd name="connsiteX117" fmla="*/ 4679004 w 12490315"/>
              <a:gd name="connsiteY117" fmla="*/ 4037020 h 6308944"/>
              <a:gd name="connsiteX118" fmla="*/ 4669277 w 12490315"/>
              <a:gd name="connsiteY118" fmla="*/ 4075931 h 6308944"/>
              <a:gd name="connsiteX119" fmla="*/ 4649821 w 12490315"/>
              <a:gd name="connsiteY119" fmla="*/ 4095386 h 6308944"/>
              <a:gd name="connsiteX120" fmla="*/ 4630366 w 12490315"/>
              <a:gd name="connsiteY120" fmla="*/ 4124569 h 6308944"/>
              <a:gd name="connsiteX121" fmla="*/ 4610911 w 12490315"/>
              <a:gd name="connsiteY121" fmla="*/ 4163480 h 6308944"/>
              <a:gd name="connsiteX122" fmla="*/ 4601183 w 12490315"/>
              <a:gd name="connsiteY122" fmla="*/ 4192663 h 6308944"/>
              <a:gd name="connsiteX123" fmla="*/ 4572000 w 12490315"/>
              <a:gd name="connsiteY123" fmla="*/ 4231573 h 6308944"/>
              <a:gd name="connsiteX124" fmla="*/ 4533089 w 12490315"/>
              <a:gd name="connsiteY124" fmla="*/ 4309395 h 6308944"/>
              <a:gd name="connsiteX125" fmla="*/ 4503906 w 12490315"/>
              <a:gd name="connsiteY125" fmla="*/ 4377488 h 6308944"/>
              <a:gd name="connsiteX126" fmla="*/ 4494179 w 12490315"/>
              <a:gd name="connsiteY126" fmla="*/ 4445582 h 6308944"/>
              <a:gd name="connsiteX127" fmla="*/ 4455876 w 12490315"/>
              <a:gd name="connsiteY127" fmla="*/ 4494018 h 6308944"/>
              <a:gd name="connsiteX128" fmla="*/ 4433888 w 12490315"/>
              <a:gd name="connsiteY128" fmla="*/ 4777741 h 6308944"/>
              <a:gd name="connsiteX129" fmla="*/ 4448175 w 12490315"/>
              <a:gd name="connsiteY129" fmla="*/ 4944429 h 6308944"/>
              <a:gd name="connsiteX130" fmla="*/ 4470568 w 12490315"/>
              <a:gd name="connsiteY130" fmla="*/ 5033599 h 6308944"/>
              <a:gd name="connsiteX131" fmla="*/ 4504514 w 12490315"/>
              <a:gd name="connsiteY131" fmla="*/ 5106455 h 6308944"/>
              <a:gd name="connsiteX132" fmla="*/ 4552545 w 12490315"/>
              <a:gd name="connsiteY132" fmla="*/ 5136246 h 6308944"/>
              <a:gd name="connsiteX133" fmla="*/ 4581728 w 12490315"/>
              <a:gd name="connsiteY133" fmla="*/ 5233522 h 6308944"/>
              <a:gd name="connsiteX134" fmla="*/ 4601183 w 12490315"/>
              <a:gd name="connsiteY134" fmla="*/ 5291888 h 6308944"/>
              <a:gd name="connsiteX135" fmla="*/ 4630366 w 12490315"/>
              <a:gd name="connsiteY135" fmla="*/ 5330799 h 6308944"/>
              <a:gd name="connsiteX136" fmla="*/ 4649821 w 12490315"/>
              <a:gd name="connsiteY136" fmla="*/ 5389165 h 6308944"/>
              <a:gd name="connsiteX137" fmla="*/ 4708187 w 12490315"/>
              <a:gd name="connsiteY137" fmla="*/ 5486442 h 6308944"/>
              <a:gd name="connsiteX138" fmla="*/ 4717915 w 12490315"/>
              <a:gd name="connsiteY138" fmla="*/ 5515625 h 6308944"/>
              <a:gd name="connsiteX139" fmla="*/ 4776281 w 12490315"/>
              <a:gd name="connsiteY139" fmla="*/ 5593446 h 6308944"/>
              <a:gd name="connsiteX140" fmla="*/ 4805464 w 12490315"/>
              <a:gd name="connsiteY140" fmla="*/ 5632356 h 6308944"/>
              <a:gd name="connsiteX141" fmla="*/ 4912468 w 12490315"/>
              <a:gd name="connsiteY141" fmla="*/ 5729633 h 6308944"/>
              <a:gd name="connsiteX142" fmla="*/ 4931923 w 12490315"/>
              <a:gd name="connsiteY142" fmla="*/ 5758816 h 6308944"/>
              <a:gd name="connsiteX143" fmla="*/ 5019472 w 12490315"/>
              <a:gd name="connsiteY143" fmla="*/ 5826910 h 6308944"/>
              <a:gd name="connsiteX144" fmla="*/ 5058383 w 12490315"/>
              <a:gd name="connsiteY144" fmla="*/ 5846365 h 6308944"/>
              <a:gd name="connsiteX145" fmla="*/ 5087566 w 12490315"/>
              <a:gd name="connsiteY145" fmla="*/ 5875548 h 6308944"/>
              <a:gd name="connsiteX146" fmla="*/ 5126477 w 12490315"/>
              <a:gd name="connsiteY146" fmla="*/ 5885276 h 6308944"/>
              <a:gd name="connsiteX147" fmla="*/ 5165387 w 12490315"/>
              <a:gd name="connsiteY147" fmla="*/ 5904731 h 6308944"/>
              <a:gd name="connsiteX148" fmla="*/ 5204298 w 12490315"/>
              <a:gd name="connsiteY148" fmla="*/ 5933914 h 6308944"/>
              <a:gd name="connsiteX149" fmla="*/ 5282119 w 12490315"/>
              <a:gd name="connsiteY149" fmla="*/ 5953369 h 6308944"/>
              <a:gd name="connsiteX150" fmla="*/ 5369668 w 12490315"/>
              <a:gd name="connsiteY150" fmla="*/ 5992280 h 6308944"/>
              <a:gd name="connsiteX151" fmla="*/ 5428034 w 12490315"/>
              <a:gd name="connsiteY151" fmla="*/ 6021463 h 6308944"/>
              <a:gd name="connsiteX152" fmla="*/ 5554494 w 12490315"/>
              <a:gd name="connsiteY152" fmla="*/ 6060373 h 6308944"/>
              <a:gd name="connsiteX153" fmla="*/ 5661498 w 12490315"/>
              <a:gd name="connsiteY153" fmla="*/ 6089556 h 6308944"/>
              <a:gd name="connsiteX154" fmla="*/ 5700409 w 12490315"/>
              <a:gd name="connsiteY154" fmla="*/ 6109012 h 6308944"/>
              <a:gd name="connsiteX155" fmla="*/ 5768502 w 12490315"/>
              <a:gd name="connsiteY155" fmla="*/ 6118739 h 6308944"/>
              <a:gd name="connsiteX156" fmla="*/ 5817140 w 12490315"/>
              <a:gd name="connsiteY156" fmla="*/ 6128467 h 6308944"/>
              <a:gd name="connsiteX157" fmla="*/ 5856051 w 12490315"/>
              <a:gd name="connsiteY157" fmla="*/ 6147922 h 6308944"/>
              <a:gd name="connsiteX158" fmla="*/ 5924145 w 12490315"/>
              <a:gd name="connsiteY158" fmla="*/ 6167378 h 6308944"/>
              <a:gd name="connsiteX159" fmla="*/ 5982511 w 12490315"/>
              <a:gd name="connsiteY159" fmla="*/ 6177105 h 6308944"/>
              <a:gd name="connsiteX160" fmla="*/ 6021421 w 12490315"/>
              <a:gd name="connsiteY160" fmla="*/ 6186833 h 6308944"/>
              <a:gd name="connsiteX161" fmla="*/ 6070060 w 12490315"/>
              <a:gd name="connsiteY161" fmla="*/ 6196561 h 6308944"/>
              <a:gd name="connsiteX162" fmla="*/ 6138153 w 12490315"/>
              <a:gd name="connsiteY162" fmla="*/ 6216016 h 6308944"/>
              <a:gd name="connsiteX163" fmla="*/ 6322979 w 12490315"/>
              <a:gd name="connsiteY163" fmla="*/ 6245199 h 6308944"/>
              <a:gd name="connsiteX164" fmla="*/ 6381345 w 12490315"/>
              <a:gd name="connsiteY164" fmla="*/ 6254927 h 6308944"/>
              <a:gd name="connsiteX165" fmla="*/ 6488349 w 12490315"/>
              <a:gd name="connsiteY165" fmla="*/ 6264654 h 6308944"/>
              <a:gd name="connsiteX166" fmla="*/ 7208196 w 12490315"/>
              <a:gd name="connsiteY166" fmla="*/ 6293837 h 6308944"/>
              <a:gd name="connsiteX167" fmla="*/ 7996136 w 12490315"/>
              <a:gd name="connsiteY167" fmla="*/ 6284110 h 6308944"/>
              <a:gd name="connsiteX168" fmla="*/ 8073957 w 12490315"/>
              <a:gd name="connsiteY168" fmla="*/ 6274382 h 6308944"/>
              <a:gd name="connsiteX169" fmla="*/ 8200417 w 12490315"/>
              <a:gd name="connsiteY169" fmla="*/ 6264654 h 6308944"/>
              <a:gd name="connsiteX170" fmla="*/ 8287966 w 12490315"/>
              <a:gd name="connsiteY170" fmla="*/ 6235471 h 6308944"/>
              <a:gd name="connsiteX171" fmla="*/ 8501974 w 12490315"/>
              <a:gd name="connsiteY171" fmla="*/ 6225744 h 6308944"/>
              <a:gd name="connsiteX172" fmla="*/ 8560340 w 12490315"/>
              <a:gd name="connsiteY172" fmla="*/ 6206288 h 6308944"/>
              <a:gd name="connsiteX173" fmla="*/ 8745166 w 12490315"/>
              <a:gd name="connsiteY173" fmla="*/ 6186833 h 6308944"/>
              <a:gd name="connsiteX174" fmla="*/ 8891081 w 12490315"/>
              <a:gd name="connsiteY174" fmla="*/ 6157650 h 6308944"/>
              <a:gd name="connsiteX175" fmla="*/ 8978630 w 12490315"/>
              <a:gd name="connsiteY175" fmla="*/ 6147922 h 6308944"/>
              <a:gd name="connsiteX176" fmla="*/ 9017540 w 12490315"/>
              <a:gd name="connsiteY176" fmla="*/ 6138195 h 6308944"/>
              <a:gd name="connsiteX177" fmla="*/ 9134272 w 12490315"/>
              <a:gd name="connsiteY177" fmla="*/ 6118739 h 6308944"/>
              <a:gd name="connsiteX178" fmla="*/ 9221821 w 12490315"/>
              <a:gd name="connsiteY178" fmla="*/ 6089556 h 6308944"/>
              <a:gd name="connsiteX179" fmla="*/ 9251004 w 12490315"/>
              <a:gd name="connsiteY179" fmla="*/ 6070101 h 6308944"/>
              <a:gd name="connsiteX180" fmla="*/ 9377464 w 12490315"/>
              <a:gd name="connsiteY180" fmla="*/ 5972825 h 6308944"/>
              <a:gd name="connsiteX181" fmla="*/ 9465013 w 12490315"/>
              <a:gd name="connsiteY181" fmla="*/ 5924186 h 6308944"/>
              <a:gd name="connsiteX182" fmla="*/ 9620655 w 12490315"/>
              <a:gd name="connsiteY182" fmla="*/ 5768544 h 6308944"/>
              <a:gd name="connsiteX183" fmla="*/ 9679021 w 12490315"/>
              <a:gd name="connsiteY183" fmla="*/ 5680995 h 6308944"/>
              <a:gd name="connsiteX184" fmla="*/ 9893030 w 12490315"/>
              <a:gd name="connsiteY184" fmla="*/ 5379437 h 6308944"/>
              <a:gd name="connsiteX185" fmla="*/ 9970851 w 12490315"/>
              <a:gd name="connsiteY185" fmla="*/ 5252978 h 6308944"/>
              <a:gd name="connsiteX186" fmla="*/ 10009762 w 12490315"/>
              <a:gd name="connsiteY186" fmla="*/ 5145973 h 6308944"/>
              <a:gd name="connsiteX187" fmla="*/ 10077855 w 12490315"/>
              <a:gd name="connsiteY187" fmla="*/ 5048697 h 6308944"/>
              <a:gd name="connsiteX188" fmla="*/ 10116766 w 12490315"/>
              <a:gd name="connsiteY188" fmla="*/ 4980603 h 6308944"/>
              <a:gd name="connsiteX189" fmla="*/ 10272409 w 12490315"/>
              <a:gd name="connsiteY189" fmla="*/ 4708229 h 6308944"/>
              <a:gd name="connsiteX190" fmla="*/ 10359957 w 12490315"/>
              <a:gd name="connsiteY190" fmla="*/ 4601225 h 6308944"/>
              <a:gd name="connsiteX191" fmla="*/ 10554511 w 12490315"/>
              <a:gd name="connsiteY191" fmla="*/ 4455310 h 6308944"/>
              <a:gd name="connsiteX192" fmla="*/ 10778247 w 12490315"/>
              <a:gd name="connsiteY192" fmla="*/ 4309395 h 6308944"/>
              <a:gd name="connsiteX193" fmla="*/ 10826885 w 12490315"/>
              <a:gd name="connsiteY193" fmla="*/ 4270484 h 6308944"/>
              <a:gd name="connsiteX194" fmla="*/ 10963072 w 12490315"/>
              <a:gd name="connsiteY194" fmla="*/ 4221846 h 6308944"/>
              <a:gd name="connsiteX195" fmla="*/ 11099260 w 12490315"/>
              <a:gd name="connsiteY195" fmla="*/ 4182935 h 6308944"/>
              <a:gd name="connsiteX196" fmla="*/ 11177081 w 12490315"/>
              <a:gd name="connsiteY196" fmla="*/ 4163480 h 6308944"/>
              <a:gd name="connsiteX197" fmla="*/ 11663464 w 12490315"/>
              <a:gd name="connsiteY197" fmla="*/ 4134297 h 6308944"/>
              <a:gd name="connsiteX198" fmla="*/ 11819106 w 12490315"/>
              <a:gd name="connsiteY198" fmla="*/ 4114842 h 6308944"/>
              <a:gd name="connsiteX199" fmla="*/ 11877472 w 12490315"/>
              <a:gd name="connsiteY199" fmla="*/ 4105114 h 6308944"/>
              <a:gd name="connsiteX200" fmla="*/ 12033115 w 12490315"/>
              <a:gd name="connsiteY200" fmla="*/ 4066203 h 6308944"/>
              <a:gd name="connsiteX201" fmla="*/ 12081753 w 12490315"/>
              <a:gd name="connsiteY201" fmla="*/ 4046748 h 6308944"/>
              <a:gd name="connsiteX202" fmla="*/ 12101209 w 12490315"/>
              <a:gd name="connsiteY202" fmla="*/ 4027293 h 6308944"/>
              <a:gd name="connsiteX203" fmla="*/ 12140119 w 12490315"/>
              <a:gd name="connsiteY203" fmla="*/ 3998110 h 6308944"/>
              <a:gd name="connsiteX204" fmla="*/ 12198485 w 12490315"/>
              <a:gd name="connsiteY204" fmla="*/ 3959199 h 6308944"/>
              <a:gd name="connsiteX205" fmla="*/ 12266579 w 12490315"/>
              <a:gd name="connsiteY205" fmla="*/ 3871650 h 6308944"/>
              <a:gd name="connsiteX206" fmla="*/ 12286034 w 12490315"/>
              <a:gd name="connsiteY206" fmla="*/ 3813284 h 6308944"/>
              <a:gd name="connsiteX207" fmla="*/ 12354128 w 12490315"/>
              <a:gd name="connsiteY207" fmla="*/ 3716007 h 6308944"/>
              <a:gd name="connsiteX208" fmla="*/ 12422221 w 12490315"/>
              <a:gd name="connsiteY208" fmla="*/ 3531182 h 6308944"/>
              <a:gd name="connsiteX209" fmla="*/ 12441677 w 12490315"/>
              <a:gd name="connsiteY209" fmla="*/ 3443633 h 6308944"/>
              <a:gd name="connsiteX210" fmla="*/ 12461132 w 12490315"/>
              <a:gd name="connsiteY210" fmla="*/ 3394995 h 6308944"/>
              <a:gd name="connsiteX211" fmla="*/ 12490315 w 12490315"/>
              <a:gd name="connsiteY211" fmla="*/ 3297718 h 6308944"/>
              <a:gd name="connsiteX212" fmla="*/ 12470860 w 12490315"/>
              <a:gd name="connsiteY212" fmla="*/ 3200442 h 6308944"/>
              <a:gd name="connsiteX213" fmla="*/ 12451404 w 12490315"/>
              <a:gd name="connsiteY213" fmla="*/ 3161531 h 6308944"/>
              <a:gd name="connsiteX214" fmla="*/ 12441677 w 12490315"/>
              <a:gd name="connsiteY214" fmla="*/ 3103165 h 6308944"/>
              <a:gd name="connsiteX215" fmla="*/ 12393038 w 12490315"/>
              <a:gd name="connsiteY215" fmla="*/ 2966978 h 6308944"/>
              <a:gd name="connsiteX216" fmla="*/ 12373583 w 12490315"/>
              <a:gd name="connsiteY216" fmla="*/ 2879429 h 6308944"/>
              <a:gd name="connsiteX217" fmla="*/ 12363855 w 12490315"/>
              <a:gd name="connsiteY217" fmla="*/ 2811335 h 6308944"/>
              <a:gd name="connsiteX0" fmla="*/ 0 w 12490315"/>
              <a:gd name="connsiteY0" fmla="*/ 749071 h 6308944"/>
              <a:gd name="connsiteX1" fmla="*/ 97277 w 12490315"/>
              <a:gd name="connsiteY1" fmla="*/ 817165 h 6308944"/>
              <a:gd name="connsiteX2" fmla="*/ 165370 w 12490315"/>
              <a:gd name="connsiteY2" fmla="*/ 836620 h 6308944"/>
              <a:gd name="connsiteX3" fmla="*/ 204281 w 12490315"/>
              <a:gd name="connsiteY3" fmla="*/ 856076 h 6308944"/>
              <a:gd name="connsiteX4" fmla="*/ 282102 w 12490315"/>
              <a:gd name="connsiteY4" fmla="*/ 885259 h 6308944"/>
              <a:gd name="connsiteX5" fmla="*/ 408562 w 12490315"/>
              <a:gd name="connsiteY5" fmla="*/ 943625 h 6308944"/>
              <a:gd name="connsiteX6" fmla="*/ 447472 w 12490315"/>
              <a:gd name="connsiteY6" fmla="*/ 953352 h 6308944"/>
              <a:gd name="connsiteX7" fmla="*/ 505838 w 12490315"/>
              <a:gd name="connsiteY7" fmla="*/ 972807 h 6308944"/>
              <a:gd name="connsiteX8" fmla="*/ 544749 w 12490315"/>
              <a:gd name="connsiteY8" fmla="*/ 982535 h 6308944"/>
              <a:gd name="connsiteX9" fmla="*/ 680936 w 12490315"/>
              <a:gd name="connsiteY9" fmla="*/ 1021446 h 6308944"/>
              <a:gd name="connsiteX10" fmla="*/ 710119 w 12490315"/>
              <a:gd name="connsiteY10" fmla="*/ 1031173 h 6308944"/>
              <a:gd name="connsiteX11" fmla="*/ 758757 w 12490315"/>
              <a:gd name="connsiteY11" fmla="*/ 1050629 h 6308944"/>
              <a:gd name="connsiteX12" fmla="*/ 875489 w 12490315"/>
              <a:gd name="connsiteY12" fmla="*/ 1070084 h 6308944"/>
              <a:gd name="connsiteX13" fmla="*/ 1031132 w 12490315"/>
              <a:gd name="connsiteY13" fmla="*/ 1099267 h 6308944"/>
              <a:gd name="connsiteX14" fmla="*/ 1089498 w 12490315"/>
              <a:gd name="connsiteY14" fmla="*/ 1108995 h 6308944"/>
              <a:gd name="connsiteX15" fmla="*/ 1303506 w 12490315"/>
              <a:gd name="connsiteY15" fmla="*/ 1128450 h 6308944"/>
              <a:gd name="connsiteX16" fmla="*/ 1498060 w 12490315"/>
              <a:gd name="connsiteY16" fmla="*/ 1157633 h 6308944"/>
              <a:gd name="connsiteX17" fmla="*/ 1595336 w 12490315"/>
              <a:gd name="connsiteY17" fmla="*/ 1167361 h 6308944"/>
              <a:gd name="connsiteX18" fmla="*/ 1663430 w 12490315"/>
              <a:gd name="connsiteY18" fmla="*/ 1186816 h 6308944"/>
              <a:gd name="connsiteX19" fmla="*/ 1750979 w 12490315"/>
              <a:gd name="connsiteY19" fmla="*/ 1196544 h 6308944"/>
              <a:gd name="connsiteX20" fmla="*/ 1945532 w 12490315"/>
              <a:gd name="connsiteY20" fmla="*/ 1215999 h 6308944"/>
              <a:gd name="connsiteX21" fmla="*/ 2276272 w 12490315"/>
              <a:gd name="connsiteY21" fmla="*/ 1245182 h 6308944"/>
              <a:gd name="connsiteX22" fmla="*/ 2645923 w 12490315"/>
              <a:gd name="connsiteY22" fmla="*/ 1264637 h 6308944"/>
              <a:gd name="connsiteX23" fmla="*/ 4036979 w 12490315"/>
              <a:gd name="connsiteY23" fmla="*/ 1245182 h 6308944"/>
              <a:gd name="connsiteX24" fmla="*/ 4202349 w 12490315"/>
              <a:gd name="connsiteY24" fmla="*/ 1225727 h 6308944"/>
              <a:gd name="connsiteX25" fmla="*/ 4387174 w 12490315"/>
              <a:gd name="connsiteY25" fmla="*/ 1196544 h 6308944"/>
              <a:gd name="connsiteX26" fmla="*/ 4523362 w 12490315"/>
              <a:gd name="connsiteY26" fmla="*/ 1177088 h 6308944"/>
              <a:gd name="connsiteX27" fmla="*/ 4640094 w 12490315"/>
              <a:gd name="connsiteY27" fmla="*/ 1157633 h 6308944"/>
              <a:gd name="connsiteX28" fmla="*/ 4679004 w 12490315"/>
              <a:gd name="connsiteY28" fmla="*/ 1147905 h 6308944"/>
              <a:gd name="connsiteX29" fmla="*/ 4786009 w 12490315"/>
              <a:gd name="connsiteY29" fmla="*/ 1128450 h 6308944"/>
              <a:gd name="connsiteX30" fmla="*/ 4863830 w 12490315"/>
              <a:gd name="connsiteY30" fmla="*/ 1089539 h 6308944"/>
              <a:gd name="connsiteX31" fmla="*/ 4941651 w 12490315"/>
              <a:gd name="connsiteY31" fmla="*/ 1050629 h 6308944"/>
              <a:gd name="connsiteX32" fmla="*/ 4970834 w 12490315"/>
              <a:gd name="connsiteY32" fmla="*/ 1040901 h 6308944"/>
              <a:gd name="connsiteX33" fmla="*/ 5019472 w 12490315"/>
              <a:gd name="connsiteY33" fmla="*/ 1011718 h 6308944"/>
              <a:gd name="connsiteX34" fmla="*/ 5048655 w 12490315"/>
              <a:gd name="connsiteY34" fmla="*/ 992263 h 6308944"/>
              <a:gd name="connsiteX35" fmla="*/ 5107021 w 12490315"/>
              <a:gd name="connsiteY35" fmla="*/ 963080 h 6308944"/>
              <a:gd name="connsiteX36" fmla="*/ 5165387 w 12490315"/>
              <a:gd name="connsiteY36" fmla="*/ 914442 h 6308944"/>
              <a:gd name="connsiteX37" fmla="*/ 5194570 w 12490315"/>
              <a:gd name="connsiteY37" fmla="*/ 875531 h 6308944"/>
              <a:gd name="connsiteX38" fmla="*/ 5223753 w 12490315"/>
              <a:gd name="connsiteY38" fmla="*/ 846348 h 6308944"/>
              <a:gd name="connsiteX39" fmla="*/ 5281714 w 12490315"/>
              <a:gd name="connsiteY39" fmla="*/ 787779 h 6308944"/>
              <a:gd name="connsiteX40" fmla="*/ 5306134 w 12490315"/>
              <a:gd name="connsiteY40" fmla="*/ 729008 h 6308944"/>
              <a:gd name="connsiteX41" fmla="*/ 5335317 w 12490315"/>
              <a:gd name="connsiteY41" fmla="*/ 685537 h 6308944"/>
              <a:gd name="connsiteX42" fmla="*/ 5359332 w 12490315"/>
              <a:gd name="connsiteY42" fmla="*/ 641864 h 6308944"/>
              <a:gd name="connsiteX43" fmla="*/ 5393076 w 12490315"/>
              <a:gd name="connsiteY43" fmla="*/ 531718 h 6308944"/>
              <a:gd name="connsiteX44" fmla="*/ 5315457 w 12490315"/>
              <a:gd name="connsiteY44" fmla="*/ 233505 h 6308944"/>
              <a:gd name="connsiteX45" fmla="*/ 5262056 w 12490315"/>
              <a:gd name="connsiteY45" fmla="*/ 141801 h 6308944"/>
              <a:gd name="connsiteX46" fmla="*/ 5145729 w 12490315"/>
              <a:gd name="connsiteY46" fmla="*/ 54051 h 6308944"/>
              <a:gd name="connsiteX47" fmla="*/ 5111176 w 12490315"/>
              <a:gd name="connsiteY47" fmla="*/ 30035 h 6308944"/>
              <a:gd name="connsiteX48" fmla="*/ 5067705 w 12490315"/>
              <a:gd name="connsiteY48" fmla="*/ 10377 h 6308944"/>
              <a:gd name="connsiteX49" fmla="*/ 4873943 w 12490315"/>
              <a:gd name="connsiteY49" fmla="*/ 2065 h 6308944"/>
              <a:gd name="connsiteX50" fmla="*/ 4679004 w 12490315"/>
              <a:gd name="connsiteY50" fmla="*/ 48680 h 6308944"/>
              <a:gd name="connsiteX51" fmla="*/ 4610911 w 12490315"/>
              <a:gd name="connsiteY51" fmla="*/ 87590 h 6308944"/>
              <a:gd name="connsiteX52" fmla="*/ 4572000 w 12490315"/>
              <a:gd name="connsiteY52" fmla="*/ 97318 h 6308944"/>
              <a:gd name="connsiteX53" fmla="*/ 4513634 w 12490315"/>
              <a:gd name="connsiteY53" fmla="*/ 145956 h 6308944"/>
              <a:gd name="connsiteX54" fmla="*/ 4474723 w 12490315"/>
              <a:gd name="connsiteY54" fmla="*/ 184867 h 6308944"/>
              <a:gd name="connsiteX55" fmla="*/ 4416357 w 12490315"/>
              <a:gd name="connsiteY55" fmla="*/ 223778 h 6308944"/>
              <a:gd name="connsiteX56" fmla="*/ 4387174 w 12490315"/>
              <a:gd name="connsiteY56" fmla="*/ 243233 h 6308944"/>
              <a:gd name="connsiteX57" fmla="*/ 4348264 w 12490315"/>
              <a:gd name="connsiteY57" fmla="*/ 301599 h 6308944"/>
              <a:gd name="connsiteX58" fmla="*/ 4309353 w 12490315"/>
              <a:gd name="connsiteY58" fmla="*/ 330782 h 6308944"/>
              <a:gd name="connsiteX59" fmla="*/ 4270443 w 12490315"/>
              <a:gd name="connsiteY59" fmla="*/ 389148 h 6308944"/>
              <a:gd name="connsiteX60" fmla="*/ 4231532 w 12490315"/>
              <a:gd name="connsiteY60" fmla="*/ 457242 h 6308944"/>
              <a:gd name="connsiteX61" fmla="*/ 4173166 w 12490315"/>
              <a:gd name="connsiteY61" fmla="*/ 535063 h 6308944"/>
              <a:gd name="connsiteX62" fmla="*/ 4134255 w 12490315"/>
              <a:gd name="connsiteY62" fmla="*/ 622612 h 6308944"/>
              <a:gd name="connsiteX63" fmla="*/ 4105072 w 12490315"/>
              <a:gd name="connsiteY63" fmla="*/ 680978 h 6308944"/>
              <a:gd name="connsiteX64" fmla="*/ 4085617 w 12490315"/>
              <a:gd name="connsiteY64" fmla="*/ 710161 h 6308944"/>
              <a:gd name="connsiteX65" fmla="*/ 4056434 w 12490315"/>
              <a:gd name="connsiteY65" fmla="*/ 797710 h 6308944"/>
              <a:gd name="connsiteX66" fmla="*/ 4036979 w 12490315"/>
              <a:gd name="connsiteY66" fmla="*/ 856076 h 6308944"/>
              <a:gd name="connsiteX67" fmla="*/ 4007796 w 12490315"/>
              <a:gd name="connsiteY67" fmla="*/ 953352 h 6308944"/>
              <a:gd name="connsiteX68" fmla="*/ 3998068 w 12490315"/>
              <a:gd name="connsiteY68" fmla="*/ 1021446 h 6308944"/>
              <a:gd name="connsiteX69" fmla="*/ 3988340 w 12490315"/>
              <a:gd name="connsiteY69" fmla="*/ 1060356 h 6308944"/>
              <a:gd name="connsiteX70" fmla="*/ 3968885 w 12490315"/>
              <a:gd name="connsiteY70" fmla="*/ 1157633 h 6308944"/>
              <a:gd name="connsiteX71" fmla="*/ 3978613 w 12490315"/>
              <a:gd name="connsiteY71" fmla="*/ 1566195 h 6308944"/>
              <a:gd name="connsiteX72" fmla="*/ 4027251 w 12490315"/>
              <a:gd name="connsiteY72" fmla="*/ 1653744 h 6308944"/>
              <a:gd name="connsiteX73" fmla="*/ 4056434 w 12490315"/>
              <a:gd name="connsiteY73" fmla="*/ 1731565 h 6308944"/>
              <a:gd name="connsiteX74" fmla="*/ 4085617 w 12490315"/>
              <a:gd name="connsiteY74" fmla="*/ 1789931 h 6308944"/>
              <a:gd name="connsiteX75" fmla="*/ 4095345 w 12490315"/>
              <a:gd name="connsiteY75" fmla="*/ 1819114 h 6308944"/>
              <a:gd name="connsiteX76" fmla="*/ 4134255 w 12490315"/>
              <a:gd name="connsiteY76" fmla="*/ 1896935 h 6308944"/>
              <a:gd name="connsiteX77" fmla="*/ 4153711 w 12490315"/>
              <a:gd name="connsiteY77" fmla="*/ 1935846 h 6308944"/>
              <a:gd name="connsiteX78" fmla="*/ 4173166 w 12490315"/>
              <a:gd name="connsiteY78" fmla="*/ 1974756 h 6308944"/>
              <a:gd name="connsiteX79" fmla="*/ 4202349 w 12490315"/>
              <a:gd name="connsiteY79" fmla="*/ 2013667 h 6308944"/>
              <a:gd name="connsiteX80" fmla="*/ 4231532 w 12490315"/>
              <a:gd name="connsiteY80" fmla="*/ 2062305 h 6308944"/>
              <a:gd name="connsiteX81" fmla="*/ 4270443 w 12490315"/>
              <a:gd name="connsiteY81" fmla="*/ 2101216 h 6308944"/>
              <a:gd name="connsiteX82" fmla="*/ 4309353 w 12490315"/>
              <a:gd name="connsiteY82" fmla="*/ 2159582 h 6308944"/>
              <a:gd name="connsiteX83" fmla="*/ 4328809 w 12490315"/>
              <a:gd name="connsiteY83" fmla="*/ 2188765 h 6308944"/>
              <a:gd name="connsiteX84" fmla="*/ 4357991 w 12490315"/>
              <a:gd name="connsiteY84" fmla="*/ 2208220 h 6308944"/>
              <a:gd name="connsiteX85" fmla="*/ 4396902 w 12490315"/>
              <a:gd name="connsiteY85" fmla="*/ 2256859 h 6308944"/>
              <a:gd name="connsiteX86" fmla="*/ 4426085 w 12490315"/>
              <a:gd name="connsiteY86" fmla="*/ 2295769 h 6308944"/>
              <a:gd name="connsiteX87" fmla="*/ 4455268 w 12490315"/>
              <a:gd name="connsiteY87" fmla="*/ 2324952 h 6308944"/>
              <a:gd name="connsiteX88" fmla="*/ 4484451 w 12490315"/>
              <a:gd name="connsiteY88" fmla="*/ 2363863 h 6308944"/>
              <a:gd name="connsiteX89" fmla="*/ 4503906 w 12490315"/>
              <a:gd name="connsiteY89" fmla="*/ 2393046 h 6308944"/>
              <a:gd name="connsiteX90" fmla="*/ 4533089 w 12490315"/>
              <a:gd name="connsiteY90" fmla="*/ 2422229 h 6308944"/>
              <a:gd name="connsiteX91" fmla="*/ 4562272 w 12490315"/>
              <a:gd name="connsiteY91" fmla="*/ 2470867 h 6308944"/>
              <a:gd name="connsiteX92" fmla="*/ 4601183 w 12490315"/>
              <a:gd name="connsiteY92" fmla="*/ 2519505 h 6308944"/>
              <a:gd name="connsiteX93" fmla="*/ 4610911 w 12490315"/>
              <a:gd name="connsiteY93" fmla="*/ 2548688 h 6308944"/>
              <a:gd name="connsiteX94" fmla="*/ 4630366 w 12490315"/>
              <a:gd name="connsiteY94" fmla="*/ 2568144 h 6308944"/>
              <a:gd name="connsiteX95" fmla="*/ 4649821 w 12490315"/>
              <a:gd name="connsiteY95" fmla="*/ 2597327 h 6308944"/>
              <a:gd name="connsiteX96" fmla="*/ 4679004 w 12490315"/>
              <a:gd name="connsiteY96" fmla="*/ 2626510 h 6308944"/>
              <a:gd name="connsiteX97" fmla="*/ 4737370 w 12490315"/>
              <a:gd name="connsiteY97" fmla="*/ 2723786 h 6308944"/>
              <a:gd name="connsiteX98" fmla="*/ 4756826 w 12490315"/>
              <a:gd name="connsiteY98" fmla="*/ 2752969 h 6308944"/>
              <a:gd name="connsiteX99" fmla="*/ 4815191 w 12490315"/>
              <a:gd name="connsiteY99" fmla="*/ 2850246 h 6308944"/>
              <a:gd name="connsiteX100" fmla="*/ 4834647 w 12490315"/>
              <a:gd name="connsiteY100" fmla="*/ 2918339 h 6308944"/>
              <a:gd name="connsiteX101" fmla="*/ 4854102 w 12490315"/>
              <a:gd name="connsiteY101" fmla="*/ 2947522 h 6308944"/>
              <a:gd name="connsiteX102" fmla="*/ 4873557 w 12490315"/>
              <a:gd name="connsiteY102" fmla="*/ 3054527 h 6308944"/>
              <a:gd name="connsiteX103" fmla="*/ 4902740 w 12490315"/>
              <a:gd name="connsiteY103" fmla="*/ 3122620 h 6308944"/>
              <a:gd name="connsiteX104" fmla="*/ 4912468 w 12490315"/>
              <a:gd name="connsiteY104" fmla="*/ 3249080 h 6308944"/>
              <a:gd name="connsiteX105" fmla="*/ 4931923 w 12490315"/>
              <a:gd name="connsiteY105" fmla="*/ 3356084 h 6308944"/>
              <a:gd name="connsiteX106" fmla="*/ 4912468 w 12490315"/>
              <a:gd name="connsiteY106" fmla="*/ 3501999 h 6308944"/>
              <a:gd name="connsiteX107" fmla="*/ 4902740 w 12490315"/>
              <a:gd name="connsiteY107" fmla="*/ 3589548 h 6308944"/>
              <a:gd name="connsiteX108" fmla="*/ 4873557 w 12490315"/>
              <a:gd name="connsiteY108" fmla="*/ 3657642 h 6308944"/>
              <a:gd name="connsiteX109" fmla="*/ 4863830 w 12490315"/>
              <a:gd name="connsiteY109" fmla="*/ 3686825 h 6308944"/>
              <a:gd name="connsiteX110" fmla="*/ 4824919 w 12490315"/>
              <a:gd name="connsiteY110" fmla="*/ 3745190 h 6308944"/>
              <a:gd name="connsiteX111" fmla="*/ 4786009 w 12490315"/>
              <a:gd name="connsiteY111" fmla="*/ 3823012 h 6308944"/>
              <a:gd name="connsiteX112" fmla="*/ 4766553 w 12490315"/>
              <a:gd name="connsiteY112" fmla="*/ 3852195 h 6308944"/>
              <a:gd name="connsiteX113" fmla="*/ 4747098 w 12490315"/>
              <a:gd name="connsiteY113" fmla="*/ 3900833 h 6308944"/>
              <a:gd name="connsiteX114" fmla="*/ 4737370 w 12490315"/>
              <a:gd name="connsiteY114" fmla="*/ 3930016 h 6308944"/>
              <a:gd name="connsiteX115" fmla="*/ 4708187 w 12490315"/>
              <a:gd name="connsiteY115" fmla="*/ 3978654 h 6308944"/>
              <a:gd name="connsiteX116" fmla="*/ 4698460 w 12490315"/>
              <a:gd name="connsiteY116" fmla="*/ 4017565 h 6308944"/>
              <a:gd name="connsiteX117" fmla="*/ 4679004 w 12490315"/>
              <a:gd name="connsiteY117" fmla="*/ 4037020 h 6308944"/>
              <a:gd name="connsiteX118" fmla="*/ 4669277 w 12490315"/>
              <a:gd name="connsiteY118" fmla="*/ 4075931 h 6308944"/>
              <a:gd name="connsiteX119" fmla="*/ 4649821 w 12490315"/>
              <a:gd name="connsiteY119" fmla="*/ 4095386 h 6308944"/>
              <a:gd name="connsiteX120" fmla="*/ 4630366 w 12490315"/>
              <a:gd name="connsiteY120" fmla="*/ 4124569 h 6308944"/>
              <a:gd name="connsiteX121" fmla="*/ 4610911 w 12490315"/>
              <a:gd name="connsiteY121" fmla="*/ 4163480 h 6308944"/>
              <a:gd name="connsiteX122" fmla="*/ 4601183 w 12490315"/>
              <a:gd name="connsiteY122" fmla="*/ 4192663 h 6308944"/>
              <a:gd name="connsiteX123" fmla="*/ 4572000 w 12490315"/>
              <a:gd name="connsiteY123" fmla="*/ 4231573 h 6308944"/>
              <a:gd name="connsiteX124" fmla="*/ 4533089 w 12490315"/>
              <a:gd name="connsiteY124" fmla="*/ 4309395 h 6308944"/>
              <a:gd name="connsiteX125" fmla="*/ 4503906 w 12490315"/>
              <a:gd name="connsiteY125" fmla="*/ 4377488 h 6308944"/>
              <a:gd name="connsiteX126" fmla="*/ 4494179 w 12490315"/>
              <a:gd name="connsiteY126" fmla="*/ 4445582 h 6308944"/>
              <a:gd name="connsiteX127" fmla="*/ 4455876 w 12490315"/>
              <a:gd name="connsiteY127" fmla="*/ 4494018 h 6308944"/>
              <a:gd name="connsiteX128" fmla="*/ 4433888 w 12490315"/>
              <a:gd name="connsiteY128" fmla="*/ 4777741 h 6308944"/>
              <a:gd name="connsiteX129" fmla="*/ 4448175 w 12490315"/>
              <a:gd name="connsiteY129" fmla="*/ 4944429 h 6308944"/>
              <a:gd name="connsiteX130" fmla="*/ 4470568 w 12490315"/>
              <a:gd name="connsiteY130" fmla="*/ 5033599 h 6308944"/>
              <a:gd name="connsiteX131" fmla="*/ 4504514 w 12490315"/>
              <a:gd name="connsiteY131" fmla="*/ 5106455 h 6308944"/>
              <a:gd name="connsiteX132" fmla="*/ 4538258 w 12490315"/>
              <a:gd name="connsiteY132" fmla="*/ 5169584 h 6308944"/>
              <a:gd name="connsiteX133" fmla="*/ 4581728 w 12490315"/>
              <a:gd name="connsiteY133" fmla="*/ 5233522 h 6308944"/>
              <a:gd name="connsiteX134" fmla="*/ 4601183 w 12490315"/>
              <a:gd name="connsiteY134" fmla="*/ 5291888 h 6308944"/>
              <a:gd name="connsiteX135" fmla="*/ 4630366 w 12490315"/>
              <a:gd name="connsiteY135" fmla="*/ 5330799 h 6308944"/>
              <a:gd name="connsiteX136" fmla="*/ 4649821 w 12490315"/>
              <a:gd name="connsiteY136" fmla="*/ 5389165 h 6308944"/>
              <a:gd name="connsiteX137" fmla="*/ 4708187 w 12490315"/>
              <a:gd name="connsiteY137" fmla="*/ 5486442 h 6308944"/>
              <a:gd name="connsiteX138" fmla="*/ 4717915 w 12490315"/>
              <a:gd name="connsiteY138" fmla="*/ 5515625 h 6308944"/>
              <a:gd name="connsiteX139" fmla="*/ 4776281 w 12490315"/>
              <a:gd name="connsiteY139" fmla="*/ 5593446 h 6308944"/>
              <a:gd name="connsiteX140" fmla="*/ 4805464 w 12490315"/>
              <a:gd name="connsiteY140" fmla="*/ 5632356 h 6308944"/>
              <a:gd name="connsiteX141" fmla="*/ 4912468 w 12490315"/>
              <a:gd name="connsiteY141" fmla="*/ 5729633 h 6308944"/>
              <a:gd name="connsiteX142" fmla="*/ 4931923 w 12490315"/>
              <a:gd name="connsiteY142" fmla="*/ 5758816 h 6308944"/>
              <a:gd name="connsiteX143" fmla="*/ 5019472 w 12490315"/>
              <a:gd name="connsiteY143" fmla="*/ 5826910 h 6308944"/>
              <a:gd name="connsiteX144" fmla="*/ 5058383 w 12490315"/>
              <a:gd name="connsiteY144" fmla="*/ 5846365 h 6308944"/>
              <a:gd name="connsiteX145" fmla="*/ 5087566 w 12490315"/>
              <a:gd name="connsiteY145" fmla="*/ 5875548 h 6308944"/>
              <a:gd name="connsiteX146" fmla="*/ 5126477 w 12490315"/>
              <a:gd name="connsiteY146" fmla="*/ 5885276 h 6308944"/>
              <a:gd name="connsiteX147" fmla="*/ 5165387 w 12490315"/>
              <a:gd name="connsiteY147" fmla="*/ 5904731 h 6308944"/>
              <a:gd name="connsiteX148" fmla="*/ 5204298 w 12490315"/>
              <a:gd name="connsiteY148" fmla="*/ 5933914 h 6308944"/>
              <a:gd name="connsiteX149" fmla="*/ 5282119 w 12490315"/>
              <a:gd name="connsiteY149" fmla="*/ 5953369 h 6308944"/>
              <a:gd name="connsiteX150" fmla="*/ 5369668 w 12490315"/>
              <a:gd name="connsiteY150" fmla="*/ 5992280 h 6308944"/>
              <a:gd name="connsiteX151" fmla="*/ 5428034 w 12490315"/>
              <a:gd name="connsiteY151" fmla="*/ 6021463 h 6308944"/>
              <a:gd name="connsiteX152" fmla="*/ 5554494 w 12490315"/>
              <a:gd name="connsiteY152" fmla="*/ 6060373 h 6308944"/>
              <a:gd name="connsiteX153" fmla="*/ 5661498 w 12490315"/>
              <a:gd name="connsiteY153" fmla="*/ 6089556 h 6308944"/>
              <a:gd name="connsiteX154" fmla="*/ 5700409 w 12490315"/>
              <a:gd name="connsiteY154" fmla="*/ 6109012 h 6308944"/>
              <a:gd name="connsiteX155" fmla="*/ 5768502 w 12490315"/>
              <a:gd name="connsiteY155" fmla="*/ 6118739 h 6308944"/>
              <a:gd name="connsiteX156" fmla="*/ 5817140 w 12490315"/>
              <a:gd name="connsiteY156" fmla="*/ 6128467 h 6308944"/>
              <a:gd name="connsiteX157" fmla="*/ 5856051 w 12490315"/>
              <a:gd name="connsiteY157" fmla="*/ 6147922 h 6308944"/>
              <a:gd name="connsiteX158" fmla="*/ 5924145 w 12490315"/>
              <a:gd name="connsiteY158" fmla="*/ 6167378 h 6308944"/>
              <a:gd name="connsiteX159" fmla="*/ 5982511 w 12490315"/>
              <a:gd name="connsiteY159" fmla="*/ 6177105 h 6308944"/>
              <a:gd name="connsiteX160" fmla="*/ 6021421 w 12490315"/>
              <a:gd name="connsiteY160" fmla="*/ 6186833 h 6308944"/>
              <a:gd name="connsiteX161" fmla="*/ 6070060 w 12490315"/>
              <a:gd name="connsiteY161" fmla="*/ 6196561 h 6308944"/>
              <a:gd name="connsiteX162" fmla="*/ 6138153 w 12490315"/>
              <a:gd name="connsiteY162" fmla="*/ 6216016 h 6308944"/>
              <a:gd name="connsiteX163" fmla="*/ 6322979 w 12490315"/>
              <a:gd name="connsiteY163" fmla="*/ 6245199 h 6308944"/>
              <a:gd name="connsiteX164" fmla="*/ 6381345 w 12490315"/>
              <a:gd name="connsiteY164" fmla="*/ 6254927 h 6308944"/>
              <a:gd name="connsiteX165" fmla="*/ 6488349 w 12490315"/>
              <a:gd name="connsiteY165" fmla="*/ 6264654 h 6308944"/>
              <a:gd name="connsiteX166" fmla="*/ 7208196 w 12490315"/>
              <a:gd name="connsiteY166" fmla="*/ 6293837 h 6308944"/>
              <a:gd name="connsiteX167" fmla="*/ 7996136 w 12490315"/>
              <a:gd name="connsiteY167" fmla="*/ 6284110 h 6308944"/>
              <a:gd name="connsiteX168" fmla="*/ 8073957 w 12490315"/>
              <a:gd name="connsiteY168" fmla="*/ 6274382 h 6308944"/>
              <a:gd name="connsiteX169" fmla="*/ 8200417 w 12490315"/>
              <a:gd name="connsiteY169" fmla="*/ 6264654 h 6308944"/>
              <a:gd name="connsiteX170" fmla="*/ 8287966 w 12490315"/>
              <a:gd name="connsiteY170" fmla="*/ 6235471 h 6308944"/>
              <a:gd name="connsiteX171" fmla="*/ 8501974 w 12490315"/>
              <a:gd name="connsiteY171" fmla="*/ 6225744 h 6308944"/>
              <a:gd name="connsiteX172" fmla="*/ 8560340 w 12490315"/>
              <a:gd name="connsiteY172" fmla="*/ 6206288 h 6308944"/>
              <a:gd name="connsiteX173" fmla="*/ 8745166 w 12490315"/>
              <a:gd name="connsiteY173" fmla="*/ 6186833 h 6308944"/>
              <a:gd name="connsiteX174" fmla="*/ 8891081 w 12490315"/>
              <a:gd name="connsiteY174" fmla="*/ 6157650 h 6308944"/>
              <a:gd name="connsiteX175" fmla="*/ 8978630 w 12490315"/>
              <a:gd name="connsiteY175" fmla="*/ 6147922 h 6308944"/>
              <a:gd name="connsiteX176" fmla="*/ 9017540 w 12490315"/>
              <a:gd name="connsiteY176" fmla="*/ 6138195 h 6308944"/>
              <a:gd name="connsiteX177" fmla="*/ 9134272 w 12490315"/>
              <a:gd name="connsiteY177" fmla="*/ 6118739 h 6308944"/>
              <a:gd name="connsiteX178" fmla="*/ 9221821 w 12490315"/>
              <a:gd name="connsiteY178" fmla="*/ 6089556 h 6308944"/>
              <a:gd name="connsiteX179" fmla="*/ 9251004 w 12490315"/>
              <a:gd name="connsiteY179" fmla="*/ 6070101 h 6308944"/>
              <a:gd name="connsiteX180" fmla="*/ 9377464 w 12490315"/>
              <a:gd name="connsiteY180" fmla="*/ 5972825 h 6308944"/>
              <a:gd name="connsiteX181" fmla="*/ 9465013 w 12490315"/>
              <a:gd name="connsiteY181" fmla="*/ 5924186 h 6308944"/>
              <a:gd name="connsiteX182" fmla="*/ 9620655 w 12490315"/>
              <a:gd name="connsiteY182" fmla="*/ 5768544 h 6308944"/>
              <a:gd name="connsiteX183" fmla="*/ 9679021 w 12490315"/>
              <a:gd name="connsiteY183" fmla="*/ 5680995 h 6308944"/>
              <a:gd name="connsiteX184" fmla="*/ 9893030 w 12490315"/>
              <a:gd name="connsiteY184" fmla="*/ 5379437 h 6308944"/>
              <a:gd name="connsiteX185" fmla="*/ 9970851 w 12490315"/>
              <a:gd name="connsiteY185" fmla="*/ 5252978 h 6308944"/>
              <a:gd name="connsiteX186" fmla="*/ 10009762 w 12490315"/>
              <a:gd name="connsiteY186" fmla="*/ 5145973 h 6308944"/>
              <a:gd name="connsiteX187" fmla="*/ 10077855 w 12490315"/>
              <a:gd name="connsiteY187" fmla="*/ 5048697 h 6308944"/>
              <a:gd name="connsiteX188" fmla="*/ 10116766 w 12490315"/>
              <a:gd name="connsiteY188" fmla="*/ 4980603 h 6308944"/>
              <a:gd name="connsiteX189" fmla="*/ 10272409 w 12490315"/>
              <a:gd name="connsiteY189" fmla="*/ 4708229 h 6308944"/>
              <a:gd name="connsiteX190" fmla="*/ 10359957 w 12490315"/>
              <a:gd name="connsiteY190" fmla="*/ 4601225 h 6308944"/>
              <a:gd name="connsiteX191" fmla="*/ 10554511 w 12490315"/>
              <a:gd name="connsiteY191" fmla="*/ 4455310 h 6308944"/>
              <a:gd name="connsiteX192" fmla="*/ 10778247 w 12490315"/>
              <a:gd name="connsiteY192" fmla="*/ 4309395 h 6308944"/>
              <a:gd name="connsiteX193" fmla="*/ 10826885 w 12490315"/>
              <a:gd name="connsiteY193" fmla="*/ 4270484 h 6308944"/>
              <a:gd name="connsiteX194" fmla="*/ 10963072 w 12490315"/>
              <a:gd name="connsiteY194" fmla="*/ 4221846 h 6308944"/>
              <a:gd name="connsiteX195" fmla="*/ 11099260 w 12490315"/>
              <a:gd name="connsiteY195" fmla="*/ 4182935 h 6308944"/>
              <a:gd name="connsiteX196" fmla="*/ 11177081 w 12490315"/>
              <a:gd name="connsiteY196" fmla="*/ 4163480 h 6308944"/>
              <a:gd name="connsiteX197" fmla="*/ 11663464 w 12490315"/>
              <a:gd name="connsiteY197" fmla="*/ 4134297 h 6308944"/>
              <a:gd name="connsiteX198" fmla="*/ 11819106 w 12490315"/>
              <a:gd name="connsiteY198" fmla="*/ 4114842 h 6308944"/>
              <a:gd name="connsiteX199" fmla="*/ 11877472 w 12490315"/>
              <a:gd name="connsiteY199" fmla="*/ 4105114 h 6308944"/>
              <a:gd name="connsiteX200" fmla="*/ 12033115 w 12490315"/>
              <a:gd name="connsiteY200" fmla="*/ 4066203 h 6308944"/>
              <a:gd name="connsiteX201" fmla="*/ 12081753 w 12490315"/>
              <a:gd name="connsiteY201" fmla="*/ 4046748 h 6308944"/>
              <a:gd name="connsiteX202" fmla="*/ 12101209 w 12490315"/>
              <a:gd name="connsiteY202" fmla="*/ 4027293 h 6308944"/>
              <a:gd name="connsiteX203" fmla="*/ 12140119 w 12490315"/>
              <a:gd name="connsiteY203" fmla="*/ 3998110 h 6308944"/>
              <a:gd name="connsiteX204" fmla="*/ 12198485 w 12490315"/>
              <a:gd name="connsiteY204" fmla="*/ 3959199 h 6308944"/>
              <a:gd name="connsiteX205" fmla="*/ 12266579 w 12490315"/>
              <a:gd name="connsiteY205" fmla="*/ 3871650 h 6308944"/>
              <a:gd name="connsiteX206" fmla="*/ 12286034 w 12490315"/>
              <a:gd name="connsiteY206" fmla="*/ 3813284 h 6308944"/>
              <a:gd name="connsiteX207" fmla="*/ 12354128 w 12490315"/>
              <a:gd name="connsiteY207" fmla="*/ 3716007 h 6308944"/>
              <a:gd name="connsiteX208" fmla="*/ 12422221 w 12490315"/>
              <a:gd name="connsiteY208" fmla="*/ 3531182 h 6308944"/>
              <a:gd name="connsiteX209" fmla="*/ 12441677 w 12490315"/>
              <a:gd name="connsiteY209" fmla="*/ 3443633 h 6308944"/>
              <a:gd name="connsiteX210" fmla="*/ 12461132 w 12490315"/>
              <a:gd name="connsiteY210" fmla="*/ 3394995 h 6308944"/>
              <a:gd name="connsiteX211" fmla="*/ 12490315 w 12490315"/>
              <a:gd name="connsiteY211" fmla="*/ 3297718 h 6308944"/>
              <a:gd name="connsiteX212" fmla="*/ 12470860 w 12490315"/>
              <a:gd name="connsiteY212" fmla="*/ 3200442 h 6308944"/>
              <a:gd name="connsiteX213" fmla="*/ 12451404 w 12490315"/>
              <a:gd name="connsiteY213" fmla="*/ 3161531 h 6308944"/>
              <a:gd name="connsiteX214" fmla="*/ 12441677 w 12490315"/>
              <a:gd name="connsiteY214" fmla="*/ 3103165 h 6308944"/>
              <a:gd name="connsiteX215" fmla="*/ 12393038 w 12490315"/>
              <a:gd name="connsiteY215" fmla="*/ 2966978 h 6308944"/>
              <a:gd name="connsiteX216" fmla="*/ 12373583 w 12490315"/>
              <a:gd name="connsiteY216" fmla="*/ 2879429 h 6308944"/>
              <a:gd name="connsiteX217" fmla="*/ 12363855 w 12490315"/>
              <a:gd name="connsiteY217" fmla="*/ 2811335 h 6308944"/>
              <a:gd name="connsiteX0" fmla="*/ 0 w 12490315"/>
              <a:gd name="connsiteY0" fmla="*/ 749071 h 6308944"/>
              <a:gd name="connsiteX1" fmla="*/ 97277 w 12490315"/>
              <a:gd name="connsiteY1" fmla="*/ 817165 h 6308944"/>
              <a:gd name="connsiteX2" fmla="*/ 165370 w 12490315"/>
              <a:gd name="connsiteY2" fmla="*/ 836620 h 6308944"/>
              <a:gd name="connsiteX3" fmla="*/ 204281 w 12490315"/>
              <a:gd name="connsiteY3" fmla="*/ 856076 h 6308944"/>
              <a:gd name="connsiteX4" fmla="*/ 282102 w 12490315"/>
              <a:gd name="connsiteY4" fmla="*/ 885259 h 6308944"/>
              <a:gd name="connsiteX5" fmla="*/ 408562 w 12490315"/>
              <a:gd name="connsiteY5" fmla="*/ 943625 h 6308944"/>
              <a:gd name="connsiteX6" fmla="*/ 447472 w 12490315"/>
              <a:gd name="connsiteY6" fmla="*/ 953352 h 6308944"/>
              <a:gd name="connsiteX7" fmla="*/ 505838 w 12490315"/>
              <a:gd name="connsiteY7" fmla="*/ 972807 h 6308944"/>
              <a:gd name="connsiteX8" fmla="*/ 544749 w 12490315"/>
              <a:gd name="connsiteY8" fmla="*/ 982535 h 6308944"/>
              <a:gd name="connsiteX9" fmla="*/ 680936 w 12490315"/>
              <a:gd name="connsiteY9" fmla="*/ 1021446 h 6308944"/>
              <a:gd name="connsiteX10" fmla="*/ 710119 w 12490315"/>
              <a:gd name="connsiteY10" fmla="*/ 1031173 h 6308944"/>
              <a:gd name="connsiteX11" fmla="*/ 758757 w 12490315"/>
              <a:gd name="connsiteY11" fmla="*/ 1050629 h 6308944"/>
              <a:gd name="connsiteX12" fmla="*/ 875489 w 12490315"/>
              <a:gd name="connsiteY12" fmla="*/ 1070084 h 6308944"/>
              <a:gd name="connsiteX13" fmla="*/ 1031132 w 12490315"/>
              <a:gd name="connsiteY13" fmla="*/ 1099267 h 6308944"/>
              <a:gd name="connsiteX14" fmla="*/ 1089498 w 12490315"/>
              <a:gd name="connsiteY14" fmla="*/ 1108995 h 6308944"/>
              <a:gd name="connsiteX15" fmla="*/ 1303506 w 12490315"/>
              <a:gd name="connsiteY15" fmla="*/ 1128450 h 6308944"/>
              <a:gd name="connsiteX16" fmla="*/ 1498060 w 12490315"/>
              <a:gd name="connsiteY16" fmla="*/ 1157633 h 6308944"/>
              <a:gd name="connsiteX17" fmla="*/ 1595336 w 12490315"/>
              <a:gd name="connsiteY17" fmla="*/ 1167361 h 6308944"/>
              <a:gd name="connsiteX18" fmla="*/ 1663430 w 12490315"/>
              <a:gd name="connsiteY18" fmla="*/ 1186816 h 6308944"/>
              <a:gd name="connsiteX19" fmla="*/ 1750979 w 12490315"/>
              <a:gd name="connsiteY19" fmla="*/ 1196544 h 6308944"/>
              <a:gd name="connsiteX20" fmla="*/ 1945532 w 12490315"/>
              <a:gd name="connsiteY20" fmla="*/ 1215999 h 6308944"/>
              <a:gd name="connsiteX21" fmla="*/ 2276272 w 12490315"/>
              <a:gd name="connsiteY21" fmla="*/ 1245182 h 6308944"/>
              <a:gd name="connsiteX22" fmla="*/ 2645923 w 12490315"/>
              <a:gd name="connsiteY22" fmla="*/ 1264637 h 6308944"/>
              <a:gd name="connsiteX23" fmla="*/ 4036979 w 12490315"/>
              <a:gd name="connsiteY23" fmla="*/ 1245182 h 6308944"/>
              <a:gd name="connsiteX24" fmla="*/ 4202349 w 12490315"/>
              <a:gd name="connsiteY24" fmla="*/ 1225727 h 6308944"/>
              <a:gd name="connsiteX25" fmla="*/ 4387174 w 12490315"/>
              <a:gd name="connsiteY25" fmla="*/ 1196544 h 6308944"/>
              <a:gd name="connsiteX26" fmla="*/ 4523362 w 12490315"/>
              <a:gd name="connsiteY26" fmla="*/ 1177088 h 6308944"/>
              <a:gd name="connsiteX27" fmla="*/ 4640094 w 12490315"/>
              <a:gd name="connsiteY27" fmla="*/ 1157633 h 6308944"/>
              <a:gd name="connsiteX28" fmla="*/ 4679004 w 12490315"/>
              <a:gd name="connsiteY28" fmla="*/ 1147905 h 6308944"/>
              <a:gd name="connsiteX29" fmla="*/ 4786009 w 12490315"/>
              <a:gd name="connsiteY29" fmla="*/ 1128450 h 6308944"/>
              <a:gd name="connsiteX30" fmla="*/ 4863830 w 12490315"/>
              <a:gd name="connsiteY30" fmla="*/ 1089539 h 6308944"/>
              <a:gd name="connsiteX31" fmla="*/ 4941651 w 12490315"/>
              <a:gd name="connsiteY31" fmla="*/ 1050629 h 6308944"/>
              <a:gd name="connsiteX32" fmla="*/ 4970834 w 12490315"/>
              <a:gd name="connsiteY32" fmla="*/ 1040901 h 6308944"/>
              <a:gd name="connsiteX33" fmla="*/ 5019472 w 12490315"/>
              <a:gd name="connsiteY33" fmla="*/ 1011718 h 6308944"/>
              <a:gd name="connsiteX34" fmla="*/ 5048655 w 12490315"/>
              <a:gd name="connsiteY34" fmla="*/ 992263 h 6308944"/>
              <a:gd name="connsiteX35" fmla="*/ 5107021 w 12490315"/>
              <a:gd name="connsiteY35" fmla="*/ 963080 h 6308944"/>
              <a:gd name="connsiteX36" fmla="*/ 5165387 w 12490315"/>
              <a:gd name="connsiteY36" fmla="*/ 914442 h 6308944"/>
              <a:gd name="connsiteX37" fmla="*/ 5194570 w 12490315"/>
              <a:gd name="connsiteY37" fmla="*/ 875531 h 6308944"/>
              <a:gd name="connsiteX38" fmla="*/ 5223753 w 12490315"/>
              <a:gd name="connsiteY38" fmla="*/ 846348 h 6308944"/>
              <a:gd name="connsiteX39" fmla="*/ 5281714 w 12490315"/>
              <a:gd name="connsiteY39" fmla="*/ 787779 h 6308944"/>
              <a:gd name="connsiteX40" fmla="*/ 5306134 w 12490315"/>
              <a:gd name="connsiteY40" fmla="*/ 729008 h 6308944"/>
              <a:gd name="connsiteX41" fmla="*/ 5335317 w 12490315"/>
              <a:gd name="connsiteY41" fmla="*/ 685537 h 6308944"/>
              <a:gd name="connsiteX42" fmla="*/ 5359332 w 12490315"/>
              <a:gd name="connsiteY42" fmla="*/ 641864 h 6308944"/>
              <a:gd name="connsiteX43" fmla="*/ 5393076 w 12490315"/>
              <a:gd name="connsiteY43" fmla="*/ 531718 h 6308944"/>
              <a:gd name="connsiteX44" fmla="*/ 5315457 w 12490315"/>
              <a:gd name="connsiteY44" fmla="*/ 233505 h 6308944"/>
              <a:gd name="connsiteX45" fmla="*/ 5262056 w 12490315"/>
              <a:gd name="connsiteY45" fmla="*/ 141801 h 6308944"/>
              <a:gd name="connsiteX46" fmla="*/ 5145729 w 12490315"/>
              <a:gd name="connsiteY46" fmla="*/ 54051 h 6308944"/>
              <a:gd name="connsiteX47" fmla="*/ 5111176 w 12490315"/>
              <a:gd name="connsiteY47" fmla="*/ 30035 h 6308944"/>
              <a:gd name="connsiteX48" fmla="*/ 5067705 w 12490315"/>
              <a:gd name="connsiteY48" fmla="*/ 10377 h 6308944"/>
              <a:gd name="connsiteX49" fmla="*/ 4873943 w 12490315"/>
              <a:gd name="connsiteY49" fmla="*/ 2065 h 6308944"/>
              <a:gd name="connsiteX50" fmla="*/ 4679004 w 12490315"/>
              <a:gd name="connsiteY50" fmla="*/ 48680 h 6308944"/>
              <a:gd name="connsiteX51" fmla="*/ 4610911 w 12490315"/>
              <a:gd name="connsiteY51" fmla="*/ 87590 h 6308944"/>
              <a:gd name="connsiteX52" fmla="*/ 4572000 w 12490315"/>
              <a:gd name="connsiteY52" fmla="*/ 97318 h 6308944"/>
              <a:gd name="connsiteX53" fmla="*/ 4513634 w 12490315"/>
              <a:gd name="connsiteY53" fmla="*/ 145956 h 6308944"/>
              <a:gd name="connsiteX54" fmla="*/ 4474723 w 12490315"/>
              <a:gd name="connsiteY54" fmla="*/ 184867 h 6308944"/>
              <a:gd name="connsiteX55" fmla="*/ 4416357 w 12490315"/>
              <a:gd name="connsiteY55" fmla="*/ 223778 h 6308944"/>
              <a:gd name="connsiteX56" fmla="*/ 4387174 w 12490315"/>
              <a:gd name="connsiteY56" fmla="*/ 243233 h 6308944"/>
              <a:gd name="connsiteX57" fmla="*/ 4348264 w 12490315"/>
              <a:gd name="connsiteY57" fmla="*/ 301599 h 6308944"/>
              <a:gd name="connsiteX58" fmla="*/ 4309353 w 12490315"/>
              <a:gd name="connsiteY58" fmla="*/ 330782 h 6308944"/>
              <a:gd name="connsiteX59" fmla="*/ 4270443 w 12490315"/>
              <a:gd name="connsiteY59" fmla="*/ 389148 h 6308944"/>
              <a:gd name="connsiteX60" fmla="*/ 4231532 w 12490315"/>
              <a:gd name="connsiteY60" fmla="*/ 457242 h 6308944"/>
              <a:gd name="connsiteX61" fmla="*/ 4173166 w 12490315"/>
              <a:gd name="connsiteY61" fmla="*/ 535063 h 6308944"/>
              <a:gd name="connsiteX62" fmla="*/ 4134255 w 12490315"/>
              <a:gd name="connsiteY62" fmla="*/ 622612 h 6308944"/>
              <a:gd name="connsiteX63" fmla="*/ 4105072 w 12490315"/>
              <a:gd name="connsiteY63" fmla="*/ 680978 h 6308944"/>
              <a:gd name="connsiteX64" fmla="*/ 4085617 w 12490315"/>
              <a:gd name="connsiteY64" fmla="*/ 710161 h 6308944"/>
              <a:gd name="connsiteX65" fmla="*/ 4056434 w 12490315"/>
              <a:gd name="connsiteY65" fmla="*/ 797710 h 6308944"/>
              <a:gd name="connsiteX66" fmla="*/ 4036979 w 12490315"/>
              <a:gd name="connsiteY66" fmla="*/ 856076 h 6308944"/>
              <a:gd name="connsiteX67" fmla="*/ 4007796 w 12490315"/>
              <a:gd name="connsiteY67" fmla="*/ 953352 h 6308944"/>
              <a:gd name="connsiteX68" fmla="*/ 3998068 w 12490315"/>
              <a:gd name="connsiteY68" fmla="*/ 1021446 h 6308944"/>
              <a:gd name="connsiteX69" fmla="*/ 3988340 w 12490315"/>
              <a:gd name="connsiteY69" fmla="*/ 1060356 h 6308944"/>
              <a:gd name="connsiteX70" fmla="*/ 3968885 w 12490315"/>
              <a:gd name="connsiteY70" fmla="*/ 1157633 h 6308944"/>
              <a:gd name="connsiteX71" fmla="*/ 3978613 w 12490315"/>
              <a:gd name="connsiteY71" fmla="*/ 1566195 h 6308944"/>
              <a:gd name="connsiteX72" fmla="*/ 4027251 w 12490315"/>
              <a:gd name="connsiteY72" fmla="*/ 1653744 h 6308944"/>
              <a:gd name="connsiteX73" fmla="*/ 4056434 w 12490315"/>
              <a:gd name="connsiteY73" fmla="*/ 1731565 h 6308944"/>
              <a:gd name="connsiteX74" fmla="*/ 4085617 w 12490315"/>
              <a:gd name="connsiteY74" fmla="*/ 1789931 h 6308944"/>
              <a:gd name="connsiteX75" fmla="*/ 4095345 w 12490315"/>
              <a:gd name="connsiteY75" fmla="*/ 1819114 h 6308944"/>
              <a:gd name="connsiteX76" fmla="*/ 4134255 w 12490315"/>
              <a:gd name="connsiteY76" fmla="*/ 1896935 h 6308944"/>
              <a:gd name="connsiteX77" fmla="*/ 4153711 w 12490315"/>
              <a:gd name="connsiteY77" fmla="*/ 1935846 h 6308944"/>
              <a:gd name="connsiteX78" fmla="*/ 4173166 w 12490315"/>
              <a:gd name="connsiteY78" fmla="*/ 1974756 h 6308944"/>
              <a:gd name="connsiteX79" fmla="*/ 4202349 w 12490315"/>
              <a:gd name="connsiteY79" fmla="*/ 2013667 h 6308944"/>
              <a:gd name="connsiteX80" fmla="*/ 4231532 w 12490315"/>
              <a:gd name="connsiteY80" fmla="*/ 2062305 h 6308944"/>
              <a:gd name="connsiteX81" fmla="*/ 4270443 w 12490315"/>
              <a:gd name="connsiteY81" fmla="*/ 2101216 h 6308944"/>
              <a:gd name="connsiteX82" fmla="*/ 4309353 w 12490315"/>
              <a:gd name="connsiteY82" fmla="*/ 2159582 h 6308944"/>
              <a:gd name="connsiteX83" fmla="*/ 4328809 w 12490315"/>
              <a:gd name="connsiteY83" fmla="*/ 2188765 h 6308944"/>
              <a:gd name="connsiteX84" fmla="*/ 4357991 w 12490315"/>
              <a:gd name="connsiteY84" fmla="*/ 2208220 h 6308944"/>
              <a:gd name="connsiteX85" fmla="*/ 4396902 w 12490315"/>
              <a:gd name="connsiteY85" fmla="*/ 2256859 h 6308944"/>
              <a:gd name="connsiteX86" fmla="*/ 4426085 w 12490315"/>
              <a:gd name="connsiteY86" fmla="*/ 2295769 h 6308944"/>
              <a:gd name="connsiteX87" fmla="*/ 4455268 w 12490315"/>
              <a:gd name="connsiteY87" fmla="*/ 2324952 h 6308944"/>
              <a:gd name="connsiteX88" fmla="*/ 4484451 w 12490315"/>
              <a:gd name="connsiteY88" fmla="*/ 2363863 h 6308944"/>
              <a:gd name="connsiteX89" fmla="*/ 4503906 w 12490315"/>
              <a:gd name="connsiteY89" fmla="*/ 2393046 h 6308944"/>
              <a:gd name="connsiteX90" fmla="*/ 4533089 w 12490315"/>
              <a:gd name="connsiteY90" fmla="*/ 2422229 h 6308944"/>
              <a:gd name="connsiteX91" fmla="*/ 4562272 w 12490315"/>
              <a:gd name="connsiteY91" fmla="*/ 2470867 h 6308944"/>
              <a:gd name="connsiteX92" fmla="*/ 4601183 w 12490315"/>
              <a:gd name="connsiteY92" fmla="*/ 2519505 h 6308944"/>
              <a:gd name="connsiteX93" fmla="*/ 4610911 w 12490315"/>
              <a:gd name="connsiteY93" fmla="*/ 2548688 h 6308944"/>
              <a:gd name="connsiteX94" fmla="*/ 4630366 w 12490315"/>
              <a:gd name="connsiteY94" fmla="*/ 2568144 h 6308944"/>
              <a:gd name="connsiteX95" fmla="*/ 4649821 w 12490315"/>
              <a:gd name="connsiteY95" fmla="*/ 2597327 h 6308944"/>
              <a:gd name="connsiteX96" fmla="*/ 4679004 w 12490315"/>
              <a:gd name="connsiteY96" fmla="*/ 2626510 h 6308944"/>
              <a:gd name="connsiteX97" fmla="*/ 4737370 w 12490315"/>
              <a:gd name="connsiteY97" fmla="*/ 2723786 h 6308944"/>
              <a:gd name="connsiteX98" fmla="*/ 4756826 w 12490315"/>
              <a:gd name="connsiteY98" fmla="*/ 2752969 h 6308944"/>
              <a:gd name="connsiteX99" fmla="*/ 4815191 w 12490315"/>
              <a:gd name="connsiteY99" fmla="*/ 2850246 h 6308944"/>
              <a:gd name="connsiteX100" fmla="*/ 4834647 w 12490315"/>
              <a:gd name="connsiteY100" fmla="*/ 2918339 h 6308944"/>
              <a:gd name="connsiteX101" fmla="*/ 4854102 w 12490315"/>
              <a:gd name="connsiteY101" fmla="*/ 2947522 h 6308944"/>
              <a:gd name="connsiteX102" fmla="*/ 4873557 w 12490315"/>
              <a:gd name="connsiteY102" fmla="*/ 3054527 h 6308944"/>
              <a:gd name="connsiteX103" fmla="*/ 4902740 w 12490315"/>
              <a:gd name="connsiteY103" fmla="*/ 3122620 h 6308944"/>
              <a:gd name="connsiteX104" fmla="*/ 4912468 w 12490315"/>
              <a:gd name="connsiteY104" fmla="*/ 3249080 h 6308944"/>
              <a:gd name="connsiteX105" fmla="*/ 4931923 w 12490315"/>
              <a:gd name="connsiteY105" fmla="*/ 3356084 h 6308944"/>
              <a:gd name="connsiteX106" fmla="*/ 4912468 w 12490315"/>
              <a:gd name="connsiteY106" fmla="*/ 3501999 h 6308944"/>
              <a:gd name="connsiteX107" fmla="*/ 4902740 w 12490315"/>
              <a:gd name="connsiteY107" fmla="*/ 3589548 h 6308944"/>
              <a:gd name="connsiteX108" fmla="*/ 4873557 w 12490315"/>
              <a:gd name="connsiteY108" fmla="*/ 3657642 h 6308944"/>
              <a:gd name="connsiteX109" fmla="*/ 4863830 w 12490315"/>
              <a:gd name="connsiteY109" fmla="*/ 3686825 h 6308944"/>
              <a:gd name="connsiteX110" fmla="*/ 4824919 w 12490315"/>
              <a:gd name="connsiteY110" fmla="*/ 3745190 h 6308944"/>
              <a:gd name="connsiteX111" fmla="*/ 4786009 w 12490315"/>
              <a:gd name="connsiteY111" fmla="*/ 3823012 h 6308944"/>
              <a:gd name="connsiteX112" fmla="*/ 4766553 w 12490315"/>
              <a:gd name="connsiteY112" fmla="*/ 3852195 h 6308944"/>
              <a:gd name="connsiteX113" fmla="*/ 4747098 w 12490315"/>
              <a:gd name="connsiteY113" fmla="*/ 3900833 h 6308944"/>
              <a:gd name="connsiteX114" fmla="*/ 4737370 w 12490315"/>
              <a:gd name="connsiteY114" fmla="*/ 3930016 h 6308944"/>
              <a:gd name="connsiteX115" fmla="*/ 4708187 w 12490315"/>
              <a:gd name="connsiteY115" fmla="*/ 3978654 h 6308944"/>
              <a:gd name="connsiteX116" fmla="*/ 4698460 w 12490315"/>
              <a:gd name="connsiteY116" fmla="*/ 4017565 h 6308944"/>
              <a:gd name="connsiteX117" fmla="*/ 4679004 w 12490315"/>
              <a:gd name="connsiteY117" fmla="*/ 4037020 h 6308944"/>
              <a:gd name="connsiteX118" fmla="*/ 4669277 w 12490315"/>
              <a:gd name="connsiteY118" fmla="*/ 4075931 h 6308944"/>
              <a:gd name="connsiteX119" fmla="*/ 4649821 w 12490315"/>
              <a:gd name="connsiteY119" fmla="*/ 4095386 h 6308944"/>
              <a:gd name="connsiteX120" fmla="*/ 4630366 w 12490315"/>
              <a:gd name="connsiteY120" fmla="*/ 4124569 h 6308944"/>
              <a:gd name="connsiteX121" fmla="*/ 4610911 w 12490315"/>
              <a:gd name="connsiteY121" fmla="*/ 4163480 h 6308944"/>
              <a:gd name="connsiteX122" fmla="*/ 4601183 w 12490315"/>
              <a:gd name="connsiteY122" fmla="*/ 4192663 h 6308944"/>
              <a:gd name="connsiteX123" fmla="*/ 4572000 w 12490315"/>
              <a:gd name="connsiteY123" fmla="*/ 4231573 h 6308944"/>
              <a:gd name="connsiteX124" fmla="*/ 4533089 w 12490315"/>
              <a:gd name="connsiteY124" fmla="*/ 4309395 h 6308944"/>
              <a:gd name="connsiteX125" fmla="*/ 4503906 w 12490315"/>
              <a:gd name="connsiteY125" fmla="*/ 4377488 h 6308944"/>
              <a:gd name="connsiteX126" fmla="*/ 4494179 w 12490315"/>
              <a:gd name="connsiteY126" fmla="*/ 4445582 h 6308944"/>
              <a:gd name="connsiteX127" fmla="*/ 4455876 w 12490315"/>
              <a:gd name="connsiteY127" fmla="*/ 4494018 h 6308944"/>
              <a:gd name="connsiteX128" fmla="*/ 4433888 w 12490315"/>
              <a:gd name="connsiteY128" fmla="*/ 4777741 h 6308944"/>
              <a:gd name="connsiteX129" fmla="*/ 4448175 w 12490315"/>
              <a:gd name="connsiteY129" fmla="*/ 4944429 h 6308944"/>
              <a:gd name="connsiteX130" fmla="*/ 4470568 w 12490315"/>
              <a:gd name="connsiteY130" fmla="*/ 5033599 h 6308944"/>
              <a:gd name="connsiteX131" fmla="*/ 4504514 w 12490315"/>
              <a:gd name="connsiteY131" fmla="*/ 5106455 h 6308944"/>
              <a:gd name="connsiteX132" fmla="*/ 4538258 w 12490315"/>
              <a:gd name="connsiteY132" fmla="*/ 5169584 h 6308944"/>
              <a:gd name="connsiteX133" fmla="*/ 4572203 w 12490315"/>
              <a:gd name="connsiteY133" fmla="*/ 5247809 h 6308944"/>
              <a:gd name="connsiteX134" fmla="*/ 4601183 w 12490315"/>
              <a:gd name="connsiteY134" fmla="*/ 5291888 h 6308944"/>
              <a:gd name="connsiteX135" fmla="*/ 4630366 w 12490315"/>
              <a:gd name="connsiteY135" fmla="*/ 5330799 h 6308944"/>
              <a:gd name="connsiteX136" fmla="*/ 4649821 w 12490315"/>
              <a:gd name="connsiteY136" fmla="*/ 5389165 h 6308944"/>
              <a:gd name="connsiteX137" fmla="*/ 4708187 w 12490315"/>
              <a:gd name="connsiteY137" fmla="*/ 5486442 h 6308944"/>
              <a:gd name="connsiteX138" fmla="*/ 4717915 w 12490315"/>
              <a:gd name="connsiteY138" fmla="*/ 5515625 h 6308944"/>
              <a:gd name="connsiteX139" fmla="*/ 4776281 w 12490315"/>
              <a:gd name="connsiteY139" fmla="*/ 5593446 h 6308944"/>
              <a:gd name="connsiteX140" fmla="*/ 4805464 w 12490315"/>
              <a:gd name="connsiteY140" fmla="*/ 5632356 h 6308944"/>
              <a:gd name="connsiteX141" fmla="*/ 4912468 w 12490315"/>
              <a:gd name="connsiteY141" fmla="*/ 5729633 h 6308944"/>
              <a:gd name="connsiteX142" fmla="*/ 4931923 w 12490315"/>
              <a:gd name="connsiteY142" fmla="*/ 5758816 h 6308944"/>
              <a:gd name="connsiteX143" fmla="*/ 5019472 w 12490315"/>
              <a:gd name="connsiteY143" fmla="*/ 5826910 h 6308944"/>
              <a:gd name="connsiteX144" fmla="*/ 5058383 w 12490315"/>
              <a:gd name="connsiteY144" fmla="*/ 5846365 h 6308944"/>
              <a:gd name="connsiteX145" fmla="*/ 5087566 w 12490315"/>
              <a:gd name="connsiteY145" fmla="*/ 5875548 h 6308944"/>
              <a:gd name="connsiteX146" fmla="*/ 5126477 w 12490315"/>
              <a:gd name="connsiteY146" fmla="*/ 5885276 h 6308944"/>
              <a:gd name="connsiteX147" fmla="*/ 5165387 w 12490315"/>
              <a:gd name="connsiteY147" fmla="*/ 5904731 h 6308944"/>
              <a:gd name="connsiteX148" fmla="*/ 5204298 w 12490315"/>
              <a:gd name="connsiteY148" fmla="*/ 5933914 h 6308944"/>
              <a:gd name="connsiteX149" fmla="*/ 5282119 w 12490315"/>
              <a:gd name="connsiteY149" fmla="*/ 5953369 h 6308944"/>
              <a:gd name="connsiteX150" fmla="*/ 5369668 w 12490315"/>
              <a:gd name="connsiteY150" fmla="*/ 5992280 h 6308944"/>
              <a:gd name="connsiteX151" fmla="*/ 5428034 w 12490315"/>
              <a:gd name="connsiteY151" fmla="*/ 6021463 h 6308944"/>
              <a:gd name="connsiteX152" fmla="*/ 5554494 w 12490315"/>
              <a:gd name="connsiteY152" fmla="*/ 6060373 h 6308944"/>
              <a:gd name="connsiteX153" fmla="*/ 5661498 w 12490315"/>
              <a:gd name="connsiteY153" fmla="*/ 6089556 h 6308944"/>
              <a:gd name="connsiteX154" fmla="*/ 5700409 w 12490315"/>
              <a:gd name="connsiteY154" fmla="*/ 6109012 h 6308944"/>
              <a:gd name="connsiteX155" fmla="*/ 5768502 w 12490315"/>
              <a:gd name="connsiteY155" fmla="*/ 6118739 h 6308944"/>
              <a:gd name="connsiteX156" fmla="*/ 5817140 w 12490315"/>
              <a:gd name="connsiteY156" fmla="*/ 6128467 h 6308944"/>
              <a:gd name="connsiteX157" fmla="*/ 5856051 w 12490315"/>
              <a:gd name="connsiteY157" fmla="*/ 6147922 h 6308944"/>
              <a:gd name="connsiteX158" fmla="*/ 5924145 w 12490315"/>
              <a:gd name="connsiteY158" fmla="*/ 6167378 h 6308944"/>
              <a:gd name="connsiteX159" fmla="*/ 5982511 w 12490315"/>
              <a:gd name="connsiteY159" fmla="*/ 6177105 h 6308944"/>
              <a:gd name="connsiteX160" fmla="*/ 6021421 w 12490315"/>
              <a:gd name="connsiteY160" fmla="*/ 6186833 h 6308944"/>
              <a:gd name="connsiteX161" fmla="*/ 6070060 w 12490315"/>
              <a:gd name="connsiteY161" fmla="*/ 6196561 h 6308944"/>
              <a:gd name="connsiteX162" fmla="*/ 6138153 w 12490315"/>
              <a:gd name="connsiteY162" fmla="*/ 6216016 h 6308944"/>
              <a:gd name="connsiteX163" fmla="*/ 6322979 w 12490315"/>
              <a:gd name="connsiteY163" fmla="*/ 6245199 h 6308944"/>
              <a:gd name="connsiteX164" fmla="*/ 6381345 w 12490315"/>
              <a:gd name="connsiteY164" fmla="*/ 6254927 h 6308944"/>
              <a:gd name="connsiteX165" fmla="*/ 6488349 w 12490315"/>
              <a:gd name="connsiteY165" fmla="*/ 6264654 h 6308944"/>
              <a:gd name="connsiteX166" fmla="*/ 7208196 w 12490315"/>
              <a:gd name="connsiteY166" fmla="*/ 6293837 h 6308944"/>
              <a:gd name="connsiteX167" fmla="*/ 7996136 w 12490315"/>
              <a:gd name="connsiteY167" fmla="*/ 6284110 h 6308944"/>
              <a:gd name="connsiteX168" fmla="*/ 8073957 w 12490315"/>
              <a:gd name="connsiteY168" fmla="*/ 6274382 h 6308944"/>
              <a:gd name="connsiteX169" fmla="*/ 8200417 w 12490315"/>
              <a:gd name="connsiteY169" fmla="*/ 6264654 h 6308944"/>
              <a:gd name="connsiteX170" fmla="*/ 8287966 w 12490315"/>
              <a:gd name="connsiteY170" fmla="*/ 6235471 h 6308944"/>
              <a:gd name="connsiteX171" fmla="*/ 8501974 w 12490315"/>
              <a:gd name="connsiteY171" fmla="*/ 6225744 h 6308944"/>
              <a:gd name="connsiteX172" fmla="*/ 8560340 w 12490315"/>
              <a:gd name="connsiteY172" fmla="*/ 6206288 h 6308944"/>
              <a:gd name="connsiteX173" fmla="*/ 8745166 w 12490315"/>
              <a:gd name="connsiteY173" fmla="*/ 6186833 h 6308944"/>
              <a:gd name="connsiteX174" fmla="*/ 8891081 w 12490315"/>
              <a:gd name="connsiteY174" fmla="*/ 6157650 h 6308944"/>
              <a:gd name="connsiteX175" fmla="*/ 8978630 w 12490315"/>
              <a:gd name="connsiteY175" fmla="*/ 6147922 h 6308944"/>
              <a:gd name="connsiteX176" fmla="*/ 9017540 w 12490315"/>
              <a:gd name="connsiteY176" fmla="*/ 6138195 h 6308944"/>
              <a:gd name="connsiteX177" fmla="*/ 9134272 w 12490315"/>
              <a:gd name="connsiteY177" fmla="*/ 6118739 h 6308944"/>
              <a:gd name="connsiteX178" fmla="*/ 9221821 w 12490315"/>
              <a:gd name="connsiteY178" fmla="*/ 6089556 h 6308944"/>
              <a:gd name="connsiteX179" fmla="*/ 9251004 w 12490315"/>
              <a:gd name="connsiteY179" fmla="*/ 6070101 h 6308944"/>
              <a:gd name="connsiteX180" fmla="*/ 9377464 w 12490315"/>
              <a:gd name="connsiteY180" fmla="*/ 5972825 h 6308944"/>
              <a:gd name="connsiteX181" fmla="*/ 9465013 w 12490315"/>
              <a:gd name="connsiteY181" fmla="*/ 5924186 h 6308944"/>
              <a:gd name="connsiteX182" fmla="*/ 9620655 w 12490315"/>
              <a:gd name="connsiteY182" fmla="*/ 5768544 h 6308944"/>
              <a:gd name="connsiteX183" fmla="*/ 9679021 w 12490315"/>
              <a:gd name="connsiteY183" fmla="*/ 5680995 h 6308944"/>
              <a:gd name="connsiteX184" fmla="*/ 9893030 w 12490315"/>
              <a:gd name="connsiteY184" fmla="*/ 5379437 h 6308944"/>
              <a:gd name="connsiteX185" fmla="*/ 9970851 w 12490315"/>
              <a:gd name="connsiteY185" fmla="*/ 5252978 h 6308944"/>
              <a:gd name="connsiteX186" fmla="*/ 10009762 w 12490315"/>
              <a:gd name="connsiteY186" fmla="*/ 5145973 h 6308944"/>
              <a:gd name="connsiteX187" fmla="*/ 10077855 w 12490315"/>
              <a:gd name="connsiteY187" fmla="*/ 5048697 h 6308944"/>
              <a:gd name="connsiteX188" fmla="*/ 10116766 w 12490315"/>
              <a:gd name="connsiteY188" fmla="*/ 4980603 h 6308944"/>
              <a:gd name="connsiteX189" fmla="*/ 10272409 w 12490315"/>
              <a:gd name="connsiteY189" fmla="*/ 4708229 h 6308944"/>
              <a:gd name="connsiteX190" fmla="*/ 10359957 w 12490315"/>
              <a:gd name="connsiteY190" fmla="*/ 4601225 h 6308944"/>
              <a:gd name="connsiteX191" fmla="*/ 10554511 w 12490315"/>
              <a:gd name="connsiteY191" fmla="*/ 4455310 h 6308944"/>
              <a:gd name="connsiteX192" fmla="*/ 10778247 w 12490315"/>
              <a:gd name="connsiteY192" fmla="*/ 4309395 h 6308944"/>
              <a:gd name="connsiteX193" fmla="*/ 10826885 w 12490315"/>
              <a:gd name="connsiteY193" fmla="*/ 4270484 h 6308944"/>
              <a:gd name="connsiteX194" fmla="*/ 10963072 w 12490315"/>
              <a:gd name="connsiteY194" fmla="*/ 4221846 h 6308944"/>
              <a:gd name="connsiteX195" fmla="*/ 11099260 w 12490315"/>
              <a:gd name="connsiteY195" fmla="*/ 4182935 h 6308944"/>
              <a:gd name="connsiteX196" fmla="*/ 11177081 w 12490315"/>
              <a:gd name="connsiteY196" fmla="*/ 4163480 h 6308944"/>
              <a:gd name="connsiteX197" fmla="*/ 11663464 w 12490315"/>
              <a:gd name="connsiteY197" fmla="*/ 4134297 h 6308944"/>
              <a:gd name="connsiteX198" fmla="*/ 11819106 w 12490315"/>
              <a:gd name="connsiteY198" fmla="*/ 4114842 h 6308944"/>
              <a:gd name="connsiteX199" fmla="*/ 11877472 w 12490315"/>
              <a:gd name="connsiteY199" fmla="*/ 4105114 h 6308944"/>
              <a:gd name="connsiteX200" fmla="*/ 12033115 w 12490315"/>
              <a:gd name="connsiteY200" fmla="*/ 4066203 h 6308944"/>
              <a:gd name="connsiteX201" fmla="*/ 12081753 w 12490315"/>
              <a:gd name="connsiteY201" fmla="*/ 4046748 h 6308944"/>
              <a:gd name="connsiteX202" fmla="*/ 12101209 w 12490315"/>
              <a:gd name="connsiteY202" fmla="*/ 4027293 h 6308944"/>
              <a:gd name="connsiteX203" fmla="*/ 12140119 w 12490315"/>
              <a:gd name="connsiteY203" fmla="*/ 3998110 h 6308944"/>
              <a:gd name="connsiteX204" fmla="*/ 12198485 w 12490315"/>
              <a:gd name="connsiteY204" fmla="*/ 3959199 h 6308944"/>
              <a:gd name="connsiteX205" fmla="*/ 12266579 w 12490315"/>
              <a:gd name="connsiteY205" fmla="*/ 3871650 h 6308944"/>
              <a:gd name="connsiteX206" fmla="*/ 12286034 w 12490315"/>
              <a:gd name="connsiteY206" fmla="*/ 3813284 h 6308944"/>
              <a:gd name="connsiteX207" fmla="*/ 12354128 w 12490315"/>
              <a:gd name="connsiteY207" fmla="*/ 3716007 h 6308944"/>
              <a:gd name="connsiteX208" fmla="*/ 12422221 w 12490315"/>
              <a:gd name="connsiteY208" fmla="*/ 3531182 h 6308944"/>
              <a:gd name="connsiteX209" fmla="*/ 12441677 w 12490315"/>
              <a:gd name="connsiteY209" fmla="*/ 3443633 h 6308944"/>
              <a:gd name="connsiteX210" fmla="*/ 12461132 w 12490315"/>
              <a:gd name="connsiteY210" fmla="*/ 3394995 h 6308944"/>
              <a:gd name="connsiteX211" fmla="*/ 12490315 w 12490315"/>
              <a:gd name="connsiteY211" fmla="*/ 3297718 h 6308944"/>
              <a:gd name="connsiteX212" fmla="*/ 12470860 w 12490315"/>
              <a:gd name="connsiteY212" fmla="*/ 3200442 h 6308944"/>
              <a:gd name="connsiteX213" fmla="*/ 12451404 w 12490315"/>
              <a:gd name="connsiteY213" fmla="*/ 3161531 h 6308944"/>
              <a:gd name="connsiteX214" fmla="*/ 12441677 w 12490315"/>
              <a:gd name="connsiteY214" fmla="*/ 3103165 h 6308944"/>
              <a:gd name="connsiteX215" fmla="*/ 12393038 w 12490315"/>
              <a:gd name="connsiteY215" fmla="*/ 2966978 h 6308944"/>
              <a:gd name="connsiteX216" fmla="*/ 12373583 w 12490315"/>
              <a:gd name="connsiteY216" fmla="*/ 2879429 h 6308944"/>
              <a:gd name="connsiteX217" fmla="*/ 12363855 w 12490315"/>
              <a:gd name="connsiteY217" fmla="*/ 2811335 h 6308944"/>
              <a:gd name="connsiteX0" fmla="*/ 0 w 12490315"/>
              <a:gd name="connsiteY0" fmla="*/ 749071 h 6308944"/>
              <a:gd name="connsiteX1" fmla="*/ 97277 w 12490315"/>
              <a:gd name="connsiteY1" fmla="*/ 817165 h 6308944"/>
              <a:gd name="connsiteX2" fmla="*/ 165370 w 12490315"/>
              <a:gd name="connsiteY2" fmla="*/ 836620 h 6308944"/>
              <a:gd name="connsiteX3" fmla="*/ 204281 w 12490315"/>
              <a:gd name="connsiteY3" fmla="*/ 856076 h 6308944"/>
              <a:gd name="connsiteX4" fmla="*/ 282102 w 12490315"/>
              <a:gd name="connsiteY4" fmla="*/ 885259 h 6308944"/>
              <a:gd name="connsiteX5" fmla="*/ 408562 w 12490315"/>
              <a:gd name="connsiteY5" fmla="*/ 943625 h 6308944"/>
              <a:gd name="connsiteX6" fmla="*/ 447472 w 12490315"/>
              <a:gd name="connsiteY6" fmla="*/ 953352 h 6308944"/>
              <a:gd name="connsiteX7" fmla="*/ 505838 w 12490315"/>
              <a:gd name="connsiteY7" fmla="*/ 972807 h 6308944"/>
              <a:gd name="connsiteX8" fmla="*/ 544749 w 12490315"/>
              <a:gd name="connsiteY8" fmla="*/ 982535 h 6308944"/>
              <a:gd name="connsiteX9" fmla="*/ 680936 w 12490315"/>
              <a:gd name="connsiteY9" fmla="*/ 1021446 h 6308944"/>
              <a:gd name="connsiteX10" fmla="*/ 710119 w 12490315"/>
              <a:gd name="connsiteY10" fmla="*/ 1031173 h 6308944"/>
              <a:gd name="connsiteX11" fmla="*/ 758757 w 12490315"/>
              <a:gd name="connsiteY11" fmla="*/ 1050629 h 6308944"/>
              <a:gd name="connsiteX12" fmla="*/ 875489 w 12490315"/>
              <a:gd name="connsiteY12" fmla="*/ 1070084 h 6308944"/>
              <a:gd name="connsiteX13" fmla="*/ 1031132 w 12490315"/>
              <a:gd name="connsiteY13" fmla="*/ 1099267 h 6308944"/>
              <a:gd name="connsiteX14" fmla="*/ 1089498 w 12490315"/>
              <a:gd name="connsiteY14" fmla="*/ 1108995 h 6308944"/>
              <a:gd name="connsiteX15" fmla="*/ 1303506 w 12490315"/>
              <a:gd name="connsiteY15" fmla="*/ 1128450 h 6308944"/>
              <a:gd name="connsiteX16" fmla="*/ 1498060 w 12490315"/>
              <a:gd name="connsiteY16" fmla="*/ 1157633 h 6308944"/>
              <a:gd name="connsiteX17" fmla="*/ 1595336 w 12490315"/>
              <a:gd name="connsiteY17" fmla="*/ 1167361 h 6308944"/>
              <a:gd name="connsiteX18" fmla="*/ 1663430 w 12490315"/>
              <a:gd name="connsiteY18" fmla="*/ 1186816 h 6308944"/>
              <a:gd name="connsiteX19" fmla="*/ 1750979 w 12490315"/>
              <a:gd name="connsiteY19" fmla="*/ 1196544 h 6308944"/>
              <a:gd name="connsiteX20" fmla="*/ 1945532 w 12490315"/>
              <a:gd name="connsiteY20" fmla="*/ 1215999 h 6308944"/>
              <a:gd name="connsiteX21" fmla="*/ 2276272 w 12490315"/>
              <a:gd name="connsiteY21" fmla="*/ 1245182 h 6308944"/>
              <a:gd name="connsiteX22" fmla="*/ 2645923 w 12490315"/>
              <a:gd name="connsiteY22" fmla="*/ 1264637 h 6308944"/>
              <a:gd name="connsiteX23" fmla="*/ 4036979 w 12490315"/>
              <a:gd name="connsiteY23" fmla="*/ 1245182 h 6308944"/>
              <a:gd name="connsiteX24" fmla="*/ 4202349 w 12490315"/>
              <a:gd name="connsiteY24" fmla="*/ 1225727 h 6308944"/>
              <a:gd name="connsiteX25" fmla="*/ 4387174 w 12490315"/>
              <a:gd name="connsiteY25" fmla="*/ 1196544 h 6308944"/>
              <a:gd name="connsiteX26" fmla="*/ 4523362 w 12490315"/>
              <a:gd name="connsiteY26" fmla="*/ 1177088 h 6308944"/>
              <a:gd name="connsiteX27" fmla="*/ 4640094 w 12490315"/>
              <a:gd name="connsiteY27" fmla="*/ 1157633 h 6308944"/>
              <a:gd name="connsiteX28" fmla="*/ 4679004 w 12490315"/>
              <a:gd name="connsiteY28" fmla="*/ 1147905 h 6308944"/>
              <a:gd name="connsiteX29" fmla="*/ 4786009 w 12490315"/>
              <a:gd name="connsiteY29" fmla="*/ 1128450 h 6308944"/>
              <a:gd name="connsiteX30" fmla="*/ 4863830 w 12490315"/>
              <a:gd name="connsiteY30" fmla="*/ 1089539 h 6308944"/>
              <a:gd name="connsiteX31" fmla="*/ 4941651 w 12490315"/>
              <a:gd name="connsiteY31" fmla="*/ 1050629 h 6308944"/>
              <a:gd name="connsiteX32" fmla="*/ 4970834 w 12490315"/>
              <a:gd name="connsiteY32" fmla="*/ 1040901 h 6308944"/>
              <a:gd name="connsiteX33" fmla="*/ 5019472 w 12490315"/>
              <a:gd name="connsiteY33" fmla="*/ 1011718 h 6308944"/>
              <a:gd name="connsiteX34" fmla="*/ 5048655 w 12490315"/>
              <a:gd name="connsiteY34" fmla="*/ 992263 h 6308944"/>
              <a:gd name="connsiteX35" fmla="*/ 5107021 w 12490315"/>
              <a:gd name="connsiteY35" fmla="*/ 963080 h 6308944"/>
              <a:gd name="connsiteX36" fmla="*/ 5165387 w 12490315"/>
              <a:gd name="connsiteY36" fmla="*/ 914442 h 6308944"/>
              <a:gd name="connsiteX37" fmla="*/ 5194570 w 12490315"/>
              <a:gd name="connsiteY37" fmla="*/ 875531 h 6308944"/>
              <a:gd name="connsiteX38" fmla="*/ 5223753 w 12490315"/>
              <a:gd name="connsiteY38" fmla="*/ 846348 h 6308944"/>
              <a:gd name="connsiteX39" fmla="*/ 5281714 w 12490315"/>
              <a:gd name="connsiteY39" fmla="*/ 787779 h 6308944"/>
              <a:gd name="connsiteX40" fmla="*/ 5306134 w 12490315"/>
              <a:gd name="connsiteY40" fmla="*/ 729008 h 6308944"/>
              <a:gd name="connsiteX41" fmla="*/ 5335317 w 12490315"/>
              <a:gd name="connsiteY41" fmla="*/ 685537 h 6308944"/>
              <a:gd name="connsiteX42" fmla="*/ 5359332 w 12490315"/>
              <a:gd name="connsiteY42" fmla="*/ 641864 h 6308944"/>
              <a:gd name="connsiteX43" fmla="*/ 5393076 w 12490315"/>
              <a:gd name="connsiteY43" fmla="*/ 531718 h 6308944"/>
              <a:gd name="connsiteX44" fmla="*/ 5315457 w 12490315"/>
              <a:gd name="connsiteY44" fmla="*/ 233505 h 6308944"/>
              <a:gd name="connsiteX45" fmla="*/ 5262056 w 12490315"/>
              <a:gd name="connsiteY45" fmla="*/ 141801 h 6308944"/>
              <a:gd name="connsiteX46" fmla="*/ 5145729 w 12490315"/>
              <a:gd name="connsiteY46" fmla="*/ 54051 h 6308944"/>
              <a:gd name="connsiteX47" fmla="*/ 5111176 w 12490315"/>
              <a:gd name="connsiteY47" fmla="*/ 30035 h 6308944"/>
              <a:gd name="connsiteX48" fmla="*/ 5067705 w 12490315"/>
              <a:gd name="connsiteY48" fmla="*/ 10377 h 6308944"/>
              <a:gd name="connsiteX49" fmla="*/ 4873943 w 12490315"/>
              <a:gd name="connsiteY49" fmla="*/ 2065 h 6308944"/>
              <a:gd name="connsiteX50" fmla="*/ 4679004 w 12490315"/>
              <a:gd name="connsiteY50" fmla="*/ 48680 h 6308944"/>
              <a:gd name="connsiteX51" fmla="*/ 4610911 w 12490315"/>
              <a:gd name="connsiteY51" fmla="*/ 87590 h 6308944"/>
              <a:gd name="connsiteX52" fmla="*/ 4572000 w 12490315"/>
              <a:gd name="connsiteY52" fmla="*/ 97318 h 6308944"/>
              <a:gd name="connsiteX53" fmla="*/ 4513634 w 12490315"/>
              <a:gd name="connsiteY53" fmla="*/ 145956 h 6308944"/>
              <a:gd name="connsiteX54" fmla="*/ 4474723 w 12490315"/>
              <a:gd name="connsiteY54" fmla="*/ 184867 h 6308944"/>
              <a:gd name="connsiteX55" fmla="*/ 4416357 w 12490315"/>
              <a:gd name="connsiteY55" fmla="*/ 223778 h 6308944"/>
              <a:gd name="connsiteX56" fmla="*/ 4387174 w 12490315"/>
              <a:gd name="connsiteY56" fmla="*/ 243233 h 6308944"/>
              <a:gd name="connsiteX57" fmla="*/ 4348264 w 12490315"/>
              <a:gd name="connsiteY57" fmla="*/ 301599 h 6308944"/>
              <a:gd name="connsiteX58" fmla="*/ 4309353 w 12490315"/>
              <a:gd name="connsiteY58" fmla="*/ 330782 h 6308944"/>
              <a:gd name="connsiteX59" fmla="*/ 4270443 w 12490315"/>
              <a:gd name="connsiteY59" fmla="*/ 389148 h 6308944"/>
              <a:gd name="connsiteX60" fmla="*/ 4231532 w 12490315"/>
              <a:gd name="connsiteY60" fmla="*/ 457242 h 6308944"/>
              <a:gd name="connsiteX61" fmla="*/ 4173166 w 12490315"/>
              <a:gd name="connsiteY61" fmla="*/ 535063 h 6308944"/>
              <a:gd name="connsiteX62" fmla="*/ 4134255 w 12490315"/>
              <a:gd name="connsiteY62" fmla="*/ 622612 h 6308944"/>
              <a:gd name="connsiteX63" fmla="*/ 4105072 w 12490315"/>
              <a:gd name="connsiteY63" fmla="*/ 680978 h 6308944"/>
              <a:gd name="connsiteX64" fmla="*/ 4085617 w 12490315"/>
              <a:gd name="connsiteY64" fmla="*/ 710161 h 6308944"/>
              <a:gd name="connsiteX65" fmla="*/ 4056434 w 12490315"/>
              <a:gd name="connsiteY65" fmla="*/ 797710 h 6308944"/>
              <a:gd name="connsiteX66" fmla="*/ 4036979 w 12490315"/>
              <a:gd name="connsiteY66" fmla="*/ 856076 h 6308944"/>
              <a:gd name="connsiteX67" fmla="*/ 4007796 w 12490315"/>
              <a:gd name="connsiteY67" fmla="*/ 953352 h 6308944"/>
              <a:gd name="connsiteX68" fmla="*/ 3998068 w 12490315"/>
              <a:gd name="connsiteY68" fmla="*/ 1021446 h 6308944"/>
              <a:gd name="connsiteX69" fmla="*/ 3988340 w 12490315"/>
              <a:gd name="connsiteY69" fmla="*/ 1060356 h 6308944"/>
              <a:gd name="connsiteX70" fmla="*/ 3968885 w 12490315"/>
              <a:gd name="connsiteY70" fmla="*/ 1157633 h 6308944"/>
              <a:gd name="connsiteX71" fmla="*/ 3978613 w 12490315"/>
              <a:gd name="connsiteY71" fmla="*/ 1566195 h 6308944"/>
              <a:gd name="connsiteX72" fmla="*/ 4027251 w 12490315"/>
              <a:gd name="connsiteY72" fmla="*/ 1653744 h 6308944"/>
              <a:gd name="connsiteX73" fmla="*/ 4056434 w 12490315"/>
              <a:gd name="connsiteY73" fmla="*/ 1731565 h 6308944"/>
              <a:gd name="connsiteX74" fmla="*/ 4085617 w 12490315"/>
              <a:gd name="connsiteY74" fmla="*/ 1789931 h 6308944"/>
              <a:gd name="connsiteX75" fmla="*/ 4095345 w 12490315"/>
              <a:gd name="connsiteY75" fmla="*/ 1819114 h 6308944"/>
              <a:gd name="connsiteX76" fmla="*/ 4134255 w 12490315"/>
              <a:gd name="connsiteY76" fmla="*/ 1896935 h 6308944"/>
              <a:gd name="connsiteX77" fmla="*/ 4153711 w 12490315"/>
              <a:gd name="connsiteY77" fmla="*/ 1935846 h 6308944"/>
              <a:gd name="connsiteX78" fmla="*/ 4173166 w 12490315"/>
              <a:gd name="connsiteY78" fmla="*/ 1974756 h 6308944"/>
              <a:gd name="connsiteX79" fmla="*/ 4202349 w 12490315"/>
              <a:gd name="connsiteY79" fmla="*/ 2013667 h 6308944"/>
              <a:gd name="connsiteX80" fmla="*/ 4231532 w 12490315"/>
              <a:gd name="connsiteY80" fmla="*/ 2062305 h 6308944"/>
              <a:gd name="connsiteX81" fmla="*/ 4270443 w 12490315"/>
              <a:gd name="connsiteY81" fmla="*/ 2101216 h 6308944"/>
              <a:gd name="connsiteX82" fmla="*/ 4309353 w 12490315"/>
              <a:gd name="connsiteY82" fmla="*/ 2159582 h 6308944"/>
              <a:gd name="connsiteX83" fmla="*/ 4328809 w 12490315"/>
              <a:gd name="connsiteY83" fmla="*/ 2188765 h 6308944"/>
              <a:gd name="connsiteX84" fmla="*/ 4357991 w 12490315"/>
              <a:gd name="connsiteY84" fmla="*/ 2208220 h 6308944"/>
              <a:gd name="connsiteX85" fmla="*/ 4396902 w 12490315"/>
              <a:gd name="connsiteY85" fmla="*/ 2256859 h 6308944"/>
              <a:gd name="connsiteX86" fmla="*/ 4426085 w 12490315"/>
              <a:gd name="connsiteY86" fmla="*/ 2295769 h 6308944"/>
              <a:gd name="connsiteX87" fmla="*/ 4455268 w 12490315"/>
              <a:gd name="connsiteY87" fmla="*/ 2324952 h 6308944"/>
              <a:gd name="connsiteX88" fmla="*/ 4484451 w 12490315"/>
              <a:gd name="connsiteY88" fmla="*/ 2363863 h 6308944"/>
              <a:gd name="connsiteX89" fmla="*/ 4503906 w 12490315"/>
              <a:gd name="connsiteY89" fmla="*/ 2393046 h 6308944"/>
              <a:gd name="connsiteX90" fmla="*/ 4533089 w 12490315"/>
              <a:gd name="connsiteY90" fmla="*/ 2422229 h 6308944"/>
              <a:gd name="connsiteX91" fmla="*/ 4562272 w 12490315"/>
              <a:gd name="connsiteY91" fmla="*/ 2470867 h 6308944"/>
              <a:gd name="connsiteX92" fmla="*/ 4601183 w 12490315"/>
              <a:gd name="connsiteY92" fmla="*/ 2519505 h 6308944"/>
              <a:gd name="connsiteX93" fmla="*/ 4610911 w 12490315"/>
              <a:gd name="connsiteY93" fmla="*/ 2548688 h 6308944"/>
              <a:gd name="connsiteX94" fmla="*/ 4630366 w 12490315"/>
              <a:gd name="connsiteY94" fmla="*/ 2568144 h 6308944"/>
              <a:gd name="connsiteX95" fmla="*/ 4649821 w 12490315"/>
              <a:gd name="connsiteY95" fmla="*/ 2597327 h 6308944"/>
              <a:gd name="connsiteX96" fmla="*/ 4679004 w 12490315"/>
              <a:gd name="connsiteY96" fmla="*/ 2626510 h 6308944"/>
              <a:gd name="connsiteX97" fmla="*/ 4737370 w 12490315"/>
              <a:gd name="connsiteY97" fmla="*/ 2723786 h 6308944"/>
              <a:gd name="connsiteX98" fmla="*/ 4756826 w 12490315"/>
              <a:gd name="connsiteY98" fmla="*/ 2752969 h 6308944"/>
              <a:gd name="connsiteX99" fmla="*/ 4815191 w 12490315"/>
              <a:gd name="connsiteY99" fmla="*/ 2850246 h 6308944"/>
              <a:gd name="connsiteX100" fmla="*/ 4834647 w 12490315"/>
              <a:gd name="connsiteY100" fmla="*/ 2918339 h 6308944"/>
              <a:gd name="connsiteX101" fmla="*/ 4854102 w 12490315"/>
              <a:gd name="connsiteY101" fmla="*/ 2947522 h 6308944"/>
              <a:gd name="connsiteX102" fmla="*/ 4873557 w 12490315"/>
              <a:gd name="connsiteY102" fmla="*/ 3054527 h 6308944"/>
              <a:gd name="connsiteX103" fmla="*/ 4902740 w 12490315"/>
              <a:gd name="connsiteY103" fmla="*/ 3122620 h 6308944"/>
              <a:gd name="connsiteX104" fmla="*/ 4912468 w 12490315"/>
              <a:gd name="connsiteY104" fmla="*/ 3249080 h 6308944"/>
              <a:gd name="connsiteX105" fmla="*/ 4931923 w 12490315"/>
              <a:gd name="connsiteY105" fmla="*/ 3356084 h 6308944"/>
              <a:gd name="connsiteX106" fmla="*/ 4912468 w 12490315"/>
              <a:gd name="connsiteY106" fmla="*/ 3501999 h 6308944"/>
              <a:gd name="connsiteX107" fmla="*/ 4902740 w 12490315"/>
              <a:gd name="connsiteY107" fmla="*/ 3589548 h 6308944"/>
              <a:gd name="connsiteX108" fmla="*/ 4873557 w 12490315"/>
              <a:gd name="connsiteY108" fmla="*/ 3657642 h 6308944"/>
              <a:gd name="connsiteX109" fmla="*/ 4863830 w 12490315"/>
              <a:gd name="connsiteY109" fmla="*/ 3686825 h 6308944"/>
              <a:gd name="connsiteX110" fmla="*/ 4824919 w 12490315"/>
              <a:gd name="connsiteY110" fmla="*/ 3745190 h 6308944"/>
              <a:gd name="connsiteX111" fmla="*/ 4786009 w 12490315"/>
              <a:gd name="connsiteY111" fmla="*/ 3823012 h 6308944"/>
              <a:gd name="connsiteX112" fmla="*/ 4766553 w 12490315"/>
              <a:gd name="connsiteY112" fmla="*/ 3852195 h 6308944"/>
              <a:gd name="connsiteX113" fmla="*/ 4747098 w 12490315"/>
              <a:gd name="connsiteY113" fmla="*/ 3900833 h 6308944"/>
              <a:gd name="connsiteX114" fmla="*/ 4737370 w 12490315"/>
              <a:gd name="connsiteY114" fmla="*/ 3930016 h 6308944"/>
              <a:gd name="connsiteX115" fmla="*/ 4708187 w 12490315"/>
              <a:gd name="connsiteY115" fmla="*/ 3978654 h 6308944"/>
              <a:gd name="connsiteX116" fmla="*/ 4698460 w 12490315"/>
              <a:gd name="connsiteY116" fmla="*/ 4017565 h 6308944"/>
              <a:gd name="connsiteX117" fmla="*/ 4679004 w 12490315"/>
              <a:gd name="connsiteY117" fmla="*/ 4037020 h 6308944"/>
              <a:gd name="connsiteX118" fmla="*/ 4669277 w 12490315"/>
              <a:gd name="connsiteY118" fmla="*/ 4075931 h 6308944"/>
              <a:gd name="connsiteX119" fmla="*/ 4649821 w 12490315"/>
              <a:gd name="connsiteY119" fmla="*/ 4095386 h 6308944"/>
              <a:gd name="connsiteX120" fmla="*/ 4630366 w 12490315"/>
              <a:gd name="connsiteY120" fmla="*/ 4124569 h 6308944"/>
              <a:gd name="connsiteX121" fmla="*/ 4610911 w 12490315"/>
              <a:gd name="connsiteY121" fmla="*/ 4163480 h 6308944"/>
              <a:gd name="connsiteX122" fmla="*/ 4601183 w 12490315"/>
              <a:gd name="connsiteY122" fmla="*/ 4192663 h 6308944"/>
              <a:gd name="connsiteX123" fmla="*/ 4572000 w 12490315"/>
              <a:gd name="connsiteY123" fmla="*/ 4231573 h 6308944"/>
              <a:gd name="connsiteX124" fmla="*/ 4533089 w 12490315"/>
              <a:gd name="connsiteY124" fmla="*/ 4309395 h 6308944"/>
              <a:gd name="connsiteX125" fmla="*/ 4503906 w 12490315"/>
              <a:gd name="connsiteY125" fmla="*/ 4377488 h 6308944"/>
              <a:gd name="connsiteX126" fmla="*/ 4494179 w 12490315"/>
              <a:gd name="connsiteY126" fmla="*/ 4445582 h 6308944"/>
              <a:gd name="connsiteX127" fmla="*/ 4455876 w 12490315"/>
              <a:gd name="connsiteY127" fmla="*/ 4494018 h 6308944"/>
              <a:gd name="connsiteX128" fmla="*/ 4433888 w 12490315"/>
              <a:gd name="connsiteY128" fmla="*/ 4777741 h 6308944"/>
              <a:gd name="connsiteX129" fmla="*/ 4448175 w 12490315"/>
              <a:gd name="connsiteY129" fmla="*/ 4944429 h 6308944"/>
              <a:gd name="connsiteX130" fmla="*/ 4470568 w 12490315"/>
              <a:gd name="connsiteY130" fmla="*/ 5033599 h 6308944"/>
              <a:gd name="connsiteX131" fmla="*/ 4504514 w 12490315"/>
              <a:gd name="connsiteY131" fmla="*/ 5106455 h 6308944"/>
              <a:gd name="connsiteX132" fmla="*/ 4538258 w 12490315"/>
              <a:gd name="connsiteY132" fmla="*/ 5169584 h 6308944"/>
              <a:gd name="connsiteX133" fmla="*/ 4572203 w 12490315"/>
              <a:gd name="connsiteY133" fmla="*/ 5247809 h 6308944"/>
              <a:gd name="connsiteX134" fmla="*/ 4601183 w 12490315"/>
              <a:gd name="connsiteY134" fmla="*/ 5291888 h 6308944"/>
              <a:gd name="connsiteX135" fmla="*/ 4630366 w 12490315"/>
              <a:gd name="connsiteY135" fmla="*/ 5330799 h 6308944"/>
              <a:gd name="connsiteX136" fmla="*/ 4649821 w 12490315"/>
              <a:gd name="connsiteY136" fmla="*/ 5389165 h 6308944"/>
              <a:gd name="connsiteX137" fmla="*/ 4708187 w 12490315"/>
              <a:gd name="connsiteY137" fmla="*/ 5486442 h 6308944"/>
              <a:gd name="connsiteX138" fmla="*/ 4746490 w 12490315"/>
              <a:gd name="connsiteY138" fmla="*/ 5515625 h 6308944"/>
              <a:gd name="connsiteX139" fmla="*/ 4776281 w 12490315"/>
              <a:gd name="connsiteY139" fmla="*/ 5593446 h 6308944"/>
              <a:gd name="connsiteX140" fmla="*/ 4805464 w 12490315"/>
              <a:gd name="connsiteY140" fmla="*/ 5632356 h 6308944"/>
              <a:gd name="connsiteX141" fmla="*/ 4912468 w 12490315"/>
              <a:gd name="connsiteY141" fmla="*/ 5729633 h 6308944"/>
              <a:gd name="connsiteX142" fmla="*/ 4931923 w 12490315"/>
              <a:gd name="connsiteY142" fmla="*/ 5758816 h 6308944"/>
              <a:gd name="connsiteX143" fmla="*/ 5019472 w 12490315"/>
              <a:gd name="connsiteY143" fmla="*/ 5826910 h 6308944"/>
              <a:gd name="connsiteX144" fmla="*/ 5058383 w 12490315"/>
              <a:gd name="connsiteY144" fmla="*/ 5846365 h 6308944"/>
              <a:gd name="connsiteX145" fmla="*/ 5087566 w 12490315"/>
              <a:gd name="connsiteY145" fmla="*/ 5875548 h 6308944"/>
              <a:gd name="connsiteX146" fmla="*/ 5126477 w 12490315"/>
              <a:gd name="connsiteY146" fmla="*/ 5885276 h 6308944"/>
              <a:gd name="connsiteX147" fmla="*/ 5165387 w 12490315"/>
              <a:gd name="connsiteY147" fmla="*/ 5904731 h 6308944"/>
              <a:gd name="connsiteX148" fmla="*/ 5204298 w 12490315"/>
              <a:gd name="connsiteY148" fmla="*/ 5933914 h 6308944"/>
              <a:gd name="connsiteX149" fmla="*/ 5282119 w 12490315"/>
              <a:gd name="connsiteY149" fmla="*/ 5953369 h 6308944"/>
              <a:gd name="connsiteX150" fmla="*/ 5369668 w 12490315"/>
              <a:gd name="connsiteY150" fmla="*/ 5992280 h 6308944"/>
              <a:gd name="connsiteX151" fmla="*/ 5428034 w 12490315"/>
              <a:gd name="connsiteY151" fmla="*/ 6021463 h 6308944"/>
              <a:gd name="connsiteX152" fmla="*/ 5554494 w 12490315"/>
              <a:gd name="connsiteY152" fmla="*/ 6060373 h 6308944"/>
              <a:gd name="connsiteX153" fmla="*/ 5661498 w 12490315"/>
              <a:gd name="connsiteY153" fmla="*/ 6089556 h 6308944"/>
              <a:gd name="connsiteX154" fmla="*/ 5700409 w 12490315"/>
              <a:gd name="connsiteY154" fmla="*/ 6109012 h 6308944"/>
              <a:gd name="connsiteX155" fmla="*/ 5768502 w 12490315"/>
              <a:gd name="connsiteY155" fmla="*/ 6118739 h 6308944"/>
              <a:gd name="connsiteX156" fmla="*/ 5817140 w 12490315"/>
              <a:gd name="connsiteY156" fmla="*/ 6128467 h 6308944"/>
              <a:gd name="connsiteX157" fmla="*/ 5856051 w 12490315"/>
              <a:gd name="connsiteY157" fmla="*/ 6147922 h 6308944"/>
              <a:gd name="connsiteX158" fmla="*/ 5924145 w 12490315"/>
              <a:gd name="connsiteY158" fmla="*/ 6167378 h 6308944"/>
              <a:gd name="connsiteX159" fmla="*/ 5982511 w 12490315"/>
              <a:gd name="connsiteY159" fmla="*/ 6177105 h 6308944"/>
              <a:gd name="connsiteX160" fmla="*/ 6021421 w 12490315"/>
              <a:gd name="connsiteY160" fmla="*/ 6186833 h 6308944"/>
              <a:gd name="connsiteX161" fmla="*/ 6070060 w 12490315"/>
              <a:gd name="connsiteY161" fmla="*/ 6196561 h 6308944"/>
              <a:gd name="connsiteX162" fmla="*/ 6138153 w 12490315"/>
              <a:gd name="connsiteY162" fmla="*/ 6216016 h 6308944"/>
              <a:gd name="connsiteX163" fmla="*/ 6322979 w 12490315"/>
              <a:gd name="connsiteY163" fmla="*/ 6245199 h 6308944"/>
              <a:gd name="connsiteX164" fmla="*/ 6381345 w 12490315"/>
              <a:gd name="connsiteY164" fmla="*/ 6254927 h 6308944"/>
              <a:gd name="connsiteX165" fmla="*/ 6488349 w 12490315"/>
              <a:gd name="connsiteY165" fmla="*/ 6264654 h 6308944"/>
              <a:gd name="connsiteX166" fmla="*/ 7208196 w 12490315"/>
              <a:gd name="connsiteY166" fmla="*/ 6293837 h 6308944"/>
              <a:gd name="connsiteX167" fmla="*/ 7996136 w 12490315"/>
              <a:gd name="connsiteY167" fmla="*/ 6284110 h 6308944"/>
              <a:gd name="connsiteX168" fmla="*/ 8073957 w 12490315"/>
              <a:gd name="connsiteY168" fmla="*/ 6274382 h 6308944"/>
              <a:gd name="connsiteX169" fmla="*/ 8200417 w 12490315"/>
              <a:gd name="connsiteY169" fmla="*/ 6264654 h 6308944"/>
              <a:gd name="connsiteX170" fmla="*/ 8287966 w 12490315"/>
              <a:gd name="connsiteY170" fmla="*/ 6235471 h 6308944"/>
              <a:gd name="connsiteX171" fmla="*/ 8501974 w 12490315"/>
              <a:gd name="connsiteY171" fmla="*/ 6225744 h 6308944"/>
              <a:gd name="connsiteX172" fmla="*/ 8560340 w 12490315"/>
              <a:gd name="connsiteY172" fmla="*/ 6206288 h 6308944"/>
              <a:gd name="connsiteX173" fmla="*/ 8745166 w 12490315"/>
              <a:gd name="connsiteY173" fmla="*/ 6186833 h 6308944"/>
              <a:gd name="connsiteX174" fmla="*/ 8891081 w 12490315"/>
              <a:gd name="connsiteY174" fmla="*/ 6157650 h 6308944"/>
              <a:gd name="connsiteX175" fmla="*/ 8978630 w 12490315"/>
              <a:gd name="connsiteY175" fmla="*/ 6147922 h 6308944"/>
              <a:gd name="connsiteX176" fmla="*/ 9017540 w 12490315"/>
              <a:gd name="connsiteY176" fmla="*/ 6138195 h 6308944"/>
              <a:gd name="connsiteX177" fmla="*/ 9134272 w 12490315"/>
              <a:gd name="connsiteY177" fmla="*/ 6118739 h 6308944"/>
              <a:gd name="connsiteX178" fmla="*/ 9221821 w 12490315"/>
              <a:gd name="connsiteY178" fmla="*/ 6089556 h 6308944"/>
              <a:gd name="connsiteX179" fmla="*/ 9251004 w 12490315"/>
              <a:gd name="connsiteY179" fmla="*/ 6070101 h 6308944"/>
              <a:gd name="connsiteX180" fmla="*/ 9377464 w 12490315"/>
              <a:gd name="connsiteY180" fmla="*/ 5972825 h 6308944"/>
              <a:gd name="connsiteX181" fmla="*/ 9465013 w 12490315"/>
              <a:gd name="connsiteY181" fmla="*/ 5924186 h 6308944"/>
              <a:gd name="connsiteX182" fmla="*/ 9620655 w 12490315"/>
              <a:gd name="connsiteY182" fmla="*/ 5768544 h 6308944"/>
              <a:gd name="connsiteX183" fmla="*/ 9679021 w 12490315"/>
              <a:gd name="connsiteY183" fmla="*/ 5680995 h 6308944"/>
              <a:gd name="connsiteX184" fmla="*/ 9893030 w 12490315"/>
              <a:gd name="connsiteY184" fmla="*/ 5379437 h 6308944"/>
              <a:gd name="connsiteX185" fmla="*/ 9970851 w 12490315"/>
              <a:gd name="connsiteY185" fmla="*/ 5252978 h 6308944"/>
              <a:gd name="connsiteX186" fmla="*/ 10009762 w 12490315"/>
              <a:gd name="connsiteY186" fmla="*/ 5145973 h 6308944"/>
              <a:gd name="connsiteX187" fmla="*/ 10077855 w 12490315"/>
              <a:gd name="connsiteY187" fmla="*/ 5048697 h 6308944"/>
              <a:gd name="connsiteX188" fmla="*/ 10116766 w 12490315"/>
              <a:gd name="connsiteY188" fmla="*/ 4980603 h 6308944"/>
              <a:gd name="connsiteX189" fmla="*/ 10272409 w 12490315"/>
              <a:gd name="connsiteY189" fmla="*/ 4708229 h 6308944"/>
              <a:gd name="connsiteX190" fmla="*/ 10359957 w 12490315"/>
              <a:gd name="connsiteY190" fmla="*/ 4601225 h 6308944"/>
              <a:gd name="connsiteX191" fmla="*/ 10554511 w 12490315"/>
              <a:gd name="connsiteY191" fmla="*/ 4455310 h 6308944"/>
              <a:gd name="connsiteX192" fmla="*/ 10778247 w 12490315"/>
              <a:gd name="connsiteY192" fmla="*/ 4309395 h 6308944"/>
              <a:gd name="connsiteX193" fmla="*/ 10826885 w 12490315"/>
              <a:gd name="connsiteY193" fmla="*/ 4270484 h 6308944"/>
              <a:gd name="connsiteX194" fmla="*/ 10963072 w 12490315"/>
              <a:gd name="connsiteY194" fmla="*/ 4221846 h 6308944"/>
              <a:gd name="connsiteX195" fmla="*/ 11099260 w 12490315"/>
              <a:gd name="connsiteY195" fmla="*/ 4182935 h 6308944"/>
              <a:gd name="connsiteX196" fmla="*/ 11177081 w 12490315"/>
              <a:gd name="connsiteY196" fmla="*/ 4163480 h 6308944"/>
              <a:gd name="connsiteX197" fmla="*/ 11663464 w 12490315"/>
              <a:gd name="connsiteY197" fmla="*/ 4134297 h 6308944"/>
              <a:gd name="connsiteX198" fmla="*/ 11819106 w 12490315"/>
              <a:gd name="connsiteY198" fmla="*/ 4114842 h 6308944"/>
              <a:gd name="connsiteX199" fmla="*/ 11877472 w 12490315"/>
              <a:gd name="connsiteY199" fmla="*/ 4105114 h 6308944"/>
              <a:gd name="connsiteX200" fmla="*/ 12033115 w 12490315"/>
              <a:gd name="connsiteY200" fmla="*/ 4066203 h 6308944"/>
              <a:gd name="connsiteX201" fmla="*/ 12081753 w 12490315"/>
              <a:gd name="connsiteY201" fmla="*/ 4046748 h 6308944"/>
              <a:gd name="connsiteX202" fmla="*/ 12101209 w 12490315"/>
              <a:gd name="connsiteY202" fmla="*/ 4027293 h 6308944"/>
              <a:gd name="connsiteX203" fmla="*/ 12140119 w 12490315"/>
              <a:gd name="connsiteY203" fmla="*/ 3998110 h 6308944"/>
              <a:gd name="connsiteX204" fmla="*/ 12198485 w 12490315"/>
              <a:gd name="connsiteY204" fmla="*/ 3959199 h 6308944"/>
              <a:gd name="connsiteX205" fmla="*/ 12266579 w 12490315"/>
              <a:gd name="connsiteY205" fmla="*/ 3871650 h 6308944"/>
              <a:gd name="connsiteX206" fmla="*/ 12286034 w 12490315"/>
              <a:gd name="connsiteY206" fmla="*/ 3813284 h 6308944"/>
              <a:gd name="connsiteX207" fmla="*/ 12354128 w 12490315"/>
              <a:gd name="connsiteY207" fmla="*/ 3716007 h 6308944"/>
              <a:gd name="connsiteX208" fmla="*/ 12422221 w 12490315"/>
              <a:gd name="connsiteY208" fmla="*/ 3531182 h 6308944"/>
              <a:gd name="connsiteX209" fmla="*/ 12441677 w 12490315"/>
              <a:gd name="connsiteY209" fmla="*/ 3443633 h 6308944"/>
              <a:gd name="connsiteX210" fmla="*/ 12461132 w 12490315"/>
              <a:gd name="connsiteY210" fmla="*/ 3394995 h 6308944"/>
              <a:gd name="connsiteX211" fmla="*/ 12490315 w 12490315"/>
              <a:gd name="connsiteY211" fmla="*/ 3297718 h 6308944"/>
              <a:gd name="connsiteX212" fmla="*/ 12470860 w 12490315"/>
              <a:gd name="connsiteY212" fmla="*/ 3200442 h 6308944"/>
              <a:gd name="connsiteX213" fmla="*/ 12451404 w 12490315"/>
              <a:gd name="connsiteY213" fmla="*/ 3161531 h 6308944"/>
              <a:gd name="connsiteX214" fmla="*/ 12441677 w 12490315"/>
              <a:gd name="connsiteY214" fmla="*/ 3103165 h 6308944"/>
              <a:gd name="connsiteX215" fmla="*/ 12393038 w 12490315"/>
              <a:gd name="connsiteY215" fmla="*/ 2966978 h 6308944"/>
              <a:gd name="connsiteX216" fmla="*/ 12373583 w 12490315"/>
              <a:gd name="connsiteY216" fmla="*/ 2879429 h 6308944"/>
              <a:gd name="connsiteX217" fmla="*/ 12363855 w 12490315"/>
              <a:gd name="connsiteY217" fmla="*/ 2811335 h 6308944"/>
              <a:gd name="connsiteX0" fmla="*/ 0 w 12490315"/>
              <a:gd name="connsiteY0" fmla="*/ 749071 h 6308944"/>
              <a:gd name="connsiteX1" fmla="*/ 97277 w 12490315"/>
              <a:gd name="connsiteY1" fmla="*/ 817165 h 6308944"/>
              <a:gd name="connsiteX2" fmla="*/ 165370 w 12490315"/>
              <a:gd name="connsiteY2" fmla="*/ 836620 h 6308944"/>
              <a:gd name="connsiteX3" fmla="*/ 204281 w 12490315"/>
              <a:gd name="connsiteY3" fmla="*/ 856076 h 6308944"/>
              <a:gd name="connsiteX4" fmla="*/ 282102 w 12490315"/>
              <a:gd name="connsiteY4" fmla="*/ 885259 h 6308944"/>
              <a:gd name="connsiteX5" fmla="*/ 408562 w 12490315"/>
              <a:gd name="connsiteY5" fmla="*/ 943625 h 6308944"/>
              <a:gd name="connsiteX6" fmla="*/ 447472 w 12490315"/>
              <a:gd name="connsiteY6" fmla="*/ 953352 h 6308944"/>
              <a:gd name="connsiteX7" fmla="*/ 505838 w 12490315"/>
              <a:gd name="connsiteY7" fmla="*/ 972807 h 6308944"/>
              <a:gd name="connsiteX8" fmla="*/ 544749 w 12490315"/>
              <a:gd name="connsiteY8" fmla="*/ 982535 h 6308944"/>
              <a:gd name="connsiteX9" fmla="*/ 680936 w 12490315"/>
              <a:gd name="connsiteY9" fmla="*/ 1021446 h 6308944"/>
              <a:gd name="connsiteX10" fmla="*/ 710119 w 12490315"/>
              <a:gd name="connsiteY10" fmla="*/ 1031173 h 6308944"/>
              <a:gd name="connsiteX11" fmla="*/ 758757 w 12490315"/>
              <a:gd name="connsiteY11" fmla="*/ 1050629 h 6308944"/>
              <a:gd name="connsiteX12" fmla="*/ 875489 w 12490315"/>
              <a:gd name="connsiteY12" fmla="*/ 1070084 h 6308944"/>
              <a:gd name="connsiteX13" fmla="*/ 1031132 w 12490315"/>
              <a:gd name="connsiteY13" fmla="*/ 1099267 h 6308944"/>
              <a:gd name="connsiteX14" fmla="*/ 1089498 w 12490315"/>
              <a:gd name="connsiteY14" fmla="*/ 1108995 h 6308944"/>
              <a:gd name="connsiteX15" fmla="*/ 1303506 w 12490315"/>
              <a:gd name="connsiteY15" fmla="*/ 1128450 h 6308944"/>
              <a:gd name="connsiteX16" fmla="*/ 1498060 w 12490315"/>
              <a:gd name="connsiteY16" fmla="*/ 1157633 h 6308944"/>
              <a:gd name="connsiteX17" fmla="*/ 1595336 w 12490315"/>
              <a:gd name="connsiteY17" fmla="*/ 1167361 h 6308944"/>
              <a:gd name="connsiteX18" fmla="*/ 1663430 w 12490315"/>
              <a:gd name="connsiteY18" fmla="*/ 1186816 h 6308944"/>
              <a:gd name="connsiteX19" fmla="*/ 1750979 w 12490315"/>
              <a:gd name="connsiteY19" fmla="*/ 1196544 h 6308944"/>
              <a:gd name="connsiteX20" fmla="*/ 1945532 w 12490315"/>
              <a:gd name="connsiteY20" fmla="*/ 1215999 h 6308944"/>
              <a:gd name="connsiteX21" fmla="*/ 2276272 w 12490315"/>
              <a:gd name="connsiteY21" fmla="*/ 1245182 h 6308944"/>
              <a:gd name="connsiteX22" fmla="*/ 2645923 w 12490315"/>
              <a:gd name="connsiteY22" fmla="*/ 1264637 h 6308944"/>
              <a:gd name="connsiteX23" fmla="*/ 4036979 w 12490315"/>
              <a:gd name="connsiteY23" fmla="*/ 1245182 h 6308944"/>
              <a:gd name="connsiteX24" fmla="*/ 4202349 w 12490315"/>
              <a:gd name="connsiteY24" fmla="*/ 1225727 h 6308944"/>
              <a:gd name="connsiteX25" fmla="*/ 4387174 w 12490315"/>
              <a:gd name="connsiteY25" fmla="*/ 1196544 h 6308944"/>
              <a:gd name="connsiteX26" fmla="*/ 4523362 w 12490315"/>
              <a:gd name="connsiteY26" fmla="*/ 1177088 h 6308944"/>
              <a:gd name="connsiteX27" fmla="*/ 4640094 w 12490315"/>
              <a:gd name="connsiteY27" fmla="*/ 1157633 h 6308944"/>
              <a:gd name="connsiteX28" fmla="*/ 4679004 w 12490315"/>
              <a:gd name="connsiteY28" fmla="*/ 1147905 h 6308944"/>
              <a:gd name="connsiteX29" fmla="*/ 4786009 w 12490315"/>
              <a:gd name="connsiteY29" fmla="*/ 1128450 h 6308944"/>
              <a:gd name="connsiteX30" fmla="*/ 4863830 w 12490315"/>
              <a:gd name="connsiteY30" fmla="*/ 1089539 h 6308944"/>
              <a:gd name="connsiteX31" fmla="*/ 4941651 w 12490315"/>
              <a:gd name="connsiteY31" fmla="*/ 1050629 h 6308944"/>
              <a:gd name="connsiteX32" fmla="*/ 4970834 w 12490315"/>
              <a:gd name="connsiteY32" fmla="*/ 1040901 h 6308944"/>
              <a:gd name="connsiteX33" fmla="*/ 5019472 w 12490315"/>
              <a:gd name="connsiteY33" fmla="*/ 1011718 h 6308944"/>
              <a:gd name="connsiteX34" fmla="*/ 5048655 w 12490315"/>
              <a:gd name="connsiteY34" fmla="*/ 992263 h 6308944"/>
              <a:gd name="connsiteX35" fmla="*/ 5107021 w 12490315"/>
              <a:gd name="connsiteY35" fmla="*/ 963080 h 6308944"/>
              <a:gd name="connsiteX36" fmla="*/ 5165387 w 12490315"/>
              <a:gd name="connsiteY36" fmla="*/ 914442 h 6308944"/>
              <a:gd name="connsiteX37" fmla="*/ 5194570 w 12490315"/>
              <a:gd name="connsiteY37" fmla="*/ 875531 h 6308944"/>
              <a:gd name="connsiteX38" fmla="*/ 5223753 w 12490315"/>
              <a:gd name="connsiteY38" fmla="*/ 846348 h 6308944"/>
              <a:gd name="connsiteX39" fmla="*/ 5281714 w 12490315"/>
              <a:gd name="connsiteY39" fmla="*/ 787779 h 6308944"/>
              <a:gd name="connsiteX40" fmla="*/ 5306134 w 12490315"/>
              <a:gd name="connsiteY40" fmla="*/ 729008 h 6308944"/>
              <a:gd name="connsiteX41" fmla="*/ 5335317 w 12490315"/>
              <a:gd name="connsiteY41" fmla="*/ 685537 h 6308944"/>
              <a:gd name="connsiteX42" fmla="*/ 5359332 w 12490315"/>
              <a:gd name="connsiteY42" fmla="*/ 641864 h 6308944"/>
              <a:gd name="connsiteX43" fmla="*/ 5393076 w 12490315"/>
              <a:gd name="connsiteY43" fmla="*/ 531718 h 6308944"/>
              <a:gd name="connsiteX44" fmla="*/ 5315457 w 12490315"/>
              <a:gd name="connsiteY44" fmla="*/ 233505 h 6308944"/>
              <a:gd name="connsiteX45" fmla="*/ 5262056 w 12490315"/>
              <a:gd name="connsiteY45" fmla="*/ 141801 h 6308944"/>
              <a:gd name="connsiteX46" fmla="*/ 5145729 w 12490315"/>
              <a:gd name="connsiteY46" fmla="*/ 54051 h 6308944"/>
              <a:gd name="connsiteX47" fmla="*/ 5111176 w 12490315"/>
              <a:gd name="connsiteY47" fmla="*/ 30035 h 6308944"/>
              <a:gd name="connsiteX48" fmla="*/ 5067705 w 12490315"/>
              <a:gd name="connsiteY48" fmla="*/ 10377 h 6308944"/>
              <a:gd name="connsiteX49" fmla="*/ 4873943 w 12490315"/>
              <a:gd name="connsiteY49" fmla="*/ 2065 h 6308944"/>
              <a:gd name="connsiteX50" fmla="*/ 4679004 w 12490315"/>
              <a:gd name="connsiteY50" fmla="*/ 48680 h 6308944"/>
              <a:gd name="connsiteX51" fmla="*/ 4610911 w 12490315"/>
              <a:gd name="connsiteY51" fmla="*/ 87590 h 6308944"/>
              <a:gd name="connsiteX52" fmla="*/ 4572000 w 12490315"/>
              <a:gd name="connsiteY52" fmla="*/ 97318 h 6308944"/>
              <a:gd name="connsiteX53" fmla="*/ 4513634 w 12490315"/>
              <a:gd name="connsiteY53" fmla="*/ 145956 h 6308944"/>
              <a:gd name="connsiteX54" fmla="*/ 4474723 w 12490315"/>
              <a:gd name="connsiteY54" fmla="*/ 184867 h 6308944"/>
              <a:gd name="connsiteX55" fmla="*/ 4416357 w 12490315"/>
              <a:gd name="connsiteY55" fmla="*/ 223778 h 6308944"/>
              <a:gd name="connsiteX56" fmla="*/ 4387174 w 12490315"/>
              <a:gd name="connsiteY56" fmla="*/ 243233 h 6308944"/>
              <a:gd name="connsiteX57" fmla="*/ 4348264 w 12490315"/>
              <a:gd name="connsiteY57" fmla="*/ 301599 h 6308944"/>
              <a:gd name="connsiteX58" fmla="*/ 4309353 w 12490315"/>
              <a:gd name="connsiteY58" fmla="*/ 330782 h 6308944"/>
              <a:gd name="connsiteX59" fmla="*/ 4270443 w 12490315"/>
              <a:gd name="connsiteY59" fmla="*/ 389148 h 6308944"/>
              <a:gd name="connsiteX60" fmla="*/ 4231532 w 12490315"/>
              <a:gd name="connsiteY60" fmla="*/ 457242 h 6308944"/>
              <a:gd name="connsiteX61" fmla="*/ 4173166 w 12490315"/>
              <a:gd name="connsiteY61" fmla="*/ 535063 h 6308944"/>
              <a:gd name="connsiteX62" fmla="*/ 4134255 w 12490315"/>
              <a:gd name="connsiteY62" fmla="*/ 622612 h 6308944"/>
              <a:gd name="connsiteX63" fmla="*/ 4105072 w 12490315"/>
              <a:gd name="connsiteY63" fmla="*/ 680978 h 6308944"/>
              <a:gd name="connsiteX64" fmla="*/ 4085617 w 12490315"/>
              <a:gd name="connsiteY64" fmla="*/ 710161 h 6308944"/>
              <a:gd name="connsiteX65" fmla="*/ 4056434 w 12490315"/>
              <a:gd name="connsiteY65" fmla="*/ 797710 h 6308944"/>
              <a:gd name="connsiteX66" fmla="*/ 4036979 w 12490315"/>
              <a:gd name="connsiteY66" fmla="*/ 856076 h 6308944"/>
              <a:gd name="connsiteX67" fmla="*/ 4007796 w 12490315"/>
              <a:gd name="connsiteY67" fmla="*/ 953352 h 6308944"/>
              <a:gd name="connsiteX68" fmla="*/ 3998068 w 12490315"/>
              <a:gd name="connsiteY68" fmla="*/ 1021446 h 6308944"/>
              <a:gd name="connsiteX69" fmla="*/ 3988340 w 12490315"/>
              <a:gd name="connsiteY69" fmla="*/ 1060356 h 6308944"/>
              <a:gd name="connsiteX70" fmla="*/ 3968885 w 12490315"/>
              <a:gd name="connsiteY70" fmla="*/ 1157633 h 6308944"/>
              <a:gd name="connsiteX71" fmla="*/ 3978613 w 12490315"/>
              <a:gd name="connsiteY71" fmla="*/ 1566195 h 6308944"/>
              <a:gd name="connsiteX72" fmla="*/ 4027251 w 12490315"/>
              <a:gd name="connsiteY72" fmla="*/ 1653744 h 6308944"/>
              <a:gd name="connsiteX73" fmla="*/ 4056434 w 12490315"/>
              <a:gd name="connsiteY73" fmla="*/ 1731565 h 6308944"/>
              <a:gd name="connsiteX74" fmla="*/ 4085617 w 12490315"/>
              <a:gd name="connsiteY74" fmla="*/ 1789931 h 6308944"/>
              <a:gd name="connsiteX75" fmla="*/ 4095345 w 12490315"/>
              <a:gd name="connsiteY75" fmla="*/ 1819114 h 6308944"/>
              <a:gd name="connsiteX76" fmla="*/ 4134255 w 12490315"/>
              <a:gd name="connsiteY76" fmla="*/ 1896935 h 6308944"/>
              <a:gd name="connsiteX77" fmla="*/ 4153711 w 12490315"/>
              <a:gd name="connsiteY77" fmla="*/ 1935846 h 6308944"/>
              <a:gd name="connsiteX78" fmla="*/ 4173166 w 12490315"/>
              <a:gd name="connsiteY78" fmla="*/ 1974756 h 6308944"/>
              <a:gd name="connsiteX79" fmla="*/ 4202349 w 12490315"/>
              <a:gd name="connsiteY79" fmla="*/ 2013667 h 6308944"/>
              <a:gd name="connsiteX80" fmla="*/ 4231532 w 12490315"/>
              <a:gd name="connsiteY80" fmla="*/ 2062305 h 6308944"/>
              <a:gd name="connsiteX81" fmla="*/ 4270443 w 12490315"/>
              <a:gd name="connsiteY81" fmla="*/ 2101216 h 6308944"/>
              <a:gd name="connsiteX82" fmla="*/ 4309353 w 12490315"/>
              <a:gd name="connsiteY82" fmla="*/ 2159582 h 6308944"/>
              <a:gd name="connsiteX83" fmla="*/ 4328809 w 12490315"/>
              <a:gd name="connsiteY83" fmla="*/ 2188765 h 6308944"/>
              <a:gd name="connsiteX84" fmla="*/ 4357991 w 12490315"/>
              <a:gd name="connsiteY84" fmla="*/ 2208220 h 6308944"/>
              <a:gd name="connsiteX85" fmla="*/ 4396902 w 12490315"/>
              <a:gd name="connsiteY85" fmla="*/ 2256859 h 6308944"/>
              <a:gd name="connsiteX86" fmla="*/ 4426085 w 12490315"/>
              <a:gd name="connsiteY86" fmla="*/ 2295769 h 6308944"/>
              <a:gd name="connsiteX87" fmla="*/ 4455268 w 12490315"/>
              <a:gd name="connsiteY87" fmla="*/ 2324952 h 6308944"/>
              <a:gd name="connsiteX88" fmla="*/ 4484451 w 12490315"/>
              <a:gd name="connsiteY88" fmla="*/ 2363863 h 6308944"/>
              <a:gd name="connsiteX89" fmla="*/ 4503906 w 12490315"/>
              <a:gd name="connsiteY89" fmla="*/ 2393046 h 6308944"/>
              <a:gd name="connsiteX90" fmla="*/ 4533089 w 12490315"/>
              <a:gd name="connsiteY90" fmla="*/ 2422229 h 6308944"/>
              <a:gd name="connsiteX91" fmla="*/ 4562272 w 12490315"/>
              <a:gd name="connsiteY91" fmla="*/ 2470867 h 6308944"/>
              <a:gd name="connsiteX92" fmla="*/ 4601183 w 12490315"/>
              <a:gd name="connsiteY92" fmla="*/ 2519505 h 6308944"/>
              <a:gd name="connsiteX93" fmla="*/ 4610911 w 12490315"/>
              <a:gd name="connsiteY93" fmla="*/ 2548688 h 6308944"/>
              <a:gd name="connsiteX94" fmla="*/ 4630366 w 12490315"/>
              <a:gd name="connsiteY94" fmla="*/ 2568144 h 6308944"/>
              <a:gd name="connsiteX95" fmla="*/ 4649821 w 12490315"/>
              <a:gd name="connsiteY95" fmla="*/ 2597327 h 6308944"/>
              <a:gd name="connsiteX96" fmla="*/ 4679004 w 12490315"/>
              <a:gd name="connsiteY96" fmla="*/ 2626510 h 6308944"/>
              <a:gd name="connsiteX97" fmla="*/ 4737370 w 12490315"/>
              <a:gd name="connsiteY97" fmla="*/ 2723786 h 6308944"/>
              <a:gd name="connsiteX98" fmla="*/ 4756826 w 12490315"/>
              <a:gd name="connsiteY98" fmla="*/ 2752969 h 6308944"/>
              <a:gd name="connsiteX99" fmla="*/ 4815191 w 12490315"/>
              <a:gd name="connsiteY99" fmla="*/ 2850246 h 6308944"/>
              <a:gd name="connsiteX100" fmla="*/ 4834647 w 12490315"/>
              <a:gd name="connsiteY100" fmla="*/ 2918339 h 6308944"/>
              <a:gd name="connsiteX101" fmla="*/ 4854102 w 12490315"/>
              <a:gd name="connsiteY101" fmla="*/ 2947522 h 6308944"/>
              <a:gd name="connsiteX102" fmla="*/ 4873557 w 12490315"/>
              <a:gd name="connsiteY102" fmla="*/ 3054527 h 6308944"/>
              <a:gd name="connsiteX103" fmla="*/ 4902740 w 12490315"/>
              <a:gd name="connsiteY103" fmla="*/ 3122620 h 6308944"/>
              <a:gd name="connsiteX104" fmla="*/ 4912468 w 12490315"/>
              <a:gd name="connsiteY104" fmla="*/ 3249080 h 6308944"/>
              <a:gd name="connsiteX105" fmla="*/ 4931923 w 12490315"/>
              <a:gd name="connsiteY105" fmla="*/ 3356084 h 6308944"/>
              <a:gd name="connsiteX106" fmla="*/ 4912468 w 12490315"/>
              <a:gd name="connsiteY106" fmla="*/ 3501999 h 6308944"/>
              <a:gd name="connsiteX107" fmla="*/ 4902740 w 12490315"/>
              <a:gd name="connsiteY107" fmla="*/ 3589548 h 6308944"/>
              <a:gd name="connsiteX108" fmla="*/ 4873557 w 12490315"/>
              <a:gd name="connsiteY108" fmla="*/ 3657642 h 6308944"/>
              <a:gd name="connsiteX109" fmla="*/ 4863830 w 12490315"/>
              <a:gd name="connsiteY109" fmla="*/ 3686825 h 6308944"/>
              <a:gd name="connsiteX110" fmla="*/ 4824919 w 12490315"/>
              <a:gd name="connsiteY110" fmla="*/ 3745190 h 6308944"/>
              <a:gd name="connsiteX111" fmla="*/ 4786009 w 12490315"/>
              <a:gd name="connsiteY111" fmla="*/ 3823012 h 6308944"/>
              <a:gd name="connsiteX112" fmla="*/ 4766553 w 12490315"/>
              <a:gd name="connsiteY112" fmla="*/ 3852195 h 6308944"/>
              <a:gd name="connsiteX113" fmla="*/ 4747098 w 12490315"/>
              <a:gd name="connsiteY113" fmla="*/ 3900833 h 6308944"/>
              <a:gd name="connsiteX114" fmla="*/ 4737370 w 12490315"/>
              <a:gd name="connsiteY114" fmla="*/ 3930016 h 6308944"/>
              <a:gd name="connsiteX115" fmla="*/ 4708187 w 12490315"/>
              <a:gd name="connsiteY115" fmla="*/ 3978654 h 6308944"/>
              <a:gd name="connsiteX116" fmla="*/ 4698460 w 12490315"/>
              <a:gd name="connsiteY116" fmla="*/ 4017565 h 6308944"/>
              <a:gd name="connsiteX117" fmla="*/ 4679004 w 12490315"/>
              <a:gd name="connsiteY117" fmla="*/ 4037020 h 6308944"/>
              <a:gd name="connsiteX118" fmla="*/ 4669277 w 12490315"/>
              <a:gd name="connsiteY118" fmla="*/ 4075931 h 6308944"/>
              <a:gd name="connsiteX119" fmla="*/ 4649821 w 12490315"/>
              <a:gd name="connsiteY119" fmla="*/ 4095386 h 6308944"/>
              <a:gd name="connsiteX120" fmla="*/ 4630366 w 12490315"/>
              <a:gd name="connsiteY120" fmla="*/ 4124569 h 6308944"/>
              <a:gd name="connsiteX121" fmla="*/ 4610911 w 12490315"/>
              <a:gd name="connsiteY121" fmla="*/ 4163480 h 6308944"/>
              <a:gd name="connsiteX122" fmla="*/ 4601183 w 12490315"/>
              <a:gd name="connsiteY122" fmla="*/ 4192663 h 6308944"/>
              <a:gd name="connsiteX123" fmla="*/ 4572000 w 12490315"/>
              <a:gd name="connsiteY123" fmla="*/ 4231573 h 6308944"/>
              <a:gd name="connsiteX124" fmla="*/ 4533089 w 12490315"/>
              <a:gd name="connsiteY124" fmla="*/ 4309395 h 6308944"/>
              <a:gd name="connsiteX125" fmla="*/ 4503906 w 12490315"/>
              <a:gd name="connsiteY125" fmla="*/ 4377488 h 6308944"/>
              <a:gd name="connsiteX126" fmla="*/ 4494179 w 12490315"/>
              <a:gd name="connsiteY126" fmla="*/ 4445582 h 6308944"/>
              <a:gd name="connsiteX127" fmla="*/ 4455876 w 12490315"/>
              <a:gd name="connsiteY127" fmla="*/ 4494018 h 6308944"/>
              <a:gd name="connsiteX128" fmla="*/ 4433888 w 12490315"/>
              <a:gd name="connsiteY128" fmla="*/ 4777741 h 6308944"/>
              <a:gd name="connsiteX129" fmla="*/ 4448175 w 12490315"/>
              <a:gd name="connsiteY129" fmla="*/ 4944429 h 6308944"/>
              <a:gd name="connsiteX130" fmla="*/ 4470568 w 12490315"/>
              <a:gd name="connsiteY130" fmla="*/ 5033599 h 6308944"/>
              <a:gd name="connsiteX131" fmla="*/ 4504514 w 12490315"/>
              <a:gd name="connsiteY131" fmla="*/ 5106455 h 6308944"/>
              <a:gd name="connsiteX132" fmla="*/ 4538258 w 12490315"/>
              <a:gd name="connsiteY132" fmla="*/ 5169584 h 6308944"/>
              <a:gd name="connsiteX133" fmla="*/ 4572203 w 12490315"/>
              <a:gd name="connsiteY133" fmla="*/ 5247809 h 6308944"/>
              <a:gd name="connsiteX134" fmla="*/ 4601183 w 12490315"/>
              <a:gd name="connsiteY134" fmla="*/ 5291888 h 6308944"/>
              <a:gd name="connsiteX135" fmla="*/ 4630366 w 12490315"/>
              <a:gd name="connsiteY135" fmla="*/ 5330799 h 6308944"/>
              <a:gd name="connsiteX136" fmla="*/ 4649821 w 12490315"/>
              <a:gd name="connsiteY136" fmla="*/ 5389165 h 6308944"/>
              <a:gd name="connsiteX137" fmla="*/ 4708187 w 12490315"/>
              <a:gd name="connsiteY137" fmla="*/ 5486442 h 6308944"/>
              <a:gd name="connsiteX138" fmla="*/ 4746490 w 12490315"/>
              <a:gd name="connsiteY138" fmla="*/ 5515625 h 6308944"/>
              <a:gd name="connsiteX139" fmla="*/ 4776281 w 12490315"/>
              <a:gd name="connsiteY139" fmla="*/ 5593446 h 6308944"/>
              <a:gd name="connsiteX140" fmla="*/ 4834039 w 12490315"/>
              <a:gd name="connsiteY140" fmla="*/ 5622831 h 6308944"/>
              <a:gd name="connsiteX141" fmla="*/ 4912468 w 12490315"/>
              <a:gd name="connsiteY141" fmla="*/ 5729633 h 6308944"/>
              <a:gd name="connsiteX142" fmla="*/ 4931923 w 12490315"/>
              <a:gd name="connsiteY142" fmla="*/ 5758816 h 6308944"/>
              <a:gd name="connsiteX143" fmla="*/ 5019472 w 12490315"/>
              <a:gd name="connsiteY143" fmla="*/ 5826910 h 6308944"/>
              <a:gd name="connsiteX144" fmla="*/ 5058383 w 12490315"/>
              <a:gd name="connsiteY144" fmla="*/ 5846365 h 6308944"/>
              <a:gd name="connsiteX145" fmla="*/ 5087566 w 12490315"/>
              <a:gd name="connsiteY145" fmla="*/ 5875548 h 6308944"/>
              <a:gd name="connsiteX146" fmla="*/ 5126477 w 12490315"/>
              <a:gd name="connsiteY146" fmla="*/ 5885276 h 6308944"/>
              <a:gd name="connsiteX147" fmla="*/ 5165387 w 12490315"/>
              <a:gd name="connsiteY147" fmla="*/ 5904731 h 6308944"/>
              <a:gd name="connsiteX148" fmla="*/ 5204298 w 12490315"/>
              <a:gd name="connsiteY148" fmla="*/ 5933914 h 6308944"/>
              <a:gd name="connsiteX149" fmla="*/ 5282119 w 12490315"/>
              <a:gd name="connsiteY149" fmla="*/ 5953369 h 6308944"/>
              <a:gd name="connsiteX150" fmla="*/ 5369668 w 12490315"/>
              <a:gd name="connsiteY150" fmla="*/ 5992280 h 6308944"/>
              <a:gd name="connsiteX151" fmla="*/ 5428034 w 12490315"/>
              <a:gd name="connsiteY151" fmla="*/ 6021463 h 6308944"/>
              <a:gd name="connsiteX152" fmla="*/ 5554494 w 12490315"/>
              <a:gd name="connsiteY152" fmla="*/ 6060373 h 6308944"/>
              <a:gd name="connsiteX153" fmla="*/ 5661498 w 12490315"/>
              <a:gd name="connsiteY153" fmla="*/ 6089556 h 6308944"/>
              <a:gd name="connsiteX154" fmla="*/ 5700409 w 12490315"/>
              <a:gd name="connsiteY154" fmla="*/ 6109012 h 6308944"/>
              <a:gd name="connsiteX155" fmla="*/ 5768502 w 12490315"/>
              <a:gd name="connsiteY155" fmla="*/ 6118739 h 6308944"/>
              <a:gd name="connsiteX156" fmla="*/ 5817140 w 12490315"/>
              <a:gd name="connsiteY156" fmla="*/ 6128467 h 6308944"/>
              <a:gd name="connsiteX157" fmla="*/ 5856051 w 12490315"/>
              <a:gd name="connsiteY157" fmla="*/ 6147922 h 6308944"/>
              <a:gd name="connsiteX158" fmla="*/ 5924145 w 12490315"/>
              <a:gd name="connsiteY158" fmla="*/ 6167378 h 6308944"/>
              <a:gd name="connsiteX159" fmla="*/ 5982511 w 12490315"/>
              <a:gd name="connsiteY159" fmla="*/ 6177105 h 6308944"/>
              <a:gd name="connsiteX160" fmla="*/ 6021421 w 12490315"/>
              <a:gd name="connsiteY160" fmla="*/ 6186833 h 6308944"/>
              <a:gd name="connsiteX161" fmla="*/ 6070060 w 12490315"/>
              <a:gd name="connsiteY161" fmla="*/ 6196561 h 6308944"/>
              <a:gd name="connsiteX162" fmla="*/ 6138153 w 12490315"/>
              <a:gd name="connsiteY162" fmla="*/ 6216016 h 6308944"/>
              <a:gd name="connsiteX163" fmla="*/ 6322979 w 12490315"/>
              <a:gd name="connsiteY163" fmla="*/ 6245199 h 6308944"/>
              <a:gd name="connsiteX164" fmla="*/ 6381345 w 12490315"/>
              <a:gd name="connsiteY164" fmla="*/ 6254927 h 6308944"/>
              <a:gd name="connsiteX165" fmla="*/ 6488349 w 12490315"/>
              <a:gd name="connsiteY165" fmla="*/ 6264654 h 6308944"/>
              <a:gd name="connsiteX166" fmla="*/ 7208196 w 12490315"/>
              <a:gd name="connsiteY166" fmla="*/ 6293837 h 6308944"/>
              <a:gd name="connsiteX167" fmla="*/ 7996136 w 12490315"/>
              <a:gd name="connsiteY167" fmla="*/ 6284110 h 6308944"/>
              <a:gd name="connsiteX168" fmla="*/ 8073957 w 12490315"/>
              <a:gd name="connsiteY168" fmla="*/ 6274382 h 6308944"/>
              <a:gd name="connsiteX169" fmla="*/ 8200417 w 12490315"/>
              <a:gd name="connsiteY169" fmla="*/ 6264654 h 6308944"/>
              <a:gd name="connsiteX170" fmla="*/ 8287966 w 12490315"/>
              <a:gd name="connsiteY170" fmla="*/ 6235471 h 6308944"/>
              <a:gd name="connsiteX171" fmla="*/ 8501974 w 12490315"/>
              <a:gd name="connsiteY171" fmla="*/ 6225744 h 6308944"/>
              <a:gd name="connsiteX172" fmla="*/ 8560340 w 12490315"/>
              <a:gd name="connsiteY172" fmla="*/ 6206288 h 6308944"/>
              <a:gd name="connsiteX173" fmla="*/ 8745166 w 12490315"/>
              <a:gd name="connsiteY173" fmla="*/ 6186833 h 6308944"/>
              <a:gd name="connsiteX174" fmla="*/ 8891081 w 12490315"/>
              <a:gd name="connsiteY174" fmla="*/ 6157650 h 6308944"/>
              <a:gd name="connsiteX175" fmla="*/ 8978630 w 12490315"/>
              <a:gd name="connsiteY175" fmla="*/ 6147922 h 6308944"/>
              <a:gd name="connsiteX176" fmla="*/ 9017540 w 12490315"/>
              <a:gd name="connsiteY176" fmla="*/ 6138195 h 6308944"/>
              <a:gd name="connsiteX177" fmla="*/ 9134272 w 12490315"/>
              <a:gd name="connsiteY177" fmla="*/ 6118739 h 6308944"/>
              <a:gd name="connsiteX178" fmla="*/ 9221821 w 12490315"/>
              <a:gd name="connsiteY178" fmla="*/ 6089556 h 6308944"/>
              <a:gd name="connsiteX179" fmla="*/ 9251004 w 12490315"/>
              <a:gd name="connsiteY179" fmla="*/ 6070101 h 6308944"/>
              <a:gd name="connsiteX180" fmla="*/ 9377464 w 12490315"/>
              <a:gd name="connsiteY180" fmla="*/ 5972825 h 6308944"/>
              <a:gd name="connsiteX181" fmla="*/ 9465013 w 12490315"/>
              <a:gd name="connsiteY181" fmla="*/ 5924186 h 6308944"/>
              <a:gd name="connsiteX182" fmla="*/ 9620655 w 12490315"/>
              <a:gd name="connsiteY182" fmla="*/ 5768544 h 6308944"/>
              <a:gd name="connsiteX183" fmla="*/ 9679021 w 12490315"/>
              <a:gd name="connsiteY183" fmla="*/ 5680995 h 6308944"/>
              <a:gd name="connsiteX184" fmla="*/ 9893030 w 12490315"/>
              <a:gd name="connsiteY184" fmla="*/ 5379437 h 6308944"/>
              <a:gd name="connsiteX185" fmla="*/ 9970851 w 12490315"/>
              <a:gd name="connsiteY185" fmla="*/ 5252978 h 6308944"/>
              <a:gd name="connsiteX186" fmla="*/ 10009762 w 12490315"/>
              <a:gd name="connsiteY186" fmla="*/ 5145973 h 6308944"/>
              <a:gd name="connsiteX187" fmla="*/ 10077855 w 12490315"/>
              <a:gd name="connsiteY187" fmla="*/ 5048697 h 6308944"/>
              <a:gd name="connsiteX188" fmla="*/ 10116766 w 12490315"/>
              <a:gd name="connsiteY188" fmla="*/ 4980603 h 6308944"/>
              <a:gd name="connsiteX189" fmla="*/ 10272409 w 12490315"/>
              <a:gd name="connsiteY189" fmla="*/ 4708229 h 6308944"/>
              <a:gd name="connsiteX190" fmla="*/ 10359957 w 12490315"/>
              <a:gd name="connsiteY190" fmla="*/ 4601225 h 6308944"/>
              <a:gd name="connsiteX191" fmla="*/ 10554511 w 12490315"/>
              <a:gd name="connsiteY191" fmla="*/ 4455310 h 6308944"/>
              <a:gd name="connsiteX192" fmla="*/ 10778247 w 12490315"/>
              <a:gd name="connsiteY192" fmla="*/ 4309395 h 6308944"/>
              <a:gd name="connsiteX193" fmla="*/ 10826885 w 12490315"/>
              <a:gd name="connsiteY193" fmla="*/ 4270484 h 6308944"/>
              <a:gd name="connsiteX194" fmla="*/ 10963072 w 12490315"/>
              <a:gd name="connsiteY194" fmla="*/ 4221846 h 6308944"/>
              <a:gd name="connsiteX195" fmla="*/ 11099260 w 12490315"/>
              <a:gd name="connsiteY195" fmla="*/ 4182935 h 6308944"/>
              <a:gd name="connsiteX196" fmla="*/ 11177081 w 12490315"/>
              <a:gd name="connsiteY196" fmla="*/ 4163480 h 6308944"/>
              <a:gd name="connsiteX197" fmla="*/ 11663464 w 12490315"/>
              <a:gd name="connsiteY197" fmla="*/ 4134297 h 6308944"/>
              <a:gd name="connsiteX198" fmla="*/ 11819106 w 12490315"/>
              <a:gd name="connsiteY198" fmla="*/ 4114842 h 6308944"/>
              <a:gd name="connsiteX199" fmla="*/ 11877472 w 12490315"/>
              <a:gd name="connsiteY199" fmla="*/ 4105114 h 6308944"/>
              <a:gd name="connsiteX200" fmla="*/ 12033115 w 12490315"/>
              <a:gd name="connsiteY200" fmla="*/ 4066203 h 6308944"/>
              <a:gd name="connsiteX201" fmla="*/ 12081753 w 12490315"/>
              <a:gd name="connsiteY201" fmla="*/ 4046748 h 6308944"/>
              <a:gd name="connsiteX202" fmla="*/ 12101209 w 12490315"/>
              <a:gd name="connsiteY202" fmla="*/ 4027293 h 6308944"/>
              <a:gd name="connsiteX203" fmla="*/ 12140119 w 12490315"/>
              <a:gd name="connsiteY203" fmla="*/ 3998110 h 6308944"/>
              <a:gd name="connsiteX204" fmla="*/ 12198485 w 12490315"/>
              <a:gd name="connsiteY204" fmla="*/ 3959199 h 6308944"/>
              <a:gd name="connsiteX205" fmla="*/ 12266579 w 12490315"/>
              <a:gd name="connsiteY205" fmla="*/ 3871650 h 6308944"/>
              <a:gd name="connsiteX206" fmla="*/ 12286034 w 12490315"/>
              <a:gd name="connsiteY206" fmla="*/ 3813284 h 6308944"/>
              <a:gd name="connsiteX207" fmla="*/ 12354128 w 12490315"/>
              <a:gd name="connsiteY207" fmla="*/ 3716007 h 6308944"/>
              <a:gd name="connsiteX208" fmla="*/ 12422221 w 12490315"/>
              <a:gd name="connsiteY208" fmla="*/ 3531182 h 6308944"/>
              <a:gd name="connsiteX209" fmla="*/ 12441677 w 12490315"/>
              <a:gd name="connsiteY209" fmla="*/ 3443633 h 6308944"/>
              <a:gd name="connsiteX210" fmla="*/ 12461132 w 12490315"/>
              <a:gd name="connsiteY210" fmla="*/ 3394995 h 6308944"/>
              <a:gd name="connsiteX211" fmla="*/ 12490315 w 12490315"/>
              <a:gd name="connsiteY211" fmla="*/ 3297718 h 6308944"/>
              <a:gd name="connsiteX212" fmla="*/ 12470860 w 12490315"/>
              <a:gd name="connsiteY212" fmla="*/ 3200442 h 6308944"/>
              <a:gd name="connsiteX213" fmla="*/ 12451404 w 12490315"/>
              <a:gd name="connsiteY213" fmla="*/ 3161531 h 6308944"/>
              <a:gd name="connsiteX214" fmla="*/ 12441677 w 12490315"/>
              <a:gd name="connsiteY214" fmla="*/ 3103165 h 6308944"/>
              <a:gd name="connsiteX215" fmla="*/ 12393038 w 12490315"/>
              <a:gd name="connsiteY215" fmla="*/ 2966978 h 6308944"/>
              <a:gd name="connsiteX216" fmla="*/ 12373583 w 12490315"/>
              <a:gd name="connsiteY216" fmla="*/ 2879429 h 6308944"/>
              <a:gd name="connsiteX217" fmla="*/ 12363855 w 12490315"/>
              <a:gd name="connsiteY217" fmla="*/ 2811335 h 6308944"/>
              <a:gd name="connsiteX0" fmla="*/ 0 w 12490315"/>
              <a:gd name="connsiteY0" fmla="*/ 749071 h 6308944"/>
              <a:gd name="connsiteX1" fmla="*/ 97277 w 12490315"/>
              <a:gd name="connsiteY1" fmla="*/ 817165 h 6308944"/>
              <a:gd name="connsiteX2" fmla="*/ 165370 w 12490315"/>
              <a:gd name="connsiteY2" fmla="*/ 836620 h 6308944"/>
              <a:gd name="connsiteX3" fmla="*/ 204281 w 12490315"/>
              <a:gd name="connsiteY3" fmla="*/ 856076 h 6308944"/>
              <a:gd name="connsiteX4" fmla="*/ 282102 w 12490315"/>
              <a:gd name="connsiteY4" fmla="*/ 885259 h 6308944"/>
              <a:gd name="connsiteX5" fmla="*/ 408562 w 12490315"/>
              <a:gd name="connsiteY5" fmla="*/ 943625 h 6308944"/>
              <a:gd name="connsiteX6" fmla="*/ 447472 w 12490315"/>
              <a:gd name="connsiteY6" fmla="*/ 953352 h 6308944"/>
              <a:gd name="connsiteX7" fmla="*/ 505838 w 12490315"/>
              <a:gd name="connsiteY7" fmla="*/ 972807 h 6308944"/>
              <a:gd name="connsiteX8" fmla="*/ 544749 w 12490315"/>
              <a:gd name="connsiteY8" fmla="*/ 982535 h 6308944"/>
              <a:gd name="connsiteX9" fmla="*/ 680936 w 12490315"/>
              <a:gd name="connsiteY9" fmla="*/ 1021446 h 6308944"/>
              <a:gd name="connsiteX10" fmla="*/ 710119 w 12490315"/>
              <a:gd name="connsiteY10" fmla="*/ 1031173 h 6308944"/>
              <a:gd name="connsiteX11" fmla="*/ 758757 w 12490315"/>
              <a:gd name="connsiteY11" fmla="*/ 1050629 h 6308944"/>
              <a:gd name="connsiteX12" fmla="*/ 875489 w 12490315"/>
              <a:gd name="connsiteY12" fmla="*/ 1070084 h 6308944"/>
              <a:gd name="connsiteX13" fmla="*/ 1031132 w 12490315"/>
              <a:gd name="connsiteY13" fmla="*/ 1099267 h 6308944"/>
              <a:gd name="connsiteX14" fmla="*/ 1089498 w 12490315"/>
              <a:gd name="connsiteY14" fmla="*/ 1108995 h 6308944"/>
              <a:gd name="connsiteX15" fmla="*/ 1303506 w 12490315"/>
              <a:gd name="connsiteY15" fmla="*/ 1128450 h 6308944"/>
              <a:gd name="connsiteX16" fmla="*/ 1498060 w 12490315"/>
              <a:gd name="connsiteY16" fmla="*/ 1157633 h 6308944"/>
              <a:gd name="connsiteX17" fmla="*/ 1595336 w 12490315"/>
              <a:gd name="connsiteY17" fmla="*/ 1167361 h 6308944"/>
              <a:gd name="connsiteX18" fmla="*/ 1663430 w 12490315"/>
              <a:gd name="connsiteY18" fmla="*/ 1186816 h 6308944"/>
              <a:gd name="connsiteX19" fmla="*/ 1750979 w 12490315"/>
              <a:gd name="connsiteY19" fmla="*/ 1196544 h 6308944"/>
              <a:gd name="connsiteX20" fmla="*/ 1945532 w 12490315"/>
              <a:gd name="connsiteY20" fmla="*/ 1215999 h 6308944"/>
              <a:gd name="connsiteX21" fmla="*/ 2276272 w 12490315"/>
              <a:gd name="connsiteY21" fmla="*/ 1245182 h 6308944"/>
              <a:gd name="connsiteX22" fmla="*/ 2645923 w 12490315"/>
              <a:gd name="connsiteY22" fmla="*/ 1264637 h 6308944"/>
              <a:gd name="connsiteX23" fmla="*/ 4036979 w 12490315"/>
              <a:gd name="connsiteY23" fmla="*/ 1245182 h 6308944"/>
              <a:gd name="connsiteX24" fmla="*/ 4202349 w 12490315"/>
              <a:gd name="connsiteY24" fmla="*/ 1225727 h 6308944"/>
              <a:gd name="connsiteX25" fmla="*/ 4387174 w 12490315"/>
              <a:gd name="connsiteY25" fmla="*/ 1196544 h 6308944"/>
              <a:gd name="connsiteX26" fmla="*/ 4523362 w 12490315"/>
              <a:gd name="connsiteY26" fmla="*/ 1177088 h 6308944"/>
              <a:gd name="connsiteX27" fmla="*/ 4640094 w 12490315"/>
              <a:gd name="connsiteY27" fmla="*/ 1157633 h 6308944"/>
              <a:gd name="connsiteX28" fmla="*/ 4679004 w 12490315"/>
              <a:gd name="connsiteY28" fmla="*/ 1147905 h 6308944"/>
              <a:gd name="connsiteX29" fmla="*/ 4786009 w 12490315"/>
              <a:gd name="connsiteY29" fmla="*/ 1128450 h 6308944"/>
              <a:gd name="connsiteX30" fmla="*/ 4863830 w 12490315"/>
              <a:gd name="connsiteY30" fmla="*/ 1089539 h 6308944"/>
              <a:gd name="connsiteX31" fmla="*/ 4941651 w 12490315"/>
              <a:gd name="connsiteY31" fmla="*/ 1050629 h 6308944"/>
              <a:gd name="connsiteX32" fmla="*/ 4970834 w 12490315"/>
              <a:gd name="connsiteY32" fmla="*/ 1040901 h 6308944"/>
              <a:gd name="connsiteX33" fmla="*/ 5019472 w 12490315"/>
              <a:gd name="connsiteY33" fmla="*/ 1011718 h 6308944"/>
              <a:gd name="connsiteX34" fmla="*/ 5048655 w 12490315"/>
              <a:gd name="connsiteY34" fmla="*/ 992263 h 6308944"/>
              <a:gd name="connsiteX35" fmla="*/ 5107021 w 12490315"/>
              <a:gd name="connsiteY35" fmla="*/ 963080 h 6308944"/>
              <a:gd name="connsiteX36" fmla="*/ 5165387 w 12490315"/>
              <a:gd name="connsiteY36" fmla="*/ 914442 h 6308944"/>
              <a:gd name="connsiteX37" fmla="*/ 5194570 w 12490315"/>
              <a:gd name="connsiteY37" fmla="*/ 875531 h 6308944"/>
              <a:gd name="connsiteX38" fmla="*/ 5223753 w 12490315"/>
              <a:gd name="connsiteY38" fmla="*/ 846348 h 6308944"/>
              <a:gd name="connsiteX39" fmla="*/ 5281714 w 12490315"/>
              <a:gd name="connsiteY39" fmla="*/ 787779 h 6308944"/>
              <a:gd name="connsiteX40" fmla="*/ 5306134 w 12490315"/>
              <a:gd name="connsiteY40" fmla="*/ 729008 h 6308944"/>
              <a:gd name="connsiteX41" fmla="*/ 5335317 w 12490315"/>
              <a:gd name="connsiteY41" fmla="*/ 685537 h 6308944"/>
              <a:gd name="connsiteX42" fmla="*/ 5359332 w 12490315"/>
              <a:gd name="connsiteY42" fmla="*/ 641864 h 6308944"/>
              <a:gd name="connsiteX43" fmla="*/ 5393076 w 12490315"/>
              <a:gd name="connsiteY43" fmla="*/ 531718 h 6308944"/>
              <a:gd name="connsiteX44" fmla="*/ 5315457 w 12490315"/>
              <a:gd name="connsiteY44" fmla="*/ 233505 h 6308944"/>
              <a:gd name="connsiteX45" fmla="*/ 5262056 w 12490315"/>
              <a:gd name="connsiteY45" fmla="*/ 141801 h 6308944"/>
              <a:gd name="connsiteX46" fmla="*/ 5145729 w 12490315"/>
              <a:gd name="connsiteY46" fmla="*/ 54051 h 6308944"/>
              <a:gd name="connsiteX47" fmla="*/ 5111176 w 12490315"/>
              <a:gd name="connsiteY47" fmla="*/ 30035 h 6308944"/>
              <a:gd name="connsiteX48" fmla="*/ 5067705 w 12490315"/>
              <a:gd name="connsiteY48" fmla="*/ 10377 h 6308944"/>
              <a:gd name="connsiteX49" fmla="*/ 4873943 w 12490315"/>
              <a:gd name="connsiteY49" fmla="*/ 2065 h 6308944"/>
              <a:gd name="connsiteX50" fmla="*/ 4679004 w 12490315"/>
              <a:gd name="connsiteY50" fmla="*/ 48680 h 6308944"/>
              <a:gd name="connsiteX51" fmla="*/ 4610911 w 12490315"/>
              <a:gd name="connsiteY51" fmla="*/ 87590 h 6308944"/>
              <a:gd name="connsiteX52" fmla="*/ 4572000 w 12490315"/>
              <a:gd name="connsiteY52" fmla="*/ 97318 h 6308944"/>
              <a:gd name="connsiteX53" fmla="*/ 4513634 w 12490315"/>
              <a:gd name="connsiteY53" fmla="*/ 145956 h 6308944"/>
              <a:gd name="connsiteX54" fmla="*/ 4474723 w 12490315"/>
              <a:gd name="connsiteY54" fmla="*/ 184867 h 6308944"/>
              <a:gd name="connsiteX55" fmla="*/ 4416357 w 12490315"/>
              <a:gd name="connsiteY55" fmla="*/ 223778 h 6308944"/>
              <a:gd name="connsiteX56" fmla="*/ 4387174 w 12490315"/>
              <a:gd name="connsiteY56" fmla="*/ 243233 h 6308944"/>
              <a:gd name="connsiteX57" fmla="*/ 4348264 w 12490315"/>
              <a:gd name="connsiteY57" fmla="*/ 301599 h 6308944"/>
              <a:gd name="connsiteX58" fmla="*/ 4309353 w 12490315"/>
              <a:gd name="connsiteY58" fmla="*/ 330782 h 6308944"/>
              <a:gd name="connsiteX59" fmla="*/ 4270443 w 12490315"/>
              <a:gd name="connsiteY59" fmla="*/ 389148 h 6308944"/>
              <a:gd name="connsiteX60" fmla="*/ 4231532 w 12490315"/>
              <a:gd name="connsiteY60" fmla="*/ 457242 h 6308944"/>
              <a:gd name="connsiteX61" fmla="*/ 4173166 w 12490315"/>
              <a:gd name="connsiteY61" fmla="*/ 535063 h 6308944"/>
              <a:gd name="connsiteX62" fmla="*/ 4134255 w 12490315"/>
              <a:gd name="connsiteY62" fmla="*/ 622612 h 6308944"/>
              <a:gd name="connsiteX63" fmla="*/ 4105072 w 12490315"/>
              <a:gd name="connsiteY63" fmla="*/ 680978 h 6308944"/>
              <a:gd name="connsiteX64" fmla="*/ 4085617 w 12490315"/>
              <a:gd name="connsiteY64" fmla="*/ 710161 h 6308944"/>
              <a:gd name="connsiteX65" fmla="*/ 4056434 w 12490315"/>
              <a:gd name="connsiteY65" fmla="*/ 797710 h 6308944"/>
              <a:gd name="connsiteX66" fmla="*/ 4036979 w 12490315"/>
              <a:gd name="connsiteY66" fmla="*/ 856076 h 6308944"/>
              <a:gd name="connsiteX67" fmla="*/ 4007796 w 12490315"/>
              <a:gd name="connsiteY67" fmla="*/ 953352 h 6308944"/>
              <a:gd name="connsiteX68" fmla="*/ 3998068 w 12490315"/>
              <a:gd name="connsiteY68" fmla="*/ 1021446 h 6308944"/>
              <a:gd name="connsiteX69" fmla="*/ 3988340 w 12490315"/>
              <a:gd name="connsiteY69" fmla="*/ 1060356 h 6308944"/>
              <a:gd name="connsiteX70" fmla="*/ 3968885 w 12490315"/>
              <a:gd name="connsiteY70" fmla="*/ 1157633 h 6308944"/>
              <a:gd name="connsiteX71" fmla="*/ 3978613 w 12490315"/>
              <a:gd name="connsiteY71" fmla="*/ 1566195 h 6308944"/>
              <a:gd name="connsiteX72" fmla="*/ 4027251 w 12490315"/>
              <a:gd name="connsiteY72" fmla="*/ 1653744 h 6308944"/>
              <a:gd name="connsiteX73" fmla="*/ 4056434 w 12490315"/>
              <a:gd name="connsiteY73" fmla="*/ 1731565 h 6308944"/>
              <a:gd name="connsiteX74" fmla="*/ 4085617 w 12490315"/>
              <a:gd name="connsiteY74" fmla="*/ 1789931 h 6308944"/>
              <a:gd name="connsiteX75" fmla="*/ 4095345 w 12490315"/>
              <a:gd name="connsiteY75" fmla="*/ 1819114 h 6308944"/>
              <a:gd name="connsiteX76" fmla="*/ 4134255 w 12490315"/>
              <a:gd name="connsiteY76" fmla="*/ 1896935 h 6308944"/>
              <a:gd name="connsiteX77" fmla="*/ 4153711 w 12490315"/>
              <a:gd name="connsiteY77" fmla="*/ 1935846 h 6308944"/>
              <a:gd name="connsiteX78" fmla="*/ 4173166 w 12490315"/>
              <a:gd name="connsiteY78" fmla="*/ 1974756 h 6308944"/>
              <a:gd name="connsiteX79" fmla="*/ 4202349 w 12490315"/>
              <a:gd name="connsiteY79" fmla="*/ 2013667 h 6308944"/>
              <a:gd name="connsiteX80" fmla="*/ 4231532 w 12490315"/>
              <a:gd name="connsiteY80" fmla="*/ 2062305 h 6308944"/>
              <a:gd name="connsiteX81" fmla="*/ 4270443 w 12490315"/>
              <a:gd name="connsiteY81" fmla="*/ 2101216 h 6308944"/>
              <a:gd name="connsiteX82" fmla="*/ 4309353 w 12490315"/>
              <a:gd name="connsiteY82" fmla="*/ 2159582 h 6308944"/>
              <a:gd name="connsiteX83" fmla="*/ 4328809 w 12490315"/>
              <a:gd name="connsiteY83" fmla="*/ 2188765 h 6308944"/>
              <a:gd name="connsiteX84" fmla="*/ 4357991 w 12490315"/>
              <a:gd name="connsiteY84" fmla="*/ 2208220 h 6308944"/>
              <a:gd name="connsiteX85" fmla="*/ 4396902 w 12490315"/>
              <a:gd name="connsiteY85" fmla="*/ 2256859 h 6308944"/>
              <a:gd name="connsiteX86" fmla="*/ 4426085 w 12490315"/>
              <a:gd name="connsiteY86" fmla="*/ 2295769 h 6308944"/>
              <a:gd name="connsiteX87" fmla="*/ 4455268 w 12490315"/>
              <a:gd name="connsiteY87" fmla="*/ 2324952 h 6308944"/>
              <a:gd name="connsiteX88" fmla="*/ 4484451 w 12490315"/>
              <a:gd name="connsiteY88" fmla="*/ 2363863 h 6308944"/>
              <a:gd name="connsiteX89" fmla="*/ 4503906 w 12490315"/>
              <a:gd name="connsiteY89" fmla="*/ 2393046 h 6308944"/>
              <a:gd name="connsiteX90" fmla="*/ 4533089 w 12490315"/>
              <a:gd name="connsiteY90" fmla="*/ 2422229 h 6308944"/>
              <a:gd name="connsiteX91" fmla="*/ 4562272 w 12490315"/>
              <a:gd name="connsiteY91" fmla="*/ 2470867 h 6308944"/>
              <a:gd name="connsiteX92" fmla="*/ 4601183 w 12490315"/>
              <a:gd name="connsiteY92" fmla="*/ 2519505 h 6308944"/>
              <a:gd name="connsiteX93" fmla="*/ 4610911 w 12490315"/>
              <a:gd name="connsiteY93" fmla="*/ 2548688 h 6308944"/>
              <a:gd name="connsiteX94" fmla="*/ 4630366 w 12490315"/>
              <a:gd name="connsiteY94" fmla="*/ 2568144 h 6308944"/>
              <a:gd name="connsiteX95" fmla="*/ 4649821 w 12490315"/>
              <a:gd name="connsiteY95" fmla="*/ 2597327 h 6308944"/>
              <a:gd name="connsiteX96" fmla="*/ 4679004 w 12490315"/>
              <a:gd name="connsiteY96" fmla="*/ 2626510 h 6308944"/>
              <a:gd name="connsiteX97" fmla="*/ 4737370 w 12490315"/>
              <a:gd name="connsiteY97" fmla="*/ 2723786 h 6308944"/>
              <a:gd name="connsiteX98" fmla="*/ 4756826 w 12490315"/>
              <a:gd name="connsiteY98" fmla="*/ 2752969 h 6308944"/>
              <a:gd name="connsiteX99" fmla="*/ 4815191 w 12490315"/>
              <a:gd name="connsiteY99" fmla="*/ 2850246 h 6308944"/>
              <a:gd name="connsiteX100" fmla="*/ 4834647 w 12490315"/>
              <a:gd name="connsiteY100" fmla="*/ 2918339 h 6308944"/>
              <a:gd name="connsiteX101" fmla="*/ 4854102 w 12490315"/>
              <a:gd name="connsiteY101" fmla="*/ 2947522 h 6308944"/>
              <a:gd name="connsiteX102" fmla="*/ 4873557 w 12490315"/>
              <a:gd name="connsiteY102" fmla="*/ 3054527 h 6308944"/>
              <a:gd name="connsiteX103" fmla="*/ 4902740 w 12490315"/>
              <a:gd name="connsiteY103" fmla="*/ 3122620 h 6308944"/>
              <a:gd name="connsiteX104" fmla="*/ 4912468 w 12490315"/>
              <a:gd name="connsiteY104" fmla="*/ 3249080 h 6308944"/>
              <a:gd name="connsiteX105" fmla="*/ 4931923 w 12490315"/>
              <a:gd name="connsiteY105" fmla="*/ 3356084 h 6308944"/>
              <a:gd name="connsiteX106" fmla="*/ 4912468 w 12490315"/>
              <a:gd name="connsiteY106" fmla="*/ 3501999 h 6308944"/>
              <a:gd name="connsiteX107" fmla="*/ 4902740 w 12490315"/>
              <a:gd name="connsiteY107" fmla="*/ 3589548 h 6308944"/>
              <a:gd name="connsiteX108" fmla="*/ 4873557 w 12490315"/>
              <a:gd name="connsiteY108" fmla="*/ 3657642 h 6308944"/>
              <a:gd name="connsiteX109" fmla="*/ 4863830 w 12490315"/>
              <a:gd name="connsiteY109" fmla="*/ 3686825 h 6308944"/>
              <a:gd name="connsiteX110" fmla="*/ 4824919 w 12490315"/>
              <a:gd name="connsiteY110" fmla="*/ 3745190 h 6308944"/>
              <a:gd name="connsiteX111" fmla="*/ 4786009 w 12490315"/>
              <a:gd name="connsiteY111" fmla="*/ 3823012 h 6308944"/>
              <a:gd name="connsiteX112" fmla="*/ 4766553 w 12490315"/>
              <a:gd name="connsiteY112" fmla="*/ 3852195 h 6308944"/>
              <a:gd name="connsiteX113" fmla="*/ 4747098 w 12490315"/>
              <a:gd name="connsiteY113" fmla="*/ 3900833 h 6308944"/>
              <a:gd name="connsiteX114" fmla="*/ 4737370 w 12490315"/>
              <a:gd name="connsiteY114" fmla="*/ 3930016 h 6308944"/>
              <a:gd name="connsiteX115" fmla="*/ 4708187 w 12490315"/>
              <a:gd name="connsiteY115" fmla="*/ 3978654 h 6308944"/>
              <a:gd name="connsiteX116" fmla="*/ 4698460 w 12490315"/>
              <a:gd name="connsiteY116" fmla="*/ 4017565 h 6308944"/>
              <a:gd name="connsiteX117" fmla="*/ 4679004 w 12490315"/>
              <a:gd name="connsiteY117" fmla="*/ 4037020 h 6308944"/>
              <a:gd name="connsiteX118" fmla="*/ 4669277 w 12490315"/>
              <a:gd name="connsiteY118" fmla="*/ 4075931 h 6308944"/>
              <a:gd name="connsiteX119" fmla="*/ 4649821 w 12490315"/>
              <a:gd name="connsiteY119" fmla="*/ 4095386 h 6308944"/>
              <a:gd name="connsiteX120" fmla="*/ 4630366 w 12490315"/>
              <a:gd name="connsiteY120" fmla="*/ 4124569 h 6308944"/>
              <a:gd name="connsiteX121" fmla="*/ 4610911 w 12490315"/>
              <a:gd name="connsiteY121" fmla="*/ 4163480 h 6308944"/>
              <a:gd name="connsiteX122" fmla="*/ 4601183 w 12490315"/>
              <a:gd name="connsiteY122" fmla="*/ 4192663 h 6308944"/>
              <a:gd name="connsiteX123" fmla="*/ 4572000 w 12490315"/>
              <a:gd name="connsiteY123" fmla="*/ 4231573 h 6308944"/>
              <a:gd name="connsiteX124" fmla="*/ 4533089 w 12490315"/>
              <a:gd name="connsiteY124" fmla="*/ 4309395 h 6308944"/>
              <a:gd name="connsiteX125" fmla="*/ 4503906 w 12490315"/>
              <a:gd name="connsiteY125" fmla="*/ 4377488 h 6308944"/>
              <a:gd name="connsiteX126" fmla="*/ 4494179 w 12490315"/>
              <a:gd name="connsiteY126" fmla="*/ 4445582 h 6308944"/>
              <a:gd name="connsiteX127" fmla="*/ 4455876 w 12490315"/>
              <a:gd name="connsiteY127" fmla="*/ 4494018 h 6308944"/>
              <a:gd name="connsiteX128" fmla="*/ 4433888 w 12490315"/>
              <a:gd name="connsiteY128" fmla="*/ 4777741 h 6308944"/>
              <a:gd name="connsiteX129" fmla="*/ 4448175 w 12490315"/>
              <a:gd name="connsiteY129" fmla="*/ 4944429 h 6308944"/>
              <a:gd name="connsiteX130" fmla="*/ 4470568 w 12490315"/>
              <a:gd name="connsiteY130" fmla="*/ 5033599 h 6308944"/>
              <a:gd name="connsiteX131" fmla="*/ 4504514 w 12490315"/>
              <a:gd name="connsiteY131" fmla="*/ 5106455 h 6308944"/>
              <a:gd name="connsiteX132" fmla="*/ 4538258 w 12490315"/>
              <a:gd name="connsiteY132" fmla="*/ 5169584 h 6308944"/>
              <a:gd name="connsiteX133" fmla="*/ 4572203 w 12490315"/>
              <a:gd name="connsiteY133" fmla="*/ 5247809 h 6308944"/>
              <a:gd name="connsiteX134" fmla="*/ 4601183 w 12490315"/>
              <a:gd name="connsiteY134" fmla="*/ 5291888 h 6308944"/>
              <a:gd name="connsiteX135" fmla="*/ 4630366 w 12490315"/>
              <a:gd name="connsiteY135" fmla="*/ 5330799 h 6308944"/>
              <a:gd name="connsiteX136" fmla="*/ 4649821 w 12490315"/>
              <a:gd name="connsiteY136" fmla="*/ 5389165 h 6308944"/>
              <a:gd name="connsiteX137" fmla="*/ 4708187 w 12490315"/>
              <a:gd name="connsiteY137" fmla="*/ 5486442 h 6308944"/>
              <a:gd name="connsiteX138" fmla="*/ 4746490 w 12490315"/>
              <a:gd name="connsiteY138" fmla="*/ 5515625 h 6308944"/>
              <a:gd name="connsiteX139" fmla="*/ 4776281 w 12490315"/>
              <a:gd name="connsiteY139" fmla="*/ 5593446 h 6308944"/>
              <a:gd name="connsiteX140" fmla="*/ 4824514 w 12490315"/>
              <a:gd name="connsiteY140" fmla="*/ 5656169 h 6308944"/>
              <a:gd name="connsiteX141" fmla="*/ 4912468 w 12490315"/>
              <a:gd name="connsiteY141" fmla="*/ 5729633 h 6308944"/>
              <a:gd name="connsiteX142" fmla="*/ 4931923 w 12490315"/>
              <a:gd name="connsiteY142" fmla="*/ 5758816 h 6308944"/>
              <a:gd name="connsiteX143" fmla="*/ 5019472 w 12490315"/>
              <a:gd name="connsiteY143" fmla="*/ 5826910 h 6308944"/>
              <a:gd name="connsiteX144" fmla="*/ 5058383 w 12490315"/>
              <a:gd name="connsiteY144" fmla="*/ 5846365 h 6308944"/>
              <a:gd name="connsiteX145" fmla="*/ 5087566 w 12490315"/>
              <a:gd name="connsiteY145" fmla="*/ 5875548 h 6308944"/>
              <a:gd name="connsiteX146" fmla="*/ 5126477 w 12490315"/>
              <a:gd name="connsiteY146" fmla="*/ 5885276 h 6308944"/>
              <a:gd name="connsiteX147" fmla="*/ 5165387 w 12490315"/>
              <a:gd name="connsiteY147" fmla="*/ 5904731 h 6308944"/>
              <a:gd name="connsiteX148" fmla="*/ 5204298 w 12490315"/>
              <a:gd name="connsiteY148" fmla="*/ 5933914 h 6308944"/>
              <a:gd name="connsiteX149" fmla="*/ 5282119 w 12490315"/>
              <a:gd name="connsiteY149" fmla="*/ 5953369 h 6308944"/>
              <a:gd name="connsiteX150" fmla="*/ 5369668 w 12490315"/>
              <a:gd name="connsiteY150" fmla="*/ 5992280 h 6308944"/>
              <a:gd name="connsiteX151" fmla="*/ 5428034 w 12490315"/>
              <a:gd name="connsiteY151" fmla="*/ 6021463 h 6308944"/>
              <a:gd name="connsiteX152" fmla="*/ 5554494 w 12490315"/>
              <a:gd name="connsiteY152" fmla="*/ 6060373 h 6308944"/>
              <a:gd name="connsiteX153" fmla="*/ 5661498 w 12490315"/>
              <a:gd name="connsiteY153" fmla="*/ 6089556 h 6308944"/>
              <a:gd name="connsiteX154" fmla="*/ 5700409 w 12490315"/>
              <a:gd name="connsiteY154" fmla="*/ 6109012 h 6308944"/>
              <a:gd name="connsiteX155" fmla="*/ 5768502 w 12490315"/>
              <a:gd name="connsiteY155" fmla="*/ 6118739 h 6308944"/>
              <a:gd name="connsiteX156" fmla="*/ 5817140 w 12490315"/>
              <a:gd name="connsiteY156" fmla="*/ 6128467 h 6308944"/>
              <a:gd name="connsiteX157" fmla="*/ 5856051 w 12490315"/>
              <a:gd name="connsiteY157" fmla="*/ 6147922 h 6308944"/>
              <a:gd name="connsiteX158" fmla="*/ 5924145 w 12490315"/>
              <a:gd name="connsiteY158" fmla="*/ 6167378 h 6308944"/>
              <a:gd name="connsiteX159" fmla="*/ 5982511 w 12490315"/>
              <a:gd name="connsiteY159" fmla="*/ 6177105 h 6308944"/>
              <a:gd name="connsiteX160" fmla="*/ 6021421 w 12490315"/>
              <a:gd name="connsiteY160" fmla="*/ 6186833 h 6308944"/>
              <a:gd name="connsiteX161" fmla="*/ 6070060 w 12490315"/>
              <a:gd name="connsiteY161" fmla="*/ 6196561 h 6308944"/>
              <a:gd name="connsiteX162" fmla="*/ 6138153 w 12490315"/>
              <a:gd name="connsiteY162" fmla="*/ 6216016 h 6308944"/>
              <a:gd name="connsiteX163" fmla="*/ 6322979 w 12490315"/>
              <a:gd name="connsiteY163" fmla="*/ 6245199 h 6308944"/>
              <a:gd name="connsiteX164" fmla="*/ 6381345 w 12490315"/>
              <a:gd name="connsiteY164" fmla="*/ 6254927 h 6308944"/>
              <a:gd name="connsiteX165" fmla="*/ 6488349 w 12490315"/>
              <a:gd name="connsiteY165" fmla="*/ 6264654 h 6308944"/>
              <a:gd name="connsiteX166" fmla="*/ 7208196 w 12490315"/>
              <a:gd name="connsiteY166" fmla="*/ 6293837 h 6308944"/>
              <a:gd name="connsiteX167" fmla="*/ 7996136 w 12490315"/>
              <a:gd name="connsiteY167" fmla="*/ 6284110 h 6308944"/>
              <a:gd name="connsiteX168" fmla="*/ 8073957 w 12490315"/>
              <a:gd name="connsiteY168" fmla="*/ 6274382 h 6308944"/>
              <a:gd name="connsiteX169" fmla="*/ 8200417 w 12490315"/>
              <a:gd name="connsiteY169" fmla="*/ 6264654 h 6308944"/>
              <a:gd name="connsiteX170" fmla="*/ 8287966 w 12490315"/>
              <a:gd name="connsiteY170" fmla="*/ 6235471 h 6308944"/>
              <a:gd name="connsiteX171" fmla="*/ 8501974 w 12490315"/>
              <a:gd name="connsiteY171" fmla="*/ 6225744 h 6308944"/>
              <a:gd name="connsiteX172" fmla="*/ 8560340 w 12490315"/>
              <a:gd name="connsiteY172" fmla="*/ 6206288 h 6308944"/>
              <a:gd name="connsiteX173" fmla="*/ 8745166 w 12490315"/>
              <a:gd name="connsiteY173" fmla="*/ 6186833 h 6308944"/>
              <a:gd name="connsiteX174" fmla="*/ 8891081 w 12490315"/>
              <a:gd name="connsiteY174" fmla="*/ 6157650 h 6308944"/>
              <a:gd name="connsiteX175" fmla="*/ 8978630 w 12490315"/>
              <a:gd name="connsiteY175" fmla="*/ 6147922 h 6308944"/>
              <a:gd name="connsiteX176" fmla="*/ 9017540 w 12490315"/>
              <a:gd name="connsiteY176" fmla="*/ 6138195 h 6308944"/>
              <a:gd name="connsiteX177" fmla="*/ 9134272 w 12490315"/>
              <a:gd name="connsiteY177" fmla="*/ 6118739 h 6308944"/>
              <a:gd name="connsiteX178" fmla="*/ 9221821 w 12490315"/>
              <a:gd name="connsiteY178" fmla="*/ 6089556 h 6308944"/>
              <a:gd name="connsiteX179" fmla="*/ 9251004 w 12490315"/>
              <a:gd name="connsiteY179" fmla="*/ 6070101 h 6308944"/>
              <a:gd name="connsiteX180" fmla="*/ 9377464 w 12490315"/>
              <a:gd name="connsiteY180" fmla="*/ 5972825 h 6308944"/>
              <a:gd name="connsiteX181" fmla="*/ 9465013 w 12490315"/>
              <a:gd name="connsiteY181" fmla="*/ 5924186 h 6308944"/>
              <a:gd name="connsiteX182" fmla="*/ 9620655 w 12490315"/>
              <a:gd name="connsiteY182" fmla="*/ 5768544 h 6308944"/>
              <a:gd name="connsiteX183" fmla="*/ 9679021 w 12490315"/>
              <a:gd name="connsiteY183" fmla="*/ 5680995 h 6308944"/>
              <a:gd name="connsiteX184" fmla="*/ 9893030 w 12490315"/>
              <a:gd name="connsiteY184" fmla="*/ 5379437 h 6308944"/>
              <a:gd name="connsiteX185" fmla="*/ 9970851 w 12490315"/>
              <a:gd name="connsiteY185" fmla="*/ 5252978 h 6308944"/>
              <a:gd name="connsiteX186" fmla="*/ 10009762 w 12490315"/>
              <a:gd name="connsiteY186" fmla="*/ 5145973 h 6308944"/>
              <a:gd name="connsiteX187" fmla="*/ 10077855 w 12490315"/>
              <a:gd name="connsiteY187" fmla="*/ 5048697 h 6308944"/>
              <a:gd name="connsiteX188" fmla="*/ 10116766 w 12490315"/>
              <a:gd name="connsiteY188" fmla="*/ 4980603 h 6308944"/>
              <a:gd name="connsiteX189" fmla="*/ 10272409 w 12490315"/>
              <a:gd name="connsiteY189" fmla="*/ 4708229 h 6308944"/>
              <a:gd name="connsiteX190" fmla="*/ 10359957 w 12490315"/>
              <a:gd name="connsiteY190" fmla="*/ 4601225 h 6308944"/>
              <a:gd name="connsiteX191" fmla="*/ 10554511 w 12490315"/>
              <a:gd name="connsiteY191" fmla="*/ 4455310 h 6308944"/>
              <a:gd name="connsiteX192" fmla="*/ 10778247 w 12490315"/>
              <a:gd name="connsiteY192" fmla="*/ 4309395 h 6308944"/>
              <a:gd name="connsiteX193" fmla="*/ 10826885 w 12490315"/>
              <a:gd name="connsiteY193" fmla="*/ 4270484 h 6308944"/>
              <a:gd name="connsiteX194" fmla="*/ 10963072 w 12490315"/>
              <a:gd name="connsiteY194" fmla="*/ 4221846 h 6308944"/>
              <a:gd name="connsiteX195" fmla="*/ 11099260 w 12490315"/>
              <a:gd name="connsiteY195" fmla="*/ 4182935 h 6308944"/>
              <a:gd name="connsiteX196" fmla="*/ 11177081 w 12490315"/>
              <a:gd name="connsiteY196" fmla="*/ 4163480 h 6308944"/>
              <a:gd name="connsiteX197" fmla="*/ 11663464 w 12490315"/>
              <a:gd name="connsiteY197" fmla="*/ 4134297 h 6308944"/>
              <a:gd name="connsiteX198" fmla="*/ 11819106 w 12490315"/>
              <a:gd name="connsiteY198" fmla="*/ 4114842 h 6308944"/>
              <a:gd name="connsiteX199" fmla="*/ 11877472 w 12490315"/>
              <a:gd name="connsiteY199" fmla="*/ 4105114 h 6308944"/>
              <a:gd name="connsiteX200" fmla="*/ 12033115 w 12490315"/>
              <a:gd name="connsiteY200" fmla="*/ 4066203 h 6308944"/>
              <a:gd name="connsiteX201" fmla="*/ 12081753 w 12490315"/>
              <a:gd name="connsiteY201" fmla="*/ 4046748 h 6308944"/>
              <a:gd name="connsiteX202" fmla="*/ 12101209 w 12490315"/>
              <a:gd name="connsiteY202" fmla="*/ 4027293 h 6308944"/>
              <a:gd name="connsiteX203" fmla="*/ 12140119 w 12490315"/>
              <a:gd name="connsiteY203" fmla="*/ 3998110 h 6308944"/>
              <a:gd name="connsiteX204" fmla="*/ 12198485 w 12490315"/>
              <a:gd name="connsiteY204" fmla="*/ 3959199 h 6308944"/>
              <a:gd name="connsiteX205" fmla="*/ 12266579 w 12490315"/>
              <a:gd name="connsiteY205" fmla="*/ 3871650 h 6308944"/>
              <a:gd name="connsiteX206" fmla="*/ 12286034 w 12490315"/>
              <a:gd name="connsiteY206" fmla="*/ 3813284 h 6308944"/>
              <a:gd name="connsiteX207" fmla="*/ 12354128 w 12490315"/>
              <a:gd name="connsiteY207" fmla="*/ 3716007 h 6308944"/>
              <a:gd name="connsiteX208" fmla="*/ 12422221 w 12490315"/>
              <a:gd name="connsiteY208" fmla="*/ 3531182 h 6308944"/>
              <a:gd name="connsiteX209" fmla="*/ 12441677 w 12490315"/>
              <a:gd name="connsiteY209" fmla="*/ 3443633 h 6308944"/>
              <a:gd name="connsiteX210" fmla="*/ 12461132 w 12490315"/>
              <a:gd name="connsiteY210" fmla="*/ 3394995 h 6308944"/>
              <a:gd name="connsiteX211" fmla="*/ 12490315 w 12490315"/>
              <a:gd name="connsiteY211" fmla="*/ 3297718 h 6308944"/>
              <a:gd name="connsiteX212" fmla="*/ 12470860 w 12490315"/>
              <a:gd name="connsiteY212" fmla="*/ 3200442 h 6308944"/>
              <a:gd name="connsiteX213" fmla="*/ 12451404 w 12490315"/>
              <a:gd name="connsiteY213" fmla="*/ 3161531 h 6308944"/>
              <a:gd name="connsiteX214" fmla="*/ 12441677 w 12490315"/>
              <a:gd name="connsiteY214" fmla="*/ 3103165 h 6308944"/>
              <a:gd name="connsiteX215" fmla="*/ 12393038 w 12490315"/>
              <a:gd name="connsiteY215" fmla="*/ 2966978 h 6308944"/>
              <a:gd name="connsiteX216" fmla="*/ 12373583 w 12490315"/>
              <a:gd name="connsiteY216" fmla="*/ 2879429 h 6308944"/>
              <a:gd name="connsiteX217" fmla="*/ 12363855 w 12490315"/>
              <a:gd name="connsiteY217" fmla="*/ 2811335 h 6308944"/>
              <a:gd name="connsiteX0" fmla="*/ 0 w 12490315"/>
              <a:gd name="connsiteY0" fmla="*/ 749071 h 6308944"/>
              <a:gd name="connsiteX1" fmla="*/ 97277 w 12490315"/>
              <a:gd name="connsiteY1" fmla="*/ 817165 h 6308944"/>
              <a:gd name="connsiteX2" fmla="*/ 165370 w 12490315"/>
              <a:gd name="connsiteY2" fmla="*/ 836620 h 6308944"/>
              <a:gd name="connsiteX3" fmla="*/ 204281 w 12490315"/>
              <a:gd name="connsiteY3" fmla="*/ 856076 h 6308944"/>
              <a:gd name="connsiteX4" fmla="*/ 282102 w 12490315"/>
              <a:gd name="connsiteY4" fmla="*/ 885259 h 6308944"/>
              <a:gd name="connsiteX5" fmla="*/ 408562 w 12490315"/>
              <a:gd name="connsiteY5" fmla="*/ 943625 h 6308944"/>
              <a:gd name="connsiteX6" fmla="*/ 447472 w 12490315"/>
              <a:gd name="connsiteY6" fmla="*/ 953352 h 6308944"/>
              <a:gd name="connsiteX7" fmla="*/ 505838 w 12490315"/>
              <a:gd name="connsiteY7" fmla="*/ 972807 h 6308944"/>
              <a:gd name="connsiteX8" fmla="*/ 544749 w 12490315"/>
              <a:gd name="connsiteY8" fmla="*/ 982535 h 6308944"/>
              <a:gd name="connsiteX9" fmla="*/ 680936 w 12490315"/>
              <a:gd name="connsiteY9" fmla="*/ 1021446 h 6308944"/>
              <a:gd name="connsiteX10" fmla="*/ 710119 w 12490315"/>
              <a:gd name="connsiteY10" fmla="*/ 1031173 h 6308944"/>
              <a:gd name="connsiteX11" fmla="*/ 758757 w 12490315"/>
              <a:gd name="connsiteY11" fmla="*/ 1050629 h 6308944"/>
              <a:gd name="connsiteX12" fmla="*/ 875489 w 12490315"/>
              <a:gd name="connsiteY12" fmla="*/ 1070084 h 6308944"/>
              <a:gd name="connsiteX13" fmla="*/ 1031132 w 12490315"/>
              <a:gd name="connsiteY13" fmla="*/ 1099267 h 6308944"/>
              <a:gd name="connsiteX14" fmla="*/ 1089498 w 12490315"/>
              <a:gd name="connsiteY14" fmla="*/ 1108995 h 6308944"/>
              <a:gd name="connsiteX15" fmla="*/ 1303506 w 12490315"/>
              <a:gd name="connsiteY15" fmla="*/ 1128450 h 6308944"/>
              <a:gd name="connsiteX16" fmla="*/ 1498060 w 12490315"/>
              <a:gd name="connsiteY16" fmla="*/ 1157633 h 6308944"/>
              <a:gd name="connsiteX17" fmla="*/ 1595336 w 12490315"/>
              <a:gd name="connsiteY17" fmla="*/ 1167361 h 6308944"/>
              <a:gd name="connsiteX18" fmla="*/ 1663430 w 12490315"/>
              <a:gd name="connsiteY18" fmla="*/ 1186816 h 6308944"/>
              <a:gd name="connsiteX19" fmla="*/ 1750979 w 12490315"/>
              <a:gd name="connsiteY19" fmla="*/ 1196544 h 6308944"/>
              <a:gd name="connsiteX20" fmla="*/ 1945532 w 12490315"/>
              <a:gd name="connsiteY20" fmla="*/ 1215999 h 6308944"/>
              <a:gd name="connsiteX21" fmla="*/ 2276272 w 12490315"/>
              <a:gd name="connsiteY21" fmla="*/ 1245182 h 6308944"/>
              <a:gd name="connsiteX22" fmla="*/ 2645923 w 12490315"/>
              <a:gd name="connsiteY22" fmla="*/ 1264637 h 6308944"/>
              <a:gd name="connsiteX23" fmla="*/ 4036979 w 12490315"/>
              <a:gd name="connsiteY23" fmla="*/ 1245182 h 6308944"/>
              <a:gd name="connsiteX24" fmla="*/ 4202349 w 12490315"/>
              <a:gd name="connsiteY24" fmla="*/ 1225727 h 6308944"/>
              <a:gd name="connsiteX25" fmla="*/ 4387174 w 12490315"/>
              <a:gd name="connsiteY25" fmla="*/ 1196544 h 6308944"/>
              <a:gd name="connsiteX26" fmla="*/ 4523362 w 12490315"/>
              <a:gd name="connsiteY26" fmla="*/ 1177088 h 6308944"/>
              <a:gd name="connsiteX27" fmla="*/ 4640094 w 12490315"/>
              <a:gd name="connsiteY27" fmla="*/ 1157633 h 6308944"/>
              <a:gd name="connsiteX28" fmla="*/ 4679004 w 12490315"/>
              <a:gd name="connsiteY28" fmla="*/ 1147905 h 6308944"/>
              <a:gd name="connsiteX29" fmla="*/ 4786009 w 12490315"/>
              <a:gd name="connsiteY29" fmla="*/ 1128450 h 6308944"/>
              <a:gd name="connsiteX30" fmla="*/ 4863830 w 12490315"/>
              <a:gd name="connsiteY30" fmla="*/ 1089539 h 6308944"/>
              <a:gd name="connsiteX31" fmla="*/ 4941651 w 12490315"/>
              <a:gd name="connsiteY31" fmla="*/ 1050629 h 6308944"/>
              <a:gd name="connsiteX32" fmla="*/ 4970834 w 12490315"/>
              <a:gd name="connsiteY32" fmla="*/ 1040901 h 6308944"/>
              <a:gd name="connsiteX33" fmla="*/ 5019472 w 12490315"/>
              <a:gd name="connsiteY33" fmla="*/ 1011718 h 6308944"/>
              <a:gd name="connsiteX34" fmla="*/ 5048655 w 12490315"/>
              <a:gd name="connsiteY34" fmla="*/ 992263 h 6308944"/>
              <a:gd name="connsiteX35" fmla="*/ 5107021 w 12490315"/>
              <a:gd name="connsiteY35" fmla="*/ 963080 h 6308944"/>
              <a:gd name="connsiteX36" fmla="*/ 5165387 w 12490315"/>
              <a:gd name="connsiteY36" fmla="*/ 914442 h 6308944"/>
              <a:gd name="connsiteX37" fmla="*/ 5194570 w 12490315"/>
              <a:gd name="connsiteY37" fmla="*/ 875531 h 6308944"/>
              <a:gd name="connsiteX38" fmla="*/ 5223753 w 12490315"/>
              <a:gd name="connsiteY38" fmla="*/ 846348 h 6308944"/>
              <a:gd name="connsiteX39" fmla="*/ 5281714 w 12490315"/>
              <a:gd name="connsiteY39" fmla="*/ 787779 h 6308944"/>
              <a:gd name="connsiteX40" fmla="*/ 5306134 w 12490315"/>
              <a:gd name="connsiteY40" fmla="*/ 729008 h 6308944"/>
              <a:gd name="connsiteX41" fmla="*/ 5335317 w 12490315"/>
              <a:gd name="connsiteY41" fmla="*/ 685537 h 6308944"/>
              <a:gd name="connsiteX42" fmla="*/ 5359332 w 12490315"/>
              <a:gd name="connsiteY42" fmla="*/ 641864 h 6308944"/>
              <a:gd name="connsiteX43" fmla="*/ 5393076 w 12490315"/>
              <a:gd name="connsiteY43" fmla="*/ 531718 h 6308944"/>
              <a:gd name="connsiteX44" fmla="*/ 5315457 w 12490315"/>
              <a:gd name="connsiteY44" fmla="*/ 233505 h 6308944"/>
              <a:gd name="connsiteX45" fmla="*/ 5262056 w 12490315"/>
              <a:gd name="connsiteY45" fmla="*/ 141801 h 6308944"/>
              <a:gd name="connsiteX46" fmla="*/ 5145729 w 12490315"/>
              <a:gd name="connsiteY46" fmla="*/ 54051 h 6308944"/>
              <a:gd name="connsiteX47" fmla="*/ 5111176 w 12490315"/>
              <a:gd name="connsiteY47" fmla="*/ 30035 h 6308944"/>
              <a:gd name="connsiteX48" fmla="*/ 5067705 w 12490315"/>
              <a:gd name="connsiteY48" fmla="*/ 10377 h 6308944"/>
              <a:gd name="connsiteX49" fmla="*/ 4873943 w 12490315"/>
              <a:gd name="connsiteY49" fmla="*/ 2065 h 6308944"/>
              <a:gd name="connsiteX50" fmla="*/ 4679004 w 12490315"/>
              <a:gd name="connsiteY50" fmla="*/ 48680 h 6308944"/>
              <a:gd name="connsiteX51" fmla="*/ 4610911 w 12490315"/>
              <a:gd name="connsiteY51" fmla="*/ 87590 h 6308944"/>
              <a:gd name="connsiteX52" fmla="*/ 4572000 w 12490315"/>
              <a:gd name="connsiteY52" fmla="*/ 97318 h 6308944"/>
              <a:gd name="connsiteX53" fmla="*/ 4513634 w 12490315"/>
              <a:gd name="connsiteY53" fmla="*/ 145956 h 6308944"/>
              <a:gd name="connsiteX54" fmla="*/ 4474723 w 12490315"/>
              <a:gd name="connsiteY54" fmla="*/ 184867 h 6308944"/>
              <a:gd name="connsiteX55" fmla="*/ 4416357 w 12490315"/>
              <a:gd name="connsiteY55" fmla="*/ 223778 h 6308944"/>
              <a:gd name="connsiteX56" fmla="*/ 4387174 w 12490315"/>
              <a:gd name="connsiteY56" fmla="*/ 243233 h 6308944"/>
              <a:gd name="connsiteX57" fmla="*/ 4348264 w 12490315"/>
              <a:gd name="connsiteY57" fmla="*/ 301599 h 6308944"/>
              <a:gd name="connsiteX58" fmla="*/ 4309353 w 12490315"/>
              <a:gd name="connsiteY58" fmla="*/ 330782 h 6308944"/>
              <a:gd name="connsiteX59" fmla="*/ 4270443 w 12490315"/>
              <a:gd name="connsiteY59" fmla="*/ 389148 h 6308944"/>
              <a:gd name="connsiteX60" fmla="*/ 4231532 w 12490315"/>
              <a:gd name="connsiteY60" fmla="*/ 457242 h 6308944"/>
              <a:gd name="connsiteX61" fmla="*/ 4173166 w 12490315"/>
              <a:gd name="connsiteY61" fmla="*/ 535063 h 6308944"/>
              <a:gd name="connsiteX62" fmla="*/ 4134255 w 12490315"/>
              <a:gd name="connsiteY62" fmla="*/ 622612 h 6308944"/>
              <a:gd name="connsiteX63" fmla="*/ 4105072 w 12490315"/>
              <a:gd name="connsiteY63" fmla="*/ 680978 h 6308944"/>
              <a:gd name="connsiteX64" fmla="*/ 4085617 w 12490315"/>
              <a:gd name="connsiteY64" fmla="*/ 710161 h 6308944"/>
              <a:gd name="connsiteX65" fmla="*/ 4056434 w 12490315"/>
              <a:gd name="connsiteY65" fmla="*/ 797710 h 6308944"/>
              <a:gd name="connsiteX66" fmla="*/ 4036979 w 12490315"/>
              <a:gd name="connsiteY66" fmla="*/ 856076 h 6308944"/>
              <a:gd name="connsiteX67" fmla="*/ 4007796 w 12490315"/>
              <a:gd name="connsiteY67" fmla="*/ 953352 h 6308944"/>
              <a:gd name="connsiteX68" fmla="*/ 3998068 w 12490315"/>
              <a:gd name="connsiteY68" fmla="*/ 1021446 h 6308944"/>
              <a:gd name="connsiteX69" fmla="*/ 3988340 w 12490315"/>
              <a:gd name="connsiteY69" fmla="*/ 1060356 h 6308944"/>
              <a:gd name="connsiteX70" fmla="*/ 3968885 w 12490315"/>
              <a:gd name="connsiteY70" fmla="*/ 1157633 h 6308944"/>
              <a:gd name="connsiteX71" fmla="*/ 3978613 w 12490315"/>
              <a:gd name="connsiteY71" fmla="*/ 1566195 h 6308944"/>
              <a:gd name="connsiteX72" fmla="*/ 4027251 w 12490315"/>
              <a:gd name="connsiteY72" fmla="*/ 1653744 h 6308944"/>
              <a:gd name="connsiteX73" fmla="*/ 4056434 w 12490315"/>
              <a:gd name="connsiteY73" fmla="*/ 1731565 h 6308944"/>
              <a:gd name="connsiteX74" fmla="*/ 4085617 w 12490315"/>
              <a:gd name="connsiteY74" fmla="*/ 1789931 h 6308944"/>
              <a:gd name="connsiteX75" fmla="*/ 4095345 w 12490315"/>
              <a:gd name="connsiteY75" fmla="*/ 1819114 h 6308944"/>
              <a:gd name="connsiteX76" fmla="*/ 4134255 w 12490315"/>
              <a:gd name="connsiteY76" fmla="*/ 1896935 h 6308944"/>
              <a:gd name="connsiteX77" fmla="*/ 4153711 w 12490315"/>
              <a:gd name="connsiteY77" fmla="*/ 1935846 h 6308944"/>
              <a:gd name="connsiteX78" fmla="*/ 4173166 w 12490315"/>
              <a:gd name="connsiteY78" fmla="*/ 1974756 h 6308944"/>
              <a:gd name="connsiteX79" fmla="*/ 4202349 w 12490315"/>
              <a:gd name="connsiteY79" fmla="*/ 2013667 h 6308944"/>
              <a:gd name="connsiteX80" fmla="*/ 4231532 w 12490315"/>
              <a:gd name="connsiteY80" fmla="*/ 2062305 h 6308944"/>
              <a:gd name="connsiteX81" fmla="*/ 4270443 w 12490315"/>
              <a:gd name="connsiteY81" fmla="*/ 2101216 h 6308944"/>
              <a:gd name="connsiteX82" fmla="*/ 4309353 w 12490315"/>
              <a:gd name="connsiteY82" fmla="*/ 2159582 h 6308944"/>
              <a:gd name="connsiteX83" fmla="*/ 4328809 w 12490315"/>
              <a:gd name="connsiteY83" fmla="*/ 2188765 h 6308944"/>
              <a:gd name="connsiteX84" fmla="*/ 4357991 w 12490315"/>
              <a:gd name="connsiteY84" fmla="*/ 2208220 h 6308944"/>
              <a:gd name="connsiteX85" fmla="*/ 4396902 w 12490315"/>
              <a:gd name="connsiteY85" fmla="*/ 2256859 h 6308944"/>
              <a:gd name="connsiteX86" fmla="*/ 4426085 w 12490315"/>
              <a:gd name="connsiteY86" fmla="*/ 2295769 h 6308944"/>
              <a:gd name="connsiteX87" fmla="*/ 4455268 w 12490315"/>
              <a:gd name="connsiteY87" fmla="*/ 2324952 h 6308944"/>
              <a:gd name="connsiteX88" fmla="*/ 4484451 w 12490315"/>
              <a:gd name="connsiteY88" fmla="*/ 2363863 h 6308944"/>
              <a:gd name="connsiteX89" fmla="*/ 4503906 w 12490315"/>
              <a:gd name="connsiteY89" fmla="*/ 2393046 h 6308944"/>
              <a:gd name="connsiteX90" fmla="*/ 4533089 w 12490315"/>
              <a:gd name="connsiteY90" fmla="*/ 2422229 h 6308944"/>
              <a:gd name="connsiteX91" fmla="*/ 4562272 w 12490315"/>
              <a:gd name="connsiteY91" fmla="*/ 2470867 h 6308944"/>
              <a:gd name="connsiteX92" fmla="*/ 4601183 w 12490315"/>
              <a:gd name="connsiteY92" fmla="*/ 2519505 h 6308944"/>
              <a:gd name="connsiteX93" fmla="*/ 4610911 w 12490315"/>
              <a:gd name="connsiteY93" fmla="*/ 2548688 h 6308944"/>
              <a:gd name="connsiteX94" fmla="*/ 4630366 w 12490315"/>
              <a:gd name="connsiteY94" fmla="*/ 2568144 h 6308944"/>
              <a:gd name="connsiteX95" fmla="*/ 4649821 w 12490315"/>
              <a:gd name="connsiteY95" fmla="*/ 2597327 h 6308944"/>
              <a:gd name="connsiteX96" fmla="*/ 4679004 w 12490315"/>
              <a:gd name="connsiteY96" fmla="*/ 2626510 h 6308944"/>
              <a:gd name="connsiteX97" fmla="*/ 4737370 w 12490315"/>
              <a:gd name="connsiteY97" fmla="*/ 2723786 h 6308944"/>
              <a:gd name="connsiteX98" fmla="*/ 4756826 w 12490315"/>
              <a:gd name="connsiteY98" fmla="*/ 2752969 h 6308944"/>
              <a:gd name="connsiteX99" fmla="*/ 4815191 w 12490315"/>
              <a:gd name="connsiteY99" fmla="*/ 2850246 h 6308944"/>
              <a:gd name="connsiteX100" fmla="*/ 4834647 w 12490315"/>
              <a:gd name="connsiteY100" fmla="*/ 2918339 h 6308944"/>
              <a:gd name="connsiteX101" fmla="*/ 4854102 w 12490315"/>
              <a:gd name="connsiteY101" fmla="*/ 2947522 h 6308944"/>
              <a:gd name="connsiteX102" fmla="*/ 4873557 w 12490315"/>
              <a:gd name="connsiteY102" fmla="*/ 3054527 h 6308944"/>
              <a:gd name="connsiteX103" fmla="*/ 4902740 w 12490315"/>
              <a:gd name="connsiteY103" fmla="*/ 3122620 h 6308944"/>
              <a:gd name="connsiteX104" fmla="*/ 4912468 w 12490315"/>
              <a:gd name="connsiteY104" fmla="*/ 3249080 h 6308944"/>
              <a:gd name="connsiteX105" fmla="*/ 4931923 w 12490315"/>
              <a:gd name="connsiteY105" fmla="*/ 3356084 h 6308944"/>
              <a:gd name="connsiteX106" fmla="*/ 4912468 w 12490315"/>
              <a:gd name="connsiteY106" fmla="*/ 3501999 h 6308944"/>
              <a:gd name="connsiteX107" fmla="*/ 4902740 w 12490315"/>
              <a:gd name="connsiteY107" fmla="*/ 3589548 h 6308944"/>
              <a:gd name="connsiteX108" fmla="*/ 4873557 w 12490315"/>
              <a:gd name="connsiteY108" fmla="*/ 3657642 h 6308944"/>
              <a:gd name="connsiteX109" fmla="*/ 4863830 w 12490315"/>
              <a:gd name="connsiteY109" fmla="*/ 3686825 h 6308944"/>
              <a:gd name="connsiteX110" fmla="*/ 4824919 w 12490315"/>
              <a:gd name="connsiteY110" fmla="*/ 3745190 h 6308944"/>
              <a:gd name="connsiteX111" fmla="*/ 4786009 w 12490315"/>
              <a:gd name="connsiteY111" fmla="*/ 3823012 h 6308944"/>
              <a:gd name="connsiteX112" fmla="*/ 4766553 w 12490315"/>
              <a:gd name="connsiteY112" fmla="*/ 3852195 h 6308944"/>
              <a:gd name="connsiteX113" fmla="*/ 4747098 w 12490315"/>
              <a:gd name="connsiteY113" fmla="*/ 3900833 h 6308944"/>
              <a:gd name="connsiteX114" fmla="*/ 4737370 w 12490315"/>
              <a:gd name="connsiteY114" fmla="*/ 3930016 h 6308944"/>
              <a:gd name="connsiteX115" fmla="*/ 4708187 w 12490315"/>
              <a:gd name="connsiteY115" fmla="*/ 3978654 h 6308944"/>
              <a:gd name="connsiteX116" fmla="*/ 4698460 w 12490315"/>
              <a:gd name="connsiteY116" fmla="*/ 4017565 h 6308944"/>
              <a:gd name="connsiteX117" fmla="*/ 4679004 w 12490315"/>
              <a:gd name="connsiteY117" fmla="*/ 4037020 h 6308944"/>
              <a:gd name="connsiteX118" fmla="*/ 4669277 w 12490315"/>
              <a:gd name="connsiteY118" fmla="*/ 4075931 h 6308944"/>
              <a:gd name="connsiteX119" fmla="*/ 4649821 w 12490315"/>
              <a:gd name="connsiteY119" fmla="*/ 4095386 h 6308944"/>
              <a:gd name="connsiteX120" fmla="*/ 4630366 w 12490315"/>
              <a:gd name="connsiteY120" fmla="*/ 4124569 h 6308944"/>
              <a:gd name="connsiteX121" fmla="*/ 4610911 w 12490315"/>
              <a:gd name="connsiteY121" fmla="*/ 4163480 h 6308944"/>
              <a:gd name="connsiteX122" fmla="*/ 4601183 w 12490315"/>
              <a:gd name="connsiteY122" fmla="*/ 4192663 h 6308944"/>
              <a:gd name="connsiteX123" fmla="*/ 4572000 w 12490315"/>
              <a:gd name="connsiteY123" fmla="*/ 4231573 h 6308944"/>
              <a:gd name="connsiteX124" fmla="*/ 4533089 w 12490315"/>
              <a:gd name="connsiteY124" fmla="*/ 4309395 h 6308944"/>
              <a:gd name="connsiteX125" fmla="*/ 4503906 w 12490315"/>
              <a:gd name="connsiteY125" fmla="*/ 4377488 h 6308944"/>
              <a:gd name="connsiteX126" fmla="*/ 4494179 w 12490315"/>
              <a:gd name="connsiteY126" fmla="*/ 4445582 h 6308944"/>
              <a:gd name="connsiteX127" fmla="*/ 4455876 w 12490315"/>
              <a:gd name="connsiteY127" fmla="*/ 4494018 h 6308944"/>
              <a:gd name="connsiteX128" fmla="*/ 4433888 w 12490315"/>
              <a:gd name="connsiteY128" fmla="*/ 4777741 h 6308944"/>
              <a:gd name="connsiteX129" fmla="*/ 4448175 w 12490315"/>
              <a:gd name="connsiteY129" fmla="*/ 4944429 h 6308944"/>
              <a:gd name="connsiteX130" fmla="*/ 4470568 w 12490315"/>
              <a:gd name="connsiteY130" fmla="*/ 5033599 h 6308944"/>
              <a:gd name="connsiteX131" fmla="*/ 4504514 w 12490315"/>
              <a:gd name="connsiteY131" fmla="*/ 5106455 h 6308944"/>
              <a:gd name="connsiteX132" fmla="*/ 4538258 w 12490315"/>
              <a:gd name="connsiteY132" fmla="*/ 5169584 h 6308944"/>
              <a:gd name="connsiteX133" fmla="*/ 4572203 w 12490315"/>
              <a:gd name="connsiteY133" fmla="*/ 5247809 h 6308944"/>
              <a:gd name="connsiteX134" fmla="*/ 4601183 w 12490315"/>
              <a:gd name="connsiteY134" fmla="*/ 5291888 h 6308944"/>
              <a:gd name="connsiteX135" fmla="*/ 4630366 w 12490315"/>
              <a:gd name="connsiteY135" fmla="*/ 5330799 h 6308944"/>
              <a:gd name="connsiteX136" fmla="*/ 4649821 w 12490315"/>
              <a:gd name="connsiteY136" fmla="*/ 5389165 h 6308944"/>
              <a:gd name="connsiteX137" fmla="*/ 4708187 w 12490315"/>
              <a:gd name="connsiteY137" fmla="*/ 5486442 h 6308944"/>
              <a:gd name="connsiteX138" fmla="*/ 4746490 w 12490315"/>
              <a:gd name="connsiteY138" fmla="*/ 5515625 h 6308944"/>
              <a:gd name="connsiteX139" fmla="*/ 4776281 w 12490315"/>
              <a:gd name="connsiteY139" fmla="*/ 5593446 h 6308944"/>
              <a:gd name="connsiteX140" fmla="*/ 4824514 w 12490315"/>
              <a:gd name="connsiteY140" fmla="*/ 5656169 h 6308944"/>
              <a:gd name="connsiteX141" fmla="*/ 4893418 w 12490315"/>
              <a:gd name="connsiteY141" fmla="*/ 5715346 h 6308944"/>
              <a:gd name="connsiteX142" fmla="*/ 4931923 w 12490315"/>
              <a:gd name="connsiteY142" fmla="*/ 5758816 h 6308944"/>
              <a:gd name="connsiteX143" fmla="*/ 5019472 w 12490315"/>
              <a:gd name="connsiteY143" fmla="*/ 5826910 h 6308944"/>
              <a:gd name="connsiteX144" fmla="*/ 5058383 w 12490315"/>
              <a:gd name="connsiteY144" fmla="*/ 5846365 h 6308944"/>
              <a:gd name="connsiteX145" fmla="*/ 5087566 w 12490315"/>
              <a:gd name="connsiteY145" fmla="*/ 5875548 h 6308944"/>
              <a:gd name="connsiteX146" fmla="*/ 5126477 w 12490315"/>
              <a:gd name="connsiteY146" fmla="*/ 5885276 h 6308944"/>
              <a:gd name="connsiteX147" fmla="*/ 5165387 w 12490315"/>
              <a:gd name="connsiteY147" fmla="*/ 5904731 h 6308944"/>
              <a:gd name="connsiteX148" fmla="*/ 5204298 w 12490315"/>
              <a:gd name="connsiteY148" fmla="*/ 5933914 h 6308944"/>
              <a:gd name="connsiteX149" fmla="*/ 5282119 w 12490315"/>
              <a:gd name="connsiteY149" fmla="*/ 5953369 h 6308944"/>
              <a:gd name="connsiteX150" fmla="*/ 5369668 w 12490315"/>
              <a:gd name="connsiteY150" fmla="*/ 5992280 h 6308944"/>
              <a:gd name="connsiteX151" fmla="*/ 5428034 w 12490315"/>
              <a:gd name="connsiteY151" fmla="*/ 6021463 h 6308944"/>
              <a:gd name="connsiteX152" fmla="*/ 5554494 w 12490315"/>
              <a:gd name="connsiteY152" fmla="*/ 6060373 h 6308944"/>
              <a:gd name="connsiteX153" fmla="*/ 5661498 w 12490315"/>
              <a:gd name="connsiteY153" fmla="*/ 6089556 h 6308944"/>
              <a:gd name="connsiteX154" fmla="*/ 5700409 w 12490315"/>
              <a:gd name="connsiteY154" fmla="*/ 6109012 h 6308944"/>
              <a:gd name="connsiteX155" fmla="*/ 5768502 w 12490315"/>
              <a:gd name="connsiteY155" fmla="*/ 6118739 h 6308944"/>
              <a:gd name="connsiteX156" fmla="*/ 5817140 w 12490315"/>
              <a:gd name="connsiteY156" fmla="*/ 6128467 h 6308944"/>
              <a:gd name="connsiteX157" fmla="*/ 5856051 w 12490315"/>
              <a:gd name="connsiteY157" fmla="*/ 6147922 h 6308944"/>
              <a:gd name="connsiteX158" fmla="*/ 5924145 w 12490315"/>
              <a:gd name="connsiteY158" fmla="*/ 6167378 h 6308944"/>
              <a:gd name="connsiteX159" fmla="*/ 5982511 w 12490315"/>
              <a:gd name="connsiteY159" fmla="*/ 6177105 h 6308944"/>
              <a:gd name="connsiteX160" fmla="*/ 6021421 w 12490315"/>
              <a:gd name="connsiteY160" fmla="*/ 6186833 h 6308944"/>
              <a:gd name="connsiteX161" fmla="*/ 6070060 w 12490315"/>
              <a:gd name="connsiteY161" fmla="*/ 6196561 h 6308944"/>
              <a:gd name="connsiteX162" fmla="*/ 6138153 w 12490315"/>
              <a:gd name="connsiteY162" fmla="*/ 6216016 h 6308944"/>
              <a:gd name="connsiteX163" fmla="*/ 6322979 w 12490315"/>
              <a:gd name="connsiteY163" fmla="*/ 6245199 h 6308944"/>
              <a:gd name="connsiteX164" fmla="*/ 6381345 w 12490315"/>
              <a:gd name="connsiteY164" fmla="*/ 6254927 h 6308944"/>
              <a:gd name="connsiteX165" fmla="*/ 6488349 w 12490315"/>
              <a:gd name="connsiteY165" fmla="*/ 6264654 h 6308944"/>
              <a:gd name="connsiteX166" fmla="*/ 7208196 w 12490315"/>
              <a:gd name="connsiteY166" fmla="*/ 6293837 h 6308944"/>
              <a:gd name="connsiteX167" fmla="*/ 7996136 w 12490315"/>
              <a:gd name="connsiteY167" fmla="*/ 6284110 h 6308944"/>
              <a:gd name="connsiteX168" fmla="*/ 8073957 w 12490315"/>
              <a:gd name="connsiteY168" fmla="*/ 6274382 h 6308944"/>
              <a:gd name="connsiteX169" fmla="*/ 8200417 w 12490315"/>
              <a:gd name="connsiteY169" fmla="*/ 6264654 h 6308944"/>
              <a:gd name="connsiteX170" fmla="*/ 8287966 w 12490315"/>
              <a:gd name="connsiteY170" fmla="*/ 6235471 h 6308944"/>
              <a:gd name="connsiteX171" fmla="*/ 8501974 w 12490315"/>
              <a:gd name="connsiteY171" fmla="*/ 6225744 h 6308944"/>
              <a:gd name="connsiteX172" fmla="*/ 8560340 w 12490315"/>
              <a:gd name="connsiteY172" fmla="*/ 6206288 h 6308944"/>
              <a:gd name="connsiteX173" fmla="*/ 8745166 w 12490315"/>
              <a:gd name="connsiteY173" fmla="*/ 6186833 h 6308944"/>
              <a:gd name="connsiteX174" fmla="*/ 8891081 w 12490315"/>
              <a:gd name="connsiteY174" fmla="*/ 6157650 h 6308944"/>
              <a:gd name="connsiteX175" fmla="*/ 8978630 w 12490315"/>
              <a:gd name="connsiteY175" fmla="*/ 6147922 h 6308944"/>
              <a:gd name="connsiteX176" fmla="*/ 9017540 w 12490315"/>
              <a:gd name="connsiteY176" fmla="*/ 6138195 h 6308944"/>
              <a:gd name="connsiteX177" fmla="*/ 9134272 w 12490315"/>
              <a:gd name="connsiteY177" fmla="*/ 6118739 h 6308944"/>
              <a:gd name="connsiteX178" fmla="*/ 9221821 w 12490315"/>
              <a:gd name="connsiteY178" fmla="*/ 6089556 h 6308944"/>
              <a:gd name="connsiteX179" fmla="*/ 9251004 w 12490315"/>
              <a:gd name="connsiteY179" fmla="*/ 6070101 h 6308944"/>
              <a:gd name="connsiteX180" fmla="*/ 9377464 w 12490315"/>
              <a:gd name="connsiteY180" fmla="*/ 5972825 h 6308944"/>
              <a:gd name="connsiteX181" fmla="*/ 9465013 w 12490315"/>
              <a:gd name="connsiteY181" fmla="*/ 5924186 h 6308944"/>
              <a:gd name="connsiteX182" fmla="*/ 9620655 w 12490315"/>
              <a:gd name="connsiteY182" fmla="*/ 5768544 h 6308944"/>
              <a:gd name="connsiteX183" fmla="*/ 9679021 w 12490315"/>
              <a:gd name="connsiteY183" fmla="*/ 5680995 h 6308944"/>
              <a:gd name="connsiteX184" fmla="*/ 9893030 w 12490315"/>
              <a:gd name="connsiteY184" fmla="*/ 5379437 h 6308944"/>
              <a:gd name="connsiteX185" fmla="*/ 9970851 w 12490315"/>
              <a:gd name="connsiteY185" fmla="*/ 5252978 h 6308944"/>
              <a:gd name="connsiteX186" fmla="*/ 10009762 w 12490315"/>
              <a:gd name="connsiteY186" fmla="*/ 5145973 h 6308944"/>
              <a:gd name="connsiteX187" fmla="*/ 10077855 w 12490315"/>
              <a:gd name="connsiteY187" fmla="*/ 5048697 h 6308944"/>
              <a:gd name="connsiteX188" fmla="*/ 10116766 w 12490315"/>
              <a:gd name="connsiteY188" fmla="*/ 4980603 h 6308944"/>
              <a:gd name="connsiteX189" fmla="*/ 10272409 w 12490315"/>
              <a:gd name="connsiteY189" fmla="*/ 4708229 h 6308944"/>
              <a:gd name="connsiteX190" fmla="*/ 10359957 w 12490315"/>
              <a:gd name="connsiteY190" fmla="*/ 4601225 h 6308944"/>
              <a:gd name="connsiteX191" fmla="*/ 10554511 w 12490315"/>
              <a:gd name="connsiteY191" fmla="*/ 4455310 h 6308944"/>
              <a:gd name="connsiteX192" fmla="*/ 10778247 w 12490315"/>
              <a:gd name="connsiteY192" fmla="*/ 4309395 h 6308944"/>
              <a:gd name="connsiteX193" fmla="*/ 10826885 w 12490315"/>
              <a:gd name="connsiteY193" fmla="*/ 4270484 h 6308944"/>
              <a:gd name="connsiteX194" fmla="*/ 10963072 w 12490315"/>
              <a:gd name="connsiteY194" fmla="*/ 4221846 h 6308944"/>
              <a:gd name="connsiteX195" fmla="*/ 11099260 w 12490315"/>
              <a:gd name="connsiteY195" fmla="*/ 4182935 h 6308944"/>
              <a:gd name="connsiteX196" fmla="*/ 11177081 w 12490315"/>
              <a:gd name="connsiteY196" fmla="*/ 4163480 h 6308944"/>
              <a:gd name="connsiteX197" fmla="*/ 11663464 w 12490315"/>
              <a:gd name="connsiteY197" fmla="*/ 4134297 h 6308944"/>
              <a:gd name="connsiteX198" fmla="*/ 11819106 w 12490315"/>
              <a:gd name="connsiteY198" fmla="*/ 4114842 h 6308944"/>
              <a:gd name="connsiteX199" fmla="*/ 11877472 w 12490315"/>
              <a:gd name="connsiteY199" fmla="*/ 4105114 h 6308944"/>
              <a:gd name="connsiteX200" fmla="*/ 12033115 w 12490315"/>
              <a:gd name="connsiteY200" fmla="*/ 4066203 h 6308944"/>
              <a:gd name="connsiteX201" fmla="*/ 12081753 w 12490315"/>
              <a:gd name="connsiteY201" fmla="*/ 4046748 h 6308944"/>
              <a:gd name="connsiteX202" fmla="*/ 12101209 w 12490315"/>
              <a:gd name="connsiteY202" fmla="*/ 4027293 h 6308944"/>
              <a:gd name="connsiteX203" fmla="*/ 12140119 w 12490315"/>
              <a:gd name="connsiteY203" fmla="*/ 3998110 h 6308944"/>
              <a:gd name="connsiteX204" fmla="*/ 12198485 w 12490315"/>
              <a:gd name="connsiteY204" fmla="*/ 3959199 h 6308944"/>
              <a:gd name="connsiteX205" fmla="*/ 12266579 w 12490315"/>
              <a:gd name="connsiteY205" fmla="*/ 3871650 h 6308944"/>
              <a:gd name="connsiteX206" fmla="*/ 12286034 w 12490315"/>
              <a:gd name="connsiteY206" fmla="*/ 3813284 h 6308944"/>
              <a:gd name="connsiteX207" fmla="*/ 12354128 w 12490315"/>
              <a:gd name="connsiteY207" fmla="*/ 3716007 h 6308944"/>
              <a:gd name="connsiteX208" fmla="*/ 12422221 w 12490315"/>
              <a:gd name="connsiteY208" fmla="*/ 3531182 h 6308944"/>
              <a:gd name="connsiteX209" fmla="*/ 12441677 w 12490315"/>
              <a:gd name="connsiteY209" fmla="*/ 3443633 h 6308944"/>
              <a:gd name="connsiteX210" fmla="*/ 12461132 w 12490315"/>
              <a:gd name="connsiteY210" fmla="*/ 3394995 h 6308944"/>
              <a:gd name="connsiteX211" fmla="*/ 12490315 w 12490315"/>
              <a:gd name="connsiteY211" fmla="*/ 3297718 h 6308944"/>
              <a:gd name="connsiteX212" fmla="*/ 12470860 w 12490315"/>
              <a:gd name="connsiteY212" fmla="*/ 3200442 h 6308944"/>
              <a:gd name="connsiteX213" fmla="*/ 12451404 w 12490315"/>
              <a:gd name="connsiteY213" fmla="*/ 3161531 h 6308944"/>
              <a:gd name="connsiteX214" fmla="*/ 12441677 w 12490315"/>
              <a:gd name="connsiteY214" fmla="*/ 3103165 h 6308944"/>
              <a:gd name="connsiteX215" fmla="*/ 12393038 w 12490315"/>
              <a:gd name="connsiteY215" fmla="*/ 2966978 h 6308944"/>
              <a:gd name="connsiteX216" fmla="*/ 12373583 w 12490315"/>
              <a:gd name="connsiteY216" fmla="*/ 2879429 h 6308944"/>
              <a:gd name="connsiteX217" fmla="*/ 12363855 w 12490315"/>
              <a:gd name="connsiteY217" fmla="*/ 2811335 h 6308944"/>
              <a:gd name="connsiteX0" fmla="*/ 0 w 12490315"/>
              <a:gd name="connsiteY0" fmla="*/ 749071 h 6293925"/>
              <a:gd name="connsiteX1" fmla="*/ 97277 w 12490315"/>
              <a:gd name="connsiteY1" fmla="*/ 817165 h 6293925"/>
              <a:gd name="connsiteX2" fmla="*/ 165370 w 12490315"/>
              <a:gd name="connsiteY2" fmla="*/ 836620 h 6293925"/>
              <a:gd name="connsiteX3" fmla="*/ 204281 w 12490315"/>
              <a:gd name="connsiteY3" fmla="*/ 856076 h 6293925"/>
              <a:gd name="connsiteX4" fmla="*/ 282102 w 12490315"/>
              <a:gd name="connsiteY4" fmla="*/ 885259 h 6293925"/>
              <a:gd name="connsiteX5" fmla="*/ 408562 w 12490315"/>
              <a:gd name="connsiteY5" fmla="*/ 943625 h 6293925"/>
              <a:gd name="connsiteX6" fmla="*/ 447472 w 12490315"/>
              <a:gd name="connsiteY6" fmla="*/ 953352 h 6293925"/>
              <a:gd name="connsiteX7" fmla="*/ 505838 w 12490315"/>
              <a:gd name="connsiteY7" fmla="*/ 972807 h 6293925"/>
              <a:gd name="connsiteX8" fmla="*/ 544749 w 12490315"/>
              <a:gd name="connsiteY8" fmla="*/ 982535 h 6293925"/>
              <a:gd name="connsiteX9" fmla="*/ 680936 w 12490315"/>
              <a:gd name="connsiteY9" fmla="*/ 1021446 h 6293925"/>
              <a:gd name="connsiteX10" fmla="*/ 710119 w 12490315"/>
              <a:gd name="connsiteY10" fmla="*/ 1031173 h 6293925"/>
              <a:gd name="connsiteX11" fmla="*/ 758757 w 12490315"/>
              <a:gd name="connsiteY11" fmla="*/ 1050629 h 6293925"/>
              <a:gd name="connsiteX12" fmla="*/ 875489 w 12490315"/>
              <a:gd name="connsiteY12" fmla="*/ 1070084 h 6293925"/>
              <a:gd name="connsiteX13" fmla="*/ 1031132 w 12490315"/>
              <a:gd name="connsiteY13" fmla="*/ 1099267 h 6293925"/>
              <a:gd name="connsiteX14" fmla="*/ 1089498 w 12490315"/>
              <a:gd name="connsiteY14" fmla="*/ 1108995 h 6293925"/>
              <a:gd name="connsiteX15" fmla="*/ 1303506 w 12490315"/>
              <a:gd name="connsiteY15" fmla="*/ 1128450 h 6293925"/>
              <a:gd name="connsiteX16" fmla="*/ 1498060 w 12490315"/>
              <a:gd name="connsiteY16" fmla="*/ 1157633 h 6293925"/>
              <a:gd name="connsiteX17" fmla="*/ 1595336 w 12490315"/>
              <a:gd name="connsiteY17" fmla="*/ 1167361 h 6293925"/>
              <a:gd name="connsiteX18" fmla="*/ 1663430 w 12490315"/>
              <a:gd name="connsiteY18" fmla="*/ 1186816 h 6293925"/>
              <a:gd name="connsiteX19" fmla="*/ 1750979 w 12490315"/>
              <a:gd name="connsiteY19" fmla="*/ 1196544 h 6293925"/>
              <a:gd name="connsiteX20" fmla="*/ 1945532 w 12490315"/>
              <a:gd name="connsiteY20" fmla="*/ 1215999 h 6293925"/>
              <a:gd name="connsiteX21" fmla="*/ 2276272 w 12490315"/>
              <a:gd name="connsiteY21" fmla="*/ 1245182 h 6293925"/>
              <a:gd name="connsiteX22" fmla="*/ 2645923 w 12490315"/>
              <a:gd name="connsiteY22" fmla="*/ 1264637 h 6293925"/>
              <a:gd name="connsiteX23" fmla="*/ 4036979 w 12490315"/>
              <a:gd name="connsiteY23" fmla="*/ 1245182 h 6293925"/>
              <a:gd name="connsiteX24" fmla="*/ 4202349 w 12490315"/>
              <a:gd name="connsiteY24" fmla="*/ 1225727 h 6293925"/>
              <a:gd name="connsiteX25" fmla="*/ 4387174 w 12490315"/>
              <a:gd name="connsiteY25" fmla="*/ 1196544 h 6293925"/>
              <a:gd name="connsiteX26" fmla="*/ 4523362 w 12490315"/>
              <a:gd name="connsiteY26" fmla="*/ 1177088 h 6293925"/>
              <a:gd name="connsiteX27" fmla="*/ 4640094 w 12490315"/>
              <a:gd name="connsiteY27" fmla="*/ 1157633 h 6293925"/>
              <a:gd name="connsiteX28" fmla="*/ 4679004 w 12490315"/>
              <a:gd name="connsiteY28" fmla="*/ 1147905 h 6293925"/>
              <a:gd name="connsiteX29" fmla="*/ 4786009 w 12490315"/>
              <a:gd name="connsiteY29" fmla="*/ 1128450 h 6293925"/>
              <a:gd name="connsiteX30" fmla="*/ 4863830 w 12490315"/>
              <a:gd name="connsiteY30" fmla="*/ 1089539 h 6293925"/>
              <a:gd name="connsiteX31" fmla="*/ 4941651 w 12490315"/>
              <a:gd name="connsiteY31" fmla="*/ 1050629 h 6293925"/>
              <a:gd name="connsiteX32" fmla="*/ 4970834 w 12490315"/>
              <a:gd name="connsiteY32" fmla="*/ 1040901 h 6293925"/>
              <a:gd name="connsiteX33" fmla="*/ 5019472 w 12490315"/>
              <a:gd name="connsiteY33" fmla="*/ 1011718 h 6293925"/>
              <a:gd name="connsiteX34" fmla="*/ 5048655 w 12490315"/>
              <a:gd name="connsiteY34" fmla="*/ 992263 h 6293925"/>
              <a:gd name="connsiteX35" fmla="*/ 5107021 w 12490315"/>
              <a:gd name="connsiteY35" fmla="*/ 963080 h 6293925"/>
              <a:gd name="connsiteX36" fmla="*/ 5165387 w 12490315"/>
              <a:gd name="connsiteY36" fmla="*/ 914442 h 6293925"/>
              <a:gd name="connsiteX37" fmla="*/ 5194570 w 12490315"/>
              <a:gd name="connsiteY37" fmla="*/ 875531 h 6293925"/>
              <a:gd name="connsiteX38" fmla="*/ 5223753 w 12490315"/>
              <a:gd name="connsiteY38" fmla="*/ 846348 h 6293925"/>
              <a:gd name="connsiteX39" fmla="*/ 5281714 w 12490315"/>
              <a:gd name="connsiteY39" fmla="*/ 787779 h 6293925"/>
              <a:gd name="connsiteX40" fmla="*/ 5306134 w 12490315"/>
              <a:gd name="connsiteY40" fmla="*/ 729008 h 6293925"/>
              <a:gd name="connsiteX41" fmla="*/ 5335317 w 12490315"/>
              <a:gd name="connsiteY41" fmla="*/ 685537 h 6293925"/>
              <a:gd name="connsiteX42" fmla="*/ 5359332 w 12490315"/>
              <a:gd name="connsiteY42" fmla="*/ 641864 h 6293925"/>
              <a:gd name="connsiteX43" fmla="*/ 5393076 w 12490315"/>
              <a:gd name="connsiteY43" fmla="*/ 531718 h 6293925"/>
              <a:gd name="connsiteX44" fmla="*/ 5315457 w 12490315"/>
              <a:gd name="connsiteY44" fmla="*/ 233505 h 6293925"/>
              <a:gd name="connsiteX45" fmla="*/ 5262056 w 12490315"/>
              <a:gd name="connsiteY45" fmla="*/ 141801 h 6293925"/>
              <a:gd name="connsiteX46" fmla="*/ 5145729 w 12490315"/>
              <a:gd name="connsiteY46" fmla="*/ 54051 h 6293925"/>
              <a:gd name="connsiteX47" fmla="*/ 5111176 w 12490315"/>
              <a:gd name="connsiteY47" fmla="*/ 30035 h 6293925"/>
              <a:gd name="connsiteX48" fmla="*/ 5067705 w 12490315"/>
              <a:gd name="connsiteY48" fmla="*/ 10377 h 6293925"/>
              <a:gd name="connsiteX49" fmla="*/ 4873943 w 12490315"/>
              <a:gd name="connsiteY49" fmla="*/ 2065 h 6293925"/>
              <a:gd name="connsiteX50" fmla="*/ 4679004 w 12490315"/>
              <a:gd name="connsiteY50" fmla="*/ 48680 h 6293925"/>
              <a:gd name="connsiteX51" fmla="*/ 4610911 w 12490315"/>
              <a:gd name="connsiteY51" fmla="*/ 87590 h 6293925"/>
              <a:gd name="connsiteX52" fmla="*/ 4572000 w 12490315"/>
              <a:gd name="connsiteY52" fmla="*/ 97318 h 6293925"/>
              <a:gd name="connsiteX53" fmla="*/ 4513634 w 12490315"/>
              <a:gd name="connsiteY53" fmla="*/ 145956 h 6293925"/>
              <a:gd name="connsiteX54" fmla="*/ 4474723 w 12490315"/>
              <a:gd name="connsiteY54" fmla="*/ 184867 h 6293925"/>
              <a:gd name="connsiteX55" fmla="*/ 4416357 w 12490315"/>
              <a:gd name="connsiteY55" fmla="*/ 223778 h 6293925"/>
              <a:gd name="connsiteX56" fmla="*/ 4387174 w 12490315"/>
              <a:gd name="connsiteY56" fmla="*/ 243233 h 6293925"/>
              <a:gd name="connsiteX57" fmla="*/ 4348264 w 12490315"/>
              <a:gd name="connsiteY57" fmla="*/ 301599 h 6293925"/>
              <a:gd name="connsiteX58" fmla="*/ 4309353 w 12490315"/>
              <a:gd name="connsiteY58" fmla="*/ 330782 h 6293925"/>
              <a:gd name="connsiteX59" fmla="*/ 4270443 w 12490315"/>
              <a:gd name="connsiteY59" fmla="*/ 389148 h 6293925"/>
              <a:gd name="connsiteX60" fmla="*/ 4231532 w 12490315"/>
              <a:gd name="connsiteY60" fmla="*/ 457242 h 6293925"/>
              <a:gd name="connsiteX61" fmla="*/ 4173166 w 12490315"/>
              <a:gd name="connsiteY61" fmla="*/ 535063 h 6293925"/>
              <a:gd name="connsiteX62" fmla="*/ 4134255 w 12490315"/>
              <a:gd name="connsiteY62" fmla="*/ 622612 h 6293925"/>
              <a:gd name="connsiteX63" fmla="*/ 4105072 w 12490315"/>
              <a:gd name="connsiteY63" fmla="*/ 680978 h 6293925"/>
              <a:gd name="connsiteX64" fmla="*/ 4085617 w 12490315"/>
              <a:gd name="connsiteY64" fmla="*/ 710161 h 6293925"/>
              <a:gd name="connsiteX65" fmla="*/ 4056434 w 12490315"/>
              <a:gd name="connsiteY65" fmla="*/ 797710 h 6293925"/>
              <a:gd name="connsiteX66" fmla="*/ 4036979 w 12490315"/>
              <a:gd name="connsiteY66" fmla="*/ 856076 h 6293925"/>
              <a:gd name="connsiteX67" fmla="*/ 4007796 w 12490315"/>
              <a:gd name="connsiteY67" fmla="*/ 953352 h 6293925"/>
              <a:gd name="connsiteX68" fmla="*/ 3998068 w 12490315"/>
              <a:gd name="connsiteY68" fmla="*/ 1021446 h 6293925"/>
              <a:gd name="connsiteX69" fmla="*/ 3988340 w 12490315"/>
              <a:gd name="connsiteY69" fmla="*/ 1060356 h 6293925"/>
              <a:gd name="connsiteX70" fmla="*/ 3968885 w 12490315"/>
              <a:gd name="connsiteY70" fmla="*/ 1157633 h 6293925"/>
              <a:gd name="connsiteX71" fmla="*/ 3978613 w 12490315"/>
              <a:gd name="connsiteY71" fmla="*/ 1566195 h 6293925"/>
              <a:gd name="connsiteX72" fmla="*/ 4027251 w 12490315"/>
              <a:gd name="connsiteY72" fmla="*/ 1653744 h 6293925"/>
              <a:gd name="connsiteX73" fmla="*/ 4056434 w 12490315"/>
              <a:gd name="connsiteY73" fmla="*/ 1731565 h 6293925"/>
              <a:gd name="connsiteX74" fmla="*/ 4085617 w 12490315"/>
              <a:gd name="connsiteY74" fmla="*/ 1789931 h 6293925"/>
              <a:gd name="connsiteX75" fmla="*/ 4095345 w 12490315"/>
              <a:gd name="connsiteY75" fmla="*/ 1819114 h 6293925"/>
              <a:gd name="connsiteX76" fmla="*/ 4134255 w 12490315"/>
              <a:gd name="connsiteY76" fmla="*/ 1896935 h 6293925"/>
              <a:gd name="connsiteX77" fmla="*/ 4153711 w 12490315"/>
              <a:gd name="connsiteY77" fmla="*/ 1935846 h 6293925"/>
              <a:gd name="connsiteX78" fmla="*/ 4173166 w 12490315"/>
              <a:gd name="connsiteY78" fmla="*/ 1974756 h 6293925"/>
              <a:gd name="connsiteX79" fmla="*/ 4202349 w 12490315"/>
              <a:gd name="connsiteY79" fmla="*/ 2013667 h 6293925"/>
              <a:gd name="connsiteX80" fmla="*/ 4231532 w 12490315"/>
              <a:gd name="connsiteY80" fmla="*/ 2062305 h 6293925"/>
              <a:gd name="connsiteX81" fmla="*/ 4270443 w 12490315"/>
              <a:gd name="connsiteY81" fmla="*/ 2101216 h 6293925"/>
              <a:gd name="connsiteX82" fmla="*/ 4309353 w 12490315"/>
              <a:gd name="connsiteY82" fmla="*/ 2159582 h 6293925"/>
              <a:gd name="connsiteX83" fmla="*/ 4328809 w 12490315"/>
              <a:gd name="connsiteY83" fmla="*/ 2188765 h 6293925"/>
              <a:gd name="connsiteX84" fmla="*/ 4357991 w 12490315"/>
              <a:gd name="connsiteY84" fmla="*/ 2208220 h 6293925"/>
              <a:gd name="connsiteX85" fmla="*/ 4396902 w 12490315"/>
              <a:gd name="connsiteY85" fmla="*/ 2256859 h 6293925"/>
              <a:gd name="connsiteX86" fmla="*/ 4426085 w 12490315"/>
              <a:gd name="connsiteY86" fmla="*/ 2295769 h 6293925"/>
              <a:gd name="connsiteX87" fmla="*/ 4455268 w 12490315"/>
              <a:gd name="connsiteY87" fmla="*/ 2324952 h 6293925"/>
              <a:gd name="connsiteX88" fmla="*/ 4484451 w 12490315"/>
              <a:gd name="connsiteY88" fmla="*/ 2363863 h 6293925"/>
              <a:gd name="connsiteX89" fmla="*/ 4503906 w 12490315"/>
              <a:gd name="connsiteY89" fmla="*/ 2393046 h 6293925"/>
              <a:gd name="connsiteX90" fmla="*/ 4533089 w 12490315"/>
              <a:gd name="connsiteY90" fmla="*/ 2422229 h 6293925"/>
              <a:gd name="connsiteX91" fmla="*/ 4562272 w 12490315"/>
              <a:gd name="connsiteY91" fmla="*/ 2470867 h 6293925"/>
              <a:gd name="connsiteX92" fmla="*/ 4601183 w 12490315"/>
              <a:gd name="connsiteY92" fmla="*/ 2519505 h 6293925"/>
              <a:gd name="connsiteX93" fmla="*/ 4610911 w 12490315"/>
              <a:gd name="connsiteY93" fmla="*/ 2548688 h 6293925"/>
              <a:gd name="connsiteX94" fmla="*/ 4630366 w 12490315"/>
              <a:gd name="connsiteY94" fmla="*/ 2568144 h 6293925"/>
              <a:gd name="connsiteX95" fmla="*/ 4649821 w 12490315"/>
              <a:gd name="connsiteY95" fmla="*/ 2597327 h 6293925"/>
              <a:gd name="connsiteX96" fmla="*/ 4679004 w 12490315"/>
              <a:gd name="connsiteY96" fmla="*/ 2626510 h 6293925"/>
              <a:gd name="connsiteX97" fmla="*/ 4737370 w 12490315"/>
              <a:gd name="connsiteY97" fmla="*/ 2723786 h 6293925"/>
              <a:gd name="connsiteX98" fmla="*/ 4756826 w 12490315"/>
              <a:gd name="connsiteY98" fmla="*/ 2752969 h 6293925"/>
              <a:gd name="connsiteX99" fmla="*/ 4815191 w 12490315"/>
              <a:gd name="connsiteY99" fmla="*/ 2850246 h 6293925"/>
              <a:gd name="connsiteX100" fmla="*/ 4834647 w 12490315"/>
              <a:gd name="connsiteY100" fmla="*/ 2918339 h 6293925"/>
              <a:gd name="connsiteX101" fmla="*/ 4854102 w 12490315"/>
              <a:gd name="connsiteY101" fmla="*/ 2947522 h 6293925"/>
              <a:gd name="connsiteX102" fmla="*/ 4873557 w 12490315"/>
              <a:gd name="connsiteY102" fmla="*/ 3054527 h 6293925"/>
              <a:gd name="connsiteX103" fmla="*/ 4902740 w 12490315"/>
              <a:gd name="connsiteY103" fmla="*/ 3122620 h 6293925"/>
              <a:gd name="connsiteX104" fmla="*/ 4912468 w 12490315"/>
              <a:gd name="connsiteY104" fmla="*/ 3249080 h 6293925"/>
              <a:gd name="connsiteX105" fmla="*/ 4931923 w 12490315"/>
              <a:gd name="connsiteY105" fmla="*/ 3356084 h 6293925"/>
              <a:gd name="connsiteX106" fmla="*/ 4912468 w 12490315"/>
              <a:gd name="connsiteY106" fmla="*/ 3501999 h 6293925"/>
              <a:gd name="connsiteX107" fmla="*/ 4902740 w 12490315"/>
              <a:gd name="connsiteY107" fmla="*/ 3589548 h 6293925"/>
              <a:gd name="connsiteX108" fmla="*/ 4873557 w 12490315"/>
              <a:gd name="connsiteY108" fmla="*/ 3657642 h 6293925"/>
              <a:gd name="connsiteX109" fmla="*/ 4863830 w 12490315"/>
              <a:gd name="connsiteY109" fmla="*/ 3686825 h 6293925"/>
              <a:gd name="connsiteX110" fmla="*/ 4824919 w 12490315"/>
              <a:gd name="connsiteY110" fmla="*/ 3745190 h 6293925"/>
              <a:gd name="connsiteX111" fmla="*/ 4786009 w 12490315"/>
              <a:gd name="connsiteY111" fmla="*/ 3823012 h 6293925"/>
              <a:gd name="connsiteX112" fmla="*/ 4766553 w 12490315"/>
              <a:gd name="connsiteY112" fmla="*/ 3852195 h 6293925"/>
              <a:gd name="connsiteX113" fmla="*/ 4747098 w 12490315"/>
              <a:gd name="connsiteY113" fmla="*/ 3900833 h 6293925"/>
              <a:gd name="connsiteX114" fmla="*/ 4737370 w 12490315"/>
              <a:gd name="connsiteY114" fmla="*/ 3930016 h 6293925"/>
              <a:gd name="connsiteX115" fmla="*/ 4708187 w 12490315"/>
              <a:gd name="connsiteY115" fmla="*/ 3978654 h 6293925"/>
              <a:gd name="connsiteX116" fmla="*/ 4698460 w 12490315"/>
              <a:gd name="connsiteY116" fmla="*/ 4017565 h 6293925"/>
              <a:gd name="connsiteX117" fmla="*/ 4679004 w 12490315"/>
              <a:gd name="connsiteY117" fmla="*/ 4037020 h 6293925"/>
              <a:gd name="connsiteX118" fmla="*/ 4669277 w 12490315"/>
              <a:gd name="connsiteY118" fmla="*/ 4075931 h 6293925"/>
              <a:gd name="connsiteX119" fmla="*/ 4649821 w 12490315"/>
              <a:gd name="connsiteY119" fmla="*/ 4095386 h 6293925"/>
              <a:gd name="connsiteX120" fmla="*/ 4630366 w 12490315"/>
              <a:gd name="connsiteY120" fmla="*/ 4124569 h 6293925"/>
              <a:gd name="connsiteX121" fmla="*/ 4610911 w 12490315"/>
              <a:gd name="connsiteY121" fmla="*/ 4163480 h 6293925"/>
              <a:gd name="connsiteX122" fmla="*/ 4601183 w 12490315"/>
              <a:gd name="connsiteY122" fmla="*/ 4192663 h 6293925"/>
              <a:gd name="connsiteX123" fmla="*/ 4572000 w 12490315"/>
              <a:gd name="connsiteY123" fmla="*/ 4231573 h 6293925"/>
              <a:gd name="connsiteX124" fmla="*/ 4533089 w 12490315"/>
              <a:gd name="connsiteY124" fmla="*/ 4309395 h 6293925"/>
              <a:gd name="connsiteX125" fmla="*/ 4503906 w 12490315"/>
              <a:gd name="connsiteY125" fmla="*/ 4377488 h 6293925"/>
              <a:gd name="connsiteX126" fmla="*/ 4494179 w 12490315"/>
              <a:gd name="connsiteY126" fmla="*/ 4445582 h 6293925"/>
              <a:gd name="connsiteX127" fmla="*/ 4455876 w 12490315"/>
              <a:gd name="connsiteY127" fmla="*/ 4494018 h 6293925"/>
              <a:gd name="connsiteX128" fmla="*/ 4433888 w 12490315"/>
              <a:gd name="connsiteY128" fmla="*/ 4777741 h 6293925"/>
              <a:gd name="connsiteX129" fmla="*/ 4448175 w 12490315"/>
              <a:gd name="connsiteY129" fmla="*/ 4944429 h 6293925"/>
              <a:gd name="connsiteX130" fmla="*/ 4470568 w 12490315"/>
              <a:gd name="connsiteY130" fmla="*/ 5033599 h 6293925"/>
              <a:gd name="connsiteX131" fmla="*/ 4504514 w 12490315"/>
              <a:gd name="connsiteY131" fmla="*/ 5106455 h 6293925"/>
              <a:gd name="connsiteX132" fmla="*/ 4538258 w 12490315"/>
              <a:gd name="connsiteY132" fmla="*/ 5169584 h 6293925"/>
              <a:gd name="connsiteX133" fmla="*/ 4572203 w 12490315"/>
              <a:gd name="connsiteY133" fmla="*/ 5247809 h 6293925"/>
              <a:gd name="connsiteX134" fmla="*/ 4601183 w 12490315"/>
              <a:gd name="connsiteY134" fmla="*/ 5291888 h 6293925"/>
              <a:gd name="connsiteX135" fmla="*/ 4630366 w 12490315"/>
              <a:gd name="connsiteY135" fmla="*/ 5330799 h 6293925"/>
              <a:gd name="connsiteX136" fmla="*/ 4649821 w 12490315"/>
              <a:gd name="connsiteY136" fmla="*/ 5389165 h 6293925"/>
              <a:gd name="connsiteX137" fmla="*/ 4708187 w 12490315"/>
              <a:gd name="connsiteY137" fmla="*/ 5486442 h 6293925"/>
              <a:gd name="connsiteX138" fmla="*/ 4746490 w 12490315"/>
              <a:gd name="connsiteY138" fmla="*/ 5515625 h 6293925"/>
              <a:gd name="connsiteX139" fmla="*/ 4776281 w 12490315"/>
              <a:gd name="connsiteY139" fmla="*/ 5593446 h 6293925"/>
              <a:gd name="connsiteX140" fmla="*/ 4824514 w 12490315"/>
              <a:gd name="connsiteY140" fmla="*/ 5656169 h 6293925"/>
              <a:gd name="connsiteX141" fmla="*/ 4893418 w 12490315"/>
              <a:gd name="connsiteY141" fmla="*/ 5715346 h 6293925"/>
              <a:gd name="connsiteX142" fmla="*/ 4931923 w 12490315"/>
              <a:gd name="connsiteY142" fmla="*/ 5758816 h 6293925"/>
              <a:gd name="connsiteX143" fmla="*/ 5019472 w 12490315"/>
              <a:gd name="connsiteY143" fmla="*/ 5826910 h 6293925"/>
              <a:gd name="connsiteX144" fmla="*/ 5058383 w 12490315"/>
              <a:gd name="connsiteY144" fmla="*/ 5846365 h 6293925"/>
              <a:gd name="connsiteX145" fmla="*/ 5087566 w 12490315"/>
              <a:gd name="connsiteY145" fmla="*/ 5875548 h 6293925"/>
              <a:gd name="connsiteX146" fmla="*/ 5126477 w 12490315"/>
              <a:gd name="connsiteY146" fmla="*/ 5885276 h 6293925"/>
              <a:gd name="connsiteX147" fmla="*/ 5165387 w 12490315"/>
              <a:gd name="connsiteY147" fmla="*/ 5904731 h 6293925"/>
              <a:gd name="connsiteX148" fmla="*/ 5204298 w 12490315"/>
              <a:gd name="connsiteY148" fmla="*/ 5933914 h 6293925"/>
              <a:gd name="connsiteX149" fmla="*/ 5282119 w 12490315"/>
              <a:gd name="connsiteY149" fmla="*/ 5953369 h 6293925"/>
              <a:gd name="connsiteX150" fmla="*/ 5369668 w 12490315"/>
              <a:gd name="connsiteY150" fmla="*/ 5992280 h 6293925"/>
              <a:gd name="connsiteX151" fmla="*/ 5428034 w 12490315"/>
              <a:gd name="connsiteY151" fmla="*/ 6021463 h 6293925"/>
              <a:gd name="connsiteX152" fmla="*/ 5554494 w 12490315"/>
              <a:gd name="connsiteY152" fmla="*/ 6060373 h 6293925"/>
              <a:gd name="connsiteX153" fmla="*/ 5661498 w 12490315"/>
              <a:gd name="connsiteY153" fmla="*/ 6089556 h 6293925"/>
              <a:gd name="connsiteX154" fmla="*/ 5700409 w 12490315"/>
              <a:gd name="connsiteY154" fmla="*/ 6109012 h 6293925"/>
              <a:gd name="connsiteX155" fmla="*/ 5768502 w 12490315"/>
              <a:gd name="connsiteY155" fmla="*/ 6118739 h 6293925"/>
              <a:gd name="connsiteX156" fmla="*/ 5817140 w 12490315"/>
              <a:gd name="connsiteY156" fmla="*/ 6128467 h 6293925"/>
              <a:gd name="connsiteX157" fmla="*/ 5856051 w 12490315"/>
              <a:gd name="connsiteY157" fmla="*/ 6147922 h 6293925"/>
              <a:gd name="connsiteX158" fmla="*/ 5924145 w 12490315"/>
              <a:gd name="connsiteY158" fmla="*/ 6167378 h 6293925"/>
              <a:gd name="connsiteX159" fmla="*/ 5982511 w 12490315"/>
              <a:gd name="connsiteY159" fmla="*/ 6177105 h 6293925"/>
              <a:gd name="connsiteX160" fmla="*/ 6021421 w 12490315"/>
              <a:gd name="connsiteY160" fmla="*/ 6186833 h 6293925"/>
              <a:gd name="connsiteX161" fmla="*/ 6070060 w 12490315"/>
              <a:gd name="connsiteY161" fmla="*/ 6196561 h 6293925"/>
              <a:gd name="connsiteX162" fmla="*/ 6138153 w 12490315"/>
              <a:gd name="connsiteY162" fmla="*/ 6216016 h 6293925"/>
              <a:gd name="connsiteX163" fmla="*/ 6322979 w 12490315"/>
              <a:gd name="connsiteY163" fmla="*/ 6245199 h 6293925"/>
              <a:gd name="connsiteX164" fmla="*/ 6381345 w 12490315"/>
              <a:gd name="connsiteY164" fmla="*/ 6254927 h 6293925"/>
              <a:gd name="connsiteX165" fmla="*/ 6488349 w 12490315"/>
              <a:gd name="connsiteY165" fmla="*/ 6264654 h 6293925"/>
              <a:gd name="connsiteX166" fmla="*/ 6686550 w 12490315"/>
              <a:gd name="connsiteY166" fmla="*/ 6287454 h 6293925"/>
              <a:gd name="connsiteX167" fmla="*/ 7208196 w 12490315"/>
              <a:gd name="connsiteY167" fmla="*/ 6293837 h 6293925"/>
              <a:gd name="connsiteX168" fmla="*/ 7996136 w 12490315"/>
              <a:gd name="connsiteY168" fmla="*/ 6284110 h 6293925"/>
              <a:gd name="connsiteX169" fmla="*/ 8073957 w 12490315"/>
              <a:gd name="connsiteY169" fmla="*/ 6274382 h 6293925"/>
              <a:gd name="connsiteX170" fmla="*/ 8200417 w 12490315"/>
              <a:gd name="connsiteY170" fmla="*/ 6264654 h 6293925"/>
              <a:gd name="connsiteX171" fmla="*/ 8287966 w 12490315"/>
              <a:gd name="connsiteY171" fmla="*/ 6235471 h 6293925"/>
              <a:gd name="connsiteX172" fmla="*/ 8501974 w 12490315"/>
              <a:gd name="connsiteY172" fmla="*/ 6225744 h 6293925"/>
              <a:gd name="connsiteX173" fmla="*/ 8560340 w 12490315"/>
              <a:gd name="connsiteY173" fmla="*/ 6206288 h 6293925"/>
              <a:gd name="connsiteX174" fmla="*/ 8745166 w 12490315"/>
              <a:gd name="connsiteY174" fmla="*/ 6186833 h 6293925"/>
              <a:gd name="connsiteX175" fmla="*/ 8891081 w 12490315"/>
              <a:gd name="connsiteY175" fmla="*/ 6157650 h 6293925"/>
              <a:gd name="connsiteX176" fmla="*/ 8978630 w 12490315"/>
              <a:gd name="connsiteY176" fmla="*/ 6147922 h 6293925"/>
              <a:gd name="connsiteX177" fmla="*/ 9017540 w 12490315"/>
              <a:gd name="connsiteY177" fmla="*/ 6138195 h 6293925"/>
              <a:gd name="connsiteX178" fmla="*/ 9134272 w 12490315"/>
              <a:gd name="connsiteY178" fmla="*/ 6118739 h 6293925"/>
              <a:gd name="connsiteX179" fmla="*/ 9221821 w 12490315"/>
              <a:gd name="connsiteY179" fmla="*/ 6089556 h 6293925"/>
              <a:gd name="connsiteX180" fmla="*/ 9251004 w 12490315"/>
              <a:gd name="connsiteY180" fmla="*/ 6070101 h 6293925"/>
              <a:gd name="connsiteX181" fmla="*/ 9377464 w 12490315"/>
              <a:gd name="connsiteY181" fmla="*/ 5972825 h 6293925"/>
              <a:gd name="connsiteX182" fmla="*/ 9465013 w 12490315"/>
              <a:gd name="connsiteY182" fmla="*/ 5924186 h 6293925"/>
              <a:gd name="connsiteX183" fmla="*/ 9620655 w 12490315"/>
              <a:gd name="connsiteY183" fmla="*/ 5768544 h 6293925"/>
              <a:gd name="connsiteX184" fmla="*/ 9679021 w 12490315"/>
              <a:gd name="connsiteY184" fmla="*/ 5680995 h 6293925"/>
              <a:gd name="connsiteX185" fmla="*/ 9893030 w 12490315"/>
              <a:gd name="connsiteY185" fmla="*/ 5379437 h 6293925"/>
              <a:gd name="connsiteX186" fmla="*/ 9970851 w 12490315"/>
              <a:gd name="connsiteY186" fmla="*/ 5252978 h 6293925"/>
              <a:gd name="connsiteX187" fmla="*/ 10009762 w 12490315"/>
              <a:gd name="connsiteY187" fmla="*/ 5145973 h 6293925"/>
              <a:gd name="connsiteX188" fmla="*/ 10077855 w 12490315"/>
              <a:gd name="connsiteY188" fmla="*/ 5048697 h 6293925"/>
              <a:gd name="connsiteX189" fmla="*/ 10116766 w 12490315"/>
              <a:gd name="connsiteY189" fmla="*/ 4980603 h 6293925"/>
              <a:gd name="connsiteX190" fmla="*/ 10272409 w 12490315"/>
              <a:gd name="connsiteY190" fmla="*/ 4708229 h 6293925"/>
              <a:gd name="connsiteX191" fmla="*/ 10359957 w 12490315"/>
              <a:gd name="connsiteY191" fmla="*/ 4601225 h 6293925"/>
              <a:gd name="connsiteX192" fmla="*/ 10554511 w 12490315"/>
              <a:gd name="connsiteY192" fmla="*/ 4455310 h 6293925"/>
              <a:gd name="connsiteX193" fmla="*/ 10778247 w 12490315"/>
              <a:gd name="connsiteY193" fmla="*/ 4309395 h 6293925"/>
              <a:gd name="connsiteX194" fmla="*/ 10826885 w 12490315"/>
              <a:gd name="connsiteY194" fmla="*/ 4270484 h 6293925"/>
              <a:gd name="connsiteX195" fmla="*/ 10963072 w 12490315"/>
              <a:gd name="connsiteY195" fmla="*/ 4221846 h 6293925"/>
              <a:gd name="connsiteX196" fmla="*/ 11099260 w 12490315"/>
              <a:gd name="connsiteY196" fmla="*/ 4182935 h 6293925"/>
              <a:gd name="connsiteX197" fmla="*/ 11177081 w 12490315"/>
              <a:gd name="connsiteY197" fmla="*/ 4163480 h 6293925"/>
              <a:gd name="connsiteX198" fmla="*/ 11663464 w 12490315"/>
              <a:gd name="connsiteY198" fmla="*/ 4134297 h 6293925"/>
              <a:gd name="connsiteX199" fmla="*/ 11819106 w 12490315"/>
              <a:gd name="connsiteY199" fmla="*/ 4114842 h 6293925"/>
              <a:gd name="connsiteX200" fmla="*/ 11877472 w 12490315"/>
              <a:gd name="connsiteY200" fmla="*/ 4105114 h 6293925"/>
              <a:gd name="connsiteX201" fmla="*/ 12033115 w 12490315"/>
              <a:gd name="connsiteY201" fmla="*/ 4066203 h 6293925"/>
              <a:gd name="connsiteX202" fmla="*/ 12081753 w 12490315"/>
              <a:gd name="connsiteY202" fmla="*/ 4046748 h 6293925"/>
              <a:gd name="connsiteX203" fmla="*/ 12101209 w 12490315"/>
              <a:gd name="connsiteY203" fmla="*/ 4027293 h 6293925"/>
              <a:gd name="connsiteX204" fmla="*/ 12140119 w 12490315"/>
              <a:gd name="connsiteY204" fmla="*/ 3998110 h 6293925"/>
              <a:gd name="connsiteX205" fmla="*/ 12198485 w 12490315"/>
              <a:gd name="connsiteY205" fmla="*/ 3959199 h 6293925"/>
              <a:gd name="connsiteX206" fmla="*/ 12266579 w 12490315"/>
              <a:gd name="connsiteY206" fmla="*/ 3871650 h 6293925"/>
              <a:gd name="connsiteX207" fmla="*/ 12286034 w 12490315"/>
              <a:gd name="connsiteY207" fmla="*/ 3813284 h 6293925"/>
              <a:gd name="connsiteX208" fmla="*/ 12354128 w 12490315"/>
              <a:gd name="connsiteY208" fmla="*/ 3716007 h 6293925"/>
              <a:gd name="connsiteX209" fmla="*/ 12422221 w 12490315"/>
              <a:gd name="connsiteY209" fmla="*/ 3531182 h 6293925"/>
              <a:gd name="connsiteX210" fmla="*/ 12441677 w 12490315"/>
              <a:gd name="connsiteY210" fmla="*/ 3443633 h 6293925"/>
              <a:gd name="connsiteX211" fmla="*/ 12461132 w 12490315"/>
              <a:gd name="connsiteY211" fmla="*/ 3394995 h 6293925"/>
              <a:gd name="connsiteX212" fmla="*/ 12490315 w 12490315"/>
              <a:gd name="connsiteY212" fmla="*/ 3297718 h 6293925"/>
              <a:gd name="connsiteX213" fmla="*/ 12470860 w 12490315"/>
              <a:gd name="connsiteY213" fmla="*/ 3200442 h 6293925"/>
              <a:gd name="connsiteX214" fmla="*/ 12451404 w 12490315"/>
              <a:gd name="connsiteY214" fmla="*/ 3161531 h 6293925"/>
              <a:gd name="connsiteX215" fmla="*/ 12441677 w 12490315"/>
              <a:gd name="connsiteY215" fmla="*/ 3103165 h 6293925"/>
              <a:gd name="connsiteX216" fmla="*/ 12393038 w 12490315"/>
              <a:gd name="connsiteY216" fmla="*/ 2966978 h 6293925"/>
              <a:gd name="connsiteX217" fmla="*/ 12373583 w 12490315"/>
              <a:gd name="connsiteY217" fmla="*/ 2879429 h 6293925"/>
              <a:gd name="connsiteX218" fmla="*/ 12363855 w 12490315"/>
              <a:gd name="connsiteY218" fmla="*/ 2811335 h 6293925"/>
              <a:gd name="connsiteX0" fmla="*/ 0 w 12490315"/>
              <a:gd name="connsiteY0" fmla="*/ 749071 h 6293925"/>
              <a:gd name="connsiteX1" fmla="*/ 97277 w 12490315"/>
              <a:gd name="connsiteY1" fmla="*/ 817165 h 6293925"/>
              <a:gd name="connsiteX2" fmla="*/ 165370 w 12490315"/>
              <a:gd name="connsiteY2" fmla="*/ 836620 h 6293925"/>
              <a:gd name="connsiteX3" fmla="*/ 204281 w 12490315"/>
              <a:gd name="connsiteY3" fmla="*/ 856076 h 6293925"/>
              <a:gd name="connsiteX4" fmla="*/ 282102 w 12490315"/>
              <a:gd name="connsiteY4" fmla="*/ 885259 h 6293925"/>
              <a:gd name="connsiteX5" fmla="*/ 408562 w 12490315"/>
              <a:gd name="connsiteY5" fmla="*/ 943625 h 6293925"/>
              <a:gd name="connsiteX6" fmla="*/ 447472 w 12490315"/>
              <a:gd name="connsiteY6" fmla="*/ 953352 h 6293925"/>
              <a:gd name="connsiteX7" fmla="*/ 505838 w 12490315"/>
              <a:gd name="connsiteY7" fmla="*/ 972807 h 6293925"/>
              <a:gd name="connsiteX8" fmla="*/ 544749 w 12490315"/>
              <a:gd name="connsiteY8" fmla="*/ 982535 h 6293925"/>
              <a:gd name="connsiteX9" fmla="*/ 680936 w 12490315"/>
              <a:gd name="connsiteY9" fmla="*/ 1021446 h 6293925"/>
              <a:gd name="connsiteX10" fmla="*/ 710119 w 12490315"/>
              <a:gd name="connsiteY10" fmla="*/ 1031173 h 6293925"/>
              <a:gd name="connsiteX11" fmla="*/ 758757 w 12490315"/>
              <a:gd name="connsiteY11" fmla="*/ 1050629 h 6293925"/>
              <a:gd name="connsiteX12" fmla="*/ 875489 w 12490315"/>
              <a:gd name="connsiteY12" fmla="*/ 1070084 h 6293925"/>
              <a:gd name="connsiteX13" fmla="*/ 1031132 w 12490315"/>
              <a:gd name="connsiteY13" fmla="*/ 1099267 h 6293925"/>
              <a:gd name="connsiteX14" fmla="*/ 1089498 w 12490315"/>
              <a:gd name="connsiteY14" fmla="*/ 1108995 h 6293925"/>
              <a:gd name="connsiteX15" fmla="*/ 1303506 w 12490315"/>
              <a:gd name="connsiteY15" fmla="*/ 1128450 h 6293925"/>
              <a:gd name="connsiteX16" fmla="*/ 1498060 w 12490315"/>
              <a:gd name="connsiteY16" fmla="*/ 1157633 h 6293925"/>
              <a:gd name="connsiteX17" fmla="*/ 1595336 w 12490315"/>
              <a:gd name="connsiteY17" fmla="*/ 1167361 h 6293925"/>
              <a:gd name="connsiteX18" fmla="*/ 1663430 w 12490315"/>
              <a:gd name="connsiteY18" fmla="*/ 1186816 h 6293925"/>
              <a:gd name="connsiteX19" fmla="*/ 1750979 w 12490315"/>
              <a:gd name="connsiteY19" fmla="*/ 1196544 h 6293925"/>
              <a:gd name="connsiteX20" fmla="*/ 1945532 w 12490315"/>
              <a:gd name="connsiteY20" fmla="*/ 1215999 h 6293925"/>
              <a:gd name="connsiteX21" fmla="*/ 2276272 w 12490315"/>
              <a:gd name="connsiteY21" fmla="*/ 1245182 h 6293925"/>
              <a:gd name="connsiteX22" fmla="*/ 2645923 w 12490315"/>
              <a:gd name="connsiteY22" fmla="*/ 1264637 h 6293925"/>
              <a:gd name="connsiteX23" fmla="*/ 4036979 w 12490315"/>
              <a:gd name="connsiteY23" fmla="*/ 1245182 h 6293925"/>
              <a:gd name="connsiteX24" fmla="*/ 4202349 w 12490315"/>
              <a:gd name="connsiteY24" fmla="*/ 1225727 h 6293925"/>
              <a:gd name="connsiteX25" fmla="*/ 4387174 w 12490315"/>
              <a:gd name="connsiteY25" fmla="*/ 1196544 h 6293925"/>
              <a:gd name="connsiteX26" fmla="*/ 4523362 w 12490315"/>
              <a:gd name="connsiteY26" fmla="*/ 1177088 h 6293925"/>
              <a:gd name="connsiteX27" fmla="*/ 4640094 w 12490315"/>
              <a:gd name="connsiteY27" fmla="*/ 1157633 h 6293925"/>
              <a:gd name="connsiteX28" fmla="*/ 4679004 w 12490315"/>
              <a:gd name="connsiteY28" fmla="*/ 1147905 h 6293925"/>
              <a:gd name="connsiteX29" fmla="*/ 4786009 w 12490315"/>
              <a:gd name="connsiteY29" fmla="*/ 1128450 h 6293925"/>
              <a:gd name="connsiteX30" fmla="*/ 4863830 w 12490315"/>
              <a:gd name="connsiteY30" fmla="*/ 1089539 h 6293925"/>
              <a:gd name="connsiteX31" fmla="*/ 4941651 w 12490315"/>
              <a:gd name="connsiteY31" fmla="*/ 1050629 h 6293925"/>
              <a:gd name="connsiteX32" fmla="*/ 4970834 w 12490315"/>
              <a:gd name="connsiteY32" fmla="*/ 1040901 h 6293925"/>
              <a:gd name="connsiteX33" fmla="*/ 5019472 w 12490315"/>
              <a:gd name="connsiteY33" fmla="*/ 1011718 h 6293925"/>
              <a:gd name="connsiteX34" fmla="*/ 5048655 w 12490315"/>
              <a:gd name="connsiteY34" fmla="*/ 992263 h 6293925"/>
              <a:gd name="connsiteX35" fmla="*/ 5107021 w 12490315"/>
              <a:gd name="connsiteY35" fmla="*/ 963080 h 6293925"/>
              <a:gd name="connsiteX36" fmla="*/ 5165387 w 12490315"/>
              <a:gd name="connsiteY36" fmla="*/ 914442 h 6293925"/>
              <a:gd name="connsiteX37" fmla="*/ 5194570 w 12490315"/>
              <a:gd name="connsiteY37" fmla="*/ 875531 h 6293925"/>
              <a:gd name="connsiteX38" fmla="*/ 5223753 w 12490315"/>
              <a:gd name="connsiteY38" fmla="*/ 846348 h 6293925"/>
              <a:gd name="connsiteX39" fmla="*/ 5281714 w 12490315"/>
              <a:gd name="connsiteY39" fmla="*/ 787779 h 6293925"/>
              <a:gd name="connsiteX40" fmla="*/ 5306134 w 12490315"/>
              <a:gd name="connsiteY40" fmla="*/ 729008 h 6293925"/>
              <a:gd name="connsiteX41" fmla="*/ 5335317 w 12490315"/>
              <a:gd name="connsiteY41" fmla="*/ 685537 h 6293925"/>
              <a:gd name="connsiteX42" fmla="*/ 5359332 w 12490315"/>
              <a:gd name="connsiteY42" fmla="*/ 641864 h 6293925"/>
              <a:gd name="connsiteX43" fmla="*/ 5393076 w 12490315"/>
              <a:gd name="connsiteY43" fmla="*/ 531718 h 6293925"/>
              <a:gd name="connsiteX44" fmla="*/ 5315457 w 12490315"/>
              <a:gd name="connsiteY44" fmla="*/ 233505 h 6293925"/>
              <a:gd name="connsiteX45" fmla="*/ 5262056 w 12490315"/>
              <a:gd name="connsiteY45" fmla="*/ 141801 h 6293925"/>
              <a:gd name="connsiteX46" fmla="*/ 5145729 w 12490315"/>
              <a:gd name="connsiteY46" fmla="*/ 54051 h 6293925"/>
              <a:gd name="connsiteX47" fmla="*/ 5111176 w 12490315"/>
              <a:gd name="connsiteY47" fmla="*/ 30035 h 6293925"/>
              <a:gd name="connsiteX48" fmla="*/ 5067705 w 12490315"/>
              <a:gd name="connsiteY48" fmla="*/ 10377 h 6293925"/>
              <a:gd name="connsiteX49" fmla="*/ 4873943 w 12490315"/>
              <a:gd name="connsiteY49" fmla="*/ 2065 h 6293925"/>
              <a:gd name="connsiteX50" fmla="*/ 4679004 w 12490315"/>
              <a:gd name="connsiteY50" fmla="*/ 48680 h 6293925"/>
              <a:gd name="connsiteX51" fmla="*/ 4610911 w 12490315"/>
              <a:gd name="connsiteY51" fmla="*/ 87590 h 6293925"/>
              <a:gd name="connsiteX52" fmla="*/ 4572000 w 12490315"/>
              <a:gd name="connsiteY52" fmla="*/ 97318 h 6293925"/>
              <a:gd name="connsiteX53" fmla="*/ 4513634 w 12490315"/>
              <a:gd name="connsiteY53" fmla="*/ 145956 h 6293925"/>
              <a:gd name="connsiteX54" fmla="*/ 4474723 w 12490315"/>
              <a:gd name="connsiteY54" fmla="*/ 184867 h 6293925"/>
              <a:gd name="connsiteX55" fmla="*/ 4416357 w 12490315"/>
              <a:gd name="connsiteY55" fmla="*/ 223778 h 6293925"/>
              <a:gd name="connsiteX56" fmla="*/ 4387174 w 12490315"/>
              <a:gd name="connsiteY56" fmla="*/ 243233 h 6293925"/>
              <a:gd name="connsiteX57" fmla="*/ 4348264 w 12490315"/>
              <a:gd name="connsiteY57" fmla="*/ 301599 h 6293925"/>
              <a:gd name="connsiteX58" fmla="*/ 4309353 w 12490315"/>
              <a:gd name="connsiteY58" fmla="*/ 330782 h 6293925"/>
              <a:gd name="connsiteX59" fmla="*/ 4270443 w 12490315"/>
              <a:gd name="connsiteY59" fmla="*/ 389148 h 6293925"/>
              <a:gd name="connsiteX60" fmla="*/ 4231532 w 12490315"/>
              <a:gd name="connsiteY60" fmla="*/ 457242 h 6293925"/>
              <a:gd name="connsiteX61" fmla="*/ 4173166 w 12490315"/>
              <a:gd name="connsiteY61" fmla="*/ 535063 h 6293925"/>
              <a:gd name="connsiteX62" fmla="*/ 4134255 w 12490315"/>
              <a:gd name="connsiteY62" fmla="*/ 622612 h 6293925"/>
              <a:gd name="connsiteX63" fmla="*/ 4105072 w 12490315"/>
              <a:gd name="connsiteY63" fmla="*/ 680978 h 6293925"/>
              <a:gd name="connsiteX64" fmla="*/ 4085617 w 12490315"/>
              <a:gd name="connsiteY64" fmla="*/ 710161 h 6293925"/>
              <a:gd name="connsiteX65" fmla="*/ 4056434 w 12490315"/>
              <a:gd name="connsiteY65" fmla="*/ 797710 h 6293925"/>
              <a:gd name="connsiteX66" fmla="*/ 4036979 w 12490315"/>
              <a:gd name="connsiteY66" fmla="*/ 856076 h 6293925"/>
              <a:gd name="connsiteX67" fmla="*/ 4007796 w 12490315"/>
              <a:gd name="connsiteY67" fmla="*/ 953352 h 6293925"/>
              <a:gd name="connsiteX68" fmla="*/ 3998068 w 12490315"/>
              <a:gd name="connsiteY68" fmla="*/ 1021446 h 6293925"/>
              <a:gd name="connsiteX69" fmla="*/ 3988340 w 12490315"/>
              <a:gd name="connsiteY69" fmla="*/ 1060356 h 6293925"/>
              <a:gd name="connsiteX70" fmla="*/ 3968885 w 12490315"/>
              <a:gd name="connsiteY70" fmla="*/ 1157633 h 6293925"/>
              <a:gd name="connsiteX71" fmla="*/ 3978613 w 12490315"/>
              <a:gd name="connsiteY71" fmla="*/ 1566195 h 6293925"/>
              <a:gd name="connsiteX72" fmla="*/ 4027251 w 12490315"/>
              <a:gd name="connsiteY72" fmla="*/ 1653744 h 6293925"/>
              <a:gd name="connsiteX73" fmla="*/ 4056434 w 12490315"/>
              <a:gd name="connsiteY73" fmla="*/ 1731565 h 6293925"/>
              <a:gd name="connsiteX74" fmla="*/ 4085617 w 12490315"/>
              <a:gd name="connsiteY74" fmla="*/ 1789931 h 6293925"/>
              <a:gd name="connsiteX75" fmla="*/ 4095345 w 12490315"/>
              <a:gd name="connsiteY75" fmla="*/ 1819114 h 6293925"/>
              <a:gd name="connsiteX76" fmla="*/ 4134255 w 12490315"/>
              <a:gd name="connsiteY76" fmla="*/ 1896935 h 6293925"/>
              <a:gd name="connsiteX77" fmla="*/ 4153711 w 12490315"/>
              <a:gd name="connsiteY77" fmla="*/ 1935846 h 6293925"/>
              <a:gd name="connsiteX78" fmla="*/ 4173166 w 12490315"/>
              <a:gd name="connsiteY78" fmla="*/ 1974756 h 6293925"/>
              <a:gd name="connsiteX79" fmla="*/ 4202349 w 12490315"/>
              <a:gd name="connsiteY79" fmla="*/ 2013667 h 6293925"/>
              <a:gd name="connsiteX80" fmla="*/ 4231532 w 12490315"/>
              <a:gd name="connsiteY80" fmla="*/ 2062305 h 6293925"/>
              <a:gd name="connsiteX81" fmla="*/ 4270443 w 12490315"/>
              <a:gd name="connsiteY81" fmla="*/ 2101216 h 6293925"/>
              <a:gd name="connsiteX82" fmla="*/ 4309353 w 12490315"/>
              <a:gd name="connsiteY82" fmla="*/ 2159582 h 6293925"/>
              <a:gd name="connsiteX83" fmla="*/ 4328809 w 12490315"/>
              <a:gd name="connsiteY83" fmla="*/ 2188765 h 6293925"/>
              <a:gd name="connsiteX84" fmla="*/ 4357991 w 12490315"/>
              <a:gd name="connsiteY84" fmla="*/ 2208220 h 6293925"/>
              <a:gd name="connsiteX85" fmla="*/ 4396902 w 12490315"/>
              <a:gd name="connsiteY85" fmla="*/ 2256859 h 6293925"/>
              <a:gd name="connsiteX86" fmla="*/ 4426085 w 12490315"/>
              <a:gd name="connsiteY86" fmla="*/ 2295769 h 6293925"/>
              <a:gd name="connsiteX87" fmla="*/ 4455268 w 12490315"/>
              <a:gd name="connsiteY87" fmla="*/ 2324952 h 6293925"/>
              <a:gd name="connsiteX88" fmla="*/ 4484451 w 12490315"/>
              <a:gd name="connsiteY88" fmla="*/ 2363863 h 6293925"/>
              <a:gd name="connsiteX89" fmla="*/ 4503906 w 12490315"/>
              <a:gd name="connsiteY89" fmla="*/ 2393046 h 6293925"/>
              <a:gd name="connsiteX90" fmla="*/ 4533089 w 12490315"/>
              <a:gd name="connsiteY90" fmla="*/ 2422229 h 6293925"/>
              <a:gd name="connsiteX91" fmla="*/ 4562272 w 12490315"/>
              <a:gd name="connsiteY91" fmla="*/ 2470867 h 6293925"/>
              <a:gd name="connsiteX92" fmla="*/ 4601183 w 12490315"/>
              <a:gd name="connsiteY92" fmla="*/ 2519505 h 6293925"/>
              <a:gd name="connsiteX93" fmla="*/ 4610911 w 12490315"/>
              <a:gd name="connsiteY93" fmla="*/ 2548688 h 6293925"/>
              <a:gd name="connsiteX94" fmla="*/ 4630366 w 12490315"/>
              <a:gd name="connsiteY94" fmla="*/ 2568144 h 6293925"/>
              <a:gd name="connsiteX95" fmla="*/ 4649821 w 12490315"/>
              <a:gd name="connsiteY95" fmla="*/ 2597327 h 6293925"/>
              <a:gd name="connsiteX96" fmla="*/ 4679004 w 12490315"/>
              <a:gd name="connsiteY96" fmla="*/ 2626510 h 6293925"/>
              <a:gd name="connsiteX97" fmla="*/ 4737370 w 12490315"/>
              <a:gd name="connsiteY97" fmla="*/ 2723786 h 6293925"/>
              <a:gd name="connsiteX98" fmla="*/ 4756826 w 12490315"/>
              <a:gd name="connsiteY98" fmla="*/ 2752969 h 6293925"/>
              <a:gd name="connsiteX99" fmla="*/ 4815191 w 12490315"/>
              <a:gd name="connsiteY99" fmla="*/ 2850246 h 6293925"/>
              <a:gd name="connsiteX100" fmla="*/ 4834647 w 12490315"/>
              <a:gd name="connsiteY100" fmla="*/ 2918339 h 6293925"/>
              <a:gd name="connsiteX101" fmla="*/ 4854102 w 12490315"/>
              <a:gd name="connsiteY101" fmla="*/ 2947522 h 6293925"/>
              <a:gd name="connsiteX102" fmla="*/ 4873557 w 12490315"/>
              <a:gd name="connsiteY102" fmla="*/ 3054527 h 6293925"/>
              <a:gd name="connsiteX103" fmla="*/ 4902740 w 12490315"/>
              <a:gd name="connsiteY103" fmla="*/ 3122620 h 6293925"/>
              <a:gd name="connsiteX104" fmla="*/ 4912468 w 12490315"/>
              <a:gd name="connsiteY104" fmla="*/ 3249080 h 6293925"/>
              <a:gd name="connsiteX105" fmla="*/ 4931923 w 12490315"/>
              <a:gd name="connsiteY105" fmla="*/ 3356084 h 6293925"/>
              <a:gd name="connsiteX106" fmla="*/ 4912468 w 12490315"/>
              <a:gd name="connsiteY106" fmla="*/ 3501999 h 6293925"/>
              <a:gd name="connsiteX107" fmla="*/ 4902740 w 12490315"/>
              <a:gd name="connsiteY107" fmla="*/ 3589548 h 6293925"/>
              <a:gd name="connsiteX108" fmla="*/ 4873557 w 12490315"/>
              <a:gd name="connsiteY108" fmla="*/ 3657642 h 6293925"/>
              <a:gd name="connsiteX109" fmla="*/ 4863830 w 12490315"/>
              <a:gd name="connsiteY109" fmla="*/ 3686825 h 6293925"/>
              <a:gd name="connsiteX110" fmla="*/ 4824919 w 12490315"/>
              <a:gd name="connsiteY110" fmla="*/ 3745190 h 6293925"/>
              <a:gd name="connsiteX111" fmla="*/ 4786009 w 12490315"/>
              <a:gd name="connsiteY111" fmla="*/ 3823012 h 6293925"/>
              <a:gd name="connsiteX112" fmla="*/ 4766553 w 12490315"/>
              <a:gd name="connsiteY112" fmla="*/ 3852195 h 6293925"/>
              <a:gd name="connsiteX113" fmla="*/ 4747098 w 12490315"/>
              <a:gd name="connsiteY113" fmla="*/ 3900833 h 6293925"/>
              <a:gd name="connsiteX114" fmla="*/ 4737370 w 12490315"/>
              <a:gd name="connsiteY114" fmla="*/ 3930016 h 6293925"/>
              <a:gd name="connsiteX115" fmla="*/ 4708187 w 12490315"/>
              <a:gd name="connsiteY115" fmla="*/ 3978654 h 6293925"/>
              <a:gd name="connsiteX116" fmla="*/ 4698460 w 12490315"/>
              <a:gd name="connsiteY116" fmla="*/ 4017565 h 6293925"/>
              <a:gd name="connsiteX117" fmla="*/ 4679004 w 12490315"/>
              <a:gd name="connsiteY117" fmla="*/ 4037020 h 6293925"/>
              <a:gd name="connsiteX118" fmla="*/ 4669277 w 12490315"/>
              <a:gd name="connsiteY118" fmla="*/ 4075931 h 6293925"/>
              <a:gd name="connsiteX119" fmla="*/ 4649821 w 12490315"/>
              <a:gd name="connsiteY119" fmla="*/ 4095386 h 6293925"/>
              <a:gd name="connsiteX120" fmla="*/ 4630366 w 12490315"/>
              <a:gd name="connsiteY120" fmla="*/ 4124569 h 6293925"/>
              <a:gd name="connsiteX121" fmla="*/ 4610911 w 12490315"/>
              <a:gd name="connsiteY121" fmla="*/ 4163480 h 6293925"/>
              <a:gd name="connsiteX122" fmla="*/ 4601183 w 12490315"/>
              <a:gd name="connsiteY122" fmla="*/ 4192663 h 6293925"/>
              <a:gd name="connsiteX123" fmla="*/ 4572000 w 12490315"/>
              <a:gd name="connsiteY123" fmla="*/ 4231573 h 6293925"/>
              <a:gd name="connsiteX124" fmla="*/ 4533089 w 12490315"/>
              <a:gd name="connsiteY124" fmla="*/ 4309395 h 6293925"/>
              <a:gd name="connsiteX125" fmla="*/ 4503906 w 12490315"/>
              <a:gd name="connsiteY125" fmla="*/ 4377488 h 6293925"/>
              <a:gd name="connsiteX126" fmla="*/ 4494179 w 12490315"/>
              <a:gd name="connsiteY126" fmla="*/ 4445582 h 6293925"/>
              <a:gd name="connsiteX127" fmla="*/ 4455876 w 12490315"/>
              <a:gd name="connsiteY127" fmla="*/ 4494018 h 6293925"/>
              <a:gd name="connsiteX128" fmla="*/ 4433888 w 12490315"/>
              <a:gd name="connsiteY128" fmla="*/ 4777741 h 6293925"/>
              <a:gd name="connsiteX129" fmla="*/ 4448175 w 12490315"/>
              <a:gd name="connsiteY129" fmla="*/ 4944429 h 6293925"/>
              <a:gd name="connsiteX130" fmla="*/ 4470568 w 12490315"/>
              <a:gd name="connsiteY130" fmla="*/ 5033599 h 6293925"/>
              <a:gd name="connsiteX131" fmla="*/ 4504514 w 12490315"/>
              <a:gd name="connsiteY131" fmla="*/ 5106455 h 6293925"/>
              <a:gd name="connsiteX132" fmla="*/ 4538258 w 12490315"/>
              <a:gd name="connsiteY132" fmla="*/ 5169584 h 6293925"/>
              <a:gd name="connsiteX133" fmla="*/ 4572203 w 12490315"/>
              <a:gd name="connsiteY133" fmla="*/ 5247809 h 6293925"/>
              <a:gd name="connsiteX134" fmla="*/ 4601183 w 12490315"/>
              <a:gd name="connsiteY134" fmla="*/ 5291888 h 6293925"/>
              <a:gd name="connsiteX135" fmla="*/ 4630366 w 12490315"/>
              <a:gd name="connsiteY135" fmla="*/ 5330799 h 6293925"/>
              <a:gd name="connsiteX136" fmla="*/ 4649821 w 12490315"/>
              <a:gd name="connsiteY136" fmla="*/ 5389165 h 6293925"/>
              <a:gd name="connsiteX137" fmla="*/ 4708187 w 12490315"/>
              <a:gd name="connsiteY137" fmla="*/ 5486442 h 6293925"/>
              <a:gd name="connsiteX138" fmla="*/ 4746490 w 12490315"/>
              <a:gd name="connsiteY138" fmla="*/ 5515625 h 6293925"/>
              <a:gd name="connsiteX139" fmla="*/ 4776281 w 12490315"/>
              <a:gd name="connsiteY139" fmla="*/ 5593446 h 6293925"/>
              <a:gd name="connsiteX140" fmla="*/ 4824514 w 12490315"/>
              <a:gd name="connsiteY140" fmla="*/ 5656169 h 6293925"/>
              <a:gd name="connsiteX141" fmla="*/ 4893418 w 12490315"/>
              <a:gd name="connsiteY141" fmla="*/ 5715346 h 6293925"/>
              <a:gd name="connsiteX142" fmla="*/ 4931923 w 12490315"/>
              <a:gd name="connsiteY142" fmla="*/ 5758816 h 6293925"/>
              <a:gd name="connsiteX143" fmla="*/ 5019472 w 12490315"/>
              <a:gd name="connsiteY143" fmla="*/ 5826910 h 6293925"/>
              <a:gd name="connsiteX144" fmla="*/ 5058383 w 12490315"/>
              <a:gd name="connsiteY144" fmla="*/ 5846365 h 6293925"/>
              <a:gd name="connsiteX145" fmla="*/ 5087566 w 12490315"/>
              <a:gd name="connsiteY145" fmla="*/ 5875548 h 6293925"/>
              <a:gd name="connsiteX146" fmla="*/ 5126477 w 12490315"/>
              <a:gd name="connsiteY146" fmla="*/ 5885276 h 6293925"/>
              <a:gd name="connsiteX147" fmla="*/ 5165387 w 12490315"/>
              <a:gd name="connsiteY147" fmla="*/ 5904731 h 6293925"/>
              <a:gd name="connsiteX148" fmla="*/ 5204298 w 12490315"/>
              <a:gd name="connsiteY148" fmla="*/ 5933914 h 6293925"/>
              <a:gd name="connsiteX149" fmla="*/ 5282119 w 12490315"/>
              <a:gd name="connsiteY149" fmla="*/ 5953369 h 6293925"/>
              <a:gd name="connsiteX150" fmla="*/ 5369668 w 12490315"/>
              <a:gd name="connsiteY150" fmla="*/ 5992280 h 6293925"/>
              <a:gd name="connsiteX151" fmla="*/ 5428034 w 12490315"/>
              <a:gd name="connsiteY151" fmla="*/ 6021463 h 6293925"/>
              <a:gd name="connsiteX152" fmla="*/ 5554494 w 12490315"/>
              <a:gd name="connsiteY152" fmla="*/ 6060373 h 6293925"/>
              <a:gd name="connsiteX153" fmla="*/ 5661498 w 12490315"/>
              <a:gd name="connsiteY153" fmla="*/ 6089556 h 6293925"/>
              <a:gd name="connsiteX154" fmla="*/ 5700409 w 12490315"/>
              <a:gd name="connsiteY154" fmla="*/ 6109012 h 6293925"/>
              <a:gd name="connsiteX155" fmla="*/ 5768502 w 12490315"/>
              <a:gd name="connsiteY155" fmla="*/ 6118739 h 6293925"/>
              <a:gd name="connsiteX156" fmla="*/ 5817140 w 12490315"/>
              <a:gd name="connsiteY156" fmla="*/ 6128467 h 6293925"/>
              <a:gd name="connsiteX157" fmla="*/ 5856051 w 12490315"/>
              <a:gd name="connsiteY157" fmla="*/ 6147922 h 6293925"/>
              <a:gd name="connsiteX158" fmla="*/ 5924145 w 12490315"/>
              <a:gd name="connsiteY158" fmla="*/ 6167378 h 6293925"/>
              <a:gd name="connsiteX159" fmla="*/ 5982511 w 12490315"/>
              <a:gd name="connsiteY159" fmla="*/ 6177105 h 6293925"/>
              <a:gd name="connsiteX160" fmla="*/ 6021421 w 12490315"/>
              <a:gd name="connsiteY160" fmla="*/ 6186833 h 6293925"/>
              <a:gd name="connsiteX161" fmla="*/ 6070060 w 12490315"/>
              <a:gd name="connsiteY161" fmla="*/ 6196561 h 6293925"/>
              <a:gd name="connsiteX162" fmla="*/ 6138153 w 12490315"/>
              <a:gd name="connsiteY162" fmla="*/ 6216016 h 6293925"/>
              <a:gd name="connsiteX163" fmla="*/ 6322979 w 12490315"/>
              <a:gd name="connsiteY163" fmla="*/ 6245199 h 6293925"/>
              <a:gd name="connsiteX164" fmla="*/ 6381345 w 12490315"/>
              <a:gd name="connsiteY164" fmla="*/ 6254927 h 6293925"/>
              <a:gd name="connsiteX165" fmla="*/ 6488349 w 12490315"/>
              <a:gd name="connsiteY165" fmla="*/ 6264654 h 6293925"/>
              <a:gd name="connsiteX166" fmla="*/ 6686550 w 12490315"/>
              <a:gd name="connsiteY166" fmla="*/ 6287454 h 6293925"/>
              <a:gd name="connsiteX167" fmla="*/ 7208196 w 12490315"/>
              <a:gd name="connsiteY167" fmla="*/ 6293837 h 6293925"/>
              <a:gd name="connsiteX168" fmla="*/ 7996136 w 12490315"/>
              <a:gd name="connsiteY168" fmla="*/ 6284110 h 6293925"/>
              <a:gd name="connsiteX169" fmla="*/ 8073957 w 12490315"/>
              <a:gd name="connsiteY169" fmla="*/ 6274382 h 6293925"/>
              <a:gd name="connsiteX170" fmla="*/ 8200417 w 12490315"/>
              <a:gd name="connsiteY170" fmla="*/ 6264654 h 6293925"/>
              <a:gd name="connsiteX171" fmla="*/ 8307016 w 12490315"/>
              <a:gd name="connsiteY171" fmla="*/ 6264046 h 6293925"/>
              <a:gd name="connsiteX172" fmla="*/ 8501974 w 12490315"/>
              <a:gd name="connsiteY172" fmla="*/ 6225744 h 6293925"/>
              <a:gd name="connsiteX173" fmla="*/ 8560340 w 12490315"/>
              <a:gd name="connsiteY173" fmla="*/ 6206288 h 6293925"/>
              <a:gd name="connsiteX174" fmla="*/ 8745166 w 12490315"/>
              <a:gd name="connsiteY174" fmla="*/ 6186833 h 6293925"/>
              <a:gd name="connsiteX175" fmla="*/ 8891081 w 12490315"/>
              <a:gd name="connsiteY175" fmla="*/ 6157650 h 6293925"/>
              <a:gd name="connsiteX176" fmla="*/ 8978630 w 12490315"/>
              <a:gd name="connsiteY176" fmla="*/ 6147922 h 6293925"/>
              <a:gd name="connsiteX177" fmla="*/ 9017540 w 12490315"/>
              <a:gd name="connsiteY177" fmla="*/ 6138195 h 6293925"/>
              <a:gd name="connsiteX178" fmla="*/ 9134272 w 12490315"/>
              <a:gd name="connsiteY178" fmla="*/ 6118739 h 6293925"/>
              <a:gd name="connsiteX179" fmla="*/ 9221821 w 12490315"/>
              <a:gd name="connsiteY179" fmla="*/ 6089556 h 6293925"/>
              <a:gd name="connsiteX180" fmla="*/ 9251004 w 12490315"/>
              <a:gd name="connsiteY180" fmla="*/ 6070101 h 6293925"/>
              <a:gd name="connsiteX181" fmla="*/ 9377464 w 12490315"/>
              <a:gd name="connsiteY181" fmla="*/ 5972825 h 6293925"/>
              <a:gd name="connsiteX182" fmla="*/ 9465013 w 12490315"/>
              <a:gd name="connsiteY182" fmla="*/ 5924186 h 6293925"/>
              <a:gd name="connsiteX183" fmla="*/ 9620655 w 12490315"/>
              <a:gd name="connsiteY183" fmla="*/ 5768544 h 6293925"/>
              <a:gd name="connsiteX184" fmla="*/ 9679021 w 12490315"/>
              <a:gd name="connsiteY184" fmla="*/ 5680995 h 6293925"/>
              <a:gd name="connsiteX185" fmla="*/ 9893030 w 12490315"/>
              <a:gd name="connsiteY185" fmla="*/ 5379437 h 6293925"/>
              <a:gd name="connsiteX186" fmla="*/ 9970851 w 12490315"/>
              <a:gd name="connsiteY186" fmla="*/ 5252978 h 6293925"/>
              <a:gd name="connsiteX187" fmla="*/ 10009762 w 12490315"/>
              <a:gd name="connsiteY187" fmla="*/ 5145973 h 6293925"/>
              <a:gd name="connsiteX188" fmla="*/ 10077855 w 12490315"/>
              <a:gd name="connsiteY188" fmla="*/ 5048697 h 6293925"/>
              <a:gd name="connsiteX189" fmla="*/ 10116766 w 12490315"/>
              <a:gd name="connsiteY189" fmla="*/ 4980603 h 6293925"/>
              <a:gd name="connsiteX190" fmla="*/ 10272409 w 12490315"/>
              <a:gd name="connsiteY190" fmla="*/ 4708229 h 6293925"/>
              <a:gd name="connsiteX191" fmla="*/ 10359957 w 12490315"/>
              <a:gd name="connsiteY191" fmla="*/ 4601225 h 6293925"/>
              <a:gd name="connsiteX192" fmla="*/ 10554511 w 12490315"/>
              <a:gd name="connsiteY192" fmla="*/ 4455310 h 6293925"/>
              <a:gd name="connsiteX193" fmla="*/ 10778247 w 12490315"/>
              <a:gd name="connsiteY193" fmla="*/ 4309395 h 6293925"/>
              <a:gd name="connsiteX194" fmla="*/ 10826885 w 12490315"/>
              <a:gd name="connsiteY194" fmla="*/ 4270484 h 6293925"/>
              <a:gd name="connsiteX195" fmla="*/ 10963072 w 12490315"/>
              <a:gd name="connsiteY195" fmla="*/ 4221846 h 6293925"/>
              <a:gd name="connsiteX196" fmla="*/ 11099260 w 12490315"/>
              <a:gd name="connsiteY196" fmla="*/ 4182935 h 6293925"/>
              <a:gd name="connsiteX197" fmla="*/ 11177081 w 12490315"/>
              <a:gd name="connsiteY197" fmla="*/ 4163480 h 6293925"/>
              <a:gd name="connsiteX198" fmla="*/ 11663464 w 12490315"/>
              <a:gd name="connsiteY198" fmla="*/ 4134297 h 6293925"/>
              <a:gd name="connsiteX199" fmla="*/ 11819106 w 12490315"/>
              <a:gd name="connsiteY199" fmla="*/ 4114842 h 6293925"/>
              <a:gd name="connsiteX200" fmla="*/ 11877472 w 12490315"/>
              <a:gd name="connsiteY200" fmla="*/ 4105114 h 6293925"/>
              <a:gd name="connsiteX201" fmla="*/ 12033115 w 12490315"/>
              <a:gd name="connsiteY201" fmla="*/ 4066203 h 6293925"/>
              <a:gd name="connsiteX202" fmla="*/ 12081753 w 12490315"/>
              <a:gd name="connsiteY202" fmla="*/ 4046748 h 6293925"/>
              <a:gd name="connsiteX203" fmla="*/ 12101209 w 12490315"/>
              <a:gd name="connsiteY203" fmla="*/ 4027293 h 6293925"/>
              <a:gd name="connsiteX204" fmla="*/ 12140119 w 12490315"/>
              <a:gd name="connsiteY204" fmla="*/ 3998110 h 6293925"/>
              <a:gd name="connsiteX205" fmla="*/ 12198485 w 12490315"/>
              <a:gd name="connsiteY205" fmla="*/ 3959199 h 6293925"/>
              <a:gd name="connsiteX206" fmla="*/ 12266579 w 12490315"/>
              <a:gd name="connsiteY206" fmla="*/ 3871650 h 6293925"/>
              <a:gd name="connsiteX207" fmla="*/ 12286034 w 12490315"/>
              <a:gd name="connsiteY207" fmla="*/ 3813284 h 6293925"/>
              <a:gd name="connsiteX208" fmla="*/ 12354128 w 12490315"/>
              <a:gd name="connsiteY208" fmla="*/ 3716007 h 6293925"/>
              <a:gd name="connsiteX209" fmla="*/ 12422221 w 12490315"/>
              <a:gd name="connsiteY209" fmla="*/ 3531182 h 6293925"/>
              <a:gd name="connsiteX210" fmla="*/ 12441677 w 12490315"/>
              <a:gd name="connsiteY210" fmla="*/ 3443633 h 6293925"/>
              <a:gd name="connsiteX211" fmla="*/ 12461132 w 12490315"/>
              <a:gd name="connsiteY211" fmla="*/ 3394995 h 6293925"/>
              <a:gd name="connsiteX212" fmla="*/ 12490315 w 12490315"/>
              <a:gd name="connsiteY212" fmla="*/ 3297718 h 6293925"/>
              <a:gd name="connsiteX213" fmla="*/ 12470860 w 12490315"/>
              <a:gd name="connsiteY213" fmla="*/ 3200442 h 6293925"/>
              <a:gd name="connsiteX214" fmla="*/ 12451404 w 12490315"/>
              <a:gd name="connsiteY214" fmla="*/ 3161531 h 6293925"/>
              <a:gd name="connsiteX215" fmla="*/ 12441677 w 12490315"/>
              <a:gd name="connsiteY215" fmla="*/ 3103165 h 6293925"/>
              <a:gd name="connsiteX216" fmla="*/ 12393038 w 12490315"/>
              <a:gd name="connsiteY216" fmla="*/ 2966978 h 6293925"/>
              <a:gd name="connsiteX217" fmla="*/ 12373583 w 12490315"/>
              <a:gd name="connsiteY217" fmla="*/ 2879429 h 6293925"/>
              <a:gd name="connsiteX218" fmla="*/ 12363855 w 12490315"/>
              <a:gd name="connsiteY218" fmla="*/ 2811335 h 6293925"/>
              <a:gd name="connsiteX0" fmla="*/ 0 w 12490315"/>
              <a:gd name="connsiteY0" fmla="*/ 749071 h 6293925"/>
              <a:gd name="connsiteX1" fmla="*/ 97277 w 12490315"/>
              <a:gd name="connsiteY1" fmla="*/ 817165 h 6293925"/>
              <a:gd name="connsiteX2" fmla="*/ 165370 w 12490315"/>
              <a:gd name="connsiteY2" fmla="*/ 836620 h 6293925"/>
              <a:gd name="connsiteX3" fmla="*/ 204281 w 12490315"/>
              <a:gd name="connsiteY3" fmla="*/ 856076 h 6293925"/>
              <a:gd name="connsiteX4" fmla="*/ 282102 w 12490315"/>
              <a:gd name="connsiteY4" fmla="*/ 885259 h 6293925"/>
              <a:gd name="connsiteX5" fmla="*/ 408562 w 12490315"/>
              <a:gd name="connsiteY5" fmla="*/ 943625 h 6293925"/>
              <a:gd name="connsiteX6" fmla="*/ 447472 w 12490315"/>
              <a:gd name="connsiteY6" fmla="*/ 953352 h 6293925"/>
              <a:gd name="connsiteX7" fmla="*/ 505838 w 12490315"/>
              <a:gd name="connsiteY7" fmla="*/ 972807 h 6293925"/>
              <a:gd name="connsiteX8" fmla="*/ 544749 w 12490315"/>
              <a:gd name="connsiteY8" fmla="*/ 982535 h 6293925"/>
              <a:gd name="connsiteX9" fmla="*/ 680936 w 12490315"/>
              <a:gd name="connsiteY9" fmla="*/ 1021446 h 6293925"/>
              <a:gd name="connsiteX10" fmla="*/ 710119 w 12490315"/>
              <a:gd name="connsiteY10" fmla="*/ 1031173 h 6293925"/>
              <a:gd name="connsiteX11" fmla="*/ 758757 w 12490315"/>
              <a:gd name="connsiteY11" fmla="*/ 1050629 h 6293925"/>
              <a:gd name="connsiteX12" fmla="*/ 875489 w 12490315"/>
              <a:gd name="connsiteY12" fmla="*/ 1070084 h 6293925"/>
              <a:gd name="connsiteX13" fmla="*/ 1031132 w 12490315"/>
              <a:gd name="connsiteY13" fmla="*/ 1099267 h 6293925"/>
              <a:gd name="connsiteX14" fmla="*/ 1089498 w 12490315"/>
              <a:gd name="connsiteY14" fmla="*/ 1108995 h 6293925"/>
              <a:gd name="connsiteX15" fmla="*/ 1303506 w 12490315"/>
              <a:gd name="connsiteY15" fmla="*/ 1128450 h 6293925"/>
              <a:gd name="connsiteX16" fmla="*/ 1498060 w 12490315"/>
              <a:gd name="connsiteY16" fmla="*/ 1157633 h 6293925"/>
              <a:gd name="connsiteX17" fmla="*/ 1595336 w 12490315"/>
              <a:gd name="connsiteY17" fmla="*/ 1167361 h 6293925"/>
              <a:gd name="connsiteX18" fmla="*/ 1663430 w 12490315"/>
              <a:gd name="connsiteY18" fmla="*/ 1186816 h 6293925"/>
              <a:gd name="connsiteX19" fmla="*/ 1750979 w 12490315"/>
              <a:gd name="connsiteY19" fmla="*/ 1196544 h 6293925"/>
              <a:gd name="connsiteX20" fmla="*/ 1945532 w 12490315"/>
              <a:gd name="connsiteY20" fmla="*/ 1215999 h 6293925"/>
              <a:gd name="connsiteX21" fmla="*/ 2276272 w 12490315"/>
              <a:gd name="connsiteY21" fmla="*/ 1245182 h 6293925"/>
              <a:gd name="connsiteX22" fmla="*/ 2645923 w 12490315"/>
              <a:gd name="connsiteY22" fmla="*/ 1264637 h 6293925"/>
              <a:gd name="connsiteX23" fmla="*/ 4036979 w 12490315"/>
              <a:gd name="connsiteY23" fmla="*/ 1245182 h 6293925"/>
              <a:gd name="connsiteX24" fmla="*/ 4202349 w 12490315"/>
              <a:gd name="connsiteY24" fmla="*/ 1225727 h 6293925"/>
              <a:gd name="connsiteX25" fmla="*/ 4387174 w 12490315"/>
              <a:gd name="connsiteY25" fmla="*/ 1196544 h 6293925"/>
              <a:gd name="connsiteX26" fmla="*/ 4523362 w 12490315"/>
              <a:gd name="connsiteY26" fmla="*/ 1177088 h 6293925"/>
              <a:gd name="connsiteX27" fmla="*/ 4640094 w 12490315"/>
              <a:gd name="connsiteY27" fmla="*/ 1157633 h 6293925"/>
              <a:gd name="connsiteX28" fmla="*/ 4679004 w 12490315"/>
              <a:gd name="connsiteY28" fmla="*/ 1147905 h 6293925"/>
              <a:gd name="connsiteX29" fmla="*/ 4786009 w 12490315"/>
              <a:gd name="connsiteY29" fmla="*/ 1128450 h 6293925"/>
              <a:gd name="connsiteX30" fmla="*/ 4863830 w 12490315"/>
              <a:gd name="connsiteY30" fmla="*/ 1089539 h 6293925"/>
              <a:gd name="connsiteX31" fmla="*/ 4941651 w 12490315"/>
              <a:gd name="connsiteY31" fmla="*/ 1050629 h 6293925"/>
              <a:gd name="connsiteX32" fmla="*/ 4970834 w 12490315"/>
              <a:gd name="connsiteY32" fmla="*/ 1040901 h 6293925"/>
              <a:gd name="connsiteX33" fmla="*/ 5019472 w 12490315"/>
              <a:gd name="connsiteY33" fmla="*/ 1011718 h 6293925"/>
              <a:gd name="connsiteX34" fmla="*/ 5048655 w 12490315"/>
              <a:gd name="connsiteY34" fmla="*/ 992263 h 6293925"/>
              <a:gd name="connsiteX35" fmla="*/ 5107021 w 12490315"/>
              <a:gd name="connsiteY35" fmla="*/ 963080 h 6293925"/>
              <a:gd name="connsiteX36" fmla="*/ 5165387 w 12490315"/>
              <a:gd name="connsiteY36" fmla="*/ 914442 h 6293925"/>
              <a:gd name="connsiteX37" fmla="*/ 5194570 w 12490315"/>
              <a:gd name="connsiteY37" fmla="*/ 875531 h 6293925"/>
              <a:gd name="connsiteX38" fmla="*/ 5223753 w 12490315"/>
              <a:gd name="connsiteY38" fmla="*/ 846348 h 6293925"/>
              <a:gd name="connsiteX39" fmla="*/ 5281714 w 12490315"/>
              <a:gd name="connsiteY39" fmla="*/ 787779 h 6293925"/>
              <a:gd name="connsiteX40" fmla="*/ 5306134 w 12490315"/>
              <a:gd name="connsiteY40" fmla="*/ 729008 h 6293925"/>
              <a:gd name="connsiteX41" fmla="*/ 5335317 w 12490315"/>
              <a:gd name="connsiteY41" fmla="*/ 685537 h 6293925"/>
              <a:gd name="connsiteX42" fmla="*/ 5359332 w 12490315"/>
              <a:gd name="connsiteY42" fmla="*/ 641864 h 6293925"/>
              <a:gd name="connsiteX43" fmla="*/ 5393076 w 12490315"/>
              <a:gd name="connsiteY43" fmla="*/ 531718 h 6293925"/>
              <a:gd name="connsiteX44" fmla="*/ 5315457 w 12490315"/>
              <a:gd name="connsiteY44" fmla="*/ 233505 h 6293925"/>
              <a:gd name="connsiteX45" fmla="*/ 5262056 w 12490315"/>
              <a:gd name="connsiteY45" fmla="*/ 141801 h 6293925"/>
              <a:gd name="connsiteX46" fmla="*/ 5145729 w 12490315"/>
              <a:gd name="connsiteY46" fmla="*/ 54051 h 6293925"/>
              <a:gd name="connsiteX47" fmla="*/ 5111176 w 12490315"/>
              <a:gd name="connsiteY47" fmla="*/ 30035 h 6293925"/>
              <a:gd name="connsiteX48" fmla="*/ 5067705 w 12490315"/>
              <a:gd name="connsiteY48" fmla="*/ 10377 h 6293925"/>
              <a:gd name="connsiteX49" fmla="*/ 4873943 w 12490315"/>
              <a:gd name="connsiteY49" fmla="*/ 2065 h 6293925"/>
              <a:gd name="connsiteX50" fmla="*/ 4679004 w 12490315"/>
              <a:gd name="connsiteY50" fmla="*/ 48680 h 6293925"/>
              <a:gd name="connsiteX51" fmla="*/ 4610911 w 12490315"/>
              <a:gd name="connsiteY51" fmla="*/ 87590 h 6293925"/>
              <a:gd name="connsiteX52" fmla="*/ 4572000 w 12490315"/>
              <a:gd name="connsiteY52" fmla="*/ 97318 h 6293925"/>
              <a:gd name="connsiteX53" fmla="*/ 4513634 w 12490315"/>
              <a:gd name="connsiteY53" fmla="*/ 145956 h 6293925"/>
              <a:gd name="connsiteX54" fmla="*/ 4474723 w 12490315"/>
              <a:gd name="connsiteY54" fmla="*/ 184867 h 6293925"/>
              <a:gd name="connsiteX55" fmla="*/ 4416357 w 12490315"/>
              <a:gd name="connsiteY55" fmla="*/ 223778 h 6293925"/>
              <a:gd name="connsiteX56" fmla="*/ 4387174 w 12490315"/>
              <a:gd name="connsiteY56" fmla="*/ 243233 h 6293925"/>
              <a:gd name="connsiteX57" fmla="*/ 4348264 w 12490315"/>
              <a:gd name="connsiteY57" fmla="*/ 301599 h 6293925"/>
              <a:gd name="connsiteX58" fmla="*/ 4309353 w 12490315"/>
              <a:gd name="connsiteY58" fmla="*/ 330782 h 6293925"/>
              <a:gd name="connsiteX59" fmla="*/ 4270443 w 12490315"/>
              <a:gd name="connsiteY59" fmla="*/ 389148 h 6293925"/>
              <a:gd name="connsiteX60" fmla="*/ 4231532 w 12490315"/>
              <a:gd name="connsiteY60" fmla="*/ 457242 h 6293925"/>
              <a:gd name="connsiteX61" fmla="*/ 4173166 w 12490315"/>
              <a:gd name="connsiteY61" fmla="*/ 535063 h 6293925"/>
              <a:gd name="connsiteX62" fmla="*/ 4134255 w 12490315"/>
              <a:gd name="connsiteY62" fmla="*/ 622612 h 6293925"/>
              <a:gd name="connsiteX63" fmla="*/ 4105072 w 12490315"/>
              <a:gd name="connsiteY63" fmla="*/ 680978 h 6293925"/>
              <a:gd name="connsiteX64" fmla="*/ 4085617 w 12490315"/>
              <a:gd name="connsiteY64" fmla="*/ 710161 h 6293925"/>
              <a:gd name="connsiteX65" fmla="*/ 4056434 w 12490315"/>
              <a:gd name="connsiteY65" fmla="*/ 797710 h 6293925"/>
              <a:gd name="connsiteX66" fmla="*/ 4036979 w 12490315"/>
              <a:gd name="connsiteY66" fmla="*/ 856076 h 6293925"/>
              <a:gd name="connsiteX67" fmla="*/ 4007796 w 12490315"/>
              <a:gd name="connsiteY67" fmla="*/ 953352 h 6293925"/>
              <a:gd name="connsiteX68" fmla="*/ 3998068 w 12490315"/>
              <a:gd name="connsiteY68" fmla="*/ 1021446 h 6293925"/>
              <a:gd name="connsiteX69" fmla="*/ 3988340 w 12490315"/>
              <a:gd name="connsiteY69" fmla="*/ 1060356 h 6293925"/>
              <a:gd name="connsiteX70" fmla="*/ 3968885 w 12490315"/>
              <a:gd name="connsiteY70" fmla="*/ 1157633 h 6293925"/>
              <a:gd name="connsiteX71" fmla="*/ 3978613 w 12490315"/>
              <a:gd name="connsiteY71" fmla="*/ 1566195 h 6293925"/>
              <a:gd name="connsiteX72" fmla="*/ 4027251 w 12490315"/>
              <a:gd name="connsiteY72" fmla="*/ 1653744 h 6293925"/>
              <a:gd name="connsiteX73" fmla="*/ 4056434 w 12490315"/>
              <a:gd name="connsiteY73" fmla="*/ 1731565 h 6293925"/>
              <a:gd name="connsiteX74" fmla="*/ 4085617 w 12490315"/>
              <a:gd name="connsiteY74" fmla="*/ 1789931 h 6293925"/>
              <a:gd name="connsiteX75" fmla="*/ 4095345 w 12490315"/>
              <a:gd name="connsiteY75" fmla="*/ 1819114 h 6293925"/>
              <a:gd name="connsiteX76" fmla="*/ 4134255 w 12490315"/>
              <a:gd name="connsiteY76" fmla="*/ 1896935 h 6293925"/>
              <a:gd name="connsiteX77" fmla="*/ 4153711 w 12490315"/>
              <a:gd name="connsiteY77" fmla="*/ 1935846 h 6293925"/>
              <a:gd name="connsiteX78" fmla="*/ 4173166 w 12490315"/>
              <a:gd name="connsiteY78" fmla="*/ 1974756 h 6293925"/>
              <a:gd name="connsiteX79" fmla="*/ 4202349 w 12490315"/>
              <a:gd name="connsiteY79" fmla="*/ 2013667 h 6293925"/>
              <a:gd name="connsiteX80" fmla="*/ 4231532 w 12490315"/>
              <a:gd name="connsiteY80" fmla="*/ 2062305 h 6293925"/>
              <a:gd name="connsiteX81" fmla="*/ 4270443 w 12490315"/>
              <a:gd name="connsiteY81" fmla="*/ 2101216 h 6293925"/>
              <a:gd name="connsiteX82" fmla="*/ 4309353 w 12490315"/>
              <a:gd name="connsiteY82" fmla="*/ 2159582 h 6293925"/>
              <a:gd name="connsiteX83" fmla="*/ 4328809 w 12490315"/>
              <a:gd name="connsiteY83" fmla="*/ 2188765 h 6293925"/>
              <a:gd name="connsiteX84" fmla="*/ 4357991 w 12490315"/>
              <a:gd name="connsiteY84" fmla="*/ 2208220 h 6293925"/>
              <a:gd name="connsiteX85" fmla="*/ 4396902 w 12490315"/>
              <a:gd name="connsiteY85" fmla="*/ 2256859 h 6293925"/>
              <a:gd name="connsiteX86" fmla="*/ 4426085 w 12490315"/>
              <a:gd name="connsiteY86" fmla="*/ 2295769 h 6293925"/>
              <a:gd name="connsiteX87" fmla="*/ 4455268 w 12490315"/>
              <a:gd name="connsiteY87" fmla="*/ 2324952 h 6293925"/>
              <a:gd name="connsiteX88" fmla="*/ 4484451 w 12490315"/>
              <a:gd name="connsiteY88" fmla="*/ 2363863 h 6293925"/>
              <a:gd name="connsiteX89" fmla="*/ 4503906 w 12490315"/>
              <a:gd name="connsiteY89" fmla="*/ 2393046 h 6293925"/>
              <a:gd name="connsiteX90" fmla="*/ 4533089 w 12490315"/>
              <a:gd name="connsiteY90" fmla="*/ 2422229 h 6293925"/>
              <a:gd name="connsiteX91" fmla="*/ 4562272 w 12490315"/>
              <a:gd name="connsiteY91" fmla="*/ 2470867 h 6293925"/>
              <a:gd name="connsiteX92" fmla="*/ 4601183 w 12490315"/>
              <a:gd name="connsiteY92" fmla="*/ 2519505 h 6293925"/>
              <a:gd name="connsiteX93" fmla="*/ 4610911 w 12490315"/>
              <a:gd name="connsiteY93" fmla="*/ 2548688 h 6293925"/>
              <a:gd name="connsiteX94" fmla="*/ 4630366 w 12490315"/>
              <a:gd name="connsiteY94" fmla="*/ 2568144 h 6293925"/>
              <a:gd name="connsiteX95" fmla="*/ 4649821 w 12490315"/>
              <a:gd name="connsiteY95" fmla="*/ 2597327 h 6293925"/>
              <a:gd name="connsiteX96" fmla="*/ 4679004 w 12490315"/>
              <a:gd name="connsiteY96" fmla="*/ 2626510 h 6293925"/>
              <a:gd name="connsiteX97" fmla="*/ 4737370 w 12490315"/>
              <a:gd name="connsiteY97" fmla="*/ 2723786 h 6293925"/>
              <a:gd name="connsiteX98" fmla="*/ 4756826 w 12490315"/>
              <a:gd name="connsiteY98" fmla="*/ 2752969 h 6293925"/>
              <a:gd name="connsiteX99" fmla="*/ 4815191 w 12490315"/>
              <a:gd name="connsiteY99" fmla="*/ 2850246 h 6293925"/>
              <a:gd name="connsiteX100" fmla="*/ 4834647 w 12490315"/>
              <a:gd name="connsiteY100" fmla="*/ 2918339 h 6293925"/>
              <a:gd name="connsiteX101" fmla="*/ 4854102 w 12490315"/>
              <a:gd name="connsiteY101" fmla="*/ 2947522 h 6293925"/>
              <a:gd name="connsiteX102" fmla="*/ 4873557 w 12490315"/>
              <a:gd name="connsiteY102" fmla="*/ 3054527 h 6293925"/>
              <a:gd name="connsiteX103" fmla="*/ 4902740 w 12490315"/>
              <a:gd name="connsiteY103" fmla="*/ 3122620 h 6293925"/>
              <a:gd name="connsiteX104" fmla="*/ 4912468 w 12490315"/>
              <a:gd name="connsiteY104" fmla="*/ 3249080 h 6293925"/>
              <a:gd name="connsiteX105" fmla="*/ 4931923 w 12490315"/>
              <a:gd name="connsiteY105" fmla="*/ 3356084 h 6293925"/>
              <a:gd name="connsiteX106" fmla="*/ 4912468 w 12490315"/>
              <a:gd name="connsiteY106" fmla="*/ 3501999 h 6293925"/>
              <a:gd name="connsiteX107" fmla="*/ 4902740 w 12490315"/>
              <a:gd name="connsiteY107" fmla="*/ 3589548 h 6293925"/>
              <a:gd name="connsiteX108" fmla="*/ 4873557 w 12490315"/>
              <a:gd name="connsiteY108" fmla="*/ 3657642 h 6293925"/>
              <a:gd name="connsiteX109" fmla="*/ 4863830 w 12490315"/>
              <a:gd name="connsiteY109" fmla="*/ 3686825 h 6293925"/>
              <a:gd name="connsiteX110" fmla="*/ 4824919 w 12490315"/>
              <a:gd name="connsiteY110" fmla="*/ 3745190 h 6293925"/>
              <a:gd name="connsiteX111" fmla="*/ 4786009 w 12490315"/>
              <a:gd name="connsiteY111" fmla="*/ 3823012 h 6293925"/>
              <a:gd name="connsiteX112" fmla="*/ 4766553 w 12490315"/>
              <a:gd name="connsiteY112" fmla="*/ 3852195 h 6293925"/>
              <a:gd name="connsiteX113" fmla="*/ 4747098 w 12490315"/>
              <a:gd name="connsiteY113" fmla="*/ 3900833 h 6293925"/>
              <a:gd name="connsiteX114" fmla="*/ 4737370 w 12490315"/>
              <a:gd name="connsiteY114" fmla="*/ 3930016 h 6293925"/>
              <a:gd name="connsiteX115" fmla="*/ 4708187 w 12490315"/>
              <a:gd name="connsiteY115" fmla="*/ 3978654 h 6293925"/>
              <a:gd name="connsiteX116" fmla="*/ 4698460 w 12490315"/>
              <a:gd name="connsiteY116" fmla="*/ 4017565 h 6293925"/>
              <a:gd name="connsiteX117" fmla="*/ 4679004 w 12490315"/>
              <a:gd name="connsiteY117" fmla="*/ 4037020 h 6293925"/>
              <a:gd name="connsiteX118" fmla="*/ 4669277 w 12490315"/>
              <a:gd name="connsiteY118" fmla="*/ 4075931 h 6293925"/>
              <a:gd name="connsiteX119" fmla="*/ 4649821 w 12490315"/>
              <a:gd name="connsiteY119" fmla="*/ 4095386 h 6293925"/>
              <a:gd name="connsiteX120" fmla="*/ 4630366 w 12490315"/>
              <a:gd name="connsiteY120" fmla="*/ 4124569 h 6293925"/>
              <a:gd name="connsiteX121" fmla="*/ 4610911 w 12490315"/>
              <a:gd name="connsiteY121" fmla="*/ 4163480 h 6293925"/>
              <a:gd name="connsiteX122" fmla="*/ 4601183 w 12490315"/>
              <a:gd name="connsiteY122" fmla="*/ 4192663 h 6293925"/>
              <a:gd name="connsiteX123" fmla="*/ 4572000 w 12490315"/>
              <a:gd name="connsiteY123" fmla="*/ 4231573 h 6293925"/>
              <a:gd name="connsiteX124" fmla="*/ 4533089 w 12490315"/>
              <a:gd name="connsiteY124" fmla="*/ 4309395 h 6293925"/>
              <a:gd name="connsiteX125" fmla="*/ 4503906 w 12490315"/>
              <a:gd name="connsiteY125" fmla="*/ 4377488 h 6293925"/>
              <a:gd name="connsiteX126" fmla="*/ 4494179 w 12490315"/>
              <a:gd name="connsiteY126" fmla="*/ 4445582 h 6293925"/>
              <a:gd name="connsiteX127" fmla="*/ 4455876 w 12490315"/>
              <a:gd name="connsiteY127" fmla="*/ 4494018 h 6293925"/>
              <a:gd name="connsiteX128" fmla="*/ 4433888 w 12490315"/>
              <a:gd name="connsiteY128" fmla="*/ 4777741 h 6293925"/>
              <a:gd name="connsiteX129" fmla="*/ 4448175 w 12490315"/>
              <a:gd name="connsiteY129" fmla="*/ 4944429 h 6293925"/>
              <a:gd name="connsiteX130" fmla="*/ 4470568 w 12490315"/>
              <a:gd name="connsiteY130" fmla="*/ 5033599 h 6293925"/>
              <a:gd name="connsiteX131" fmla="*/ 4504514 w 12490315"/>
              <a:gd name="connsiteY131" fmla="*/ 5106455 h 6293925"/>
              <a:gd name="connsiteX132" fmla="*/ 4538258 w 12490315"/>
              <a:gd name="connsiteY132" fmla="*/ 5169584 h 6293925"/>
              <a:gd name="connsiteX133" fmla="*/ 4572203 w 12490315"/>
              <a:gd name="connsiteY133" fmla="*/ 5247809 h 6293925"/>
              <a:gd name="connsiteX134" fmla="*/ 4601183 w 12490315"/>
              <a:gd name="connsiteY134" fmla="*/ 5291888 h 6293925"/>
              <a:gd name="connsiteX135" fmla="*/ 4630366 w 12490315"/>
              <a:gd name="connsiteY135" fmla="*/ 5330799 h 6293925"/>
              <a:gd name="connsiteX136" fmla="*/ 4649821 w 12490315"/>
              <a:gd name="connsiteY136" fmla="*/ 5389165 h 6293925"/>
              <a:gd name="connsiteX137" fmla="*/ 4708187 w 12490315"/>
              <a:gd name="connsiteY137" fmla="*/ 5486442 h 6293925"/>
              <a:gd name="connsiteX138" fmla="*/ 4746490 w 12490315"/>
              <a:gd name="connsiteY138" fmla="*/ 5515625 h 6293925"/>
              <a:gd name="connsiteX139" fmla="*/ 4776281 w 12490315"/>
              <a:gd name="connsiteY139" fmla="*/ 5593446 h 6293925"/>
              <a:gd name="connsiteX140" fmla="*/ 4824514 w 12490315"/>
              <a:gd name="connsiteY140" fmla="*/ 5656169 h 6293925"/>
              <a:gd name="connsiteX141" fmla="*/ 4893418 w 12490315"/>
              <a:gd name="connsiteY141" fmla="*/ 5715346 h 6293925"/>
              <a:gd name="connsiteX142" fmla="*/ 4931923 w 12490315"/>
              <a:gd name="connsiteY142" fmla="*/ 5758816 h 6293925"/>
              <a:gd name="connsiteX143" fmla="*/ 5019472 w 12490315"/>
              <a:gd name="connsiteY143" fmla="*/ 5826910 h 6293925"/>
              <a:gd name="connsiteX144" fmla="*/ 5058383 w 12490315"/>
              <a:gd name="connsiteY144" fmla="*/ 5846365 h 6293925"/>
              <a:gd name="connsiteX145" fmla="*/ 5087566 w 12490315"/>
              <a:gd name="connsiteY145" fmla="*/ 5875548 h 6293925"/>
              <a:gd name="connsiteX146" fmla="*/ 5126477 w 12490315"/>
              <a:gd name="connsiteY146" fmla="*/ 5885276 h 6293925"/>
              <a:gd name="connsiteX147" fmla="*/ 5165387 w 12490315"/>
              <a:gd name="connsiteY147" fmla="*/ 5904731 h 6293925"/>
              <a:gd name="connsiteX148" fmla="*/ 5204298 w 12490315"/>
              <a:gd name="connsiteY148" fmla="*/ 5933914 h 6293925"/>
              <a:gd name="connsiteX149" fmla="*/ 5282119 w 12490315"/>
              <a:gd name="connsiteY149" fmla="*/ 5953369 h 6293925"/>
              <a:gd name="connsiteX150" fmla="*/ 5369668 w 12490315"/>
              <a:gd name="connsiteY150" fmla="*/ 5992280 h 6293925"/>
              <a:gd name="connsiteX151" fmla="*/ 5428034 w 12490315"/>
              <a:gd name="connsiteY151" fmla="*/ 6021463 h 6293925"/>
              <a:gd name="connsiteX152" fmla="*/ 5554494 w 12490315"/>
              <a:gd name="connsiteY152" fmla="*/ 6060373 h 6293925"/>
              <a:gd name="connsiteX153" fmla="*/ 5661498 w 12490315"/>
              <a:gd name="connsiteY153" fmla="*/ 6089556 h 6293925"/>
              <a:gd name="connsiteX154" fmla="*/ 5700409 w 12490315"/>
              <a:gd name="connsiteY154" fmla="*/ 6109012 h 6293925"/>
              <a:gd name="connsiteX155" fmla="*/ 5768502 w 12490315"/>
              <a:gd name="connsiteY155" fmla="*/ 6118739 h 6293925"/>
              <a:gd name="connsiteX156" fmla="*/ 5817140 w 12490315"/>
              <a:gd name="connsiteY156" fmla="*/ 6128467 h 6293925"/>
              <a:gd name="connsiteX157" fmla="*/ 5856051 w 12490315"/>
              <a:gd name="connsiteY157" fmla="*/ 6147922 h 6293925"/>
              <a:gd name="connsiteX158" fmla="*/ 5924145 w 12490315"/>
              <a:gd name="connsiteY158" fmla="*/ 6167378 h 6293925"/>
              <a:gd name="connsiteX159" fmla="*/ 5982511 w 12490315"/>
              <a:gd name="connsiteY159" fmla="*/ 6177105 h 6293925"/>
              <a:gd name="connsiteX160" fmla="*/ 6021421 w 12490315"/>
              <a:gd name="connsiteY160" fmla="*/ 6186833 h 6293925"/>
              <a:gd name="connsiteX161" fmla="*/ 6070060 w 12490315"/>
              <a:gd name="connsiteY161" fmla="*/ 6196561 h 6293925"/>
              <a:gd name="connsiteX162" fmla="*/ 6138153 w 12490315"/>
              <a:gd name="connsiteY162" fmla="*/ 6216016 h 6293925"/>
              <a:gd name="connsiteX163" fmla="*/ 6322979 w 12490315"/>
              <a:gd name="connsiteY163" fmla="*/ 6245199 h 6293925"/>
              <a:gd name="connsiteX164" fmla="*/ 6381345 w 12490315"/>
              <a:gd name="connsiteY164" fmla="*/ 6254927 h 6293925"/>
              <a:gd name="connsiteX165" fmla="*/ 6488349 w 12490315"/>
              <a:gd name="connsiteY165" fmla="*/ 6264654 h 6293925"/>
              <a:gd name="connsiteX166" fmla="*/ 6686550 w 12490315"/>
              <a:gd name="connsiteY166" fmla="*/ 6287454 h 6293925"/>
              <a:gd name="connsiteX167" fmla="*/ 7208196 w 12490315"/>
              <a:gd name="connsiteY167" fmla="*/ 6293837 h 6293925"/>
              <a:gd name="connsiteX168" fmla="*/ 7996136 w 12490315"/>
              <a:gd name="connsiteY168" fmla="*/ 6284110 h 6293925"/>
              <a:gd name="connsiteX169" fmla="*/ 8073957 w 12490315"/>
              <a:gd name="connsiteY169" fmla="*/ 6274382 h 6293925"/>
              <a:gd name="connsiteX170" fmla="*/ 8200417 w 12490315"/>
              <a:gd name="connsiteY170" fmla="*/ 6264654 h 6293925"/>
              <a:gd name="connsiteX171" fmla="*/ 8307016 w 12490315"/>
              <a:gd name="connsiteY171" fmla="*/ 6264046 h 6293925"/>
              <a:gd name="connsiteX172" fmla="*/ 8482924 w 12490315"/>
              <a:gd name="connsiteY172" fmla="*/ 6244794 h 6293925"/>
              <a:gd name="connsiteX173" fmla="*/ 8560340 w 12490315"/>
              <a:gd name="connsiteY173" fmla="*/ 6206288 h 6293925"/>
              <a:gd name="connsiteX174" fmla="*/ 8745166 w 12490315"/>
              <a:gd name="connsiteY174" fmla="*/ 6186833 h 6293925"/>
              <a:gd name="connsiteX175" fmla="*/ 8891081 w 12490315"/>
              <a:gd name="connsiteY175" fmla="*/ 6157650 h 6293925"/>
              <a:gd name="connsiteX176" fmla="*/ 8978630 w 12490315"/>
              <a:gd name="connsiteY176" fmla="*/ 6147922 h 6293925"/>
              <a:gd name="connsiteX177" fmla="*/ 9017540 w 12490315"/>
              <a:gd name="connsiteY177" fmla="*/ 6138195 h 6293925"/>
              <a:gd name="connsiteX178" fmla="*/ 9134272 w 12490315"/>
              <a:gd name="connsiteY178" fmla="*/ 6118739 h 6293925"/>
              <a:gd name="connsiteX179" fmla="*/ 9221821 w 12490315"/>
              <a:gd name="connsiteY179" fmla="*/ 6089556 h 6293925"/>
              <a:gd name="connsiteX180" fmla="*/ 9251004 w 12490315"/>
              <a:gd name="connsiteY180" fmla="*/ 6070101 h 6293925"/>
              <a:gd name="connsiteX181" fmla="*/ 9377464 w 12490315"/>
              <a:gd name="connsiteY181" fmla="*/ 5972825 h 6293925"/>
              <a:gd name="connsiteX182" fmla="*/ 9465013 w 12490315"/>
              <a:gd name="connsiteY182" fmla="*/ 5924186 h 6293925"/>
              <a:gd name="connsiteX183" fmla="*/ 9620655 w 12490315"/>
              <a:gd name="connsiteY183" fmla="*/ 5768544 h 6293925"/>
              <a:gd name="connsiteX184" fmla="*/ 9679021 w 12490315"/>
              <a:gd name="connsiteY184" fmla="*/ 5680995 h 6293925"/>
              <a:gd name="connsiteX185" fmla="*/ 9893030 w 12490315"/>
              <a:gd name="connsiteY185" fmla="*/ 5379437 h 6293925"/>
              <a:gd name="connsiteX186" fmla="*/ 9970851 w 12490315"/>
              <a:gd name="connsiteY186" fmla="*/ 5252978 h 6293925"/>
              <a:gd name="connsiteX187" fmla="*/ 10009762 w 12490315"/>
              <a:gd name="connsiteY187" fmla="*/ 5145973 h 6293925"/>
              <a:gd name="connsiteX188" fmla="*/ 10077855 w 12490315"/>
              <a:gd name="connsiteY188" fmla="*/ 5048697 h 6293925"/>
              <a:gd name="connsiteX189" fmla="*/ 10116766 w 12490315"/>
              <a:gd name="connsiteY189" fmla="*/ 4980603 h 6293925"/>
              <a:gd name="connsiteX190" fmla="*/ 10272409 w 12490315"/>
              <a:gd name="connsiteY190" fmla="*/ 4708229 h 6293925"/>
              <a:gd name="connsiteX191" fmla="*/ 10359957 w 12490315"/>
              <a:gd name="connsiteY191" fmla="*/ 4601225 h 6293925"/>
              <a:gd name="connsiteX192" fmla="*/ 10554511 w 12490315"/>
              <a:gd name="connsiteY192" fmla="*/ 4455310 h 6293925"/>
              <a:gd name="connsiteX193" fmla="*/ 10778247 w 12490315"/>
              <a:gd name="connsiteY193" fmla="*/ 4309395 h 6293925"/>
              <a:gd name="connsiteX194" fmla="*/ 10826885 w 12490315"/>
              <a:gd name="connsiteY194" fmla="*/ 4270484 h 6293925"/>
              <a:gd name="connsiteX195" fmla="*/ 10963072 w 12490315"/>
              <a:gd name="connsiteY195" fmla="*/ 4221846 h 6293925"/>
              <a:gd name="connsiteX196" fmla="*/ 11099260 w 12490315"/>
              <a:gd name="connsiteY196" fmla="*/ 4182935 h 6293925"/>
              <a:gd name="connsiteX197" fmla="*/ 11177081 w 12490315"/>
              <a:gd name="connsiteY197" fmla="*/ 4163480 h 6293925"/>
              <a:gd name="connsiteX198" fmla="*/ 11663464 w 12490315"/>
              <a:gd name="connsiteY198" fmla="*/ 4134297 h 6293925"/>
              <a:gd name="connsiteX199" fmla="*/ 11819106 w 12490315"/>
              <a:gd name="connsiteY199" fmla="*/ 4114842 h 6293925"/>
              <a:gd name="connsiteX200" fmla="*/ 11877472 w 12490315"/>
              <a:gd name="connsiteY200" fmla="*/ 4105114 h 6293925"/>
              <a:gd name="connsiteX201" fmla="*/ 12033115 w 12490315"/>
              <a:gd name="connsiteY201" fmla="*/ 4066203 h 6293925"/>
              <a:gd name="connsiteX202" fmla="*/ 12081753 w 12490315"/>
              <a:gd name="connsiteY202" fmla="*/ 4046748 h 6293925"/>
              <a:gd name="connsiteX203" fmla="*/ 12101209 w 12490315"/>
              <a:gd name="connsiteY203" fmla="*/ 4027293 h 6293925"/>
              <a:gd name="connsiteX204" fmla="*/ 12140119 w 12490315"/>
              <a:gd name="connsiteY204" fmla="*/ 3998110 h 6293925"/>
              <a:gd name="connsiteX205" fmla="*/ 12198485 w 12490315"/>
              <a:gd name="connsiteY205" fmla="*/ 3959199 h 6293925"/>
              <a:gd name="connsiteX206" fmla="*/ 12266579 w 12490315"/>
              <a:gd name="connsiteY206" fmla="*/ 3871650 h 6293925"/>
              <a:gd name="connsiteX207" fmla="*/ 12286034 w 12490315"/>
              <a:gd name="connsiteY207" fmla="*/ 3813284 h 6293925"/>
              <a:gd name="connsiteX208" fmla="*/ 12354128 w 12490315"/>
              <a:gd name="connsiteY208" fmla="*/ 3716007 h 6293925"/>
              <a:gd name="connsiteX209" fmla="*/ 12422221 w 12490315"/>
              <a:gd name="connsiteY209" fmla="*/ 3531182 h 6293925"/>
              <a:gd name="connsiteX210" fmla="*/ 12441677 w 12490315"/>
              <a:gd name="connsiteY210" fmla="*/ 3443633 h 6293925"/>
              <a:gd name="connsiteX211" fmla="*/ 12461132 w 12490315"/>
              <a:gd name="connsiteY211" fmla="*/ 3394995 h 6293925"/>
              <a:gd name="connsiteX212" fmla="*/ 12490315 w 12490315"/>
              <a:gd name="connsiteY212" fmla="*/ 3297718 h 6293925"/>
              <a:gd name="connsiteX213" fmla="*/ 12470860 w 12490315"/>
              <a:gd name="connsiteY213" fmla="*/ 3200442 h 6293925"/>
              <a:gd name="connsiteX214" fmla="*/ 12451404 w 12490315"/>
              <a:gd name="connsiteY214" fmla="*/ 3161531 h 6293925"/>
              <a:gd name="connsiteX215" fmla="*/ 12441677 w 12490315"/>
              <a:gd name="connsiteY215" fmla="*/ 3103165 h 6293925"/>
              <a:gd name="connsiteX216" fmla="*/ 12393038 w 12490315"/>
              <a:gd name="connsiteY216" fmla="*/ 2966978 h 6293925"/>
              <a:gd name="connsiteX217" fmla="*/ 12373583 w 12490315"/>
              <a:gd name="connsiteY217" fmla="*/ 2879429 h 6293925"/>
              <a:gd name="connsiteX218" fmla="*/ 12363855 w 12490315"/>
              <a:gd name="connsiteY218" fmla="*/ 2811335 h 6293925"/>
              <a:gd name="connsiteX0" fmla="*/ 0 w 12490315"/>
              <a:gd name="connsiteY0" fmla="*/ 749071 h 6293925"/>
              <a:gd name="connsiteX1" fmla="*/ 97277 w 12490315"/>
              <a:gd name="connsiteY1" fmla="*/ 817165 h 6293925"/>
              <a:gd name="connsiteX2" fmla="*/ 165370 w 12490315"/>
              <a:gd name="connsiteY2" fmla="*/ 836620 h 6293925"/>
              <a:gd name="connsiteX3" fmla="*/ 204281 w 12490315"/>
              <a:gd name="connsiteY3" fmla="*/ 856076 h 6293925"/>
              <a:gd name="connsiteX4" fmla="*/ 282102 w 12490315"/>
              <a:gd name="connsiteY4" fmla="*/ 885259 h 6293925"/>
              <a:gd name="connsiteX5" fmla="*/ 408562 w 12490315"/>
              <a:gd name="connsiteY5" fmla="*/ 943625 h 6293925"/>
              <a:gd name="connsiteX6" fmla="*/ 447472 w 12490315"/>
              <a:gd name="connsiteY6" fmla="*/ 953352 h 6293925"/>
              <a:gd name="connsiteX7" fmla="*/ 505838 w 12490315"/>
              <a:gd name="connsiteY7" fmla="*/ 972807 h 6293925"/>
              <a:gd name="connsiteX8" fmla="*/ 544749 w 12490315"/>
              <a:gd name="connsiteY8" fmla="*/ 982535 h 6293925"/>
              <a:gd name="connsiteX9" fmla="*/ 680936 w 12490315"/>
              <a:gd name="connsiteY9" fmla="*/ 1021446 h 6293925"/>
              <a:gd name="connsiteX10" fmla="*/ 710119 w 12490315"/>
              <a:gd name="connsiteY10" fmla="*/ 1031173 h 6293925"/>
              <a:gd name="connsiteX11" fmla="*/ 758757 w 12490315"/>
              <a:gd name="connsiteY11" fmla="*/ 1050629 h 6293925"/>
              <a:gd name="connsiteX12" fmla="*/ 875489 w 12490315"/>
              <a:gd name="connsiteY12" fmla="*/ 1070084 h 6293925"/>
              <a:gd name="connsiteX13" fmla="*/ 1031132 w 12490315"/>
              <a:gd name="connsiteY13" fmla="*/ 1099267 h 6293925"/>
              <a:gd name="connsiteX14" fmla="*/ 1089498 w 12490315"/>
              <a:gd name="connsiteY14" fmla="*/ 1108995 h 6293925"/>
              <a:gd name="connsiteX15" fmla="*/ 1303506 w 12490315"/>
              <a:gd name="connsiteY15" fmla="*/ 1128450 h 6293925"/>
              <a:gd name="connsiteX16" fmla="*/ 1498060 w 12490315"/>
              <a:gd name="connsiteY16" fmla="*/ 1157633 h 6293925"/>
              <a:gd name="connsiteX17" fmla="*/ 1595336 w 12490315"/>
              <a:gd name="connsiteY17" fmla="*/ 1167361 h 6293925"/>
              <a:gd name="connsiteX18" fmla="*/ 1663430 w 12490315"/>
              <a:gd name="connsiteY18" fmla="*/ 1186816 h 6293925"/>
              <a:gd name="connsiteX19" fmla="*/ 1750979 w 12490315"/>
              <a:gd name="connsiteY19" fmla="*/ 1196544 h 6293925"/>
              <a:gd name="connsiteX20" fmla="*/ 1945532 w 12490315"/>
              <a:gd name="connsiteY20" fmla="*/ 1215999 h 6293925"/>
              <a:gd name="connsiteX21" fmla="*/ 2276272 w 12490315"/>
              <a:gd name="connsiteY21" fmla="*/ 1245182 h 6293925"/>
              <a:gd name="connsiteX22" fmla="*/ 2645923 w 12490315"/>
              <a:gd name="connsiteY22" fmla="*/ 1264637 h 6293925"/>
              <a:gd name="connsiteX23" fmla="*/ 4036979 w 12490315"/>
              <a:gd name="connsiteY23" fmla="*/ 1245182 h 6293925"/>
              <a:gd name="connsiteX24" fmla="*/ 4202349 w 12490315"/>
              <a:gd name="connsiteY24" fmla="*/ 1225727 h 6293925"/>
              <a:gd name="connsiteX25" fmla="*/ 4387174 w 12490315"/>
              <a:gd name="connsiteY25" fmla="*/ 1196544 h 6293925"/>
              <a:gd name="connsiteX26" fmla="*/ 4523362 w 12490315"/>
              <a:gd name="connsiteY26" fmla="*/ 1177088 h 6293925"/>
              <a:gd name="connsiteX27" fmla="*/ 4640094 w 12490315"/>
              <a:gd name="connsiteY27" fmla="*/ 1157633 h 6293925"/>
              <a:gd name="connsiteX28" fmla="*/ 4679004 w 12490315"/>
              <a:gd name="connsiteY28" fmla="*/ 1147905 h 6293925"/>
              <a:gd name="connsiteX29" fmla="*/ 4786009 w 12490315"/>
              <a:gd name="connsiteY29" fmla="*/ 1128450 h 6293925"/>
              <a:gd name="connsiteX30" fmla="*/ 4863830 w 12490315"/>
              <a:gd name="connsiteY30" fmla="*/ 1089539 h 6293925"/>
              <a:gd name="connsiteX31" fmla="*/ 4941651 w 12490315"/>
              <a:gd name="connsiteY31" fmla="*/ 1050629 h 6293925"/>
              <a:gd name="connsiteX32" fmla="*/ 4970834 w 12490315"/>
              <a:gd name="connsiteY32" fmla="*/ 1040901 h 6293925"/>
              <a:gd name="connsiteX33" fmla="*/ 5019472 w 12490315"/>
              <a:gd name="connsiteY33" fmla="*/ 1011718 h 6293925"/>
              <a:gd name="connsiteX34" fmla="*/ 5048655 w 12490315"/>
              <a:gd name="connsiteY34" fmla="*/ 992263 h 6293925"/>
              <a:gd name="connsiteX35" fmla="*/ 5107021 w 12490315"/>
              <a:gd name="connsiteY35" fmla="*/ 963080 h 6293925"/>
              <a:gd name="connsiteX36" fmla="*/ 5165387 w 12490315"/>
              <a:gd name="connsiteY36" fmla="*/ 914442 h 6293925"/>
              <a:gd name="connsiteX37" fmla="*/ 5194570 w 12490315"/>
              <a:gd name="connsiteY37" fmla="*/ 875531 h 6293925"/>
              <a:gd name="connsiteX38" fmla="*/ 5223753 w 12490315"/>
              <a:gd name="connsiteY38" fmla="*/ 846348 h 6293925"/>
              <a:gd name="connsiteX39" fmla="*/ 5281714 w 12490315"/>
              <a:gd name="connsiteY39" fmla="*/ 787779 h 6293925"/>
              <a:gd name="connsiteX40" fmla="*/ 5306134 w 12490315"/>
              <a:gd name="connsiteY40" fmla="*/ 729008 h 6293925"/>
              <a:gd name="connsiteX41" fmla="*/ 5335317 w 12490315"/>
              <a:gd name="connsiteY41" fmla="*/ 685537 h 6293925"/>
              <a:gd name="connsiteX42" fmla="*/ 5359332 w 12490315"/>
              <a:gd name="connsiteY42" fmla="*/ 641864 h 6293925"/>
              <a:gd name="connsiteX43" fmla="*/ 5393076 w 12490315"/>
              <a:gd name="connsiteY43" fmla="*/ 531718 h 6293925"/>
              <a:gd name="connsiteX44" fmla="*/ 5315457 w 12490315"/>
              <a:gd name="connsiteY44" fmla="*/ 233505 h 6293925"/>
              <a:gd name="connsiteX45" fmla="*/ 5262056 w 12490315"/>
              <a:gd name="connsiteY45" fmla="*/ 141801 h 6293925"/>
              <a:gd name="connsiteX46" fmla="*/ 5145729 w 12490315"/>
              <a:gd name="connsiteY46" fmla="*/ 54051 h 6293925"/>
              <a:gd name="connsiteX47" fmla="*/ 5111176 w 12490315"/>
              <a:gd name="connsiteY47" fmla="*/ 30035 h 6293925"/>
              <a:gd name="connsiteX48" fmla="*/ 5067705 w 12490315"/>
              <a:gd name="connsiteY48" fmla="*/ 10377 h 6293925"/>
              <a:gd name="connsiteX49" fmla="*/ 4873943 w 12490315"/>
              <a:gd name="connsiteY49" fmla="*/ 2065 h 6293925"/>
              <a:gd name="connsiteX50" fmla="*/ 4679004 w 12490315"/>
              <a:gd name="connsiteY50" fmla="*/ 48680 h 6293925"/>
              <a:gd name="connsiteX51" fmla="*/ 4610911 w 12490315"/>
              <a:gd name="connsiteY51" fmla="*/ 87590 h 6293925"/>
              <a:gd name="connsiteX52" fmla="*/ 4572000 w 12490315"/>
              <a:gd name="connsiteY52" fmla="*/ 97318 h 6293925"/>
              <a:gd name="connsiteX53" fmla="*/ 4513634 w 12490315"/>
              <a:gd name="connsiteY53" fmla="*/ 145956 h 6293925"/>
              <a:gd name="connsiteX54" fmla="*/ 4474723 w 12490315"/>
              <a:gd name="connsiteY54" fmla="*/ 184867 h 6293925"/>
              <a:gd name="connsiteX55" fmla="*/ 4416357 w 12490315"/>
              <a:gd name="connsiteY55" fmla="*/ 223778 h 6293925"/>
              <a:gd name="connsiteX56" fmla="*/ 4387174 w 12490315"/>
              <a:gd name="connsiteY56" fmla="*/ 243233 h 6293925"/>
              <a:gd name="connsiteX57" fmla="*/ 4348264 w 12490315"/>
              <a:gd name="connsiteY57" fmla="*/ 301599 h 6293925"/>
              <a:gd name="connsiteX58" fmla="*/ 4309353 w 12490315"/>
              <a:gd name="connsiteY58" fmla="*/ 330782 h 6293925"/>
              <a:gd name="connsiteX59" fmla="*/ 4270443 w 12490315"/>
              <a:gd name="connsiteY59" fmla="*/ 389148 h 6293925"/>
              <a:gd name="connsiteX60" fmla="*/ 4231532 w 12490315"/>
              <a:gd name="connsiteY60" fmla="*/ 457242 h 6293925"/>
              <a:gd name="connsiteX61" fmla="*/ 4173166 w 12490315"/>
              <a:gd name="connsiteY61" fmla="*/ 535063 h 6293925"/>
              <a:gd name="connsiteX62" fmla="*/ 4134255 w 12490315"/>
              <a:gd name="connsiteY62" fmla="*/ 622612 h 6293925"/>
              <a:gd name="connsiteX63" fmla="*/ 4105072 w 12490315"/>
              <a:gd name="connsiteY63" fmla="*/ 680978 h 6293925"/>
              <a:gd name="connsiteX64" fmla="*/ 4085617 w 12490315"/>
              <a:gd name="connsiteY64" fmla="*/ 710161 h 6293925"/>
              <a:gd name="connsiteX65" fmla="*/ 4056434 w 12490315"/>
              <a:gd name="connsiteY65" fmla="*/ 797710 h 6293925"/>
              <a:gd name="connsiteX66" fmla="*/ 4036979 w 12490315"/>
              <a:gd name="connsiteY66" fmla="*/ 856076 h 6293925"/>
              <a:gd name="connsiteX67" fmla="*/ 4007796 w 12490315"/>
              <a:gd name="connsiteY67" fmla="*/ 953352 h 6293925"/>
              <a:gd name="connsiteX68" fmla="*/ 3998068 w 12490315"/>
              <a:gd name="connsiteY68" fmla="*/ 1021446 h 6293925"/>
              <a:gd name="connsiteX69" fmla="*/ 3988340 w 12490315"/>
              <a:gd name="connsiteY69" fmla="*/ 1060356 h 6293925"/>
              <a:gd name="connsiteX70" fmla="*/ 3968885 w 12490315"/>
              <a:gd name="connsiteY70" fmla="*/ 1157633 h 6293925"/>
              <a:gd name="connsiteX71" fmla="*/ 3978613 w 12490315"/>
              <a:gd name="connsiteY71" fmla="*/ 1566195 h 6293925"/>
              <a:gd name="connsiteX72" fmla="*/ 4027251 w 12490315"/>
              <a:gd name="connsiteY72" fmla="*/ 1653744 h 6293925"/>
              <a:gd name="connsiteX73" fmla="*/ 4056434 w 12490315"/>
              <a:gd name="connsiteY73" fmla="*/ 1731565 h 6293925"/>
              <a:gd name="connsiteX74" fmla="*/ 4085617 w 12490315"/>
              <a:gd name="connsiteY74" fmla="*/ 1789931 h 6293925"/>
              <a:gd name="connsiteX75" fmla="*/ 4095345 w 12490315"/>
              <a:gd name="connsiteY75" fmla="*/ 1819114 h 6293925"/>
              <a:gd name="connsiteX76" fmla="*/ 4134255 w 12490315"/>
              <a:gd name="connsiteY76" fmla="*/ 1896935 h 6293925"/>
              <a:gd name="connsiteX77" fmla="*/ 4153711 w 12490315"/>
              <a:gd name="connsiteY77" fmla="*/ 1935846 h 6293925"/>
              <a:gd name="connsiteX78" fmla="*/ 4173166 w 12490315"/>
              <a:gd name="connsiteY78" fmla="*/ 1974756 h 6293925"/>
              <a:gd name="connsiteX79" fmla="*/ 4202349 w 12490315"/>
              <a:gd name="connsiteY79" fmla="*/ 2013667 h 6293925"/>
              <a:gd name="connsiteX80" fmla="*/ 4231532 w 12490315"/>
              <a:gd name="connsiteY80" fmla="*/ 2062305 h 6293925"/>
              <a:gd name="connsiteX81" fmla="*/ 4270443 w 12490315"/>
              <a:gd name="connsiteY81" fmla="*/ 2101216 h 6293925"/>
              <a:gd name="connsiteX82" fmla="*/ 4309353 w 12490315"/>
              <a:gd name="connsiteY82" fmla="*/ 2159582 h 6293925"/>
              <a:gd name="connsiteX83" fmla="*/ 4328809 w 12490315"/>
              <a:gd name="connsiteY83" fmla="*/ 2188765 h 6293925"/>
              <a:gd name="connsiteX84" fmla="*/ 4357991 w 12490315"/>
              <a:gd name="connsiteY84" fmla="*/ 2208220 h 6293925"/>
              <a:gd name="connsiteX85" fmla="*/ 4396902 w 12490315"/>
              <a:gd name="connsiteY85" fmla="*/ 2256859 h 6293925"/>
              <a:gd name="connsiteX86" fmla="*/ 4426085 w 12490315"/>
              <a:gd name="connsiteY86" fmla="*/ 2295769 h 6293925"/>
              <a:gd name="connsiteX87" fmla="*/ 4455268 w 12490315"/>
              <a:gd name="connsiteY87" fmla="*/ 2324952 h 6293925"/>
              <a:gd name="connsiteX88" fmla="*/ 4484451 w 12490315"/>
              <a:gd name="connsiteY88" fmla="*/ 2363863 h 6293925"/>
              <a:gd name="connsiteX89" fmla="*/ 4503906 w 12490315"/>
              <a:gd name="connsiteY89" fmla="*/ 2393046 h 6293925"/>
              <a:gd name="connsiteX90" fmla="*/ 4533089 w 12490315"/>
              <a:gd name="connsiteY90" fmla="*/ 2422229 h 6293925"/>
              <a:gd name="connsiteX91" fmla="*/ 4562272 w 12490315"/>
              <a:gd name="connsiteY91" fmla="*/ 2470867 h 6293925"/>
              <a:gd name="connsiteX92" fmla="*/ 4601183 w 12490315"/>
              <a:gd name="connsiteY92" fmla="*/ 2519505 h 6293925"/>
              <a:gd name="connsiteX93" fmla="*/ 4610911 w 12490315"/>
              <a:gd name="connsiteY93" fmla="*/ 2548688 h 6293925"/>
              <a:gd name="connsiteX94" fmla="*/ 4630366 w 12490315"/>
              <a:gd name="connsiteY94" fmla="*/ 2568144 h 6293925"/>
              <a:gd name="connsiteX95" fmla="*/ 4649821 w 12490315"/>
              <a:gd name="connsiteY95" fmla="*/ 2597327 h 6293925"/>
              <a:gd name="connsiteX96" fmla="*/ 4679004 w 12490315"/>
              <a:gd name="connsiteY96" fmla="*/ 2626510 h 6293925"/>
              <a:gd name="connsiteX97" fmla="*/ 4737370 w 12490315"/>
              <a:gd name="connsiteY97" fmla="*/ 2723786 h 6293925"/>
              <a:gd name="connsiteX98" fmla="*/ 4756826 w 12490315"/>
              <a:gd name="connsiteY98" fmla="*/ 2752969 h 6293925"/>
              <a:gd name="connsiteX99" fmla="*/ 4815191 w 12490315"/>
              <a:gd name="connsiteY99" fmla="*/ 2850246 h 6293925"/>
              <a:gd name="connsiteX100" fmla="*/ 4834647 w 12490315"/>
              <a:gd name="connsiteY100" fmla="*/ 2918339 h 6293925"/>
              <a:gd name="connsiteX101" fmla="*/ 4854102 w 12490315"/>
              <a:gd name="connsiteY101" fmla="*/ 2947522 h 6293925"/>
              <a:gd name="connsiteX102" fmla="*/ 4873557 w 12490315"/>
              <a:gd name="connsiteY102" fmla="*/ 3054527 h 6293925"/>
              <a:gd name="connsiteX103" fmla="*/ 4902740 w 12490315"/>
              <a:gd name="connsiteY103" fmla="*/ 3122620 h 6293925"/>
              <a:gd name="connsiteX104" fmla="*/ 4912468 w 12490315"/>
              <a:gd name="connsiteY104" fmla="*/ 3249080 h 6293925"/>
              <a:gd name="connsiteX105" fmla="*/ 4931923 w 12490315"/>
              <a:gd name="connsiteY105" fmla="*/ 3356084 h 6293925"/>
              <a:gd name="connsiteX106" fmla="*/ 4912468 w 12490315"/>
              <a:gd name="connsiteY106" fmla="*/ 3501999 h 6293925"/>
              <a:gd name="connsiteX107" fmla="*/ 4902740 w 12490315"/>
              <a:gd name="connsiteY107" fmla="*/ 3589548 h 6293925"/>
              <a:gd name="connsiteX108" fmla="*/ 4873557 w 12490315"/>
              <a:gd name="connsiteY108" fmla="*/ 3657642 h 6293925"/>
              <a:gd name="connsiteX109" fmla="*/ 4863830 w 12490315"/>
              <a:gd name="connsiteY109" fmla="*/ 3686825 h 6293925"/>
              <a:gd name="connsiteX110" fmla="*/ 4824919 w 12490315"/>
              <a:gd name="connsiteY110" fmla="*/ 3745190 h 6293925"/>
              <a:gd name="connsiteX111" fmla="*/ 4786009 w 12490315"/>
              <a:gd name="connsiteY111" fmla="*/ 3823012 h 6293925"/>
              <a:gd name="connsiteX112" fmla="*/ 4766553 w 12490315"/>
              <a:gd name="connsiteY112" fmla="*/ 3852195 h 6293925"/>
              <a:gd name="connsiteX113" fmla="*/ 4747098 w 12490315"/>
              <a:gd name="connsiteY113" fmla="*/ 3900833 h 6293925"/>
              <a:gd name="connsiteX114" fmla="*/ 4737370 w 12490315"/>
              <a:gd name="connsiteY114" fmla="*/ 3930016 h 6293925"/>
              <a:gd name="connsiteX115" fmla="*/ 4708187 w 12490315"/>
              <a:gd name="connsiteY115" fmla="*/ 3978654 h 6293925"/>
              <a:gd name="connsiteX116" fmla="*/ 4698460 w 12490315"/>
              <a:gd name="connsiteY116" fmla="*/ 4017565 h 6293925"/>
              <a:gd name="connsiteX117" fmla="*/ 4679004 w 12490315"/>
              <a:gd name="connsiteY117" fmla="*/ 4037020 h 6293925"/>
              <a:gd name="connsiteX118" fmla="*/ 4669277 w 12490315"/>
              <a:gd name="connsiteY118" fmla="*/ 4075931 h 6293925"/>
              <a:gd name="connsiteX119" fmla="*/ 4649821 w 12490315"/>
              <a:gd name="connsiteY119" fmla="*/ 4095386 h 6293925"/>
              <a:gd name="connsiteX120" fmla="*/ 4630366 w 12490315"/>
              <a:gd name="connsiteY120" fmla="*/ 4124569 h 6293925"/>
              <a:gd name="connsiteX121" fmla="*/ 4610911 w 12490315"/>
              <a:gd name="connsiteY121" fmla="*/ 4163480 h 6293925"/>
              <a:gd name="connsiteX122" fmla="*/ 4601183 w 12490315"/>
              <a:gd name="connsiteY122" fmla="*/ 4192663 h 6293925"/>
              <a:gd name="connsiteX123" fmla="*/ 4572000 w 12490315"/>
              <a:gd name="connsiteY123" fmla="*/ 4231573 h 6293925"/>
              <a:gd name="connsiteX124" fmla="*/ 4533089 w 12490315"/>
              <a:gd name="connsiteY124" fmla="*/ 4309395 h 6293925"/>
              <a:gd name="connsiteX125" fmla="*/ 4503906 w 12490315"/>
              <a:gd name="connsiteY125" fmla="*/ 4377488 h 6293925"/>
              <a:gd name="connsiteX126" fmla="*/ 4494179 w 12490315"/>
              <a:gd name="connsiteY126" fmla="*/ 4445582 h 6293925"/>
              <a:gd name="connsiteX127" fmla="*/ 4455876 w 12490315"/>
              <a:gd name="connsiteY127" fmla="*/ 4494018 h 6293925"/>
              <a:gd name="connsiteX128" fmla="*/ 4433888 w 12490315"/>
              <a:gd name="connsiteY128" fmla="*/ 4777741 h 6293925"/>
              <a:gd name="connsiteX129" fmla="*/ 4448175 w 12490315"/>
              <a:gd name="connsiteY129" fmla="*/ 4944429 h 6293925"/>
              <a:gd name="connsiteX130" fmla="*/ 4470568 w 12490315"/>
              <a:gd name="connsiteY130" fmla="*/ 5033599 h 6293925"/>
              <a:gd name="connsiteX131" fmla="*/ 4504514 w 12490315"/>
              <a:gd name="connsiteY131" fmla="*/ 5106455 h 6293925"/>
              <a:gd name="connsiteX132" fmla="*/ 4538258 w 12490315"/>
              <a:gd name="connsiteY132" fmla="*/ 5169584 h 6293925"/>
              <a:gd name="connsiteX133" fmla="*/ 4572203 w 12490315"/>
              <a:gd name="connsiteY133" fmla="*/ 5247809 h 6293925"/>
              <a:gd name="connsiteX134" fmla="*/ 4601183 w 12490315"/>
              <a:gd name="connsiteY134" fmla="*/ 5291888 h 6293925"/>
              <a:gd name="connsiteX135" fmla="*/ 4630366 w 12490315"/>
              <a:gd name="connsiteY135" fmla="*/ 5330799 h 6293925"/>
              <a:gd name="connsiteX136" fmla="*/ 4649821 w 12490315"/>
              <a:gd name="connsiteY136" fmla="*/ 5389165 h 6293925"/>
              <a:gd name="connsiteX137" fmla="*/ 4708187 w 12490315"/>
              <a:gd name="connsiteY137" fmla="*/ 5486442 h 6293925"/>
              <a:gd name="connsiteX138" fmla="*/ 4746490 w 12490315"/>
              <a:gd name="connsiteY138" fmla="*/ 5515625 h 6293925"/>
              <a:gd name="connsiteX139" fmla="*/ 4776281 w 12490315"/>
              <a:gd name="connsiteY139" fmla="*/ 5593446 h 6293925"/>
              <a:gd name="connsiteX140" fmla="*/ 4824514 w 12490315"/>
              <a:gd name="connsiteY140" fmla="*/ 5656169 h 6293925"/>
              <a:gd name="connsiteX141" fmla="*/ 4893418 w 12490315"/>
              <a:gd name="connsiteY141" fmla="*/ 5715346 h 6293925"/>
              <a:gd name="connsiteX142" fmla="*/ 4931923 w 12490315"/>
              <a:gd name="connsiteY142" fmla="*/ 5758816 h 6293925"/>
              <a:gd name="connsiteX143" fmla="*/ 5019472 w 12490315"/>
              <a:gd name="connsiteY143" fmla="*/ 5826910 h 6293925"/>
              <a:gd name="connsiteX144" fmla="*/ 5058383 w 12490315"/>
              <a:gd name="connsiteY144" fmla="*/ 5846365 h 6293925"/>
              <a:gd name="connsiteX145" fmla="*/ 5087566 w 12490315"/>
              <a:gd name="connsiteY145" fmla="*/ 5875548 h 6293925"/>
              <a:gd name="connsiteX146" fmla="*/ 5126477 w 12490315"/>
              <a:gd name="connsiteY146" fmla="*/ 5885276 h 6293925"/>
              <a:gd name="connsiteX147" fmla="*/ 5165387 w 12490315"/>
              <a:gd name="connsiteY147" fmla="*/ 5904731 h 6293925"/>
              <a:gd name="connsiteX148" fmla="*/ 5204298 w 12490315"/>
              <a:gd name="connsiteY148" fmla="*/ 5933914 h 6293925"/>
              <a:gd name="connsiteX149" fmla="*/ 5282119 w 12490315"/>
              <a:gd name="connsiteY149" fmla="*/ 5953369 h 6293925"/>
              <a:gd name="connsiteX150" fmla="*/ 5369668 w 12490315"/>
              <a:gd name="connsiteY150" fmla="*/ 5992280 h 6293925"/>
              <a:gd name="connsiteX151" fmla="*/ 5428034 w 12490315"/>
              <a:gd name="connsiteY151" fmla="*/ 6021463 h 6293925"/>
              <a:gd name="connsiteX152" fmla="*/ 5554494 w 12490315"/>
              <a:gd name="connsiteY152" fmla="*/ 6060373 h 6293925"/>
              <a:gd name="connsiteX153" fmla="*/ 5661498 w 12490315"/>
              <a:gd name="connsiteY153" fmla="*/ 6089556 h 6293925"/>
              <a:gd name="connsiteX154" fmla="*/ 5700409 w 12490315"/>
              <a:gd name="connsiteY154" fmla="*/ 6109012 h 6293925"/>
              <a:gd name="connsiteX155" fmla="*/ 5768502 w 12490315"/>
              <a:gd name="connsiteY155" fmla="*/ 6118739 h 6293925"/>
              <a:gd name="connsiteX156" fmla="*/ 5817140 w 12490315"/>
              <a:gd name="connsiteY156" fmla="*/ 6128467 h 6293925"/>
              <a:gd name="connsiteX157" fmla="*/ 5856051 w 12490315"/>
              <a:gd name="connsiteY157" fmla="*/ 6147922 h 6293925"/>
              <a:gd name="connsiteX158" fmla="*/ 5924145 w 12490315"/>
              <a:gd name="connsiteY158" fmla="*/ 6167378 h 6293925"/>
              <a:gd name="connsiteX159" fmla="*/ 5982511 w 12490315"/>
              <a:gd name="connsiteY159" fmla="*/ 6177105 h 6293925"/>
              <a:gd name="connsiteX160" fmla="*/ 6021421 w 12490315"/>
              <a:gd name="connsiteY160" fmla="*/ 6186833 h 6293925"/>
              <a:gd name="connsiteX161" fmla="*/ 6070060 w 12490315"/>
              <a:gd name="connsiteY161" fmla="*/ 6196561 h 6293925"/>
              <a:gd name="connsiteX162" fmla="*/ 6138153 w 12490315"/>
              <a:gd name="connsiteY162" fmla="*/ 6216016 h 6293925"/>
              <a:gd name="connsiteX163" fmla="*/ 6322979 w 12490315"/>
              <a:gd name="connsiteY163" fmla="*/ 6245199 h 6293925"/>
              <a:gd name="connsiteX164" fmla="*/ 6381345 w 12490315"/>
              <a:gd name="connsiteY164" fmla="*/ 6254927 h 6293925"/>
              <a:gd name="connsiteX165" fmla="*/ 6488349 w 12490315"/>
              <a:gd name="connsiteY165" fmla="*/ 6264654 h 6293925"/>
              <a:gd name="connsiteX166" fmla="*/ 6686550 w 12490315"/>
              <a:gd name="connsiteY166" fmla="*/ 6287454 h 6293925"/>
              <a:gd name="connsiteX167" fmla="*/ 7208196 w 12490315"/>
              <a:gd name="connsiteY167" fmla="*/ 6293837 h 6293925"/>
              <a:gd name="connsiteX168" fmla="*/ 7996136 w 12490315"/>
              <a:gd name="connsiteY168" fmla="*/ 6284110 h 6293925"/>
              <a:gd name="connsiteX169" fmla="*/ 8073957 w 12490315"/>
              <a:gd name="connsiteY169" fmla="*/ 6274382 h 6293925"/>
              <a:gd name="connsiteX170" fmla="*/ 8200417 w 12490315"/>
              <a:gd name="connsiteY170" fmla="*/ 6264654 h 6293925"/>
              <a:gd name="connsiteX171" fmla="*/ 8307016 w 12490315"/>
              <a:gd name="connsiteY171" fmla="*/ 6264046 h 6293925"/>
              <a:gd name="connsiteX172" fmla="*/ 8482924 w 12490315"/>
              <a:gd name="connsiteY172" fmla="*/ 6244794 h 6293925"/>
              <a:gd name="connsiteX173" fmla="*/ 8588915 w 12490315"/>
              <a:gd name="connsiteY173" fmla="*/ 6234863 h 6293925"/>
              <a:gd name="connsiteX174" fmla="*/ 8745166 w 12490315"/>
              <a:gd name="connsiteY174" fmla="*/ 6186833 h 6293925"/>
              <a:gd name="connsiteX175" fmla="*/ 8891081 w 12490315"/>
              <a:gd name="connsiteY175" fmla="*/ 6157650 h 6293925"/>
              <a:gd name="connsiteX176" fmla="*/ 8978630 w 12490315"/>
              <a:gd name="connsiteY176" fmla="*/ 6147922 h 6293925"/>
              <a:gd name="connsiteX177" fmla="*/ 9017540 w 12490315"/>
              <a:gd name="connsiteY177" fmla="*/ 6138195 h 6293925"/>
              <a:gd name="connsiteX178" fmla="*/ 9134272 w 12490315"/>
              <a:gd name="connsiteY178" fmla="*/ 6118739 h 6293925"/>
              <a:gd name="connsiteX179" fmla="*/ 9221821 w 12490315"/>
              <a:gd name="connsiteY179" fmla="*/ 6089556 h 6293925"/>
              <a:gd name="connsiteX180" fmla="*/ 9251004 w 12490315"/>
              <a:gd name="connsiteY180" fmla="*/ 6070101 h 6293925"/>
              <a:gd name="connsiteX181" fmla="*/ 9377464 w 12490315"/>
              <a:gd name="connsiteY181" fmla="*/ 5972825 h 6293925"/>
              <a:gd name="connsiteX182" fmla="*/ 9465013 w 12490315"/>
              <a:gd name="connsiteY182" fmla="*/ 5924186 h 6293925"/>
              <a:gd name="connsiteX183" fmla="*/ 9620655 w 12490315"/>
              <a:gd name="connsiteY183" fmla="*/ 5768544 h 6293925"/>
              <a:gd name="connsiteX184" fmla="*/ 9679021 w 12490315"/>
              <a:gd name="connsiteY184" fmla="*/ 5680995 h 6293925"/>
              <a:gd name="connsiteX185" fmla="*/ 9893030 w 12490315"/>
              <a:gd name="connsiteY185" fmla="*/ 5379437 h 6293925"/>
              <a:gd name="connsiteX186" fmla="*/ 9970851 w 12490315"/>
              <a:gd name="connsiteY186" fmla="*/ 5252978 h 6293925"/>
              <a:gd name="connsiteX187" fmla="*/ 10009762 w 12490315"/>
              <a:gd name="connsiteY187" fmla="*/ 5145973 h 6293925"/>
              <a:gd name="connsiteX188" fmla="*/ 10077855 w 12490315"/>
              <a:gd name="connsiteY188" fmla="*/ 5048697 h 6293925"/>
              <a:gd name="connsiteX189" fmla="*/ 10116766 w 12490315"/>
              <a:gd name="connsiteY189" fmla="*/ 4980603 h 6293925"/>
              <a:gd name="connsiteX190" fmla="*/ 10272409 w 12490315"/>
              <a:gd name="connsiteY190" fmla="*/ 4708229 h 6293925"/>
              <a:gd name="connsiteX191" fmla="*/ 10359957 w 12490315"/>
              <a:gd name="connsiteY191" fmla="*/ 4601225 h 6293925"/>
              <a:gd name="connsiteX192" fmla="*/ 10554511 w 12490315"/>
              <a:gd name="connsiteY192" fmla="*/ 4455310 h 6293925"/>
              <a:gd name="connsiteX193" fmla="*/ 10778247 w 12490315"/>
              <a:gd name="connsiteY193" fmla="*/ 4309395 h 6293925"/>
              <a:gd name="connsiteX194" fmla="*/ 10826885 w 12490315"/>
              <a:gd name="connsiteY194" fmla="*/ 4270484 h 6293925"/>
              <a:gd name="connsiteX195" fmla="*/ 10963072 w 12490315"/>
              <a:gd name="connsiteY195" fmla="*/ 4221846 h 6293925"/>
              <a:gd name="connsiteX196" fmla="*/ 11099260 w 12490315"/>
              <a:gd name="connsiteY196" fmla="*/ 4182935 h 6293925"/>
              <a:gd name="connsiteX197" fmla="*/ 11177081 w 12490315"/>
              <a:gd name="connsiteY197" fmla="*/ 4163480 h 6293925"/>
              <a:gd name="connsiteX198" fmla="*/ 11663464 w 12490315"/>
              <a:gd name="connsiteY198" fmla="*/ 4134297 h 6293925"/>
              <a:gd name="connsiteX199" fmla="*/ 11819106 w 12490315"/>
              <a:gd name="connsiteY199" fmla="*/ 4114842 h 6293925"/>
              <a:gd name="connsiteX200" fmla="*/ 11877472 w 12490315"/>
              <a:gd name="connsiteY200" fmla="*/ 4105114 h 6293925"/>
              <a:gd name="connsiteX201" fmla="*/ 12033115 w 12490315"/>
              <a:gd name="connsiteY201" fmla="*/ 4066203 h 6293925"/>
              <a:gd name="connsiteX202" fmla="*/ 12081753 w 12490315"/>
              <a:gd name="connsiteY202" fmla="*/ 4046748 h 6293925"/>
              <a:gd name="connsiteX203" fmla="*/ 12101209 w 12490315"/>
              <a:gd name="connsiteY203" fmla="*/ 4027293 h 6293925"/>
              <a:gd name="connsiteX204" fmla="*/ 12140119 w 12490315"/>
              <a:gd name="connsiteY204" fmla="*/ 3998110 h 6293925"/>
              <a:gd name="connsiteX205" fmla="*/ 12198485 w 12490315"/>
              <a:gd name="connsiteY205" fmla="*/ 3959199 h 6293925"/>
              <a:gd name="connsiteX206" fmla="*/ 12266579 w 12490315"/>
              <a:gd name="connsiteY206" fmla="*/ 3871650 h 6293925"/>
              <a:gd name="connsiteX207" fmla="*/ 12286034 w 12490315"/>
              <a:gd name="connsiteY207" fmla="*/ 3813284 h 6293925"/>
              <a:gd name="connsiteX208" fmla="*/ 12354128 w 12490315"/>
              <a:gd name="connsiteY208" fmla="*/ 3716007 h 6293925"/>
              <a:gd name="connsiteX209" fmla="*/ 12422221 w 12490315"/>
              <a:gd name="connsiteY209" fmla="*/ 3531182 h 6293925"/>
              <a:gd name="connsiteX210" fmla="*/ 12441677 w 12490315"/>
              <a:gd name="connsiteY210" fmla="*/ 3443633 h 6293925"/>
              <a:gd name="connsiteX211" fmla="*/ 12461132 w 12490315"/>
              <a:gd name="connsiteY211" fmla="*/ 3394995 h 6293925"/>
              <a:gd name="connsiteX212" fmla="*/ 12490315 w 12490315"/>
              <a:gd name="connsiteY212" fmla="*/ 3297718 h 6293925"/>
              <a:gd name="connsiteX213" fmla="*/ 12470860 w 12490315"/>
              <a:gd name="connsiteY213" fmla="*/ 3200442 h 6293925"/>
              <a:gd name="connsiteX214" fmla="*/ 12451404 w 12490315"/>
              <a:gd name="connsiteY214" fmla="*/ 3161531 h 6293925"/>
              <a:gd name="connsiteX215" fmla="*/ 12441677 w 12490315"/>
              <a:gd name="connsiteY215" fmla="*/ 3103165 h 6293925"/>
              <a:gd name="connsiteX216" fmla="*/ 12393038 w 12490315"/>
              <a:gd name="connsiteY216" fmla="*/ 2966978 h 6293925"/>
              <a:gd name="connsiteX217" fmla="*/ 12373583 w 12490315"/>
              <a:gd name="connsiteY217" fmla="*/ 2879429 h 6293925"/>
              <a:gd name="connsiteX218" fmla="*/ 12363855 w 12490315"/>
              <a:gd name="connsiteY218" fmla="*/ 2811335 h 6293925"/>
              <a:gd name="connsiteX0" fmla="*/ 0 w 12490315"/>
              <a:gd name="connsiteY0" fmla="*/ 749071 h 6293925"/>
              <a:gd name="connsiteX1" fmla="*/ 97277 w 12490315"/>
              <a:gd name="connsiteY1" fmla="*/ 817165 h 6293925"/>
              <a:gd name="connsiteX2" fmla="*/ 165370 w 12490315"/>
              <a:gd name="connsiteY2" fmla="*/ 836620 h 6293925"/>
              <a:gd name="connsiteX3" fmla="*/ 204281 w 12490315"/>
              <a:gd name="connsiteY3" fmla="*/ 856076 h 6293925"/>
              <a:gd name="connsiteX4" fmla="*/ 282102 w 12490315"/>
              <a:gd name="connsiteY4" fmla="*/ 885259 h 6293925"/>
              <a:gd name="connsiteX5" fmla="*/ 408562 w 12490315"/>
              <a:gd name="connsiteY5" fmla="*/ 943625 h 6293925"/>
              <a:gd name="connsiteX6" fmla="*/ 447472 w 12490315"/>
              <a:gd name="connsiteY6" fmla="*/ 953352 h 6293925"/>
              <a:gd name="connsiteX7" fmla="*/ 505838 w 12490315"/>
              <a:gd name="connsiteY7" fmla="*/ 972807 h 6293925"/>
              <a:gd name="connsiteX8" fmla="*/ 544749 w 12490315"/>
              <a:gd name="connsiteY8" fmla="*/ 982535 h 6293925"/>
              <a:gd name="connsiteX9" fmla="*/ 680936 w 12490315"/>
              <a:gd name="connsiteY9" fmla="*/ 1021446 h 6293925"/>
              <a:gd name="connsiteX10" fmla="*/ 710119 w 12490315"/>
              <a:gd name="connsiteY10" fmla="*/ 1031173 h 6293925"/>
              <a:gd name="connsiteX11" fmla="*/ 758757 w 12490315"/>
              <a:gd name="connsiteY11" fmla="*/ 1050629 h 6293925"/>
              <a:gd name="connsiteX12" fmla="*/ 875489 w 12490315"/>
              <a:gd name="connsiteY12" fmla="*/ 1070084 h 6293925"/>
              <a:gd name="connsiteX13" fmla="*/ 1031132 w 12490315"/>
              <a:gd name="connsiteY13" fmla="*/ 1099267 h 6293925"/>
              <a:gd name="connsiteX14" fmla="*/ 1089498 w 12490315"/>
              <a:gd name="connsiteY14" fmla="*/ 1108995 h 6293925"/>
              <a:gd name="connsiteX15" fmla="*/ 1303506 w 12490315"/>
              <a:gd name="connsiteY15" fmla="*/ 1128450 h 6293925"/>
              <a:gd name="connsiteX16" fmla="*/ 1498060 w 12490315"/>
              <a:gd name="connsiteY16" fmla="*/ 1157633 h 6293925"/>
              <a:gd name="connsiteX17" fmla="*/ 1595336 w 12490315"/>
              <a:gd name="connsiteY17" fmla="*/ 1167361 h 6293925"/>
              <a:gd name="connsiteX18" fmla="*/ 1663430 w 12490315"/>
              <a:gd name="connsiteY18" fmla="*/ 1186816 h 6293925"/>
              <a:gd name="connsiteX19" fmla="*/ 1750979 w 12490315"/>
              <a:gd name="connsiteY19" fmla="*/ 1196544 h 6293925"/>
              <a:gd name="connsiteX20" fmla="*/ 1945532 w 12490315"/>
              <a:gd name="connsiteY20" fmla="*/ 1215999 h 6293925"/>
              <a:gd name="connsiteX21" fmla="*/ 2276272 w 12490315"/>
              <a:gd name="connsiteY21" fmla="*/ 1245182 h 6293925"/>
              <a:gd name="connsiteX22" fmla="*/ 2645923 w 12490315"/>
              <a:gd name="connsiteY22" fmla="*/ 1264637 h 6293925"/>
              <a:gd name="connsiteX23" fmla="*/ 4036979 w 12490315"/>
              <a:gd name="connsiteY23" fmla="*/ 1245182 h 6293925"/>
              <a:gd name="connsiteX24" fmla="*/ 4202349 w 12490315"/>
              <a:gd name="connsiteY24" fmla="*/ 1225727 h 6293925"/>
              <a:gd name="connsiteX25" fmla="*/ 4387174 w 12490315"/>
              <a:gd name="connsiteY25" fmla="*/ 1196544 h 6293925"/>
              <a:gd name="connsiteX26" fmla="*/ 4523362 w 12490315"/>
              <a:gd name="connsiteY26" fmla="*/ 1177088 h 6293925"/>
              <a:gd name="connsiteX27" fmla="*/ 4640094 w 12490315"/>
              <a:gd name="connsiteY27" fmla="*/ 1157633 h 6293925"/>
              <a:gd name="connsiteX28" fmla="*/ 4679004 w 12490315"/>
              <a:gd name="connsiteY28" fmla="*/ 1147905 h 6293925"/>
              <a:gd name="connsiteX29" fmla="*/ 4786009 w 12490315"/>
              <a:gd name="connsiteY29" fmla="*/ 1128450 h 6293925"/>
              <a:gd name="connsiteX30" fmla="*/ 4863830 w 12490315"/>
              <a:gd name="connsiteY30" fmla="*/ 1089539 h 6293925"/>
              <a:gd name="connsiteX31" fmla="*/ 4941651 w 12490315"/>
              <a:gd name="connsiteY31" fmla="*/ 1050629 h 6293925"/>
              <a:gd name="connsiteX32" fmla="*/ 4970834 w 12490315"/>
              <a:gd name="connsiteY32" fmla="*/ 1040901 h 6293925"/>
              <a:gd name="connsiteX33" fmla="*/ 5019472 w 12490315"/>
              <a:gd name="connsiteY33" fmla="*/ 1011718 h 6293925"/>
              <a:gd name="connsiteX34" fmla="*/ 5048655 w 12490315"/>
              <a:gd name="connsiteY34" fmla="*/ 992263 h 6293925"/>
              <a:gd name="connsiteX35" fmla="*/ 5107021 w 12490315"/>
              <a:gd name="connsiteY35" fmla="*/ 963080 h 6293925"/>
              <a:gd name="connsiteX36" fmla="*/ 5165387 w 12490315"/>
              <a:gd name="connsiteY36" fmla="*/ 914442 h 6293925"/>
              <a:gd name="connsiteX37" fmla="*/ 5194570 w 12490315"/>
              <a:gd name="connsiteY37" fmla="*/ 875531 h 6293925"/>
              <a:gd name="connsiteX38" fmla="*/ 5223753 w 12490315"/>
              <a:gd name="connsiteY38" fmla="*/ 846348 h 6293925"/>
              <a:gd name="connsiteX39" fmla="*/ 5281714 w 12490315"/>
              <a:gd name="connsiteY39" fmla="*/ 787779 h 6293925"/>
              <a:gd name="connsiteX40" fmla="*/ 5306134 w 12490315"/>
              <a:gd name="connsiteY40" fmla="*/ 729008 h 6293925"/>
              <a:gd name="connsiteX41" fmla="*/ 5335317 w 12490315"/>
              <a:gd name="connsiteY41" fmla="*/ 685537 h 6293925"/>
              <a:gd name="connsiteX42" fmla="*/ 5359332 w 12490315"/>
              <a:gd name="connsiteY42" fmla="*/ 641864 h 6293925"/>
              <a:gd name="connsiteX43" fmla="*/ 5393076 w 12490315"/>
              <a:gd name="connsiteY43" fmla="*/ 531718 h 6293925"/>
              <a:gd name="connsiteX44" fmla="*/ 5315457 w 12490315"/>
              <a:gd name="connsiteY44" fmla="*/ 233505 h 6293925"/>
              <a:gd name="connsiteX45" fmla="*/ 5262056 w 12490315"/>
              <a:gd name="connsiteY45" fmla="*/ 141801 h 6293925"/>
              <a:gd name="connsiteX46" fmla="*/ 5145729 w 12490315"/>
              <a:gd name="connsiteY46" fmla="*/ 54051 h 6293925"/>
              <a:gd name="connsiteX47" fmla="*/ 5111176 w 12490315"/>
              <a:gd name="connsiteY47" fmla="*/ 30035 h 6293925"/>
              <a:gd name="connsiteX48" fmla="*/ 5067705 w 12490315"/>
              <a:gd name="connsiteY48" fmla="*/ 10377 h 6293925"/>
              <a:gd name="connsiteX49" fmla="*/ 4873943 w 12490315"/>
              <a:gd name="connsiteY49" fmla="*/ 2065 h 6293925"/>
              <a:gd name="connsiteX50" fmla="*/ 4679004 w 12490315"/>
              <a:gd name="connsiteY50" fmla="*/ 48680 h 6293925"/>
              <a:gd name="connsiteX51" fmla="*/ 4610911 w 12490315"/>
              <a:gd name="connsiteY51" fmla="*/ 87590 h 6293925"/>
              <a:gd name="connsiteX52" fmla="*/ 4572000 w 12490315"/>
              <a:gd name="connsiteY52" fmla="*/ 97318 h 6293925"/>
              <a:gd name="connsiteX53" fmla="*/ 4513634 w 12490315"/>
              <a:gd name="connsiteY53" fmla="*/ 145956 h 6293925"/>
              <a:gd name="connsiteX54" fmla="*/ 4474723 w 12490315"/>
              <a:gd name="connsiteY54" fmla="*/ 184867 h 6293925"/>
              <a:gd name="connsiteX55" fmla="*/ 4416357 w 12490315"/>
              <a:gd name="connsiteY55" fmla="*/ 223778 h 6293925"/>
              <a:gd name="connsiteX56" fmla="*/ 4387174 w 12490315"/>
              <a:gd name="connsiteY56" fmla="*/ 243233 h 6293925"/>
              <a:gd name="connsiteX57" fmla="*/ 4348264 w 12490315"/>
              <a:gd name="connsiteY57" fmla="*/ 301599 h 6293925"/>
              <a:gd name="connsiteX58" fmla="*/ 4309353 w 12490315"/>
              <a:gd name="connsiteY58" fmla="*/ 330782 h 6293925"/>
              <a:gd name="connsiteX59" fmla="*/ 4270443 w 12490315"/>
              <a:gd name="connsiteY59" fmla="*/ 389148 h 6293925"/>
              <a:gd name="connsiteX60" fmla="*/ 4231532 w 12490315"/>
              <a:gd name="connsiteY60" fmla="*/ 457242 h 6293925"/>
              <a:gd name="connsiteX61" fmla="*/ 4173166 w 12490315"/>
              <a:gd name="connsiteY61" fmla="*/ 535063 h 6293925"/>
              <a:gd name="connsiteX62" fmla="*/ 4134255 w 12490315"/>
              <a:gd name="connsiteY62" fmla="*/ 622612 h 6293925"/>
              <a:gd name="connsiteX63" fmla="*/ 4105072 w 12490315"/>
              <a:gd name="connsiteY63" fmla="*/ 680978 h 6293925"/>
              <a:gd name="connsiteX64" fmla="*/ 4085617 w 12490315"/>
              <a:gd name="connsiteY64" fmla="*/ 710161 h 6293925"/>
              <a:gd name="connsiteX65" fmla="*/ 4056434 w 12490315"/>
              <a:gd name="connsiteY65" fmla="*/ 797710 h 6293925"/>
              <a:gd name="connsiteX66" fmla="*/ 4036979 w 12490315"/>
              <a:gd name="connsiteY66" fmla="*/ 856076 h 6293925"/>
              <a:gd name="connsiteX67" fmla="*/ 4007796 w 12490315"/>
              <a:gd name="connsiteY67" fmla="*/ 953352 h 6293925"/>
              <a:gd name="connsiteX68" fmla="*/ 3998068 w 12490315"/>
              <a:gd name="connsiteY68" fmla="*/ 1021446 h 6293925"/>
              <a:gd name="connsiteX69" fmla="*/ 3988340 w 12490315"/>
              <a:gd name="connsiteY69" fmla="*/ 1060356 h 6293925"/>
              <a:gd name="connsiteX70" fmla="*/ 3968885 w 12490315"/>
              <a:gd name="connsiteY70" fmla="*/ 1157633 h 6293925"/>
              <a:gd name="connsiteX71" fmla="*/ 3978613 w 12490315"/>
              <a:gd name="connsiteY71" fmla="*/ 1566195 h 6293925"/>
              <a:gd name="connsiteX72" fmla="*/ 4027251 w 12490315"/>
              <a:gd name="connsiteY72" fmla="*/ 1653744 h 6293925"/>
              <a:gd name="connsiteX73" fmla="*/ 4056434 w 12490315"/>
              <a:gd name="connsiteY73" fmla="*/ 1731565 h 6293925"/>
              <a:gd name="connsiteX74" fmla="*/ 4085617 w 12490315"/>
              <a:gd name="connsiteY74" fmla="*/ 1789931 h 6293925"/>
              <a:gd name="connsiteX75" fmla="*/ 4095345 w 12490315"/>
              <a:gd name="connsiteY75" fmla="*/ 1819114 h 6293925"/>
              <a:gd name="connsiteX76" fmla="*/ 4134255 w 12490315"/>
              <a:gd name="connsiteY76" fmla="*/ 1896935 h 6293925"/>
              <a:gd name="connsiteX77" fmla="*/ 4153711 w 12490315"/>
              <a:gd name="connsiteY77" fmla="*/ 1935846 h 6293925"/>
              <a:gd name="connsiteX78" fmla="*/ 4173166 w 12490315"/>
              <a:gd name="connsiteY78" fmla="*/ 1974756 h 6293925"/>
              <a:gd name="connsiteX79" fmla="*/ 4202349 w 12490315"/>
              <a:gd name="connsiteY79" fmla="*/ 2013667 h 6293925"/>
              <a:gd name="connsiteX80" fmla="*/ 4231532 w 12490315"/>
              <a:gd name="connsiteY80" fmla="*/ 2062305 h 6293925"/>
              <a:gd name="connsiteX81" fmla="*/ 4270443 w 12490315"/>
              <a:gd name="connsiteY81" fmla="*/ 2101216 h 6293925"/>
              <a:gd name="connsiteX82" fmla="*/ 4309353 w 12490315"/>
              <a:gd name="connsiteY82" fmla="*/ 2159582 h 6293925"/>
              <a:gd name="connsiteX83" fmla="*/ 4328809 w 12490315"/>
              <a:gd name="connsiteY83" fmla="*/ 2188765 h 6293925"/>
              <a:gd name="connsiteX84" fmla="*/ 4357991 w 12490315"/>
              <a:gd name="connsiteY84" fmla="*/ 2208220 h 6293925"/>
              <a:gd name="connsiteX85" fmla="*/ 4396902 w 12490315"/>
              <a:gd name="connsiteY85" fmla="*/ 2256859 h 6293925"/>
              <a:gd name="connsiteX86" fmla="*/ 4426085 w 12490315"/>
              <a:gd name="connsiteY86" fmla="*/ 2295769 h 6293925"/>
              <a:gd name="connsiteX87" fmla="*/ 4455268 w 12490315"/>
              <a:gd name="connsiteY87" fmla="*/ 2324952 h 6293925"/>
              <a:gd name="connsiteX88" fmla="*/ 4484451 w 12490315"/>
              <a:gd name="connsiteY88" fmla="*/ 2363863 h 6293925"/>
              <a:gd name="connsiteX89" fmla="*/ 4503906 w 12490315"/>
              <a:gd name="connsiteY89" fmla="*/ 2393046 h 6293925"/>
              <a:gd name="connsiteX90" fmla="*/ 4533089 w 12490315"/>
              <a:gd name="connsiteY90" fmla="*/ 2422229 h 6293925"/>
              <a:gd name="connsiteX91" fmla="*/ 4562272 w 12490315"/>
              <a:gd name="connsiteY91" fmla="*/ 2470867 h 6293925"/>
              <a:gd name="connsiteX92" fmla="*/ 4601183 w 12490315"/>
              <a:gd name="connsiteY92" fmla="*/ 2519505 h 6293925"/>
              <a:gd name="connsiteX93" fmla="*/ 4610911 w 12490315"/>
              <a:gd name="connsiteY93" fmla="*/ 2548688 h 6293925"/>
              <a:gd name="connsiteX94" fmla="*/ 4630366 w 12490315"/>
              <a:gd name="connsiteY94" fmla="*/ 2568144 h 6293925"/>
              <a:gd name="connsiteX95" fmla="*/ 4649821 w 12490315"/>
              <a:gd name="connsiteY95" fmla="*/ 2597327 h 6293925"/>
              <a:gd name="connsiteX96" fmla="*/ 4679004 w 12490315"/>
              <a:gd name="connsiteY96" fmla="*/ 2626510 h 6293925"/>
              <a:gd name="connsiteX97" fmla="*/ 4737370 w 12490315"/>
              <a:gd name="connsiteY97" fmla="*/ 2723786 h 6293925"/>
              <a:gd name="connsiteX98" fmla="*/ 4756826 w 12490315"/>
              <a:gd name="connsiteY98" fmla="*/ 2752969 h 6293925"/>
              <a:gd name="connsiteX99" fmla="*/ 4815191 w 12490315"/>
              <a:gd name="connsiteY99" fmla="*/ 2850246 h 6293925"/>
              <a:gd name="connsiteX100" fmla="*/ 4834647 w 12490315"/>
              <a:gd name="connsiteY100" fmla="*/ 2918339 h 6293925"/>
              <a:gd name="connsiteX101" fmla="*/ 4854102 w 12490315"/>
              <a:gd name="connsiteY101" fmla="*/ 2947522 h 6293925"/>
              <a:gd name="connsiteX102" fmla="*/ 4873557 w 12490315"/>
              <a:gd name="connsiteY102" fmla="*/ 3054527 h 6293925"/>
              <a:gd name="connsiteX103" fmla="*/ 4902740 w 12490315"/>
              <a:gd name="connsiteY103" fmla="*/ 3122620 h 6293925"/>
              <a:gd name="connsiteX104" fmla="*/ 4912468 w 12490315"/>
              <a:gd name="connsiteY104" fmla="*/ 3249080 h 6293925"/>
              <a:gd name="connsiteX105" fmla="*/ 4931923 w 12490315"/>
              <a:gd name="connsiteY105" fmla="*/ 3356084 h 6293925"/>
              <a:gd name="connsiteX106" fmla="*/ 4912468 w 12490315"/>
              <a:gd name="connsiteY106" fmla="*/ 3501999 h 6293925"/>
              <a:gd name="connsiteX107" fmla="*/ 4902740 w 12490315"/>
              <a:gd name="connsiteY107" fmla="*/ 3589548 h 6293925"/>
              <a:gd name="connsiteX108" fmla="*/ 4873557 w 12490315"/>
              <a:gd name="connsiteY108" fmla="*/ 3657642 h 6293925"/>
              <a:gd name="connsiteX109" fmla="*/ 4863830 w 12490315"/>
              <a:gd name="connsiteY109" fmla="*/ 3686825 h 6293925"/>
              <a:gd name="connsiteX110" fmla="*/ 4824919 w 12490315"/>
              <a:gd name="connsiteY110" fmla="*/ 3745190 h 6293925"/>
              <a:gd name="connsiteX111" fmla="*/ 4786009 w 12490315"/>
              <a:gd name="connsiteY111" fmla="*/ 3823012 h 6293925"/>
              <a:gd name="connsiteX112" fmla="*/ 4766553 w 12490315"/>
              <a:gd name="connsiteY112" fmla="*/ 3852195 h 6293925"/>
              <a:gd name="connsiteX113" fmla="*/ 4747098 w 12490315"/>
              <a:gd name="connsiteY113" fmla="*/ 3900833 h 6293925"/>
              <a:gd name="connsiteX114" fmla="*/ 4737370 w 12490315"/>
              <a:gd name="connsiteY114" fmla="*/ 3930016 h 6293925"/>
              <a:gd name="connsiteX115" fmla="*/ 4708187 w 12490315"/>
              <a:gd name="connsiteY115" fmla="*/ 3978654 h 6293925"/>
              <a:gd name="connsiteX116" fmla="*/ 4698460 w 12490315"/>
              <a:gd name="connsiteY116" fmla="*/ 4017565 h 6293925"/>
              <a:gd name="connsiteX117" fmla="*/ 4679004 w 12490315"/>
              <a:gd name="connsiteY117" fmla="*/ 4037020 h 6293925"/>
              <a:gd name="connsiteX118" fmla="*/ 4669277 w 12490315"/>
              <a:gd name="connsiteY118" fmla="*/ 4075931 h 6293925"/>
              <a:gd name="connsiteX119" fmla="*/ 4649821 w 12490315"/>
              <a:gd name="connsiteY119" fmla="*/ 4095386 h 6293925"/>
              <a:gd name="connsiteX120" fmla="*/ 4630366 w 12490315"/>
              <a:gd name="connsiteY120" fmla="*/ 4124569 h 6293925"/>
              <a:gd name="connsiteX121" fmla="*/ 4610911 w 12490315"/>
              <a:gd name="connsiteY121" fmla="*/ 4163480 h 6293925"/>
              <a:gd name="connsiteX122" fmla="*/ 4601183 w 12490315"/>
              <a:gd name="connsiteY122" fmla="*/ 4192663 h 6293925"/>
              <a:gd name="connsiteX123" fmla="*/ 4572000 w 12490315"/>
              <a:gd name="connsiteY123" fmla="*/ 4231573 h 6293925"/>
              <a:gd name="connsiteX124" fmla="*/ 4533089 w 12490315"/>
              <a:gd name="connsiteY124" fmla="*/ 4309395 h 6293925"/>
              <a:gd name="connsiteX125" fmla="*/ 4503906 w 12490315"/>
              <a:gd name="connsiteY125" fmla="*/ 4377488 h 6293925"/>
              <a:gd name="connsiteX126" fmla="*/ 4494179 w 12490315"/>
              <a:gd name="connsiteY126" fmla="*/ 4445582 h 6293925"/>
              <a:gd name="connsiteX127" fmla="*/ 4455876 w 12490315"/>
              <a:gd name="connsiteY127" fmla="*/ 4494018 h 6293925"/>
              <a:gd name="connsiteX128" fmla="*/ 4433888 w 12490315"/>
              <a:gd name="connsiteY128" fmla="*/ 4777741 h 6293925"/>
              <a:gd name="connsiteX129" fmla="*/ 4448175 w 12490315"/>
              <a:gd name="connsiteY129" fmla="*/ 4944429 h 6293925"/>
              <a:gd name="connsiteX130" fmla="*/ 4470568 w 12490315"/>
              <a:gd name="connsiteY130" fmla="*/ 5033599 h 6293925"/>
              <a:gd name="connsiteX131" fmla="*/ 4504514 w 12490315"/>
              <a:gd name="connsiteY131" fmla="*/ 5106455 h 6293925"/>
              <a:gd name="connsiteX132" fmla="*/ 4538258 w 12490315"/>
              <a:gd name="connsiteY132" fmla="*/ 5169584 h 6293925"/>
              <a:gd name="connsiteX133" fmla="*/ 4572203 w 12490315"/>
              <a:gd name="connsiteY133" fmla="*/ 5247809 h 6293925"/>
              <a:gd name="connsiteX134" fmla="*/ 4601183 w 12490315"/>
              <a:gd name="connsiteY134" fmla="*/ 5291888 h 6293925"/>
              <a:gd name="connsiteX135" fmla="*/ 4630366 w 12490315"/>
              <a:gd name="connsiteY135" fmla="*/ 5330799 h 6293925"/>
              <a:gd name="connsiteX136" fmla="*/ 4649821 w 12490315"/>
              <a:gd name="connsiteY136" fmla="*/ 5389165 h 6293925"/>
              <a:gd name="connsiteX137" fmla="*/ 4708187 w 12490315"/>
              <a:gd name="connsiteY137" fmla="*/ 5486442 h 6293925"/>
              <a:gd name="connsiteX138" fmla="*/ 4746490 w 12490315"/>
              <a:gd name="connsiteY138" fmla="*/ 5515625 h 6293925"/>
              <a:gd name="connsiteX139" fmla="*/ 4776281 w 12490315"/>
              <a:gd name="connsiteY139" fmla="*/ 5593446 h 6293925"/>
              <a:gd name="connsiteX140" fmla="*/ 4824514 w 12490315"/>
              <a:gd name="connsiteY140" fmla="*/ 5656169 h 6293925"/>
              <a:gd name="connsiteX141" fmla="*/ 4893418 w 12490315"/>
              <a:gd name="connsiteY141" fmla="*/ 5715346 h 6293925"/>
              <a:gd name="connsiteX142" fmla="*/ 4931923 w 12490315"/>
              <a:gd name="connsiteY142" fmla="*/ 5758816 h 6293925"/>
              <a:gd name="connsiteX143" fmla="*/ 5019472 w 12490315"/>
              <a:gd name="connsiteY143" fmla="*/ 5826910 h 6293925"/>
              <a:gd name="connsiteX144" fmla="*/ 5058383 w 12490315"/>
              <a:gd name="connsiteY144" fmla="*/ 5846365 h 6293925"/>
              <a:gd name="connsiteX145" fmla="*/ 5087566 w 12490315"/>
              <a:gd name="connsiteY145" fmla="*/ 5875548 h 6293925"/>
              <a:gd name="connsiteX146" fmla="*/ 5126477 w 12490315"/>
              <a:gd name="connsiteY146" fmla="*/ 5885276 h 6293925"/>
              <a:gd name="connsiteX147" fmla="*/ 5165387 w 12490315"/>
              <a:gd name="connsiteY147" fmla="*/ 5904731 h 6293925"/>
              <a:gd name="connsiteX148" fmla="*/ 5204298 w 12490315"/>
              <a:gd name="connsiteY148" fmla="*/ 5933914 h 6293925"/>
              <a:gd name="connsiteX149" fmla="*/ 5282119 w 12490315"/>
              <a:gd name="connsiteY149" fmla="*/ 5953369 h 6293925"/>
              <a:gd name="connsiteX150" fmla="*/ 5369668 w 12490315"/>
              <a:gd name="connsiteY150" fmla="*/ 5992280 h 6293925"/>
              <a:gd name="connsiteX151" fmla="*/ 5428034 w 12490315"/>
              <a:gd name="connsiteY151" fmla="*/ 6021463 h 6293925"/>
              <a:gd name="connsiteX152" fmla="*/ 5554494 w 12490315"/>
              <a:gd name="connsiteY152" fmla="*/ 6060373 h 6293925"/>
              <a:gd name="connsiteX153" fmla="*/ 5661498 w 12490315"/>
              <a:gd name="connsiteY153" fmla="*/ 6089556 h 6293925"/>
              <a:gd name="connsiteX154" fmla="*/ 5700409 w 12490315"/>
              <a:gd name="connsiteY154" fmla="*/ 6109012 h 6293925"/>
              <a:gd name="connsiteX155" fmla="*/ 5768502 w 12490315"/>
              <a:gd name="connsiteY155" fmla="*/ 6118739 h 6293925"/>
              <a:gd name="connsiteX156" fmla="*/ 5817140 w 12490315"/>
              <a:gd name="connsiteY156" fmla="*/ 6128467 h 6293925"/>
              <a:gd name="connsiteX157" fmla="*/ 5856051 w 12490315"/>
              <a:gd name="connsiteY157" fmla="*/ 6147922 h 6293925"/>
              <a:gd name="connsiteX158" fmla="*/ 5924145 w 12490315"/>
              <a:gd name="connsiteY158" fmla="*/ 6167378 h 6293925"/>
              <a:gd name="connsiteX159" fmla="*/ 5982511 w 12490315"/>
              <a:gd name="connsiteY159" fmla="*/ 6177105 h 6293925"/>
              <a:gd name="connsiteX160" fmla="*/ 6021421 w 12490315"/>
              <a:gd name="connsiteY160" fmla="*/ 6186833 h 6293925"/>
              <a:gd name="connsiteX161" fmla="*/ 6070060 w 12490315"/>
              <a:gd name="connsiteY161" fmla="*/ 6196561 h 6293925"/>
              <a:gd name="connsiteX162" fmla="*/ 6138153 w 12490315"/>
              <a:gd name="connsiteY162" fmla="*/ 6216016 h 6293925"/>
              <a:gd name="connsiteX163" fmla="*/ 6322979 w 12490315"/>
              <a:gd name="connsiteY163" fmla="*/ 6245199 h 6293925"/>
              <a:gd name="connsiteX164" fmla="*/ 6381345 w 12490315"/>
              <a:gd name="connsiteY164" fmla="*/ 6254927 h 6293925"/>
              <a:gd name="connsiteX165" fmla="*/ 6488349 w 12490315"/>
              <a:gd name="connsiteY165" fmla="*/ 6264654 h 6293925"/>
              <a:gd name="connsiteX166" fmla="*/ 6686550 w 12490315"/>
              <a:gd name="connsiteY166" fmla="*/ 6287454 h 6293925"/>
              <a:gd name="connsiteX167" fmla="*/ 7208196 w 12490315"/>
              <a:gd name="connsiteY167" fmla="*/ 6293837 h 6293925"/>
              <a:gd name="connsiteX168" fmla="*/ 7996136 w 12490315"/>
              <a:gd name="connsiteY168" fmla="*/ 6284110 h 6293925"/>
              <a:gd name="connsiteX169" fmla="*/ 8073957 w 12490315"/>
              <a:gd name="connsiteY169" fmla="*/ 6274382 h 6293925"/>
              <a:gd name="connsiteX170" fmla="*/ 8200417 w 12490315"/>
              <a:gd name="connsiteY170" fmla="*/ 6264654 h 6293925"/>
              <a:gd name="connsiteX171" fmla="*/ 8307016 w 12490315"/>
              <a:gd name="connsiteY171" fmla="*/ 6264046 h 6293925"/>
              <a:gd name="connsiteX172" fmla="*/ 8482924 w 12490315"/>
              <a:gd name="connsiteY172" fmla="*/ 6244794 h 6293925"/>
              <a:gd name="connsiteX173" fmla="*/ 8588915 w 12490315"/>
              <a:gd name="connsiteY173" fmla="*/ 6234863 h 6293925"/>
              <a:gd name="connsiteX174" fmla="*/ 8745166 w 12490315"/>
              <a:gd name="connsiteY174" fmla="*/ 6186833 h 6293925"/>
              <a:gd name="connsiteX175" fmla="*/ 8891081 w 12490315"/>
              <a:gd name="connsiteY175" fmla="*/ 6157650 h 6293925"/>
              <a:gd name="connsiteX176" fmla="*/ 8978630 w 12490315"/>
              <a:gd name="connsiteY176" fmla="*/ 6147922 h 6293925"/>
              <a:gd name="connsiteX177" fmla="*/ 9017540 w 12490315"/>
              <a:gd name="connsiteY177" fmla="*/ 6138195 h 6293925"/>
              <a:gd name="connsiteX178" fmla="*/ 9134272 w 12490315"/>
              <a:gd name="connsiteY178" fmla="*/ 6118739 h 6293925"/>
              <a:gd name="connsiteX179" fmla="*/ 9221821 w 12490315"/>
              <a:gd name="connsiteY179" fmla="*/ 6089556 h 6293925"/>
              <a:gd name="connsiteX180" fmla="*/ 9251004 w 12490315"/>
              <a:gd name="connsiteY180" fmla="*/ 6070101 h 6293925"/>
              <a:gd name="connsiteX181" fmla="*/ 9377464 w 12490315"/>
              <a:gd name="connsiteY181" fmla="*/ 5972825 h 6293925"/>
              <a:gd name="connsiteX182" fmla="*/ 9465013 w 12490315"/>
              <a:gd name="connsiteY182" fmla="*/ 5924186 h 6293925"/>
              <a:gd name="connsiteX183" fmla="*/ 9620655 w 12490315"/>
              <a:gd name="connsiteY183" fmla="*/ 5768544 h 6293925"/>
              <a:gd name="connsiteX184" fmla="*/ 9679021 w 12490315"/>
              <a:gd name="connsiteY184" fmla="*/ 5680995 h 6293925"/>
              <a:gd name="connsiteX185" fmla="*/ 9893030 w 12490315"/>
              <a:gd name="connsiteY185" fmla="*/ 5379437 h 6293925"/>
              <a:gd name="connsiteX186" fmla="*/ 9970851 w 12490315"/>
              <a:gd name="connsiteY186" fmla="*/ 5252978 h 6293925"/>
              <a:gd name="connsiteX187" fmla="*/ 10009762 w 12490315"/>
              <a:gd name="connsiteY187" fmla="*/ 5145973 h 6293925"/>
              <a:gd name="connsiteX188" fmla="*/ 10077855 w 12490315"/>
              <a:gd name="connsiteY188" fmla="*/ 5048697 h 6293925"/>
              <a:gd name="connsiteX189" fmla="*/ 10116766 w 12490315"/>
              <a:gd name="connsiteY189" fmla="*/ 4980603 h 6293925"/>
              <a:gd name="connsiteX190" fmla="*/ 10272409 w 12490315"/>
              <a:gd name="connsiteY190" fmla="*/ 4708229 h 6293925"/>
              <a:gd name="connsiteX191" fmla="*/ 10359957 w 12490315"/>
              <a:gd name="connsiteY191" fmla="*/ 4601225 h 6293925"/>
              <a:gd name="connsiteX192" fmla="*/ 10554511 w 12490315"/>
              <a:gd name="connsiteY192" fmla="*/ 4455310 h 6293925"/>
              <a:gd name="connsiteX193" fmla="*/ 10778247 w 12490315"/>
              <a:gd name="connsiteY193" fmla="*/ 4309395 h 6293925"/>
              <a:gd name="connsiteX194" fmla="*/ 10826885 w 12490315"/>
              <a:gd name="connsiteY194" fmla="*/ 4270484 h 6293925"/>
              <a:gd name="connsiteX195" fmla="*/ 10963072 w 12490315"/>
              <a:gd name="connsiteY195" fmla="*/ 4221846 h 6293925"/>
              <a:gd name="connsiteX196" fmla="*/ 11099260 w 12490315"/>
              <a:gd name="connsiteY196" fmla="*/ 4182935 h 6293925"/>
              <a:gd name="connsiteX197" fmla="*/ 11177081 w 12490315"/>
              <a:gd name="connsiteY197" fmla="*/ 4163480 h 6293925"/>
              <a:gd name="connsiteX198" fmla="*/ 11663464 w 12490315"/>
              <a:gd name="connsiteY198" fmla="*/ 4134297 h 6293925"/>
              <a:gd name="connsiteX199" fmla="*/ 11819106 w 12490315"/>
              <a:gd name="connsiteY199" fmla="*/ 4114842 h 6293925"/>
              <a:gd name="connsiteX200" fmla="*/ 11877472 w 12490315"/>
              <a:gd name="connsiteY200" fmla="*/ 4105114 h 6293925"/>
              <a:gd name="connsiteX201" fmla="*/ 12033115 w 12490315"/>
              <a:gd name="connsiteY201" fmla="*/ 4066203 h 6293925"/>
              <a:gd name="connsiteX202" fmla="*/ 12081753 w 12490315"/>
              <a:gd name="connsiteY202" fmla="*/ 4046748 h 6293925"/>
              <a:gd name="connsiteX203" fmla="*/ 12101209 w 12490315"/>
              <a:gd name="connsiteY203" fmla="*/ 4027293 h 6293925"/>
              <a:gd name="connsiteX204" fmla="*/ 12140119 w 12490315"/>
              <a:gd name="connsiteY204" fmla="*/ 3998110 h 6293925"/>
              <a:gd name="connsiteX205" fmla="*/ 12198485 w 12490315"/>
              <a:gd name="connsiteY205" fmla="*/ 3959199 h 6293925"/>
              <a:gd name="connsiteX206" fmla="*/ 12266579 w 12490315"/>
              <a:gd name="connsiteY206" fmla="*/ 3871650 h 6293925"/>
              <a:gd name="connsiteX207" fmla="*/ 12286034 w 12490315"/>
              <a:gd name="connsiteY207" fmla="*/ 3813284 h 6293925"/>
              <a:gd name="connsiteX208" fmla="*/ 12354128 w 12490315"/>
              <a:gd name="connsiteY208" fmla="*/ 3716007 h 6293925"/>
              <a:gd name="connsiteX209" fmla="*/ 12422221 w 12490315"/>
              <a:gd name="connsiteY209" fmla="*/ 3531182 h 6293925"/>
              <a:gd name="connsiteX210" fmla="*/ 12441677 w 12490315"/>
              <a:gd name="connsiteY210" fmla="*/ 3443633 h 6293925"/>
              <a:gd name="connsiteX211" fmla="*/ 12461132 w 12490315"/>
              <a:gd name="connsiteY211" fmla="*/ 3394995 h 6293925"/>
              <a:gd name="connsiteX212" fmla="*/ 12490315 w 12490315"/>
              <a:gd name="connsiteY212" fmla="*/ 3297718 h 6293925"/>
              <a:gd name="connsiteX213" fmla="*/ 12470860 w 12490315"/>
              <a:gd name="connsiteY213" fmla="*/ 3200442 h 6293925"/>
              <a:gd name="connsiteX214" fmla="*/ 12451404 w 12490315"/>
              <a:gd name="connsiteY214" fmla="*/ 3161531 h 6293925"/>
              <a:gd name="connsiteX215" fmla="*/ 12441677 w 12490315"/>
              <a:gd name="connsiteY215" fmla="*/ 3103165 h 6293925"/>
              <a:gd name="connsiteX216" fmla="*/ 12393038 w 12490315"/>
              <a:gd name="connsiteY216" fmla="*/ 2966978 h 6293925"/>
              <a:gd name="connsiteX217" fmla="*/ 12373583 w 12490315"/>
              <a:gd name="connsiteY217" fmla="*/ 2879429 h 6293925"/>
              <a:gd name="connsiteX218" fmla="*/ 12363855 w 12490315"/>
              <a:gd name="connsiteY218" fmla="*/ 2811335 h 6293925"/>
              <a:gd name="connsiteX0" fmla="*/ 0 w 12490315"/>
              <a:gd name="connsiteY0" fmla="*/ 749071 h 6293925"/>
              <a:gd name="connsiteX1" fmla="*/ 97277 w 12490315"/>
              <a:gd name="connsiteY1" fmla="*/ 817165 h 6293925"/>
              <a:gd name="connsiteX2" fmla="*/ 165370 w 12490315"/>
              <a:gd name="connsiteY2" fmla="*/ 836620 h 6293925"/>
              <a:gd name="connsiteX3" fmla="*/ 204281 w 12490315"/>
              <a:gd name="connsiteY3" fmla="*/ 856076 h 6293925"/>
              <a:gd name="connsiteX4" fmla="*/ 282102 w 12490315"/>
              <a:gd name="connsiteY4" fmla="*/ 885259 h 6293925"/>
              <a:gd name="connsiteX5" fmla="*/ 408562 w 12490315"/>
              <a:gd name="connsiteY5" fmla="*/ 943625 h 6293925"/>
              <a:gd name="connsiteX6" fmla="*/ 447472 w 12490315"/>
              <a:gd name="connsiteY6" fmla="*/ 953352 h 6293925"/>
              <a:gd name="connsiteX7" fmla="*/ 505838 w 12490315"/>
              <a:gd name="connsiteY7" fmla="*/ 972807 h 6293925"/>
              <a:gd name="connsiteX8" fmla="*/ 544749 w 12490315"/>
              <a:gd name="connsiteY8" fmla="*/ 982535 h 6293925"/>
              <a:gd name="connsiteX9" fmla="*/ 680936 w 12490315"/>
              <a:gd name="connsiteY9" fmla="*/ 1021446 h 6293925"/>
              <a:gd name="connsiteX10" fmla="*/ 710119 w 12490315"/>
              <a:gd name="connsiteY10" fmla="*/ 1031173 h 6293925"/>
              <a:gd name="connsiteX11" fmla="*/ 758757 w 12490315"/>
              <a:gd name="connsiteY11" fmla="*/ 1050629 h 6293925"/>
              <a:gd name="connsiteX12" fmla="*/ 875489 w 12490315"/>
              <a:gd name="connsiteY12" fmla="*/ 1070084 h 6293925"/>
              <a:gd name="connsiteX13" fmla="*/ 1031132 w 12490315"/>
              <a:gd name="connsiteY13" fmla="*/ 1099267 h 6293925"/>
              <a:gd name="connsiteX14" fmla="*/ 1089498 w 12490315"/>
              <a:gd name="connsiteY14" fmla="*/ 1108995 h 6293925"/>
              <a:gd name="connsiteX15" fmla="*/ 1303506 w 12490315"/>
              <a:gd name="connsiteY15" fmla="*/ 1128450 h 6293925"/>
              <a:gd name="connsiteX16" fmla="*/ 1498060 w 12490315"/>
              <a:gd name="connsiteY16" fmla="*/ 1157633 h 6293925"/>
              <a:gd name="connsiteX17" fmla="*/ 1595336 w 12490315"/>
              <a:gd name="connsiteY17" fmla="*/ 1167361 h 6293925"/>
              <a:gd name="connsiteX18" fmla="*/ 1663430 w 12490315"/>
              <a:gd name="connsiteY18" fmla="*/ 1186816 h 6293925"/>
              <a:gd name="connsiteX19" fmla="*/ 1750979 w 12490315"/>
              <a:gd name="connsiteY19" fmla="*/ 1196544 h 6293925"/>
              <a:gd name="connsiteX20" fmla="*/ 1945532 w 12490315"/>
              <a:gd name="connsiteY20" fmla="*/ 1215999 h 6293925"/>
              <a:gd name="connsiteX21" fmla="*/ 2276272 w 12490315"/>
              <a:gd name="connsiteY21" fmla="*/ 1245182 h 6293925"/>
              <a:gd name="connsiteX22" fmla="*/ 2645923 w 12490315"/>
              <a:gd name="connsiteY22" fmla="*/ 1264637 h 6293925"/>
              <a:gd name="connsiteX23" fmla="*/ 4036979 w 12490315"/>
              <a:gd name="connsiteY23" fmla="*/ 1245182 h 6293925"/>
              <a:gd name="connsiteX24" fmla="*/ 4202349 w 12490315"/>
              <a:gd name="connsiteY24" fmla="*/ 1225727 h 6293925"/>
              <a:gd name="connsiteX25" fmla="*/ 4387174 w 12490315"/>
              <a:gd name="connsiteY25" fmla="*/ 1196544 h 6293925"/>
              <a:gd name="connsiteX26" fmla="*/ 4523362 w 12490315"/>
              <a:gd name="connsiteY26" fmla="*/ 1177088 h 6293925"/>
              <a:gd name="connsiteX27" fmla="*/ 4640094 w 12490315"/>
              <a:gd name="connsiteY27" fmla="*/ 1157633 h 6293925"/>
              <a:gd name="connsiteX28" fmla="*/ 4679004 w 12490315"/>
              <a:gd name="connsiteY28" fmla="*/ 1147905 h 6293925"/>
              <a:gd name="connsiteX29" fmla="*/ 4786009 w 12490315"/>
              <a:gd name="connsiteY29" fmla="*/ 1128450 h 6293925"/>
              <a:gd name="connsiteX30" fmla="*/ 4863830 w 12490315"/>
              <a:gd name="connsiteY30" fmla="*/ 1089539 h 6293925"/>
              <a:gd name="connsiteX31" fmla="*/ 4941651 w 12490315"/>
              <a:gd name="connsiteY31" fmla="*/ 1050629 h 6293925"/>
              <a:gd name="connsiteX32" fmla="*/ 4970834 w 12490315"/>
              <a:gd name="connsiteY32" fmla="*/ 1040901 h 6293925"/>
              <a:gd name="connsiteX33" fmla="*/ 5019472 w 12490315"/>
              <a:gd name="connsiteY33" fmla="*/ 1011718 h 6293925"/>
              <a:gd name="connsiteX34" fmla="*/ 5048655 w 12490315"/>
              <a:gd name="connsiteY34" fmla="*/ 992263 h 6293925"/>
              <a:gd name="connsiteX35" fmla="*/ 5107021 w 12490315"/>
              <a:gd name="connsiteY35" fmla="*/ 963080 h 6293925"/>
              <a:gd name="connsiteX36" fmla="*/ 5165387 w 12490315"/>
              <a:gd name="connsiteY36" fmla="*/ 914442 h 6293925"/>
              <a:gd name="connsiteX37" fmla="*/ 5194570 w 12490315"/>
              <a:gd name="connsiteY37" fmla="*/ 875531 h 6293925"/>
              <a:gd name="connsiteX38" fmla="*/ 5223753 w 12490315"/>
              <a:gd name="connsiteY38" fmla="*/ 846348 h 6293925"/>
              <a:gd name="connsiteX39" fmla="*/ 5281714 w 12490315"/>
              <a:gd name="connsiteY39" fmla="*/ 787779 h 6293925"/>
              <a:gd name="connsiteX40" fmla="*/ 5306134 w 12490315"/>
              <a:gd name="connsiteY40" fmla="*/ 729008 h 6293925"/>
              <a:gd name="connsiteX41" fmla="*/ 5335317 w 12490315"/>
              <a:gd name="connsiteY41" fmla="*/ 685537 h 6293925"/>
              <a:gd name="connsiteX42" fmla="*/ 5359332 w 12490315"/>
              <a:gd name="connsiteY42" fmla="*/ 641864 h 6293925"/>
              <a:gd name="connsiteX43" fmla="*/ 5393076 w 12490315"/>
              <a:gd name="connsiteY43" fmla="*/ 531718 h 6293925"/>
              <a:gd name="connsiteX44" fmla="*/ 5315457 w 12490315"/>
              <a:gd name="connsiteY44" fmla="*/ 233505 h 6293925"/>
              <a:gd name="connsiteX45" fmla="*/ 5262056 w 12490315"/>
              <a:gd name="connsiteY45" fmla="*/ 141801 h 6293925"/>
              <a:gd name="connsiteX46" fmla="*/ 5145729 w 12490315"/>
              <a:gd name="connsiteY46" fmla="*/ 54051 h 6293925"/>
              <a:gd name="connsiteX47" fmla="*/ 5111176 w 12490315"/>
              <a:gd name="connsiteY47" fmla="*/ 30035 h 6293925"/>
              <a:gd name="connsiteX48" fmla="*/ 5067705 w 12490315"/>
              <a:gd name="connsiteY48" fmla="*/ 10377 h 6293925"/>
              <a:gd name="connsiteX49" fmla="*/ 4873943 w 12490315"/>
              <a:gd name="connsiteY49" fmla="*/ 2065 h 6293925"/>
              <a:gd name="connsiteX50" fmla="*/ 4679004 w 12490315"/>
              <a:gd name="connsiteY50" fmla="*/ 48680 h 6293925"/>
              <a:gd name="connsiteX51" fmla="*/ 4610911 w 12490315"/>
              <a:gd name="connsiteY51" fmla="*/ 87590 h 6293925"/>
              <a:gd name="connsiteX52" fmla="*/ 4572000 w 12490315"/>
              <a:gd name="connsiteY52" fmla="*/ 97318 h 6293925"/>
              <a:gd name="connsiteX53" fmla="*/ 4513634 w 12490315"/>
              <a:gd name="connsiteY53" fmla="*/ 145956 h 6293925"/>
              <a:gd name="connsiteX54" fmla="*/ 4474723 w 12490315"/>
              <a:gd name="connsiteY54" fmla="*/ 184867 h 6293925"/>
              <a:gd name="connsiteX55" fmla="*/ 4416357 w 12490315"/>
              <a:gd name="connsiteY55" fmla="*/ 223778 h 6293925"/>
              <a:gd name="connsiteX56" fmla="*/ 4387174 w 12490315"/>
              <a:gd name="connsiteY56" fmla="*/ 243233 h 6293925"/>
              <a:gd name="connsiteX57" fmla="*/ 4348264 w 12490315"/>
              <a:gd name="connsiteY57" fmla="*/ 301599 h 6293925"/>
              <a:gd name="connsiteX58" fmla="*/ 4309353 w 12490315"/>
              <a:gd name="connsiteY58" fmla="*/ 330782 h 6293925"/>
              <a:gd name="connsiteX59" fmla="*/ 4270443 w 12490315"/>
              <a:gd name="connsiteY59" fmla="*/ 389148 h 6293925"/>
              <a:gd name="connsiteX60" fmla="*/ 4231532 w 12490315"/>
              <a:gd name="connsiteY60" fmla="*/ 457242 h 6293925"/>
              <a:gd name="connsiteX61" fmla="*/ 4173166 w 12490315"/>
              <a:gd name="connsiteY61" fmla="*/ 535063 h 6293925"/>
              <a:gd name="connsiteX62" fmla="*/ 4134255 w 12490315"/>
              <a:gd name="connsiteY62" fmla="*/ 622612 h 6293925"/>
              <a:gd name="connsiteX63" fmla="*/ 4105072 w 12490315"/>
              <a:gd name="connsiteY63" fmla="*/ 680978 h 6293925"/>
              <a:gd name="connsiteX64" fmla="*/ 4085617 w 12490315"/>
              <a:gd name="connsiteY64" fmla="*/ 710161 h 6293925"/>
              <a:gd name="connsiteX65" fmla="*/ 4056434 w 12490315"/>
              <a:gd name="connsiteY65" fmla="*/ 797710 h 6293925"/>
              <a:gd name="connsiteX66" fmla="*/ 4036979 w 12490315"/>
              <a:gd name="connsiteY66" fmla="*/ 856076 h 6293925"/>
              <a:gd name="connsiteX67" fmla="*/ 4007796 w 12490315"/>
              <a:gd name="connsiteY67" fmla="*/ 953352 h 6293925"/>
              <a:gd name="connsiteX68" fmla="*/ 3998068 w 12490315"/>
              <a:gd name="connsiteY68" fmla="*/ 1021446 h 6293925"/>
              <a:gd name="connsiteX69" fmla="*/ 3988340 w 12490315"/>
              <a:gd name="connsiteY69" fmla="*/ 1060356 h 6293925"/>
              <a:gd name="connsiteX70" fmla="*/ 3968885 w 12490315"/>
              <a:gd name="connsiteY70" fmla="*/ 1157633 h 6293925"/>
              <a:gd name="connsiteX71" fmla="*/ 3978613 w 12490315"/>
              <a:gd name="connsiteY71" fmla="*/ 1566195 h 6293925"/>
              <a:gd name="connsiteX72" fmla="*/ 4027251 w 12490315"/>
              <a:gd name="connsiteY72" fmla="*/ 1653744 h 6293925"/>
              <a:gd name="connsiteX73" fmla="*/ 4056434 w 12490315"/>
              <a:gd name="connsiteY73" fmla="*/ 1731565 h 6293925"/>
              <a:gd name="connsiteX74" fmla="*/ 4085617 w 12490315"/>
              <a:gd name="connsiteY74" fmla="*/ 1789931 h 6293925"/>
              <a:gd name="connsiteX75" fmla="*/ 4095345 w 12490315"/>
              <a:gd name="connsiteY75" fmla="*/ 1819114 h 6293925"/>
              <a:gd name="connsiteX76" fmla="*/ 4134255 w 12490315"/>
              <a:gd name="connsiteY76" fmla="*/ 1896935 h 6293925"/>
              <a:gd name="connsiteX77" fmla="*/ 4153711 w 12490315"/>
              <a:gd name="connsiteY77" fmla="*/ 1935846 h 6293925"/>
              <a:gd name="connsiteX78" fmla="*/ 4173166 w 12490315"/>
              <a:gd name="connsiteY78" fmla="*/ 1974756 h 6293925"/>
              <a:gd name="connsiteX79" fmla="*/ 4202349 w 12490315"/>
              <a:gd name="connsiteY79" fmla="*/ 2013667 h 6293925"/>
              <a:gd name="connsiteX80" fmla="*/ 4231532 w 12490315"/>
              <a:gd name="connsiteY80" fmla="*/ 2062305 h 6293925"/>
              <a:gd name="connsiteX81" fmla="*/ 4270443 w 12490315"/>
              <a:gd name="connsiteY81" fmla="*/ 2101216 h 6293925"/>
              <a:gd name="connsiteX82" fmla="*/ 4309353 w 12490315"/>
              <a:gd name="connsiteY82" fmla="*/ 2159582 h 6293925"/>
              <a:gd name="connsiteX83" fmla="*/ 4328809 w 12490315"/>
              <a:gd name="connsiteY83" fmla="*/ 2188765 h 6293925"/>
              <a:gd name="connsiteX84" fmla="*/ 4357991 w 12490315"/>
              <a:gd name="connsiteY84" fmla="*/ 2208220 h 6293925"/>
              <a:gd name="connsiteX85" fmla="*/ 4396902 w 12490315"/>
              <a:gd name="connsiteY85" fmla="*/ 2256859 h 6293925"/>
              <a:gd name="connsiteX86" fmla="*/ 4426085 w 12490315"/>
              <a:gd name="connsiteY86" fmla="*/ 2295769 h 6293925"/>
              <a:gd name="connsiteX87" fmla="*/ 4455268 w 12490315"/>
              <a:gd name="connsiteY87" fmla="*/ 2324952 h 6293925"/>
              <a:gd name="connsiteX88" fmla="*/ 4484451 w 12490315"/>
              <a:gd name="connsiteY88" fmla="*/ 2363863 h 6293925"/>
              <a:gd name="connsiteX89" fmla="*/ 4503906 w 12490315"/>
              <a:gd name="connsiteY89" fmla="*/ 2393046 h 6293925"/>
              <a:gd name="connsiteX90" fmla="*/ 4533089 w 12490315"/>
              <a:gd name="connsiteY90" fmla="*/ 2422229 h 6293925"/>
              <a:gd name="connsiteX91" fmla="*/ 4562272 w 12490315"/>
              <a:gd name="connsiteY91" fmla="*/ 2470867 h 6293925"/>
              <a:gd name="connsiteX92" fmla="*/ 4601183 w 12490315"/>
              <a:gd name="connsiteY92" fmla="*/ 2519505 h 6293925"/>
              <a:gd name="connsiteX93" fmla="*/ 4610911 w 12490315"/>
              <a:gd name="connsiteY93" fmla="*/ 2548688 h 6293925"/>
              <a:gd name="connsiteX94" fmla="*/ 4630366 w 12490315"/>
              <a:gd name="connsiteY94" fmla="*/ 2568144 h 6293925"/>
              <a:gd name="connsiteX95" fmla="*/ 4649821 w 12490315"/>
              <a:gd name="connsiteY95" fmla="*/ 2597327 h 6293925"/>
              <a:gd name="connsiteX96" fmla="*/ 4679004 w 12490315"/>
              <a:gd name="connsiteY96" fmla="*/ 2626510 h 6293925"/>
              <a:gd name="connsiteX97" fmla="*/ 4737370 w 12490315"/>
              <a:gd name="connsiteY97" fmla="*/ 2723786 h 6293925"/>
              <a:gd name="connsiteX98" fmla="*/ 4756826 w 12490315"/>
              <a:gd name="connsiteY98" fmla="*/ 2752969 h 6293925"/>
              <a:gd name="connsiteX99" fmla="*/ 4815191 w 12490315"/>
              <a:gd name="connsiteY99" fmla="*/ 2850246 h 6293925"/>
              <a:gd name="connsiteX100" fmla="*/ 4834647 w 12490315"/>
              <a:gd name="connsiteY100" fmla="*/ 2918339 h 6293925"/>
              <a:gd name="connsiteX101" fmla="*/ 4854102 w 12490315"/>
              <a:gd name="connsiteY101" fmla="*/ 2947522 h 6293925"/>
              <a:gd name="connsiteX102" fmla="*/ 4873557 w 12490315"/>
              <a:gd name="connsiteY102" fmla="*/ 3054527 h 6293925"/>
              <a:gd name="connsiteX103" fmla="*/ 4902740 w 12490315"/>
              <a:gd name="connsiteY103" fmla="*/ 3122620 h 6293925"/>
              <a:gd name="connsiteX104" fmla="*/ 4912468 w 12490315"/>
              <a:gd name="connsiteY104" fmla="*/ 3249080 h 6293925"/>
              <a:gd name="connsiteX105" fmla="*/ 4931923 w 12490315"/>
              <a:gd name="connsiteY105" fmla="*/ 3356084 h 6293925"/>
              <a:gd name="connsiteX106" fmla="*/ 4912468 w 12490315"/>
              <a:gd name="connsiteY106" fmla="*/ 3501999 h 6293925"/>
              <a:gd name="connsiteX107" fmla="*/ 4902740 w 12490315"/>
              <a:gd name="connsiteY107" fmla="*/ 3589548 h 6293925"/>
              <a:gd name="connsiteX108" fmla="*/ 4873557 w 12490315"/>
              <a:gd name="connsiteY108" fmla="*/ 3657642 h 6293925"/>
              <a:gd name="connsiteX109" fmla="*/ 4863830 w 12490315"/>
              <a:gd name="connsiteY109" fmla="*/ 3686825 h 6293925"/>
              <a:gd name="connsiteX110" fmla="*/ 4824919 w 12490315"/>
              <a:gd name="connsiteY110" fmla="*/ 3745190 h 6293925"/>
              <a:gd name="connsiteX111" fmla="*/ 4786009 w 12490315"/>
              <a:gd name="connsiteY111" fmla="*/ 3823012 h 6293925"/>
              <a:gd name="connsiteX112" fmla="*/ 4766553 w 12490315"/>
              <a:gd name="connsiteY112" fmla="*/ 3852195 h 6293925"/>
              <a:gd name="connsiteX113" fmla="*/ 4747098 w 12490315"/>
              <a:gd name="connsiteY113" fmla="*/ 3900833 h 6293925"/>
              <a:gd name="connsiteX114" fmla="*/ 4737370 w 12490315"/>
              <a:gd name="connsiteY114" fmla="*/ 3930016 h 6293925"/>
              <a:gd name="connsiteX115" fmla="*/ 4708187 w 12490315"/>
              <a:gd name="connsiteY115" fmla="*/ 3978654 h 6293925"/>
              <a:gd name="connsiteX116" fmla="*/ 4698460 w 12490315"/>
              <a:gd name="connsiteY116" fmla="*/ 4017565 h 6293925"/>
              <a:gd name="connsiteX117" fmla="*/ 4679004 w 12490315"/>
              <a:gd name="connsiteY117" fmla="*/ 4037020 h 6293925"/>
              <a:gd name="connsiteX118" fmla="*/ 4669277 w 12490315"/>
              <a:gd name="connsiteY118" fmla="*/ 4075931 h 6293925"/>
              <a:gd name="connsiteX119" fmla="*/ 4649821 w 12490315"/>
              <a:gd name="connsiteY119" fmla="*/ 4095386 h 6293925"/>
              <a:gd name="connsiteX120" fmla="*/ 4630366 w 12490315"/>
              <a:gd name="connsiteY120" fmla="*/ 4124569 h 6293925"/>
              <a:gd name="connsiteX121" fmla="*/ 4610911 w 12490315"/>
              <a:gd name="connsiteY121" fmla="*/ 4163480 h 6293925"/>
              <a:gd name="connsiteX122" fmla="*/ 4601183 w 12490315"/>
              <a:gd name="connsiteY122" fmla="*/ 4192663 h 6293925"/>
              <a:gd name="connsiteX123" fmla="*/ 4572000 w 12490315"/>
              <a:gd name="connsiteY123" fmla="*/ 4231573 h 6293925"/>
              <a:gd name="connsiteX124" fmla="*/ 4533089 w 12490315"/>
              <a:gd name="connsiteY124" fmla="*/ 4309395 h 6293925"/>
              <a:gd name="connsiteX125" fmla="*/ 4503906 w 12490315"/>
              <a:gd name="connsiteY125" fmla="*/ 4377488 h 6293925"/>
              <a:gd name="connsiteX126" fmla="*/ 4494179 w 12490315"/>
              <a:gd name="connsiteY126" fmla="*/ 4445582 h 6293925"/>
              <a:gd name="connsiteX127" fmla="*/ 4455876 w 12490315"/>
              <a:gd name="connsiteY127" fmla="*/ 4494018 h 6293925"/>
              <a:gd name="connsiteX128" fmla="*/ 4433888 w 12490315"/>
              <a:gd name="connsiteY128" fmla="*/ 4777741 h 6293925"/>
              <a:gd name="connsiteX129" fmla="*/ 4448175 w 12490315"/>
              <a:gd name="connsiteY129" fmla="*/ 4944429 h 6293925"/>
              <a:gd name="connsiteX130" fmla="*/ 4470568 w 12490315"/>
              <a:gd name="connsiteY130" fmla="*/ 5033599 h 6293925"/>
              <a:gd name="connsiteX131" fmla="*/ 4504514 w 12490315"/>
              <a:gd name="connsiteY131" fmla="*/ 5106455 h 6293925"/>
              <a:gd name="connsiteX132" fmla="*/ 4538258 w 12490315"/>
              <a:gd name="connsiteY132" fmla="*/ 5169584 h 6293925"/>
              <a:gd name="connsiteX133" fmla="*/ 4572203 w 12490315"/>
              <a:gd name="connsiteY133" fmla="*/ 5247809 h 6293925"/>
              <a:gd name="connsiteX134" fmla="*/ 4601183 w 12490315"/>
              <a:gd name="connsiteY134" fmla="*/ 5291888 h 6293925"/>
              <a:gd name="connsiteX135" fmla="*/ 4630366 w 12490315"/>
              <a:gd name="connsiteY135" fmla="*/ 5330799 h 6293925"/>
              <a:gd name="connsiteX136" fmla="*/ 4649821 w 12490315"/>
              <a:gd name="connsiteY136" fmla="*/ 5389165 h 6293925"/>
              <a:gd name="connsiteX137" fmla="*/ 4708187 w 12490315"/>
              <a:gd name="connsiteY137" fmla="*/ 5486442 h 6293925"/>
              <a:gd name="connsiteX138" fmla="*/ 4746490 w 12490315"/>
              <a:gd name="connsiteY138" fmla="*/ 5515625 h 6293925"/>
              <a:gd name="connsiteX139" fmla="*/ 4776281 w 12490315"/>
              <a:gd name="connsiteY139" fmla="*/ 5593446 h 6293925"/>
              <a:gd name="connsiteX140" fmla="*/ 4824514 w 12490315"/>
              <a:gd name="connsiteY140" fmla="*/ 5656169 h 6293925"/>
              <a:gd name="connsiteX141" fmla="*/ 4893418 w 12490315"/>
              <a:gd name="connsiteY141" fmla="*/ 5715346 h 6293925"/>
              <a:gd name="connsiteX142" fmla="*/ 4931923 w 12490315"/>
              <a:gd name="connsiteY142" fmla="*/ 5758816 h 6293925"/>
              <a:gd name="connsiteX143" fmla="*/ 5019472 w 12490315"/>
              <a:gd name="connsiteY143" fmla="*/ 5826910 h 6293925"/>
              <a:gd name="connsiteX144" fmla="*/ 5058383 w 12490315"/>
              <a:gd name="connsiteY144" fmla="*/ 5846365 h 6293925"/>
              <a:gd name="connsiteX145" fmla="*/ 5087566 w 12490315"/>
              <a:gd name="connsiteY145" fmla="*/ 5875548 h 6293925"/>
              <a:gd name="connsiteX146" fmla="*/ 5126477 w 12490315"/>
              <a:gd name="connsiteY146" fmla="*/ 5885276 h 6293925"/>
              <a:gd name="connsiteX147" fmla="*/ 5165387 w 12490315"/>
              <a:gd name="connsiteY147" fmla="*/ 5904731 h 6293925"/>
              <a:gd name="connsiteX148" fmla="*/ 5204298 w 12490315"/>
              <a:gd name="connsiteY148" fmla="*/ 5933914 h 6293925"/>
              <a:gd name="connsiteX149" fmla="*/ 5282119 w 12490315"/>
              <a:gd name="connsiteY149" fmla="*/ 5953369 h 6293925"/>
              <a:gd name="connsiteX150" fmla="*/ 5369668 w 12490315"/>
              <a:gd name="connsiteY150" fmla="*/ 5992280 h 6293925"/>
              <a:gd name="connsiteX151" fmla="*/ 5428034 w 12490315"/>
              <a:gd name="connsiteY151" fmla="*/ 6021463 h 6293925"/>
              <a:gd name="connsiteX152" fmla="*/ 5554494 w 12490315"/>
              <a:gd name="connsiteY152" fmla="*/ 6060373 h 6293925"/>
              <a:gd name="connsiteX153" fmla="*/ 5661498 w 12490315"/>
              <a:gd name="connsiteY153" fmla="*/ 6089556 h 6293925"/>
              <a:gd name="connsiteX154" fmla="*/ 5700409 w 12490315"/>
              <a:gd name="connsiteY154" fmla="*/ 6109012 h 6293925"/>
              <a:gd name="connsiteX155" fmla="*/ 5768502 w 12490315"/>
              <a:gd name="connsiteY155" fmla="*/ 6118739 h 6293925"/>
              <a:gd name="connsiteX156" fmla="*/ 5817140 w 12490315"/>
              <a:gd name="connsiteY156" fmla="*/ 6128467 h 6293925"/>
              <a:gd name="connsiteX157" fmla="*/ 5856051 w 12490315"/>
              <a:gd name="connsiteY157" fmla="*/ 6147922 h 6293925"/>
              <a:gd name="connsiteX158" fmla="*/ 5924145 w 12490315"/>
              <a:gd name="connsiteY158" fmla="*/ 6167378 h 6293925"/>
              <a:gd name="connsiteX159" fmla="*/ 5982511 w 12490315"/>
              <a:gd name="connsiteY159" fmla="*/ 6177105 h 6293925"/>
              <a:gd name="connsiteX160" fmla="*/ 6021421 w 12490315"/>
              <a:gd name="connsiteY160" fmla="*/ 6186833 h 6293925"/>
              <a:gd name="connsiteX161" fmla="*/ 6070060 w 12490315"/>
              <a:gd name="connsiteY161" fmla="*/ 6196561 h 6293925"/>
              <a:gd name="connsiteX162" fmla="*/ 6138153 w 12490315"/>
              <a:gd name="connsiteY162" fmla="*/ 6216016 h 6293925"/>
              <a:gd name="connsiteX163" fmla="*/ 6322979 w 12490315"/>
              <a:gd name="connsiteY163" fmla="*/ 6245199 h 6293925"/>
              <a:gd name="connsiteX164" fmla="*/ 6381345 w 12490315"/>
              <a:gd name="connsiteY164" fmla="*/ 6254927 h 6293925"/>
              <a:gd name="connsiteX165" fmla="*/ 6488349 w 12490315"/>
              <a:gd name="connsiteY165" fmla="*/ 6264654 h 6293925"/>
              <a:gd name="connsiteX166" fmla="*/ 6686550 w 12490315"/>
              <a:gd name="connsiteY166" fmla="*/ 6287454 h 6293925"/>
              <a:gd name="connsiteX167" fmla="*/ 7208196 w 12490315"/>
              <a:gd name="connsiteY167" fmla="*/ 6293837 h 6293925"/>
              <a:gd name="connsiteX168" fmla="*/ 7996136 w 12490315"/>
              <a:gd name="connsiteY168" fmla="*/ 6284110 h 6293925"/>
              <a:gd name="connsiteX169" fmla="*/ 8073957 w 12490315"/>
              <a:gd name="connsiteY169" fmla="*/ 6274382 h 6293925"/>
              <a:gd name="connsiteX170" fmla="*/ 8200417 w 12490315"/>
              <a:gd name="connsiteY170" fmla="*/ 6264654 h 6293925"/>
              <a:gd name="connsiteX171" fmla="*/ 8307016 w 12490315"/>
              <a:gd name="connsiteY171" fmla="*/ 6264046 h 6293925"/>
              <a:gd name="connsiteX172" fmla="*/ 8482924 w 12490315"/>
              <a:gd name="connsiteY172" fmla="*/ 6244794 h 6293925"/>
              <a:gd name="connsiteX173" fmla="*/ 8588915 w 12490315"/>
              <a:gd name="connsiteY173" fmla="*/ 6234863 h 6293925"/>
              <a:gd name="connsiteX174" fmla="*/ 8749928 w 12490315"/>
              <a:gd name="connsiteY174" fmla="*/ 6210646 h 6293925"/>
              <a:gd name="connsiteX175" fmla="*/ 8891081 w 12490315"/>
              <a:gd name="connsiteY175" fmla="*/ 6157650 h 6293925"/>
              <a:gd name="connsiteX176" fmla="*/ 8978630 w 12490315"/>
              <a:gd name="connsiteY176" fmla="*/ 6147922 h 6293925"/>
              <a:gd name="connsiteX177" fmla="*/ 9017540 w 12490315"/>
              <a:gd name="connsiteY177" fmla="*/ 6138195 h 6293925"/>
              <a:gd name="connsiteX178" fmla="*/ 9134272 w 12490315"/>
              <a:gd name="connsiteY178" fmla="*/ 6118739 h 6293925"/>
              <a:gd name="connsiteX179" fmla="*/ 9221821 w 12490315"/>
              <a:gd name="connsiteY179" fmla="*/ 6089556 h 6293925"/>
              <a:gd name="connsiteX180" fmla="*/ 9251004 w 12490315"/>
              <a:gd name="connsiteY180" fmla="*/ 6070101 h 6293925"/>
              <a:gd name="connsiteX181" fmla="*/ 9377464 w 12490315"/>
              <a:gd name="connsiteY181" fmla="*/ 5972825 h 6293925"/>
              <a:gd name="connsiteX182" fmla="*/ 9465013 w 12490315"/>
              <a:gd name="connsiteY182" fmla="*/ 5924186 h 6293925"/>
              <a:gd name="connsiteX183" fmla="*/ 9620655 w 12490315"/>
              <a:gd name="connsiteY183" fmla="*/ 5768544 h 6293925"/>
              <a:gd name="connsiteX184" fmla="*/ 9679021 w 12490315"/>
              <a:gd name="connsiteY184" fmla="*/ 5680995 h 6293925"/>
              <a:gd name="connsiteX185" fmla="*/ 9893030 w 12490315"/>
              <a:gd name="connsiteY185" fmla="*/ 5379437 h 6293925"/>
              <a:gd name="connsiteX186" fmla="*/ 9970851 w 12490315"/>
              <a:gd name="connsiteY186" fmla="*/ 5252978 h 6293925"/>
              <a:gd name="connsiteX187" fmla="*/ 10009762 w 12490315"/>
              <a:gd name="connsiteY187" fmla="*/ 5145973 h 6293925"/>
              <a:gd name="connsiteX188" fmla="*/ 10077855 w 12490315"/>
              <a:gd name="connsiteY188" fmla="*/ 5048697 h 6293925"/>
              <a:gd name="connsiteX189" fmla="*/ 10116766 w 12490315"/>
              <a:gd name="connsiteY189" fmla="*/ 4980603 h 6293925"/>
              <a:gd name="connsiteX190" fmla="*/ 10272409 w 12490315"/>
              <a:gd name="connsiteY190" fmla="*/ 4708229 h 6293925"/>
              <a:gd name="connsiteX191" fmla="*/ 10359957 w 12490315"/>
              <a:gd name="connsiteY191" fmla="*/ 4601225 h 6293925"/>
              <a:gd name="connsiteX192" fmla="*/ 10554511 w 12490315"/>
              <a:gd name="connsiteY192" fmla="*/ 4455310 h 6293925"/>
              <a:gd name="connsiteX193" fmla="*/ 10778247 w 12490315"/>
              <a:gd name="connsiteY193" fmla="*/ 4309395 h 6293925"/>
              <a:gd name="connsiteX194" fmla="*/ 10826885 w 12490315"/>
              <a:gd name="connsiteY194" fmla="*/ 4270484 h 6293925"/>
              <a:gd name="connsiteX195" fmla="*/ 10963072 w 12490315"/>
              <a:gd name="connsiteY195" fmla="*/ 4221846 h 6293925"/>
              <a:gd name="connsiteX196" fmla="*/ 11099260 w 12490315"/>
              <a:gd name="connsiteY196" fmla="*/ 4182935 h 6293925"/>
              <a:gd name="connsiteX197" fmla="*/ 11177081 w 12490315"/>
              <a:gd name="connsiteY197" fmla="*/ 4163480 h 6293925"/>
              <a:gd name="connsiteX198" fmla="*/ 11663464 w 12490315"/>
              <a:gd name="connsiteY198" fmla="*/ 4134297 h 6293925"/>
              <a:gd name="connsiteX199" fmla="*/ 11819106 w 12490315"/>
              <a:gd name="connsiteY199" fmla="*/ 4114842 h 6293925"/>
              <a:gd name="connsiteX200" fmla="*/ 11877472 w 12490315"/>
              <a:gd name="connsiteY200" fmla="*/ 4105114 h 6293925"/>
              <a:gd name="connsiteX201" fmla="*/ 12033115 w 12490315"/>
              <a:gd name="connsiteY201" fmla="*/ 4066203 h 6293925"/>
              <a:gd name="connsiteX202" fmla="*/ 12081753 w 12490315"/>
              <a:gd name="connsiteY202" fmla="*/ 4046748 h 6293925"/>
              <a:gd name="connsiteX203" fmla="*/ 12101209 w 12490315"/>
              <a:gd name="connsiteY203" fmla="*/ 4027293 h 6293925"/>
              <a:gd name="connsiteX204" fmla="*/ 12140119 w 12490315"/>
              <a:gd name="connsiteY204" fmla="*/ 3998110 h 6293925"/>
              <a:gd name="connsiteX205" fmla="*/ 12198485 w 12490315"/>
              <a:gd name="connsiteY205" fmla="*/ 3959199 h 6293925"/>
              <a:gd name="connsiteX206" fmla="*/ 12266579 w 12490315"/>
              <a:gd name="connsiteY206" fmla="*/ 3871650 h 6293925"/>
              <a:gd name="connsiteX207" fmla="*/ 12286034 w 12490315"/>
              <a:gd name="connsiteY207" fmla="*/ 3813284 h 6293925"/>
              <a:gd name="connsiteX208" fmla="*/ 12354128 w 12490315"/>
              <a:gd name="connsiteY208" fmla="*/ 3716007 h 6293925"/>
              <a:gd name="connsiteX209" fmla="*/ 12422221 w 12490315"/>
              <a:gd name="connsiteY209" fmla="*/ 3531182 h 6293925"/>
              <a:gd name="connsiteX210" fmla="*/ 12441677 w 12490315"/>
              <a:gd name="connsiteY210" fmla="*/ 3443633 h 6293925"/>
              <a:gd name="connsiteX211" fmla="*/ 12461132 w 12490315"/>
              <a:gd name="connsiteY211" fmla="*/ 3394995 h 6293925"/>
              <a:gd name="connsiteX212" fmla="*/ 12490315 w 12490315"/>
              <a:gd name="connsiteY212" fmla="*/ 3297718 h 6293925"/>
              <a:gd name="connsiteX213" fmla="*/ 12470860 w 12490315"/>
              <a:gd name="connsiteY213" fmla="*/ 3200442 h 6293925"/>
              <a:gd name="connsiteX214" fmla="*/ 12451404 w 12490315"/>
              <a:gd name="connsiteY214" fmla="*/ 3161531 h 6293925"/>
              <a:gd name="connsiteX215" fmla="*/ 12441677 w 12490315"/>
              <a:gd name="connsiteY215" fmla="*/ 3103165 h 6293925"/>
              <a:gd name="connsiteX216" fmla="*/ 12393038 w 12490315"/>
              <a:gd name="connsiteY216" fmla="*/ 2966978 h 6293925"/>
              <a:gd name="connsiteX217" fmla="*/ 12373583 w 12490315"/>
              <a:gd name="connsiteY217" fmla="*/ 2879429 h 6293925"/>
              <a:gd name="connsiteX218" fmla="*/ 12363855 w 12490315"/>
              <a:gd name="connsiteY218" fmla="*/ 2811335 h 6293925"/>
              <a:gd name="connsiteX0" fmla="*/ 0 w 12490315"/>
              <a:gd name="connsiteY0" fmla="*/ 749071 h 6293925"/>
              <a:gd name="connsiteX1" fmla="*/ 97277 w 12490315"/>
              <a:gd name="connsiteY1" fmla="*/ 817165 h 6293925"/>
              <a:gd name="connsiteX2" fmla="*/ 165370 w 12490315"/>
              <a:gd name="connsiteY2" fmla="*/ 836620 h 6293925"/>
              <a:gd name="connsiteX3" fmla="*/ 204281 w 12490315"/>
              <a:gd name="connsiteY3" fmla="*/ 856076 h 6293925"/>
              <a:gd name="connsiteX4" fmla="*/ 282102 w 12490315"/>
              <a:gd name="connsiteY4" fmla="*/ 885259 h 6293925"/>
              <a:gd name="connsiteX5" fmla="*/ 408562 w 12490315"/>
              <a:gd name="connsiteY5" fmla="*/ 943625 h 6293925"/>
              <a:gd name="connsiteX6" fmla="*/ 447472 w 12490315"/>
              <a:gd name="connsiteY6" fmla="*/ 953352 h 6293925"/>
              <a:gd name="connsiteX7" fmla="*/ 505838 w 12490315"/>
              <a:gd name="connsiteY7" fmla="*/ 972807 h 6293925"/>
              <a:gd name="connsiteX8" fmla="*/ 544749 w 12490315"/>
              <a:gd name="connsiteY8" fmla="*/ 982535 h 6293925"/>
              <a:gd name="connsiteX9" fmla="*/ 680936 w 12490315"/>
              <a:gd name="connsiteY9" fmla="*/ 1021446 h 6293925"/>
              <a:gd name="connsiteX10" fmla="*/ 710119 w 12490315"/>
              <a:gd name="connsiteY10" fmla="*/ 1031173 h 6293925"/>
              <a:gd name="connsiteX11" fmla="*/ 758757 w 12490315"/>
              <a:gd name="connsiteY11" fmla="*/ 1050629 h 6293925"/>
              <a:gd name="connsiteX12" fmla="*/ 875489 w 12490315"/>
              <a:gd name="connsiteY12" fmla="*/ 1070084 h 6293925"/>
              <a:gd name="connsiteX13" fmla="*/ 1031132 w 12490315"/>
              <a:gd name="connsiteY13" fmla="*/ 1099267 h 6293925"/>
              <a:gd name="connsiteX14" fmla="*/ 1089498 w 12490315"/>
              <a:gd name="connsiteY14" fmla="*/ 1108995 h 6293925"/>
              <a:gd name="connsiteX15" fmla="*/ 1303506 w 12490315"/>
              <a:gd name="connsiteY15" fmla="*/ 1128450 h 6293925"/>
              <a:gd name="connsiteX16" fmla="*/ 1498060 w 12490315"/>
              <a:gd name="connsiteY16" fmla="*/ 1157633 h 6293925"/>
              <a:gd name="connsiteX17" fmla="*/ 1595336 w 12490315"/>
              <a:gd name="connsiteY17" fmla="*/ 1167361 h 6293925"/>
              <a:gd name="connsiteX18" fmla="*/ 1663430 w 12490315"/>
              <a:gd name="connsiteY18" fmla="*/ 1186816 h 6293925"/>
              <a:gd name="connsiteX19" fmla="*/ 1750979 w 12490315"/>
              <a:gd name="connsiteY19" fmla="*/ 1196544 h 6293925"/>
              <a:gd name="connsiteX20" fmla="*/ 1945532 w 12490315"/>
              <a:gd name="connsiteY20" fmla="*/ 1215999 h 6293925"/>
              <a:gd name="connsiteX21" fmla="*/ 2276272 w 12490315"/>
              <a:gd name="connsiteY21" fmla="*/ 1245182 h 6293925"/>
              <a:gd name="connsiteX22" fmla="*/ 2645923 w 12490315"/>
              <a:gd name="connsiteY22" fmla="*/ 1264637 h 6293925"/>
              <a:gd name="connsiteX23" fmla="*/ 4036979 w 12490315"/>
              <a:gd name="connsiteY23" fmla="*/ 1245182 h 6293925"/>
              <a:gd name="connsiteX24" fmla="*/ 4202349 w 12490315"/>
              <a:gd name="connsiteY24" fmla="*/ 1225727 h 6293925"/>
              <a:gd name="connsiteX25" fmla="*/ 4387174 w 12490315"/>
              <a:gd name="connsiteY25" fmla="*/ 1196544 h 6293925"/>
              <a:gd name="connsiteX26" fmla="*/ 4523362 w 12490315"/>
              <a:gd name="connsiteY26" fmla="*/ 1177088 h 6293925"/>
              <a:gd name="connsiteX27" fmla="*/ 4640094 w 12490315"/>
              <a:gd name="connsiteY27" fmla="*/ 1157633 h 6293925"/>
              <a:gd name="connsiteX28" fmla="*/ 4679004 w 12490315"/>
              <a:gd name="connsiteY28" fmla="*/ 1147905 h 6293925"/>
              <a:gd name="connsiteX29" fmla="*/ 4786009 w 12490315"/>
              <a:gd name="connsiteY29" fmla="*/ 1128450 h 6293925"/>
              <a:gd name="connsiteX30" fmla="*/ 4863830 w 12490315"/>
              <a:gd name="connsiteY30" fmla="*/ 1089539 h 6293925"/>
              <a:gd name="connsiteX31" fmla="*/ 4941651 w 12490315"/>
              <a:gd name="connsiteY31" fmla="*/ 1050629 h 6293925"/>
              <a:gd name="connsiteX32" fmla="*/ 4970834 w 12490315"/>
              <a:gd name="connsiteY32" fmla="*/ 1040901 h 6293925"/>
              <a:gd name="connsiteX33" fmla="*/ 5019472 w 12490315"/>
              <a:gd name="connsiteY33" fmla="*/ 1011718 h 6293925"/>
              <a:gd name="connsiteX34" fmla="*/ 5048655 w 12490315"/>
              <a:gd name="connsiteY34" fmla="*/ 992263 h 6293925"/>
              <a:gd name="connsiteX35" fmla="*/ 5107021 w 12490315"/>
              <a:gd name="connsiteY35" fmla="*/ 963080 h 6293925"/>
              <a:gd name="connsiteX36" fmla="*/ 5165387 w 12490315"/>
              <a:gd name="connsiteY36" fmla="*/ 914442 h 6293925"/>
              <a:gd name="connsiteX37" fmla="*/ 5194570 w 12490315"/>
              <a:gd name="connsiteY37" fmla="*/ 875531 h 6293925"/>
              <a:gd name="connsiteX38" fmla="*/ 5223753 w 12490315"/>
              <a:gd name="connsiteY38" fmla="*/ 846348 h 6293925"/>
              <a:gd name="connsiteX39" fmla="*/ 5281714 w 12490315"/>
              <a:gd name="connsiteY39" fmla="*/ 787779 h 6293925"/>
              <a:gd name="connsiteX40" fmla="*/ 5306134 w 12490315"/>
              <a:gd name="connsiteY40" fmla="*/ 729008 h 6293925"/>
              <a:gd name="connsiteX41" fmla="*/ 5335317 w 12490315"/>
              <a:gd name="connsiteY41" fmla="*/ 685537 h 6293925"/>
              <a:gd name="connsiteX42" fmla="*/ 5359332 w 12490315"/>
              <a:gd name="connsiteY42" fmla="*/ 641864 h 6293925"/>
              <a:gd name="connsiteX43" fmla="*/ 5393076 w 12490315"/>
              <a:gd name="connsiteY43" fmla="*/ 531718 h 6293925"/>
              <a:gd name="connsiteX44" fmla="*/ 5315457 w 12490315"/>
              <a:gd name="connsiteY44" fmla="*/ 233505 h 6293925"/>
              <a:gd name="connsiteX45" fmla="*/ 5262056 w 12490315"/>
              <a:gd name="connsiteY45" fmla="*/ 141801 h 6293925"/>
              <a:gd name="connsiteX46" fmla="*/ 5145729 w 12490315"/>
              <a:gd name="connsiteY46" fmla="*/ 54051 h 6293925"/>
              <a:gd name="connsiteX47" fmla="*/ 5111176 w 12490315"/>
              <a:gd name="connsiteY47" fmla="*/ 30035 h 6293925"/>
              <a:gd name="connsiteX48" fmla="*/ 5067705 w 12490315"/>
              <a:gd name="connsiteY48" fmla="*/ 10377 h 6293925"/>
              <a:gd name="connsiteX49" fmla="*/ 4873943 w 12490315"/>
              <a:gd name="connsiteY49" fmla="*/ 2065 h 6293925"/>
              <a:gd name="connsiteX50" fmla="*/ 4679004 w 12490315"/>
              <a:gd name="connsiteY50" fmla="*/ 48680 h 6293925"/>
              <a:gd name="connsiteX51" fmla="*/ 4610911 w 12490315"/>
              <a:gd name="connsiteY51" fmla="*/ 87590 h 6293925"/>
              <a:gd name="connsiteX52" fmla="*/ 4572000 w 12490315"/>
              <a:gd name="connsiteY52" fmla="*/ 97318 h 6293925"/>
              <a:gd name="connsiteX53" fmla="*/ 4513634 w 12490315"/>
              <a:gd name="connsiteY53" fmla="*/ 145956 h 6293925"/>
              <a:gd name="connsiteX54" fmla="*/ 4474723 w 12490315"/>
              <a:gd name="connsiteY54" fmla="*/ 184867 h 6293925"/>
              <a:gd name="connsiteX55" fmla="*/ 4416357 w 12490315"/>
              <a:gd name="connsiteY55" fmla="*/ 223778 h 6293925"/>
              <a:gd name="connsiteX56" fmla="*/ 4387174 w 12490315"/>
              <a:gd name="connsiteY56" fmla="*/ 243233 h 6293925"/>
              <a:gd name="connsiteX57" fmla="*/ 4348264 w 12490315"/>
              <a:gd name="connsiteY57" fmla="*/ 301599 h 6293925"/>
              <a:gd name="connsiteX58" fmla="*/ 4309353 w 12490315"/>
              <a:gd name="connsiteY58" fmla="*/ 330782 h 6293925"/>
              <a:gd name="connsiteX59" fmla="*/ 4270443 w 12490315"/>
              <a:gd name="connsiteY59" fmla="*/ 389148 h 6293925"/>
              <a:gd name="connsiteX60" fmla="*/ 4231532 w 12490315"/>
              <a:gd name="connsiteY60" fmla="*/ 457242 h 6293925"/>
              <a:gd name="connsiteX61" fmla="*/ 4173166 w 12490315"/>
              <a:gd name="connsiteY61" fmla="*/ 535063 h 6293925"/>
              <a:gd name="connsiteX62" fmla="*/ 4134255 w 12490315"/>
              <a:gd name="connsiteY62" fmla="*/ 622612 h 6293925"/>
              <a:gd name="connsiteX63" fmla="*/ 4105072 w 12490315"/>
              <a:gd name="connsiteY63" fmla="*/ 680978 h 6293925"/>
              <a:gd name="connsiteX64" fmla="*/ 4085617 w 12490315"/>
              <a:gd name="connsiteY64" fmla="*/ 710161 h 6293925"/>
              <a:gd name="connsiteX65" fmla="*/ 4056434 w 12490315"/>
              <a:gd name="connsiteY65" fmla="*/ 797710 h 6293925"/>
              <a:gd name="connsiteX66" fmla="*/ 4036979 w 12490315"/>
              <a:gd name="connsiteY66" fmla="*/ 856076 h 6293925"/>
              <a:gd name="connsiteX67" fmla="*/ 4007796 w 12490315"/>
              <a:gd name="connsiteY67" fmla="*/ 953352 h 6293925"/>
              <a:gd name="connsiteX68" fmla="*/ 3998068 w 12490315"/>
              <a:gd name="connsiteY68" fmla="*/ 1021446 h 6293925"/>
              <a:gd name="connsiteX69" fmla="*/ 3988340 w 12490315"/>
              <a:gd name="connsiteY69" fmla="*/ 1060356 h 6293925"/>
              <a:gd name="connsiteX70" fmla="*/ 3968885 w 12490315"/>
              <a:gd name="connsiteY70" fmla="*/ 1157633 h 6293925"/>
              <a:gd name="connsiteX71" fmla="*/ 3978613 w 12490315"/>
              <a:gd name="connsiteY71" fmla="*/ 1566195 h 6293925"/>
              <a:gd name="connsiteX72" fmla="*/ 4027251 w 12490315"/>
              <a:gd name="connsiteY72" fmla="*/ 1653744 h 6293925"/>
              <a:gd name="connsiteX73" fmla="*/ 4056434 w 12490315"/>
              <a:gd name="connsiteY73" fmla="*/ 1731565 h 6293925"/>
              <a:gd name="connsiteX74" fmla="*/ 4085617 w 12490315"/>
              <a:gd name="connsiteY74" fmla="*/ 1789931 h 6293925"/>
              <a:gd name="connsiteX75" fmla="*/ 4095345 w 12490315"/>
              <a:gd name="connsiteY75" fmla="*/ 1819114 h 6293925"/>
              <a:gd name="connsiteX76" fmla="*/ 4134255 w 12490315"/>
              <a:gd name="connsiteY76" fmla="*/ 1896935 h 6293925"/>
              <a:gd name="connsiteX77" fmla="*/ 4153711 w 12490315"/>
              <a:gd name="connsiteY77" fmla="*/ 1935846 h 6293925"/>
              <a:gd name="connsiteX78" fmla="*/ 4173166 w 12490315"/>
              <a:gd name="connsiteY78" fmla="*/ 1974756 h 6293925"/>
              <a:gd name="connsiteX79" fmla="*/ 4202349 w 12490315"/>
              <a:gd name="connsiteY79" fmla="*/ 2013667 h 6293925"/>
              <a:gd name="connsiteX80" fmla="*/ 4231532 w 12490315"/>
              <a:gd name="connsiteY80" fmla="*/ 2062305 h 6293925"/>
              <a:gd name="connsiteX81" fmla="*/ 4270443 w 12490315"/>
              <a:gd name="connsiteY81" fmla="*/ 2101216 h 6293925"/>
              <a:gd name="connsiteX82" fmla="*/ 4309353 w 12490315"/>
              <a:gd name="connsiteY82" fmla="*/ 2159582 h 6293925"/>
              <a:gd name="connsiteX83" fmla="*/ 4328809 w 12490315"/>
              <a:gd name="connsiteY83" fmla="*/ 2188765 h 6293925"/>
              <a:gd name="connsiteX84" fmla="*/ 4357991 w 12490315"/>
              <a:gd name="connsiteY84" fmla="*/ 2208220 h 6293925"/>
              <a:gd name="connsiteX85" fmla="*/ 4396902 w 12490315"/>
              <a:gd name="connsiteY85" fmla="*/ 2256859 h 6293925"/>
              <a:gd name="connsiteX86" fmla="*/ 4426085 w 12490315"/>
              <a:gd name="connsiteY86" fmla="*/ 2295769 h 6293925"/>
              <a:gd name="connsiteX87" fmla="*/ 4455268 w 12490315"/>
              <a:gd name="connsiteY87" fmla="*/ 2324952 h 6293925"/>
              <a:gd name="connsiteX88" fmla="*/ 4484451 w 12490315"/>
              <a:gd name="connsiteY88" fmla="*/ 2363863 h 6293925"/>
              <a:gd name="connsiteX89" fmla="*/ 4503906 w 12490315"/>
              <a:gd name="connsiteY89" fmla="*/ 2393046 h 6293925"/>
              <a:gd name="connsiteX90" fmla="*/ 4533089 w 12490315"/>
              <a:gd name="connsiteY90" fmla="*/ 2422229 h 6293925"/>
              <a:gd name="connsiteX91" fmla="*/ 4562272 w 12490315"/>
              <a:gd name="connsiteY91" fmla="*/ 2470867 h 6293925"/>
              <a:gd name="connsiteX92" fmla="*/ 4601183 w 12490315"/>
              <a:gd name="connsiteY92" fmla="*/ 2519505 h 6293925"/>
              <a:gd name="connsiteX93" fmla="*/ 4610911 w 12490315"/>
              <a:gd name="connsiteY93" fmla="*/ 2548688 h 6293925"/>
              <a:gd name="connsiteX94" fmla="*/ 4630366 w 12490315"/>
              <a:gd name="connsiteY94" fmla="*/ 2568144 h 6293925"/>
              <a:gd name="connsiteX95" fmla="*/ 4649821 w 12490315"/>
              <a:gd name="connsiteY95" fmla="*/ 2597327 h 6293925"/>
              <a:gd name="connsiteX96" fmla="*/ 4679004 w 12490315"/>
              <a:gd name="connsiteY96" fmla="*/ 2626510 h 6293925"/>
              <a:gd name="connsiteX97" fmla="*/ 4737370 w 12490315"/>
              <a:gd name="connsiteY97" fmla="*/ 2723786 h 6293925"/>
              <a:gd name="connsiteX98" fmla="*/ 4756826 w 12490315"/>
              <a:gd name="connsiteY98" fmla="*/ 2752969 h 6293925"/>
              <a:gd name="connsiteX99" fmla="*/ 4815191 w 12490315"/>
              <a:gd name="connsiteY99" fmla="*/ 2850246 h 6293925"/>
              <a:gd name="connsiteX100" fmla="*/ 4834647 w 12490315"/>
              <a:gd name="connsiteY100" fmla="*/ 2918339 h 6293925"/>
              <a:gd name="connsiteX101" fmla="*/ 4854102 w 12490315"/>
              <a:gd name="connsiteY101" fmla="*/ 2947522 h 6293925"/>
              <a:gd name="connsiteX102" fmla="*/ 4873557 w 12490315"/>
              <a:gd name="connsiteY102" fmla="*/ 3054527 h 6293925"/>
              <a:gd name="connsiteX103" fmla="*/ 4902740 w 12490315"/>
              <a:gd name="connsiteY103" fmla="*/ 3122620 h 6293925"/>
              <a:gd name="connsiteX104" fmla="*/ 4912468 w 12490315"/>
              <a:gd name="connsiteY104" fmla="*/ 3249080 h 6293925"/>
              <a:gd name="connsiteX105" fmla="*/ 4931923 w 12490315"/>
              <a:gd name="connsiteY105" fmla="*/ 3356084 h 6293925"/>
              <a:gd name="connsiteX106" fmla="*/ 4912468 w 12490315"/>
              <a:gd name="connsiteY106" fmla="*/ 3501999 h 6293925"/>
              <a:gd name="connsiteX107" fmla="*/ 4902740 w 12490315"/>
              <a:gd name="connsiteY107" fmla="*/ 3589548 h 6293925"/>
              <a:gd name="connsiteX108" fmla="*/ 4873557 w 12490315"/>
              <a:gd name="connsiteY108" fmla="*/ 3657642 h 6293925"/>
              <a:gd name="connsiteX109" fmla="*/ 4863830 w 12490315"/>
              <a:gd name="connsiteY109" fmla="*/ 3686825 h 6293925"/>
              <a:gd name="connsiteX110" fmla="*/ 4824919 w 12490315"/>
              <a:gd name="connsiteY110" fmla="*/ 3745190 h 6293925"/>
              <a:gd name="connsiteX111" fmla="*/ 4786009 w 12490315"/>
              <a:gd name="connsiteY111" fmla="*/ 3823012 h 6293925"/>
              <a:gd name="connsiteX112" fmla="*/ 4766553 w 12490315"/>
              <a:gd name="connsiteY112" fmla="*/ 3852195 h 6293925"/>
              <a:gd name="connsiteX113" fmla="*/ 4747098 w 12490315"/>
              <a:gd name="connsiteY113" fmla="*/ 3900833 h 6293925"/>
              <a:gd name="connsiteX114" fmla="*/ 4737370 w 12490315"/>
              <a:gd name="connsiteY114" fmla="*/ 3930016 h 6293925"/>
              <a:gd name="connsiteX115" fmla="*/ 4708187 w 12490315"/>
              <a:gd name="connsiteY115" fmla="*/ 3978654 h 6293925"/>
              <a:gd name="connsiteX116" fmla="*/ 4698460 w 12490315"/>
              <a:gd name="connsiteY116" fmla="*/ 4017565 h 6293925"/>
              <a:gd name="connsiteX117" fmla="*/ 4679004 w 12490315"/>
              <a:gd name="connsiteY117" fmla="*/ 4037020 h 6293925"/>
              <a:gd name="connsiteX118" fmla="*/ 4669277 w 12490315"/>
              <a:gd name="connsiteY118" fmla="*/ 4075931 h 6293925"/>
              <a:gd name="connsiteX119" fmla="*/ 4649821 w 12490315"/>
              <a:gd name="connsiteY119" fmla="*/ 4095386 h 6293925"/>
              <a:gd name="connsiteX120" fmla="*/ 4630366 w 12490315"/>
              <a:gd name="connsiteY120" fmla="*/ 4124569 h 6293925"/>
              <a:gd name="connsiteX121" fmla="*/ 4610911 w 12490315"/>
              <a:gd name="connsiteY121" fmla="*/ 4163480 h 6293925"/>
              <a:gd name="connsiteX122" fmla="*/ 4601183 w 12490315"/>
              <a:gd name="connsiteY122" fmla="*/ 4192663 h 6293925"/>
              <a:gd name="connsiteX123" fmla="*/ 4572000 w 12490315"/>
              <a:gd name="connsiteY123" fmla="*/ 4231573 h 6293925"/>
              <a:gd name="connsiteX124" fmla="*/ 4533089 w 12490315"/>
              <a:gd name="connsiteY124" fmla="*/ 4309395 h 6293925"/>
              <a:gd name="connsiteX125" fmla="*/ 4503906 w 12490315"/>
              <a:gd name="connsiteY125" fmla="*/ 4377488 h 6293925"/>
              <a:gd name="connsiteX126" fmla="*/ 4494179 w 12490315"/>
              <a:gd name="connsiteY126" fmla="*/ 4445582 h 6293925"/>
              <a:gd name="connsiteX127" fmla="*/ 4455876 w 12490315"/>
              <a:gd name="connsiteY127" fmla="*/ 4494018 h 6293925"/>
              <a:gd name="connsiteX128" fmla="*/ 4433888 w 12490315"/>
              <a:gd name="connsiteY128" fmla="*/ 4777741 h 6293925"/>
              <a:gd name="connsiteX129" fmla="*/ 4448175 w 12490315"/>
              <a:gd name="connsiteY129" fmla="*/ 4944429 h 6293925"/>
              <a:gd name="connsiteX130" fmla="*/ 4470568 w 12490315"/>
              <a:gd name="connsiteY130" fmla="*/ 5033599 h 6293925"/>
              <a:gd name="connsiteX131" fmla="*/ 4504514 w 12490315"/>
              <a:gd name="connsiteY131" fmla="*/ 5106455 h 6293925"/>
              <a:gd name="connsiteX132" fmla="*/ 4538258 w 12490315"/>
              <a:gd name="connsiteY132" fmla="*/ 5169584 h 6293925"/>
              <a:gd name="connsiteX133" fmla="*/ 4572203 w 12490315"/>
              <a:gd name="connsiteY133" fmla="*/ 5247809 h 6293925"/>
              <a:gd name="connsiteX134" fmla="*/ 4601183 w 12490315"/>
              <a:gd name="connsiteY134" fmla="*/ 5291888 h 6293925"/>
              <a:gd name="connsiteX135" fmla="*/ 4630366 w 12490315"/>
              <a:gd name="connsiteY135" fmla="*/ 5330799 h 6293925"/>
              <a:gd name="connsiteX136" fmla="*/ 4649821 w 12490315"/>
              <a:gd name="connsiteY136" fmla="*/ 5389165 h 6293925"/>
              <a:gd name="connsiteX137" fmla="*/ 4708187 w 12490315"/>
              <a:gd name="connsiteY137" fmla="*/ 5486442 h 6293925"/>
              <a:gd name="connsiteX138" fmla="*/ 4746490 w 12490315"/>
              <a:gd name="connsiteY138" fmla="*/ 5515625 h 6293925"/>
              <a:gd name="connsiteX139" fmla="*/ 4776281 w 12490315"/>
              <a:gd name="connsiteY139" fmla="*/ 5593446 h 6293925"/>
              <a:gd name="connsiteX140" fmla="*/ 4824514 w 12490315"/>
              <a:gd name="connsiteY140" fmla="*/ 5656169 h 6293925"/>
              <a:gd name="connsiteX141" fmla="*/ 4893418 w 12490315"/>
              <a:gd name="connsiteY141" fmla="*/ 5715346 h 6293925"/>
              <a:gd name="connsiteX142" fmla="*/ 4931923 w 12490315"/>
              <a:gd name="connsiteY142" fmla="*/ 5758816 h 6293925"/>
              <a:gd name="connsiteX143" fmla="*/ 5019472 w 12490315"/>
              <a:gd name="connsiteY143" fmla="*/ 5826910 h 6293925"/>
              <a:gd name="connsiteX144" fmla="*/ 5058383 w 12490315"/>
              <a:gd name="connsiteY144" fmla="*/ 5846365 h 6293925"/>
              <a:gd name="connsiteX145" fmla="*/ 5087566 w 12490315"/>
              <a:gd name="connsiteY145" fmla="*/ 5875548 h 6293925"/>
              <a:gd name="connsiteX146" fmla="*/ 5126477 w 12490315"/>
              <a:gd name="connsiteY146" fmla="*/ 5885276 h 6293925"/>
              <a:gd name="connsiteX147" fmla="*/ 5165387 w 12490315"/>
              <a:gd name="connsiteY147" fmla="*/ 5904731 h 6293925"/>
              <a:gd name="connsiteX148" fmla="*/ 5204298 w 12490315"/>
              <a:gd name="connsiteY148" fmla="*/ 5933914 h 6293925"/>
              <a:gd name="connsiteX149" fmla="*/ 5282119 w 12490315"/>
              <a:gd name="connsiteY149" fmla="*/ 5953369 h 6293925"/>
              <a:gd name="connsiteX150" fmla="*/ 5369668 w 12490315"/>
              <a:gd name="connsiteY150" fmla="*/ 5992280 h 6293925"/>
              <a:gd name="connsiteX151" fmla="*/ 5428034 w 12490315"/>
              <a:gd name="connsiteY151" fmla="*/ 6021463 h 6293925"/>
              <a:gd name="connsiteX152" fmla="*/ 5554494 w 12490315"/>
              <a:gd name="connsiteY152" fmla="*/ 6060373 h 6293925"/>
              <a:gd name="connsiteX153" fmla="*/ 5661498 w 12490315"/>
              <a:gd name="connsiteY153" fmla="*/ 6089556 h 6293925"/>
              <a:gd name="connsiteX154" fmla="*/ 5700409 w 12490315"/>
              <a:gd name="connsiteY154" fmla="*/ 6109012 h 6293925"/>
              <a:gd name="connsiteX155" fmla="*/ 5768502 w 12490315"/>
              <a:gd name="connsiteY155" fmla="*/ 6118739 h 6293925"/>
              <a:gd name="connsiteX156" fmla="*/ 5817140 w 12490315"/>
              <a:gd name="connsiteY156" fmla="*/ 6128467 h 6293925"/>
              <a:gd name="connsiteX157" fmla="*/ 5856051 w 12490315"/>
              <a:gd name="connsiteY157" fmla="*/ 6147922 h 6293925"/>
              <a:gd name="connsiteX158" fmla="*/ 5924145 w 12490315"/>
              <a:gd name="connsiteY158" fmla="*/ 6167378 h 6293925"/>
              <a:gd name="connsiteX159" fmla="*/ 5982511 w 12490315"/>
              <a:gd name="connsiteY159" fmla="*/ 6177105 h 6293925"/>
              <a:gd name="connsiteX160" fmla="*/ 6021421 w 12490315"/>
              <a:gd name="connsiteY160" fmla="*/ 6186833 h 6293925"/>
              <a:gd name="connsiteX161" fmla="*/ 6070060 w 12490315"/>
              <a:gd name="connsiteY161" fmla="*/ 6196561 h 6293925"/>
              <a:gd name="connsiteX162" fmla="*/ 6138153 w 12490315"/>
              <a:gd name="connsiteY162" fmla="*/ 6216016 h 6293925"/>
              <a:gd name="connsiteX163" fmla="*/ 6322979 w 12490315"/>
              <a:gd name="connsiteY163" fmla="*/ 6245199 h 6293925"/>
              <a:gd name="connsiteX164" fmla="*/ 6381345 w 12490315"/>
              <a:gd name="connsiteY164" fmla="*/ 6254927 h 6293925"/>
              <a:gd name="connsiteX165" fmla="*/ 6488349 w 12490315"/>
              <a:gd name="connsiteY165" fmla="*/ 6264654 h 6293925"/>
              <a:gd name="connsiteX166" fmla="*/ 6686550 w 12490315"/>
              <a:gd name="connsiteY166" fmla="*/ 6287454 h 6293925"/>
              <a:gd name="connsiteX167" fmla="*/ 7208196 w 12490315"/>
              <a:gd name="connsiteY167" fmla="*/ 6293837 h 6293925"/>
              <a:gd name="connsiteX168" fmla="*/ 7996136 w 12490315"/>
              <a:gd name="connsiteY168" fmla="*/ 6284110 h 6293925"/>
              <a:gd name="connsiteX169" fmla="*/ 8073957 w 12490315"/>
              <a:gd name="connsiteY169" fmla="*/ 6274382 h 6293925"/>
              <a:gd name="connsiteX170" fmla="*/ 8200417 w 12490315"/>
              <a:gd name="connsiteY170" fmla="*/ 6264654 h 6293925"/>
              <a:gd name="connsiteX171" fmla="*/ 8307016 w 12490315"/>
              <a:gd name="connsiteY171" fmla="*/ 6264046 h 6293925"/>
              <a:gd name="connsiteX172" fmla="*/ 8482924 w 12490315"/>
              <a:gd name="connsiteY172" fmla="*/ 6244794 h 6293925"/>
              <a:gd name="connsiteX173" fmla="*/ 8588915 w 12490315"/>
              <a:gd name="connsiteY173" fmla="*/ 6234863 h 6293925"/>
              <a:gd name="connsiteX174" fmla="*/ 8749928 w 12490315"/>
              <a:gd name="connsiteY174" fmla="*/ 6210646 h 6293925"/>
              <a:gd name="connsiteX175" fmla="*/ 8853488 w 12490315"/>
              <a:gd name="connsiteY175" fmla="*/ 6192205 h 6293925"/>
              <a:gd name="connsiteX176" fmla="*/ 8891081 w 12490315"/>
              <a:gd name="connsiteY176" fmla="*/ 6157650 h 6293925"/>
              <a:gd name="connsiteX177" fmla="*/ 8978630 w 12490315"/>
              <a:gd name="connsiteY177" fmla="*/ 6147922 h 6293925"/>
              <a:gd name="connsiteX178" fmla="*/ 9017540 w 12490315"/>
              <a:gd name="connsiteY178" fmla="*/ 6138195 h 6293925"/>
              <a:gd name="connsiteX179" fmla="*/ 9134272 w 12490315"/>
              <a:gd name="connsiteY179" fmla="*/ 6118739 h 6293925"/>
              <a:gd name="connsiteX180" fmla="*/ 9221821 w 12490315"/>
              <a:gd name="connsiteY180" fmla="*/ 6089556 h 6293925"/>
              <a:gd name="connsiteX181" fmla="*/ 9251004 w 12490315"/>
              <a:gd name="connsiteY181" fmla="*/ 6070101 h 6293925"/>
              <a:gd name="connsiteX182" fmla="*/ 9377464 w 12490315"/>
              <a:gd name="connsiteY182" fmla="*/ 5972825 h 6293925"/>
              <a:gd name="connsiteX183" fmla="*/ 9465013 w 12490315"/>
              <a:gd name="connsiteY183" fmla="*/ 5924186 h 6293925"/>
              <a:gd name="connsiteX184" fmla="*/ 9620655 w 12490315"/>
              <a:gd name="connsiteY184" fmla="*/ 5768544 h 6293925"/>
              <a:gd name="connsiteX185" fmla="*/ 9679021 w 12490315"/>
              <a:gd name="connsiteY185" fmla="*/ 5680995 h 6293925"/>
              <a:gd name="connsiteX186" fmla="*/ 9893030 w 12490315"/>
              <a:gd name="connsiteY186" fmla="*/ 5379437 h 6293925"/>
              <a:gd name="connsiteX187" fmla="*/ 9970851 w 12490315"/>
              <a:gd name="connsiteY187" fmla="*/ 5252978 h 6293925"/>
              <a:gd name="connsiteX188" fmla="*/ 10009762 w 12490315"/>
              <a:gd name="connsiteY188" fmla="*/ 5145973 h 6293925"/>
              <a:gd name="connsiteX189" fmla="*/ 10077855 w 12490315"/>
              <a:gd name="connsiteY189" fmla="*/ 5048697 h 6293925"/>
              <a:gd name="connsiteX190" fmla="*/ 10116766 w 12490315"/>
              <a:gd name="connsiteY190" fmla="*/ 4980603 h 6293925"/>
              <a:gd name="connsiteX191" fmla="*/ 10272409 w 12490315"/>
              <a:gd name="connsiteY191" fmla="*/ 4708229 h 6293925"/>
              <a:gd name="connsiteX192" fmla="*/ 10359957 w 12490315"/>
              <a:gd name="connsiteY192" fmla="*/ 4601225 h 6293925"/>
              <a:gd name="connsiteX193" fmla="*/ 10554511 w 12490315"/>
              <a:gd name="connsiteY193" fmla="*/ 4455310 h 6293925"/>
              <a:gd name="connsiteX194" fmla="*/ 10778247 w 12490315"/>
              <a:gd name="connsiteY194" fmla="*/ 4309395 h 6293925"/>
              <a:gd name="connsiteX195" fmla="*/ 10826885 w 12490315"/>
              <a:gd name="connsiteY195" fmla="*/ 4270484 h 6293925"/>
              <a:gd name="connsiteX196" fmla="*/ 10963072 w 12490315"/>
              <a:gd name="connsiteY196" fmla="*/ 4221846 h 6293925"/>
              <a:gd name="connsiteX197" fmla="*/ 11099260 w 12490315"/>
              <a:gd name="connsiteY197" fmla="*/ 4182935 h 6293925"/>
              <a:gd name="connsiteX198" fmla="*/ 11177081 w 12490315"/>
              <a:gd name="connsiteY198" fmla="*/ 4163480 h 6293925"/>
              <a:gd name="connsiteX199" fmla="*/ 11663464 w 12490315"/>
              <a:gd name="connsiteY199" fmla="*/ 4134297 h 6293925"/>
              <a:gd name="connsiteX200" fmla="*/ 11819106 w 12490315"/>
              <a:gd name="connsiteY200" fmla="*/ 4114842 h 6293925"/>
              <a:gd name="connsiteX201" fmla="*/ 11877472 w 12490315"/>
              <a:gd name="connsiteY201" fmla="*/ 4105114 h 6293925"/>
              <a:gd name="connsiteX202" fmla="*/ 12033115 w 12490315"/>
              <a:gd name="connsiteY202" fmla="*/ 4066203 h 6293925"/>
              <a:gd name="connsiteX203" fmla="*/ 12081753 w 12490315"/>
              <a:gd name="connsiteY203" fmla="*/ 4046748 h 6293925"/>
              <a:gd name="connsiteX204" fmla="*/ 12101209 w 12490315"/>
              <a:gd name="connsiteY204" fmla="*/ 4027293 h 6293925"/>
              <a:gd name="connsiteX205" fmla="*/ 12140119 w 12490315"/>
              <a:gd name="connsiteY205" fmla="*/ 3998110 h 6293925"/>
              <a:gd name="connsiteX206" fmla="*/ 12198485 w 12490315"/>
              <a:gd name="connsiteY206" fmla="*/ 3959199 h 6293925"/>
              <a:gd name="connsiteX207" fmla="*/ 12266579 w 12490315"/>
              <a:gd name="connsiteY207" fmla="*/ 3871650 h 6293925"/>
              <a:gd name="connsiteX208" fmla="*/ 12286034 w 12490315"/>
              <a:gd name="connsiteY208" fmla="*/ 3813284 h 6293925"/>
              <a:gd name="connsiteX209" fmla="*/ 12354128 w 12490315"/>
              <a:gd name="connsiteY209" fmla="*/ 3716007 h 6293925"/>
              <a:gd name="connsiteX210" fmla="*/ 12422221 w 12490315"/>
              <a:gd name="connsiteY210" fmla="*/ 3531182 h 6293925"/>
              <a:gd name="connsiteX211" fmla="*/ 12441677 w 12490315"/>
              <a:gd name="connsiteY211" fmla="*/ 3443633 h 6293925"/>
              <a:gd name="connsiteX212" fmla="*/ 12461132 w 12490315"/>
              <a:gd name="connsiteY212" fmla="*/ 3394995 h 6293925"/>
              <a:gd name="connsiteX213" fmla="*/ 12490315 w 12490315"/>
              <a:gd name="connsiteY213" fmla="*/ 3297718 h 6293925"/>
              <a:gd name="connsiteX214" fmla="*/ 12470860 w 12490315"/>
              <a:gd name="connsiteY214" fmla="*/ 3200442 h 6293925"/>
              <a:gd name="connsiteX215" fmla="*/ 12451404 w 12490315"/>
              <a:gd name="connsiteY215" fmla="*/ 3161531 h 6293925"/>
              <a:gd name="connsiteX216" fmla="*/ 12441677 w 12490315"/>
              <a:gd name="connsiteY216" fmla="*/ 3103165 h 6293925"/>
              <a:gd name="connsiteX217" fmla="*/ 12393038 w 12490315"/>
              <a:gd name="connsiteY217" fmla="*/ 2966978 h 6293925"/>
              <a:gd name="connsiteX218" fmla="*/ 12373583 w 12490315"/>
              <a:gd name="connsiteY218" fmla="*/ 2879429 h 6293925"/>
              <a:gd name="connsiteX219" fmla="*/ 12363855 w 12490315"/>
              <a:gd name="connsiteY219" fmla="*/ 2811335 h 6293925"/>
              <a:gd name="connsiteX0" fmla="*/ 0 w 12490315"/>
              <a:gd name="connsiteY0" fmla="*/ 749071 h 6293925"/>
              <a:gd name="connsiteX1" fmla="*/ 97277 w 12490315"/>
              <a:gd name="connsiteY1" fmla="*/ 817165 h 6293925"/>
              <a:gd name="connsiteX2" fmla="*/ 165370 w 12490315"/>
              <a:gd name="connsiteY2" fmla="*/ 836620 h 6293925"/>
              <a:gd name="connsiteX3" fmla="*/ 204281 w 12490315"/>
              <a:gd name="connsiteY3" fmla="*/ 856076 h 6293925"/>
              <a:gd name="connsiteX4" fmla="*/ 282102 w 12490315"/>
              <a:gd name="connsiteY4" fmla="*/ 885259 h 6293925"/>
              <a:gd name="connsiteX5" fmla="*/ 408562 w 12490315"/>
              <a:gd name="connsiteY5" fmla="*/ 943625 h 6293925"/>
              <a:gd name="connsiteX6" fmla="*/ 447472 w 12490315"/>
              <a:gd name="connsiteY6" fmla="*/ 953352 h 6293925"/>
              <a:gd name="connsiteX7" fmla="*/ 505838 w 12490315"/>
              <a:gd name="connsiteY7" fmla="*/ 972807 h 6293925"/>
              <a:gd name="connsiteX8" fmla="*/ 544749 w 12490315"/>
              <a:gd name="connsiteY8" fmla="*/ 982535 h 6293925"/>
              <a:gd name="connsiteX9" fmla="*/ 680936 w 12490315"/>
              <a:gd name="connsiteY9" fmla="*/ 1021446 h 6293925"/>
              <a:gd name="connsiteX10" fmla="*/ 710119 w 12490315"/>
              <a:gd name="connsiteY10" fmla="*/ 1031173 h 6293925"/>
              <a:gd name="connsiteX11" fmla="*/ 758757 w 12490315"/>
              <a:gd name="connsiteY11" fmla="*/ 1050629 h 6293925"/>
              <a:gd name="connsiteX12" fmla="*/ 875489 w 12490315"/>
              <a:gd name="connsiteY12" fmla="*/ 1070084 h 6293925"/>
              <a:gd name="connsiteX13" fmla="*/ 1031132 w 12490315"/>
              <a:gd name="connsiteY13" fmla="*/ 1099267 h 6293925"/>
              <a:gd name="connsiteX14" fmla="*/ 1089498 w 12490315"/>
              <a:gd name="connsiteY14" fmla="*/ 1108995 h 6293925"/>
              <a:gd name="connsiteX15" fmla="*/ 1303506 w 12490315"/>
              <a:gd name="connsiteY15" fmla="*/ 1128450 h 6293925"/>
              <a:gd name="connsiteX16" fmla="*/ 1498060 w 12490315"/>
              <a:gd name="connsiteY16" fmla="*/ 1157633 h 6293925"/>
              <a:gd name="connsiteX17" fmla="*/ 1595336 w 12490315"/>
              <a:gd name="connsiteY17" fmla="*/ 1167361 h 6293925"/>
              <a:gd name="connsiteX18" fmla="*/ 1663430 w 12490315"/>
              <a:gd name="connsiteY18" fmla="*/ 1186816 h 6293925"/>
              <a:gd name="connsiteX19" fmla="*/ 1750979 w 12490315"/>
              <a:gd name="connsiteY19" fmla="*/ 1196544 h 6293925"/>
              <a:gd name="connsiteX20" fmla="*/ 1945532 w 12490315"/>
              <a:gd name="connsiteY20" fmla="*/ 1215999 h 6293925"/>
              <a:gd name="connsiteX21" fmla="*/ 2276272 w 12490315"/>
              <a:gd name="connsiteY21" fmla="*/ 1245182 h 6293925"/>
              <a:gd name="connsiteX22" fmla="*/ 2645923 w 12490315"/>
              <a:gd name="connsiteY22" fmla="*/ 1264637 h 6293925"/>
              <a:gd name="connsiteX23" fmla="*/ 4036979 w 12490315"/>
              <a:gd name="connsiteY23" fmla="*/ 1245182 h 6293925"/>
              <a:gd name="connsiteX24" fmla="*/ 4202349 w 12490315"/>
              <a:gd name="connsiteY24" fmla="*/ 1225727 h 6293925"/>
              <a:gd name="connsiteX25" fmla="*/ 4387174 w 12490315"/>
              <a:gd name="connsiteY25" fmla="*/ 1196544 h 6293925"/>
              <a:gd name="connsiteX26" fmla="*/ 4523362 w 12490315"/>
              <a:gd name="connsiteY26" fmla="*/ 1177088 h 6293925"/>
              <a:gd name="connsiteX27" fmla="*/ 4640094 w 12490315"/>
              <a:gd name="connsiteY27" fmla="*/ 1157633 h 6293925"/>
              <a:gd name="connsiteX28" fmla="*/ 4679004 w 12490315"/>
              <a:gd name="connsiteY28" fmla="*/ 1147905 h 6293925"/>
              <a:gd name="connsiteX29" fmla="*/ 4786009 w 12490315"/>
              <a:gd name="connsiteY29" fmla="*/ 1128450 h 6293925"/>
              <a:gd name="connsiteX30" fmla="*/ 4863830 w 12490315"/>
              <a:gd name="connsiteY30" fmla="*/ 1089539 h 6293925"/>
              <a:gd name="connsiteX31" fmla="*/ 4941651 w 12490315"/>
              <a:gd name="connsiteY31" fmla="*/ 1050629 h 6293925"/>
              <a:gd name="connsiteX32" fmla="*/ 4970834 w 12490315"/>
              <a:gd name="connsiteY32" fmla="*/ 1040901 h 6293925"/>
              <a:gd name="connsiteX33" fmla="*/ 5019472 w 12490315"/>
              <a:gd name="connsiteY33" fmla="*/ 1011718 h 6293925"/>
              <a:gd name="connsiteX34" fmla="*/ 5048655 w 12490315"/>
              <a:gd name="connsiteY34" fmla="*/ 992263 h 6293925"/>
              <a:gd name="connsiteX35" fmla="*/ 5107021 w 12490315"/>
              <a:gd name="connsiteY35" fmla="*/ 963080 h 6293925"/>
              <a:gd name="connsiteX36" fmla="*/ 5165387 w 12490315"/>
              <a:gd name="connsiteY36" fmla="*/ 914442 h 6293925"/>
              <a:gd name="connsiteX37" fmla="*/ 5194570 w 12490315"/>
              <a:gd name="connsiteY37" fmla="*/ 875531 h 6293925"/>
              <a:gd name="connsiteX38" fmla="*/ 5223753 w 12490315"/>
              <a:gd name="connsiteY38" fmla="*/ 846348 h 6293925"/>
              <a:gd name="connsiteX39" fmla="*/ 5281714 w 12490315"/>
              <a:gd name="connsiteY39" fmla="*/ 787779 h 6293925"/>
              <a:gd name="connsiteX40" fmla="*/ 5306134 w 12490315"/>
              <a:gd name="connsiteY40" fmla="*/ 729008 h 6293925"/>
              <a:gd name="connsiteX41" fmla="*/ 5335317 w 12490315"/>
              <a:gd name="connsiteY41" fmla="*/ 685537 h 6293925"/>
              <a:gd name="connsiteX42" fmla="*/ 5359332 w 12490315"/>
              <a:gd name="connsiteY42" fmla="*/ 641864 h 6293925"/>
              <a:gd name="connsiteX43" fmla="*/ 5393076 w 12490315"/>
              <a:gd name="connsiteY43" fmla="*/ 531718 h 6293925"/>
              <a:gd name="connsiteX44" fmla="*/ 5315457 w 12490315"/>
              <a:gd name="connsiteY44" fmla="*/ 233505 h 6293925"/>
              <a:gd name="connsiteX45" fmla="*/ 5262056 w 12490315"/>
              <a:gd name="connsiteY45" fmla="*/ 141801 h 6293925"/>
              <a:gd name="connsiteX46" fmla="*/ 5145729 w 12490315"/>
              <a:gd name="connsiteY46" fmla="*/ 54051 h 6293925"/>
              <a:gd name="connsiteX47" fmla="*/ 5111176 w 12490315"/>
              <a:gd name="connsiteY47" fmla="*/ 30035 h 6293925"/>
              <a:gd name="connsiteX48" fmla="*/ 5067705 w 12490315"/>
              <a:gd name="connsiteY48" fmla="*/ 10377 h 6293925"/>
              <a:gd name="connsiteX49" fmla="*/ 4873943 w 12490315"/>
              <a:gd name="connsiteY49" fmla="*/ 2065 h 6293925"/>
              <a:gd name="connsiteX50" fmla="*/ 4679004 w 12490315"/>
              <a:gd name="connsiteY50" fmla="*/ 48680 h 6293925"/>
              <a:gd name="connsiteX51" fmla="*/ 4610911 w 12490315"/>
              <a:gd name="connsiteY51" fmla="*/ 87590 h 6293925"/>
              <a:gd name="connsiteX52" fmla="*/ 4572000 w 12490315"/>
              <a:gd name="connsiteY52" fmla="*/ 97318 h 6293925"/>
              <a:gd name="connsiteX53" fmla="*/ 4513634 w 12490315"/>
              <a:gd name="connsiteY53" fmla="*/ 145956 h 6293925"/>
              <a:gd name="connsiteX54" fmla="*/ 4474723 w 12490315"/>
              <a:gd name="connsiteY54" fmla="*/ 184867 h 6293925"/>
              <a:gd name="connsiteX55" fmla="*/ 4416357 w 12490315"/>
              <a:gd name="connsiteY55" fmla="*/ 223778 h 6293925"/>
              <a:gd name="connsiteX56" fmla="*/ 4387174 w 12490315"/>
              <a:gd name="connsiteY56" fmla="*/ 243233 h 6293925"/>
              <a:gd name="connsiteX57" fmla="*/ 4348264 w 12490315"/>
              <a:gd name="connsiteY57" fmla="*/ 301599 h 6293925"/>
              <a:gd name="connsiteX58" fmla="*/ 4309353 w 12490315"/>
              <a:gd name="connsiteY58" fmla="*/ 330782 h 6293925"/>
              <a:gd name="connsiteX59" fmla="*/ 4270443 w 12490315"/>
              <a:gd name="connsiteY59" fmla="*/ 389148 h 6293925"/>
              <a:gd name="connsiteX60" fmla="*/ 4231532 w 12490315"/>
              <a:gd name="connsiteY60" fmla="*/ 457242 h 6293925"/>
              <a:gd name="connsiteX61" fmla="*/ 4173166 w 12490315"/>
              <a:gd name="connsiteY61" fmla="*/ 535063 h 6293925"/>
              <a:gd name="connsiteX62" fmla="*/ 4134255 w 12490315"/>
              <a:gd name="connsiteY62" fmla="*/ 622612 h 6293925"/>
              <a:gd name="connsiteX63" fmla="*/ 4105072 w 12490315"/>
              <a:gd name="connsiteY63" fmla="*/ 680978 h 6293925"/>
              <a:gd name="connsiteX64" fmla="*/ 4085617 w 12490315"/>
              <a:gd name="connsiteY64" fmla="*/ 710161 h 6293925"/>
              <a:gd name="connsiteX65" fmla="*/ 4056434 w 12490315"/>
              <a:gd name="connsiteY65" fmla="*/ 797710 h 6293925"/>
              <a:gd name="connsiteX66" fmla="*/ 4036979 w 12490315"/>
              <a:gd name="connsiteY66" fmla="*/ 856076 h 6293925"/>
              <a:gd name="connsiteX67" fmla="*/ 4007796 w 12490315"/>
              <a:gd name="connsiteY67" fmla="*/ 953352 h 6293925"/>
              <a:gd name="connsiteX68" fmla="*/ 3998068 w 12490315"/>
              <a:gd name="connsiteY68" fmla="*/ 1021446 h 6293925"/>
              <a:gd name="connsiteX69" fmla="*/ 3988340 w 12490315"/>
              <a:gd name="connsiteY69" fmla="*/ 1060356 h 6293925"/>
              <a:gd name="connsiteX70" fmla="*/ 3968885 w 12490315"/>
              <a:gd name="connsiteY70" fmla="*/ 1157633 h 6293925"/>
              <a:gd name="connsiteX71" fmla="*/ 3978613 w 12490315"/>
              <a:gd name="connsiteY71" fmla="*/ 1566195 h 6293925"/>
              <a:gd name="connsiteX72" fmla="*/ 4027251 w 12490315"/>
              <a:gd name="connsiteY72" fmla="*/ 1653744 h 6293925"/>
              <a:gd name="connsiteX73" fmla="*/ 4056434 w 12490315"/>
              <a:gd name="connsiteY73" fmla="*/ 1731565 h 6293925"/>
              <a:gd name="connsiteX74" fmla="*/ 4085617 w 12490315"/>
              <a:gd name="connsiteY74" fmla="*/ 1789931 h 6293925"/>
              <a:gd name="connsiteX75" fmla="*/ 4095345 w 12490315"/>
              <a:gd name="connsiteY75" fmla="*/ 1819114 h 6293925"/>
              <a:gd name="connsiteX76" fmla="*/ 4134255 w 12490315"/>
              <a:gd name="connsiteY76" fmla="*/ 1896935 h 6293925"/>
              <a:gd name="connsiteX77" fmla="*/ 4153711 w 12490315"/>
              <a:gd name="connsiteY77" fmla="*/ 1935846 h 6293925"/>
              <a:gd name="connsiteX78" fmla="*/ 4173166 w 12490315"/>
              <a:gd name="connsiteY78" fmla="*/ 1974756 h 6293925"/>
              <a:gd name="connsiteX79" fmla="*/ 4202349 w 12490315"/>
              <a:gd name="connsiteY79" fmla="*/ 2013667 h 6293925"/>
              <a:gd name="connsiteX80" fmla="*/ 4231532 w 12490315"/>
              <a:gd name="connsiteY80" fmla="*/ 2062305 h 6293925"/>
              <a:gd name="connsiteX81" fmla="*/ 4270443 w 12490315"/>
              <a:gd name="connsiteY81" fmla="*/ 2101216 h 6293925"/>
              <a:gd name="connsiteX82" fmla="*/ 4309353 w 12490315"/>
              <a:gd name="connsiteY82" fmla="*/ 2159582 h 6293925"/>
              <a:gd name="connsiteX83" fmla="*/ 4328809 w 12490315"/>
              <a:gd name="connsiteY83" fmla="*/ 2188765 h 6293925"/>
              <a:gd name="connsiteX84" fmla="*/ 4357991 w 12490315"/>
              <a:gd name="connsiteY84" fmla="*/ 2208220 h 6293925"/>
              <a:gd name="connsiteX85" fmla="*/ 4396902 w 12490315"/>
              <a:gd name="connsiteY85" fmla="*/ 2256859 h 6293925"/>
              <a:gd name="connsiteX86" fmla="*/ 4426085 w 12490315"/>
              <a:gd name="connsiteY86" fmla="*/ 2295769 h 6293925"/>
              <a:gd name="connsiteX87" fmla="*/ 4455268 w 12490315"/>
              <a:gd name="connsiteY87" fmla="*/ 2324952 h 6293925"/>
              <a:gd name="connsiteX88" fmla="*/ 4484451 w 12490315"/>
              <a:gd name="connsiteY88" fmla="*/ 2363863 h 6293925"/>
              <a:gd name="connsiteX89" fmla="*/ 4503906 w 12490315"/>
              <a:gd name="connsiteY89" fmla="*/ 2393046 h 6293925"/>
              <a:gd name="connsiteX90" fmla="*/ 4533089 w 12490315"/>
              <a:gd name="connsiteY90" fmla="*/ 2422229 h 6293925"/>
              <a:gd name="connsiteX91" fmla="*/ 4562272 w 12490315"/>
              <a:gd name="connsiteY91" fmla="*/ 2470867 h 6293925"/>
              <a:gd name="connsiteX92" fmla="*/ 4601183 w 12490315"/>
              <a:gd name="connsiteY92" fmla="*/ 2519505 h 6293925"/>
              <a:gd name="connsiteX93" fmla="*/ 4610911 w 12490315"/>
              <a:gd name="connsiteY93" fmla="*/ 2548688 h 6293925"/>
              <a:gd name="connsiteX94" fmla="*/ 4630366 w 12490315"/>
              <a:gd name="connsiteY94" fmla="*/ 2568144 h 6293925"/>
              <a:gd name="connsiteX95" fmla="*/ 4649821 w 12490315"/>
              <a:gd name="connsiteY95" fmla="*/ 2597327 h 6293925"/>
              <a:gd name="connsiteX96" fmla="*/ 4679004 w 12490315"/>
              <a:gd name="connsiteY96" fmla="*/ 2626510 h 6293925"/>
              <a:gd name="connsiteX97" fmla="*/ 4737370 w 12490315"/>
              <a:gd name="connsiteY97" fmla="*/ 2723786 h 6293925"/>
              <a:gd name="connsiteX98" fmla="*/ 4756826 w 12490315"/>
              <a:gd name="connsiteY98" fmla="*/ 2752969 h 6293925"/>
              <a:gd name="connsiteX99" fmla="*/ 4815191 w 12490315"/>
              <a:gd name="connsiteY99" fmla="*/ 2850246 h 6293925"/>
              <a:gd name="connsiteX100" fmla="*/ 4834647 w 12490315"/>
              <a:gd name="connsiteY100" fmla="*/ 2918339 h 6293925"/>
              <a:gd name="connsiteX101" fmla="*/ 4854102 w 12490315"/>
              <a:gd name="connsiteY101" fmla="*/ 2947522 h 6293925"/>
              <a:gd name="connsiteX102" fmla="*/ 4873557 w 12490315"/>
              <a:gd name="connsiteY102" fmla="*/ 3054527 h 6293925"/>
              <a:gd name="connsiteX103" fmla="*/ 4902740 w 12490315"/>
              <a:gd name="connsiteY103" fmla="*/ 3122620 h 6293925"/>
              <a:gd name="connsiteX104" fmla="*/ 4912468 w 12490315"/>
              <a:gd name="connsiteY104" fmla="*/ 3249080 h 6293925"/>
              <a:gd name="connsiteX105" fmla="*/ 4931923 w 12490315"/>
              <a:gd name="connsiteY105" fmla="*/ 3356084 h 6293925"/>
              <a:gd name="connsiteX106" fmla="*/ 4912468 w 12490315"/>
              <a:gd name="connsiteY106" fmla="*/ 3501999 h 6293925"/>
              <a:gd name="connsiteX107" fmla="*/ 4902740 w 12490315"/>
              <a:gd name="connsiteY107" fmla="*/ 3589548 h 6293925"/>
              <a:gd name="connsiteX108" fmla="*/ 4873557 w 12490315"/>
              <a:gd name="connsiteY108" fmla="*/ 3657642 h 6293925"/>
              <a:gd name="connsiteX109" fmla="*/ 4863830 w 12490315"/>
              <a:gd name="connsiteY109" fmla="*/ 3686825 h 6293925"/>
              <a:gd name="connsiteX110" fmla="*/ 4824919 w 12490315"/>
              <a:gd name="connsiteY110" fmla="*/ 3745190 h 6293925"/>
              <a:gd name="connsiteX111" fmla="*/ 4786009 w 12490315"/>
              <a:gd name="connsiteY111" fmla="*/ 3823012 h 6293925"/>
              <a:gd name="connsiteX112" fmla="*/ 4766553 w 12490315"/>
              <a:gd name="connsiteY112" fmla="*/ 3852195 h 6293925"/>
              <a:gd name="connsiteX113" fmla="*/ 4747098 w 12490315"/>
              <a:gd name="connsiteY113" fmla="*/ 3900833 h 6293925"/>
              <a:gd name="connsiteX114" fmla="*/ 4737370 w 12490315"/>
              <a:gd name="connsiteY114" fmla="*/ 3930016 h 6293925"/>
              <a:gd name="connsiteX115" fmla="*/ 4708187 w 12490315"/>
              <a:gd name="connsiteY115" fmla="*/ 3978654 h 6293925"/>
              <a:gd name="connsiteX116" fmla="*/ 4698460 w 12490315"/>
              <a:gd name="connsiteY116" fmla="*/ 4017565 h 6293925"/>
              <a:gd name="connsiteX117" fmla="*/ 4679004 w 12490315"/>
              <a:gd name="connsiteY117" fmla="*/ 4037020 h 6293925"/>
              <a:gd name="connsiteX118" fmla="*/ 4669277 w 12490315"/>
              <a:gd name="connsiteY118" fmla="*/ 4075931 h 6293925"/>
              <a:gd name="connsiteX119" fmla="*/ 4649821 w 12490315"/>
              <a:gd name="connsiteY119" fmla="*/ 4095386 h 6293925"/>
              <a:gd name="connsiteX120" fmla="*/ 4630366 w 12490315"/>
              <a:gd name="connsiteY120" fmla="*/ 4124569 h 6293925"/>
              <a:gd name="connsiteX121" fmla="*/ 4610911 w 12490315"/>
              <a:gd name="connsiteY121" fmla="*/ 4163480 h 6293925"/>
              <a:gd name="connsiteX122" fmla="*/ 4601183 w 12490315"/>
              <a:gd name="connsiteY122" fmla="*/ 4192663 h 6293925"/>
              <a:gd name="connsiteX123" fmla="*/ 4572000 w 12490315"/>
              <a:gd name="connsiteY123" fmla="*/ 4231573 h 6293925"/>
              <a:gd name="connsiteX124" fmla="*/ 4533089 w 12490315"/>
              <a:gd name="connsiteY124" fmla="*/ 4309395 h 6293925"/>
              <a:gd name="connsiteX125" fmla="*/ 4503906 w 12490315"/>
              <a:gd name="connsiteY125" fmla="*/ 4377488 h 6293925"/>
              <a:gd name="connsiteX126" fmla="*/ 4494179 w 12490315"/>
              <a:gd name="connsiteY126" fmla="*/ 4445582 h 6293925"/>
              <a:gd name="connsiteX127" fmla="*/ 4455876 w 12490315"/>
              <a:gd name="connsiteY127" fmla="*/ 4494018 h 6293925"/>
              <a:gd name="connsiteX128" fmla="*/ 4433888 w 12490315"/>
              <a:gd name="connsiteY128" fmla="*/ 4777741 h 6293925"/>
              <a:gd name="connsiteX129" fmla="*/ 4448175 w 12490315"/>
              <a:gd name="connsiteY129" fmla="*/ 4944429 h 6293925"/>
              <a:gd name="connsiteX130" fmla="*/ 4470568 w 12490315"/>
              <a:gd name="connsiteY130" fmla="*/ 5033599 h 6293925"/>
              <a:gd name="connsiteX131" fmla="*/ 4504514 w 12490315"/>
              <a:gd name="connsiteY131" fmla="*/ 5106455 h 6293925"/>
              <a:gd name="connsiteX132" fmla="*/ 4538258 w 12490315"/>
              <a:gd name="connsiteY132" fmla="*/ 5169584 h 6293925"/>
              <a:gd name="connsiteX133" fmla="*/ 4572203 w 12490315"/>
              <a:gd name="connsiteY133" fmla="*/ 5247809 h 6293925"/>
              <a:gd name="connsiteX134" fmla="*/ 4601183 w 12490315"/>
              <a:gd name="connsiteY134" fmla="*/ 5291888 h 6293925"/>
              <a:gd name="connsiteX135" fmla="*/ 4630366 w 12490315"/>
              <a:gd name="connsiteY135" fmla="*/ 5330799 h 6293925"/>
              <a:gd name="connsiteX136" fmla="*/ 4649821 w 12490315"/>
              <a:gd name="connsiteY136" fmla="*/ 5389165 h 6293925"/>
              <a:gd name="connsiteX137" fmla="*/ 4708187 w 12490315"/>
              <a:gd name="connsiteY137" fmla="*/ 5486442 h 6293925"/>
              <a:gd name="connsiteX138" fmla="*/ 4746490 w 12490315"/>
              <a:gd name="connsiteY138" fmla="*/ 5515625 h 6293925"/>
              <a:gd name="connsiteX139" fmla="*/ 4776281 w 12490315"/>
              <a:gd name="connsiteY139" fmla="*/ 5593446 h 6293925"/>
              <a:gd name="connsiteX140" fmla="*/ 4824514 w 12490315"/>
              <a:gd name="connsiteY140" fmla="*/ 5656169 h 6293925"/>
              <a:gd name="connsiteX141" fmla="*/ 4893418 w 12490315"/>
              <a:gd name="connsiteY141" fmla="*/ 5715346 h 6293925"/>
              <a:gd name="connsiteX142" fmla="*/ 4931923 w 12490315"/>
              <a:gd name="connsiteY142" fmla="*/ 5758816 h 6293925"/>
              <a:gd name="connsiteX143" fmla="*/ 5019472 w 12490315"/>
              <a:gd name="connsiteY143" fmla="*/ 5826910 h 6293925"/>
              <a:gd name="connsiteX144" fmla="*/ 5058383 w 12490315"/>
              <a:gd name="connsiteY144" fmla="*/ 5846365 h 6293925"/>
              <a:gd name="connsiteX145" fmla="*/ 5087566 w 12490315"/>
              <a:gd name="connsiteY145" fmla="*/ 5875548 h 6293925"/>
              <a:gd name="connsiteX146" fmla="*/ 5126477 w 12490315"/>
              <a:gd name="connsiteY146" fmla="*/ 5885276 h 6293925"/>
              <a:gd name="connsiteX147" fmla="*/ 5165387 w 12490315"/>
              <a:gd name="connsiteY147" fmla="*/ 5904731 h 6293925"/>
              <a:gd name="connsiteX148" fmla="*/ 5204298 w 12490315"/>
              <a:gd name="connsiteY148" fmla="*/ 5933914 h 6293925"/>
              <a:gd name="connsiteX149" fmla="*/ 5282119 w 12490315"/>
              <a:gd name="connsiteY149" fmla="*/ 5953369 h 6293925"/>
              <a:gd name="connsiteX150" fmla="*/ 5369668 w 12490315"/>
              <a:gd name="connsiteY150" fmla="*/ 5992280 h 6293925"/>
              <a:gd name="connsiteX151" fmla="*/ 5428034 w 12490315"/>
              <a:gd name="connsiteY151" fmla="*/ 6021463 h 6293925"/>
              <a:gd name="connsiteX152" fmla="*/ 5554494 w 12490315"/>
              <a:gd name="connsiteY152" fmla="*/ 6060373 h 6293925"/>
              <a:gd name="connsiteX153" fmla="*/ 5661498 w 12490315"/>
              <a:gd name="connsiteY153" fmla="*/ 6089556 h 6293925"/>
              <a:gd name="connsiteX154" fmla="*/ 5700409 w 12490315"/>
              <a:gd name="connsiteY154" fmla="*/ 6109012 h 6293925"/>
              <a:gd name="connsiteX155" fmla="*/ 5768502 w 12490315"/>
              <a:gd name="connsiteY155" fmla="*/ 6118739 h 6293925"/>
              <a:gd name="connsiteX156" fmla="*/ 5817140 w 12490315"/>
              <a:gd name="connsiteY156" fmla="*/ 6128467 h 6293925"/>
              <a:gd name="connsiteX157" fmla="*/ 5856051 w 12490315"/>
              <a:gd name="connsiteY157" fmla="*/ 6147922 h 6293925"/>
              <a:gd name="connsiteX158" fmla="*/ 5924145 w 12490315"/>
              <a:gd name="connsiteY158" fmla="*/ 6167378 h 6293925"/>
              <a:gd name="connsiteX159" fmla="*/ 5982511 w 12490315"/>
              <a:gd name="connsiteY159" fmla="*/ 6177105 h 6293925"/>
              <a:gd name="connsiteX160" fmla="*/ 6021421 w 12490315"/>
              <a:gd name="connsiteY160" fmla="*/ 6186833 h 6293925"/>
              <a:gd name="connsiteX161" fmla="*/ 6070060 w 12490315"/>
              <a:gd name="connsiteY161" fmla="*/ 6196561 h 6293925"/>
              <a:gd name="connsiteX162" fmla="*/ 6138153 w 12490315"/>
              <a:gd name="connsiteY162" fmla="*/ 6216016 h 6293925"/>
              <a:gd name="connsiteX163" fmla="*/ 6322979 w 12490315"/>
              <a:gd name="connsiteY163" fmla="*/ 6245199 h 6293925"/>
              <a:gd name="connsiteX164" fmla="*/ 6381345 w 12490315"/>
              <a:gd name="connsiteY164" fmla="*/ 6254927 h 6293925"/>
              <a:gd name="connsiteX165" fmla="*/ 6488349 w 12490315"/>
              <a:gd name="connsiteY165" fmla="*/ 6264654 h 6293925"/>
              <a:gd name="connsiteX166" fmla="*/ 6686550 w 12490315"/>
              <a:gd name="connsiteY166" fmla="*/ 6287454 h 6293925"/>
              <a:gd name="connsiteX167" fmla="*/ 7208196 w 12490315"/>
              <a:gd name="connsiteY167" fmla="*/ 6293837 h 6293925"/>
              <a:gd name="connsiteX168" fmla="*/ 7996136 w 12490315"/>
              <a:gd name="connsiteY168" fmla="*/ 6284110 h 6293925"/>
              <a:gd name="connsiteX169" fmla="*/ 8073957 w 12490315"/>
              <a:gd name="connsiteY169" fmla="*/ 6274382 h 6293925"/>
              <a:gd name="connsiteX170" fmla="*/ 8200417 w 12490315"/>
              <a:gd name="connsiteY170" fmla="*/ 6264654 h 6293925"/>
              <a:gd name="connsiteX171" fmla="*/ 8307016 w 12490315"/>
              <a:gd name="connsiteY171" fmla="*/ 6264046 h 6293925"/>
              <a:gd name="connsiteX172" fmla="*/ 8482924 w 12490315"/>
              <a:gd name="connsiteY172" fmla="*/ 6244794 h 6293925"/>
              <a:gd name="connsiteX173" fmla="*/ 8588915 w 12490315"/>
              <a:gd name="connsiteY173" fmla="*/ 6234863 h 6293925"/>
              <a:gd name="connsiteX174" fmla="*/ 8749928 w 12490315"/>
              <a:gd name="connsiteY174" fmla="*/ 6210646 h 6293925"/>
              <a:gd name="connsiteX175" fmla="*/ 8853488 w 12490315"/>
              <a:gd name="connsiteY175" fmla="*/ 6192205 h 6293925"/>
              <a:gd name="connsiteX176" fmla="*/ 8924419 w 12490315"/>
              <a:gd name="connsiteY176" fmla="*/ 6176700 h 6293925"/>
              <a:gd name="connsiteX177" fmla="*/ 8978630 w 12490315"/>
              <a:gd name="connsiteY177" fmla="*/ 6147922 h 6293925"/>
              <a:gd name="connsiteX178" fmla="*/ 9017540 w 12490315"/>
              <a:gd name="connsiteY178" fmla="*/ 6138195 h 6293925"/>
              <a:gd name="connsiteX179" fmla="*/ 9134272 w 12490315"/>
              <a:gd name="connsiteY179" fmla="*/ 6118739 h 6293925"/>
              <a:gd name="connsiteX180" fmla="*/ 9221821 w 12490315"/>
              <a:gd name="connsiteY180" fmla="*/ 6089556 h 6293925"/>
              <a:gd name="connsiteX181" fmla="*/ 9251004 w 12490315"/>
              <a:gd name="connsiteY181" fmla="*/ 6070101 h 6293925"/>
              <a:gd name="connsiteX182" fmla="*/ 9377464 w 12490315"/>
              <a:gd name="connsiteY182" fmla="*/ 5972825 h 6293925"/>
              <a:gd name="connsiteX183" fmla="*/ 9465013 w 12490315"/>
              <a:gd name="connsiteY183" fmla="*/ 5924186 h 6293925"/>
              <a:gd name="connsiteX184" fmla="*/ 9620655 w 12490315"/>
              <a:gd name="connsiteY184" fmla="*/ 5768544 h 6293925"/>
              <a:gd name="connsiteX185" fmla="*/ 9679021 w 12490315"/>
              <a:gd name="connsiteY185" fmla="*/ 5680995 h 6293925"/>
              <a:gd name="connsiteX186" fmla="*/ 9893030 w 12490315"/>
              <a:gd name="connsiteY186" fmla="*/ 5379437 h 6293925"/>
              <a:gd name="connsiteX187" fmla="*/ 9970851 w 12490315"/>
              <a:gd name="connsiteY187" fmla="*/ 5252978 h 6293925"/>
              <a:gd name="connsiteX188" fmla="*/ 10009762 w 12490315"/>
              <a:gd name="connsiteY188" fmla="*/ 5145973 h 6293925"/>
              <a:gd name="connsiteX189" fmla="*/ 10077855 w 12490315"/>
              <a:gd name="connsiteY189" fmla="*/ 5048697 h 6293925"/>
              <a:gd name="connsiteX190" fmla="*/ 10116766 w 12490315"/>
              <a:gd name="connsiteY190" fmla="*/ 4980603 h 6293925"/>
              <a:gd name="connsiteX191" fmla="*/ 10272409 w 12490315"/>
              <a:gd name="connsiteY191" fmla="*/ 4708229 h 6293925"/>
              <a:gd name="connsiteX192" fmla="*/ 10359957 w 12490315"/>
              <a:gd name="connsiteY192" fmla="*/ 4601225 h 6293925"/>
              <a:gd name="connsiteX193" fmla="*/ 10554511 w 12490315"/>
              <a:gd name="connsiteY193" fmla="*/ 4455310 h 6293925"/>
              <a:gd name="connsiteX194" fmla="*/ 10778247 w 12490315"/>
              <a:gd name="connsiteY194" fmla="*/ 4309395 h 6293925"/>
              <a:gd name="connsiteX195" fmla="*/ 10826885 w 12490315"/>
              <a:gd name="connsiteY195" fmla="*/ 4270484 h 6293925"/>
              <a:gd name="connsiteX196" fmla="*/ 10963072 w 12490315"/>
              <a:gd name="connsiteY196" fmla="*/ 4221846 h 6293925"/>
              <a:gd name="connsiteX197" fmla="*/ 11099260 w 12490315"/>
              <a:gd name="connsiteY197" fmla="*/ 4182935 h 6293925"/>
              <a:gd name="connsiteX198" fmla="*/ 11177081 w 12490315"/>
              <a:gd name="connsiteY198" fmla="*/ 4163480 h 6293925"/>
              <a:gd name="connsiteX199" fmla="*/ 11663464 w 12490315"/>
              <a:gd name="connsiteY199" fmla="*/ 4134297 h 6293925"/>
              <a:gd name="connsiteX200" fmla="*/ 11819106 w 12490315"/>
              <a:gd name="connsiteY200" fmla="*/ 4114842 h 6293925"/>
              <a:gd name="connsiteX201" fmla="*/ 11877472 w 12490315"/>
              <a:gd name="connsiteY201" fmla="*/ 4105114 h 6293925"/>
              <a:gd name="connsiteX202" fmla="*/ 12033115 w 12490315"/>
              <a:gd name="connsiteY202" fmla="*/ 4066203 h 6293925"/>
              <a:gd name="connsiteX203" fmla="*/ 12081753 w 12490315"/>
              <a:gd name="connsiteY203" fmla="*/ 4046748 h 6293925"/>
              <a:gd name="connsiteX204" fmla="*/ 12101209 w 12490315"/>
              <a:gd name="connsiteY204" fmla="*/ 4027293 h 6293925"/>
              <a:gd name="connsiteX205" fmla="*/ 12140119 w 12490315"/>
              <a:gd name="connsiteY205" fmla="*/ 3998110 h 6293925"/>
              <a:gd name="connsiteX206" fmla="*/ 12198485 w 12490315"/>
              <a:gd name="connsiteY206" fmla="*/ 3959199 h 6293925"/>
              <a:gd name="connsiteX207" fmla="*/ 12266579 w 12490315"/>
              <a:gd name="connsiteY207" fmla="*/ 3871650 h 6293925"/>
              <a:gd name="connsiteX208" fmla="*/ 12286034 w 12490315"/>
              <a:gd name="connsiteY208" fmla="*/ 3813284 h 6293925"/>
              <a:gd name="connsiteX209" fmla="*/ 12354128 w 12490315"/>
              <a:gd name="connsiteY209" fmla="*/ 3716007 h 6293925"/>
              <a:gd name="connsiteX210" fmla="*/ 12422221 w 12490315"/>
              <a:gd name="connsiteY210" fmla="*/ 3531182 h 6293925"/>
              <a:gd name="connsiteX211" fmla="*/ 12441677 w 12490315"/>
              <a:gd name="connsiteY211" fmla="*/ 3443633 h 6293925"/>
              <a:gd name="connsiteX212" fmla="*/ 12461132 w 12490315"/>
              <a:gd name="connsiteY212" fmla="*/ 3394995 h 6293925"/>
              <a:gd name="connsiteX213" fmla="*/ 12490315 w 12490315"/>
              <a:gd name="connsiteY213" fmla="*/ 3297718 h 6293925"/>
              <a:gd name="connsiteX214" fmla="*/ 12470860 w 12490315"/>
              <a:gd name="connsiteY214" fmla="*/ 3200442 h 6293925"/>
              <a:gd name="connsiteX215" fmla="*/ 12451404 w 12490315"/>
              <a:gd name="connsiteY215" fmla="*/ 3161531 h 6293925"/>
              <a:gd name="connsiteX216" fmla="*/ 12441677 w 12490315"/>
              <a:gd name="connsiteY216" fmla="*/ 3103165 h 6293925"/>
              <a:gd name="connsiteX217" fmla="*/ 12393038 w 12490315"/>
              <a:gd name="connsiteY217" fmla="*/ 2966978 h 6293925"/>
              <a:gd name="connsiteX218" fmla="*/ 12373583 w 12490315"/>
              <a:gd name="connsiteY218" fmla="*/ 2879429 h 6293925"/>
              <a:gd name="connsiteX219" fmla="*/ 12363855 w 12490315"/>
              <a:gd name="connsiteY219" fmla="*/ 2811335 h 6293925"/>
              <a:gd name="connsiteX0" fmla="*/ 0 w 12490315"/>
              <a:gd name="connsiteY0" fmla="*/ 749071 h 6293925"/>
              <a:gd name="connsiteX1" fmla="*/ 97277 w 12490315"/>
              <a:gd name="connsiteY1" fmla="*/ 817165 h 6293925"/>
              <a:gd name="connsiteX2" fmla="*/ 165370 w 12490315"/>
              <a:gd name="connsiteY2" fmla="*/ 836620 h 6293925"/>
              <a:gd name="connsiteX3" fmla="*/ 204281 w 12490315"/>
              <a:gd name="connsiteY3" fmla="*/ 856076 h 6293925"/>
              <a:gd name="connsiteX4" fmla="*/ 282102 w 12490315"/>
              <a:gd name="connsiteY4" fmla="*/ 885259 h 6293925"/>
              <a:gd name="connsiteX5" fmla="*/ 408562 w 12490315"/>
              <a:gd name="connsiteY5" fmla="*/ 943625 h 6293925"/>
              <a:gd name="connsiteX6" fmla="*/ 447472 w 12490315"/>
              <a:gd name="connsiteY6" fmla="*/ 953352 h 6293925"/>
              <a:gd name="connsiteX7" fmla="*/ 505838 w 12490315"/>
              <a:gd name="connsiteY7" fmla="*/ 972807 h 6293925"/>
              <a:gd name="connsiteX8" fmla="*/ 544749 w 12490315"/>
              <a:gd name="connsiteY8" fmla="*/ 982535 h 6293925"/>
              <a:gd name="connsiteX9" fmla="*/ 680936 w 12490315"/>
              <a:gd name="connsiteY9" fmla="*/ 1021446 h 6293925"/>
              <a:gd name="connsiteX10" fmla="*/ 710119 w 12490315"/>
              <a:gd name="connsiteY10" fmla="*/ 1031173 h 6293925"/>
              <a:gd name="connsiteX11" fmla="*/ 758757 w 12490315"/>
              <a:gd name="connsiteY11" fmla="*/ 1050629 h 6293925"/>
              <a:gd name="connsiteX12" fmla="*/ 875489 w 12490315"/>
              <a:gd name="connsiteY12" fmla="*/ 1070084 h 6293925"/>
              <a:gd name="connsiteX13" fmla="*/ 1031132 w 12490315"/>
              <a:gd name="connsiteY13" fmla="*/ 1099267 h 6293925"/>
              <a:gd name="connsiteX14" fmla="*/ 1089498 w 12490315"/>
              <a:gd name="connsiteY14" fmla="*/ 1108995 h 6293925"/>
              <a:gd name="connsiteX15" fmla="*/ 1303506 w 12490315"/>
              <a:gd name="connsiteY15" fmla="*/ 1128450 h 6293925"/>
              <a:gd name="connsiteX16" fmla="*/ 1498060 w 12490315"/>
              <a:gd name="connsiteY16" fmla="*/ 1157633 h 6293925"/>
              <a:gd name="connsiteX17" fmla="*/ 1595336 w 12490315"/>
              <a:gd name="connsiteY17" fmla="*/ 1167361 h 6293925"/>
              <a:gd name="connsiteX18" fmla="*/ 1663430 w 12490315"/>
              <a:gd name="connsiteY18" fmla="*/ 1186816 h 6293925"/>
              <a:gd name="connsiteX19" fmla="*/ 1750979 w 12490315"/>
              <a:gd name="connsiteY19" fmla="*/ 1196544 h 6293925"/>
              <a:gd name="connsiteX20" fmla="*/ 1945532 w 12490315"/>
              <a:gd name="connsiteY20" fmla="*/ 1215999 h 6293925"/>
              <a:gd name="connsiteX21" fmla="*/ 2276272 w 12490315"/>
              <a:gd name="connsiteY21" fmla="*/ 1245182 h 6293925"/>
              <a:gd name="connsiteX22" fmla="*/ 2645923 w 12490315"/>
              <a:gd name="connsiteY22" fmla="*/ 1264637 h 6293925"/>
              <a:gd name="connsiteX23" fmla="*/ 4036979 w 12490315"/>
              <a:gd name="connsiteY23" fmla="*/ 1245182 h 6293925"/>
              <a:gd name="connsiteX24" fmla="*/ 4202349 w 12490315"/>
              <a:gd name="connsiteY24" fmla="*/ 1225727 h 6293925"/>
              <a:gd name="connsiteX25" fmla="*/ 4387174 w 12490315"/>
              <a:gd name="connsiteY25" fmla="*/ 1196544 h 6293925"/>
              <a:gd name="connsiteX26" fmla="*/ 4523362 w 12490315"/>
              <a:gd name="connsiteY26" fmla="*/ 1177088 h 6293925"/>
              <a:gd name="connsiteX27" fmla="*/ 4640094 w 12490315"/>
              <a:gd name="connsiteY27" fmla="*/ 1157633 h 6293925"/>
              <a:gd name="connsiteX28" fmla="*/ 4679004 w 12490315"/>
              <a:gd name="connsiteY28" fmla="*/ 1147905 h 6293925"/>
              <a:gd name="connsiteX29" fmla="*/ 4786009 w 12490315"/>
              <a:gd name="connsiteY29" fmla="*/ 1128450 h 6293925"/>
              <a:gd name="connsiteX30" fmla="*/ 4863830 w 12490315"/>
              <a:gd name="connsiteY30" fmla="*/ 1089539 h 6293925"/>
              <a:gd name="connsiteX31" fmla="*/ 4941651 w 12490315"/>
              <a:gd name="connsiteY31" fmla="*/ 1050629 h 6293925"/>
              <a:gd name="connsiteX32" fmla="*/ 4970834 w 12490315"/>
              <a:gd name="connsiteY32" fmla="*/ 1040901 h 6293925"/>
              <a:gd name="connsiteX33" fmla="*/ 5019472 w 12490315"/>
              <a:gd name="connsiteY33" fmla="*/ 1011718 h 6293925"/>
              <a:gd name="connsiteX34" fmla="*/ 5048655 w 12490315"/>
              <a:gd name="connsiteY34" fmla="*/ 992263 h 6293925"/>
              <a:gd name="connsiteX35" fmla="*/ 5107021 w 12490315"/>
              <a:gd name="connsiteY35" fmla="*/ 963080 h 6293925"/>
              <a:gd name="connsiteX36" fmla="*/ 5165387 w 12490315"/>
              <a:gd name="connsiteY36" fmla="*/ 914442 h 6293925"/>
              <a:gd name="connsiteX37" fmla="*/ 5194570 w 12490315"/>
              <a:gd name="connsiteY37" fmla="*/ 875531 h 6293925"/>
              <a:gd name="connsiteX38" fmla="*/ 5223753 w 12490315"/>
              <a:gd name="connsiteY38" fmla="*/ 846348 h 6293925"/>
              <a:gd name="connsiteX39" fmla="*/ 5281714 w 12490315"/>
              <a:gd name="connsiteY39" fmla="*/ 787779 h 6293925"/>
              <a:gd name="connsiteX40" fmla="*/ 5306134 w 12490315"/>
              <a:gd name="connsiteY40" fmla="*/ 729008 h 6293925"/>
              <a:gd name="connsiteX41" fmla="*/ 5335317 w 12490315"/>
              <a:gd name="connsiteY41" fmla="*/ 685537 h 6293925"/>
              <a:gd name="connsiteX42" fmla="*/ 5359332 w 12490315"/>
              <a:gd name="connsiteY42" fmla="*/ 641864 h 6293925"/>
              <a:gd name="connsiteX43" fmla="*/ 5393076 w 12490315"/>
              <a:gd name="connsiteY43" fmla="*/ 531718 h 6293925"/>
              <a:gd name="connsiteX44" fmla="*/ 5315457 w 12490315"/>
              <a:gd name="connsiteY44" fmla="*/ 233505 h 6293925"/>
              <a:gd name="connsiteX45" fmla="*/ 5262056 w 12490315"/>
              <a:gd name="connsiteY45" fmla="*/ 141801 h 6293925"/>
              <a:gd name="connsiteX46" fmla="*/ 5145729 w 12490315"/>
              <a:gd name="connsiteY46" fmla="*/ 54051 h 6293925"/>
              <a:gd name="connsiteX47" fmla="*/ 5111176 w 12490315"/>
              <a:gd name="connsiteY47" fmla="*/ 30035 h 6293925"/>
              <a:gd name="connsiteX48" fmla="*/ 5067705 w 12490315"/>
              <a:gd name="connsiteY48" fmla="*/ 10377 h 6293925"/>
              <a:gd name="connsiteX49" fmla="*/ 4873943 w 12490315"/>
              <a:gd name="connsiteY49" fmla="*/ 2065 h 6293925"/>
              <a:gd name="connsiteX50" fmla="*/ 4679004 w 12490315"/>
              <a:gd name="connsiteY50" fmla="*/ 48680 h 6293925"/>
              <a:gd name="connsiteX51" fmla="*/ 4610911 w 12490315"/>
              <a:gd name="connsiteY51" fmla="*/ 87590 h 6293925"/>
              <a:gd name="connsiteX52" fmla="*/ 4572000 w 12490315"/>
              <a:gd name="connsiteY52" fmla="*/ 97318 h 6293925"/>
              <a:gd name="connsiteX53" fmla="*/ 4513634 w 12490315"/>
              <a:gd name="connsiteY53" fmla="*/ 145956 h 6293925"/>
              <a:gd name="connsiteX54" fmla="*/ 4474723 w 12490315"/>
              <a:gd name="connsiteY54" fmla="*/ 184867 h 6293925"/>
              <a:gd name="connsiteX55" fmla="*/ 4416357 w 12490315"/>
              <a:gd name="connsiteY55" fmla="*/ 223778 h 6293925"/>
              <a:gd name="connsiteX56" fmla="*/ 4387174 w 12490315"/>
              <a:gd name="connsiteY56" fmla="*/ 243233 h 6293925"/>
              <a:gd name="connsiteX57" fmla="*/ 4348264 w 12490315"/>
              <a:gd name="connsiteY57" fmla="*/ 301599 h 6293925"/>
              <a:gd name="connsiteX58" fmla="*/ 4309353 w 12490315"/>
              <a:gd name="connsiteY58" fmla="*/ 330782 h 6293925"/>
              <a:gd name="connsiteX59" fmla="*/ 4270443 w 12490315"/>
              <a:gd name="connsiteY59" fmla="*/ 389148 h 6293925"/>
              <a:gd name="connsiteX60" fmla="*/ 4231532 w 12490315"/>
              <a:gd name="connsiteY60" fmla="*/ 457242 h 6293925"/>
              <a:gd name="connsiteX61" fmla="*/ 4173166 w 12490315"/>
              <a:gd name="connsiteY61" fmla="*/ 535063 h 6293925"/>
              <a:gd name="connsiteX62" fmla="*/ 4134255 w 12490315"/>
              <a:gd name="connsiteY62" fmla="*/ 622612 h 6293925"/>
              <a:gd name="connsiteX63" fmla="*/ 4105072 w 12490315"/>
              <a:gd name="connsiteY63" fmla="*/ 680978 h 6293925"/>
              <a:gd name="connsiteX64" fmla="*/ 4085617 w 12490315"/>
              <a:gd name="connsiteY64" fmla="*/ 710161 h 6293925"/>
              <a:gd name="connsiteX65" fmla="*/ 4056434 w 12490315"/>
              <a:gd name="connsiteY65" fmla="*/ 797710 h 6293925"/>
              <a:gd name="connsiteX66" fmla="*/ 4036979 w 12490315"/>
              <a:gd name="connsiteY66" fmla="*/ 856076 h 6293925"/>
              <a:gd name="connsiteX67" fmla="*/ 4007796 w 12490315"/>
              <a:gd name="connsiteY67" fmla="*/ 953352 h 6293925"/>
              <a:gd name="connsiteX68" fmla="*/ 3998068 w 12490315"/>
              <a:gd name="connsiteY68" fmla="*/ 1021446 h 6293925"/>
              <a:gd name="connsiteX69" fmla="*/ 3988340 w 12490315"/>
              <a:gd name="connsiteY69" fmla="*/ 1060356 h 6293925"/>
              <a:gd name="connsiteX70" fmla="*/ 3968885 w 12490315"/>
              <a:gd name="connsiteY70" fmla="*/ 1157633 h 6293925"/>
              <a:gd name="connsiteX71" fmla="*/ 3978613 w 12490315"/>
              <a:gd name="connsiteY71" fmla="*/ 1566195 h 6293925"/>
              <a:gd name="connsiteX72" fmla="*/ 4027251 w 12490315"/>
              <a:gd name="connsiteY72" fmla="*/ 1653744 h 6293925"/>
              <a:gd name="connsiteX73" fmla="*/ 4056434 w 12490315"/>
              <a:gd name="connsiteY73" fmla="*/ 1731565 h 6293925"/>
              <a:gd name="connsiteX74" fmla="*/ 4085617 w 12490315"/>
              <a:gd name="connsiteY74" fmla="*/ 1789931 h 6293925"/>
              <a:gd name="connsiteX75" fmla="*/ 4095345 w 12490315"/>
              <a:gd name="connsiteY75" fmla="*/ 1819114 h 6293925"/>
              <a:gd name="connsiteX76" fmla="*/ 4134255 w 12490315"/>
              <a:gd name="connsiteY76" fmla="*/ 1896935 h 6293925"/>
              <a:gd name="connsiteX77" fmla="*/ 4153711 w 12490315"/>
              <a:gd name="connsiteY77" fmla="*/ 1935846 h 6293925"/>
              <a:gd name="connsiteX78" fmla="*/ 4173166 w 12490315"/>
              <a:gd name="connsiteY78" fmla="*/ 1974756 h 6293925"/>
              <a:gd name="connsiteX79" fmla="*/ 4202349 w 12490315"/>
              <a:gd name="connsiteY79" fmla="*/ 2013667 h 6293925"/>
              <a:gd name="connsiteX80" fmla="*/ 4231532 w 12490315"/>
              <a:gd name="connsiteY80" fmla="*/ 2062305 h 6293925"/>
              <a:gd name="connsiteX81" fmla="*/ 4270443 w 12490315"/>
              <a:gd name="connsiteY81" fmla="*/ 2101216 h 6293925"/>
              <a:gd name="connsiteX82" fmla="*/ 4309353 w 12490315"/>
              <a:gd name="connsiteY82" fmla="*/ 2159582 h 6293925"/>
              <a:gd name="connsiteX83" fmla="*/ 4328809 w 12490315"/>
              <a:gd name="connsiteY83" fmla="*/ 2188765 h 6293925"/>
              <a:gd name="connsiteX84" fmla="*/ 4357991 w 12490315"/>
              <a:gd name="connsiteY84" fmla="*/ 2208220 h 6293925"/>
              <a:gd name="connsiteX85" fmla="*/ 4396902 w 12490315"/>
              <a:gd name="connsiteY85" fmla="*/ 2256859 h 6293925"/>
              <a:gd name="connsiteX86" fmla="*/ 4426085 w 12490315"/>
              <a:gd name="connsiteY86" fmla="*/ 2295769 h 6293925"/>
              <a:gd name="connsiteX87" fmla="*/ 4455268 w 12490315"/>
              <a:gd name="connsiteY87" fmla="*/ 2324952 h 6293925"/>
              <a:gd name="connsiteX88" fmla="*/ 4484451 w 12490315"/>
              <a:gd name="connsiteY88" fmla="*/ 2363863 h 6293925"/>
              <a:gd name="connsiteX89" fmla="*/ 4503906 w 12490315"/>
              <a:gd name="connsiteY89" fmla="*/ 2393046 h 6293925"/>
              <a:gd name="connsiteX90" fmla="*/ 4533089 w 12490315"/>
              <a:gd name="connsiteY90" fmla="*/ 2422229 h 6293925"/>
              <a:gd name="connsiteX91" fmla="*/ 4562272 w 12490315"/>
              <a:gd name="connsiteY91" fmla="*/ 2470867 h 6293925"/>
              <a:gd name="connsiteX92" fmla="*/ 4601183 w 12490315"/>
              <a:gd name="connsiteY92" fmla="*/ 2519505 h 6293925"/>
              <a:gd name="connsiteX93" fmla="*/ 4610911 w 12490315"/>
              <a:gd name="connsiteY93" fmla="*/ 2548688 h 6293925"/>
              <a:gd name="connsiteX94" fmla="*/ 4630366 w 12490315"/>
              <a:gd name="connsiteY94" fmla="*/ 2568144 h 6293925"/>
              <a:gd name="connsiteX95" fmla="*/ 4649821 w 12490315"/>
              <a:gd name="connsiteY95" fmla="*/ 2597327 h 6293925"/>
              <a:gd name="connsiteX96" fmla="*/ 4679004 w 12490315"/>
              <a:gd name="connsiteY96" fmla="*/ 2626510 h 6293925"/>
              <a:gd name="connsiteX97" fmla="*/ 4737370 w 12490315"/>
              <a:gd name="connsiteY97" fmla="*/ 2723786 h 6293925"/>
              <a:gd name="connsiteX98" fmla="*/ 4756826 w 12490315"/>
              <a:gd name="connsiteY98" fmla="*/ 2752969 h 6293925"/>
              <a:gd name="connsiteX99" fmla="*/ 4815191 w 12490315"/>
              <a:gd name="connsiteY99" fmla="*/ 2850246 h 6293925"/>
              <a:gd name="connsiteX100" fmla="*/ 4834647 w 12490315"/>
              <a:gd name="connsiteY100" fmla="*/ 2918339 h 6293925"/>
              <a:gd name="connsiteX101" fmla="*/ 4854102 w 12490315"/>
              <a:gd name="connsiteY101" fmla="*/ 2947522 h 6293925"/>
              <a:gd name="connsiteX102" fmla="*/ 4873557 w 12490315"/>
              <a:gd name="connsiteY102" fmla="*/ 3054527 h 6293925"/>
              <a:gd name="connsiteX103" fmla="*/ 4902740 w 12490315"/>
              <a:gd name="connsiteY103" fmla="*/ 3122620 h 6293925"/>
              <a:gd name="connsiteX104" fmla="*/ 4912468 w 12490315"/>
              <a:gd name="connsiteY104" fmla="*/ 3249080 h 6293925"/>
              <a:gd name="connsiteX105" fmla="*/ 4931923 w 12490315"/>
              <a:gd name="connsiteY105" fmla="*/ 3356084 h 6293925"/>
              <a:gd name="connsiteX106" fmla="*/ 4912468 w 12490315"/>
              <a:gd name="connsiteY106" fmla="*/ 3501999 h 6293925"/>
              <a:gd name="connsiteX107" fmla="*/ 4902740 w 12490315"/>
              <a:gd name="connsiteY107" fmla="*/ 3589548 h 6293925"/>
              <a:gd name="connsiteX108" fmla="*/ 4873557 w 12490315"/>
              <a:gd name="connsiteY108" fmla="*/ 3657642 h 6293925"/>
              <a:gd name="connsiteX109" fmla="*/ 4863830 w 12490315"/>
              <a:gd name="connsiteY109" fmla="*/ 3686825 h 6293925"/>
              <a:gd name="connsiteX110" fmla="*/ 4824919 w 12490315"/>
              <a:gd name="connsiteY110" fmla="*/ 3745190 h 6293925"/>
              <a:gd name="connsiteX111" fmla="*/ 4786009 w 12490315"/>
              <a:gd name="connsiteY111" fmla="*/ 3823012 h 6293925"/>
              <a:gd name="connsiteX112" fmla="*/ 4766553 w 12490315"/>
              <a:gd name="connsiteY112" fmla="*/ 3852195 h 6293925"/>
              <a:gd name="connsiteX113" fmla="*/ 4747098 w 12490315"/>
              <a:gd name="connsiteY113" fmla="*/ 3900833 h 6293925"/>
              <a:gd name="connsiteX114" fmla="*/ 4737370 w 12490315"/>
              <a:gd name="connsiteY114" fmla="*/ 3930016 h 6293925"/>
              <a:gd name="connsiteX115" fmla="*/ 4708187 w 12490315"/>
              <a:gd name="connsiteY115" fmla="*/ 3978654 h 6293925"/>
              <a:gd name="connsiteX116" fmla="*/ 4698460 w 12490315"/>
              <a:gd name="connsiteY116" fmla="*/ 4017565 h 6293925"/>
              <a:gd name="connsiteX117" fmla="*/ 4679004 w 12490315"/>
              <a:gd name="connsiteY117" fmla="*/ 4037020 h 6293925"/>
              <a:gd name="connsiteX118" fmla="*/ 4669277 w 12490315"/>
              <a:gd name="connsiteY118" fmla="*/ 4075931 h 6293925"/>
              <a:gd name="connsiteX119" fmla="*/ 4649821 w 12490315"/>
              <a:gd name="connsiteY119" fmla="*/ 4095386 h 6293925"/>
              <a:gd name="connsiteX120" fmla="*/ 4630366 w 12490315"/>
              <a:gd name="connsiteY120" fmla="*/ 4124569 h 6293925"/>
              <a:gd name="connsiteX121" fmla="*/ 4610911 w 12490315"/>
              <a:gd name="connsiteY121" fmla="*/ 4163480 h 6293925"/>
              <a:gd name="connsiteX122" fmla="*/ 4601183 w 12490315"/>
              <a:gd name="connsiteY122" fmla="*/ 4192663 h 6293925"/>
              <a:gd name="connsiteX123" fmla="*/ 4572000 w 12490315"/>
              <a:gd name="connsiteY123" fmla="*/ 4231573 h 6293925"/>
              <a:gd name="connsiteX124" fmla="*/ 4533089 w 12490315"/>
              <a:gd name="connsiteY124" fmla="*/ 4309395 h 6293925"/>
              <a:gd name="connsiteX125" fmla="*/ 4503906 w 12490315"/>
              <a:gd name="connsiteY125" fmla="*/ 4377488 h 6293925"/>
              <a:gd name="connsiteX126" fmla="*/ 4494179 w 12490315"/>
              <a:gd name="connsiteY126" fmla="*/ 4445582 h 6293925"/>
              <a:gd name="connsiteX127" fmla="*/ 4455876 w 12490315"/>
              <a:gd name="connsiteY127" fmla="*/ 4494018 h 6293925"/>
              <a:gd name="connsiteX128" fmla="*/ 4433888 w 12490315"/>
              <a:gd name="connsiteY128" fmla="*/ 4777741 h 6293925"/>
              <a:gd name="connsiteX129" fmla="*/ 4448175 w 12490315"/>
              <a:gd name="connsiteY129" fmla="*/ 4944429 h 6293925"/>
              <a:gd name="connsiteX130" fmla="*/ 4470568 w 12490315"/>
              <a:gd name="connsiteY130" fmla="*/ 5033599 h 6293925"/>
              <a:gd name="connsiteX131" fmla="*/ 4504514 w 12490315"/>
              <a:gd name="connsiteY131" fmla="*/ 5106455 h 6293925"/>
              <a:gd name="connsiteX132" fmla="*/ 4538258 w 12490315"/>
              <a:gd name="connsiteY132" fmla="*/ 5169584 h 6293925"/>
              <a:gd name="connsiteX133" fmla="*/ 4572203 w 12490315"/>
              <a:gd name="connsiteY133" fmla="*/ 5247809 h 6293925"/>
              <a:gd name="connsiteX134" fmla="*/ 4601183 w 12490315"/>
              <a:gd name="connsiteY134" fmla="*/ 5291888 h 6293925"/>
              <a:gd name="connsiteX135" fmla="*/ 4630366 w 12490315"/>
              <a:gd name="connsiteY135" fmla="*/ 5330799 h 6293925"/>
              <a:gd name="connsiteX136" fmla="*/ 4649821 w 12490315"/>
              <a:gd name="connsiteY136" fmla="*/ 5389165 h 6293925"/>
              <a:gd name="connsiteX137" fmla="*/ 4708187 w 12490315"/>
              <a:gd name="connsiteY137" fmla="*/ 5486442 h 6293925"/>
              <a:gd name="connsiteX138" fmla="*/ 4746490 w 12490315"/>
              <a:gd name="connsiteY138" fmla="*/ 5515625 h 6293925"/>
              <a:gd name="connsiteX139" fmla="*/ 4776281 w 12490315"/>
              <a:gd name="connsiteY139" fmla="*/ 5593446 h 6293925"/>
              <a:gd name="connsiteX140" fmla="*/ 4824514 w 12490315"/>
              <a:gd name="connsiteY140" fmla="*/ 5656169 h 6293925"/>
              <a:gd name="connsiteX141" fmla="*/ 4893418 w 12490315"/>
              <a:gd name="connsiteY141" fmla="*/ 5715346 h 6293925"/>
              <a:gd name="connsiteX142" fmla="*/ 4931923 w 12490315"/>
              <a:gd name="connsiteY142" fmla="*/ 5758816 h 6293925"/>
              <a:gd name="connsiteX143" fmla="*/ 5019472 w 12490315"/>
              <a:gd name="connsiteY143" fmla="*/ 5826910 h 6293925"/>
              <a:gd name="connsiteX144" fmla="*/ 5058383 w 12490315"/>
              <a:gd name="connsiteY144" fmla="*/ 5846365 h 6293925"/>
              <a:gd name="connsiteX145" fmla="*/ 5087566 w 12490315"/>
              <a:gd name="connsiteY145" fmla="*/ 5875548 h 6293925"/>
              <a:gd name="connsiteX146" fmla="*/ 5126477 w 12490315"/>
              <a:gd name="connsiteY146" fmla="*/ 5885276 h 6293925"/>
              <a:gd name="connsiteX147" fmla="*/ 5165387 w 12490315"/>
              <a:gd name="connsiteY147" fmla="*/ 5904731 h 6293925"/>
              <a:gd name="connsiteX148" fmla="*/ 5204298 w 12490315"/>
              <a:gd name="connsiteY148" fmla="*/ 5933914 h 6293925"/>
              <a:gd name="connsiteX149" fmla="*/ 5282119 w 12490315"/>
              <a:gd name="connsiteY149" fmla="*/ 5953369 h 6293925"/>
              <a:gd name="connsiteX150" fmla="*/ 5369668 w 12490315"/>
              <a:gd name="connsiteY150" fmla="*/ 5992280 h 6293925"/>
              <a:gd name="connsiteX151" fmla="*/ 5428034 w 12490315"/>
              <a:gd name="connsiteY151" fmla="*/ 6021463 h 6293925"/>
              <a:gd name="connsiteX152" fmla="*/ 5554494 w 12490315"/>
              <a:gd name="connsiteY152" fmla="*/ 6060373 h 6293925"/>
              <a:gd name="connsiteX153" fmla="*/ 5661498 w 12490315"/>
              <a:gd name="connsiteY153" fmla="*/ 6089556 h 6293925"/>
              <a:gd name="connsiteX154" fmla="*/ 5700409 w 12490315"/>
              <a:gd name="connsiteY154" fmla="*/ 6109012 h 6293925"/>
              <a:gd name="connsiteX155" fmla="*/ 5768502 w 12490315"/>
              <a:gd name="connsiteY155" fmla="*/ 6118739 h 6293925"/>
              <a:gd name="connsiteX156" fmla="*/ 5817140 w 12490315"/>
              <a:gd name="connsiteY156" fmla="*/ 6128467 h 6293925"/>
              <a:gd name="connsiteX157" fmla="*/ 5856051 w 12490315"/>
              <a:gd name="connsiteY157" fmla="*/ 6147922 h 6293925"/>
              <a:gd name="connsiteX158" fmla="*/ 5924145 w 12490315"/>
              <a:gd name="connsiteY158" fmla="*/ 6167378 h 6293925"/>
              <a:gd name="connsiteX159" fmla="*/ 5982511 w 12490315"/>
              <a:gd name="connsiteY159" fmla="*/ 6177105 h 6293925"/>
              <a:gd name="connsiteX160" fmla="*/ 6021421 w 12490315"/>
              <a:gd name="connsiteY160" fmla="*/ 6186833 h 6293925"/>
              <a:gd name="connsiteX161" fmla="*/ 6070060 w 12490315"/>
              <a:gd name="connsiteY161" fmla="*/ 6196561 h 6293925"/>
              <a:gd name="connsiteX162" fmla="*/ 6138153 w 12490315"/>
              <a:gd name="connsiteY162" fmla="*/ 6216016 h 6293925"/>
              <a:gd name="connsiteX163" fmla="*/ 6322979 w 12490315"/>
              <a:gd name="connsiteY163" fmla="*/ 6245199 h 6293925"/>
              <a:gd name="connsiteX164" fmla="*/ 6381345 w 12490315"/>
              <a:gd name="connsiteY164" fmla="*/ 6254927 h 6293925"/>
              <a:gd name="connsiteX165" fmla="*/ 6488349 w 12490315"/>
              <a:gd name="connsiteY165" fmla="*/ 6264654 h 6293925"/>
              <a:gd name="connsiteX166" fmla="*/ 6686550 w 12490315"/>
              <a:gd name="connsiteY166" fmla="*/ 6287454 h 6293925"/>
              <a:gd name="connsiteX167" fmla="*/ 7208196 w 12490315"/>
              <a:gd name="connsiteY167" fmla="*/ 6293837 h 6293925"/>
              <a:gd name="connsiteX168" fmla="*/ 7996136 w 12490315"/>
              <a:gd name="connsiteY168" fmla="*/ 6284110 h 6293925"/>
              <a:gd name="connsiteX169" fmla="*/ 8073957 w 12490315"/>
              <a:gd name="connsiteY169" fmla="*/ 6274382 h 6293925"/>
              <a:gd name="connsiteX170" fmla="*/ 8200417 w 12490315"/>
              <a:gd name="connsiteY170" fmla="*/ 6264654 h 6293925"/>
              <a:gd name="connsiteX171" fmla="*/ 8307016 w 12490315"/>
              <a:gd name="connsiteY171" fmla="*/ 6264046 h 6293925"/>
              <a:gd name="connsiteX172" fmla="*/ 8482924 w 12490315"/>
              <a:gd name="connsiteY172" fmla="*/ 6244794 h 6293925"/>
              <a:gd name="connsiteX173" fmla="*/ 8588915 w 12490315"/>
              <a:gd name="connsiteY173" fmla="*/ 6234863 h 6293925"/>
              <a:gd name="connsiteX174" fmla="*/ 8749928 w 12490315"/>
              <a:gd name="connsiteY174" fmla="*/ 6210646 h 6293925"/>
              <a:gd name="connsiteX175" fmla="*/ 8853488 w 12490315"/>
              <a:gd name="connsiteY175" fmla="*/ 6192205 h 6293925"/>
              <a:gd name="connsiteX176" fmla="*/ 8924419 w 12490315"/>
              <a:gd name="connsiteY176" fmla="*/ 6176700 h 6293925"/>
              <a:gd name="connsiteX177" fmla="*/ 9016730 w 12490315"/>
              <a:gd name="connsiteY177" fmla="*/ 6176497 h 6293925"/>
              <a:gd name="connsiteX178" fmla="*/ 9017540 w 12490315"/>
              <a:gd name="connsiteY178" fmla="*/ 6138195 h 6293925"/>
              <a:gd name="connsiteX179" fmla="*/ 9134272 w 12490315"/>
              <a:gd name="connsiteY179" fmla="*/ 6118739 h 6293925"/>
              <a:gd name="connsiteX180" fmla="*/ 9221821 w 12490315"/>
              <a:gd name="connsiteY180" fmla="*/ 6089556 h 6293925"/>
              <a:gd name="connsiteX181" fmla="*/ 9251004 w 12490315"/>
              <a:gd name="connsiteY181" fmla="*/ 6070101 h 6293925"/>
              <a:gd name="connsiteX182" fmla="*/ 9377464 w 12490315"/>
              <a:gd name="connsiteY182" fmla="*/ 5972825 h 6293925"/>
              <a:gd name="connsiteX183" fmla="*/ 9465013 w 12490315"/>
              <a:gd name="connsiteY183" fmla="*/ 5924186 h 6293925"/>
              <a:gd name="connsiteX184" fmla="*/ 9620655 w 12490315"/>
              <a:gd name="connsiteY184" fmla="*/ 5768544 h 6293925"/>
              <a:gd name="connsiteX185" fmla="*/ 9679021 w 12490315"/>
              <a:gd name="connsiteY185" fmla="*/ 5680995 h 6293925"/>
              <a:gd name="connsiteX186" fmla="*/ 9893030 w 12490315"/>
              <a:gd name="connsiteY186" fmla="*/ 5379437 h 6293925"/>
              <a:gd name="connsiteX187" fmla="*/ 9970851 w 12490315"/>
              <a:gd name="connsiteY187" fmla="*/ 5252978 h 6293925"/>
              <a:gd name="connsiteX188" fmla="*/ 10009762 w 12490315"/>
              <a:gd name="connsiteY188" fmla="*/ 5145973 h 6293925"/>
              <a:gd name="connsiteX189" fmla="*/ 10077855 w 12490315"/>
              <a:gd name="connsiteY189" fmla="*/ 5048697 h 6293925"/>
              <a:gd name="connsiteX190" fmla="*/ 10116766 w 12490315"/>
              <a:gd name="connsiteY190" fmla="*/ 4980603 h 6293925"/>
              <a:gd name="connsiteX191" fmla="*/ 10272409 w 12490315"/>
              <a:gd name="connsiteY191" fmla="*/ 4708229 h 6293925"/>
              <a:gd name="connsiteX192" fmla="*/ 10359957 w 12490315"/>
              <a:gd name="connsiteY192" fmla="*/ 4601225 h 6293925"/>
              <a:gd name="connsiteX193" fmla="*/ 10554511 w 12490315"/>
              <a:gd name="connsiteY193" fmla="*/ 4455310 h 6293925"/>
              <a:gd name="connsiteX194" fmla="*/ 10778247 w 12490315"/>
              <a:gd name="connsiteY194" fmla="*/ 4309395 h 6293925"/>
              <a:gd name="connsiteX195" fmla="*/ 10826885 w 12490315"/>
              <a:gd name="connsiteY195" fmla="*/ 4270484 h 6293925"/>
              <a:gd name="connsiteX196" fmla="*/ 10963072 w 12490315"/>
              <a:gd name="connsiteY196" fmla="*/ 4221846 h 6293925"/>
              <a:gd name="connsiteX197" fmla="*/ 11099260 w 12490315"/>
              <a:gd name="connsiteY197" fmla="*/ 4182935 h 6293925"/>
              <a:gd name="connsiteX198" fmla="*/ 11177081 w 12490315"/>
              <a:gd name="connsiteY198" fmla="*/ 4163480 h 6293925"/>
              <a:gd name="connsiteX199" fmla="*/ 11663464 w 12490315"/>
              <a:gd name="connsiteY199" fmla="*/ 4134297 h 6293925"/>
              <a:gd name="connsiteX200" fmla="*/ 11819106 w 12490315"/>
              <a:gd name="connsiteY200" fmla="*/ 4114842 h 6293925"/>
              <a:gd name="connsiteX201" fmla="*/ 11877472 w 12490315"/>
              <a:gd name="connsiteY201" fmla="*/ 4105114 h 6293925"/>
              <a:gd name="connsiteX202" fmla="*/ 12033115 w 12490315"/>
              <a:gd name="connsiteY202" fmla="*/ 4066203 h 6293925"/>
              <a:gd name="connsiteX203" fmla="*/ 12081753 w 12490315"/>
              <a:gd name="connsiteY203" fmla="*/ 4046748 h 6293925"/>
              <a:gd name="connsiteX204" fmla="*/ 12101209 w 12490315"/>
              <a:gd name="connsiteY204" fmla="*/ 4027293 h 6293925"/>
              <a:gd name="connsiteX205" fmla="*/ 12140119 w 12490315"/>
              <a:gd name="connsiteY205" fmla="*/ 3998110 h 6293925"/>
              <a:gd name="connsiteX206" fmla="*/ 12198485 w 12490315"/>
              <a:gd name="connsiteY206" fmla="*/ 3959199 h 6293925"/>
              <a:gd name="connsiteX207" fmla="*/ 12266579 w 12490315"/>
              <a:gd name="connsiteY207" fmla="*/ 3871650 h 6293925"/>
              <a:gd name="connsiteX208" fmla="*/ 12286034 w 12490315"/>
              <a:gd name="connsiteY208" fmla="*/ 3813284 h 6293925"/>
              <a:gd name="connsiteX209" fmla="*/ 12354128 w 12490315"/>
              <a:gd name="connsiteY209" fmla="*/ 3716007 h 6293925"/>
              <a:gd name="connsiteX210" fmla="*/ 12422221 w 12490315"/>
              <a:gd name="connsiteY210" fmla="*/ 3531182 h 6293925"/>
              <a:gd name="connsiteX211" fmla="*/ 12441677 w 12490315"/>
              <a:gd name="connsiteY211" fmla="*/ 3443633 h 6293925"/>
              <a:gd name="connsiteX212" fmla="*/ 12461132 w 12490315"/>
              <a:gd name="connsiteY212" fmla="*/ 3394995 h 6293925"/>
              <a:gd name="connsiteX213" fmla="*/ 12490315 w 12490315"/>
              <a:gd name="connsiteY213" fmla="*/ 3297718 h 6293925"/>
              <a:gd name="connsiteX214" fmla="*/ 12470860 w 12490315"/>
              <a:gd name="connsiteY214" fmla="*/ 3200442 h 6293925"/>
              <a:gd name="connsiteX215" fmla="*/ 12451404 w 12490315"/>
              <a:gd name="connsiteY215" fmla="*/ 3161531 h 6293925"/>
              <a:gd name="connsiteX216" fmla="*/ 12441677 w 12490315"/>
              <a:gd name="connsiteY216" fmla="*/ 3103165 h 6293925"/>
              <a:gd name="connsiteX217" fmla="*/ 12393038 w 12490315"/>
              <a:gd name="connsiteY217" fmla="*/ 2966978 h 6293925"/>
              <a:gd name="connsiteX218" fmla="*/ 12373583 w 12490315"/>
              <a:gd name="connsiteY218" fmla="*/ 2879429 h 6293925"/>
              <a:gd name="connsiteX219" fmla="*/ 12363855 w 12490315"/>
              <a:gd name="connsiteY219" fmla="*/ 2811335 h 6293925"/>
              <a:gd name="connsiteX0" fmla="*/ 0 w 12490315"/>
              <a:gd name="connsiteY0" fmla="*/ 749071 h 6293925"/>
              <a:gd name="connsiteX1" fmla="*/ 97277 w 12490315"/>
              <a:gd name="connsiteY1" fmla="*/ 817165 h 6293925"/>
              <a:gd name="connsiteX2" fmla="*/ 165370 w 12490315"/>
              <a:gd name="connsiteY2" fmla="*/ 836620 h 6293925"/>
              <a:gd name="connsiteX3" fmla="*/ 204281 w 12490315"/>
              <a:gd name="connsiteY3" fmla="*/ 856076 h 6293925"/>
              <a:gd name="connsiteX4" fmla="*/ 282102 w 12490315"/>
              <a:gd name="connsiteY4" fmla="*/ 885259 h 6293925"/>
              <a:gd name="connsiteX5" fmla="*/ 408562 w 12490315"/>
              <a:gd name="connsiteY5" fmla="*/ 943625 h 6293925"/>
              <a:gd name="connsiteX6" fmla="*/ 447472 w 12490315"/>
              <a:gd name="connsiteY6" fmla="*/ 953352 h 6293925"/>
              <a:gd name="connsiteX7" fmla="*/ 505838 w 12490315"/>
              <a:gd name="connsiteY7" fmla="*/ 972807 h 6293925"/>
              <a:gd name="connsiteX8" fmla="*/ 544749 w 12490315"/>
              <a:gd name="connsiteY8" fmla="*/ 982535 h 6293925"/>
              <a:gd name="connsiteX9" fmla="*/ 680936 w 12490315"/>
              <a:gd name="connsiteY9" fmla="*/ 1021446 h 6293925"/>
              <a:gd name="connsiteX10" fmla="*/ 710119 w 12490315"/>
              <a:gd name="connsiteY10" fmla="*/ 1031173 h 6293925"/>
              <a:gd name="connsiteX11" fmla="*/ 758757 w 12490315"/>
              <a:gd name="connsiteY11" fmla="*/ 1050629 h 6293925"/>
              <a:gd name="connsiteX12" fmla="*/ 875489 w 12490315"/>
              <a:gd name="connsiteY12" fmla="*/ 1070084 h 6293925"/>
              <a:gd name="connsiteX13" fmla="*/ 1031132 w 12490315"/>
              <a:gd name="connsiteY13" fmla="*/ 1099267 h 6293925"/>
              <a:gd name="connsiteX14" fmla="*/ 1089498 w 12490315"/>
              <a:gd name="connsiteY14" fmla="*/ 1108995 h 6293925"/>
              <a:gd name="connsiteX15" fmla="*/ 1303506 w 12490315"/>
              <a:gd name="connsiteY15" fmla="*/ 1128450 h 6293925"/>
              <a:gd name="connsiteX16" fmla="*/ 1498060 w 12490315"/>
              <a:gd name="connsiteY16" fmla="*/ 1157633 h 6293925"/>
              <a:gd name="connsiteX17" fmla="*/ 1595336 w 12490315"/>
              <a:gd name="connsiteY17" fmla="*/ 1167361 h 6293925"/>
              <a:gd name="connsiteX18" fmla="*/ 1663430 w 12490315"/>
              <a:gd name="connsiteY18" fmla="*/ 1186816 h 6293925"/>
              <a:gd name="connsiteX19" fmla="*/ 1750979 w 12490315"/>
              <a:gd name="connsiteY19" fmla="*/ 1196544 h 6293925"/>
              <a:gd name="connsiteX20" fmla="*/ 1945532 w 12490315"/>
              <a:gd name="connsiteY20" fmla="*/ 1215999 h 6293925"/>
              <a:gd name="connsiteX21" fmla="*/ 2276272 w 12490315"/>
              <a:gd name="connsiteY21" fmla="*/ 1245182 h 6293925"/>
              <a:gd name="connsiteX22" fmla="*/ 2645923 w 12490315"/>
              <a:gd name="connsiteY22" fmla="*/ 1264637 h 6293925"/>
              <a:gd name="connsiteX23" fmla="*/ 4036979 w 12490315"/>
              <a:gd name="connsiteY23" fmla="*/ 1245182 h 6293925"/>
              <a:gd name="connsiteX24" fmla="*/ 4202349 w 12490315"/>
              <a:gd name="connsiteY24" fmla="*/ 1225727 h 6293925"/>
              <a:gd name="connsiteX25" fmla="*/ 4387174 w 12490315"/>
              <a:gd name="connsiteY25" fmla="*/ 1196544 h 6293925"/>
              <a:gd name="connsiteX26" fmla="*/ 4523362 w 12490315"/>
              <a:gd name="connsiteY26" fmla="*/ 1177088 h 6293925"/>
              <a:gd name="connsiteX27" fmla="*/ 4640094 w 12490315"/>
              <a:gd name="connsiteY27" fmla="*/ 1157633 h 6293925"/>
              <a:gd name="connsiteX28" fmla="*/ 4679004 w 12490315"/>
              <a:gd name="connsiteY28" fmla="*/ 1147905 h 6293925"/>
              <a:gd name="connsiteX29" fmla="*/ 4786009 w 12490315"/>
              <a:gd name="connsiteY29" fmla="*/ 1128450 h 6293925"/>
              <a:gd name="connsiteX30" fmla="*/ 4863830 w 12490315"/>
              <a:gd name="connsiteY30" fmla="*/ 1089539 h 6293925"/>
              <a:gd name="connsiteX31" fmla="*/ 4941651 w 12490315"/>
              <a:gd name="connsiteY31" fmla="*/ 1050629 h 6293925"/>
              <a:gd name="connsiteX32" fmla="*/ 4970834 w 12490315"/>
              <a:gd name="connsiteY32" fmla="*/ 1040901 h 6293925"/>
              <a:gd name="connsiteX33" fmla="*/ 5019472 w 12490315"/>
              <a:gd name="connsiteY33" fmla="*/ 1011718 h 6293925"/>
              <a:gd name="connsiteX34" fmla="*/ 5048655 w 12490315"/>
              <a:gd name="connsiteY34" fmla="*/ 992263 h 6293925"/>
              <a:gd name="connsiteX35" fmla="*/ 5107021 w 12490315"/>
              <a:gd name="connsiteY35" fmla="*/ 963080 h 6293925"/>
              <a:gd name="connsiteX36" fmla="*/ 5165387 w 12490315"/>
              <a:gd name="connsiteY36" fmla="*/ 914442 h 6293925"/>
              <a:gd name="connsiteX37" fmla="*/ 5194570 w 12490315"/>
              <a:gd name="connsiteY37" fmla="*/ 875531 h 6293925"/>
              <a:gd name="connsiteX38" fmla="*/ 5223753 w 12490315"/>
              <a:gd name="connsiteY38" fmla="*/ 846348 h 6293925"/>
              <a:gd name="connsiteX39" fmla="*/ 5281714 w 12490315"/>
              <a:gd name="connsiteY39" fmla="*/ 787779 h 6293925"/>
              <a:gd name="connsiteX40" fmla="*/ 5306134 w 12490315"/>
              <a:gd name="connsiteY40" fmla="*/ 729008 h 6293925"/>
              <a:gd name="connsiteX41" fmla="*/ 5335317 w 12490315"/>
              <a:gd name="connsiteY41" fmla="*/ 685537 h 6293925"/>
              <a:gd name="connsiteX42" fmla="*/ 5359332 w 12490315"/>
              <a:gd name="connsiteY42" fmla="*/ 641864 h 6293925"/>
              <a:gd name="connsiteX43" fmla="*/ 5393076 w 12490315"/>
              <a:gd name="connsiteY43" fmla="*/ 531718 h 6293925"/>
              <a:gd name="connsiteX44" fmla="*/ 5315457 w 12490315"/>
              <a:gd name="connsiteY44" fmla="*/ 233505 h 6293925"/>
              <a:gd name="connsiteX45" fmla="*/ 5262056 w 12490315"/>
              <a:gd name="connsiteY45" fmla="*/ 141801 h 6293925"/>
              <a:gd name="connsiteX46" fmla="*/ 5145729 w 12490315"/>
              <a:gd name="connsiteY46" fmla="*/ 54051 h 6293925"/>
              <a:gd name="connsiteX47" fmla="*/ 5111176 w 12490315"/>
              <a:gd name="connsiteY47" fmla="*/ 30035 h 6293925"/>
              <a:gd name="connsiteX48" fmla="*/ 5067705 w 12490315"/>
              <a:gd name="connsiteY48" fmla="*/ 10377 h 6293925"/>
              <a:gd name="connsiteX49" fmla="*/ 4873943 w 12490315"/>
              <a:gd name="connsiteY49" fmla="*/ 2065 h 6293925"/>
              <a:gd name="connsiteX50" fmla="*/ 4679004 w 12490315"/>
              <a:gd name="connsiteY50" fmla="*/ 48680 h 6293925"/>
              <a:gd name="connsiteX51" fmla="*/ 4610911 w 12490315"/>
              <a:gd name="connsiteY51" fmla="*/ 87590 h 6293925"/>
              <a:gd name="connsiteX52" fmla="*/ 4572000 w 12490315"/>
              <a:gd name="connsiteY52" fmla="*/ 97318 h 6293925"/>
              <a:gd name="connsiteX53" fmla="*/ 4513634 w 12490315"/>
              <a:gd name="connsiteY53" fmla="*/ 145956 h 6293925"/>
              <a:gd name="connsiteX54" fmla="*/ 4474723 w 12490315"/>
              <a:gd name="connsiteY54" fmla="*/ 184867 h 6293925"/>
              <a:gd name="connsiteX55" fmla="*/ 4416357 w 12490315"/>
              <a:gd name="connsiteY55" fmla="*/ 223778 h 6293925"/>
              <a:gd name="connsiteX56" fmla="*/ 4387174 w 12490315"/>
              <a:gd name="connsiteY56" fmla="*/ 243233 h 6293925"/>
              <a:gd name="connsiteX57" fmla="*/ 4348264 w 12490315"/>
              <a:gd name="connsiteY57" fmla="*/ 301599 h 6293925"/>
              <a:gd name="connsiteX58" fmla="*/ 4309353 w 12490315"/>
              <a:gd name="connsiteY58" fmla="*/ 330782 h 6293925"/>
              <a:gd name="connsiteX59" fmla="*/ 4270443 w 12490315"/>
              <a:gd name="connsiteY59" fmla="*/ 389148 h 6293925"/>
              <a:gd name="connsiteX60" fmla="*/ 4231532 w 12490315"/>
              <a:gd name="connsiteY60" fmla="*/ 457242 h 6293925"/>
              <a:gd name="connsiteX61" fmla="*/ 4173166 w 12490315"/>
              <a:gd name="connsiteY61" fmla="*/ 535063 h 6293925"/>
              <a:gd name="connsiteX62" fmla="*/ 4134255 w 12490315"/>
              <a:gd name="connsiteY62" fmla="*/ 622612 h 6293925"/>
              <a:gd name="connsiteX63" fmla="*/ 4105072 w 12490315"/>
              <a:gd name="connsiteY63" fmla="*/ 680978 h 6293925"/>
              <a:gd name="connsiteX64" fmla="*/ 4085617 w 12490315"/>
              <a:gd name="connsiteY64" fmla="*/ 710161 h 6293925"/>
              <a:gd name="connsiteX65" fmla="*/ 4056434 w 12490315"/>
              <a:gd name="connsiteY65" fmla="*/ 797710 h 6293925"/>
              <a:gd name="connsiteX66" fmla="*/ 4036979 w 12490315"/>
              <a:gd name="connsiteY66" fmla="*/ 856076 h 6293925"/>
              <a:gd name="connsiteX67" fmla="*/ 4007796 w 12490315"/>
              <a:gd name="connsiteY67" fmla="*/ 953352 h 6293925"/>
              <a:gd name="connsiteX68" fmla="*/ 3998068 w 12490315"/>
              <a:gd name="connsiteY68" fmla="*/ 1021446 h 6293925"/>
              <a:gd name="connsiteX69" fmla="*/ 3988340 w 12490315"/>
              <a:gd name="connsiteY69" fmla="*/ 1060356 h 6293925"/>
              <a:gd name="connsiteX70" fmla="*/ 3968885 w 12490315"/>
              <a:gd name="connsiteY70" fmla="*/ 1157633 h 6293925"/>
              <a:gd name="connsiteX71" fmla="*/ 3978613 w 12490315"/>
              <a:gd name="connsiteY71" fmla="*/ 1566195 h 6293925"/>
              <a:gd name="connsiteX72" fmla="*/ 4027251 w 12490315"/>
              <a:gd name="connsiteY72" fmla="*/ 1653744 h 6293925"/>
              <a:gd name="connsiteX73" fmla="*/ 4056434 w 12490315"/>
              <a:gd name="connsiteY73" fmla="*/ 1731565 h 6293925"/>
              <a:gd name="connsiteX74" fmla="*/ 4085617 w 12490315"/>
              <a:gd name="connsiteY74" fmla="*/ 1789931 h 6293925"/>
              <a:gd name="connsiteX75" fmla="*/ 4095345 w 12490315"/>
              <a:gd name="connsiteY75" fmla="*/ 1819114 h 6293925"/>
              <a:gd name="connsiteX76" fmla="*/ 4134255 w 12490315"/>
              <a:gd name="connsiteY76" fmla="*/ 1896935 h 6293925"/>
              <a:gd name="connsiteX77" fmla="*/ 4153711 w 12490315"/>
              <a:gd name="connsiteY77" fmla="*/ 1935846 h 6293925"/>
              <a:gd name="connsiteX78" fmla="*/ 4173166 w 12490315"/>
              <a:gd name="connsiteY78" fmla="*/ 1974756 h 6293925"/>
              <a:gd name="connsiteX79" fmla="*/ 4202349 w 12490315"/>
              <a:gd name="connsiteY79" fmla="*/ 2013667 h 6293925"/>
              <a:gd name="connsiteX80" fmla="*/ 4231532 w 12490315"/>
              <a:gd name="connsiteY80" fmla="*/ 2062305 h 6293925"/>
              <a:gd name="connsiteX81" fmla="*/ 4270443 w 12490315"/>
              <a:gd name="connsiteY81" fmla="*/ 2101216 h 6293925"/>
              <a:gd name="connsiteX82" fmla="*/ 4309353 w 12490315"/>
              <a:gd name="connsiteY82" fmla="*/ 2159582 h 6293925"/>
              <a:gd name="connsiteX83" fmla="*/ 4328809 w 12490315"/>
              <a:gd name="connsiteY83" fmla="*/ 2188765 h 6293925"/>
              <a:gd name="connsiteX84" fmla="*/ 4357991 w 12490315"/>
              <a:gd name="connsiteY84" fmla="*/ 2208220 h 6293925"/>
              <a:gd name="connsiteX85" fmla="*/ 4396902 w 12490315"/>
              <a:gd name="connsiteY85" fmla="*/ 2256859 h 6293925"/>
              <a:gd name="connsiteX86" fmla="*/ 4426085 w 12490315"/>
              <a:gd name="connsiteY86" fmla="*/ 2295769 h 6293925"/>
              <a:gd name="connsiteX87" fmla="*/ 4455268 w 12490315"/>
              <a:gd name="connsiteY87" fmla="*/ 2324952 h 6293925"/>
              <a:gd name="connsiteX88" fmla="*/ 4484451 w 12490315"/>
              <a:gd name="connsiteY88" fmla="*/ 2363863 h 6293925"/>
              <a:gd name="connsiteX89" fmla="*/ 4503906 w 12490315"/>
              <a:gd name="connsiteY89" fmla="*/ 2393046 h 6293925"/>
              <a:gd name="connsiteX90" fmla="*/ 4533089 w 12490315"/>
              <a:gd name="connsiteY90" fmla="*/ 2422229 h 6293925"/>
              <a:gd name="connsiteX91" fmla="*/ 4562272 w 12490315"/>
              <a:gd name="connsiteY91" fmla="*/ 2470867 h 6293925"/>
              <a:gd name="connsiteX92" fmla="*/ 4601183 w 12490315"/>
              <a:gd name="connsiteY92" fmla="*/ 2519505 h 6293925"/>
              <a:gd name="connsiteX93" fmla="*/ 4610911 w 12490315"/>
              <a:gd name="connsiteY93" fmla="*/ 2548688 h 6293925"/>
              <a:gd name="connsiteX94" fmla="*/ 4630366 w 12490315"/>
              <a:gd name="connsiteY94" fmla="*/ 2568144 h 6293925"/>
              <a:gd name="connsiteX95" fmla="*/ 4649821 w 12490315"/>
              <a:gd name="connsiteY95" fmla="*/ 2597327 h 6293925"/>
              <a:gd name="connsiteX96" fmla="*/ 4679004 w 12490315"/>
              <a:gd name="connsiteY96" fmla="*/ 2626510 h 6293925"/>
              <a:gd name="connsiteX97" fmla="*/ 4737370 w 12490315"/>
              <a:gd name="connsiteY97" fmla="*/ 2723786 h 6293925"/>
              <a:gd name="connsiteX98" fmla="*/ 4756826 w 12490315"/>
              <a:gd name="connsiteY98" fmla="*/ 2752969 h 6293925"/>
              <a:gd name="connsiteX99" fmla="*/ 4815191 w 12490315"/>
              <a:gd name="connsiteY99" fmla="*/ 2850246 h 6293925"/>
              <a:gd name="connsiteX100" fmla="*/ 4834647 w 12490315"/>
              <a:gd name="connsiteY100" fmla="*/ 2918339 h 6293925"/>
              <a:gd name="connsiteX101" fmla="*/ 4854102 w 12490315"/>
              <a:gd name="connsiteY101" fmla="*/ 2947522 h 6293925"/>
              <a:gd name="connsiteX102" fmla="*/ 4873557 w 12490315"/>
              <a:gd name="connsiteY102" fmla="*/ 3054527 h 6293925"/>
              <a:gd name="connsiteX103" fmla="*/ 4902740 w 12490315"/>
              <a:gd name="connsiteY103" fmla="*/ 3122620 h 6293925"/>
              <a:gd name="connsiteX104" fmla="*/ 4912468 w 12490315"/>
              <a:gd name="connsiteY104" fmla="*/ 3249080 h 6293925"/>
              <a:gd name="connsiteX105" fmla="*/ 4931923 w 12490315"/>
              <a:gd name="connsiteY105" fmla="*/ 3356084 h 6293925"/>
              <a:gd name="connsiteX106" fmla="*/ 4912468 w 12490315"/>
              <a:gd name="connsiteY106" fmla="*/ 3501999 h 6293925"/>
              <a:gd name="connsiteX107" fmla="*/ 4902740 w 12490315"/>
              <a:gd name="connsiteY107" fmla="*/ 3589548 h 6293925"/>
              <a:gd name="connsiteX108" fmla="*/ 4873557 w 12490315"/>
              <a:gd name="connsiteY108" fmla="*/ 3657642 h 6293925"/>
              <a:gd name="connsiteX109" fmla="*/ 4863830 w 12490315"/>
              <a:gd name="connsiteY109" fmla="*/ 3686825 h 6293925"/>
              <a:gd name="connsiteX110" fmla="*/ 4824919 w 12490315"/>
              <a:gd name="connsiteY110" fmla="*/ 3745190 h 6293925"/>
              <a:gd name="connsiteX111" fmla="*/ 4786009 w 12490315"/>
              <a:gd name="connsiteY111" fmla="*/ 3823012 h 6293925"/>
              <a:gd name="connsiteX112" fmla="*/ 4766553 w 12490315"/>
              <a:gd name="connsiteY112" fmla="*/ 3852195 h 6293925"/>
              <a:gd name="connsiteX113" fmla="*/ 4747098 w 12490315"/>
              <a:gd name="connsiteY113" fmla="*/ 3900833 h 6293925"/>
              <a:gd name="connsiteX114" fmla="*/ 4737370 w 12490315"/>
              <a:gd name="connsiteY114" fmla="*/ 3930016 h 6293925"/>
              <a:gd name="connsiteX115" fmla="*/ 4708187 w 12490315"/>
              <a:gd name="connsiteY115" fmla="*/ 3978654 h 6293925"/>
              <a:gd name="connsiteX116" fmla="*/ 4698460 w 12490315"/>
              <a:gd name="connsiteY116" fmla="*/ 4017565 h 6293925"/>
              <a:gd name="connsiteX117" fmla="*/ 4679004 w 12490315"/>
              <a:gd name="connsiteY117" fmla="*/ 4037020 h 6293925"/>
              <a:gd name="connsiteX118" fmla="*/ 4669277 w 12490315"/>
              <a:gd name="connsiteY118" fmla="*/ 4075931 h 6293925"/>
              <a:gd name="connsiteX119" fmla="*/ 4649821 w 12490315"/>
              <a:gd name="connsiteY119" fmla="*/ 4095386 h 6293925"/>
              <a:gd name="connsiteX120" fmla="*/ 4630366 w 12490315"/>
              <a:gd name="connsiteY120" fmla="*/ 4124569 h 6293925"/>
              <a:gd name="connsiteX121" fmla="*/ 4610911 w 12490315"/>
              <a:gd name="connsiteY121" fmla="*/ 4163480 h 6293925"/>
              <a:gd name="connsiteX122" fmla="*/ 4601183 w 12490315"/>
              <a:gd name="connsiteY122" fmla="*/ 4192663 h 6293925"/>
              <a:gd name="connsiteX123" fmla="*/ 4572000 w 12490315"/>
              <a:gd name="connsiteY123" fmla="*/ 4231573 h 6293925"/>
              <a:gd name="connsiteX124" fmla="*/ 4533089 w 12490315"/>
              <a:gd name="connsiteY124" fmla="*/ 4309395 h 6293925"/>
              <a:gd name="connsiteX125" fmla="*/ 4503906 w 12490315"/>
              <a:gd name="connsiteY125" fmla="*/ 4377488 h 6293925"/>
              <a:gd name="connsiteX126" fmla="*/ 4494179 w 12490315"/>
              <a:gd name="connsiteY126" fmla="*/ 4445582 h 6293925"/>
              <a:gd name="connsiteX127" fmla="*/ 4455876 w 12490315"/>
              <a:gd name="connsiteY127" fmla="*/ 4494018 h 6293925"/>
              <a:gd name="connsiteX128" fmla="*/ 4433888 w 12490315"/>
              <a:gd name="connsiteY128" fmla="*/ 4777741 h 6293925"/>
              <a:gd name="connsiteX129" fmla="*/ 4448175 w 12490315"/>
              <a:gd name="connsiteY129" fmla="*/ 4944429 h 6293925"/>
              <a:gd name="connsiteX130" fmla="*/ 4470568 w 12490315"/>
              <a:gd name="connsiteY130" fmla="*/ 5033599 h 6293925"/>
              <a:gd name="connsiteX131" fmla="*/ 4504514 w 12490315"/>
              <a:gd name="connsiteY131" fmla="*/ 5106455 h 6293925"/>
              <a:gd name="connsiteX132" fmla="*/ 4538258 w 12490315"/>
              <a:gd name="connsiteY132" fmla="*/ 5169584 h 6293925"/>
              <a:gd name="connsiteX133" fmla="*/ 4572203 w 12490315"/>
              <a:gd name="connsiteY133" fmla="*/ 5247809 h 6293925"/>
              <a:gd name="connsiteX134" fmla="*/ 4601183 w 12490315"/>
              <a:gd name="connsiteY134" fmla="*/ 5291888 h 6293925"/>
              <a:gd name="connsiteX135" fmla="*/ 4630366 w 12490315"/>
              <a:gd name="connsiteY135" fmla="*/ 5330799 h 6293925"/>
              <a:gd name="connsiteX136" fmla="*/ 4649821 w 12490315"/>
              <a:gd name="connsiteY136" fmla="*/ 5389165 h 6293925"/>
              <a:gd name="connsiteX137" fmla="*/ 4708187 w 12490315"/>
              <a:gd name="connsiteY137" fmla="*/ 5486442 h 6293925"/>
              <a:gd name="connsiteX138" fmla="*/ 4746490 w 12490315"/>
              <a:gd name="connsiteY138" fmla="*/ 5515625 h 6293925"/>
              <a:gd name="connsiteX139" fmla="*/ 4776281 w 12490315"/>
              <a:gd name="connsiteY139" fmla="*/ 5593446 h 6293925"/>
              <a:gd name="connsiteX140" fmla="*/ 4824514 w 12490315"/>
              <a:gd name="connsiteY140" fmla="*/ 5656169 h 6293925"/>
              <a:gd name="connsiteX141" fmla="*/ 4893418 w 12490315"/>
              <a:gd name="connsiteY141" fmla="*/ 5715346 h 6293925"/>
              <a:gd name="connsiteX142" fmla="*/ 4931923 w 12490315"/>
              <a:gd name="connsiteY142" fmla="*/ 5758816 h 6293925"/>
              <a:gd name="connsiteX143" fmla="*/ 5019472 w 12490315"/>
              <a:gd name="connsiteY143" fmla="*/ 5826910 h 6293925"/>
              <a:gd name="connsiteX144" fmla="*/ 5058383 w 12490315"/>
              <a:gd name="connsiteY144" fmla="*/ 5846365 h 6293925"/>
              <a:gd name="connsiteX145" fmla="*/ 5087566 w 12490315"/>
              <a:gd name="connsiteY145" fmla="*/ 5875548 h 6293925"/>
              <a:gd name="connsiteX146" fmla="*/ 5126477 w 12490315"/>
              <a:gd name="connsiteY146" fmla="*/ 5885276 h 6293925"/>
              <a:gd name="connsiteX147" fmla="*/ 5165387 w 12490315"/>
              <a:gd name="connsiteY147" fmla="*/ 5904731 h 6293925"/>
              <a:gd name="connsiteX148" fmla="*/ 5204298 w 12490315"/>
              <a:gd name="connsiteY148" fmla="*/ 5933914 h 6293925"/>
              <a:gd name="connsiteX149" fmla="*/ 5282119 w 12490315"/>
              <a:gd name="connsiteY149" fmla="*/ 5953369 h 6293925"/>
              <a:gd name="connsiteX150" fmla="*/ 5369668 w 12490315"/>
              <a:gd name="connsiteY150" fmla="*/ 5992280 h 6293925"/>
              <a:gd name="connsiteX151" fmla="*/ 5428034 w 12490315"/>
              <a:gd name="connsiteY151" fmla="*/ 6021463 h 6293925"/>
              <a:gd name="connsiteX152" fmla="*/ 5554494 w 12490315"/>
              <a:gd name="connsiteY152" fmla="*/ 6060373 h 6293925"/>
              <a:gd name="connsiteX153" fmla="*/ 5661498 w 12490315"/>
              <a:gd name="connsiteY153" fmla="*/ 6089556 h 6293925"/>
              <a:gd name="connsiteX154" fmla="*/ 5700409 w 12490315"/>
              <a:gd name="connsiteY154" fmla="*/ 6109012 h 6293925"/>
              <a:gd name="connsiteX155" fmla="*/ 5768502 w 12490315"/>
              <a:gd name="connsiteY155" fmla="*/ 6118739 h 6293925"/>
              <a:gd name="connsiteX156" fmla="*/ 5817140 w 12490315"/>
              <a:gd name="connsiteY156" fmla="*/ 6128467 h 6293925"/>
              <a:gd name="connsiteX157" fmla="*/ 5856051 w 12490315"/>
              <a:gd name="connsiteY157" fmla="*/ 6147922 h 6293925"/>
              <a:gd name="connsiteX158" fmla="*/ 5924145 w 12490315"/>
              <a:gd name="connsiteY158" fmla="*/ 6167378 h 6293925"/>
              <a:gd name="connsiteX159" fmla="*/ 5982511 w 12490315"/>
              <a:gd name="connsiteY159" fmla="*/ 6177105 h 6293925"/>
              <a:gd name="connsiteX160" fmla="*/ 6021421 w 12490315"/>
              <a:gd name="connsiteY160" fmla="*/ 6186833 h 6293925"/>
              <a:gd name="connsiteX161" fmla="*/ 6070060 w 12490315"/>
              <a:gd name="connsiteY161" fmla="*/ 6196561 h 6293925"/>
              <a:gd name="connsiteX162" fmla="*/ 6138153 w 12490315"/>
              <a:gd name="connsiteY162" fmla="*/ 6216016 h 6293925"/>
              <a:gd name="connsiteX163" fmla="*/ 6322979 w 12490315"/>
              <a:gd name="connsiteY163" fmla="*/ 6245199 h 6293925"/>
              <a:gd name="connsiteX164" fmla="*/ 6381345 w 12490315"/>
              <a:gd name="connsiteY164" fmla="*/ 6254927 h 6293925"/>
              <a:gd name="connsiteX165" fmla="*/ 6488349 w 12490315"/>
              <a:gd name="connsiteY165" fmla="*/ 6264654 h 6293925"/>
              <a:gd name="connsiteX166" fmla="*/ 6686550 w 12490315"/>
              <a:gd name="connsiteY166" fmla="*/ 6287454 h 6293925"/>
              <a:gd name="connsiteX167" fmla="*/ 7208196 w 12490315"/>
              <a:gd name="connsiteY167" fmla="*/ 6293837 h 6293925"/>
              <a:gd name="connsiteX168" fmla="*/ 7996136 w 12490315"/>
              <a:gd name="connsiteY168" fmla="*/ 6284110 h 6293925"/>
              <a:gd name="connsiteX169" fmla="*/ 8073957 w 12490315"/>
              <a:gd name="connsiteY169" fmla="*/ 6274382 h 6293925"/>
              <a:gd name="connsiteX170" fmla="*/ 8200417 w 12490315"/>
              <a:gd name="connsiteY170" fmla="*/ 6264654 h 6293925"/>
              <a:gd name="connsiteX171" fmla="*/ 8307016 w 12490315"/>
              <a:gd name="connsiteY171" fmla="*/ 6264046 h 6293925"/>
              <a:gd name="connsiteX172" fmla="*/ 8482924 w 12490315"/>
              <a:gd name="connsiteY172" fmla="*/ 6244794 h 6293925"/>
              <a:gd name="connsiteX173" fmla="*/ 8588915 w 12490315"/>
              <a:gd name="connsiteY173" fmla="*/ 6234863 h 6293925"/>
              <a:gd name="connsiteX174" fmla="*/ 8749928 w 12490315"/>
              <a:gd name="connsiteY174" fmla="*/ 6210646 h 6293925"/>
              <a:gd name="connsiteX175" fmla="*/ 8853488 w 12490315"/>
              <a:gd name="connsiteY175" fmla="*/ 6192205 h 6293925"/>
              <a:gd name="connsiteX176" fmla="*/ 8924419 w 12490315"/>
              <a:gd name="connsiteY176" fmla="*/ 6176700 h 6293925"/>
              <a:gd name="connsiteX177" fmla="*/ 9007205 w 12490315"/>
              <a:gd name="connsiteY177" fmla="*/ 6147922 h 6293925"/>
              <a:gd name="connsiteX178" fmla="*/ 9017540 w 12490315"/>
              <a:gd name="connsiteY178" fmla="*/ 6138195 h 6293925"/>
              <a:gd name="connsiteX179" fmla="*/ 9134272 w 12490315"/>
              <a:gd name="connsiteY179" fmla="*/ 6118739 h 6293925"/>
              <a:gd name="connsiteX180" fmla="*/ 9221821 w 12490315"/>
              <a:gd name="connsiteY180" fmla="*/ 6089556 h 6293925"/>
              <a:gd name="connsiteX181" fmla="*/ 9251004 w 12490315"/>
              <a:gd name="connsiteY181" fmla="*/ 6070101 h 6293925"/>
              <a:gd name="connsiteX182" fmla="*/ 9377464 w 12490315"/>
              <a:gd name="connsiteY182" fmla="*/ 5972825 h 6293925"/>
              <a:gd name="connsiteX183" fmla="*/ 9465013 w 12490315"/>
              <a:gd name="connsiteY183" fmla="*/ 5924186 h 6293925"/>
              <a:gd name="connsiteX184" fmla="*/ 9620655 w 12490315"/>
              <a:gd name="connsiteY184" fmla="*/ 5768544 h 6293925"/>
              <a:gd name="connsiteX185" fmla="*/ 9679021 w 12490315"/>
              <a:gd name="connsiteY185" fmla="*/ 5680995 h 6293925"/>
              <a:gd name="connsiteX186" fmla="*/ 9893030 w 12490315"/>
              <a:gd name="connsiteY186" fmla="*/ 5379437 h 6293925"/>
              <a:gd name="connsiteX187" fmla="*/ 9970851 w 12490315"/>
              <a:gd name="connsiteY187" fmla="*/ 5252978 h 6293925"/>
              <a:gd name="connsiteX188" fmla="*/ 10009762 w 12490315"/>
              <a:gd name="connsiteY188" fmla="*/ 5145973 h 6293925"/>
              <a:gd name="connsiteX189" fmla="*/ 10077855 w 12490315"/>
              <a:gd name="connsiteY189" fmla="*/ 5048697 h 6293925"/>
              <a:gd name="connsiteX190" fmla="*/ 10116766 w 12490315"/>
              <a:gd name="connsiteY190" fmla="*/ 4980603 h 6293925"/>
              <a:gd name="connsiteX191" fmla="*/ 10272409 w 12490315"/>
              <a:gd name="connsiteY191" fmla="*/ 4708229 h 6293925"/>
              <a:gd name="connsiteX192" fmla="*/ 10359957 w 12490315"/>
              <a:gd name="connsiteY192" fmla="*/ 4601225 h 6293925"/>
              <a:gd name="connsiteX193" fmla="*/ 10554511 w 12490315"/>
              <a:gd name="connsiteY193" fmla="*/ 4455310 h 6293925"/>
              <a:gd name="connsiteX194" fmla="*/ 10778247 w 12490315"/>
              <a:gd name="connsiteY194" fmla="*/ 4309395 h 6293925"/>
              <a:gd name="connsiteX195" fmla="*/ 10826885 w 12490315"/>
              <a:gd name="connsiteY195" fmla="*/ 4270484 h 6293925"/>
              <a:gd name="connsiteX196" fmla="*/ 10963072 w 12490315"/>
              <a:gd name="connsiteY196" fmla="*/ 4221846 h 6293925"/>
              <a:gd name="connsiteX197" fmla="*/ 11099260 w 12490315"/>
              <a:gd name="connsiteY197" fmla="*/ 4182935 h 6293925"/>
              <a:gd name="connsiteX198" fmla="*/ 11177081 w 12490315"/>
              <a:gd name="connsiteY198" fmla="*/ 4163480 h 6293925"/>
              <a:gd name="connsiteX199" fmla="*/ 11663464 w 12490315"/>
              <a:gd name="connsiteY199" fmla="*/ 4134297 h 6293925"/>
              <a:gd name="connsiteX200" fmla="*/ 11819106 w 12490315"/>
              <a:gd name="connsiteY200" fmla="*/ 4114842 h 6293925"/>
              <a:gd name="connsiteX201" fmla="*/ 11877472 w 12490315"/>
              <a:gd name="connsiteY201" fmla="*/ 4105114 h 6293925"/>
              <a:gd name="connsiteX202" fmla="*/ 12033115 w 12490315"/>
              <a:gd name="connsiteY202" fmla="*/ 4066203 h 6293925"/>
              <a:gd name="connsiteX203" fmla="*/ 12081753 w 12490315"/>
              <a:gd name="connsiteY203" fmla="*/ 4046748 h 6293925"/>
              <a:gd name="connsiteX204" fmla="*/ 12101209 w 12490315"/>
              <a:gd name="connsiteY204" fmla="*/ 4027293 h 6293925"/>
              <a:gd name="connsiteX205" fmla="*/ 12140119 w 12490315"/>
              <a:gd name="connsiteY205" fmla="*/ 3998110 h 6293925"/>
              <a:gd name="connsiteX206" fmla="*/ 12198485 w 12490315"/>
              <a:gd name="connsiteY206" fmla="*/ 3959199 h 6293925"/>
              <a:gd name="connsiteX207" fmla="*/ 12266579 w 12490315"/>
              <a:gd name="connsiteY207" fmla="*/ 3871650 h 6293925"/>
              <a:gd name="connsiteX208" fmla="*/ 12286034 w 12490315"/>
              <a:gd name="connsiteY208" fmla="*/ 3813284 h 6293925"/>
              <a:gd name="connsiteX209" fmla="*/ 12354128 w 12490315"/>
              <a:gd name="connsiteY209" fmla="*/ 3716007 h 6293925"/>
              <a:gd name="connsiteX210" fmla="*/ 12422221 w 12490315"/>
              <a:gd name="connsiteY210" fmla="*/ 3531182 h 6293925"/>
              <a:gd name="connsiteX211" fmla="*/ 12441677 w 12490315"/>
              <a:gd name="connsiteY211" fmla="*/ 3443633 h 6293925"/>
              <a:gd name="connsiteX212" fmla="*/ 12461132 w 12490315"/>
              <a:gd name="connsiteY212" fmla="*/ 3394995 h 6293925"/>
              <a:gd name="connsiteX213" fmla="*/ 12490315 w 12490315"/>
              <a:gd name="connsiteY213" fmla="*/ 3297718 h 6293925"/>
              <a:gd name="connsiteX214" fmla="*/ 12470860 w 12490315"/>
              <a:gd name="connsiteY214" fmla="*/ 3200442 h 6293925"/>
              <a:gd name="connsiteX215" fmla="*/ 12451404 w 12490315"/>
              <a:gd name="connsiteY215" fmla="*/ 3161531 h 6293925"/>
              <a:gd name="connsiteX216" fmla="*/ 12441677 w 12490315"/>
              <a:gd name="connsiteY216" fmla="*/ 3103165 h 6293925"/>
              <a:gd name="connsiteX217" fmla="*/ 12393038 w 12490315"/>
              <a:gd name="connsiteY217" fmla="*/ 2966978 h 6293925"/>
              <a:gd name="connsiteX218" fmla="*/ 12373583 w 12490315"/>
              <a:gd name="connsiteY218" fmla="*/ 2879429 h 6293925"/>
              <a:gd name="connsiteX219" fmla="*/ 12363855 w 12490315"/>
              <a:gd name="connsiteY219" fmla="*/ 2811335 h 6293925"/>
              <a:gd name="connsiteX0" fmla="*/ 0 w 12490315"/>
              <a:gd name="connsiteY0" fmla="*/ 749071 h 6293925"/>
              <a:gd name="connsiteX1" fmla="*/ 97277 w 12490315"/>
              <a:gd name="connsiteY1" fmla="*/ 817165 h 6293925"/>
              <a:gd name="connsiteX2" fmla="*/ 165370 w 12490315"/>
              <a:gd name="connsiteY2" fmla="*/ 836620 h 6293925"/>
              <a:gd name="connsiteX3" fmla="*/ 204281 w 12490315"/>
              <a:gd name="connsiteY3" fmla="*/ 856076 h 6293925"/>
              <a:gd name="connsiteX4" fmla="*/ 282102 w 12490315"/>
              <a:gd name="connsiteY4" fmla="*/ 885259 h 6293925"/>
              <a:gd name="connsiteX5" fmla="*/ 408562 w 12490315"/>
              <a:gd name="connsiteY5" fmla="*/ 943625 h 6293925"/>
              <a:gd name="connsiteX6" fmla="*/ 447472 w 12490315"/>
              <a:gd name="connsiteY6" fmla="*/ 953352 h 6293925"/>
              <a:gd name="connsiteX7" fmla="*/ 505838 w 12490315"/>
              <a:gd name="connsiteY7" fmla="*/ 972807 h 6293925"/>
              <a:gd name="connsiteX8" fmla="*/ 544749 w 12490315"/>
              <a:gd name="connsiteY8" fmla="*/ 982535 h 6293925"/>
              <a:gd name="connsiteX9" fmla="*/ 680936 w 12490315"/>
              <a:gd name="connsiteY9" fmla="*/ 1021446 h 6293925"/>
              <a:gd name="connsiteX10" fmla="*/ 710119 w 12490315"/>
              <a:gd name="connsiteY10" fmla="*/ 1031173 h 6293925"/>
              <a:gd name="connsiteX11" fmla="*/ 758757 w 12490315"/>
              <a:gd name="connsiteY11" fmla="*/ 1050629 h 6293925"/>
              <a:gd name="connsiteX12" fmla="*/ 875489 w 12490315"/>
              <a:gd name="connsiteY12" fmla="*/ 1070084 h 6293925"/>
              <a:gd name="connsiteX13" fmla="*/ 1031132 w 12490315"/>
              <a:gd name="connsiteY13" fmla="*/ 1099267 h 6293925"/>
              <a:gd name="connsiteX14" fmla="*/ 1089498 w 12490315"/>
              <a:gd name="connsiteY14" fmla="*/ 1108995 h 6293925"/>
              <a:gd name="connsiteX15" fmla="*/ 1303506 w 12490315"/>
              <a:gd name="connsiteY15" fmla="*/ 1128450 h 6293925"/>
              <a:gd name="connsiteX16" fmla="*/ 1498060 w 12490315"/>
              <a:gd name="connsiteY16" fmla="*/ 1157633 h 6293925"/>
              <a:gd name="connsiteX17" fmla="*/ 1595336 w 12490315"/>
              <a:gd name="connsiteY17" fmla="*/ 1167361 h 6293925"/>
              <a:gd name="connsiteX18" fmla="*/ 1663430 w 12490315"/>
              <a:gd name="connsiteY18" fmla="*/ 1186816 h 6293925"/>
              <a:gd name="connsiteX19" fmla="*/ 1750979 w 12490315"/>
              <a:gd name="connsiteY19" fmla="*/ 1196544 h 6293925"/>
              <a:gd name="connsiteX20" fmla="*/ 1945532 w 12490315"/>
              <a:gd name="connsiteY20" fmla="*/ 1215999 h 6293925"/>
              <a:gd name="connsiteX21" fmla="*/ 2276272 w 12490315"/>
              <a:gd name="connsiteY21" fmla="*/ 1245182 h 6293925"/>
              <a:gd name="connsiteX22" fmla="*/ 2645923 w 12490315"/>
              <a:gd name="connsiteY22" fmla="*/ 1264637 h 6293925"/>
              <a:gd name="connsiteX23" fmla="*/ 4036979 w 12490315"/>
              <a:gd name="connsiteY23" fmla="*/ 1245182 h 6293925"/>
              <a:gd name="connsiteX24" fmla="*/ 4202349 w 12490315"/>
              <a:gd name="connsiteY24" fmla="*/ 1225727 h 6293925"/>
              <a:gd name="connsiteX25" fmla="*/ 4387174 w 12490315"/>
              <a:gd name="connsiteY25" fmla="*/ 1196544 h 6293925"/>
              <a:gd name="connsiteX26" fmla="*/ 4523362 w 12490315"/>
              <a:gd name="connsiteY26" fmla="*/ 1177088 h 6293925"/>
              <a:gd name="connsiteX27" fmla="*/ 4640094 w 12490315"/>
              <a:gd name="connsiteY27" fmla="*/ 1157633 h 6293925"/>
              <a:gd name="connsiteX28" fmla="*/ 4679004 w 12490315"/>
              <a:gd name="connsiteY28" fmla="*/ 1147905 h 6293925"/>
              <a:gd name="connsiteX29" fmla="*/ 4786009 w 12490315"/>
              <a:gd name="connsiteY29" fmla="*/ 1128450 h 6293925"/>
              <a:gd name="connsiteX30" fmla="*/ 4863830 w 12490315"/>
              <a:gd name="connsiteY30" fmla="*/ 1089539 h 6293925"/>
              <a:gd name="connsiteX31" fmla="*/ 4941651 w 12490315"/>
              <a:gd name="connsiteY31" fmla="*/ 1050629 h 6293925"/>
              <a:gd name="connsiteX32" fmla="*/ 4970834 w 12490315"/>
              <a:gd name="connsiteY32" fmla="*/ 1040901 h 6293925"/>
              <a:gd name="connsiteX33" fmla="*/ 5019472 w 12490315"/>
              <a:gd name="connsiteY33" fmla="*/ 1011718 h 6293925"/>
              <a:gd name="connsiteX34" fmla="*/ 5048655 w 12490315"/>
              <a:gd name="connsiteY34" fmla="*/ 992263 h 6293925"/>
              <a:gd name="connsiteX35" fmla="*/ 5107021 w 12490315"/>
              <a:gd name="connsiteY35" fmla="*/ 963080 h 6293925"/>
              <a:gd name="connsiteX36" fmla="*/ 5165387 w 12490315"/>
              <a:gd name="connsiteY36" fmla="*/ 914442 h 6293925"/>
              <a:gd name="connsiteX37" fmla="*/ 5194570 w 12490315"/>
              <a:gd name="connsiteY37" fmla="*/ 875531 h 6293925"/>
              <a:gd name="connsiteX38" fmla="*/ 5223753 w 12490315"/>
              <a:gd name="connsiteY38" fmla="*/ 846348 h 6293925"/>
              <a:gd name="connsiteX39" fmla="*/ 5281714 w 12490315"/>
              <a:gd name="connsiteY39" fmla="*/ 787779 h 6293925"/>
              <a:gd name="connsiteX40" fmla="*/ 5306134 w 12490315"/>
              <a:gd name="connsiteY40" fmla="*/ 729008 h 6293925"/>
              <a:gd name="connsiteX41" fmla="*/ 5335317 w 12490315"/>
              <a:gd name="connsiteY41" fmla="*/ 685537 h 6293925"/>
              <a:gd name="connsiteX42" fmla="*/ 5359332 w 12490315"/>
              <a:gd name="connsiteY42" fmla="*/ 641864 h 6293925"/>
              <a:gd name="connsiteX43" fmla="*/ 5393076 w 12490315"/>
              <a:gd name="connsiteY43" fmla="*/ 531718 h 6293925"/>
              <a:gd name="connsiteX44" fmla="*/ 5315457 w 12490315"/>
              <a:gd name="connsiteY44" fmla="*/ 233505 h 6293925"/>
              <a:gd name="connsiteX45" fmla="*/ 5262056 w 12490315"/>
              <a:gd name="connsiteY45" fmla="*/ 141801 h 6293925"/>
              <a:gd name="connsiteX46" fmla="*/ 5145729 w 12490315"/>
              <a:gd name="connsiteY46" fmla="*/ 54051 h 6293925"/>
              <a:gd name="connsiteX47" fmla="*/ 5111176 w 12490315"/>
              <a:gd name="connsiteY47" fmla="*/ 30035 h 6293925"/>
              <a:gd name="connsiteX48" fmla="*/ 5067705 w 12490315"/>
              <a:gd name="connsiteY48" fmla="*/ 10377 h 6293925"/>
              <a:gd name="connsiteX49" fmla="*/ 4873943 w 12490315"/>
              <a:gd name="connsiteY49" fmla="*/ 2065 h 6293925"/>
              <a:gd name="connsiteX50" fmla="*/ 4679004 w 12490315"/>
              <a:gd name="connsiteY50" fmla="*/ 48680 h 6293925"/>
              <a:gd name="connsiteX51" fmla="*/ 4610911 w 12490315"/>
              <a:gd name="connsiteY51" fmla="*/ 87590 h 6293925"/>
              <a:gd name="connsiteX52" fmla="*/ 4572000 w 12490315"/>
              <a:gd name="connsiteY52" fmla="*/ 97318 h 6293925"/>
              <a:gd name="connsiteX53" fmla="*/ 4513634 w 12490315"/>
              <a:gd name="connsiteY53" fmla="*/ 145956 h 6293925"/>
              <a:gd name="connsiteX54" fmla="*/ 4474723 w 12490315"/>
              <a:gd name="connsiteY54" fmla="*/ 184867 h 6293925"/>
              <a:gd name="connsiteX55" fmla="*/ 4416357 w 12490315"/>
              <a:gd name="connsiteY55" fmla="*/ 223778 h 6293925"/>
              <a:gd name="connsiteX56" fmla="*/ 4387174 w 12490315"/>
              <a:gd name="connsiteY56" fmla="*/ 243233 h 6293925"/>
              <a:gd name="connsiteX57" fmla="*/ 4348264 w 12490315"/>
              <a:gd name="connsiteY57" fmla="*/ 301599 h 6293925"/>
              <a:gd name="connsiteX58" fmla="*/ 4309353 w 12490315"/>
              <a:gd name="connsiteY58" fmla="*/ 330782 h 6293925"/>
              <a:gd name="connsiteX59" fmla="*/ 4270443 w 12490315"/>
              <a:gd name="connsiteY59" fmla="*/ 389148 h 6293925"/>
              <a:gd name="connsiteX60" fmla="*/ 4231532 w 12490315"/>
              <a:gd name="connsiteY60" fmla="*/ 457242 h 6293925"/>
              <a:gd name="connsiteX61" fmla="*/ 4173166 w 12490315"/>
              <a:gd name="connsiteY61" fmla="*/ 535063 h 6293925"/>
              <a:gd name="connsiteX62" fmla="*/ 4134255 w 12490315"/>
              <a:gd name="connsiteY62" fmla="*/ 622612 h 6293925"/>
              <a:gd name="connsiteX63" fmla="*/ 4105072 w 12490315"/>
              <a:gd name="connsiteY63" fmla="*/ 680978 h 6293925"/>
              <a:gd name="connsiteX64" fmla="*/ 4085617 w 12490315"/>
              <a:gd name="connsiteY64" fmla="*/ 710161 h 6293925"/>
              <a:gd name="connsiteX65" fmla="*/ 4056434 w 12490315"/>
              <a:gd name="connsiteY65" fmla="*/ 797710 h 6293925"/>
              <a:gd name="connsiteX66" fmla="*/ 4036979 w 12490315"/>
              <a:gd name="connsiteY66" fmla="*/ 856076 h 6293925"/>
              <a:gd name="connsiteX67" fmla="*/ 4007796 w 12490315"/>
              <a:gd name="connsiteY67" fmla="*/ 953352 h 6293925"/>
              <a:gd name="connsiteX68" fmla="*/ 3998068 w 12490315"/>
              <a:gd name="connsiteY68" fmla="*/ 1021446 h 6293925"/>
              <a:gd name="connsiteX69" fmla="*/ 3988340 w 12490315"/>
              <a:gd name="connsiteY69" fmla="*/ 1060356 h 6293925"/>
              <a:gd name="connsiteX70" fmla="*/ 3968885 w 12490315"/>
              <a:gd name="connsiteY70" fmla="*/ 1157633 h 6293925"/>
              <a:gd name="connsiteX71" fmla="*/ 3978613 w 12490315"/>
              <a:gd name="connsiteY71" fmla="*/ 1566195 h 6293925"/>
              <a:gd name="connsiteX72" fmla="*/ 4027251 w 12490315"/>
              <a:gd name="connsiteY72" fmla="*/ 1653744 h 6293925"/>
              <a:gd name="connsiteX73" fmla="*/ 4056434 w 12490315"/>
              <a:gd name="connsiteY73" fmla="*/ 1731565 h 6293925"/>
              <a:gd name="connsiteX74" fmla="*/ 4085617 w 12490315"/>
              <a:gd name="connsiteY74" fmla="*/ 1789931 h 6293925"/>
              <a:gd name="connsiteX75" fmla="*/ 4095345 w 12490315"/>
              <a:gd name="connsiteY75" fmla="*/ 1819114 h 6293925"/>
              <a:gd name="connsiteX76" fmla="*/ 4134255 w 12490315"/>
              <a:gd name="connsiteY76" fmla="*/ 1896935 h 6293925"/>
              <a:gd name="connsiteX77" fmla="*/ 4153711 w 12490315"/>
              <a:gd name="connsiteY77" fmla="*/ 1935846 h 6293925"/>
              <a:gd name="connsiteX78" fmla="*/ 4173166 w 12490315"/>
              <a:gd name="connsiteY78" fmla="*/ 1974756 h 6293925"/>
              <a:gd name="connsiteX79" fmla="*/ 4202349 w 12490315"/>
              <a:gd name="connsiteY79" fmla="*/ 2013667 h 6293925"/>
              <a:gd name="connsiteX80" fmla="*/ 4231532 w 12490315"/>
              <a:gd name="connsiteY80" fmla="*/ 2062305 h 6293925"/>
              <a:gd name="connsiteX81" fmla="*/ 4270443 w 12490315"/>
              <a:gd name="connsiteY81" fmla="*/ 2101216 h 6293925"/>
              <a:gd name="connsiteX82" fmla="*/ 4309353 w 12490315"/>
              <a:gd name="connsiteY82" fmla="*/ 2159582 h 6293925"/>
              <a:gd name="connsiteX83" fmla="*/ 4328809 w 12490315"/>
              <a:gd name="connsiteY83" fmla="*/ 2188765 h 6293925"/>
              <a:gd name="connsiteX84" fmla="*/ 4357991 w 12490315"/>
              <a:gd name="connsiteY84" fmla="*/ 2208220 h 6293925"/>
              <a:gd name="connsiteX85" fmla="*/ 4396902 w 12490315"/>
              <a:gd name="connsiteY85" fmla="*/ 2256859 h 6293925"/>
              <a:gd name="connsiteX86" fmla="*/ 4426085 w 12490315"/>
              <a:gd name="connsiteY86" fmla="*/ 2295769 h 6293925"/>
              <a:gd name="connsiteX87" fmla="*/ 4455268 w 12490315"/>
              <a:gd name="connsiteY87" fmla="*/ 2324952 h 6293925"/>
              <a:gd name="connsiteX88" fmla="*/ 4484451 w 12490315"/>
              <a:gd name="connsiteY88" fmla="*/ 2363863 h 6293925"/>
              <a:gd name="connsiteX89" fmla="*/ 4503906 w 12490315"/>
              <a:gd name="connsiteY89" fmla="*/ 2393046 h 6293925"/>
              <a:gd name="connsiteX90" fmla="*/ 4533089 w 12490315"/>
              <a:gd name="connsiteY90" fmla="*/ 2422229 h 6293925"/>
              <a:gd name="connsiteX91" fmla="*/ 4562272 w 12490315"/>
              <a:gd name="connsiteY91" fmla="*/ 2470867 h 6293925"/>
              <a:gd name="connsiteX92" fmla="*/ 4601183 w 12490315"/>
              <a:gd name="connsiteY92" fmla="*/ 2519505 h 6293925"/>
              <a:gd name="connsiteX93" fmla="*/ 4610911 w 12490315"/>
              <a:gd name="connsiteY93" fmla="*/ 2548688 h 6293925"/>
              <a:gd name="connsiteX94" fmla="*/ 4630366 w 12490315"/>
              <a:gd name="connsiteY94" fmla="*/ 2568144 h 6293925"/>
              <a:gd name="connsiteX95" fmla="*/ 4649821 w 12490315"/>
              <a:gd name="connsiteY95" fmla="*/ 2597327 h 6293925"/>
              <a:gd name="connsiteX96" fmla="*/ 4679004 w 12490315"/>
              <a:gd name="connsiteY96" fmla="*/ 2626510 h 6293925"/>
              <a:gd name="connsiteX97" fmla="*/ 4737370 w 12490315"/>
              <a:gd name="connsiteY97" fmla="*/ 2723786 h 6293925"/>
              <a:gd name="connsiteX98" fmla="*/ 4756826 w 12490315"/>
              <a:gd name="connsiteY98" fmla="*/ 2752969 h 6293925"/>
              <a:gd name="connsiteX99" fmla="*/ 4815191 w 12490315"/>
              <a:gd name="connsiteY99" fmla="*/ 2850246 h 6293925"/>
              <a:gd name="connsiteX100" fmla="*/ 4834647 w 12490315"/>
              <a:gd name="connsiteY100" fmla="*/ 2918339 h 6293925"/>
              <a:gd name="connsiteX101" fmla="*/ 4854102 w 12490315"/>
              <a:gd name="connsiteY101" fmla="*/ 2947522 h 6293925"/>
              <a:gd name="connsiteX102" fmla="*/ 4873557 w 12490315"/>
              <a:gd name="connsiteY102" fmla="*/ 3054527 h 6293925"/>
              <a:gd name="connsiteX103" fmla="*/ 4902740 w 12490315"/>
              <a:gd name="connsiteY103" fmla="*/ 3122620 h 6293925"/>
              <a:gd name="connsiteX104" fmla="*/ 4912468 w 12490315"/>
              <a:gd name="connsiteY104" fmla="*/ 3249080 h 6293925"/>
              <a:gd name="connsiteX105" fmla="*/ 4931923 w 12490315"/>
              <a:gd name="connsiteY105" fmla="*/ 3356084 h 6293925"/>
              <a:gd name="connsiteX106" fmla="*/ 4912468 w 12490315"/>
              <a:gd name="connsiteY106" fmla="*/ 3501999 h 6293925"/>
              <a:gd name="connsiteX107" fmla="*/ 4902740 w 12490315"/>
              <a:gd name="connsiteY107" fmla="*/ 3589548 h 6293925"/>
              <a:gd name="connsiteX108" fmla="*/ 4873557 w 12490315"/>
              <a:gd name="connsiteY108" fmla="*/ 3657642 h 6293925"/>
              <a:gd name="connsiteX109" fmla="*/ 4863830 w 12490315"/>
              <a:gd name="connsiteY109" fmla="*/ 3686825 h 6293925"/>
              <a:gd name="connsiteX110" fmla="*/ 4824919 w 12490315"/>
              <a:gd name="connsiteY110" fmla="*/ 3745190 h 6293925"/>
              <a:gd name="connsiteX111" fmla="*/ 4786009 w 12490315"/>
              <a:gd name="connsiteY111" fmla="*/ 3823012 h 6293925"/>
              <a:gd name="connsiteX112" fmla="*/ 4766553 w 12490315"/>
              <a:gd name="connsiteY112" fmla="*/ 3852195 h 6293925"/>
              <a:gd name="connsiteX113" fmla="*/ 4747098 w 12490315"/>
              <a:gd name="connsiteY113" fmla="*/ 3900833 h 6293925"/>
              <a:gd name="connsiteX114" fmla="*/ 4737370 w 12490315"/>
              <a:gd name="connsiteY114" fmla="*/ 3930016 h 6293925"/>
              <a:gd name="connsiteX115" fmla="*/ 4708187 w 12490315"/>
              <a:gd name="connsiteY115" fmla="*/ 3978654 h 6293925"/>
              <a:gd name="connsiteX116" fmla="*/ 4698460 w 12490315"/>
              <a:gd name="connsiteY116" fmla="*/ 4017565 h 6293925"/>
              <a:gd name="connsiteX117" fmla="*/ 4679004 w 12490315"/>
              <a:gd name="connsiteY117" fmla="*/ 4037020 h 6293925"/>
              <a:gd name="connsiteX118" fmla="*/ 4669277 w 12490315"/>
              <a:gd name="connsiteY118" fmla="*/ 4075931 h 6293925"/>
              <a:gd name="connsiteX119" fmla="*/ 4649821 w 12490315"/>
              <a:gd name="connsiteY119" fmla="*/ 4095386 h 6293925"/>
              <a:gd name="connsiteX120" fmla="*/ 4630366 w 12490315"/>
              <a:gd name="connsiteY120" fmla="*/ 4124569 h 6293925"/>
              <a:gd name="connsiteX121" fmla="*/ 4610911 w 12490315"/>
              <a:gd name="connsiteY121" fmla="*/ 4163480 h 6293925"/>
              <a:gd name="connsiteX122" fmla="*/ 4601183 w 12490315"/>
              <a:gd name="connsiteY122" fmla="*/ 4192663 h 6293925"/>
              <a:gd name="connsiteX123" fmla="*/ 4572000 w 12490315"/>
              <a:gd name="connsiteY123" fmla="*/ 4231573 h 6293925"/>
              <a:gd name="connsiteX124" fmla="*/ 4533089 w 12490315"/>
              <a:gd name="connsiteY124" fmla="*/ 4309395 h 6293925"/>
              <a:gd name="connsiteX125" fmla="*/ 4503906 w 12490315"/>
              <a:gd name="connsiteY125" fmla="*/ 4377488 h 6293925"/>
              <a:gd name="connsiteX126" fmla="*/ 4494179 w 12490315"/>
              <a:gd name="connsiteY126" fmla="*/ 4445582 h 6293925"/>
              <a:gd name="connsiteX127" fmla="*/ 4455876 w 12490315"/>
              <a:gd name="connsiteY127" fmla="*/ 4494018 h 6293925"/>
              <a:gd name="connsiteX128" fmla="*/ 4433888 w 12490315"/>
              <a:gd name="connsiteY128" fmla="*/ 4777741 h 6293925"/>
              <a:gd name="connsiteX129" fmla="*/ 4448175 w 12490315"/>
              <a:gd name="connsiteY129" fmla="*/ 4944429 h 6293925"/>
              <a:gd name="connsiteX130" fmla="*/ 4470568 w 12490315"/>
              <a:gd name="connsiteY130" fmla="*/ 5033599 h 6293925"/>
              <a:gd name="connsiteX131" fmla="*/ 4504514 w 12490315"/>
              <a:gd name="connsiteY131" fmla="*/ 5106455 h 6293925"/>
              <a:gd name="connsiteX132" fmla="*/ 4538258 w 12490315"/>
              <a:gd name="connsiteY132" fmla="*/ 5169584 h 6293925"/>
              <a:gd name="connsiteX133" fmla="*/ 4572203 w 12490315"/>
              <a:gd name="connsiteY133" fmla="*/ 5247809 h 6293925"/>
              <a:gd name="connsiteX134" fmla="*/ 4601183 w 12490315"/>
              <a:gd name="connsiteY134" fmla="*/ 5291888 h 6293925"/>
              <a:gd name="connsiteX135" fmla="*/ 4630366 w 12490315"/>
              <a:gd name="connsiteY135" fmla="*/ 5330799 h 6293925"/>
              <a:gd name="connsiteX136" fmla="*/ 4649821 w 12490315"/>
              <a:gd name="connsiteY136" fmla="*/ 5389165 h 6293925"/>
              <a:gd name="connsiteX137" fmla="*/ 4708187 w 12490315"/>
              <a:gd name="connsiteY137" fmla="*/ 5486442 h 6293925"/>
              <a:gd name="connsiteX138" fmla="*/ 4746490 w 12490315"/>
              <a:gd name="connsiteY138" fmla="*/ 5515625 h 6293925"/>
              <a:gd name="connsiteX139" fmla="*/ 4776281 w 12490315"/>
              <a:gd name="connsiteY139" fmla="*/ 5593446 h 6293925"/>
              <a:gd name="connsiteX140" fmla="*/ 4824514 w 12490315"/>
              <a:gd name="connsiteY140" fmla="*/ 5656169 h 6293925"/>
              <a:gd name="connsiteX141" fmla="*/ 4893418 w 12490315"/>
              <a:gd name="connsiteY141" fmla="*/ 5715346 h 6293925"/>
              <a:gd name="connsiteX142" fmla="*/ 4931923 w 12490315"/>
              <a:gd name="connsiteY142" fmla="*/ 5758816 h 6293925"/>
              <a:gd name="connsiteX143" fmla="*/ 5019472 w 12490315"/>
              <a:gd name="connsiteY143" fmla="*/ 5826910 h 6293925"/>
              <a:gd name="connsiteX144" fmla="*/ 5058383 w 12490315"/>
              <a:gd name="connsiteY144" fmla="*/ 5846365 h 6293925"/>
              <a:gd name="connsiteX145" fmla="*/ 5087566 w 12490315"/>
              <a:gd name="connsiteY145" fmla="*/ 5875548 h 6293925"/>
              <a:gd name="connsiteX146" fmla="*/ 5126477 w 12490315"/>
              <a:gd name="connsiteY146" fmla="*/ 5885276 h 6293925"/>
              <a:gd name="connsiteX147" fmla="*/ 5165387 w 12490315"/>
              <a:gd name="connsiteY147" fmla="*/ 5904731 h 6293925"/>
              <a:gd name="connsiteX148" fmla="*/ 5204298 w 12490315"/>
              <a:gd name="connsiteY148" fmla="*/ 5933914 h 6293925"/>
              <a:gd name="connsiteX149" fmla="*/ 5282119 w 12490315"/>
              <a:gd name="connsiteY149" fmla="*/ 5953369 h 6293925"/>
              <a:gd name="connsiteX150" fmla="*/ 5369668 w 12490315"/>
              <a:gd name="connsiteY150" fmla="*/ 5992280 h 6293925"/>
              <a:gd name="connsiteX151" fmla="*/ 5428034 w 12490315"/>
              <a:gd name="connsiteY151" fmla="*/ 6021463 h 6293925"/>
              <a:gd name="connsiteX152" fmla="*/ 5554494 w 12490315"/>
              <a:gd name="connsiteY152" fmla="*/ 6060373 h 6293925"/>
              <a:gd name="connsiteX153" fmla="*/ 5661498 w 12490315"/>
              <a:gd name="connsiteY153" fmla="*/ 6089556 h 6293925"/>
              <a:gd name="connsiteX154" fmla="*/ 5700409 w 12490315"/>
              <a:gd name="connsiteY154" fmla="*/ 6109012 h 6293925"/>
              <a:gd name="connsiteX155" fmla="*/ 5768502 w 12490315"/>
              <a:gd name="connsiteY155" fmla="*/ 6118739 h 6293925"/>
              <a:gd name="connsiteX156" fmla="*/ 5817140 w 12490315"/>
              <a:gd name="connsiteY156" fmla="*/ 6128467 h 6293925"/>
              <a:gd name="connsiteX157" fmla="*/ 5856051 w 12490315"/>
              <a:gd name="connsiteY157" fmla="*/ 6147922 h 6293925"/>
              <a:gd name="connsiteX158" fmla="*/ 5924145 w 12490315"/>
              <a:gd name="connsiteY158" fmla="*/ 6167378 h 6293925"/>
              <a:gd name="connsiteX159" fmla="*/ 5982511 w 12490315"/>
              <a:gd name="connsiteY159" fmla="*/ 6177105 h 6293925"/>
              <a:gd name="connsiteX160" fmla="*/ 6021421 w 12490315"/>
              <a:gd name="connsiteY160" fmla="*/ 6186833 h 6293925"/>
              <a:gd name="connsiteX161" fmla="*/ 6070060 w 12490315"/>
              <a:gd name="connsiteY161" fmla="*/ 6196561 h 6293925"/>
              <a:gd name="connsiteX162" fmla="*/ 6138153 w 12490315"/>
              <a:gd name="connsiteY162" fmla="*/ 6216016 h 6293925"/>
              <a:gd name="connsiteX163" fmla="*/ 6322979 w 12490315"/>
              <a:gd name="connsiteY163" fmla="*/ 6245199 h 6293925"/>
              <a:gd name="connsiteX164" fmla="*/ 6381345 w 12490315"/>
              <a:gd name="connsiteY164" fmla="*/ 6254927 h 6293925"/>
              <a:gd name="connsiteX165" fmla="*/ 6488349 w 12490315"/>
              <a:gd name="connsiteY165" fmla="*/ 6264654 h 6293925"/>
              <a:gd name="connsiteX166" fmla="*/ 6686550 w 12490315"/>
              <a:gd name="connsiteY166" fmla="*/ 6287454 h 6293925"/>
              <a:gd name="connsiteX167" fmla="*/ 7208196 w 12490315"/>
              <a:gd name="connsiteY167" fmla="*/ 6293837 h 6293925"/>
              <a:gd name="connsiteX168" fmla="*/ 7996136 w 12490315"/>
              <a:gd name="connsiteY168" fmla="*/ 6284110 h 6293925"/>
              <a:gd name="connsiteX169" fmla="*/ 8073957 w 12490315"/>
              <a:gd name="connsiteY169" fmla="*/ 6274382 h 6293925"/>
              <a:gd name="connsiteX170" fmla="*/ 8200417 w 12490315"/>
              <a:gd name="connsiteY170" fmla="*/ 6264654 h 6293925"/>
              <a:gd name="connsiteX171" fmla="*/ 8307016 w 12490315"/>
              <a:gd name="connsiteY171" fmla="*/ 6264046 h 6293925"/>
              <a:gd name="connsiteX172" fmla="*/ 8482924 w 12490315"/>
              <a:gd name="connsiteY172" fmla="*/ 6244794 h 6293925"/>
              <a:gd name="connsiteX173" fmla="*/ 8588915 w 12490315"/>
              <a:gd name="connsiteY173" fmla="*/ 6234863 h 6293925"/>
              <a:gd name="connsiteX174" fmla="*/ 8749928 w 12490315"/>
              <a:gd name="connsiteY174" fmla="*/ 6210646 h 6293925"/>
              <a:gd name="connsiteX175" fmla="*/ 8853488 w 12490315"/>
              <a:gd name="connsiteY175" fmla="*/ 6192205 h 6293925"/>
              <a:gd name="connsiteX176" fmla="*/ 8924419 w 12490315"/>
              <a:gd name="connsiteY176" fmla="*/ 6176700 h 6293925"/>
              <a:gd name="connsiteX177" fmla="*/ 9007205 w 12490315"/>
              <a:gd name="connsiteY177" fmla="*/ 6147922 h 6293925"/>
              <a:gd name="connsiteX178" fmla="*/ 9069928 w 12490315"/>
              <a:gd name="connsiteY178" fmla="*/ 6142958 h 6293925"/>
              <a:gd name="connsiteX179" fmla="*/ 9134272 w 12490315"/>
              <a:gd name="connsiteY179" fmla="*/ 6118739 h 6293925"/>
              <a:gd name="connsiteX180" fmla="*/ 9221821 w 12490315"/>
              <a:gd name="connsiteY180" fmla="*/ 6089556 h 6293925"/>
              <a:gd name="connsiteX181" fmla="*/ 9251004 w 12490315"/>
              <a:gd name="connsiteY181" fmla="*/ 6070101 h 6293925"/>
              <a:gd name="connsiteX182" fmla="*/ 9377464 w 12490315"/>
              <a:gd name="connsiteY182" fmla="*/ 5972825 h 6293925"/>
              <a:gd name="connsiteX183" fmla="*/ 9465013 w 12490315"/>
              <a:gd name="connsiteY183" fmla="*/ 5924186 h 6293925"/>
              <a:gd name="connsiteX184" fmla="*/ 9620655 w 12490315"/>
              <a:gd name="connsiteY184" fmla="*/ 5768544 h 6293925"/>
              <a:gd name="connsiteX185" fmla="*/ 9679021 w 12490315"/>
              <a:gd name="connsiteY185" fmla="*/ 5680995 h 6293925"/>
              <a:gd name="connsiteX186" fmla="*/ 9893030 w 12490315"/>
              <a:gd name="connsiteY186" fmla="*/ 5379437 h 6293925"/>
              <a:gd name="connsiteX187" fmla="*/ 9970851 w 12490315"/>
              <a:gd name="connsiteY187" fmla="*/ 5252978 h 6293925"/>
              <a:gd name="connsiteX188" fmla="*/ 10009762 w 12490315"/>
              <a:gd name="connsiteY188" fmla="*/ 5145973 h 6293925"/>
              <a:gd name="connsiteX189" fmla="*/ 10077855 w 12490315"/>
              <a:gd name="connsiteY189" fmla="*/ 5048697 h 6293925"/>
              <a:gd name="connsiteX190" fmla="*/ 10116766 w 12490315"/>
              <a:gd name="connsiteY190" fmla="*/ 4980603 h 6293925"/>
              <a:gd name="connsiteX191" fmla="*/ 10272409 w 12490315"/>
              <a:gd name="connsiteY191" fmla="*/ 4708229 h 6293925"/>
              <a:gd name="connsiteX192" fmla="*/ 10359957 w 12490315"/>
              <a:gd name="connsiteY192" fmla="*/ 4601225 h 6293925"/>
              <a:gd name="connsiteX193" fmla="*/ 10554511 w 12490315"/>
              <a:gd name="connsiteY193" fmla="*/ 4455310 h 6293925"/>
              <a:gd name="connsiteX194" fmla="*/ 10778247 w 12490315"/>
              <a:gd name="connsiteY194" fmla="*/ 4309395 h 6293925"/>
              <a:gd name="connsiteX195" fmla="*/ 10826885 w 12490315"/>
              <a:gd name="connsiteY195" fmla="*/ 4270484 h 6293925"/>
              <a:gd name="connsiteX196" fmla="*/ 10963072 w 12490315"/>
              <a:gd name="connsiteY196" fmla="*/ 4221846 h 6293925"/>
              <a:gd name="connsiteX197" fmla="*/ 11099260 w 12490315"/>
              <a:gd name="connsiteY197" fmla="*/ 4182935 h 6293925"/>
              <a:gd name="connsiteX198" fmla="*/ 11177081 w 12490315"/>
              <a:gd name="connsiteY198" fmla="*/ 4163480 h 6293925"/>
              <a:gd name="connsiteX199" fmla="*/ 11663464 w 12490315"/>
              <a:gd name="connsiteY199" fmla="*/ 4134297 h 6293925"/>
              <a:gd name="connsiteX200" fmla="*/ 11819106 w 12490315"/>
              <a:gd name="connsiteY200" fmla="*/ 4114842 h 6293925"/>
              <a:gd name="connsiteX201" fmla="*/ 11877472 w 12490315"/>
              <a:gd name="connsiteY201" fmla="*/ 4105114 h 6293925"/>
              <a:gd name="connsiteX202" fmla="*/ 12033115 w 12490315"/>
              <a:gd name="connsiteY202" fmla="*/ 4066203 h 6293925"/>
              <a:gd name="connsiteX203" fmla="*/ 12081753 w 12490315"/>
              <a:gd name="connsiteY203" fmla="*/ 4046748 h 6293925"/>
              <a:gd name="connsiteX204" fmla="*/ 12101209 w 12490315"/>
              <a:gd name="connsiteY204" fmla="*/ 4027293 h 6293925"/>
              <a:gd name="connsiteX205" fmla="*/ 12140119 w 12490315"/>
              <a:gd name="connsiteY205" fmla="*/ 3998110 h 6293925"/>
              <a:gd name="connsiteX206" fmla="*/ 12198485 w 12490315"/>
              <a:gd name="connsiteY206" fmla="*/ 3959199 h 6293925"/>
              <a:gd name="connsiteX207" fmla="*/ 12266579 w 12490315"/>
              <a:gd name="connsiteY207" fmla="*/ 3871650 h 6293925"/>
              <a:gd name="connsiteX208" fmla="*/ 12286034 w 12490315"/>
              <a:gd name="connsiteY208" fmla="*/ 3813284 h 6293925"/>
              <a:gd name="connsiteX209" fmla="*/ 12354128 w 12490315"/>
              <a:gd name="connsiteY209" fmla="*/ 3716007 h 6293925"/>
              <a:gd name="connsiteX210" fmla="*/ 12422221 w 12490315"/>
              <a:gd name="connsiteY210" fmla="*/ 3531182 h 6293925"/>
              <a:gd name="connsiteX211" fmla="*/ 12441677 w 12490315"/>
              <a:gd name="connsiteY211" fmla="*/ 3443633 h 6293925"/>
              <a:gd name="connsiteX212" fmla="*/ 12461132 w 12490315"/>
              <a:gd name="connsiteY212" fmla="*/ 3394995 h 6293925"/>
              <a:gd name="connsiteX213" fmla="*/ 12490315 w 12490315"/>
              <a:gd name="connsiteY213" fmla="*/ 3297718 h 6293925"/>
              <a:gd name="connsiteX214" fmla="*/ 12470860 w 12490315"/>
              <a:gd name="connsiteY214" fmla="*/ 3200442 h 6293925"/>
              <a:gd name="connsiteX215" fmla="*/ 12451404 w 12490315"/>
              <a:gd name="connsiteY215" fmla="*/ 3161531 h 6293925"/>
              <a:gd name="connsiteX216" fmla="*/ 12441677 w 12490315"/>
              <a:gd name="connsiteY216" fmla="*/ 3103165 h 6293925"/>
              <a:gd name="connsiteX217" fmla="*/ 12393038 w 12490315"/>
              <a:gd name="connsiteY217" fmla="*/ 2966978 h 6293925"/>
              <a:gd name="connsiteX218" fmla="*/ 12373583 w 12490315"/>
              <a:gd name="connsiteY218" fmla="*/ 2879429 h 6293925"/>
              <a:gd name="connsiteX219" fmla="*/ 12363855 w 12490315"/>
              <a:gd name="connsiteY219" fmla="*/ 2811335 h 6293925"/>
              <a:gd name="connsiteX0" fmla="*/ 0 w 12490315"/>
              <a:gd name="connsiteY0" fmla="*/ 749071 h 6293925"/>
              <a:gd name="connsiteX1" fmla="*/ 97277 w 12490315"/>
              <a:gd name="connsiteY1" fmla="*/ 817165 h 6293925"/>
              <a:gd name="connsiteX2" fmla="*/ 165370 w 12490315"/>
              <a:gd name="connsiteY2" fmla="*/ 836620 h 6293925"/>
              <a:gd name="connsiteX3" fmla="*/ 204281 w 12490315"/>
              <a:gd name="connsiteY3" fmla="*/ 856076 h 6293925"/>
              <a:gd name="connsiteX4" fmla="*/ 282102 w 12490315"/>
              <a:gd name="connsiteY4" fmla="*/ 885259 h 6293925"/>
              <a:gd name="connsiteX5" fmla="*/ 408562 w 12490315"/>
              <a:gd name="connsiteY5" fmla="*/ 943625 h 6293925"/>
              <a:gd name="connsiteX6" fmla="*/ 447472 w 12490315"/>
              <a:gd name="connsiteY6" fmla="*/ 953352 h 6293925"/>
              <a:gd name="connsiteX7" fmla="*/ 505838 w 12490315"/>
              <a:gd name="connsiteY7" fmla="*/ 972807 h 6293925"/>
              <a:gd name="connsiteX8" fmla="*/ 544749 w 12490315"/>
              <a:gd name="connsiteY8" fmla="*/ 982535 h 6293925"/>
              <a:gd name="connsiteX9" fmla="*/ 680936 w 12490315"/>
              <a:gd name="connsiteY9" fmla="*/ 1021446 h 6293925"/>
              <a:gd name="connsiteX10" fmla="*/ 710119 w 12490315"/>
              <a:gd name="connsiteY10" fmla="*/ 1031173 h 6293925"/>
              <a:gd name="connsiteX11" fmla="*/ 758757 w 12490315"/>
              <a:gd name="connsiteY11" fmla="*/ 1050629 h 6293925"/>
              <a:gd name="connsiteX12" fmla="*/ 875489 w 12490315"/>
              <a:gd name="connsiteY12" fmla="*/ 1070084 h 6293925"/>
              <a:gd name="connsiteX13" fmla="*/ 1031132 w 12490315"/>
              <a:gd name="connsiteY13" fmla="*/ 1099267 h 6293925"/>
              <a:gd name="connsiteX14" fmla="*/ 1089498 w 12490315"/>
              <a:gd name="connsiteY14" fmla="*/ 1108995 h 6293925"/>
              <a:gd name="connsiteX15" fmla="*/ 1303506 w 12490315"/>
              <a:gd name="connsiteY15" fmla="*/ 1128450 h 6293925"/>
              <a:gd name="connsiteX16" fmla="*/ 1498060 w 12490315"/>
              <a:gd name="connsiteY16" fmla="*/ 1157633 h 6293925"/>
              <a:gd name="connsiteX17" fmla="*/ 1595336 w 12490315"/>
              <a:gd name="connsiteY17" fmla="*/ 1167361 h 6293925"/>
              <a:gd name="connsiteX18" fmla="*/ 1663430 w 12490315"/>
              <a:gd name="connsiteY18" fmla="*/ 1186816 h 6293925"/>
              <a:gd name="connsiteX19" fmla="*/ 1750979 w 12490315"/>
              <a:gd name="connsiteY19" fmla="*/ 1196544 h 6293925"/>
              <a:gd name="connsiteX20" fmla="*/ 1945532 w 12490315"/>
              <a:gd name="connsiteY20" fmla="*/ 1215999 h 6293925"/>
              <a:gd name="connsiteX21" fmla="*/ 2276272 w 12490315"/>
              <a:gd name="connsiteY21" fmla="*/ 1245182 h 6293925"/>
              <a:gd name="connsiteX22" fmla="*/ 2645923 w 12490315"/>
              <a:gd name="connsiteY22" fmla="*/ 1264637 h 6293925"/>
              <a:gd name="connsiteX23" fmla="*/ 4036979 w 12490315"/>
              <a:gd name="connsiteY23" fmla="*/ 1245182 h 6293925"/>
              <a:gd name="connsiteX24" fmla="*/ 4202349 w 12490315"/>
              <a:gd name="connsiteY24" fmla="*/ 1225727 h 6293925"/>
              <a:gd name="connsiteX25" fmla="*/ 4387174 w 12490315"/>
              <a:gd name="connsiteY25" fmla="*/ 1196544 h 6293925"/>
              <a:gd name="connsiteX26" fmla="*/ 4523362 w 12490315"/>
              <a:gd name="connsiteY26" fmla="*/ 1177088 h 6293925"/>
              <a:gd name="connsiteX27" fmla="*/ 4640094 w 12490315"/>
              <a:gd name="connsiteY27" fmla="*/ 1157633 h 6293925"/>
              <a:gd name="connsiteX28" fmla="*/ 4679004 w 12490315"/>
              <a:gd name="connsiteY28" fmla="*/ 1147905 h 6293925"/>
              <a:gd name="connsiteX29" fmla="*/ 4786009 w 12490315"/>
              <a:gd name="connsiteY29" fmla="*/ 1128450 h 6293925"/>
              <a:gd name="connsiteX30" fmla="*/ 4863830 w 12490315"/>
              <a:gd name="connsiteY30" fmla="*/ 1089539 h 6293925"/>
              <a:gd name="connsiteX31" fmla="*/ 4941651 w 12490315"/>
              <a:gd name="connsiteY31" fmla="*/ 1050629 h 6293925"/>
              <a:gd name="connsiteX32" fmla="*/ 4970834 w 12490315"/>
              <a:gd name="connsiteY32" fmla="*/ 1040901 h 6293925"/>
              <a:gd name="connsiteX33" fmla="*/ 5019472 w 12490315"/>
              <a:gd name="connsiteY33" fmla="*/ 1011718 h 6293925"/>
              <a:gd name="connsiteX34" fmla="*/ 5048655 w 12490315"/>
              <a:gd name="connsiteY34" fmla="*/ 992263 h 6293925"/>
              <a:gd name="connsiteX35" fmla="*/ 5107021 w 12490315"/>
              <a:gd name="connsiteY35" fmla="*/ 963080 h 6293925"/>
              <a:gd name="connsiteX36" fmla="*/ 5165387 w 12490315"/>
              <a:gd name="connsiteY36" fmla="*/ 914442 h 6293925"/>
              <a:gd name="connsiteX37" fmla="*/ 5194570 w 12490315"/>
              <a:gd name="connsiteY37" fmla="*/ 875531 h 6293925"/>
              <a:gd name="connsiteX38" fmla="*/ 5223753 w 12490315"/>
              <a:gd name="connsiteY38" fmla="*/ 846348 h 6293925"/>
              <a:gd name="connsiteX39" fmla="*/ 5281714 w 12490315"/>
              <a:gd name="connsiteY39" fmla="*/ 787779 h 6293925"/>
              <a:gd name="connsiteX40" fmla="*/ 5306134 w 12490315"/>
              <a:gd name="connsiteY40" fmla="*/ 729008 h 6293925"/>
              <a:gd name="connsiteX41" fmla="*/ 5335317 w 12490315"/>
              <a:gd name="connsiteY41" fmla="*/ 685537 h 6293925"/>
              <a:gd name="connsiteX42" fmla="*/ 5359332 w 12490315"/>
              <a:gd name="connsiteY42" fmla="*/ 641864 h 6293925"/>
              <a:gd name="connsiteX43" fmla="*/ 5393076 w 12490315"/>
              <a:gd name="connsiteY43" fmla="*/ 531718 h 6293925"/>
              <a:gd name="connsiteX44" fmla="*/ 5315457 w 12490315"/>
              <a:gd name="connsiteY44" fmla="*/ 233505 h 6293925"/>
              <a:gd name="connsiteX45" fmla="*/ 5262056 w 12490315"/>
              <a:gd name="connsiteY45" fmla="*/ 141801 h 6293925"/>
              <a:gd name="connsiteX46" fmla="*/ 5145729 w 12490315"/>
              <a:gd name="connsiteY46" fmla="*/ 54051 h 6293925"/>
              <a:gd name="connsiteX47" fmla="*/ 5111176 w 12490315"/>
              <a:gd name="connsiteY47" fmla="*/ 30035 h 6293925"/>
              <a:gd name="connsiteX48" fmla="*/ 5067705 w 12490315"/>
              <a:gd name="connsiteY48" fmla="*/ 10377 h 6293925"/>
              <a:gd name="connsiteX49" fmla="*/ 4873943 w 12490315"/>
              <a:gd name="connsiteY49" fmla="*/ 2065 h 6293925"/>
              <a:gd name="connsiteX50" fmla="*/ 4679004 w 12490315"/>
              <a:gd name="connsiteY50" fmla="*/ 48680 h 6293925"/>
              <a:gd name="connsiteX51" fmla="*/ 4610911 w 12490315"/>
              <a:gd name="connsiteY51" fmla="*/ 87590 h 6293925"/>
              <a:gd name="connsiteX52" fmla="*/ 4572000 w 12490315"/>
              <a:gd name="connsiteY52" fmla="*/ 97318 h 6293925"/>
              <a:gd name="connsiteX53" fmla="*/ 4513634 w 12490315"/>
              <a:gd name="connsiteY53" fmla="*/ 145956 h 6293925"/>
              <a:gd name="connsiteX54" fmla="*/ 4474723 w 12490315"/>
              <a:gd name="connsiteY54" fmla="*/ 184867 h 6293925"/>
              <a:gd name="connsiteX55" fmla="*/ 4416357 w 12490315"/>
              <a:gd name="connsiteY55" fmla="*/ 223778 h 6293925"/>
              <a:gd name="connsiteX56" fmla="*/ 4387174 w 12490315"/>
              <a:gd name="connsiteY56" fmla="*/ 243233 h 6293925"/>
              <a:gd name="connsiteX57" fmla="*/ 4348264 w 12490315"/>
              <a:gd name="connsiteY57" fmla="*/ 301599 h 6293925"/>
              <a:gd name="connsiteX58" fmla="*/ 4309353 w 12490315"/>
              <a:gd name="connsiteY58" fmla="*/ 330782 h 6293925"/>
              <a:gd name="connsiteX59" fmla="*/ 4270443 w 12490315"/>
              <a:gd name="connsiteY59" fmla="*/ 389148 h 6293925"/>
              <a:gd name="connsiteX60" fmla="*/ 4231532 w 12490315"/>
              <a:gd name="connsiteY60" fmla="*/ 457242 h 6293925"/>
              <a:gd name="connsiteX61" fmla="*/ 4173166 w 12490315"/>
              <a:gd name="connsiteY61" fmla="*/ 535063 h 6293925"/>
              <a:gd name="connsiteX62" fmla="*/ 4134255 w 12490315"/>
              <a:gd name="connsiteY62" fmla="*/ 622612 h 6293925"/>
              <a:gd name="connsiteX63" fmla="*/ 4105072 w 12490315"/>
              <a:gd name="connsiteY63" fmla="*/ 680978 h 6293925"/>
              <a:gd name="connsiteX64" fmla="*/ 4085617 w 12490315"/>
              <a:gd name="connsiteY64" fmla="*/ 710161 h 6293925"/>
              <a:gd name="connsiteX65" fmla="*/ 4056434 w 12490315"/>
              <a:gd name="connsiteY65" fmla="*/ 797710 h 6293925"/>
              <a:gd name="connsiteX66" fmla="*/ 4036979 w 12490315"/>
              <a:gd name="connsiteY66" fmla="*/ 856076 h 6293925"/>
              <a:gd name="connsiteX67" fmla="*/ 4007796 w 12490315"/>
              <a:gd name="connsiteY67" fmla="*/ 953352 h 6293925"/>
              <a:gd name="connsiteX68" fmla="*/ 3998068 w 12490315"/>
              <a:gd name="connsiteY68" fmla="*/ 1021446 h 6293925"/>
              <a:gd name="connsiteX69" fmla="*/ 3988340 w 12490315"/>
              <a:gd name="connsiteY69" fmla="*/ 1060356 h 6293925"/>
              <a:gd name="connsiteX70" fmla="*/ 3968885 w 12490315"/>
              <a:gd name="connsiteY70" fmla="*/ 1157633 h 6293925"/>
              <a:gd name="connsiteX71" fmla="*/ 3978613 w 12490315"/>
              <a:gd name="connsiteY71" fmla="*/ 1566195 h 6293925"/>
              <a:gd name="connsiteX72" fmla="*/ 4027251 w 12490315"/>
              <a:gd name="connsiteY72" fmla="*/ 1653744 h 6293925"/>
              <a:gd name="connsiteX73" fmla="*/ 4056434 w 12490315"/>
              <a:gd name="connsiteY73" fmla="*/ 1731565 h 6293925"/>
              <a:gd name="connsiteX74" fmla="*/ 4085617 w 12490315"/>
              <a:gd name="connsiteY74" fmla="*/ 1789931 h 6293925"/>
              <a:gd name="connsiteX75" fmla="*/ 4095345 w 12490315"/>
              <a:gd name="connsiteY75" fmla="*/ 1819114 h 6293925"/>
              <a:gd name="connsiteX76" fmla="*/ 4134255 w 12490315"/>
              <a:gd name="connsiteY76" fmla="*/ 1896935 h 6293925"/>
              <a:gd name="connsiteX77" fmla="*/ 4153711 w 12490315"/>
              <a:gd name="connsiteY77" fmla="*/ 1935846 h 6293925"/>
              <a:gd name="connsiteX78" fmla="*/ 4173166 w 12490315"/>
              <a:gd name="connsiteY78" fmla="*/ 1974756 h 6293925"/>
              <a:gd name="connsiteX79" fmla="*/ 4202349 w 12490315"/>
              <a:gd name="connsiteY79" fmla="*/ 2013667 h 6293925"/>
              <a:gd name="connsiteX80" fmla="*/ 4231532 w 12490315"/>
              <a:gd name="connsiteY80" fmla="*/ 2062305 h 6293925"/>
              <a:gd name="connsiteX81" fmla="*/ 4270443 w 12490315"/>
              <a:gd name="connsiteY81" fmla="*/ 2101216 h 6293925"/>
              <a:gd name="connsiteX82" fmla="*/ 4309353 w 12490315"/>
              <a:gd name="connsiteY82" fmla="*/ 2159582 h 6293925"/>
              <a:gd name="connsiteX83" fmla="*/ 4328809 w 12490315"/>
              <a:gd name="connsiteY83" fmla="*/ 2188765 h 6293925"/>
              <a:gd name="connsiteX84" fmla="*/ 4357991 w 12490315"/>
              <a:gd name="connsiteY84" fmla="*/ 2208220 h 6293925"/>
              <a:gd name="connsiteX85" fmla="*/ 4396902 w 12490315"/>
              <a:gd name="connsiteY85" fmla="*/ 2256859 h 6293925"/>
              <a:gd name="connsiteX86" fmla="*/ 4426085 w 12490315"/>
              <a:gd name="connsiteY86" fmla="*/ 2295769 h 6293925"/>
              <a:gd name="connsiteX87" fmla="*/ 4455268 w 12490315"/>
              <a:gd name="connsiteY87" fmla="*/ 2324952 h 6293925"/>
              <a:gd name="connsiteX88" fmla="*/ 4484451 w 12490315"/>
              <a:gd name="connsiteY88" fmla="*/ 2363863 h 6293925"/>
              <a:gd name="connsiteX89" fmla="*/ 4503906 w 12490315"/>
              <a:gd name="connsiteY89" fmla="*/ 2393046 h 6293925"/>
              <a:gd name="connsiteX90" fmla="*/ 4533089 w 12490315"/>
              <a:gd name="connsiteY90" fmla="*/ 2422229 h 6293925"/>
              <a:gd name="connsiteX91" fmla="*/ 4562272 w 12490315"/>
              <a:gd name="connsiteY91" fmla="*/ 2470867 h 6293925"/>
              <a:gd name="connsiteX92" fmla="*/ 4601183 w 12490315"/>
              <a:gd name="connsiteY92" fmla="*/ 2519505 h 6293925"/>
              <a:gd name="connsiteX93" fmla="*/ 4610911 w 12490315"/>
              <a:gd name="connsiteY93" fmla="*/ 2548688 h 6293925"/>
              <a:gd name="connsiteX94" fmla="*/ 4630366 w 12490315"/>
              <a:gd name="connsiteY94" fmla="*/ 2568144 h 6293925"/>
              <a:gd name="connsiteX95" fmla="*/ 4649821 w 12490315"/>
              <a:gd name="connsiteY95" fmla="*/ 2597327 h 6293925"/>
              <a:gd name="connsiteX96" fmla="*/ 4679004 w 12490315"/>
              <a:gd name="connsiteY96" fmla="*/ 2626510 h 6293925"/>
              <a:gd name="connsiteX97" fmla="*/ 4737370 w 12490315"/>
              <a:gd name="connsiteY97" fmla="*/ 2723786 h 6293925"/>
              <a:gd name="connsiteX98" fmla="*/ 4756826 w 12490315"/>
              <a:gd name="connsiteY98" fmla="*/ 2752969 h 6293925"/>
              <a:gd name="connsiteX99" fmla="*/ 4815191 w 12490315"/>
              <a:gd name="connsiteY99" fmla="*/ 2850246 h 6293925"/>
              <a:gd name="connsiteX100" fmla="*/ 4834647 w 12490315"/>
              <a:gd name="connsiteY100" fmla="*/ 2918339 h 6293925"/>
              <a:gd name="connsiteX101" fmla="*/ 4854102 w 12490315"/>
              <a:gd name="connsiteY101" fmla="*/ 2947522 h 6293925"/>
              <a:gd name="connsiteX102" fmla="*/ 4873557 w 12490315"/>
              <a:gd name="connsiteY102" fmla="*/ 3054527 h 6293925"/>
              <a:gd name="connsiteX103" fmla="*/ 4902740 w 12490315"/>
              <a:gd name="connsiteY103" fmla="*/ 3122620 h 6293925"/>
              <a:gd name="connsiteX104" fmla="*/ 4912468 w 12490315"/>
              <a:gd name="connsiteY104" fmla="*/ 3249080 h 6293925"/>
              <a:gd name="connsiteX105" fmla="*/ 4931923 w 12490315"/>
              <a:gd name="connsiteY105" fmla="*/ 3356084 h 6293925"/>
              <a:gd name="connsiteX106" fmla="*/ 4912468 w 12490315"/>
              <a:gd name="connsiteY106" fmla="*/ 3501999 h 6293925"/>
              <a:gd name="connsiteX107" fmla="*/ 4902740 w 12490315"/>
              <a:gd name="connsiteY107" fmla="*/ 3589548 h 6293925"/>
              <a:gd name="connsiteX108" fmla="*/ 4873557 w 12490315"/>
              <a:gd name="connsiteY108" fmla="*/ 3657642 h 6293925"/>
              <a:gd name="connsiteX109" fmla="*/ 4863830 w 12490315"/>
              <a:gd name="connsiteY109" fmla="*/ 3686825 h 6293925"/>
              <a:gd name="connsiteX110" fmla="*/ 4824919 w 12490315"/>
              <a:gd name="connsiteY110" fmla="*/ 3745190 h 6293925"/>
              <a:gd name="connsiteX111" fmla="*/ 4786009 w 12490315"/>
              <a:gd name="connsiteY111" fmla="*/ 3823012 h 6293925"/>
              <a:gd name="connsiteX112" fmla="*/ 4766553 w 12490315"/>
              <a:gd name="connsiteY112" fmla="*/ 3852195 h 6293925"/>
              <a:gd name="connsiteX113" fmla="*/ 4747098 w 12490315"/>
              <a:gd name="connsiteY113" fmla="*/ 3900833 h 6293925"/>
              <a:gd name="connsiteX114" fmla="*/ 4737370 w 12490315"/>
              <a:gd name="connsiteY114" fmla="*/ 3930016 h 6293925"/>
              <a:gd name="connsiteX115" fmla="*/ 4708187 w 12490315"/>
              <a:gd name="connsiteY115" fmla="*/ 3978654 h 6293925"/>
              <a:gd name="connsiteX116" fmla="*/ 4698460 w 12490315"/>
              <a:gd name="connsiteY116" fmla="*/ 4017565 h 6293925"/>
              <a:gd name="connsiteX117" fmla="*/ 4679004 w 12490315"/>
              <a:gd name="connsiteY117" fmla="*/ 4037020 h 6293925"/>
              <a:gd name="connsiteX118" fmla="*/ 4669277 w 12490315"/>
              <a:gd name="connsiteY118" fmla="*/ 4075931 h 6293925"/>
              <a:gd name="connsiteX119" fmla="*/ 4649821 w 12490315"/>
              <a:gd name="connsiteY119" fmla="*/ 4095386 h 6293925"/>
              <a:gd name="connsiteX120" fmla="*/ 4630366 w 12490315"/>
              <a:gd name="connsiteY120" fmla="*/ 4124569 h 6293925"/>
              <a:gd name="connsiteX121" fmla="*/ 4610911 w 12490315"/>
              <a:gd name="connsiteY121" fmla="*/ 4163480 h 6293925"/>
              <a:gd name="connsiteX122" fmla="*/ 4601183 w 12490315"/>
              <a:gd name="connsiteY122" fmla="*/ 4192663 h 6293925"/>
              <a:gd name="connsiteX123" fmla="*/ 4572000 w 12490315"/>
              <a:gd name="connsiteY123" fmla="*/ 4231573 h 6293925"/>
              <a:gd name="connsiteX124" fmla="*/ 4533089 w 12490315"/>
              <a:gd name="connsiteY124" fmla="*/ 4309395 h 6293925"/>
              <a:gd name="connsiteX125" fmla="*/ 4503906 w 12490315"/>
              <a:gd name="connsiteY125" fmla="*/ 4377488 h 6293925"/>
              <a:gd name="connsiteX126" fmla="*/ 4494179 w 12490315"/>
              <a:gd name="connsiteY126" fmla="*/ 4445582 h 6293925"/>
              <a:gd name="connsiteX127" fmla="*/ 4455876 w 12490315"/>
              <a:gd name="connsiteY127" fmla="*/ 4494018 h 6293925"/>
              <a:gd name="connsiteX128" fmla="*/ 4433888 w 12490315"/>
              <a:gd name="connsiteY128" fmla="*/ 4777741 h 6293925"/>
              <a:gd name="connsiteX129" fmla="*/ 4448175 w 12490315"/>
              <a:gd name="connsiteY129" fmla="*/ 4944429 h 6293925"/>
              <a:gd name="connsiteX130" fmla="*/ 4470568 w 12490315"/>
              <a:gd name="connsiteY130" fmla="*/ 5033599 h 6293925"/>
              <a:gd name="connsiteX131" fmla="*/ 4504514 w 12490315"/>
              <a:gd name="connsiteY131" fmla="*/ 5106455 h 6293925"/>
              <a:gd name="connsiteX132" fmla="*/ 4538258 w 12490315"/>
              <a:gd name="connsiteY132" fmla="*/ 5169584 h 6293925"/>
              <a:gd name="connsiteX133" fmla="*/ 4572203 w 12490315"/>
              <a:gd name="connsiteY133" fmla="*/ 5247809 h 6293925"/>
              <a:gd name="connsiteX134" fmla="*/ 4601183 w 12490315"/>
              <a:gd name="connsiteY134" fmla="*/ 5291888 h 6293925"/>
              <a:gd name="connsiteX135" fmla="*/ 4630366 w 12490315"/>
              <a:gd name="connsiteY135" fmla="*/ 5330799 h 6293925"/>
              <a:gd name="connsiteX136" fmla="*/ 4649821 w 12490315"/>
              <a:gd name="connsiteY136" fmla="*/ 5389165 h 6293925"/>
              <a:gd name="connsiteX137" fmla="*/ 4708187 w 12490315"/>
              <a:gd name="connsiteY137" fmla="*/ 5486442 h 6293925"/>
              <a:gd name="connsiteX138" fmla="*/ 4746490 w 12490315"/>
              <a:gd name="connsiteY138" fmla="*/ 5515625 h 6293925"/>
              <a:gd name="connsiteX139" fmla="*/ 4776281 w 12490315"/>
              <a:gd name="connsiteY139" fmla="*/ 5593446 h 6293925"/>
              <a:gd name="connsiteX140" fmla="*/ 4824514 w 12490315"/>
              <a:gd name="connsiteY140" fmla="*/ 5656169 h 6293925"/>
              <a:gd name="connsiteX141" fmla="*/ 4893418 w 12490315"/>
              <a:gd name="connsiteY141" fmla="*/ 5715346 h 6293925"/>
              <a:gd name="connsiteX142" fmla="*/ 4931923 w 12490315"/>
              <a:gd name="connsiteY142" fmla="*/ 5758816 h 6293925"/>
              <a:gd name="connsiteX143" fmla="*/ 5019472 w 12490315"/>
              <a:gd name="connsiteY143" fmla="*/ 5826910 h 6293925"/>
              <a:gd name="connsiteX144" fmla="*/ 5058383 w 12490315"/>
              <a:gd name="connsiteY144" fmla="*/ 5846365 h 6293925"/>
              <a:gd name="connsiteX145" fmla="*/ 5087566 w 12490315"/>
              <a:gd name="connsiteY145" fmla="*/ 5875548 h 6293925"/>
              <a:gd name="connsiteX146" fmla="*/ 5126477 w 12490315"/>
              <a:gd name="connsiteY146" fmla="*/ 5885276 h 6293925"/>
              <a:gd name="connsiteX147" fmla="*/ 5165387 w 12490315"/>
              <a:gd name="connsiteY147" fmla="*/ 5904731 h 6293925"/>
              <a:gd name="connsiteX148" fmla="*/ 5204298 w 12490315"/>
              <a:gd name="connsiteY148" fmla="*/ 5933914 h 6293925"/>
              <a:gd name="connsiteX149" fmla="*/ 5282119 w 12490315"/>
              <a:gd name="connsiteY149" fmla="*/ 5953369 h 6293925"/>
              <a:gd name="connsiteX150" fmla="*/ 5369668 w 12490315"/>
              <a:gd name="connsiteY150" fmla="*/ 5992280 h 6293925"/>
              <a:gd name="connsiteX151" fmla="*/ 5428034 w 12490315"/>
              <a:gd name="connsiteY151" fmla="*/ 6021463 h 6293925"/>
              <a:gd name="connsiteX152" fmla="*/ 5554494 w 12490315"/>
              <a:gd name="connsiteY152" fmla="*/ 6060373 h 6293925"/>
              <a:gd name="connsiteX153" fmla="*/ 5661498 w 12490315"/>
              <a:gd name="connsiteY153" fmla="*/ 6089556 h 6293925"/>
              <a:gd name="connsiteX154" fmla="*/ 5700409 w 12490315"/>
              <a:gd name="connsiteY154" fmla="*/ 6109012 h 6293925"/>
              <a:gd name="connsiteX155" fmla="*/ 5768502 w 12490315"/>
              <a:gd name="connsiteY155" fmla="*/ 6118739 h 6293925"/>
              <a:gd name="connsiteX156" fmla="*/ 5817140 w 12490315"/>
              <a:gd name="connsiteY156" fmla="*/ 6128467 h 6293925"/>
              <a:gd name="connsiteX157" fmla="*/ 5856051 w 12490315"/>
              <a:gd name="connsiteY157" fmla="*/ 6147922 h 6293925"/>
              <a:gd name="connsiteX158" fmla="*/ 5924145 w 12490315"/>
              <a:gd name="connsiteY158" fmla="*/ 6167378 h 6293925"/>
              <a:gd name="connsiteX159" fmla="*/ 5982511 w 12490315"/>
              <a:gd name="connsiteY159" fmla="*/ 6177105 h 6293925"/>
              <a:gd name="connsiteX160" fmla="*/ 6021421 w 12490315"/>
              <a:gd name="connsiteY160" fmla="*/ 6186833 h 6293925"/>
              <a:gd name="connsiteX161" fmla="*/ 6070060 w 12490315"/>
              <a:gd name="connsiteY161" fmla="*/ 6196561 h 6293925"/>
              <a:gd name="connsiteX162" fmla="*/ 6138153 w 12490315"/>
              <a:gd name="connsiteY162" fmla="*/ 6216016 h 6293925"/>
              <a:gd name="connsiteX163" fmla="*/ 6322979 w 12490315"/>
              <a:gd name="connsiteY163" fmla="*/ 6245199 h 6293925"/>
              <a:gd name="connsiteX164" fmla="*/ 6381345 w 12490315"/>
              <a:gd name="connsiteY164" fmla="*/ 6254927 h 6293925"/>
              <a:gd name="connsiteX165" fmla="*/ 6488349 w 12490315"/>
              <a:gd name="connsiteY165" fmla="*/ 6264654 h 6293925"/>
              <a:gd name="connsiteX166" fmla="*/ 6686550 w 12490315"/>
              <a:gd name="connsiteY166" fmla="*/ 6287454 h 6293925"/>
              <a:gd name="connsiteX167" fmla="*/ 7208196 w 12490315"/>
              <a:gd name="connsiteY167" fmla="*/ 6293837 h 6293925"/>
              <a:gd name="connsiteX168" fmla="*/ 7996136 w 12490315"/>
              <a:gd name="connsiteY168" fmla="*/ 6284110 h 6293925"/>
              <a:gd name="connsiteX169" fmla="*/ 8073957 w 12490315"/>
              <a:gd name="connsiteY169" fmla="*/ 6274382 h 6293925"/>
              <a:gd name="connsiteX170" fmla="*/ 8200417 w 12490315"/>
              <a:gd name="connsiteY170" fmla="*/ 6264654 h 6293925"/>
              <a:gd name="connsiteX171" fmla="*/ 8307016 w 12490315"/>
              <a:gd name="connsiteY171" fmla="*/ 6264046 h 6293925"/>
              <a:gd name="connsiteX172" fmla="*/ 8482924 w 12490315"/>
              <a:gd name="connsiteY172" fmla="*/ 6244794 h 6293925"/>
              <a:gd name="connsiteX173" fmla="*/ 8588915 w 12490315"/>
              <a:gd name="connsiteY173" fmla="*/ 6234863 h 6293925"/>
              <a:gd name="connsiteX174" fmla="*/ 8749928 w 12490315"/>
              <a:gd name="connsiteY174" fmla="*/ 6210646 h 6293925"/>
              <a:gd name="connsiteX175" fmla="*/ 8853488 w 12490315"/>
              <a:gd name="connsiteY175" fmla="*/ 6192205 h 6293925"/>
              <a:gd name="connsiteX176" fmla="*/ 8924419 w 12490315"/>
              <a:gd name="connsiteY176" fmla="*/ 6176700 h 6293925"/>
              <a:gd name="connsiteX177" fmla="*/ 9007205 w 12490315"/>
              <a:gd name="connsiteY177" fmla="*/ 6147922 h 6293925"/>
              <a:gd name="connsiteX178" fmla="*/ 9069928 w 12490315"/>
              <a:gd name="connsiteY178" fmla="*/ 6142958 h 6293925"/>
              <a:gd name="connsiteX179" fmla="*/ 9153322 w 12490315"/>
              <a:gd name="connsiteY179" fmla="*/ 6104451 h 6293925"/>
              <a:gd name="connsiteX180" fmla="*/ 9221821 w 12490315"/>
              <a:gd name="connsiteY180" fmla="*/ 6089556 h 6293925"/>
              <a:gd name="connsiteX181" fmla="*/ 9251004 w 12490315"/>
              <a:gd name="connsiteY181" fmla="*/ 6070101 h 6293925"/>
              <a:gd name="connsiteX182" fmla="*/ 9377464 w 12490315"/>
              <a:gd name="connsiteY182" fmla="*/ 5972825 h 6293925"/>
              <a:gd name="connsiteX183" fmla="*/ 9465013 w 12490315"/>
              <a:gd name="connsiteY183" fmla="*/ 5924186 h 6293925"/>
              <a:gd name="connsiteX184" fmla="*/ 9620655 w 12490315"/>
              <a:gd name="connsiteY184" fmla="*/ 5768544 h 6293925"/>
              <a:gd name="connsiteX185" fmla="*/ 9679021 w 12490315"/>
              <a:gd name="connsiteY185" fmla="*/ 5680995 h 6293925"/>
              <a:gd name="connsiteX186" fmla="*/ 9893030 w 12490315"/>
              <a:gd name="connsiteY186" fmla="*/ 5379437 h 6293925"/>
              <a:gd name="connsiteX187" fmla="*/ 9970851 w 12490315"/>
              <a:gd name="connsiteY187" fmla="*/ 5252978 h 6293925"/>
              <a:gd name="connsiteX188" fmla="*/ 10009762 w 12490315"/>
              <a:gd name="connsiteY188" fmla="*/ 5145973 h 6293925"/>
              <a:gd name="connsiteX189" fmla="*/ 10077855 w 12490315"/>
              <a:gd name="connsiteY189" fmla="*/ 5048697 h 6293925"/>
              <a:gd name="connsiteX190" fmla="*/ 10116766 w 12490315"/>
              <a:gd name="connsiteY190" fmla="*/ 4980603 h 6293925"/>
              <a:gd name="connsiteX191" fmla="*/ 10272409 w 12490315"/>
              <a:gd name="connsiteY191" fmla="*/ 4708229 h 6293925"/>
              <a:gd name="connsiteX192" fmla="*/ 10359957 w 12490315"/>
              <a:gd name="connsiteY192" fmla="*/ 4601225 h 6293925"/>
              <a:gd name="connsiteX193" fmla="*/ 10554511 w 12490315"/>
              <a:gd name="connsiteY193" fmla="*/ 4455310 h 6293925"/>
              <a:gd name="connsiteX194" fmla="*/ 10778247 w 12490315"/>
              <a:gd name="connsiteY194" fmla="*/ 4309395 h 6293925"/>
              <a:gd name="connsiteX195" fmla="*/ 10826885 w 12490315"/>
              <a:gd name="connsiteY195" fmla="*/ 4270484 h 6293925"/>
              <a:gd name="connsiteX196" fmla="*/ 10963072 w 12490315"/>
              <a:gd name="connsiteY196" fmla="*/ 4221846 h 6293925"/>
              <a:gd name="connsiteX197" fmla="*/ 11099260 w 12490315"/>
              <a:gd name="connsiteY197" fmla="*/ 4182935 h 6293925"/>
              <a:gd name="connsiteX198" fmla="*/ 11177081 w 12490315"/>
              <a:gd name="connsiteY198" fmla="*/ 4163480 h 6293925"/>
              <a:gd name="connsiteX199" fmla="*/ 11663464 w 12490315"/>
              <a:gd name="connsiteY199" fmla="*/ 4134297 h 6293925"/>
              <a:gd name="connsiteX200" fmla="*/ 11819106 w 12490315"/>
              <a:gd name="connsiteY200" fmla="*/ 4114842 h 6293925"/>
              <a:gd name="connsiteX201" fmla="*/ 11877472 w 12490315"/>
              <a:gd name="connsiteY201" fmla="*/ 4105114 h 6293925"/>
              <a:gd name="connsiteX202" fmla="*/ 12033115 w 12490315"/>
              <a:gd name="connsiteY202" fmla="*/ 4066203 h 6293925"/>
              <a:gd name="connsiteX203" fmla="*/ 12081753 w 12490315"/>
              <a:gd name="connsiteY203" fmla="*/ 4046748 h 6293925"/>
              <a:gd name="connsiteX204" fmla="*/ 12101209 w 12490315"/>
              <a:gd name="connsiteY204" fmla="*/ 4027293 h 6293925"/>
              <a:gd name="connsiteX205" fmla="*/ 12140119 w 12490315"/>
              <a:gd name="connsiteY205" fmla="*/ 3998110 h 6293925"/>
              <a:gd name="connsiteX206" fmla="*/ 12198485 w 12490315"/>
              <a:gd name="connsiteY206" fmla="*/ 3959199 h 6293925"/>
              <a:gd name="connsiteX207" fmla="*/ 12266579 w 12490315"/>
              <a:gd name="connsiteY207" fmla="*/ 3871650 h 6293925"/>
              <a:gd name="connsiteX208" fmla="*/ 12286034 w 12490315"/>
              <a:gd name="connsiteY208" fmla="*/ 3813284 h 6293925"/>
              <a:gd name="connsiteX209" fmla="*/ 12354128 w 12490315"/>
              <a:gd name="connsiteY209" fmla="*/ 3716007 h 6293925"/>
              <a:gd name="connsiteX210" fmla="*/ 12422221 w 12490315"/>
              <a:gd name="connsiteY210" fmla="*/ 3531182 h 6293925"/>
              <a:gd name="connsiteX211" fmla="*/ 12441677 w 12490315"/>
              <a:gd name="connsiteY211" fmla="*/ 3443633 h 6293925"/>
              <a:gd name="connsiteX212" fmla="*/ 12461132 w 12490315"/>
              <a:gd name="connsiteY212" fmla="*/ 3394995 h 6293925"/>
              <a:gd name="connsiteX213" fmla="*/ 12490315 w 12490315"/>
              <a:gd name="connsiteY213" fmla="*/ 3297718 h 6293925"/>
              <a:gd name="connsiteX214" fmla="*/ 12470860 w 12490315"/>
              <a:gd name="connsiteY214" fmla="*/ 3200442 h 6293925"/>
              <a:gd name="connsiteX215" fmla="*/ 12451404 w 12490315"/>
              <a:gd name="connsiteY215" fmla="*/ 3161531 h 6293925"/>
              <a:gd name="connsiteX216" fmla="*/ 12441677 w 12490315"/>
              <a:gd name="connsiteY216" fmla="*/ 3103165 h 6293925"/>
              <a:gd name="connsiteX217" fmla="*/ 12393038 w 12490315"/>
              <a:gd name="connsiteY217" fmla="*/ 2966978 h 6293925"/>
              <a:gd name="connsiteX218" fmla="*/ 12373583 w 12490315"/>
              <a:gd name="connsiteY218" fmla="*/ 2879429 h 6293925"/>
              <a:gd name="connsiteX219" fmla="*/ 12363855 w 12490315"/>
              <a:gd name="connsiteY219" fmla="*/ 2811335 h 6293925"/>
              <a:gd name="connsiteX0" fmla="*/ 0 w 12490315"/>
              <a:gd name="connsiteY0" fmla="*/ 749071 h 6293925"/>
              <a:gd name="connsiteX1" fmla="*/ 97277 w 12490315"/>
              <a:gd name="connsiteY1" fmla="*/ 817165 h 6293925"/>
              <a:gd name="connsiteX2" fmla="*/ 165370 w 12490315"/>
              <a:gd name="connsiteY2" fmla="*/ 836620 h 6293925"/>
              <a:gd name="connsiteX3" fmla="*/ 204281 w 12490315"/>
              <a:gd name="connsiteY3" fmla="*/ 856076 h 6293925"/>
              <a:gd name="connsiteX4" fmla="*/ 282102 w 12490315"/>
              <a:gd name="connsiteY4" fmla="*/ 885259 h 6293925"/>
              <a:gd name="connsiteX5" fmla="*/ 408562 w 12490315"/>
              <a:gd name="connsiteY5" fmla="*/ 943625 h 6293925"/>
              <a:gd name="connsiteX6" fmla="*/ 447472 w 12490315"/>
              <a:gd name="connsiteY6" fmla="*/ 953352 h 6293925"/>
              <a:gd name="connsiteX7" fmla="*/ 505838 w 12490315"/>
              <a:gd name="connsiteY7" fmla="*/ 972807 h 6293925"/>
              <a:gd name="connsiteX8" fmla="*/ 544749 w 12490315"/>
              <a:gd name="connsiteY8" fmla="*/ 982535 h 6293925"/>
              <a:gd name="connsiteX9" fmla="*/ 680936 w 12490315"/>
              <a:gd name="connsiteY9" fmla="*/ 1021446 h 6293925"/>
              <a:gd name="connsiteX10" fmla="*/ 710119 w 12490315"/>
              <a:gd name="connsiteY10" fmla="*/ 1031173 h 6293925"/>
              <a:gd name="connsiteX11" fmla="*/ 758757 w 12490315"/>
              <a:gd name="connsiteY11" fmla="*/ 1050629 h 6293925"/>
              <a:gd name="connsiteX12" fmla="*/ 875489 w 12490315"/>
              <a:gd name="connsiteY12" fmla="*/ 1070084 h 6293925"/>
              <a:gd name="connsiteX13" fmla="*/ 1031132 w 12490315"/>
              <a:gd name="connsiteY13" fmla="*/ 1099267 h 6293925"/>
              <a:gd name="connsiteX14" fmla="*/ 1089498 w 12490315"/>
              <a:gd name="connsiteY14" fmla="*/ 1108995 h 6293925"/>
              <a:gd name="connsiteX15" fmla="*/ 1303506 w 12490315"/>
              <a:gd name="connsiteY15" fmla="*/ 1128450 h 6293925"/>
              <a:gd name="connsiteX16" fmla="*/ 1498060 w 12490315"/>
              <a:gd name="connsiteY16" fmla="*/ 1157633 h 6293925"/>
              <a:gd name="connsiteX17" fmla="*/ 1595336 w 12490315"/>
              <a:gd name="connsiteY17" fmla="*/ 1167361 h 6293925"/>
              <a:gd name="connsiteX18" fmla="*/ 1663430 w 12490315"/>
              <a:gd name="connsiteY18" fmla="*/ 1186816 h 6293925"/>
              <a:gd name="connsiteX19" fmla="*/ 1750979 w 12490315"/>
              <a:gd name="connsiteY19" fmla="*/ 1196544 h 6293925"/>
              <a:gd name="connsiteX20" fmla="*/ 1945532 w 12490315"/>
              <a:gd name="connsiteY20" fmla="*/ 1215999 h 6293925"/>
              <a:gd name="connsiteX21" fmla="*/ 2276272 w 12490315"/>
              <a:gd name="connsiteY21" fmla="*/ 1245182 h 6293925"/>
              <a:gd name="connsiteX22" fmla="*/ 2645923 w 12490315"/>
              <a:gd name="connsiteY22" fmla="*/ 1264637 h 6293925"/>
              <a:gd name="connsiteX23" fmla="*/ 4036979 w 12490315"/>
              <a:gd name="connsiteY23" fmla="*/ 1245182 h 6293925"/>
              <a:gd name="connsiteX24" fmla="*/ 4202349 w 12490315"/>
              <a:gd name="connsiteY24" fmla="*/ 1225727 h 6293925"/>
              <a:gd name="connsiteX25" fmla="*/ 4387174 w 12490315"/>
              <a:gd name="connsiteY25" fmla="*/ 1196544 h 6293925"/>
              <a:gd name="connsiteX26" fmla="*/ 4523362 w 12490315"/>
              <a:gd name="connsiteY26" fmla="*/ 1177088 h 6293925"/>
              <a:gd name="connsiteX27" fmla="*/ 4640094 w 12490315"/>
              <a:gd name="connsiteY27" fmla="*/ 1157633 h 6293925"/>
              <a:gd name="connsiteX28" fmla="*/ 4679004 w 12490315"/>
              <a:gd name="connsiteY28" fmla="*/ 1147905 h 6293925"/>
              <a:gd name="connsiteX29" fmla="*/ 4786009 w 12490315"/>
              <a:gd name="connsiteY29" fmla="*/ 1128450 h 6293925"/>
              <a:gd name="connsiteX30" fmla="*/ 4863830 w 12490315"/>
              <a:gd name="connsiteY30" fmla="*/ 1089539 h 6293925"/>
              <a:gd name="connsiteX31" fmla="*/ 4941651 w 12490315"/>
              <a:gd name="connsiteY31" fmla="*/ 1050629 h 6293925"/>
              <a:gd name="connsiteX32" fmla="*/ 4970834 w 12490315"/>
              <a:gd name="connsiteY32" fmla="*/ 1040901 h 6293925"/>
              <a:gd name="connsiteX33" fmla="*/ 5019472 w 12490315"/>
              <a:gd name="connsiteY33" fmla="*/ 1011718 h 6293925"/>
              <a:gd name="connsiteX34" fmla="*/ 5048655 w 12490315"/>
              <a:gd name="connsiteY34" fmla="*/ 992263 h 6293925"/>
              <a:gd name="connsiteX35" fmla="*/ 5107021 w 12490315"/>
              <a:gd name="connsiteY35" fmla="*/ 963080 h 6293925"/>
              <a:gd name="connsiteX36" fmla="*/ 5165387 w 12490315"/>
              <a:gd name="connsiteY36" fmla="*/ 914442 h 6293925"/>
              <a:gd name="connsiteX37" fmla="*/ 5194570 w 12490315"/>
              <a:gd name="connsiteY37" fmla="*/ 875531 h 6293925"/>
              <a:gd name="connsiteX38" fmla="*/ 5223753 w 12490315"/>
              <a:gd name="connsiteY38" fmla="*/ 846348 h 6293925"/>
              <a:gd name="connsiteX39" fmla="*/ 5281714 w 12490315"/>
              <a:gd name="connsiteY39" fmla="*/ 787779 h 6293925"/>
              <a:gd name="connsiteX40" fmla="*/ 5306134 w 12490315"/>
              <a:gd name="connsiteY40" fmla="*/ 729008 h 6293925"/>
              <a:gd name="connsiteX41" fmla="*/ 5335317 w 12490315"/>
              <a:gd name="connsiteY41" fmla="*/ 685537 h 6293925"/>
              <a:gd name="connsiteX42" fmla="*/ 5359332 w 12490315"/>
              <a:gd name="connsiteY42" fmla="*/ 641864 h 6293925"/>
              <a:gd name="connsiteX43" fmla="*/ 5393076 w 12490315"/>
              <a:gd name="connsiteY43" fmla="*/ 531718 h 6293925"/>
              <a:gd name="connsiteX44" fmla="*/ 5315457 w 12490315"/>
              <a:gd name="connsiteY44" fmla="*/ 233505 h 6293925"/>
              <a:gd name="connsiteX45" fmla="*/ 5262056 w 12490315"/>
              <a:gd name="connsiteY45" fmla="*/ 141801 h 6293925"/>
              <a:gd name="connsiteX46" fmla="*/ 5145729 w 12490315"/>
              <a:gd name="connsiteY46" fmla="*/ 54051 h 6293925"/>
              <a:gd name="connsiteX47" fmla="*/ 5111176 w 12490315"/>
              <a:gd name="connsiteY47" fmla="*/ 30035 h 6293925"/>
              <a:gd name="connsiteX48" fmla="*/ 5067705 w 12490315"/>
              <a:gd name="connsiteY48" fmla="*/ 10377 h 6293925"/>
              <a:gd name="connsiteX49" fmla="*/ 4873943 w 12490315"/>
              <a:gd name="connsiteY49" fmla="*/ 2065 h 6293925"/>
              <a:gd name="connsiteX50" fmla="*/ 4679004 w 12490315"/>
              <a:gd name="connsiteY50" fmla="*/ 48680 h 6293925"/>
              <a:gd name="connsiteX51" fmla="*/ 4610911 w 12490315"/>
              <a:gd name="connsiteY51" fmla="*/ 87590 h 6293925"/>
              <a:gd name="connsiteX52" fmla="*/ 4572000 w 12490315"/>
              <a:gd name="connsiteY52" fmla="*/ 97318 h 6293925"/>
              <a:gd name="connsiteX53" fmla="*/ 4513634 w 12490315"/>
              <a:gd name="connsiteY53" fmla="*/ 145956 h 6293925"/>
              <a:gd name="connsiteX54" fmla="*/ 4474723 w 12490315"/>
              <a:gd name="connsiteY54" fmla="*/ 184867 h 6293925"/>
              <a:gd name="connsiteX55" fmla="*/ 4416357 w 12490315"/>
              <a:gd name="connsiteY55" fmla="*/ 223778 h 6293925"/>
              <a:gd name="connsiteX56" fmla="*/ 4387174 w 12490315"/>
              <a:gd name="connsiteY56" fmla="*/ 243233 h 6293925"/>
              <a:gd name="connsiteX57" fmla="*/ 4348264 w 12490315"/>
              <a:gd name="connsiteY57" fmla="*/ 301599 h 6293925"/>
              <a:gd name="connsiteX58" fmla="*/ 4309353 w 12490315"/>
              <a:gd name="connsiteY58" fmla="*/ 330782 h 6293925"/>
              <a:gd name="connsiteX59" fmla="*/ 4270443 w 12490315"/>
              <a:gd name="connsiteY59" fmla="*/ 389148 h 6293925"/>
              <a:gd name="connsiteX60" fmla="*/ 4231532 w 12490315"/>
              <a:gd name="connsiteY60" fmla="*/ 457242 h 6293925"/>
              <a:gd name="connsiteX61" fmla="*/ 4173166 w 12490315"/>
              <a:gd name="connsiteY61" fmla="*/ 535063 h 6293925"/>
              <a:gd name="connsiteX62" fmla="*/ 4134255 w 12490315"/>
              <a:gd name="connsiteY62" fmla="*/ 622612 h 6293925"/>
              <a:gd name="connsiteX63" fmla="*/ 4105072 w 12490315"/>
              <a:gd name="connsiteY63" fmla="*/ 680978 h 6293925"/>
              <a:gd name="connsiteX64" fmla="*/ 4085617 w 12490315"/>
              <a:gd name="connsiteY64" fmla="*/ 710161 h 6293925"/>
              <a:gd name="connsiteX65" fmla="*/ 4056434 w 12490315"/>
              <a:gd name="connsiteY65" fmla="*/ 797710 h 6293925"/>
              <a:gd name="connsiteX66" fmla="*/ 4036979 w 12490315"/>
              <a:gd name="connsiteY66" fmla="*/ 856076 h 6293925"/>
              <a:gd name="connsiteX67" fmla="*/ 4007796 w 12490315"/>
              <a:gd name="connsiteY67" fmla="*/ 953352 h 6293925"/>
              <a:gd name="connsiteX68" fmla="*/ 3998068 w 12490315"/>
              <a:gd name="connsiteY68" fmla="*/ 1021446 h 6293925"/>
              <a:gd name="connsiteX69" fmla="*/ 3988340 w 12490315"/>
              <a:gd name="connsiteY69" fmla="*/ 1060356 h 6293925"/>
              <a:gd name="connsiteX70" fmla="*/ 3968885 w 12490315"/>
              <a:gd name="connsiteY70" fmla="*/ 1157633 h 6293925"/>
              <a:gd name="connsiteX71" fmla="*/ 3978613 w 12490315"/>
              <a:gd name="connsiteY71" fmla="*/ 1566195 h 6293925"/>
              <a:gd name="connsiteX72" fmla="*/ 4027251 w 12490315"/>
              <a:gd name="connsiteY72" fmla="*/ 1653744 h 6293925"/>
              <a:gd name="connsiteX73" fmla="*/ 4056434 w 12490315"/>
              <a:gd name="connsiteY73" fmla="*/ 1731565 h 6293925"/>
              <a:gd name="connsiteX74" fmla="*/ 4085617 w 12490315"/>
              <a:gd name="connsiteY74" fmla="*/ 1789931 h 6293925"/>
              <a:gd name="connsiteX75" fmla="*/ 4095345 w 12490315"/>
              <a:gd name="connsiteY75" fmla="*/ 1819114 h 6293925"/>
              <a:gd name="connsiteX76" fmla="*/ 4134255 w 12490315"/>
              <a:gd name="connsiteY76" fmla="*/ 1896935 h 6293925"/>
              <a:gd name="connsiteX77" fmla="*/ 4153711 w 12490315"/>
              <a:gd name="connsiteY77" fmla="*/ 1935846 h 6293925"/>
              <a:gd name="connsiteX78" fmla="*/ 4173166 w 12490315"/>
              <a:gd name="connsiteY78" fmla="*/ 1974756 h 6293925"/>
              <a:gd name="connsiteX79" fmla="*/ 4202349 w 12490315"/>
              <a:gd name="connsiteY79" fmla="*/ 2013667 h 6293925"/>
              <a:gd name="connsiteX80" fmla="*/ 4231532 w 12490315"/>
              <a:gd name="connsiteY80" fmla="*/ 2062305 h 6293925"/>
              <a:gd name="connsiteX81" fmla="*/ 4270443 w 12490315"/>
              <a:gd name="connsiteY81" fmla="*/ 2101216 h 6293925"/>
              <a:gd name="connsiteX82" fmla="*/ 4309353 w 12490315"/>
              <a:gd name="connsiteY82" fmla="*/ 2159582 h 6293925"/>
              <a:gd name="connsiteX83" fmla="*/ 4328809 w 12490315"/>
              <a:gd name="connsiteY83" fmla="*/ 2188765 h 6293925"/>
              <a:gd name="connsiteX84" fmla="*/ 4357991 w 12490315"/>
              <a:gd name="connsiteY84" fmla="*/ 2208220 h 6293925"/>
              <a:gd name="connsiteX85" fmla="*/ 4396902 w 12490315"/>
              <a:gd name="connsiteY85" fmla="*/ 2256859 h 6293925"/>
              <a:gd name="connsiteX86" fmla="*/ 4426085 w 12490315"/>
              <a:gd name="connsiteY86" fmla="*/ 2295769 h 6293925"/>
              <a:gd name="connsiteX87" fmla="*/ 4455268 w 12490315"/>
              <a:gd name="connsiteY87" fmla="*/ 2324952 h 6293925"/>
              <a:gd name="connsiteX88" fmla="*/ 4484451 w 12490315"/>
              <a:gd name="connsiteY88" fmla="*/ 2363863 h 6293925"/>
              <a:gd name="connsiteX89" fmla="*/ 4503906 w 12490315"/>
              <a:gd name="connsiteY89" fmla="*/ 2393046 h 6293925"/>
              <a:gd name="connsiteX90" fmla="*/ 4533089 w 12490315"/>
              <a:gd name="connsiteY90" fmla="*/ 2422229 h 6293925"/>
              <a:gd name="connsiteX91" fmla="*/ 4562272 w 12490315"/>
              <a:gd name="connsiteY91" fmla="*/ 2470867 h 6293925"/>
              <a:gd name="connsiteX92" fmla="*/ 4601183 w 12490315"/>
              <a:gd name="connsiteY92" fmla="*/ 2519505 h 6293925"/>
              <a:gd name="connsiteX93" fmla="*/ 4610911 w 12490315"/>
              <a:gd name="connsiteY93" fmla="*/ 2548688 h 6293925"/>
              <a:gd name="connsiteX94" fmla="*/ 4630366 w 12490315"/>
              <a:gd name="connsiteY94" fmla="*/ 2568144 h 6293925"/>
              <a:gd name="connsiteX95" fmla="*/ 4649821 w 12490315"/>
              <a:gd name="connsiteY95" fmla="*/ 2597327 h 6293925"/>
              <a:gd name="connsiteX96" fmla="*/ 4679004 w 12490315"/>
              <a:gd name="connsiteY96" fmla="*/ 2626510 h 6293925"/>
              <a:gd name="connsiteX97" fmla="*/ 4737370 w 12490315"/>
              <a:gd name="connsiteY97" fmla="*/ 2723786 h 6293925"/>
              <a:gd name="connsiteX98" fmla="*/ 4756826 w 12490315"/>
              <a:gd name="connsiteY98" fmla="*/ 2752969 h 6293925"/>
              <a:gd name="connsiteX99" fmla="*/ 4815191 w 12490315"/>
              <a:gd name="connsiteY99" fmla="*/ 2850246 h 6293925"/>
              <a:gd name="connsiteX100" fmla="*/ 4834647 w 12490315"/>
              <a:gd name="connsiteY100" fmla="*/ 2918339 h 6293925"/>
              <a:gd name="connsiteX101" fmla="*/ 4854102 w 12490315"/>
              <a:gd name="connsiteY101" fmla="*/ 2947522 h 6293925"/>
              <a:gd name="connsiteX102" fmla="*/ 4873557 w 12490315"/>
              <a:gd name="connsiteY102" fmla="*/ 3054527 h 6293925"/>
              <a:gd name="connsiteX103" fmla="*/ 4902740 w 12490315"/>
              <a:gd name="connsiteY103" fmla="*/ 3122620 h 6293925"/>
              <a:gd name="connsiteX104" fmla="*/ 4912468 w 12490315"/>
              <a:gd name="connsiteY104" fmla="*/ 3249080 h 6293925"/>
              <a:gd name="connsiteX105" fmla="*/ 4931923 w 12490315"/>
              <a:gd name="connsiteY105" fmla="*/ 3356084 h 6293925"/>
              <a:gd name="connsiteX106" fmla="*/ 4912468 w 12490315"/>
              <a:gd name="connsiteY106" fmla="*/ 3501999 h 6293925"/>
              <a:gd name="connsiteX107" fmla="*/ 4902740 w 12490315"/>
              <a:gd name="connsiteY107" fmla="*/ 3589548 h 6293925"/>
              <a:gd name="connsiteX108" fmla="*/ 4873557 w 12490315"/>
              <a:gd name="connsiteY108" fmla="*/ 3657642 h 6293925"/>
              <a:gd name="connsiteX109" fmla="*/ 4863830 w 12490315"/>
              <a:gd name="connsiteY109" fmla="*/ 3686825 h 6293925"/>
              <a:gd name="connsiteX110" fmla="*/ 4824919 w 12490315"/>
              <a:gd name="connsiteY110" fmla="*/ 3745190 h 6293925"/>
              <a:gd name="connsiteX111" fmla="*/ 4786009 w 12490315"/>
              <a:gd name="connsiteY111" fmla="*/ 3823012 h 6293925"/>
              <a:gd name="connsiteX112" fmla="*/ 4766553 w 12490315"/>
              <a:gd name="connsiteY112" fmla="*/ 3852195 h 6293925"/>
              <a:gd name="connsiteX113" fmla="*/ 4747098 w 12490315"/>
              <a:gd name="connsiteY113" fmla="*/ 3900833 h 6293925"/>
              <a:gd name="connsiteX114" fmla="*/ 4737370 w 12490315"/>
              <a:gd name="connsiteY114" fmla="*/ 3930016 h 6293925"/>
              <a:gd name="connsiteX115" fmla="*/ 4708187 w 12490315"/>
              <a:gd name="connsiteY115" fmla="*/ 3978654 h 6293925"/>
              <a:gd name="connsiteX116" fmla="*/ 4698460 w 12490315"/>
              <a:gd name="connsiteY116" fmla="*/ 4017565 h 6293925"/>
              <a:gd name="connsiteX117" fmla="*/ 4679004 w 12490315"/>
              <a:gd name="connsiteY117" fmla="*/ 4037020 h 6293925"/>
              <a:gd name="connsiteX118" fmla="*/ 4669277 w 12490315"/>
              <a:gd name="connsiteY118" fmla="*/ 4075931 h 6293925"/>
              <a:gd name="connsiteX119" fmla="*/ 4649821 w 12490315"/>
              <a:gd name="connsiteY119" fmla="*/ 4095386 h 6293925"/>
              <a:gd name="connsiteX120" fmla="*/ 4630366 w 12490315"/>
              <a:gd name="connsiteY120" fmla="*/ 4124569 h 6293925"/>
              <a:gd name="connsiteX121" fmla="*/ 4610911 w 12490315"/>
              <a:gd name="connsiteY121" fmla="*/ 4163480 h 6293925"/>
              <a:gd name="connsiteX122" fmla="*/ 4601183 w 12490315"/>
              <a:gd name="connsiteY122" fmla="*/ 4192663 h 6293925"/>
              <a:gd name="connsiteX123" fmla="*/ 4572000 w 12490315"/>
              <a:gd name="connsiteY123" fmla="*/ 4231573 h 6293925"/>
              <a:gd name="connsiteX124" fmla="*/ 4533089 w 12490315"/>
              <a:gd name="connsiteY124" fmla="*/ 4309395 h 6293925"/>
              <a:gd name="connsiteX125" fmla="*/ 4503906 w 12490315"/>
              <a:gd name="connsiteY125" fmla="*/ 4377488 h 6293925"/>
              <a:gd name="connsiteX126" fmla="*/ 4494179 w 12490315"/>
              <a:gd name="connsiteY126" fmla="*/ 4445582 h 6293925"/>
              <a:gd name="connsiteX127" fmla="*/ 4455876 w 12490315"/>
              <a:gd name="connsiteY127" fmla="*/ 4494018 h 6293925"/>
              <a:gd name="connsiteX128" fmla="*/ 4433888 w 12490315"/>
              <a:gd name="connsiteY128" fmla="*/ 4777741 h 6293925"/>
              <a:gd name="connsiteX129" fmla="*/ 4448175 w 12490315"/>
              <a:gd name="connsiteY129" fmla="*/ 4944429 h 6293925"/>
              <a:gd name="connsiteX130" fmla="*/ 4470568 w 12490315"/>
              <a:gd name="connsiteY130" fmla="*/ 5033599 h 6293925"/>
              <a:gd name="connsiteX131" fmla="*/ 4504514 w 12490315"/>
              <a:gd name="connsiteY131" fmla="*/ 5106455 h 6293925"/>
              <a:gd name="connsiteX132" fmla="*/ 4538258 w 12490315"/>
              <a:gd name="connsiteY132" fmla="*/ 5169584 h 6293925"/>
              <a:gd name="connsiteX133" fmla="*/ 4572203 w 12490315"/>
              <a:gd name="connsiteY133" fmla="*/ 5247809 h 6293925"/>
              <a:gd name="connsiteX134" fmla="*/ 4601183 w 12490315"/>
              <a:gd name="connsiteY134" fmla="*/ 5291888 h 6293925"/>
              <a:gd name="connsiteX135" fmla="*/ 4630366 w 12490315"/>
              <a:gd name="connsiteY135" fmla="*/ 5330799 h 6293925"/>
              <a:gd name="connsiteX136" fmla="*/ 4649821 w 12490315"/>
              <a:gd name="connsiteY136" fmla="*/ 5389165 h 6293925"/>
              <a:gd name="connsiteX137" fmla="*/ 4708187 w 12490315"/>
              <a:gd name="connsiteY137" fmla="*/ 5486442 h 6293925"/>
              <a:gd name="connsiteX138" fmla="*/ 4746490 w 12490315"/>
              <a:gd name="connsiteY138" fmla="*/ 5515625 h 6293925"/>
              <a:gd name="connsiteX139" fmla="*/ 4776281 w 12490315"/>
              <a:gd name="connsiteY139" fmla="*/ 5593446 h 6293925"/>
              <a:gd name="connsiteX140" fmla="*/ 4824514 w 12490315"/>
              <a:gd name="connsiteY140" fmla="*/ 5656169 h 6293925"/>
              <a:gd name="connsiteX141" fmla="*/ 4893418 w 12490315"/>
              <a:gd name="connsiteY141" fmla="*/ 5715346 h 6293925"/>
              <a:gd name="connsiteX142" fmla="*/ 4931923 w 12490315"/>
              <a:gd name="connsiteY142" fmla="*/ 5758816 h 6293925"/>
              <a:gd name="connsiteX143" fmla="*/ 5019472 w 12490315"/>
              <a:gd name="connsiteY143" fmla="*/ 5826910 h 6293925"/>
              <a:gd name="connsiteX144" fmla="*/ 5058383 w 12490315"/>
              <a:gd name="connsiteY144" fmla="*/ 5846365 h 6293925"/>
              <a:gd name="connsiteX145" fmla="*/ 5087566 w 12490315"/>
              <a:gd name="connsiteY145" fmla="*/ 5875548 h 6293925"/>
              <a:gd name="connsiteX146" fmla="*/ 5126477 w 12490315"/>
              <a:gd name="connsiteY146" fmla="*/ 5885276 h 6293925"/>
              <a:gd name="connsiteX147" fmla="*/ 5165387 w 12490315"/>
              <a:gd name="connsiteY147" fmla="*/ 5904731 h 6293925"/>
              <a:gd name="connsiteX148" fmla="*/ 5204298 w 12490315"/>
              <a:gd name="connsiteY148" fmla="*/ 5933914 h 6293925"/>
              <a:gd name="connsiteX149" fmla="*/ 5282119 w 12490315"/>
              <a:gd name="connsiteY149" fmla="*/ 5953369 h 6293925"/>
              <a:gd name="connsiteX150" fmla="*/ 5369668 w 12490315"/>
              <a:gd name="connsiteY150" fmla="*/ 5992280 h 6293925"/>
              <a:gd name="connsiteX151" fmla="*/ 5428034 w 12490315"/>
              <a:gd name="connsiteY151" fmla="*/ 6021463 h 6293925"/>
              <a:gd name="connsiteX152" fmla="*/ 5554494 w 12490315"/>
              <a:gd name="connsiteY152" fmla="*/ 6060373 h 6293925"/>
              <a:gd name="connsiteX153" fmla="*/ 5661498 w 12490315"/>
              <a:gd name="connsiteY153" fmla="*/ 6089556 h 6293925"/>
              <a:gd name="connsiteX154" fmla="*/ 5700409 w 12490315"/>
              <a:gd name="connsiteY154" fmla="*/ 6109012 h 6293925"/>
              <a:gd name="connsiteX155" fmla="*/ 5768502 w 12490315"/>
              <a:gd name="connsiteY155" fmla="*/ 6118739 h 6293925"/>
              <a:gd name="connsiteX156" fmla="*/ 5817140 w 12490315"/>
              <a:gd name="connsiteY156" fmla="*/ 6128467 h 6293925"/>
              <a:gd name="connsiteX157" fmla="*/ 5856051 w 12490315"/>
              <a:gd name="connsiteY157" fmla="*/ 6147922 h 6293925"/>
              <a:gd name="connsiteX158" fmla="*/ 5924145 w 12490315"/>
              <a:gd name="connsiteY158" fmla="*/ 6167378 h 6293925"/>
              <a:gd name="connsiteX159" fmla="*/ 5982511 w 12490315"/>
              <a:gd name="connsiteY159" fmla="*/ 6177105 h 6293925"/>
              <a:gd name="connsiteX160" fmla="*/ 6021421 w 12490315"/>
              <a:gd name="connsiteY160" fmla="*/ 6186833 h 6293925"/>
              <a:gd name="connsiteX161" fmla="*/ 6070060 w 12490315"/>
              <a:gd name="connsiteY161" fmla="*/ 6196561 h 6293925"/>
              <a:gd name="connsiteX162" fmla="*/ 6138153 w 12490315"/>
              <a:gd name="connsiteY162" fmla="*/ 6216016 h 6293925"/>
              <a:gd name="connsiteX163" fmla="*/ 6322979 w 12490315"/>
              <a:gd name="connsiteY163" fmla="*/ 6245199 h 6293925"/>
              <a:gd name="connsiteX164" fmla="*/ 6381345 w 12490315"/>
              <a:gd name="connsiteY164" fmla="*/ 6254927 h 6293925"/>
              <a:gd name="connsiteX165" fmla="*/ 6488349 w 12490315"/>
              <a:gd name="connsiteY165" fmla="*/ 6264654 h 6293925"/>
              <a:gd name="connsiteX166" fmla="*/ 6686550 w 12490315"/>
              <a:gd name="connsiteY166" fmla="*/ 6287454 h 6293925"/>
              <a:gd name="connsiteX167" fmla="*/ 7208196 w 12490315"/>
              <a:gd name="connsiteY167" fmla="*/ 6293837 h 6293925"/>
              <a:gd name="connsiteX168" fmla="*/ 7996136 w 12490315"/>
              <a:gd name="connsiteY168" fmla="*/ 6284110 h 6293925"/>
              <a:gd name="connsiteX169" fmla="*/ 8073957 w 12490315"/>
              <a:gd name="connsiteY169" fmla="*/ 6274382 h 6293925"/>
              <a:gd name="connsiteX170" fmla="*/ 8200417 w 12490315"/>
              <a:gd name="connsiteY170" fmla="*/ 6264654 h 6293925"/>
              <a:gd name="connsiteX171" fmla="*/ 8307016 w 12490315"/>
              <a:gd name="connsiteY171" fmla="*/ 6264046 h 6293925"/>
              <a:gd name="connsiteX172" fmla="*/ 8482924 w 12490315"/>
              <a:gd name="connsiteY172" fmla="*/ 6244794 h 6293925"/>
              <a:gd name="connsiteX173" fmla="*/ 8588915 w 12490315"/>
              <a:gd name="connsiteY173" fmla="*/ 6234863 h 6293925"/>
              <a:gd name="connsiteX174" fmla="*/ 8749928 w 12490315"/>
              <a:gd name="connsiteY174" fmla="*/ 6210646 h 6293925"/>
              <a:gd name="connsiteX175" fmla="*/ 8853488 w 12490315"/>
              <a:gd name="connsiteY175" fmla="*/ 6192205 h 6293925"/>
              <a:gd name="connsiteX176" fmla="*/ 8924419 w 12490315"/>
              <a:gd name="connsiteY176" fmla="*/ 6176700 h 6293925"/>
              <a:gd name="connsiteX177" fmla="*/ 9007205 w 12490315"/>
              <a:gd name="connsiteY177" fmla="*/ 6147922 h 6293925"/>
              <a:gd name="connsiteX178" fmla="*/ 9069928 w 12490315"/>
              <a:gd name="connsiteY178" fmla="*/ 6142958 h 6293925"/>
              <a:gd name="connsiteX179" fmla="*/ 9153322 w 12490315"/>
              <a:gd name="connsiteY179" fmla="*/ 6104451 h 6293925"/>
              <a:gd name="connsiteX180" fmla="*/ 9221821 w 12490315"/>
              <a:gd name="connsiteY180" fmla="*/ 6089556 h 6293925"/>
              <a:gd name="connsiteX181" fmla="*/ 9251004 w 12490315"/>
              <a:gd name="connsiteY181" fmla="*/ 6051051 h 6293925"/>
              <a:gd name="connsiteX182" fmla="*/ 9377464 w 12490315"/>
              <a:gd name="connsiteY182" fmla="*/ 5972825 h 6293925"/>
              <a:gd name="connsiteX183" fmla="*/ 9465013 w 12490315"/>
              <a:gd name="connsiteY183" fmla="*/ 5924186 h 6293925"/>
              <a:gd name="connsiteX184" fmla="*/ 9620655 w 12490315"/>
              <a:gd name="connsiteY184" fmla="*/ 5768544 h 6293925"/>
              <a:gd name="connsiteX185" fmla="*/ 9679021 w 12490315"/>
              <a:gd name="connsiteY185" fmla="*/ 5680995 h 6293925"/>
              <a:gd name="connsiteX186" fmla="*/ 9893030 w 12490315"/>
              <a:gd name="connsiteY186" fmla="*/ 5379437 h 6293925"/>
              <a:gd name="connsiteX187" fmla="*/ 9970851 w 12490315"/>
              <a:gd name="connsiteY187" fmla="*/ 5252978 h 6293925"/>
              <a:gd name="connsiteX188" fmla="*/ 10009762 w 12490315"/>
              <a:gd name="connsiteY188" fmla="*/ 5145973 h 6293925"/>
              <a:gd name="connsiteX189" fmla="*/ 10077855 w 12490315"/>
              <a:gd name="connsiteY189" fmla="*/ 5048697 h 6293925"/>
              <a:gd name="connsiteX190" fmla="*/ 10116766 w 12490315"/>
              <a:gd name="connsiteY190" fmla="*/ 4980603 h 6293925"/>
              <a:gd name="connsiteX191" fmla="*/ 10272409 w 12490315"/>
              <a:gd name="connsiteY191" fmla="*/ 4708229 h 6293925"/>
              <a:gd name="connsiteX192" fmla="*/ 10359957 w 12490315"/>
              <a:gd name="connsiteY192" fmla="*/ 4601225 h 6293925"/>
              <a:gd name="connsiteX193" fmla="*/ 10554511 w 12490315"/>
              <a:gd name="connsiteY193" fmla="*/ 4455310 h 6293925"/>
              <a:gd name="connsiteX194" fmla="*/ 10778247 w 12490315"/>
              <a:gd name="connsiteY194" fmla="*/ 4309395 h 6293925"/>
              <a:gd name="connsiteX195" fmla="*/ 10826885 w 12490315"/>
              <a:gd name="connsiteY195" fmla="*/ 4270484 h 6293925"/>
              <a:gd name="connsiteX196" fmla="*/ 10963072 w 12490315"/>
              <a:gd name="connsiteY196" fmla="*/ 4221846 h 6293925"/>
              <a:gd name="connsiteX197" fmla="*/ 11099260 w 12490315"/>
              <a:gd name="connsiteY197" fmla="*/ 4182935 h 6293925"/>
              <a:gd name="connsiteX198" fmla="*/ 11177081 w 12490315"/>
              <a:gd name="connsiteY198" fmla="*/ 4163480 h 6293925"/>
              <a:gd name="connsiteX199" fmla="*/ 11663464 w 12490315"/>
              <a:gd name="connsiteY199" fmla="*/ 4134297 h 6293925"/>
              <a:gd name="connsiteX200" fmla="*/ 11819106 w 12490315"/>
              <a:gd name="connsiteY200" fmla="*/ 4114842 h 6293925"/>
              <a:gd name="connsiteX201" fmla="*/ 11877472 w 12490315"/>
              <a:gd name="connsiteY201" fmla="*/ 4105114 h 6293925"/>
              <a:gd name="connsiteX202" fmla="*/ 12033115 w 12490315"/>
              <a:gd name="connsiteY202" fmla="*/ 4066203 h 6293925"/>
              <a:gd name="connsiteX203" fmla="*/ 12081753 w 12490315"/>
              <a:gd name="connsiteY203" fmla="*/ 4046748 h 6293925"/>
              <a:gd name="connsiteX204" fmla="*/ 12101209 w 12490315"/>
              <a:gd name="connsiteY204" fmla="*/ 4027293 h 6293925"/>
              <a:gd name="connsiteX205" fmla="*/ 12140119 w 12490315"/>
              <a:gd name="connsiteY205" fmla="*/ 3998110 h 6293925"/>
              <a:gd name="connsiteX206" fmla="*/ 12198485 w 12490315"/>
              <a:gd name="connsiteY206" fmla="*/ 3959199 h 6293925"/>
              <a:gd name="connsiteX207" fmla="*/ 12266579 w 12490315"/>
              <a:gd name="connsiteY207" fmla="*/ 3871650 h 6293925"/>
              <a:gd name="connsiteX208" fmla="*/ 12286034 w 12490315"/>
              <a:gd name="connsiteY208" fmla="*/ 3813284 h 6293925"/>
              <a:gd name="connsiteX209" fmla="*/ 12354128 w 12490315"/>
              <a:gd name="connsiteY209" fmla="*/ 3716007 h 6293925"/>
              <a:gd name="connsiteX210" fmla="*/ 12422221 w 12490315"/>
              <a:gd name="connsiteY210" fmla="*/ 3531182 h 6293925"/>
              <a:gd name="connsiteX211" fmla="*/ 12441677 w 12490315"/>
              <a:gd name="connsiteY211" fmla="*/ 3443633 h 6293925"/>
              <a:gd name="connsiteX212" fmla="*/ 12461132 w 12490315"/>
              <a:gd name="connsiteY212" fmla="*/ 3394995 h 6293925"/>
              <a:gd name="connsiteX213" fmla="*/ 12490315 w 12490315"/>
              <a:gd name="connsiteY213" fmla="*/ 3297718 h 6293925"/>
              <a:gd name="connsiteX214" fmla="*/ 12470860 w 12490315"/>
              <a:gd name="connsiteY214" fmla="*/ 3200442 h 6293925"/>
              <a:gd name="connsiteX215" fmla="*/ 12451404 w 12490315"/>
              <a:gd name="connsiteY215" fmla="*/ 3161531 h 6293925"/>
              <a:gd name="connsiteX216" fmla="*/ 12441677 w 12490315"/>
              <a:gd name="connsiteY216" fmla="*/ 3103165 h 6293925"/>
              <a:gd name="connsiteX217" fmla="*/ 12393038 w 12490315"/>
              <a:gd name="connsiteY217" fmla="*/ 2966978 h 6293925"/>
              <a:gd name="connsiteX218" fmla="*/ 12373583 w 12490315"/>
              <a:gd name="connsiteY218" fmla="*/ 2879429 h 6293925"/>
              <a:gd name="connsiteX219" fmla="*/ 12363855 w 12490315"/>
              <a:gd name="connsiteY219" fmla="*/ 2811335 h 6293925"/>
              <a:gd name="connsiteX0" fmla="*/ 0 w 12490315"/>
              <a:gd name="connsiteY0" fmla="*/ 749071 h 6293925"/>
              <a:gd name="connsiteX1" fmla="*/ 97277 w 12490315"/>
              <a:gd name="connsiteY1" fmla="*/ 817165 h 6293925"/>
              <a:gd name="connsiteX2" fmla="*/ 165370 w 12490315"/>
              <a:gd name="connsiteY2" fmla="*/ 836620 h 6293925"/>
              <a:gd name="connsiteX3" fmla="*/ 204281 w 12490315"/>
              <a:gd name="connsiteY3" fmla="*/ 856076 h 6293925"/>
              <a:gd name="connsiteX4" fmla="*/ 282102 w 12490315"/>
              <a:gd name="connsiteY4" fmla="*/ 885259 h 6293925"/>
              <a:gd name="connsiteX5" fmla="*/ 408562 w 12490315"/>
              <a:gd name="connsiteY5" fmla="*/ 943625 h 6293925"/>
              <a:gd name="connsiteX6" fmla="*/ 447472 w 12490315"/>
              <a:gd name="connsiteY6" fmla="*/ 953352 h 6293925"/>
              <a:gd name="connsiteX7" fmla="*/ 505838 w 12490315"/>
              <a:gd name="connsiteY7" fmla="*/ 972807 h 6293925"/>
              <a:gd name="connsiteX8" fmla="*/ 544749 w 12490315"/>
              <a:gd name="connsiteY8" fmla="*/ 982535 h 6293925"/>
              <a:gd name="connsiteX9" fmla="*/ 680936 w 12490315"/>
              <a:gd name="connsiteY9" fmla="*/ 1021446 h 6293925"/>
              <a:gd name="connsiteX10" fmla="*/ 710119 w 12490315"/>
              <a:gd name="connsiteY10" fmla="*/ 1031173 h 6293925"/>
              <a:gd name="connsiteX11" fmla="*/ 758757 w 12490315"/>
              <a:gd name="connsiteY11" fmla="*/ 1050629 h 6293925"/>
              <a:gd name="connsiteX12" fmla="*/ 875489 w 12490315"/>
              <a:gd name="connsiteY12" fmla="*/ 1070084 h 6293925"/>
              <a:gd name="connsiteX13" fmla="*/ 1031132 w 12490315"/>
              <a:gd name="connsiteY13" fmla="*/ 1099267 h 6293925"/>
              <a:gd name="connsiteX14" fmla="*/ 1089498 w 12490315"/>
              <a:gd name="connsiteY14" fmla="*/ 1108995 h 6293925"/>
              <a:gd name="connsiteX15" fmla="*/ 1303506 w 12490315"/>
              <a:gd name="connsiteY15" fmla="*/ 1128450 h 6293925"/>
              <a:gd name="connsiteX16" fmla="*/ 1498060 w 12490315"/>
              <a:gd name="connsiteY16" fmla="*/ 1157633 h 6293925"/>
              <a:gd name="connsiteX17" fmla="*/ 1595336 w 12490315"/>
              <a:gd name="connsiteY17" fmla="*/ 1167361 h 6293925"/>
              <a:gd name="connsiteX18" fmla="*/ 1663430 w 12490315"/>
              <a:gd name="connsiteY18" fmla="*/ 1186816 h 6293925"/>
              <a:gd name="connsiteX19" fmla="*/ 1750979 w 12490315"/>
              <a:gd name="connsiteY19" fmla="*/ 1196544 h 6293925"/>
              <a:gd name="connsiteX20" fmla="*/ 1945532 w 12490315"/>
              <a:gd name="connsiteY20" fmla="*/ 1215999 h 6293925"/>
              <a:gd name="connsiteX21" fmla="*/ 2276272 w 12490315"/>
              <a:gd name="connsiteY21" fmla="*/ 1245182 h 6293925"/>
              <a:gd name="connsiteX22" fmla="*/ 2645923 w 12490315"/>
              <a:gd name="connsiteY22" fmla="*/ 1264637 h 6293925"/>
              <a:gd name="connsiteX23" fmla="*/ 4036979 w 12490315"/>
              <a:gd name="connsiteY23" fmla="*/ 1245182 h 6293925"/>
              <a:gd name="connsiteX24" fmla="*/ 4202349 w 12490315"/>
              <a:gd name="connsiteY24" fmla="*/ 1225727 h 6293925"/>
              <a:gd name="connsiteX25" fmla="*/ 4387174 w 12490315"/>
              <a:gd name="connsiteY25" fmla="*/ 1196544 h 6293925"/>
              <a:gd name="connsiteX26" fmla="*/ 4523362 w 12490315"/>
              <a:gd name="connsiteY26" fmla="*/ 1177088 h 6293925"/>
              <a:gd name="connsiteX27" fmla="*/ 4640094 w 12490315"/>
              <a:gd name="connsiteY27" fmla="*/ 1157633 h 6293925"/>
              <a:gd name="connsiteX28" fmla="*/ 4679004 w 12490315"/>
              <a:gd name="connsiteY28" fmla="*/ 1147905 h 6293925"/>
              <a:gd name="connsiteX29" fmla="*/ 4786009 w 12490315"/>
              <a:gd name="connsiteY29" fmla="*/ 1128450 h 6293925"/>
              <a:gd name="connsiteX30" fmla="*/ 4863830 w 12490315"/>
              <a:gd name="connsiteY30" fmla="*/ 1089539 h 6293925"/>
              <a:gd name="connsiteX31" fmla="*/ 4941651 w 12490315"/>
              <a:gd name="connsiteY31" fmla="*/ 1050629 h 6293925"/>
              <a:gd name="connsiteX32" fmla="*/ 4970834 w 12490315"/>
              <a:gd name="connsiteY32" fmla="*/ 1040901 h 6293925"/>
              <a:gd name="connsiteX33" fmla="*/ 5019472 w 12490315"/>
              <a:gd name="connsiteY33" fmla="*/ 1011718 h 6293925"/>
              <a:gd name="connsiteX34" fmla="*/ 5048655 w 12490315"/>
              <a:gd name="connsiteY34" fmla="*/ 992263 h 6293925"/>
              <a:gd name="connsiteX35" fmla="*/ 5107021 w 12490315"/>
              <a:gd name="connsiteY35" fmla="*/ 963080 h 6293925"/>
              <a:gd name="connsiteX36" fmla="*/ 5165387 w 12490315"/>
              <a:gd name="connsiteY36" fmla="*/ 914442 h 6293925"/>
              <a:gd name="connsiteX37" fmla="*/ 5194570 w 12490315"/>
              <a:gd name="connsiteY37" fmla="*/ 875531 h 6293925"/>
              <a:gd name="connsiteX38" fmla="*/ 5223753 w 12490315"/>
              <a:gd name="connsiteY38" fmla="*/ 846348 h 6293925"/>
              <a:gd name="connsiteX39" fmla="*/ 5281714 w 12490315"/>
              <a:gd name="connsiteY39" fmla="*/ 787779 h 6293925"/>
              <a:gd name="connsiteX40" fmla="*/ 5306134 w 12490315"/>
              <a:gd name="connsiteY40" fmla="*/ 729008 h 6293925"/>
              <a:gd name="connsiteX41" fmla="*/ 5335317 w 12490315"/>
              <a:gd name="connsiteY41" fmla="*/ 685537 h 6293925"/>
              <a:gd name="connsiteX42" fmla="*/ 5359332 w 12490315"/>
              <a:gd name="connsiteY42" fmla="*/ 641864 h 6293925"/>
              <a:gd name="connsiteX43" fmla="*/ 5393076 w 12490315"/>
              <a:gd name="connsiteY43" fmla="*/ 531718 h 6293925"/>
              <a:gd name="connsiteX44" fmla="*/ 5315457 w 12490315"/>
              <a:gd name="connsiteY44" fmla="*/ 233505 h 6293925"/>
              <a:gd name="connsiteX45" fmla="*/ 5262056 w 12490315"/>
              <a:gd name="connsiteY45" fmla="*/ 141801 h 6293925"/>
              <a:gd name="connsiteX46" fmla="*/ 5145729 w 12490315"/>
              <a:gd name="connsiteY46" fmla="*/ 54051 h 6293925"/>
              <a:gd name="connsiteX47" fmla="*/ 5111176 w 12490315"/>
              <a:gd name="connsiteY47" fmla="*/ 30035 h 6293925"/>
              <a:gd name="connsiteX48" fmla="*/ 5067705 w 12490315"/>
              <a:gd name="connsiteY48" fmla="*/ 10377 h 6293925"/>
              <a:gd name="connsiteX49" fmla="*/ 4873943 w 12490315"/>
              <a:gd name="connsiteY49" fmla="*/ 2065 h 6293925"/>
              <a:gd name="connsiteX50" fmla="*/ 4679004 w 12490315"/>
              <a:gd name="connsiteY50" fmla="*/ 48680 h 6293925"/>
              <a:gd name="connsiteX51" fmla="*/ 4610911 w 12490315"/>
              <a:gd name="connsiteY51" fmla="*/ 87590 h 6293925"/>
              <a:gd name="connsiteX52" fmla="*/ 4572000 w 12490315"/>
              <a:gd name="connsiteY52" fmla="*/ 97318 h 6293925"/>
              <a:gd name="connsiteX53" fmla="*/ 4513634 w 12490315"/>
              <a:gd name="connsiteY53" fmla="*/ 145956 h 6293925"/>
              <a:gd name="connsiteX54" fmla="*/ 4474723 w 12490315"/>
              <a:gd name="connsiteY54" fmla="*/ 184867 h 6293925"/>
              <a:gd name="connsiteX55" fmla="*/ 4416357 w 12490315"/>
              <a:gd name="connsiteY55" fmla="*/ 223778 h 6293925"/>
              <a:gd name="connsiteX56" fmla="*/ 4387174 w 12490315"/>
              <a:gd name="connsiteY56" fmla="*/ 243233 h 6293925"/>
              <a:gd name="connsiteX57" fmla="*/ 4348264 w 12490315"/>
              <a:gd name="connsiteY57" fmla="*/ 301599 h 6293925"/>
              <a:gd name="connsiteX58" fmla="*/ 4309353 w 12490315"/>
              <a:gd name="connsiteY58" fmla="*/ 330782 h 6293925"/>
              <a:gd name="connsiteX59" fmla="*/ 4270443 w 12490315"/>
              <a:gd name="connsiteY59" fmla="*/ 389148 h 6293925"/>
              <a:gd name="connsiteX60" fmla="*/ 4231532 w 12490315"/>
              <a:gd name="connsiteY60" fmla="*/ 457242 h 6293925"/>
              <a:gd name="connsiteX61" fmla="*/ 4173166 w 12490315"/>
              <a:gd name="connsiteY61" fmla="*/ 535063 h 6293925"/>
              <a:gd name="connsiteX62" fmla="*/ 4134255 w 12490315"/>
              <a:gd name="connsiteY62" fmla="*/ 622612 h 6293925"/>
              <a:gd name="connsiteX63" fmla="*/ 4105072 w 12490315"/>
              <a:gd name="connsiteY63" fmla="*/ 680978 h 6293925"/>
              <a:gd name="connsiteX64" fmla="*/ 4085617 w 12490315"/>
              <a:gd name="connsiteY64" fmla="*/ 710161 h 6293925"/>
              <a:gd name="connsiteX65" fmla="*/ 4056434 w 12490315"/>
              <a:gd name="connsiteY65" fmla="*/ 797710 h 6293925"/>
              <a:gd name="connsiteX66" fmla="*/ 4036979 w 12490315"/>
              <a:gd name="connsiteY66" fmla="*/ 856076 h 6293925"/>
              <a:gd name="connsiteX67" fmla="*/ 4007796 w 12490315"/>
              <a:gd name="connsiteY67" fmla="*/ 953352 h 6293925"/>
              <a:gd name="connsiteX68" fmla="*/ 3998068 w 12490315"/>
              <a:gd name="connsiteY68" fmla="*/ 1021446 h 6293925"/>
              <a:gd name="connsiteX69" fmla="*/ 3988340 w 12490315"/>
              <a:gd name="connsiteY69" fmla="*/ 1060356 h 6293925"/>
              <a:gd name="connsiteX70" fmla="*/ 3968885 w 12490315"/>
              <a:gd name="connsiteY70" fmla="*/ 1157633 h 6293925"/>
              <a:gd name="connsiteX71" fmla="*/ 3978613 w 12490315"/>
              <a:gd name="connsiteY71" fmla="*/ 1566195 h 6293925"/>
              <a:gd name="connsiteX72" fmla="*/ 4027251 w 12490315"/>
              <a:gd name="connsiteY72" fmla="*/ 1653744 h 6293925"/>
              <a:gd name="connsiteX73" fmla="*/ 4056434 w 12490315"/>
              <a:gd name="connsiteY73" fmla="*/ 1731565 h 6293925"/>
              <a:gd name="connsiteX74" fmla="*/ 4085617 w 12490315"/>
              <a:gd name="connsiteY74" fmla="*/ 1789931 h 6293925"/>
              <a:gd name="connsiteX75" fmla="*/ 4095345 w 12490315"/>
              <a:gd name="connsiteY75" fmla="*/ 1819114 h 6293925"/>
              <a:gd name="connsiteX76" fmla="*/ 4134255 w 12490315"/>
              <a:gd name="connsiteY76" fmla="*/ 1896935 h 6293925"/>
              <a:gd name="connsiteX77" fmla="*/ 4153711 w 12490315"/>
              <a:gd name="connsiteY77" fmla="*/ 1935846 h 6293925"/>
              <a:gd name="connsiteX78" fmla="*/ 4173166 w 12490315"/>
              <a:gd name="connsiteY78" fmla="*/ 1974756 h 6293925"/>
              <a:gd name="connsiteX79" fmla="*/ 4202349 w 12490315"/>
              <a:gd name="connsiteY79" fmla="*/ 2013667 h 6293925"/>
              <a:gd name="connsiteX80" fmla="*/ 4231532 w 12490315"/>
              <a:gd name="connsiteY80" fmla="*/ 2062305 h 6293925"/>
              <a:gd name="connsiteX81" fmla="*/ 4270443 w 12490315"/>
              <a:gd name="connsiteY81" fmla="*/ 2101216 h 6293925"/>
              <a:gd name="connsiteX82" fmla="*/ 4309353 w 12490315"/>
              <a:gd name="connsiteY82" fmla="*/ 2159582 h 6293925"/>
              <a:gd name="connsiteX83" fmla="*/ 4328809 w 12490315"/>
              <a:gd name="connsiteY83" fmla="*/ 2188765 h 6293925"/>
              <a:gd name="connsiteX84" fmla="*/ 4357991 w 12490315"/>
              <a:gd name="connsiteY84" fmla="*/ 2208220 h 6293925"/>
              <a:gd name="connsiteX85" fmla="*/ 4396902 w 12490315"/>
              <a:gd name="connsiteY85" fmla="*/ 2256859 h 6293925"/>
              <a:gd name="connsiteX86" fmla="*/ 4426085 w 12490315"/>
              <a:gd name="connsiteY86" fmla="*/ 2295769 h 6293925"/>
              <a:gd name="connsiteX87" fmla="*/ 4455268 w 12490315"/>
              <a:gd name="connsiteY87" fmla="*/ 2324952 h 6293925"/>
              <a:gd name="connsiteX88" fmla="*/ 4484451 w 12490315"/>
              <a:gd name="connsiteY88" fmla="*/ 2363863 h 6293925"/>
              <a:gd name="connsiteX89" fmla="*/ 4503906 w 12490315"/>
              <a:gd name="connsiteY89" fmla="*/ 2393046 h 6293925"/>
              <a:gd name="connsiteX90" fmla="*/ 4533089 w 12490315"/>
              <a:gd name="connsiteY90" fmla="*/ 2422229 h 6293925"/>
              <a:gd name="connsiteX91" fmla="*/ 4562272 w 12490315"/>
              <a:gd name="connsiteY91" fmla="*/ 2470867 h 6293925"/>
              <a:gd name="connsiteX92" fmla="*/ 4601183 w 12490315"/>
              <a:gd name="connsiteY92" fmla="*/ 2519505 h 6293925"/>
              <a:gd name="connsiteX93" fmla="*/ 4610911 w 12490315"/>
              <a:gd name="connsiteY93" fmla="*/ 2548688 h 6293925"/>
              <a:gd name="connsiteX94" fmla="*/ 4630366 w 12490315"/>
              <a:gd name="connsiteY94" fmla="*/ 2568144 h 6293925"/>
              <a:gd name="connsiteX95" fmla="*/ 4649821 w 12490315"/>
              <a:gd name="connsiteY95" fmla="*/ 2597327 h 6293925"/>
              <a:gd name="connsiteX96" fmla="*/ 4679004 w 12490315"/>
              <a:gd name="connsiteY96" fmla="*/ 2626510 h 6293925"/>
              <a:gd name="connsiteX97" fmla="*/ 4737370 w 12490315"/>
              <a:gd name="connsiteY97" fmla="*/ 2723786 h 6293925"/>
              <a:gd name="connsiteX98" fmla="*/ 4756826 w 12490315"/>
              <a:gd name="connsiteY98" fmla="*/ 2752969 h 6293925"/>
              <a:gd name="connsiteX99" fmla="*/ 4815191 w 12490315"/>
              <a:gd name="connsiteY99" fmla="*/ 2850246 h 6293925"/>
              <a:gd name="connsiteX100" fmla="*/ 4834647 w 12490315"/>
              <a:gd name="connsiteY100" fmla="*/ 2918339 h 6293925"/>
              <a:gd name="connsiteX101" fmla="*/ 4854102 w 12490315"/>
              <a:gd name="connsiteY101" fmla="*/ 2947522 h 6293925"/>
              <a:gd name="connsiteX102" fmla="*/ 4873557 w 12490315"/>
              <a:gd name="connsiteY102" fmla="*/ 3054527 h 6293925"/>
              <a:gd name="connsiteX103" fmla="*/ 4902740 w 12490315"/>
              <a:gd name="connsiteY103" fmla="*/ 3122620 h 6293925"/>
              <a:gd name="connsiteX104" fmla="*/ 4912468 w 12490315"/>
              <a:gd name="connsiteY104" fmla="*/ 3249080 h 6293925"/>
              <a:gd name="connsiteX105" fmla="*/ 4931923 w 12490315"/>
              <a:gd name="connsiteY105" fmla="*/ 3356084 h 6293925"/>
              <a:gd name="connsiteX106" fmla="*/ 4912468 w 12490315"/>
              <a:gd name="connsiteY106" fmla="*/ 3501999 h 6293925"/>
              <a:gd name="connsiteX107" fmla="*/ 4902740 w 12490315"/>
              <a:gd name="connsiteY107" fmla="*/ 3589548 h 6293925"/>
              <a:gd name="connsiteX108" fmla="*/ 4873557 w 12490315"/>
              <a:gd name="connsiteY108" fmla="*/ 3657642 h 6293925"/>
              <a:gd name="connsiteX109" fmla="*/ 4863830 w 12490315"/>
              <a:gd name="connsiteY109" fmla="*/ 3686825 h 6293925"/>
              <a:gd name="connsiteX110" fmla="*/ 4824919 w 12490315"/>
              <a:gd name="connsiteY110" fmla="*/ 3745190 h 6293925"/>
              <a:gd name="connsiteX111" fmla="*/ 4786009 w 12490315"/>
              <a:gd name="connsiteY111" fmla="*/ 3823012 h 6293925"/>
              <a:gd name="connsiteX112" fmla="*/ 4766553 w 12490315"/>
              <a:gd name="connsiteY112" fmla="*/ 3852195 h 6293925"/>
              <a:gd name="connsiteX113" fmla="*/ 4747098 w 12490315"/>
              <a:gd name="connsiteY113" fmla="*/ 3900833 h 6293925"/>
              <a:gd name="connsiteX114" fmla="*/ 4737370 w 12490315"/>
              <a:gd name="connsiteY114" fmla="*/ 3930016 h 6293925"/>
              <a:gd name="connsiteX115" fmla="*/ 4708187 w 12490315"/>
              <a:gd name="connsiteY115" fmla="*/ 3978654 h 6293925"/>
              <a:gd name="connsiteX116" fmla="*/ 4698460 w 12490315"/>
              <a:gd name="connsiteY116" fmla="*/ 4017565 h 6293925"/>
              <a:gd name="connsiteX117" fmla="*/ 4679004 w 12490315"/>
              <a:gd name="connsiteY117" fmla="*/ 4037020 h 6293925"/>
              <a:gd name="connsiteX118" fmla="*/ 4669277 w 12490315"/>
              <a:gd name="connsiteY118" fmla="*/ 4075931 h 6293925"/>
              <a:gd name="connsiteX119" fmla="*/ 4649821 w 12490315"/>
              <a:gd name="connsiteY119" fmla="*/ 4095386 h 6293925"/>
              <a:gd name="connsiteX120" fmla="*/ 4630366 w 12490315"/>
              <a:gd name="connsiteY120" fmla="*/ 4124569 h 6293925"/>
              <a:gd name="connsiteX121" fmla="*/ 4610911 w 12490315"/>
              <a:gd name="connsiteY121" fmla="*/ 4163480 h 6293925"/>
              <a:gd name="connsiteX122" fmla="*/ 4601183 w 12490315"/>
              <a:gd name="connsiteY122" fmla="*/ 4192663 h 6293925"/>
              <a:gd name="connsiteX123" fmla="*/ 4572000 w 12490315"/>
              <a:gd name="connsiteY123" fmla="*/ 4231573 h 6293925"/>
              <a:gd name="connsiteX124" fmla="*/ 4533089 w 12490315"/>
              <a:gd name="connsiteY124" fmla="*/ 4309395 h 6293925"/>
              <a:gd name="connsiteX125" fmla="*/ 4503906 w 12490315"/>
              <a:gd name="connsiteY125" fmla="*/ 4377488 h 6293925"/>
              <a:gd name="connsiteX126" fmla="*/ 4494179 w 12490315"/>
              <a:gd name="connsiteY126" fmla="*/ 4445582 h 6293925"/>
              <a:gd name="connsiteX127" fmla="*/ 4455876 w 12490315"/>
              <a:gd name="connsiteY127" fmla="*/ 4494018 h 6293925"/>
              <a:gd name="connsiteX128" fmla="*/ 4433888 w 12490315"/>
              <a:gd name="connsiteY128" fmla="*/ 4777741 h 6293925"/>
              <a:gd name="connsiteX129" fmla="*/ 4448175 w 12490315"/>
              <a:gd name="connsiteY129" fmla="*/ 4944429 h 6293925"/>
              <a:gd name="connsiteX130" fmla="*/ 4470568 w 12490315"/>
              <a:gd name="connsiteY130" fmla="*/ 5033599 h 6293925"/>
              <a:gd name="connsiteX131" fmla="*/ 4504514 w 12490315"/>
              <a:gd name="connsiteY131" fmla="*/ 5106455 h 6293925"/>
              <a:gd name="connsiteX132" fmla="*/ 4538258 w 12490315"/>
              <a:gd name="connsiteY132" fmla="*/ 5169584 h 6293925"/>
              <a:gd name="connsiteX133" fmla="*/ 4572203 w 12490315"/>
              <a:gd name="connsiteY133" fmla="*/ 5247809 h 6293925"/>
              <a:gd name="connsiteX134" fmla="*/ 4601183 w 12490315"/>
              <a:gd name="connsiteY134" fmla="*/ 5291888 h 6293925"/>
              <a:gd name="connsiteX135" fmla="*/ 4630366 w 12490315"/>
              <a:gd name="connsiteY135" fmla="*/ 5330799 h 6293925"/>
              <a:gd name="connsiteX136" fmla="*/ 4649821 w 12490315"/>
              <a:gd name="connsiteY136" fmla="*/ 5389165 h 6293925"/>
              <a:gd name="connsiteX137" fmla="*/ 4708187 w 12490315"/>
              <a:gd name="connsiteY137" fmla="*/ 5486442 h 6293925"/>
              <a:gd name="connsiteX138" fmla="*/ 4746490 w 12490315"/>
              <a:gd name="connsiteY138" fmla="*/ 5515625 h 6293925"/>
              <a:gd name="connsiteX139" fmla="*/ 4776281 w 12490315"/>
              <a:gd name="connsiteY139" fmla="*/ 5593446 h 6293925"/>
              <a:gd name="connsiteX140" fmla="*/ 4824514 w 12490315"/>
              <a:gd name="connsiteY140" fmla="*/ 5656169 h 6293925"/>
              <a:gd name="connsiteX141" fmla="*/ 4893418 w 12490315"/>
              <a:gd name="connsiteY141" fmla="*/ 5715346 h 6293925"/>
              <a:gd name="connsiteX142" fmla="*/ 4931923 w 12490315"/>
              <a:gd name="connsiteY142" fmla="*/ 5758816 h 6293925"/>
              <a:gd name="connsiteX143" fmla="*/ 5019472 w 12490315"/>
              <a:gd name="connsiteY143" fmla="*/ 5826910 h 6293925"/>
              <a:gd name="connsiteX144" fmla="*/ 5058383 w 12490315"/>
              <a:gd name="connsiteY144" fmla="*/ 5846365 h 6293925"/>
              <a:gd name="connsiteX145" fmla="*/ 5087566 w 12490315"/>
              <a:gd name="connsiteY145" fmla="*/ 5875548 h 6293925"/>
              <a:gd name="connsiteX146" fmla="*/ 5126477 w 12490315"/>
              <a:gd name="connsiteY146" fmla="*/ 5885276 h 6293925"/>
              <a:gd name="connsiteX147" fmla="*/ 5165387 w 12490315"/>
              <a:gd name="connsiteY147" fmla="*/ 5904731 h 6293925"/>
              <a:gd name="connsiteX148" fmla="*/ 5204298 w 12490315"/>
              <a:gd name="connsiteY148" fmla="*/ 5933914 h 6293925"/>
              <a:gd name="connsiteX149" fmla="*/ 5282119 w 12490315"/>
              <a:gd name="connsiteY149" fmla="*/ 5953369 h 6293925"/>
              <a:gd name="connsiteX150" fmla="*/ 5369668 w 12490315"/>
              <a:gd name="connsiteY150" fmla="*/ 5992280 h 6293925"/>
              <a:gd name="connsiteX151" fmla="*/ 5428034 w 12490315"/>
              <a:gd name="connsiteY151" fmla="*/ 6021463 h 6293925"/>
              <a:gd name="connsiteX152" fmla="*/ 5554494 w 12490315"/>
              <a:gd name="connsiteY152" fmla="*/ 6060373 h 6293925"/>
              <a:gd name="connsiteX153" fmla="*/ 5661498 w 12490315"/>
              <a:gd name="connsiteY153" fmla="*/ 6089556 h 6293925"/>
              <a:gd name="connsiteX154" fmla="*/ 5700409 w 12490315"/>
              <a:gd name="connsiteY154" fmla="*/ 6109012 h 6293925"/>
              <a:gd name="connsiteX155" fmla="*/ 5768502 w 12490315"/>
              <a:gd name="connsiteY155" fmla="*/ 6118739 h 6293925"/>
              <a:gd name="connsiteX156" fmla="*/ 5817140 w 12490315"/>
              <a:gd name="connsiteY156" fmla="*/ 6128467 h 6293925"/>
              <a:gd name="connsiteX157" fmla="*/ 5856051 w 12490315"/>
              <a:gd name="connsiteY157" fmla="*/ 6147922 h 6293925"/>
              <a:gd name="connsiteX158" fmla="*/ 5924145 w 12490315"/>
              <a:gd name="connsiteY158" fmla="*/ 6167378 h 6293925"/>
              <a:gd name="connsiteX159" fmla="*/ 5982511 w 12490315"/>
              <a:gd name="connsiteY159" fmla="*/ 6177105 h 6293925"/>
              <a:gd name="connsiteX160" fmla="*/ 6021421 w 12490315"/>
              <a:gd name="connsiteY160" fmla="*/ 6186833 h 6293925"/>
              <a:gd name="connsiteX161" fmla="*/ 6070060 w 12490315"/>
              <a:gd name="connsiteY161" fmla="*/ 6196561 h 6293925"/>
              <a:gd name="connsiteX162" fmla="*/ 6138153 w 12490315"/>
              <a:gd name="connsiteY162" fmla="*/ 6216016 h 6293925"/>
              <a:gd name="connsiteX163" fmla="*/ 6322979 w 12490315"/>
              <a:gd name="connsiteY163" fmla="*/ 6245199 h 6293925"/>
              <a:gd name="connsiteX164" fmla="*/ 6381345 w 12490315"/>
              <a:gd name="connsiteY164" fmla="*/ 6254927 h 6293925"/>
              <a:gd name="connsiteX165" fmla="*/ 6488349 w 12490315"/>
              <a:gd name="connsiteY165" fmla="*/ 6264654 h 6293925"/>
              <a:gd name="connsiteX166" fmla="*/ 6686550 w 12490315"/>
              <a:gd name="connsiteY166" fmla="*/ 6287454 h 6293925"/>
              <a:gd name="connsiteX167" fmla="*/ 7208196 w 12490315"/>
              <a:gd name="connsiteY167" fmla="*/ 6293837 h 6293925"/>
              <a:gd name="connsiteX168" fmla="*/ 7996136 w 12490315"/>
              <a:gd name="connsiteY168" fmla="*/ 6284110 h 6293925"/>
              <a:gd name="connsiteX169" fmla="*/ 8073957 w 12490315"/>
              <a:gd name="connsiteY169" fmla="*/ 6274382 h 6293925"/>
              <a:gd name="connsiteX170" fmla="*/ 8200417 w 12490315"/>
              <a:gd name="connsiteY170" fmla="*/ 6264654 h 6293925"/>
              <a:gd name="connsiteX171" fmla="*/ 8307016 w 12490315"/>
              <a:gd name="connsiteY171" fmla="*/ 6264046 h 6293925"/>
              <a:gd name="connsiteX172" fmla="*/ 8482924 w 12490315"/>
              <a:gd name="connsiteY172" fmla="*/ 6244794 h 6293925"/>
              <a:gd name="connsiteX173" fmla="*/ 8588915 w 12490315"/>
              <a:gd name="connsiteY173" fmla="*/ 6234863 h 6293925"/>
              <a:gd name="connsiteX174" fmla="*/ 8749928 w 12490315"/>
              <a:gd name="connsiteY174" fmla="*/ 6210646 h 6293925"/>
              <a:gd name="connsiteX175" fmla="*/ 8853488 w 12490315"/>
              <a:gd name="connsiteY175" fmla="*/ 6192205 h 6293925"/>
              <a:gd name="connsiteX176" fmla="*/ 8924419 w 12490315"/>
              <a:gd name="connsiteY176" fmla="*/ 6176700 h 6293925"/>
              <a:gd name="connsiteX177" fmla="*/ 9007205 w 12490315"/>
              <a:gd name="connsiteY177" fmla="*/ 6147922 h 6293925"/>
              <a:gd name="connsiteX178" fmla="*/ 9069928 w 12490315"/>
              <a:gd name="connsiteY178" fmla="*/ 6142958 h 6293925"/>
              <a:gd name="connsiteX179" fmla="*/ 9153322 w 12490315"/>
              <a:gd name="connsiteY179" fmla="*/ 6104451 h 6293925"/>
              <a:gd name="connsiteX180" fmla="*/ 9221821 w 12490315"/>
              <a:gd name="connsiteY180" fmla="*/ 6080031 h 6293925"/>
              <a:gd name="connsiteX181" fmla="*/ 9251004 w 12490315"/>
              <a:gd name="connsiteY181" fmla="*/ 6051051 h 6293925"/>
              <a:gd name="connsiteX182" fmla="*/ 9377464 w 12490315"/>
              <a:gd name="connsiteY182" fmla="*/ 5972825 h 6293925"/>
              <a:gd name="connsiteX183" fmla="*/ 9465013 w 12490315"/>
              <a:gd name="connsiteY183" fmla="*/ 5924186 h 6293925"/>
              <a:gd name="connsiteX184" fmla="*/ 9620655 w 12490315"/>
              <a:gd name="connsiteY184" fmla="*/ 5768544 h 6293925"/>
              <a:gd name="connsiteX185" fmla="*/ 9679021 w 12490315"/>
              <a:gd name="connsiteY185" fmla="*/ 5680995 h 6293925"/>
              <a:gd name="connsiteX186" fmla="*/ 9893030 w 12490315"/>
              <a:gd name="connsiteY186" fmla="*/ 5379437 h 6293925"/>
              <a:gd name="connsiteX187" fmla="*/ 9970851 w 12490315"/>
              <a:gd name="connsiteY187" fmla="*/ 5252978 h 6293925"/>
              <a:gd name="connsiteX188" fmla="*/ 10009762 w 12490315"/>
              <a:gd name="connsiteY188" fmla="*/ 5145973 h 6293925"/>
              <a:gd name="connsiteX189" fmla="*/ 10077855 w 12490315"/>
              <a:gd name="connsiteY189" fmla="*/ 5048697 h 6293925"/>
              <a:gd name="connsiteX190" fmla="*/ 10116766 w 12490315"/>
              <a:gd name="connsiteY190" fmla="*/ 4980603 h 6293925"/>
              <a:gd name="connsiteX191" fmla="*/ 10272409 w 12490315"/>
              <a:gd name="connsiteY191" fmla="*/ 4708229 h 6293925"/>
              <a:gd name="connsiteX192" fmla="*/ 10359957 w 12490315"/>
              <a:gd name="connsiteY192" fmla="*/ 4601225 h 6293925"/>
              <a:gd name="connsiteX193" fmla="*/ 10554511 w 12490315"/>
              <a:gd name="connsiteY193" fmla="*/ 4455310 h 6293925"/>
              <a:gd name="connsiteX194" fmla="*/ 10778247 w 12490315"/>
              <a:gd name="connsiteY194" fmla="*/ 4309395 h 6293925"/>
              <a:gd name="connsiteX195" fmla="*/ 10826885 w 12490315"/>
              <a:gd name="connsiteY195" fmla="*/ 4270484 h 6293925"/>
              <a:gd name="connsiteX196" fmla="*/ 10963072 w 12490315"/>
              <a:gd name="connsiteY196" fmla="*/ 4221846 h 6293925"/>
              <a:gd name="connsiteX197" fmla="*/ 11099260 w 12490315"/>
              <a:gd name="connsiteY197" fmla="*/ 4182935 h 6293925"/>
              <a:gd name="connsiteX198" fmla="*/ 11177081 w 12490315"/>
              <a:gd name="connsiteY198" fmla="*/ 4163480 h 6293925"/>
              <a:gd name="connsiteX199" fmla="*/ 11663464 w 12490315"/>
              <a:gd name="connsiteY199" fmla="*/ 4134297 h 6293925"/>
              <a:gd name="connsiteX200" fmla="*/ 11819106 w 12490315"/>
              <a:gd name="connsiteY200" fmla="*/ 4114842 h 6293925"/>
              <a:gd name="connsiteX201" fmla="*/ 11877472 w 12490315"/>
              <a:gd name="connsiteY201" fmla="*/ 4105114 h 6293925"/>
              <a:gd name="connsiteX202" fmla="*/ 12033115 w 12490315"/>
              <a:gd name="connsiteY202" fmla="*/ 4066203 h 6293925"/>
              <a:gd name="connsiteX203" fmla="*/ 12081753 w 12490315"/>
              <a:gd name="connsiteY203" fmla="*/ 4046748 h 6293925"/>
              <a:gd name="connsiteX204" fmla="*/ 12101209 w 12490315"/>
              <a:gd name="connsiteY204" fmla="*/ 4027293 h 6293925"/>
              <a:gd name="connsiteX205" fmla="*/ 12140119 w 12490315"/>
              <a:gd name="connsiteY205" fmla="*/ 3998110 h 6293925"/>
              <a:gd name="connsiteX206" fmla="*/ 12198485 w 12490315"/>
              <a:gd name="connsiteY206" fmla="*/ 3959199 h 6293925"/>
              <a:gd name="connsiteX207" fmla="*/ 12266579 w 12490315"/>
              <a:gd name="connsiteY207" fmla="*/ 3871650 h 6293925"/>
              <a:gd name="connsiteX208" fmla="*/ 12286034 w 12490315"/>
              <a:gd name="connsiteY208" fmla="*/ 3813284 h 6293925"/>
              <a:gd name="connsiteX209" fmla="*/ 12354128 w 12490315"/>
              <a:gd name="connsiteY209" fmla="*/ 3716007 h 6293925"/>
              <a:gd name="connsiteX210" fmla="*/ 12422221 w 12490315"/>
              <a:gd name="connsiteY210" fmla="*/ 3531182 h 6293925"/>
              <a:gd name="connsiteX211" fmla="*/ 12441677 w 12490315"/>
              <a:gd name="connsiteY211" fmla="*/ 3443633 h 6293925"/>
              <a:gd name="connsiteX212" fmla="*/ 12461132 w 12490315"/>
              <a:gd name="connsiteY212" fmla="*/ 3394995 h 6293925"/>
              <a:gd name="connsiteX213" fmla="*/ 12490315 w 12490315"/>
              <a:gd name="connsiteY213" fmla="*/ 3297718 h 6293925"/>
              <a:gd name="connsiteX214" fmla="*/ 12470860 w 12490315"/>
              <a:gd name="connsiteY214" fmla="*/ 3200442 h 6293925"/>
              <a:gd name="connsiteX215" fmla="*/ 12451404 w 12490315"/>
              <a:gd name="connsiteY215" fmla="*/ 3161531 h 6293925"/>
              <a:gd name="connsiteX216" fmla="*/ 12441677 w 12490315"/>
              <a:gd name="connsiteY216" fmla="*/ 3103165 h 6293925"/>
              <a:gd name="connsiteX217" fmla="*/ 12393038 w 12490315"/>
              <a:gd name="connsiteY217" fmla="*/ 2966978 h 6293925"/>
              <a:gd name="connsiteX218" fmla="*/ 12373583 w 12490315"/>
              <a:gd name="connsiteY218" fmla="*/ 2879429 h 6293925"/>
              <a:gd name="connsiteX219" fmla="*/ 12363855 w 12490315"/>
              <a:gd name="connsiteY219" fmla="*/ 2811335 h 6293925"/>
              <a:gd name="connsiteX0" fmla="*/ 0 w 12490315"/>
              <a:gd name="connsiteY0" fmla="*/ 749071 h 6293925"/>
              <a:gd name="connsiteX1" fmla="*/ 97277 w 12490315"/>
              <a:gd name="connsiteY1" fmla="*/ 817165 h 6293925"/>
              <a:gd name="connsiteX2" fmla="*/ 165370 w 12490315"/>
              <a:gd name="connsiteY2" fmla="*/ 836620 h 6293925"/>
              <a:gd name="connsiteX3" fmla="*/ 204281 w 12490315"/>
              <a:gd name="connsiteY3" fmla="*/ 856076 h 6293925"/>
              <a:gd name="connsiteX4" fmla="*/ 282102 w 12490315"/>
              <a:gd name="connsiteY4" fmla="*/ 885259 h 6293925"/>
              <a:gd name="connsiteX5" fmla="*/ 408562 w 12490315"/>
              <a:gd name="connsiteY5" fmla="*/ 943625 h 6293925"/>
              <a:gd name="connsiteX6" fmla="*/ 447472 w 12490315"/>
              <a:gd name="connsiteY6" fmla="*/ 953352 h 6293925"/>
              <a:gd name="connsiteX7" fmla="*/ 505838 w 12490315"/>
              <a:gd name="connsiteY7" fmla="*/ 972807 h 6293925"/>
              <a:gd name="connsiteX8" fmla="*/ 544749 w 12490315"/>
              <a:gd name="connsiteY8" fmla="*/ 982535 h 6293925"/>
              <a:gd name="connsiteX9" fmla="*/ 680936 w 12490315"/>
              <a:gd name="connsiteY9" fmla="*/ 1021446 h 6293925"/>
              <a:gd name="connsiteX10" fmla="*/ 710119 w 12490315"/>
              <a:gd name="connsiteY10" fmla="*/ 1031173 h 6293925"/>
              <a:gd name="connsiteX11" fmla="*/ 758757 w 12490315"/>
              <a:gd name="connsiteY11" fmla="*/ 1050629 h 6293925"/>
              <a:gd name="connsiteX12" fmla="*/ 875489 w 12490315"/>
              <a:gd name="connsiteY12" fmla="*/ 1070084 h 6293925"/>
              <a:gd name="connsiteX13" fmla="*/ 1031132 w 12490315"/>
              <a:gd name="connsiteY13" fmla="*/ 1099267 h 6293925"/>
              <a:gd name="connsiteX14" fmla="*/ 1089498 w 12490315"/>
              <a:gd name="connsiteY14" fmla="*/ 1108995 h 6293925"/>
              <a:gd name="connsiteX15" fmla="*/ 1303506 w 12490315"/>
              <a:gd name="connsiteY15" fmla="*/ 1128450 h 6293925"/>
              <a:gd name="connsiteX16" fmla="*/ 1498060 w 12490315"/>
              <a:gd name="connsiteY16" fmla="*/ 1157633 h 6293925"/>
              <a:gd name="connsiteX17" fmla="*/ 1595336 w 12490315"/>
              <a:gd name="connsiteY17" fmla="*/ 1167361 h 6293925"/>
              <a:gd name="connsiteX18" fmla="*/ 1663430 w 12490315"/>
              <a:gd name="connsiteY18" fmla="*/ 1186816 h 6293925"/>
              <a:gd name="connsiteX19" fmla="*/ 1750979 w 12490315"/>
              <a:gd name="connsiteY19" fmla="*/ 1196544 h 6293925"/>
              <a:gd name="connsiteX20" fmla="*/ 1945532 w 12490315"/>
              <a:gd name="connsiteY20" fmla="*/ 1215999 h 6293925"/>
              <a:gd name="connsiteX21" fmla="*/ 2276272 w 12490315"/>
              <a:gd name="connsiteY21" fmla="*/ 1245182 h 6293925"/>
              <a:gd name="connsiteX22" fmla="*/ 2645923 w 12490315"/>
              <a:gd name="connsiteY22" fmla="*/ 1264637 h 6293925"/>
              <a:gd name="connsiteX23" fmla="*/ 4036979 w 12490315"/>
              <a:gd name="connsiteY23" fmla="*/ 1245182 h 6293925"/>
              <a:gd name="connsiteX24" fmla="*/ 4202349 w 12490315"/>
              <a:gd name="connsiteY24" fmla="*/ 1225727 h 6293925"/>
              <a:gd name="connsiteX25" fmla="*/ 4387174 w 12490315"/>
              <a:gd name="connsiteY25" fmla="*/ 1196544 h 6293925"/>
              <a:gd name="connsiteX26" fmla="*/ 4523362 w 12490315"/>
              <a:gd name="connsiteY26" fmla="*/ 1177088 h 6293925"/>
              <a:gd name="connsiteX27" fmla="*/ 4640094 w 12490315"/>
              <a:gd name="connsiteY27" fmla="*/ 1157633 h 6293925"/>
              <a:gd name="connsiteX28" fmla="*/ 4679004 w 12490315"/>
              <a:gd name="connsiteY28" fmla="*/ 1147905 h 6293925"/>
              <a:gd name="connsiteX29" fmla="*/ 4786009 w 12490315"/>
              <a:gd name="connsiteY29" fmla="*/ 1128450 h 6293925"/>
              <a:gd name="connsiteX30" fmla="*/ 4863830 w 12490315"/>
              <a:gd name="connsiteY30" fmla="*/ 1089539 h 6293925"/>
              <a:gd name="connsiteX31" fmla="*/ 4941651 w 12490315"/>
              <a:gd name="connsiteY31" fmla="*/ 1050629 h 6293925"/>
              <a:gd name="connsiteX32" fmla="*/ 4970834 w 12490315"/>
              <a:gd name="connsiteY32" fmla="*/ 1040901 h 6293925"/>
              <a:gd name="connsiteX33" fmla="*/ 5019472 w 12490315"/>
              <a:gd name="connsiteY33" fmla="*/ 1011718 h 6293925"/>
              <a:gd name="connsiteX34" fmla="*/ 5048655 w 12490315"/>
              <a:gd name="connsiteY34" fmla="*/ 992263 h 6293925"/>
              <a:gd name="connsiteX35" fmla="*/ 5107021 w 12490315"/>
              <a:gd name="connsiteY35" fmla="*/ 963080 h 6293925"/>
              <a:gd name="connsiteX36" fmla="*/ 5165387 w 12490315"/>
              <a:gd name="connsiteY36" fmla="*/ 914442 h 6293925"/>
              <a:gd name="connsiteX37" fmla="*/ 5194570 w 12490315"/>
              <a:gd name="connsiteY37" fmla="*/ 875531 h 6293925"/>
              <a:gd name="connsiteX38" fmla="*/ 5223753 w 12490315"/>
              <a:gd name="connsiteY38" fmla="*/ 846348 h 6293925"/>
              <a:gd name="connsiteX39" fmla="*/ 5281714 w 12490315"/>
              <a:gd name="connsiteY39" fmla="*/ 787779 h 6293925"/>
              <a:gd name="connsiteX40" fmla="*/ 5306134 w 12490315"/>
              <a:gd name="connsiteY40" fmla="*/ 729008 h 6293925"/>
              <a:gd name="connsiteX41" fmla="*/ 5335317 w 12490315"/>
              <a:gd name="connsiteY41" fmla="*/ 685537 h 6293925"/>
              <a:gd name="connsiteX42" fmla="*/ 5359332 w 12490315"/>
              <a:gd name="connsiteY42" fmla="*/ 641864 h 6293925"/>
              <a:gd name="connsiteX43" fmla="*/ 5393076 w 12490315"/>
              <a:gd name="connsiteY43" fmla="*/ 531718 h 6293925"/>
              <a:gd name="connsiteX44" fmla="*/ 5315457 w 12490315"/>
              <a:gd name="connsiteY44" fmla="*/ 233505 h 6293925"/>
              <a:gd name="connsiteX45" fmla="*/ 5262056 w 12490315"/>
              <a:gd name="connsiteY45" fmla="*/ 141801 h 6293925"/>
              <a:gd name="connsiteX46" fmla="*/ 5145729 w 12490315"/>
              <a:gd name="connsiteY46" fmla="*/ 54051 h 6293925"/>
              <a:gd name="connsiteX47" fmla="*/ 5111176 w 12490315"/>
              <a:gd name="connsiteY47" fmla="*/ 30035 h 6293925"/>
              <a:gd name="connsiteX48" fmla="*/ 5067705 w 12490315"/>
              <a:gd name="connsiteY48" fmla="*/ 10377 h 6293925"/>
              <a:gd name="connsiteX49" fmla="*/ 4873943 w 12490315"/>
              <a:gd name="connsiteY49" fmla="*/ 2065 h 6293925"/>
              <a:gd name="connsiteX50" fmla="*/ 4679004 w 12490315"/>
              <a:gd name="connsiteY50" fmla="*/ 48680 h 6293925"/>
              <a:gd name="connsiteX51" fmla="*/ 4610911 w 12490315"/>
              <a:gd name="connsiteY51" fmla="*/ 87590 h 6293925"/>
              <a:gd name="connsiteX52" fmla="*/ 4572000 w 12490315"/>
              <a:gd name="connsiteY52" fmla="*/ 97318 h 6293925"/>
              <a:gd name="connsiteX53" fmla="*/ 4513634 w 12490315"/>
              <a:gd name="connsiteY53" fmla="*/ 145956 h 6293925"/>
              <a:gd name="connsiteX54" fmla="*/ 4474723 w 12490315"/>
              <a:gd name="connsiteY54" fmla="*/ 184867 h 6293925"/>
              <a:gd name="connsiteX55" fmla="*/ 4416357 w 12490315"/>
              <a:gd name="connsiteY55" fmla="*/ 223778 h 6293925"/>
              <a:gd name="connsiteX56" fmla="*/ 4387174 w 12490315"/>
              <a:gd name="connsiteY56" fmla="*/ 243233 h 6293925"/>
              <a:gd name="connsiteX57" fmla="*/ 4348264 w 12490315"/>
              <a:gd name="connsiteY57" fmla="*/ 301599 h 6293925"/>
              <a:gd name="connsiteX58" fmla="*/ 4309353 w 12490315"/>
              <a:gd name="connsiteY58" fmla="*/ 330782 h 6293925"/>
              <a:gd name="connsiteX59" fmla="*/ 4270443 w 12490315"/>
              <a:gd name="connsiteY59" fmla="*/ 389148 h 6293925"/>
              <a:gd name="connsiteX60" fmla="*/ 4231532 w 12490315"/>
              <a:gd name="connsiteY60" fmla="*/ 457242 h 6293925"/>
              <a:gd name="connsiteX61" fmla="*/ 4173166 w 12490315"/>
              <a:gd name="connsiteY61" fmla="*/ 535063 h 6293925"/>
              <a:gd name="connsiteX62" fmla="*/ 4134255 w 12490315"/>
              <a:gd name="connsiteY62" fmla="*/ 622612 h 6293925"/>
              <a:gd name="connsiteX63" fmla="*/ 4105072 w 12490315"/>
              <a:gd name="connsiteY63" fmla="*/ 680978 h 6293925"/>
              <a:gd name="connsiteX64" fmla="*/ 4085617 w 12490315"/>
              <a:gd name="connsiteY64" fmla="*/ 710161 h 6293925"/>
              <a:gd name="connsiteX65" fmla="*/ 4056434 w 12490315"/>
              <a:gd name="connsiteY65" fmla="*/ 797710 h 6293925"/>
              <a:gd name="connsiteX66" fmla="*/ 4036979 w 12490315"/>
              <a:gd name="connsiteY66" fmla="*/ 856076 h 6293925"/>
              <a:gd name="connsiteX67" fmla="*/ 4007796 w 12490315"/>
              <a:gd name="connsiteY67" fmla="*/ 953352 h 6293925"/>
              <a:gd name="connsiteX68" fmla="*/ 3998068 w 12490315"/>
              <a:gd name="connsiteY68" fmla="*/ 1021446 h 6293925"/>
              <a:gd name="connsiteX69" fmla="*/ 3988340 w 12490315"/>
              <a:gd name="connsiteY69" fmla="*/ 1060356 h 6293925"/>
              <a:gd name="connsiteX70" fmla="*/ 3968885 w 12490315"/>
              <a:gd name="connsiteY70" fmla="*/ 1157633 h 6293925"/>
              <a:gd name="connsiteX71" fmla="*/ 3978613 w 12490315"/>
              <a:gd name="connsiteY71" fmla="*/ 1566195 h 6293925"/>
              <a:gd name="connsiteX72" fmla="*/ 4027251 w 12490315"/>
              <a:gd name="connsiteY72" fmla="*/ 1653744 h 6293925"/>
              <a:gd name="connsiteX73" fmla="*/ 4056434 w 12490315"/>
              <a:gd name="connsiteY73" fmla="*/ 1731565 h 6293925"/>
              <a:gd name="connsiteX74" fmla="*/ 4085617 w 12490315"/>
              <a:gd name="connsiteY74" fmla="*/ 1789931 h 6293925"/>
              <a:gd name="connsiteX75" fmla="*/ 4095345 w 12490315"/>
              <a:gd name="connsiteY75" fmla="*/ 1819114 h 6293925"/>
              <a:gd name="connsiteX76" fmla="*/ 4134255 w 12490315"/>
              <a:gd name="connsiteY76" fmla="*/ 1896935 h 6293925"/>
              <a:gd name="connsiteX77" fmla="*/ 4153711 w 12490315"/>
              <a:gd name="connsiteY77" fmla="*/ 1935846 h 6293925"/>
              <a:gd name="connsiteX78" fmla="*/ 4173166 w 12490315"/>
              <a:gd name="connsiteY78" fmla="*/ 1974756 h 6293925"/>
              <a:gd name="connsiteX79" fmla="*/ 4202349 w 12490315"/>
              <a:gd name="connsiteY79" fmla="*/ 2013667 h 6293925"/>
              <a:gd name="connsiteX80" fmla="*/ 4231532 w 12490315"/>
              <a:gd name="connsiteY80" fmla="*/ 2062305 h 6293925"/>
              <a:gd name="connsiteX81" fmla="*/ 4270443 w 12490315"/>
              <a:gd name="connsiteY81" fmla="*/ 2101216 h 6293925"/>
              <a:gd name="connsiteX82" fmla="*/ 4309353 w 12490315"/>
              <a:gd name="connsiteY82" fmla="*/ 2159582 h 6293925"/>
              <a:gd name="connsiteX83" fmla="*/ 4328809 w 12490315"/>
              <a:gd name="connsiteY83" fmla="*/ 2188765 h 6293925"/>
              <a:gd name="connsiteX84" fmla="*/ 4357991 w 12490315"/>
              <a:gd name="connsiteY84" fmla="*/ 2208220 h 6293925"/>
              <a:gd name="connsiteX85" fmla="*/ 4396902 w 12490315"/>
              <a:gd name="connsiteY85" fmla="*/ 2256859 h 6293925"/>
              <a:gd name="connsiteX86" fmla="*/ 4426085 w 12490315"/>
              <a:gd name="connsiteY86" fmla="*/ 2295769 h 6293925"/>
              <a:gd name="connsiteX87" fmla="*/ 4455268 w 12490315"/>
              <a:gd name="connsiteY87" fmla="*/ 2324952 h 6293925"/>
              <a:gd name="connsiteX88" fmla="*/ 4484451 w 12490315"/>
              <a:gd name="connsiteY88" fmla="*/ 2363863 h 6293925"/>
              <a:gd name="connsiteX89" fmla="*/ 4503906 w 12490315"/>
              <a:gd name="connsiteY89" fmla="*/ 2393046 h 6293925"/>
              <a:gd name="connsiteX90" fmla="*/ 4533089 w 12490315"/>
              <a:gd name="connsiteY90" fmla="*/ 2422229 h 6293925"/>
              <a:gd name="connsiteX91" fmla="*/ 4562272 w 12490315"/>
              <a:gd name="connsiteY91" fmla="*/ 2470867 h 6293925"/>
              <a:gd name="connsiteX92" fmla="*/ 4601183 w 12490315"/>
              <a:gd name="connsiteY92" fmla="*/ 2519505 h 6293925"/>
              <a:gd name="connsiteX93" fmla="*/ 4610911 w 12490315"/>
              <a:gd name="connsiteY93" fmla="*/ 2548688 h 6293925"/>
              <a:gd name="connsiteX94" fmla="*/ 4630366 w 12490315"/>
              <a:gd name="connsiteY94" fmla="*/ 2568144 h 6293925"/>
              <a:gd name="connsiteX95" fmla="*/ 4649821 w 12490315"/>
              <a:gd name="connsiteY95" fmla="*/ 2597327 h 6293925"/>
              <a:gd name="connsiteX96" fmla="*/ 4679004 w 12490315"/>
              <a:gd name="connsiteY96" fmla="*/ 2626510 h 6293925"/>
              <a:gd name="connsiteX97" fmla="*/ 4737370 w 12490315"/>
              <a:gd name="connsiteY97" fmla="*/ 2723786 h 6293925"/>
              <a:gd name="connsiteX98" fmla="*/ 4756826 w 12490315"/>
              <a:gd name="connsiteY98" fmla="*/ 2752969 h 6293925"/>
              <a:gd name="connsiteX99" fmla="*/ 4815191 w 12490315"/>
              <a:gd name="connsiteY99" fmla="*/ 2850246 h 6293925"/>
              <a:gd name="connsiteX100" fmla="*/ 4834647 w 12490315"/>
              <a:gd name="connsiteY100" fmla="*/ 2918339 h 6293925"/>
              <a:gd name="connsiteX101" fmla="*/ 4854102 w 12490315"/>
              <a:gd name="connsiteY101" fmla="*/ 2947522 h 6293925"/>
              <a:gd name="connsiteX102" fmla="*/ 4873557 w 12490315"/>
              <a:gd name="connsiteY102" fmla="*/ 3054527 h 6293925"/>
              <a:gd name="connsiteX103" fmla="*/ 4902740 w 12490315"/>
              <a:gd name="connsiteY103" fmla="*/ 3122620 h 6293925"/>
              <a:gd name="connsiteX104" fmla="*/ 4912468 w 12490315"/>
              <a:gd name="connsiteY104" fmla="*/ 3249080 h 6293925"/>
              <a:gd name="connsiteX105" fmla="*/ 4931923 w 12490315"/>
              <a:gd name="connsiteY105" fmla="*/ 3356084 h 6293925"/>
              <a:gd name="connsiteX106" fmla="*/ 4912468 w 12490315"/>
              <a:gd name="connsiteY106" fmla="*/ 3501999 h 6293925"/>
              <a:gd name="connsiteX107" fmla="*/ 4902740 w 12490315"/>
              <a:gd name="connsiteY107" fmla="*/ 3589548 h 6293925"/>
              <a:gd name="connsiteX108" fmla="*/ 4873557 w 12490315"/>
              <a:gd name="connsiteY108" fmla="*/ 3657642 h 6293925"/>
              <a:gd name="connsiteX109" fmla="*/ 4863830 w 12490315"/>
              <a:gd name="connsiteY109" fmla="*/ 3686825 h 6293925"/>
              <a:gd name="connsiteX110" fmla="*/ 4824919 w 12490315"/>
              <a:gd name="connsiteY110" fmla="*/ 3745190 h 6293925"/>
              <a:gd name="connsiteX111" fmla="*/ 4786009 w 12490315"/>
              <a:gd name="connsiteY111" fmla="*/ 3823012 h 6293925"/>
              <a:gd name="connsiteX112" fmla="*/ 4766553 w 12490315"/>
              <a:gd name="connsiteY112" fmla="*/ 3852195 h 6293925"/>
              <a:gd name="connsiteX113" fmla="*/ 4747098 w 12490315"/>
              <a:gd name="connsiteY113" fmla="*/ 3900833 h 6293925"/>
              <a:gd name="connsiteX114" fmla="*/ 4737370 w 12490315"/>
              <a:gd name="connsiteY114" fmla="*/ 3930016 h 6293925"/>
              <a:gd name="connsiteX115" fmla="*/ 4708187 w 12490315"/>
              <a:gd name="connsiteY115" fmla="*/ 3978654 h 6293925"/>
              <a:gd name="connsiteX116" fmla="*/ 4698460 w 12490315"/>
              <a:gd name="connsiteY116" fmla="*/ 4017565 h 6293925"/>
              <a:gd name="connsiteX117" fmla="*/ 4679004 w 12490315"/>
              <a:gd name="connsiteY117" fmla="*/ 4037020 h 6293925"/>
              <a:gd name="connsiteX118" fmla="*/ 4669277 w 12490315"/>
              <a:gd name="connsiteY118" fmla="*/ 4075931 h 6293925"/>
              <a:gd name="connsiteX119" fmla="*/ 4649821 w 12490315"/>
              <a:gd name="connsiteY119" fmla="*/ 4095386 h 6293925"/>
              <a:gd name="connsiteX120" fmla="*/ 4630366 w 12490315"/>
              <a:gd name="connsiteY120" fmla="*/ 4124569 h 6293925"/>
              <a:gd name="connsiteX121" fmla="*/ 4610911 w 12490315"/>
              <a:gd name="connsiteY121" fmla="*/ 4163480 h 6293925"/>
              <a:gd name="connsiteX122" fmla="*/ 4601183 w 12490315"/>
              <a:gd name="connsiteY122" fmla="*/ 4192663 h 6293925"/>
              <a:gd name="connsiteX123" fmla="*/ 4572000 w 12490315"/>
              <a:gd name="connsiteY123" fmla="*/ 4231573 h 6293925"/>
              <a:gd name="connsiteX124" fmla="*/ 4533089 w 12490315"/>
              <a:gd name="connsiteY124" fmla="*/ 4309395 h 6293925"/>
              <a:gd name="connsiteX125" fmla="*/ 4503906 w 12490315"/>
              <a:gd name="connsiteY125" fmla="*/ 4377488 h 6293925"/>
              <a:gd name="connsiteX126" fmla="*/ 4494179 w 12490315"/>
              <a:gd name="connsiteY126" fmla="*/ 4445582 h 6293925"/>
              <a:gd name="connsiteX127" fmla="*/ 4455876 w 12490315"/>
              <a:gd name="connsiteY127" fmla="*/ 4494018 h 6293925"/>
              <a:gd name="connsiteX128" fmla="*/ 4433888 w 12490315"/>
              <a:gd name="connsiteY128" fmla="*/ 4777741 h 6293925"/>
              <a:gd name="connsiteX129" fmla="*/ 4448175 w 12490315"/>
              <a:gd name="connsiteY129" fmla="*/ 4944429 h 6293925"/>
              <a:gd name="connsiteX130" fmla="*/ 4470568 w 12490315"/>
              <a:gd name="connsiteY130" fmla="*/ 5033599 h 6293925"/>
              <a:gd name="connsiteX131" fmla="*/ 4504514 w 12490315"/>
              <a:gd name="connsiteY131" fmla="*/ 5106455 h 6293925"/>
              <a:gd name="connsiteX132" fmla="*/ 4538258 w 12490315"/>
              <a:gd name="connsiteY132" fmla="*/ 5169584 h 6293925"/>
              <a:gd name="connsiteX133" fmla="*/ 4572203 w 12490315"/>
              <a:gd name="connsiteY133" fmla="*/ 5247809 h 6293925"/>
              <a:gd name="connsiteX134" fmla="*/ 4601183 w 12490315"/>
              <a:gd name="connsiteY134" fmla="*/ 5291888 h 6293925"/>
              <a:gd name="connsiteX135" fmla="*/ 4630366 w 12490315"/>
              <a:gd name="connsiteY135" fmla="*/ 5330799 h 6293925"/>
              <a:gd name="connsiteX136" fmla="*/ 4649821 w 12490315"/>
              <a:gd name="connsiteY136" fmla="*/ 5389165 h 6293925"/>
              <a:gd name="connsiteX137" fmla="*/ 4708187 w 12490315"/>
              <a:gd name="connsiteY137" fmla="*/ 5486442 h 6293925"/>
              <a:gd name="connsiteX138" fmla="*/ 4746490 w 12490315"/>
              <a:gd name="connsiteY138" fmla="*/ 5515625 h 6293925"/>
              <a:gd name="connsiteX139" fmla="*/ 4776281 w 12490315"/>
              <a:gd name="connsiteY139" fmla="*/ 5593446 h 6293925"/>
              <a:gd name="connsiteX140" fmla="*/ 4824514 w 12490315"/>
              <a:gd name="connsiteY140" fmla="*/ 5656169 h 6293925"/>
              <a:gd name="connsiteX141" fmla="*/ 4893418 w 12490315"/>
              <a:gd name="connsiteY141" fmla="*/ 5715346 h 6293925"/>
              <a:gd name="connsiteX142" fmla="*/ 4931923 w 12490315"/>
              <a:gd name="connsiteY142" fmla="*/ 5758816 h 6293925"/>
              <a:gd name="connsiteX143" fmla="*/ 5019472 w 12490315"/>
              <a:gd name="connsiteY143" fmla="*/ 5826910 h 6293925"/>
              <a:gd name="connsiteX144" fmla="*/ 5058383 w 12490315"/>
              <a:gd name="connsiteY144" fmla="*/ 5846365 h 6293925"/>
              <a:gd name="connsiteX145" fmla="*/ 5087566 w 12490315"/>
              <a:gd name="connsiteY145" fmla="*/ 5875548 h 6293925"/>
              <a:gd name="connsiteX146" fmla="*/ 5126477 w 12490315"/>
              <a:gd name="connsiteY146" fmla="*/ 5885276 h 6293925"/>
              <a:gd name="connsiteX147" fmla="*/ 5165387 w 12490315"/>
              <a:gd name="connsiteY147" fmla="*/ 5904731 h 6293925"/>
              <a:gd name="connsiteX148" fmla="*/ 5204298 w 12490315"/>
              <a:gd name="connsiteY148" fmla="*/ 5933914 h 6293925"/>
              <a:gd name="connsiteX149" fmla="*/ 5282119 w 12490315"/>
              <a:gd name="connsiteY149" fmla="*/ 5953369 h 6293925"/>
              <a:gd name="connsiteX150" fmla="*/ 5369668 w 12490315"/>
              <a:gd name="connsiteY150" fmla="*/ 5992280 h 6293925"/>
              <a:gd name="connsiteX151" fmla="*/ 5428034 w 12490315"/>
              <a:gd name="connsiteY151" fmla="*/ 6021463 h 6293925"/>
              <a:gd name="connsiteX152" fmla="*/ 5554494 w 12490315"/>
              <a:gd name="connsiteY152" fmla="*/ 6060373 h 6293925"/>
              <a:gd name="connsiteX153" fmla="*/ 5661498 w 12490315"/>
              <a:gd name="connsiteY153" fmla="*/ 6089556 h 6293925"/>
              <a:gd name="connsiteX154" fmla="*/ 5700409 w 12490315"/>
              <a:gd name="connsiteY154" fmla="*/ 6109012 h 6293925"/>
              <a:gd name="connsiteX155" fmla="*/ 5768502 w 12490315"/>
              <a:gd name="connsiteY155" fmla="*/ 6118739 h 6293925"/>
              <a:gd name="connsiteX156" fmla="*/ 5817140 w 12490315"/>
              <a:gd name="connsiteY156" fmla="*/ 6128467 h 6293925"/>
              <a:gd name="connsiteX157" fmla="*/ 5856051 w 12490315"/>
              <a:gd name="connsiteY157" fmla="*/ 6147922 h 6293925"/>
              <a:gd name="connsiteX158" fmla="*/ 5924145 w 12490315"/>
              <a:gd name="connsiteY158" fmla="*/ 6167378 h 6293925"/>
              <a:gd name="connsiteX159" fmla="*/ 5982511 w 12490315"/>
              <a:gd name="connsiteY159" fmla="*/ 6177105 h 6293925"/>
              <a:gd name="connsiteX160" fmla="*/ 6021421 w 12490315"/>
              <a:gd name="connsiteY160" fmla="*/ 6186833 h 6293925"/>
              <a:gd name="connsiteX161" fmla="*/ 6070060 w 12490315"/>
              <a:gd name="connsiteY161" fmla="*/ 6196561 h 6293925"/>
              <a:gd name="connsiteX162" fmla="*/ 6138153 w 12490315"/>
              <a:gd name="connsiteY162" fmla="*/ 6216016 h 6293925"/>
              <a:gd name="connsiteX163" fmla="*/ 6322979 w 12490315"/>
              <a:gd name="connsiteY163" fmla="*/ 6245199 h 6293925"/>
              <a:gd name="connsiteX164" fmla="*/ 6381345 w 12490315"/>
              <a:gd name="connsiteY164" fmla="*/ 6254927 h 6293925"/>
              <a:gd name="connsiteX165" fmla="*/ 6488349 w 12490315"/>
              <a:gd name="connsiteY165" fmla="*/ 6264654 h 6293925"/>
              <a:gd name="connsiteX166" fmla="*/ 6686550 w 12490315"/>
              <a:gd name="connsiteY166" fmla="*/ 6287454 h 6293925"/>
              <a:gd name="connsiteX167" fmla="*/ 7208196 w 12490315"/>
              <a:gd name="connsiteY167" fmla="*/ 6293837 h 6293925"/>
              <a:gd name="connsiteX168" fmla="*/ 7996136 w 12490315"/>
              <a:gd name="connsiteY168" fmla="*/ 6284110 h 6293925"/>
              <a:gd name="connsiteX169" fmla="*/ 8073957 w 12490315"/>
              <a:gd name="connsiteY169" fmla="*/ 6274382 h 6293925"/>
              <a:gd name="connsiteX170" fmla="*/ 8200417 w 12490315"/>
              <a:gd name="connsiteY170" fmla="*/ 6264654 h 6293925"/>
              <a:gd name="connsiteX171" fmla="*/ 8307016 w 12490315"/>
              <a:gd name="connsiteY171" fmla="*/ 6264046 h 6293925"/>
              <a:gd name="connsiteX172" fmla="*/ 8482924 w 12490315"/>
              <a:gd name="connsiteY172" fmla="*/ 6244794 h 6293925"/>
              <a:gd name="connsiteX173" fmla="*/ 8588915 w 12490315"/>
              <a:gd name="connsiteY173" fmla="*/ 6234863 h 6293925"/>
              <a:gd name="connsiteX174" fmla="*/ 8749928 w 12490315"/>
              <a:gd name="connsiteY174" fmla="*/ 6210646 h 6293925"/>
              <a:gd name="connsiteX175" fmla="*/ 8853488 w 12490315"/>
              <a:gd name="connsiteY175" fmla="*/ 6192205 h 6293925"/>
              <a:gd name="connsiteX176" fmla="*/ 8924419 w 12490315"/>
              <a:gd name="connsiteY176" fmla="*/ 6176700 h 6293925"/>
              <a:gd name="connsiteX177" fmla="*/ 9007205 w 12490315"/>
              <a:gd name="connsiteY177" fmla="*/ 6147922 h 6293925"/>
              <a:gd name="connsiteX178" fmla="*/ 9069928 w 12490315"/>
              <a:gd name="connsiteY178" fmla="*/ 6142958 h 6293925"/>
              <a:gd name="connsiteX179" fmla="*/ 9153322 w 12490315"/>
              <a:gd name="connsiteY179" fmla="*/ 6104451 h 6293925"/>
              <a:gd name="connsiteX180" fmla="*/ 9221821 w 12490315"/>
              <a:gd name="connsiteY180" fmla="*/ 6080031 h 6293925"/>
              <a:gd name="connsiteX181" fmla="*/ 9251004 w 12490315"/>
              <a:gd name="connsiteY181" fmla="*/ 6051051 h 6293925"/>
              <a:gd name="connsiteX182" fmla="*/ 9377464 w 12490315"/>
              <a:gd name="connsiteY182" fmla="*/ 5972825 h 6293925"/>
              <a:gd name="connsiteX183" fmla="*/ 9484063 w 12490315"/>
              <a:gd name="connsiteY183" fmla="*/ 5895611 h 6293925"/>
              <a:gd name="connsiteX184" fmla="*/ 9620655 w 12490315"/>
              <a:gd name="connsiteY184" fmla="*/ 5768544 h 6293925"/>
              <a:gd name="connsiteX185" fmla="*/ 9679021 w 12490315"/>
              <a:gd name="connsiteY185" fmla="*/ 5680995 h 6293925"/>
              <a:gd name="connsiteX186" fmla="*/ 9893030 w 12490315"/>
              <a:gd name="connsiteY186" fmla="*/ 5379437 h 6293925"/>
              <a:gd name="connsiteX187" fmla="*/ 9970851 w 12490315"/>
              <a:gd name="connsiteY187" fmla="*/ 5252978 h 6293925"/>
              <a:gd name="connsiteX188" fmla="*/ 10009762 w 12490315"/>
              <a:gd name="connsiteY188" fmla="*/ 5145973 h 6293925"/>
              <a:gd name="connsiteX189" fmla="*/ 10077855 w 12490315"/>
              <a:gd name="connsiteY189" fmla="*/ 5048697 h 6293925"/>
              <a:gd name="connsiteX190" fmla="*/ 10116766 w 12490315"/>
              <a:gd name="connsiteY190" fmla="*/ 4980603 h 6293925"/>
              <a:gd name="connsiteX191" fmla="*/ 10272409 w 12490315"/>
              <a:gd name="connsiteY191" fmla="*/ 4708229 h 6293925"/>
              <a:gd name="connsiteX192" fmla="*/ 10359957 w 12490315"/>
              <a:gd name="connsiteY192" fmla="*/ 4601225 h 6293925"/>
              <a:gd name="connsiteX193" fmla="*/ 10554511 w 12490315"/>
              <a:gd name="connsiteY193" fmla="*/ 4455310 h 6293925"/>
              <a:gd name="connsiteX194" fmla="*/ 10778247 w 12490315"/>
              <a:gd name="connsiteY194" fmla="*/ 4309395 h 6293925"/>
              <a:gd name="connsiteX195" fmla="*/ 10826885 w 12490315"/>
              <a:gd name="connsiteY195" fmla="*/ 4270484 h 6293925"/>
              <a:gd name="connsiteX196" fmla="*/ 10963072 w 12490315"/>
              <a:gd name="connsiteY196" fmla="*/ 4221846 h 6293925"/>
              <a:gd name="connsiteX197" fmla="*/ 11099260 w 12490315"/>
              <a:gd name="connsiteY197" fmla="*/ 4182935 h 6293925"/>
              <a:gd name="connsiteX198" fmla="*/ 11177081 w 12490315"/>
              <a:gd name="connsiteY198" fmla="*/ 4163480 h 6293925"/>
              <a:gd name="connsiteX199" fmla="*/ 11663464 w 12490315"/>
              <a:gd name="connsiteY199" fmla="*/ 4134297 h 6293925"/>
              <a:gd name="connsiteX200" fmla="*/ 11819106 w 12490315"/>
              <a:gd name="connsiteY200" fmla="*/ 4114842 h 6293925"/>
              <a:gd name="connsiteX201" fmla="*/ 11877472 w 12490315"/>
              <a:gd name="connsiteY201" fmla="*/ 4105114 h 6293925"/>
              <a:gd name="connsiteX202" fmla="*/ 12033115 w 12490315"/>
              <a:gd name="connsiteY202" fmla="*/ 4066203 h 6293925"/>
              <a:gd name="connsiteX203" fmla="*/ 12081753 w 12490315"/>
              <a:gd name="connsiteY203" fmla="*/ 4046748 h 6293925"/>
              <a:gd name="connsiteX204" fmla="*/ 12101209 w 12490315"/>
              <a:gd name="connsiteY204" fmla="*/ 4027293 h 6293925"/>
              <a:gd name="connsiteX205" fmla="*/ 12140119 w 12490315"/>
              <a:gd name="connsiteY205" fmla="*/ 3998110 h 6293925"/>
              <a:gd name="connsiteX206" fmla="*/ 12198485 w 12490315"/>
              <a:gd name="connsiteY206" fmla="*/ 3959199 h 6293925"/>
              <a:gd name="connsiteX207" fmla="*/ 12266579 w 12490315"/>
              <a:gd name="connsiteY207" fmla="*/ 3871650 h 6293925"/>
              <a:gd name="connsiteX208" fmla="*/ 12286034 w 12490315"/>
              <a:gd name="connsiteY208" fmla="*/ 3813284 h 6293925"/>
              <a:gd name="connsiteX209" fmla="*/ 12354128 w 12490315"/>
              <a:gd name="connsiteY209" fmla="*/ 3716007 h 6293925"/>
              <a:gd name="connsiteX210" fmla="*/ 12422221 w 12490315"/>
              <a:gd name="connsiteY210" fmla="*/ 3531182 h 6293925"/>
              <a:gd name="connsiteX211" fmla="*/ 12441677 w 12490315"/>
              <a:gd name="connsiteY211" fmla="*/ 3443633 h 6293925"/>
              <a:gd name="connsiteX212" fmla="*/ 12461132 w 12490315"/>
              <a:gd name="connsiteY212" fmla="*/ 3394995 h 6293925"/>
              <a:gd name="connsiteX213" fmla="*/ 12490315 w 12490315"/>
              <a:gd name="connsiteY213" fmla="*/ 3297718 h 6293925"/>
              <a:gd name="connsiteX214" fmla="*/ 12470860 w 12490315"/>
              <a:gd name="connsiteY214" fmla="*/ 3200442 h 6293925"/>
              <a:gd name="connsiteX215" fmla="*/ 12451404 w 12490315"/>
              <a:gd name="connsiteY215" fmla="*/ 3161531 h 6293925"/>
              <a:gd name="connsiteX216" fmla="*/ 12441677 w 12490315"/>
              <a:gd name="connsiteY216" fmla="*/ 3103165 h 6293925"/>
              <a:gd name="connsiteX217" fmla="*/ 12393038 w 12490315"/>
              <a:gd name="connsiteY217" fmla="*/ 2966978 h 6293925"/>
              <a:gd name="connsiteX218" fmla="*/ 12373583 w 12490315"/>
              <a:gd name="connsiteY218" fmla="*/ 2879429 h 6293925"/>
              <a:gd name="connsiteX219" fmla="*/ 12363855 w 12490315"/>
              <a:gd name="connsiteY219" fmla="*/ 2811335 h 6293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</a:cxnLst>
            <a:rect l="l" t="t" r="r" b="b"/>
            <a:pathLst>
              <a:path w="12490315" h="6293925">
                <a:moveTo>
                  <a:pt x="0" y="749071"/>
                </a:moveTo>
                <a:cubicBezTo>
                  <a:pt x="28510" y="771879"/>
                  <a:pt x="62609" y="802720"/>
                  <a:pt x="97277" y="817165"/>
                </a:cubicBezTo>
                <a:cubicBezTo>
                  <a:pt x="119067" y="826244"/>
                  <a:pt x="143185" y="828553"/>
                  <a:pt x="165370" y="836620"/>
                </a:cubicBezTo>
                <a:cubicBezTo>
                  <a:pt x="178998" y="841576"/>
                  <a:pt x="190952" y="850364"/>
                  <a:pt x="204281" y="856076"/>
                </a:cubicBezTo>
                <a:cubicBezTo>
                  <a:pt x="318477" y="905017"/>
                  <a:pt x="107382" y="804618"/>
                  <a:pt x="282102" y="885259"/>
                </a:cubicBezTo>
                <a:cubicBezTo>
                  <a:pt x="338296" y="911195"/>
                  <a:pt x="355420" y="925911"/>
                  <a:pt x="408562" y="943625"/>
                </a:cubicBezTo>
                <a:cubicBezTo>
                  <a:pt x="421245" y="947853"/>
                  <a:pt x="434667" y="949511"/>
                  <a:pt x="447472" y="953352"/>
                </a:cubicBezTo>
                <a:cubicBezTo>
                  <a:pt x="467115" y="959245"/>
                  <a:pt x="486195" y="966914"/>
                  <a:pt x="505838" y="972807"/>
                </a:cubicBezTo>
                <a:cubicBezTo>
                  <a:pt x="518644" y="976649"/>
                  <a:pt x="532336" y="977570"/>
                  <a:pt x="544749" y="982535"/>
                </a:cubicBezTo>
                <a:cubicBezTo>
                  <a:pt x="656224" y="1027125"/>
                  <a:pt x="545805" y="1004554"/>
                  <a:pt x="680936" y="1021446"/>
                </a:cubicBezTo>
                <a:cubicBezTo>
                  <a:pt x="690664" y="1024688"/>
                  <a:pt x="700518" y="1027573"/>
                  <a:pt x="710119" y="1031173"/>
                </a:cubicBezTo>
                <a:cubicBezTo>
                  <a:pt x="726469" y="1037304"/>
                  <a:pt x="741760" y="1046630"/>
                  <a:pt x="758757" y="1050629"/>
                </a:cubicBezTo>
                <a:cubicBezTo>
                  <a:pt x="797156" y="1059664"/>
                  <a:pt x="836717" y="1062814"/>
                  <a:pt x="875489" y="1070084"/>
                </a:cubicBezTo>
                <a:lnTo>
                  <a:pt x="1031132" y="1099267"/>
                </a:lnTo>
                <a:cubicBezTo>
                  <a:pt x="1050538" y="1102795"/>
                  <a:pt x="1069855" y="1107209"/>
                  <a:pt x="1089498" y="1108995"/>
                </a:cubicBezTo>
                <a:cubicBezTo>
                  <a:pt x="1160834" y="1115480"/>
                  <a:pt x="1232851" y="1116674"/>
                  <a:pt x="1303506" y="1128450"/>
                </a:cubicBezTo>
                <a:cubicBezTo>
                  <a:pt x="1364058" y="1138542"/>
                  <a:pt x="1442429" y="1152070"/>
                  <a:pt x="1498060" y="1157633"/>
                </a:cubicBezTo>
                <a:lnTo>
                  <a:pt x="1595336" y="1167361"/>
                </a:lnTo>
                <a:cubicBezTo>
                  <a:pt x="1618034" y="1173846"/>
                  <a:pt x="1640228" y="1182466"/>
                  <a:pt x="1663430" y="1186816"/>
                </a:cubicBezTo>
                <a:cubicBezTo>
                  <a:pt x="1692290" y="1192227"/>
                  <a:pt x="1721749" y="1193760"/>
                  <a:pt x="1750979" y="1196544"/>
                </a:cubicBezTo>
                <a:cubicBezTo>
                  <a:pt x="1950884" y="1215582"/>
                  <a:pt x="1790723" y="1196647"/>
                  <a:pt x="1945532" y="1215999"/>
                </a:cubicBezTo>
                <a:cubicBezTo>
                  <a:pt x="2092322" y="1264928"/>
                  <a:pt x="1973495" y="1231419"/>
                  <a:pt x="2276272" y="1245182"/>
                </a:cubicBezTo>
                <a:lnTo>
                  <a:pt x="2645923" y="1264637"/>
                </a:lnTo>
                <a:lnTo>
                  <a:pt x="4036979" y="1245182"/>
                </a:lnTo>
                <a:cubicBezTo>
                  <a:pt x="4133963" y="1243293"/>
                  <a:pt x="4124990" y="1236041"/>
                  <a:pt x="4202349" y="1225727"/>
                </a:cubicBezTo>
                <a:cubicBezTo>
                  <a:pt x="4397973" y="1199644"/>
                  <a:pt x="4176406" y="1236063"/>
                  <a:pt x="4387174" y="1196544"/>
                </a:cubicBezTo>
                <a:cubicBezTo>
                  <a:pt x="4473566" y="1180345"/>
                  <a:pt x="4423001" y="1192142"/>
                  <a:pt x="4523362" y="1177088"/>
                </a:cubicBezTo>
                <a:cubicBezTo>
                  <a:pt x="4562373" y="1171236"/>
                  <a:pt x="4601322" y="1164903"/>
                  <a:pt x="4640094" y="1157633"/>
                </a:cubicBezTo>
                <a:cubicBezTo>
                  <a:pt x="4653234" y="1155169"/>
                  <a:pt x="4665953" y="1150805"/>
                  <a:pt x="4679004" y="1147905"/>
                </a:cubicBezTo>
                <a:cubicBezTo>
                  <a:pt x="4719772" y="1138846"/>
                  <a:pt x="4743796" y="1135486"/>
                  <a:pt x="4786009" y="1128450"/>
                </a:cubicBezTo>
                <a:cubicBezTo>
                  <a:pt x="4841667" y="1091344"/>
                  <a:pt x="4786492" y="1125233"/>
                  <a:pt x="4863830" y="1089539"/>
                </a:cubicBezTo>
                <a:cubicBezTo>
                  <a:pt x="4890163" y="1077385"/>
                  <a:pt x="4914137" y="1059801"/>
                  <a:pt x="4941651" y="1050629"/>
                </a:cubicBezTo>
                <a:cubicBezTo>
                  <a:pt x="4951379" y="1047386"/>
                  <a:pt x="4961663" y="1045487"/>
                  <a:pt x="4970834" y="1040901"/>
                </a:cubicBezTo>
                <a:cubicBezTo>
                  <a:pt x="4987745" y="1032445"/>
                  <a:pt x="5003439" y="1021739"/>
                  <a:pt x="5019472" y="1011718"/>
                </a:cubicBezTo>
                <a:cubicBezTo>
                  <a:pt x="5029386" y="1005522"/>
                  <a:pt x="5038198" y="997491"/>
                  <a:pt x="5048655" y="992263"/>
                </a:cubicBezTo>
                <a:cubicBezTo>
                  <a:pt x="5092525" y="970328"/>
                  <a:pt x="5065206" y="997925"/>
                  <a:pt x="5107021" y="963080"/>
                </a:cubicBezTo>
                <a:cubicBezTo>
                  <a:pt x="5181921" y="900664"/>
                  <a:pt x="5092931" y="962745"/>
                  <a:pt x="5165387" y="914442"/>
                </a:cubicBezTo>
                <a:cubicBezTo>
                  <a:pt x="5175115" y="901472"/>
                  <a:pt x="5184019" y="887841"/>
                  <a:pt x="5194570" y="875531"/>
                </a:cubicBezTo>
                <a:cubicBezTo>
                  <a:pt x="5203523" y="865086"/>
                  <a:pt x="5209229" y="860973"/>
                  <a:pt x="5223753" y="846348"/>
                </a:cubicBezTo>
                <a:cubicBezTo>
                  <a:pt x="5238277" y="831723"/>
                  <a:pt x="5202749" y="866744"/>
                  <a:pt x="5281714" y="787779"/>
                </a:cubicBezTo>
                <a:cubicBezTo>
                  <a:pt x="5288183" y="768372"/>
                  <a:pt x="5297200" y="746048"/>
                  <a:pt x="5306134" y="729008"/>
                </a:cubicBezTo>
                <a:cubicBezTo>
                  <a:pt x="5315068" y="711968"/>
                  <a:pt x="5325589" y="695265"/>
                  <a:pt x="5335317" y="685537"/>
                </a:cubicBezTo>
                <a:cubicBezTo>
                  <a:pt x="5338559" y="672567"/>
                  <a:pt x="5349706" y="667501"/>
                  <a:pt x="5359332" y="641864"/>
                </a:cubicBezTo>
                <a:cubicBezTo>
                  <a:pt x="5368959" y="616228"/>
                  <a:pt x="5400388" y="599778"/>
                  <a:pt x="5393076" y="531718"/>
                </a:cubicBezTo>
                <a:cubicBezTo>
                  <a:pt x="5385764" y="463658"/>
                  <a:pt x="5416367" y="334420"/>
                  <a:pt x="5315457" y="233505"/>
                </a:cubicBezTo>
                <a:cubicBezTo>
                  <a:pt x="5296877" y="177768"/>
                  <a:pt x="5290344" y="171710"/>
                  <a:pt x="5262056" y="141801"/>
                </a:cubicBezTo>
                <a:cubicBezTo>
                  <a:pt x="5233768" y="111892"/>
                  <a:pt x="5170876" y="72679"/>
                  <a:pt x="5145729" y="54051"/>
                </a:cubicBezTo>
                <a:cubicBezTo>
                  <a:pt x="5120582" y="35423"/>
                  <a:pt x="5130631" y="33278"/>
                  <a:pt x="5111176" y="30035"/>
                </a:cubicBezTo>
                <a:cubicBezTo>
                  <a:pt x="5101448" y="20307"/>
                  <a:pt x="5107244" y="15039"/>
                  <a:pt x="5067705" y="10377"/>
                </a:cubicBezTo>
                <a:cubicBezTo>
                  <a:pt x="5028166" y="5715"/>
                  <a:pt x="4938726" y="-4319"/>
                  <a:pt x="4873943" y="2065"/>
                </a:cubicBezTo>
                <a:cubicBezTo>
                  <a:pt x="4809160" y="8449"/>
                  <a:pt x="4789251" y="42195"/>
                  <a:pt x="4679004" y="48680"/>
                </a:cubicBezTo>
                <a:cubicBezTo>
                  <a:pt x="4576688" y="74258"/>
                  <a:pt x="4701060" y="36076"/>
                  <a:pt x="4610911" y="87590"/>
                </a:cubicBezTo>
                <a:cubicBezTo>
                  <a:pt x="4599303" y="94223"/>
                  <a:pt x="4584970" y="94075"/>
                  <a:pt x="4572000" y="97318"/>
                </a:cubicBezTo>
                <a:cubicBezTo>
                  <a:pt x="4493303" y="202248"/>
                  <a:pt x="4585622" y="94537"/>
                  <a:pt x="4513634" y="145956"/>
                </a:cubicBezTo>
                <a:cubicBezTo>
                  <a:pt x="4498708" y="156617"/>
                  <a:pt x="4489985" y="174692"/>
                  <a:pt x="4474723" y="184867"/>
                </a:cubicBezTo>
                <a:lnTo>
                  <a:pt x="4416357" y="223778"/>
                </a:lnTo>
                <a:lnTo>
                  <a:pt x="4387174" y="243233"/>
                </a:lnTo>
                <a:cubicBezTo>
                  <a:pt x="4374204" y="262688"/>
                  <a:pt x="4363798" y="284123"/>
                  <a:pt x="4348264" y="301599"/>
                </a:cubicBezTo>
                <a:cubicBezTo>
                  <a:pt x="4337493" y="313717"/>
                  <a:pt x="4318776" y="317589"/>
                  <a:pt x="4309353" y="330782"/>
                </a:cubicBezTo>
                <a:cubicBezTo>
                  <a:pt x="4252248" y="410730"/>
                  <a:pt x="4349701" y="336310"/>
                  <a:pt x="4270443" y="389148"/>
                </a:cubicBezTo>
                <a:cubicBezTo>
                  <a:pt x="4254234" y="437774"/>
                  <a:pt x="4269008" y="403705"/>
                  <a:pt x="4231532" y="457242"/>
                </a:cubicBezTo>
                <a:cubicBezTo>
                  <a:pt x="4180202" y="530570"/>
                  <a:pt x="4212030" y="496197"/>
                  <a:pt x="4173166" y="535063"/>
                </a:cubicBezTo>
                <a:cubicBezTo>
                  <a:pt x="4156891" y="600161"/>
                  <a:pt x="4173090" y="551413"/>
                  <a:pt x="4134255" y="622612"/>
                </a:cubicBezTo>
                <a:cubicBezTo>
                  <a:pt x="4123839" y="641708"/>
                  <a:pt x="4115636" y="661964"/>
                  <a:pt x="4105072" y="680978"/>
                </a:cubicBezTo>
                <a:cubicBezTo>
                  <a:pt x="4099394" y="691198"/>
                  <a:pt x="4090114" y="699369"/>
                  <a:pt x="4085617" y="710161"/>
                </a:cubicBezTo>
                <a:cubicBezTo>
                  <a:pt x="4073786" y="738556"/>
                  <a:pt x="4066162" y="768527"/>
                  <a:pt x="4056434" y="797710"/>
                </a:cubicBezTo>
                <a:lnTo>
                  <a:pt x="4036979" y="856076"/>
                </a:lnTo>
                <a:cubicBezTo>
                  <a:pt x="4026823" y="886544"/>
                  <a:pt x="4013678" y="921001"/>
                  <a:pt x="4007796" y="953352"/>
                </a:cubicBezTo>
                <a:cubicBezTo>
                  <a:pt x="4003694" y="975911"/>
                  <a:pt x="4002170" y="998887"/>
                  <a:pt x="3998068" y="1021446"/>
                </a:cubicBezTo>
                <a:cubicBezTo>
                  <a:pt x="3995676" y="1034600"/>
                  <a:pt x="3990962" y="1047246"/>
                  <a:pt x="3988340" y="1060356"/>
                </a:cubicBezTo>
                <a:cubicBezTo>
                  <a:pt x="3964488" y="1179617"/>
                  <a:pt x="3991482" y="1067249"/>
                  <a:pt x="3968885" y="1157633"/>
                </a:cubicBezTo>
                <a:cubicBezTo>
                  <a:pt x="3972128" y="1293820"/>
                  <a:pt x="3967300" y="1430440"/>
                  <a:pt x="3978613" y="1566195"/>
                </a:cubicBezTo>
                <a:cubicBezTo>
                  <a:pt x="3982100" y="1608033"/>
                  <a:pt x="4012352" y="1620966"/>
                  <a:pt x="4027251" y="1653744"/>
                </a:cubicBezTo>
                <a:cubicBezTo>
                  <a:pt x="4038715" y="1678965"/>
                  <a:pt x="4045521" y="1706101"/>
                  <a:pt x="4056434" y="1731565"/>
                </a:cubicBezTo>
                <a:cubicBezTo>
                  <a:pt x="4065002" y="1751558"/>
                  <a:pt x="4076783" y="1770054"/>
                  <a:pt x="4085617" y="1789931"/>
                </a:cubicBezTo>
                <a:cubicBezTo>
                  <a:pt x="4089782" y="1799301"/>
                  <a:pt x="4091102" y="1809779"/>
                  <a:pt x="4095345" y="1819114"/>
                </a:cubicBezTo>
                <a:cubicBezTo>
                  <a:pt x="4107346" y="1845517"/>
                  <a:pt x="4121285" y="1870995"/>
                  <a:pt x="4134255" y="1896935"/>
                </a:cubicBezTo>
                <a:lnTo>
                  <a:pt x="4153711" y="1935846"/>
                </a:lnTo>
                <a:cubicBezTo>
                  <a:pt x="4160196" y="1948816"/>
                  <a:pt x="4164466" y="1963155"/>
                  <a:pt x="4173166" y="1974756"/>
                </a:cubicBezTo>
                <a:cubicBezTo>
                  <a:pt x="4182894" y="1987726"/>
                  <a:pt x="4193356" y="2000177"/>
                  <a:pt x="4202349" y="2013667"/>
                </a:cubicBezTo>
                <a:cubicBezTo>
                  <a:pt x="4212837" y="2029399"/>
                  <a:pt x="4219924" y="2047381"/>
                  <a:pt x="4231532" y="2062305"/>
                </a:cubicBezTo>
                <a:cubicBezTo>
                  <a:pt x="4242793" y="2076784"/>
                  <a:pt x="4260268" y="2085954"/>
                  <a:pt x="4270443" y="2101216"/>
                </a:cubicBezTo>
                <a:lnTo>
                  <a:pt x="4309353" y="2159582"/>
                </a:lnTo>
                <a:cubicBezTo>
                  <a:pt x="4315838" y="2169310"/>
                  <a:pt x="4319081" y="2182280"/>
                  <a:pt x="4328809" y="2188765"/>
                </a:cubicBezTo>
                <a:lnTo>
                  <a:pt x="4357991" y="2208220"/>
                </a:lnTo>
                <a:cubicBezTo>
                  <a:pt x="4406093" y="2280371"/>
                  <a:pt x="4350699" y="2201415"/>
                  <a:pt x="4396902" y="2256859"/>
                </a:cubicBezTo>
                <a:cubicBezTo>
                  <a:pt x="4407281" y="2269314"/>
                  <a:pt x="4415534" y="2283460"/>
                  <a:pt x="4426085" y="2295769"/>
                </a:cubicBezTo>
                <a:cubicBezTo>
                  <a:pt x="4435038" y="2306214"/>
                  <a:pt x="4446315" y="2314507"/>
                  <a:pt x="4455268" y="2324952"/>
                </a:cubicBezTo>
                <a:cubicBezTo>
                  <a:pt x="4465819" y="2337262"/>
                  <a:pt x="4475028" y="2350670"/>
                  <a:pt x="4484451" y="2363863"/>
                </a:cubicBezTo>
                <a:cubicBezTo>
                  <a:pt x="4491246" y="2373377"/>
                  <a:pt x="4496422" y="2384065"/>
                  <a:pt x="4503906" y="2393046"/>
                </a:cubicBezTo>
                <a:cubicBezTo>
                  <a:pt x="4512713" y="2403614"/>
                  <a:pt x="4524835" y="2411223"/>
                  <a:pt x="4533089" y="2422229"/>
                </a:cubicBezTo>
                <a:cubicBezTo>
                  <a:pt x="4544433" y="2437355"/>
                  <a:pt x="4551282" y="2455482"/>
                  <a:pt x="4562272" y="2470867"/>
                </a:cubicBezTo>
                <a:cubicBezTo>
                  <a:pt x="4592435" y="2513094"/>
                  <a:pt x="4573531" y="2464201"/>
                  <a:pt x="4601183" y="2519505"/>
                </a:cubicBezTo>
                <a:cubicBezTo>
                  <a:pt x="4605769" y="2528676"/>
                  <a:pt x="4605635" y="2539895"/>
                  <a:pt x="4610911" y="2548688"/>
                </a:cubicBezTo>
                <a:cubicBezTo>
                  <a:pt x="4615630" y="2556552"/>
                  <a:pt x="4624637" y="2560982"/>
                  <a:pt x="4630366" y="2568144"/>
                </a:cubicBezTo>
                <a:cubicBezTo>
                  <a:pt x="4637669" y="2577273"/>
                  <a:pt x="4642337" y="2588346"/>
                  <a:pt x="4649821" y="2597327"/>
                </a:cubicBezTo>
                <a:cubicBezTo>
                  <a:pt x="4658628" y="2607895"/>
                  <a:pt x="4670558" y="2615651"/>
                  <a:pt x="4679004" y="2626510"/>
                </a:cubicBezTo>
                <a:cubicBezTo>
                  <a:pt x="4730263" y="2692414"/>
                  <a:pt x="4704789" y="2666770"/>
                  <a:pt x="4737370" y="2723786"/>
                </a:cubicBezTo>
                <a:cubicBezTo>
                  <a:pt x="4743171" y="2733937"/>
                  <a:pt x="4751597" y="2742512"/>
                  <a:pt x="4756826" y="2752969"/>
                </a:cubicBezTo>
                <a:cubicBezTo>
                  <a:pt x="4802964" y="2845244"/>
                  <a:pt x="4762121" y="2797174"/>
                  <a:pt x="4815191" y="2850246"/>
                </a:cubicBezTo>
                <a:cubicBezTo>
                  <a:pt x="4818308" y="2862714"/>
                  <a:pt x="4827669" y="2904383"/>
                  <a:pt x="4834647" y="2918339"/>
                </a:cubicBezTo>
                <a:cubicBezTo>
                  <a:pt x="4839875" y="2928796"/>
                  <a:pt x="4847617" y="2937794"/>
                  <a:pt x="4854102" y="2947522"/>
                </a:cubicBezTo>
                <a:cubicBezTo>
                  <a:pt x="4855734" y="2957312"/>
                  <a:pt x="4869028" y="3040939"/>
                  <a:pt x="4873557" y="3054527"/>
                </a:cubicBezTo>
                <a:cubicBezTo>
                  <a:pt x="4881366" y="3077954"/>
                  <a:pt x="4893012" y="3099922"/>
                  <a:pt x="4902740" y="3122620"/>
                </a:cubicBezTo>
                <a:cubicBezTo>
                  <a:pt x="4905983" y="3164773"/>
                  <a:pt x="4907224" y="3207129"/>
                  <a:pt x="4912468" y="3249080"/>
                </a:cubicBezTo>
                <a:cubicBezTo>
                  <a:pt x="4916965" y="3285053"/>
                  <a:pt x="4930199" y="3319872"/>
                  <a:pt x="4931923" y="3356084"/>
                </a:cubicBezTo>
                <a:cubicBezTo>
                  <a:pt x="4935411" y="3429334"/>
                  <a:pt x="4921048" y="3441944"/>
                  <a:pt x="4912468" y="3501999"/>
                </a:cubicBezTo>
                <a:cubicBezTo>
                  <a:pt x="4908315" y="3531066"/>
                  <a:pt x="4907567" y="3560585"/>
                  <a:pt x="4902740" y="3589548"/>
                </a:cubicBezTo>
                <a:cubicBezTo>
                  <a:pt x="4898591" y="3614440"/>
                  <a:pt x="4883225" y="3635084"/>
                  <a:pt x="4873557" y="3657642"/>
                </a:cubicBezTo>
                <a:cubicBezTo>
                  <a:pt x="4869518" y="3667067"/>
                  <a:pt x="4868810" y="3677862"/>
                  <a:pt x="4863830" y="3686825"/>
                </a:cubicBezTo>
                <a:cubicBezTo>
                  <a:pt x="4852475" y="3707265"/>
                  <a:pt x="4836520" y="3724889"/>
                  <a:pt x="4824919" y="3745190"/>
                </a:cubicBezTo>
                <a:cubicBezTo>
                  <a:pt x="4810530" y="3770371"/>
                  <a:pt x="4802097" y="3798881"/>
                  <a:pt x="4786009" y="3823012"/>
                </a:cubicBezTo>
                <a:cubicBezTo>
                  <a:pt x="4779524" y="3832740"/>
                  <a:pt x="4771782" y="3841738"/>
                  <a:pt x="4766553" y="3852195"/>
                </a:cubicBezTo>
                <a:cubicBezTo>
                  <a:pt x="4758744" y="3867813"/>
                  <a:pt x="4753229" y="3884483"/>
                  <a:pt x="4747098" y="3900833"/>
                </a:cubicBezTo>
                <a:cubicBezTo>
                  <a:pt x="4743498" y="3910434"/>
                  <a:pt x="4741956" y="3920845"/>
                  <a:pt x="4737370" y="3930016"/>
                </a:cubicBezTo>
                <a:cubicBezTo>
                  <a:pt x="4728914" y="3946927"/>
                  <a:pt x="4717915" y="3962441"/>
                  <a:pt x="4708187" y="3978654"/>
                </a:cubicBezTo>
                <a:cubicBezTo>
                  <a:pt x="4704945" y="3991624"/>
                  <a:pt x="4704439" y="4005607"/>
                  <a:pt x="4698460" y="4017565"/>
                </a:cubicBezTo>
                <a:cubicBezTo>
                  <a:pt x="4694358" y="4025768"/>
                  <a:pt x="4683106" y="4028817"/>
                  <a:pt x="4679004" y="4037020"/>
                </a:cubicBezTo>
                <a:cubicBezTo>
                  <a:pt x="4673025" y="4048978"/>
                  <a:pt x="4675256" y="4063973"/>
                  <a:pt x="4669277" y="4075931"/>
                </a:cubicBezTo>
                <a:cubicBezTo>
                  <a:pt x="4665175" y="4084134"/>
                  <a:pt x="4655550" y="4088224"/>
                  <a:pt x="4649821" y="4095386"/>
                </a:cubicBezTo>
                <a:cubicBezTo>
                  <a:pt x="4642518" y="4104515"/>
                  <a:pt x="4636166" y="4114418"/>
                  <a:pt x="4630366" y="4124569"/>
                </a:cubicBezTo>
                <a:cubicBezTo>
                  <a:pt x="4623172" y="4137160"/>
                  <a:pt x="4616623" y="4150151"/>
                  <a:pt x="4610911" y="4163480"/>
                </a:cubicBezTo>
                <a:cubicBezTo>
                  <a:pt x="4606872" y="4172905"/>
                  <a:pt x="4606270" y="4183760"/>
                  <a:pt x="4601183" y="4192663"/>
                </a:cubicBezTo>
                <a:cubicBezTo>
                  <a:pt x="4593139" y="4206739"/>
                  <a:pt x="4581728" y="4218603"/>
                  <a:pt x="4572000" y="4231573"/>
                </a:cubicBezTo>
                <a:cubicBezTo>
                  <a:pt x="4541755" y="4322305"/>
                  <a:pt x="4594354" y="4171546"/>
                  <a:pt x="4533089" y="4309395"/>
                </a:cubicBezTo>
                <a:cubicBezTo>
                  <a:pt x="4491215" y="4403613"/>
                  <a:pt x="4556411" y="4298733"/>
                  <a:pt x="4503906" y="4377488"/>
                </a:cubicBezTo>
                <a:cubicBezTo>
                  <a:pt x="4500664" y="4400186"/>
                  <a:pt x="4502184" y="4426160"/>
                  <a:pt x="4494179" y="4445582"/>
                </a:cubicBezTo>
                <a:cubicBezTo>
                  <a:pt x="4486174" y="4465004"/>
                  <a:pt x="4465925" y="4438658"/>
                  <a:pt x="4455876" y="4494018"/>
                </a:cubicBezTo>
                <a:cubicBezTo>
                  <a:pt x="4445828" y="4549378"/>
                  <a:pt x="4432790" y="4705054"/>
                  <a:pt x="4433888" y="4777741"/>
                </a:cubicBezTo>
                <a:cubicBezTo>
                  <a:pt x="4434986" y="4850428"/>
                  <a:pt x="4436505" y="4905755"/>
                  <a:pt x="4448175" y="4944429"/>
                </a:cubicBezTo>
                <a:cubicBezTo>
                  <a:pt x="4459845" y="4983103"/>
                  <a:pt x="4461178" y="5006595"/>
                  <a:pt x="4470568" y="5033599"/>
                </a:cubicBezTo>
                <a:cubicBezTo>
                  <a:pt x="4479958" y="5060603"/>
                  <a:pt x="4493232" y="5083791"/>
                  <a:pt x="4504514" y="5106455"/>
                </a:cubicBezTo>
                <a:cubicBezTo>
                  <a:pt x="4515796" y="5129119"/>
                  <a:pt x="4526976" y="5146025"/>
                  <a:pt x="4538258" y="5169584"/>
                </a:cubicBezTo>
                <a:cubicBezTo>
                  <a:pt x="4549540" y="5193143"/>
                  <a:pt x="4561716" y="5227425"/>
                  <a:pt x="4572203" y="5247809"/>
                </a:cubicBezTo>
                <a:cubicBezTo>
                  <a:pt x="4582690" y="5268193"/>
                  <a:pt x="4591489" y="5278056"/>
                  <a:pt x="4601183" y="5291888"/>
                </a:cubicBezTo>
                <a:cubicBezTo>
                  <a:pt x="4610877" y="5305720"/>
                  <a:pt x="4620638" y="5317829"/>
                  <a:pt x="4630366" y="5330799"/>
                </a:cubicBezTo>
                <a:cubicBezTo>
                  <a:pt x="4636851" y="5350254"/>
                  <a:pt x="4638445" y="5372102"/>
                  <a:pt x="4649821" y="5389165"/>
                </a:cubicBezTo>
                <a:cubicBezTo>
                  <a:pt x="4673783" y="5425107"/>
                  <a:pt x="4692075" y="5465365"/>
                  <a:pt x="4708187" y="5486442"/>
                </a:cubicBezTo>
                <a:cubicBezTo>
                  <a:pt x="4724299" y="5507519"/>
                  <a:pt x="4741904" y="5506454"/>
                  <a:pt x="4746490" y="5515625"/>
                </a:cubicBezTo>
                <a:cubicBezTo>
                  <a:pt x="4779943" y="5582530"/>
                  <a:pt x="4763277" y="5570022"/>
                  <a:pt x="4776281" y="5593446"/>
                </a:cubicBezTo>
                <a:cubicBezTo>
                  <a:pt x="4789285" y="5616870"/>
                  <a:pt x="4804991" y="5635852"/>
                  <a:pt x="4824514" y="5656169"/>
                </a:cubicBezTo>
                <a:cubicBezTo>
                  <a:pt x="4844037" y="5676486"/>
                  <a:pt x="4839589" y="5679461"/>
                  <a:pt x="4893418" y="5715346"/>
                </a:cubicBezTo>
                <a:cubicBezTo>
                  <a:pt x="4899903" y="5725074"/>
                  <a:pt x="4910914" y="5740222"/>
                  <a:pt x="4931923" y="5758816"/>
                </a:cubicBezTo>
                <a:cubicBezTo>
                  <a:pt x="4952932" y="5777410"/>
                  <a:pt x="4983319" y="5805218"/>
                  <a:pt x="5019472" y="5826910"/>
                </a:cubicBezTo>
                <a:cubicBezTo>
                  <a:pt x="5031907" y="5834371"/>
                  <a:pt x="5045413" y="5839880"/>
                  <a:pt x="5058383" y="5846365"/>
                </a:cubicBezTo>
                <a:cubicBezTo>
                  <a:pt x="5068111" y="5856093"/>
                  <a:pt x="5075622" y="5868723"/>
                  <a:pt x="5087566" y="5875548"/>
                </a:cubicBezTo>
                <a:cubicBezTo>
                  <a:pt x="5099174" y="5882181"/>
                  <a:pt x="5113959" y="5880582"/>
                  <a:pt x="5126477" y="5885276"/>
                </a:cubicBezTo>
                <a:cubicBezTo>
                  <a:pt x="5140055" y="5890368"/>
                  <a:pt x="5153090" y="5897046"/>
                  <a:pt x="5165387" y="5904731"/>
                </a:cubicBezTo>
                <a:cubicBezTo>
                  <a:pt x="5179135" y="5913324"/>
                  <a:pt x="5190221" y="5925870"/>
                  <a:pt x="5204298" y="5933914"/>
                </a:cubicBezTo>
                <a:cubicBezTo>
                  <a:pt x="5220407" y="5943119"/>
                  <a:pt x="5269799" y="5950905"/>
                  <a:pt x="5282119" y="5953369"/>
                </a:cubicBezTo>
                <a:cubicBezTo>
                  <a:pt x="5402945" y="6025865"/>
                  <a:pt x="5269476" y="5952203"/>
                  <a:pt x="5369668" y="5992280"/>
                </a:cubicBezTo>
                <a:cubicBezTo>
                  <a:pt x="5389864" y="6000358"/>
                  <a:pt x="5407955" y="6013097"/>
                  <a:pt x="5428034" y="6021463"/>
                </a:cubicBezTo>
                <a:cubicBezTo>
                  <a:pt x="5471629" y="6039628"/>
                  <a:pt x="5509462" y="6045362"/>
                  <a:pt x="5554494" y="6060373"/>
                </a:cubicBezTo>
                <a:cubicBezTo>
                  <a:pt x="5648228" y="6091618"/>
                  <a:pt x="5555655" y="6071917"/>
                  <a:pt x="5661498" y="6089556"/>
                </a:cubicBezTo>
                <a:cubicBezTo>
                  <a:pt x="5674468" y="6096041"/>
                  <a:pt x="5686419" y="6105196"/>
                  <a:pt x="5700409" y="6109012"/>
                </a:cubicBezTo>
                <a:cubicBezTo>
                  <a:pt x="5722529" y="6115045"/>
                  <a:pt x="5745886" y="6114970"/>
                  <a:pt x="5768502" y="6118739"/>
                </a:cubicBezTo>
                <a:cubicBezTo>
                  <a:pt x="5784811" y="6121457"/>
                  <a:pt x="5800927" y="6125224"/>
                  <a:pt x="5817140" y="6128467"/>
                </a:cubicBezTo>
                <a:cubicBezTo>
                  <a:pt x="5830110" y="6134952"/>
                  <a:pt x="5842722" y="6142210"/>
                  <a:pt x="5856051" y="6147922"/>
                </a:cubicBezTo>
                <a:cubicBezTo>
                  <a:pt x="5872277" y="6154876"/>
                  <a:pt x="5908718" y="6164293"/>
                  <a:pt x="5924145" y="6167378"/>
                </a:cubicBezTo>
                <a:cubicBezTo>
                  <a:pt x="5943486" y="6171246"/>
                  <a:pt x="5963170" y="6173237"/>
                  <a:pt x="5982511" y="6177105"/>
                </a:cubicBezTo>
                <a:cubicBezTo>
                  <a:pt x="5995621" y="6179727"/>
                  <a:pt x="6008370" y="6183933"/>
                  <a:pt x="6021421" y="6186833"/>
                </a:cubicBezTo>
                <a:cubicBezTo>
                  <a:pt x="6037561" y="6190420"/>
                  <a:pt x="6054020" y="6192551"/>
                  <a:pt x="6070060" y="6196561"/>
                </a:cubicBezTo>
                <a:cubicBezTo>
                  <a:pt x="6130259" y="6211610"/>
                  <a:pt x="6065392" y="6202373"/>
                  <a:pt x="6138153" y="6216016"/>
                </a:cubicBezTo>
                <a:cubicBezTo>
                  <a:pt x="6251415" y="6237253"/>
                  <a:pt x="6230996" y="6231047"/>
                  <a:pt x="6322979" y="6245199"/>
                </a:cubicBezTo>
                <a:cubicBezTo>
                  <a:pt x="6342473" y="6248198"/>
                  <a:pt x="6361756" y="6252622"/>
                  <a:pt x="6381345" y="6254927"/>
                </a:cubicBezTo>
                <a:cubicBezTo>
                  <a:pt x="6416915" y="6259112"/>
                  <a:pt x="6452681" y="6261412"/>
                  <a:pt x="6488349" y="6264654"/>
                </a:cubicBezTo>
                <a:cubicBezTo>
                  <a:pt x="6539217" y="6274838"/>
                  <a:pt x="6566576" y="6282590"/>
                  <a:pt x="6686550" y="6287454"/>
                </a:cubicBezTo>
                <a:cubicBezTo>
                  <a:pt x="6806524" y="6292318"/>
                  <a:pt x="6989932" y="6294394"/>
                  <a:pt x="7208196" y="6293837"/>
                </a:cubicBezTo>
                <a:lnTo>
                  <a:pt x="7996136" y="6284110"/>
                </a:lnTo>
                <a:cubicBezTo>
                  <a:pt x="8022076" y="6280867"/>
                  <a:pt x="8047933" y="6276861"/>
                  <a:pt x="8073957" y="6274382"/>
                </a:cubicBezTo>
                <a:cubicBezTo>
                  <a:pt x="8116044" y="6270374"/>
                  <a:pt x="8161574" y="6266377"/>
                  <a:pt x="8200417" y="6264654"/>
                </a:cubicBezTo>
                <a:cubicBezTo>
                  <a:pt x="8239260" y="6262931"/>
                  <a:pt x="8259931" y="6267356"/>
                  <a:pt x="8307016" y="6264046"/>
                </a:cubicBezTo>
                <a:cubicBezTo>
                  <a:pt x="8354101" y="6260736"/>
                  <a:pt x="8411588" y="6248036"/>
                  <a:pt x="8482924" y="6244794"/>
                </a:cubicBezTo>
                <a:cubicBezTo>
                  <a:pt x="8502379" y="6238309"/>
                  <a:pt x="8544414" y="6240554"/>
                  <a:pt x="8588915" y="6234863"/>
                </a:cubicBezTo>
                <a:cubicBezTo>
                  <a:pt x="8633416" y="6229172"/>
                  <a:pt x="8705833" y="6217756"/>
                  <a:pt x="8749928" y="6210646"/>
                </a:cubicBezTo>
                <a:cubicBezTo>
                  <a:pt x="8794023" y="6203536"/>
                  <a:pt x="8829962" y="6201038"/>
                  <a:pt x="8853488" y="6192205"/>
                </a:cubicBezTo>
                <a:cubicBezTo>
                  <a:pt x="8877014" y="6183372"/>
                  <a:pt x="8898800" y="6184081"/>
                  <a:pt x="8924419" y="6176700"/>
                </a:cubicBezTo>
                <a:cubicBezTo>
                  <a:pt x="8950039" y="6169320"/>
                  <a:pt x="8978022" y="6151165"/>
                  <a:pt x="9007205" y="6147922"/>
                </a:cubicBezTo>
                <a:cubicBezTo>
                  <a:pt x="9020175" y="6144680"/>
                  <a:pt x="9045575" y="6150203"/>
                  <a:pt x="9069928" y="6142958"/>
                </a:cubicBezTo>
                <a:cubicBezTo>
                  <a:pt x="9094281" y="6135713"/>
                  <a:pt x="9128007" y="6114939"/>
                  <a:pt x="9153322" y="6104451"/>
                </a:cubicBezTo>
                <a:cubicBezTo>
                  <a:pt x="9178637" y="6093963"/>
                  <a:pt x="9205541" y="6088931"/>
                  <a:pt x="9221821" y="6080031"/>
                </a:cubicBezTo>
                <a:cubicBezTo>
                  <a:pt x="9238101" y="6071131"/>
                  <a:pt x="9225064" y="6068919"/>
                  <a:pt x="9251004" y="6051051"/>
                </a:cubicBezTo>
                <a:cubicBezTo>
                  <a:pt x="9276945" y="6033183"/>
                  <a:pt x="9338621" y="5998732"/>
                  <a:pt x="9377464" y="5972825"/>
                </a:cubicBezTo>
                <a:cubicBezTo>
                  <a:pt x="9416307" y="5946918"/>
                  <a:pt x="9456553" y="5914524"/>
                  <a:pt x="9484063" y="5895611"/>
                </a:cubicBezTo>
                <a:cubicBezTo>
                  <a:pt x="9535835" y="5860018"/>
                  <a:pt x="9588162" y="5804313"/>
                  <a:pt x="9620655" y="5768544"/>
                </a:cubicBezTo>
                <a:cubicBezTo>
                  <a:pt x="9653148" y="5732775"/>
                  <a:pt x="9657977" y="5709054"/>
                  <a:pt x="9679021" y="5680995"/>
                </a:cubicBezTo>
                <a:cubicBezTo>
                  <a:pt x="9914409" y="5367144"/>
                  <a:pt x="9750056" y="5617726"/>
                  <a:pt x="9893030" y="5379437"/>
                </a:cubicBezTo>
                <a:cubicBezTo>
                  <a:pt x="9918495" y="5336995"/>
                  <a:pt x="9953936" y="5299493"/>
                  <a:pt x="9970851" y="5252978"/>
                </a:cubicBezTo>
                <a:cubicBezTo>
                  <a:pt x="9983821" y="5217310"/>
                  <a:pt x="9992151" y="5179593"/>
                  <a:pt x="10009762" y="5145973"/>
                </a:cubicBezTo>
                <a:cubicBezTo>
                  <a:pt x="10028127" y="5110912"/>
                  <a:pt x="10056353" y="5081927"/>
                  <a:pt x="10077855" y="5048697"/>
                </a:cubicBezTo>
                <a:cubicBezTo>
                  <a:pt x="10092057" y="5026749"/>
                  <a:pt x="10104372" y="5003621"/>
                  <a:pt x="10116766" y="4980603"/>
                </a:cubicBezTo>
                <a:cubicBezTo>
                  <a:pt x="10178420" y="4866103"/>
                  <a:pt x="10201600" y="4802641"/>
                  <a:pt x="10272409" y="4708229"/>
                </a:cubicBezTo>
                <a:cubicBezTo>
                  <a:pt x="10300060" y="4671361"/>
                  <a:pt x="10324554" y="4630728"/>
                  <a:pt x="10359957" y="4601225"/>
                </a:cubicBezTo>
                <a:cubicBezTo>
                  <a:pt x="10595639" y="4404823"/>
                  <a:pt x="10376091" y="4578831"/>
                  <a:pt x="10554511" y="4455310"/>
                </a:cubicBezTo>
                <a:cubicBezTo>
                  <a:pt x="10763135" y="4310878"/>
                  <a:pt x="10658064" y="4357468"/>
                  <a:pt x="10778247" y="4309395"/>
                </a:cubicBezTo>
                <a:cubicBezTo>
                  <a:pt x="10794460" y="4296425"/>
                  <a:pt x="10808565" y="4280255"/>
                  <a:pt x="10826885" y="4270484"/>
                </a:cubicBezTo>
                <a:cubicBezTo>
                  <a:pt x="10920383" y="4220618"/>
                  <a:pt x="10896480" y="4242336"/>
                  <a:pt x="10963072" y="4221846"/>
                </a:cubicBezTo>
                <a:cubicBezTo>
                  <a:pt x="11159363" y="4161450"/>
                  <a:pt x="10970440" y="4212663"/>
                  <a:pt x="11099260" y="4182935"/>
                </a:cubicBezTo>
                <a:cubicBezTo>
                  <a:pt x="11125314" y="4176923"/>
                  <a:pt x="11150463" y="4166015"/>
                  <a:pt x="11177081" y="4163480"/>
                </a:cubicBezTo>
                <a:cubicBezTo>
                  <a:pt x="11475028" y="4135105"/>
                  <a:pt x="11313001" y="4146382"/>
                  <a:pt x="11663464" y="4134297"/>
                </a:cubicBezTo>
                <a:cubicBezTo>
                  <a:pt x="11715345" y="4127812"/>
                  <a:pt x="11767533" y="4123438"/>
                  <a:pt x="11819106" y="4114842"/>
                </a:cubicBezTo>
                <a:cubicBezTo>
                  <a:pt x="11838561" y="4111599"/>
                  <a:pt x="11858414" y="4110196"/>
                  <a:pt x="11877472" y="4105114"/>
                </a:cubicBezTo>
                <a:cubicBezTo>
                  <a:pt x="12045626" y="4060273"/>
                  <a:pt x="11890702" y="4086548"/>
                  <a:pt x="12033115" y="4066203"/>
                </a:cubicBezTo>
                <a:cubicBezTo>
                  <a:pt x="12049328" y="4059718"/>
                  <a:pt x="12066592" y="4055411"/>
                  <a:pt x="12081753" y="4046748"/>
                </a:cubicBezTo>
                <a:cubicBezTo>
                  <a:pt x="12089716" y="4042198"/>
                  <a:pt x="12094163" y="4033164"/>
                  <a:pt x="12101209" y="4027293"/>
                </a:cubicBezTo>
                <a:cubicBezTo>
                  <a:pt x="12113664" y="4016914"/>
                  <a:pt x="12126837" y="4007407"/>
                  <a:pt x="12140119" y="3998110"/>
                </a:cubicBezTo>
                <a:cubicBezTo>
                  <a:pt x="12159275" y="3984701"/>
                  <a:pt x="12181951" y="3975733"/>
                  <a:pt x="12198485" y="3959199"/>
                </a:cubicBezTo>
                <a:cubicBezTo>
                  <a:pt x="12224627" y="3933057"/>
                  <a:pt x="12266579" y="3871650"/>
                  <a:pt x="12266579" y="3871650"/>
                </a:cubicBezTo>
                <a:cubicBezTo>
                  <a:pt x="12273064" y="3852195"/>
                  <a:pt x="12273729" y="3829690"/>
                  <a:pt x="12286034" y="3813284"/>
                </a:cubicBezTo>
                <a:cubicBezTo>
                  <a:pt x="12329246" y="3755667"/>
                  <a:pt x="12306224" y="3787863"/>
                  <a:pt x="12354128" y="3716007"/>
                </a:cubicBezTo>
                <a:cubicBezTo>
                  <a:pt x="12406511" y="3506472"/>
                  <a:pt x="12328193" y="3799831"/>
                  <a:pt x="12422221" y="3531182"/>
                </a:cubicBezTo>
                <a:cubicBezTo>
                  <a:pt x="12432097" y="3502965"/>
                  <a:pt x="12433464" y="3472378"/>
                  <a:pt x="12441677" y="3443633"/>
                </a:cubicBezTo>
                <a:cubicBezTo>
                  <a:pt x="12446474" y="3426843"/>
                  <a:pt x="12456114" y="3411720"/>
                  <a:pt x="12461132" y="3394995"/>
                </a:cubicBezTo>
                <a:cubicBezTo>
                  <a:pt x="12500588" y="3263473"/>
                  <a:pt x="12436940" y="3431156"/>
                  <a:pt x="12490315" y="3297718"/>
                </a:cubicBezTo>
                <a:cubicBezTo>
                  <a:pt x="12486954" y="3277553"/>
                  <a:pt x="12479565" y="3223655"/>
                  <a:pt x="12470860" y="3200442"/>
                </a:cubicBezTo>
                <a:cubicBezTo>
                  <a:pt x="12465768" y="3186864"/>
                  <a:pt x="12457889" y="3174501"/>
                  <a:pt x="12451404" y="3161531"/>
                </a:cubicBezTo>
                <a:cubicBezTo>
                  <a:pt x="12448162" y="3142076"/>
                  <a:pt x="12447560" y="3121991"/>
                  <a:pt x="12441677" y="3103165"/>
                </a:cubicBezTo>
                <a:cubicBezTo>
                  <a:pt x="12384688" y="2920800"/>
                  <a:pt x="12416256" y="3067590"/>
                  <a:pt x="12393038" y="2966978"/>
                </a:cubicBezTo>
                <a:cubicBezTo>
                  <a:pt x="12386316" y="2937849"/>
                  <a:pt x="12379092" y="2908812"/>
                  <a:pt x="12373583" y="2879429"/>
                </a:cubicBezTo>
                <a:cubicBezTo>
                  <a:pt x="12369358" y="2856893"/>
                  <a:pt x="12363855" y="2811335"/>
                  <a:pt x="12363855" y="2811335"/>
                </a:cubicBezTo>
              </a:path>
            </a:pathLst>
          </a:custGeom>
          <a:noFill/>
          <a:ln w="254000" cap="sq">
            <a:solidFill>
              <a:schemeClr val="bg1">
                <a:alpha val="11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0"/>
            <a:ext cx="4521246" cy="6858000"/>
          </a:xfrm>
          <a:prstGeom prst="rect">
            <a:avLst/>
          </a:prstGeom>
          <a:solidFill>
            <a:srgbClr val="1499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11394230" y="382683"/>
            <a:ext cx="752475" cy="735747"/>
          </a:xfrm>
          <a:prstGeom prst="ellipse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</a:t>
            </a:r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039F43D8-F5C4-2A2F-366C-6BBBBE7C5C77}"/>
              </a:ext>
            </a:extLst>
          </p:cNvPr>
          <p:cNvGrpSpPr/>
          <p:nvPr/>
        </p:nvGrpSpPr>
        <p:grpSpPr>
          <a:xfrm>
            <a:off x="4754200" y="1173561"/>
            <a:ext cx="7562130" cy="4913758"/>
            <a:chOff x="640950" y="1476594"/>
            <a:chExt cx="10658122" cy="5325052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640950" y="1476594"/>
              <a:ext cx="10278828" cy="5325052"/>
              <a:chOff x="1115313" y="2258554"/>
              <a:chExt cx="8612550" cy="8079499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1214815" y="9560572"/>
                <a:ext cx="1553667" cy="7590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solidFill>
                      <a:srgbClr val="002060"/>
                    </a:solidFill>
                  </a:rPr>
                  <a:t>Технологический триггер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2653827" y="9550477"/>
                <a:ext cx="1727850" cy="7590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solidFill>
                      <a:srgbClr val="002060"/>
                    </a:solidFill>
                  </a:rPr>
                  <a:t>Пик завышенных ожиданий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4425084" y="9578955"/>
                <a:ext cx="1467681" cy="7590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solidFill>
                      <a:srgbClr val="002060"/>
                    </a:solidFill>
                  </a:rPr>
                  <a:t>Долина разочарования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6109654" y="9576133"/>
                <a:ext cx="1578050" cy="7590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solidFill>
                      <a:srgbClr val="002060"/>
                    </a:solidFill>
                  </a:rPr>
                  <a:t>Подъем к просветлению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8121486" y="9529673"/>
                <a:ext cx="1467681" cy="7590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solidFill>
                      <a:srgbClr val="002060"/>
                    </a:solidFill>
                  </a:rPr>
                  <a:t>Плато продуктивности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 rot="16200000">
                <a:off x="206296" y="6901820"/>
                <a:ext cx="2181497" cy="3634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dirty="0">
                    <a:solidFill>
                      <a:srgbClr val="002060"/>
                    </a:solidFill>
                  </a:rPr>
                  <a:t>Ожидание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1486451" y="2800570"/>
                <a:ext cx="1159112" cy="1567726"/>
              </a:xfrm>
              <a:prstGeom prst="round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dirty="0">
                    <a:solidFill>
                      <a:srgbClr val="002060"/>
                    </a:solidFill>
                  </a:rPr>
                  <a:t>1. </a:t>
                </a:r>
                <a:r>
                  <a:rPr lang="ru-RU" sz="1200" dirty="0">
                    <a:solidFill>
                      <a:srgbClr val="002060"/>
                    </a:solidFill>
                  </a:rPr>
                  <a:t>Новые методы диагностики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2725442" y="2496164"/>
                <a:ext cx="1583675" cy="1879977"/>
              </a:xfrm>
              <a:prstGeom prst="roundRect">
                <a:avLst>
                  <a:gd name="adj" fmla="val 19674"/>
                </a:avLst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solidFill>
                      <a:srgbClr val="002060"/>
                    </a:solidFill>
                  </a:rPr>
                  <a:t>2. Применение новых технологий: лазерная терапия</a:t>
                </a: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4351394" y="2258556"/>
                <a:ext cx="1699901" cy="2183616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solidFill>
                      <a:srgbClr val="002060"/>
                    </a:solidFill>
                  </a:rPr>
                  <a:t>3. Ограниченная эффективность методов</a:t>
                </a:r>
              </a:p>
              <a:p>
                <a:pPr algn="ctr"/>
                <a:r>
                  <a:rPr lang="ru-RU" sz="1200" dirty="0">
                    <a:solidFill>
                      <a:srgbClr val="002060"/>
                    </a:solidFill>
                  </a:rPr>
                  <a:t>Высокая стоимость лечения 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6093572" y="2258556"/>
                <a:ext cx="1733961" cy="2239607"/>
              </a:xfrm>
              <a:prstGeom prst="round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dirty="0">
                    <a:solidFill>
                      <a:srgbClr val="002060"/>
                    </a:solidFill>
                  </a:rPr>
                  <a:t>4. </a:t>
                </a:r>
                <a:r>
                  <a:rPr lang="ru-RU" sz="1200" dirty="0">
                    <a:solidFill>
                      <a:srgbClr val="002060"/>
                    </a:solidFill>
                  </a:rPr>
                  <a:t>Интеграция традиционных и современных методов лечения </a:t>
                </a:r>
              </a:p>
              <a:p>
                <a:pPr algn="ctr"/>
                <a:r>
                  <a:rPr lang="ru-RU" sz="1200" dirty="0">
                    <a:solidFill>
                      <a:srgbClr val="002060"/>
                    </a:solidFill>
                  </a:rPr>
                  <a:t>Индивидуальная терапия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7869810" y="2258554"/>
                <a:ext cx="1858053" cy="2239607"/>
              </a:xfrm>
              <a:prstGeom prst="round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dirty="0">
                    <a:solidFill>
                      <a:srgbClr val="002060"/>
                    </a:solidFill>
                  </a:rPr>
                  <a:t>5. </a:t>
                </a:r>
                <a:r>
                  <a:rPr lang="ru-RU" sz="1200" dirty="0">
                    <a:solidFill>
                      <a:srgbClr val="002060"/>
                    </a:solidFill>
                  </a:rPr>
                  <a:t>Новые стандарты</a:t>
                </a:r>
              </a:p>
              <a:p>
                <a:pPr algn="ctr"/>
                <a:r>
                  <a:rPr lang="ru-RU" sz="1200" dirty="0">
                    <a:solidFill>
                      <a:srgbClr val="002060"/>
                    </a:solidFill>
                  </a:rPr>
                  <a:t>Совмещение медикаментозной терапии и лазерной</a:t>
                </a:r>
              </a:p>
            </p:txBody>
          </p:sp>
        </p:grpSp>
        <p:grpSp>
          <p:nvGrpSpPr>
            <p:cNvPr id="35" name="Группа 34">
              <a:extLst>
                <a:ext uri="{FF2B5EF4-FFF2-40B4-BE49-F238E27FC236}">
                  <a16:creationId xmlns:a16="http://schemas.microsoft.com/office/drawing/2014/main" id="{C45285E7-835A-C118-E640-FB2EA3C15B0F}"/>
                </a:ext>
              </a:extLst>
            </p:cNvPr>
            <p:cNvGrpSpPr/>
            <p:nvPr/>
          </p:nvGrpSpPr>
          <p:grpSpPr>
            <a:xfrm>
              <a:off x="1083893" y="3119336"/>
              <a:ext cx="10215179" cy="3220063"/>
              <a:chOff x="1083893" y="3119336"/>
              <a:chExt cx="10215179" cy="3220063"/>
            </a:xfrm>
          </p:grpSpPr>
          <p:sp>
            <p:nvSpPr>
              <p:cNvPr id="3" name="Полилиния: фигура 2">
                <a:extLst>
                  <a:ext uri="{FF2B5EF4-FFF2-40B4-BE49-F238E27FC236}">
                    <a16:creationId xmlns:a16="http://schemas.microsoft.com/office/drawing/2014/main" id="{9CF774EF-9536-7B4D-1C1D-F3EC6D875699}"/>
                  </a:ext>
                </a:extLst>
              </p:cNvPr>
              <p:cNvSpPr/>
              <p:nvPr/>
            </p:nvSpPr>
            <p:spPr>
              <a:xfrm>
                <a:off x="1348033" y="3260900"/>
                <a:ext cx="9406214" cy="3078499"/>
              </a:xfrm>
              <a:custGeom>
                <a:avLst/>
                <a:gdLst>
                  <a:gd name="connsiteX0" fmla="*/ 0 w 8832916"/>
                  <a:gd name="connsiteY0" fmla="*/ 2701427 h 2701427"/>
                  <a:gd name="connsiteX1" fmla="*/ 952107 w 8832916"/>
                  <a:gd name="connsiteY1" fmla="*/ 1636198 h 2701427"/>
                  <a:gd name="connsiteX2" fmla="*/ 1564850 w 8832916"/>
                  <a:gd name="connsiteY2" fmla="*/ 222178 h 2701427"/>
                  <a:gd name="connsiteX3" fmla="*/ 2205872 w 8832916"/>
                  <a:gd name="connsiteY3" fmla="*/ 146763 h 2701427"/>
                  <a:gd name="connsiteX4" fmla="*/ 2620652 w 8832916"/>
                  <a:gd name="connsiteY4" fmla="*/ 1626772 h 2701427"/>
                  <a:gd name="connsiteX5" fmla="*/ 3148553 w 8832916"/>
                  <a:gd name="connsiteY5" fmla="*/ 2107539 h 2701427"/>
                  <a:gd name="connsiteX6" fmla="*/ 4006392 w 8832916"/>
                  <a:gd name="connsiteY6" fmla="*/ 2154673 h 2701427"/>
                  <a:gd name="connsiteX7" fmla="*/ 6372520 w 8832916"/>
                  <a:gd name="connsiteY7" fmla="*/ 1211992 h 2701427"/>
                  <a:gd name="connsiteX8" fmla="*/ 8832916 w 8832916"/>
                  <a:gd name="connsiteY8" fmla="*/ 1127151 h 2701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832916" h="2701427">
                    <a:moveTo>
                      <a:pt x="0" y="2701427"/>
                    </a:moveTo>
                    <a:cubicBezTo>
                      <a:pt x="345649" y="2375416"/>
                      <a:pt x="691299" y="2049406"/>
                      <a:pt x="952107" y="1636198"/>
                    </a:cubicBezTo>
                    <a:cubicBezTo>
                      <a:pt x="1212915" y="1222990"/>
                      <a:pt x="1355889" y="470417"/>
                      <a:pt x="1564850" y="222178"/>
                    </a:cubicBezTo>
                    <a:cubicBezTo>
                      <a:pt x="1773811" y="-26061"/>
                      <a:pt x="2029905" y="-87336"/>
                      <a:pt x="2205872" y="146763"/>
                    </a:cubicBezTo>
                    <a:cubicBezTo>
                      <a:pt x="2381839" y="380862"/>
                      <a:pt x="2463539" y="1299976"/>
                      <a:pt x="2620652" y="1626772"/>
                    </a:cubicBezTo>
                    <a:cubicBezTo>
                      <a:pt x="2777766" y="1953568"/>
                      <a:pt x="2917596" y="2019555"/>
                      <a:pt x="3148553" y="2107539"/>
                    </a:cubicBezTo>
                    <a:cubicBezTo>
                      <a:pt x="3379510" y="2195523"/>
                      <a:pt x="3469064" y="2303931"/>
                      <a:pt x="4006392" y="2154673"/>
                    </a:cubicBezTo>
                    <a:cubicBezTo>
                      <a:pt x="4543720" y="2005415"/>
                      <a:pt x="5568099" y="1383246"/>
                      <a:pt x="6372520" y="1211992"/>
                    </a:cubicBezTo>
                    <a:cubicBezTo>
                      <a:pt x="7176941" y="1040738"/>
                      <a:pt x="8458986" y="1144434"/>
                      <a:pt x="8832916" y="1127151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002060"/>
                  </a:solidFill>
                </a:endParaRPr>
              </a:p>
            </p:txBody>
          </p:sp>
          <p:cxnSp>
            <p:nvCxnSpPr>
              <p:cNvPr id="25" name="Прямая со стрелкой 24">
                <a:extLst>
                  <a:ext uri="{FF2B5EF4-FFF2-40B4-BE49-F238E27FC236}">
                    <a16:creationId xmlns:a16="http://schemas.microsoft.com/office/drawing/2014/main" id="{E31BA2BE-DAE1-7A63-5F3F-EA90B9B5EDC4}"/>
                  </a:ext>
                </a:extLst>
              </p:cNvPr>
              <p:cNvCxnSpPr/>
              <p:nvPr/>
            </p:nvCxnSpPr>
            <p:spPr>
              <a:xfrm flipV="1">
                <a:off x="1102936" y="3119336"/>
                <a:ext cx="0" cy="3169742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 стрелкой 26">
                <a:extLst>
                  <a:ext uri="{FF2B5EF4-FFF2-40B4-BE49-F238E27FC236}">
                    <a16:creationId xmlns:a16="http://schemas.microsoft.com/office/drawing/2014/main" id="{1DDE5037-53D4-0B2B-916A-36982D35D927}"/>
                  </a:ext>
                </a:extLst>
              </p:cNvPr>
              <p:cNvCxnSpPr/>
              <p:nvPr/>
            </p:nvCxnSpPr>
            <p:spPr>
              <a:xfrm>
                <a:off x="1083893" y="6299479"/>
                <a:ext cx="10215179" cy="0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Прямая соединительная линия 28">
                <a:extLst>
                  <a:ext uri="{FF2B5EF4-FFF2-40B4-BE49-F238E27FC236}">
                    <a16:creationId xmlns:a16="http://schemas.microsoft.com/office/drawing/2014/main" id="{25CA67DD-75C6-6F27-84D9-3867EBAB5F39}"/>
                  </a:ext>
                </a:extLst>
              </p:cNvPr>
              <p:cNvCxnSpPr/>
              <p:nvPr/>
            </p:nvCxnSpPr>
            <p:spPr>
              <a:xfrm flipV="1">
                <a:off x="2516957" y="3349199"/>
                <a:ext cx="0" cy="2950280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Прямая соединительная линия 29">
                <a:extLst>
                  <a:ext uri="{FF2B5EF4-FFF2-40B4-BE49-F238E27FC236}">
                    <a16:creationId xmlns:a16="http://schemas.microsoft.com/office/drawing/2014/main" id="{F7E9DEE7-B3E1-CDA0-81BD-D56F203F5423}"/>
                  </a:ext>
                </a:extLst>
              </p:cNvPr>
              <p:cNvCxnSpPr/>
              <p:nvPr/>
            </p:nvCxnSpPr>
            <p:spPr>
              <a:xfrm flipV="1">
                <a:off x="4451023" y="3318578"/>
                <a:ext cx="0" cy="2950280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Прямая соединительная линия 30">
                <a:extLst>
                  <a:ext uri="{FF2B5EF4-FFF2-40B4-BE49-F238E27FC236}">
                    <a16:creationId xmlns:a16="http://schemas.microsoft.com/office/drawing/2014/main" id="{3C4A2662-B786-E4F2-9B61-9F474F6AA24A}"/>
                  </a:ext>
                </a:extLst>
              </p:cNvPr>
              <p:cNvCxnSpPr/>
              <p:nvPr/>
            </p:nvCxnSpPr>
            <p:spPr>
              <a:xfrm flipV="1">
                <a:off x="6545307" y="3260900"/>
                <a:ext cx="0" cy="2950280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>
                <a:extLst>
                  <a:ext uri="{FF2B5EF4-FFF2-40B4-BE49-F238E27FC236}">
                    <a16:creationId xmlns:a16="http://schemas.microsoft.com/office/drawing/2014/main" id="{B74E9F84-00A2-ACCA-CFF4-26C3D757FE12}"/>
                  </a:ext>
                </a:extLst>
              </p:cNvPr>
              <p:cNvCxnSpPr/>
              <p:nvPr/>
            </p:nvCxnSpPr>
            <p:spPr>
              <a:xfrm flipV="1">
                <a:off x="8651789" y="3303917"/>
                <a:ext cx="0" cy="2950280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3" name="Группа 32"/>
          <p:cNvGrpSpPr/>
          <p:nvPr/>
        </p:nvGrpSpPr>
        <p:grpSpPr>
          <a:xfrm>
            <a:off x="330200" y="116732"/>
            <a:ext cx="11440268" cy="379379"/>
            <a:chOff x="330200" y="116732"/>
            <a:chExt cx="11440268" cy="379379"/>
          </a:xfrm>
        </p:grpSpPr>
        <p:cxnSp>
          <p:nvCxnSpPr>
            <p:cNvPr id="37" name="Прямая соединительная линия 36"/>
            <p:cNvCxnSpPr/>
            <p:nvPr/>
          </p:nvCxnSpPr>
          <p:spPr>
            <a:xfrm>
              <a:off x="330200" y="496111"/>
              <a:ext cx="11440268" cy="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330200" y="116732"/>
              <a:ext cx="3541409" cy="379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ОРАНЖЕВЫЙ ЛАЗЕР</a:t>
              </a:r>
            </a:p>
          </p:txBody>
        </p:sp>
      </p:grpSp>
      <p:cxnSp>
        <p:nvCxnSpPr>
          <p:cNvPr id="52" name="Прямая соединительная линия 51"/>
          <p:cNvCxnSpPr/>
          <p:nvPr/>
        </p:nvCxnSpPr>
        <p:spPr>
          <a:xfrm flipV="1">
            <a:off x="3871609" y="3630440"/>
            <a:ext cx="125472" cy="21728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flipV="1">
            <a:off x="3933820" y="3681146"/>
            <a:ext cx="294262" cy="19917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Полилиния 58"/>
          <p:cNvSpPr/>
          <p:nvPr/>
        </p:nvSpPr>
        <p:spPr>
          <a:xfrm>
            <a:off x="-102646" y="3510768"/>
            <a:ext cx="5885234" cy="3598129"/>
          </a:xfrm>
          <a:custGeom>
            <a:avLst/>
            <a:gdLst>
              <a:gd name="connsiteX0" fmla="*/ 0 w 5885234"/>
              <a:gd name="connsiteY0" fmla="*/ 269621 h 3598129"/>
              <a:gd name="connsiteX1" fmla="*/ 1050587 w 5885234"/>
              <a:gd name="connsiteY1" fmla="*/ 182072 h 3598129"/>
              <a:gd name="connsiteX2" fmla="*/ 486383 w 5885234"/>
              <a:gd name="connsiteY2" fmla="*/ 2351340 h 3598129"/>
              <a:gd name="connsiteX3" fmla="*/ 2714017 w 5885234"/>
              <a:gd name="connsiteY3" fmla="*/ 2399979 h 3598129"/>
              <a:gd name="connsiteX4" fmla="*/ 3219855 w 5885234"/>
              <a:gd name="connsiteY4" fmla="*/ 3586753 h 3598129"/>
              <a:gd name="connsiteX5" fmla="*/ 4640094 w 5885234"/>
              <a:gd name="connsiteY5" fmla="*/ 3032277 h 3598129"/>
              <a:gd name="connsiteX6" fmla="*/ 5885234 w 5885234"/>
              <a:gd name="connsiteY6" fmla="*/ 3596481 h 3598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5234" h="3598129">
                <a:moveTo>
                  <a:pt x="0" y="269621"/>
                </a:moveTo>
                <a:cubicBezTo>
                  <a:pt x="484761" y="52370"/>
                  <a:pt x="969523" y="-164881"/>
                  <a:pt x="1050587" y="182072"/>
                </a:cubicBezTo>
                <a:cubicBezTo>
                  <a:pt x="1131651" y="529025"/>
                  <a:pt x="209145" y="1981689"/>
                  <a:pt x="486383" y="2351340"/>
                </a:cubicBezTo>
                <a:cubicBezTo>
                  <a:pt x="763621" y="2720991"/>
                  <a:pt x="2258438" y="2194077"/>
                  <a:pt x="2714017" y="2399979"/>
                </a:cubicBezTo>
                <a:cubicBezTo>
                  <a:pt x="3169596" y="2605881"/>
                  <a:pt x="2898842" y="3481370"/>
                  <a:pt x="3219855" y="3586753"/>
                </a:cubicBezTo>
                <a:cubicBezTo>
                  <a:pt x="3540868" y="3692136"/>
                  <a:pt x="4195864" y="3030656"/>
                  <a:pt x="4640094" y="3032277"/>
                </a:cubicBezTo>
                <a:cubicBezTo>
                  <a:pt x="5084324" y="3033898"/>
                  <a:pt x="5666362" y="3491098"/>
                  <a:pt x="5885234" y="3596481"/>
                </a:cubicBezTo>
              </a:path>
            </a:pathLst>
          </a:custGeom>
          <a:noFill/>
          <a:ln w="254000" cap="rnd" cmpd="dbl">
            <a:solidFill>
              <a:schemeClr val="bg1">
                <a:alpha val="50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23307" y="3806610"/>
            <a:ext cx="3720145" cy="2144554"/>
          </a:xfrm>
          <a:prstGeom prst="roundRect">
            <a:avLst>
              <a:gd name="adj" fmla="val 31546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70C0"/>
                </a:solidFill>
              </a:rPr>
              <a:t>Лазерный аппарат быстро и легко может обработать язву не повреждая ткани и не контактируя с ней. Хирург подбирает индивидуальный режим для каждого сосуда.</a:t>
            </a: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 flipV="1">
            <a:off x="4020337" y="3847723"/>
            <a:ext cx="269475" cy="7392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A8E010C-6B6F-36C7-07D1-798C047110D9}"/>
              </a:ext>
            </a:extLst>
          </p:cNvPr>
          <p:cNvSpPr/>
          <p:nvPr/>
        </p:nvSpPr>
        <p:spPr>
          <a:xfrm>
            <a:off x="7665682" y="6144198"/>
            <a:ext cx="18542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Кривая Гартнера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4598" y="1094241"/>
            <a:ext cx="3857597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>
                <a:solidFill>
                  <a:schemeClr val="bg1"/>
                </a:solidFill>
              </a:rPr>
              <a:t>Причины, неуспешного лечения: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ru-RU" b="1" dirty="0">
                <a:solidFill>
                  <a:schemeClr val="bg1"/>
                </a:solidFill>
              </a:rPr>
              <a:t>Ограничения по размерам язвы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ru-RU" b="1" dirty="0">
                <a:solidFill>
                  <a:schemeClr val="bg1"/>
                </a:solidFill>
              </a:rPr>
              <a:t>Повреждение тканей зондом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ru-RU" b="1" dirty="0">
                <a:solidFill>
                  <a:schemeClr val="bg1"/>
                </a:solidFill>
              </a:rPr>
              <a:t>Коагулирование не только язвы, но и соседних тканей</a:t>
            </a:r>
          </a:p>
        </p:txBody>
      </p:sp>
    </p:spTree>
    <p:extLst>
      <p:ext uri="{BB962C8B-B14F-4D97-AF65-F5344CB8AC3E}">
        <p14:creationId xmlns:p14="http://schemas.microsoft.com/office/powerpoint/2010/main" val="1258437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9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>
          <a:xfrm>
            <a:off x="-653143" y="680088"/>
            <a:ext cx="14311085" cy="6004884"/>
            <a:chOff x="-624114" y="155595"/>
            <a:chExt cx="14311085" cy="6004884"/>
          </a:xfrm>
        </p:grpSpPr>
        <p:sp>
          <p:nvSpPr>
            <p:cNvPr id="21" name="Полилиния 20"/>
            <p:cNvSpPr/>
            <p:nvPr/>
          </p:nvSpPr>
          <p:spPr>
            <a:xfrm>
              <a:off x="-232229" y="155595"/>
              <a:ext cx="13919200" cy="4779262"/>
            </a:xfrm>
            <a:custGeom>
              <a:avLst/>
              <a:gdLst>
                <a:gd name="connsiteX0" fmla="*/ 0 w 13919200"/>
                <a:gd name="connsiteY0" fmla="*/ 2413434 h 4779262"/>
                <a:gd name="connsiteX1" fmla="*/ 3309258 w 13919200"/>
                <a:gd name="connsiteY1" fmla="*/ 47605 h 4779262"/>
                <a:gd name="connsiteX2" fmla="*/ 5515429 w 13919200"/>
                <a:gd name="connsiteY2" fmla="*/ 4329319 h 4779262"/>
                <a:gd name="connsiteX3" fmla="*/ 9710058 w 13919200"/>
                <a:gd name="connsiteY3" fmla="*/ 3182691 h 4779262"/>
                <a:gd name="connsiteX4" fmla="*/ 13919200 w 13919200"/>
                <a:gd name="connsiteY4" fmla="*/ 4779262 h 477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19200" h="4779262">
                  <a:moveTo>
                    <a:pt x="0" y="2413434"/>
                  </a:moveTo>
                  <a:cubicBezTo>
                    <a:pt x="1195010" y="1070862"/>
                    <a:pt x="2390020" y="-271709"/>
                    <a:pt x="3309258" y="47605"/>
                  </a:cubicBezTo>
                  <a:cubicBezTo>
                    <a:pt x="4228496" y="366919"/>
                    <a:pt x="4448629" y="3806805"/>
                    <a:pt x="5515429" y="4329319"/>
                  </a:cubicBezTo>
                  <a:cubicBezTo>
                    <a:pt x="6582229" y="4851833"/>
                    <a:pt x="8309430" y="3107701"/>
                    <a:pt x="9710058" y="3182691"/>
                  </a:cubicBezTo>
                  <a:cubicBezTo>
                    <a:pt x="11110687" y="3257682"/>
                    <a:pt x="12920133" y="4595415"/>
                    <a:pt x="13919200" y="4779262"/>
                  </a:cubicBezTo>
                </a:path>
              </a:pathLst>
            </a:custGeom>
            <a:noFill/>
            <a:ln w="53975">
              <a:solidFill>
                <a:schemeClr val="bg1">
                  <a:alpha val="29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олилиния 21"/>
            <p:cNvSpPr/>
            <p:nvPr/>
          </p:nvSpPr>
          <p:spPr>
            <a:xfrm>
              <a:off x="-624114" y="522514"/>
              <a:ext cx="12888685" cy="5637965"/>
            </a:xfrm>
            <a:custGeom>
              <a:avLst/>
              <a:gdLst>
                <a:gd name="connsiteX0" fmla="*/ 0 w 12888685"/>
                <a:gd name="connsiteY0" fmla="*/ 0 h 5637965"/>
                <a:gd name="connsiteX1" fmla="*/ 1335314 w 12888685"/>
                <a:gd name="connsiteY1" fmla="*/ 5631543 h 5637965"/>
                <a:gd name="connsiteX2" fmla="*/ 4934857 w 12888685"/>
                <a:gd name="connsiteY2" fmla="*/ 1190172 h 5637965"/>
                <a:gd name="connsiteX3" fmla="*/ 7402285 w 12888685"/>
                <a:gd name="connsiteY3" fmla="*/ 4557486 h 5637965"/>
                <a:gd name="connsiteX4" fmla="*/ 12888685 w 12888685"/>
                <a:gd name="connsiteY4" fmla="*/ 1901372 h 5637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88685" h="5637965">
                  <a:moveTo>
                    <a:pt x="0" y="0"/>
                  </a:moveTo>
                  <a:cubicBezTo>
                    <a:pt x="256419" y="2716590"/>
                    <a:pt x="512838" y="5433181"/>
                    <a:pt x="1335314" y="5631543"/>
                  </a:cubicBezTo>
                  <a:cubicBezTo>
                    <a:pt x="2157790" y="5829905"/>
                    <a:pt x="3923695" y="1369181"/>
                    <a:pt x="4934857" y="1190172"/>
                  </a:cubicBezTo>
                  <a:cubicBezTo>
                    <a:pt x="5946019" y="1011163"/>
                    <a:pt x="6076647" y="4438953"/>
                    <a:pt x="7402285" y="4557486"/>
                  </a:cubicBezTo>
                  <a:cubicBezTo>
                    <a:pt x="8727923" y="4676019"/>
                    <a:pt x="11921066" y="2334381"/>
                    <a:pt x="12888685" y="1901372"/>
                  </a:cubicBezTo>
                </a:path>
              </a:pathLst>
            </a:custGeom>
            <a:noFill/>
            <a:ln w="53975">
              <a:solidFill>
                <a:schemeClr val="bg1">
                  <a:alpha val="29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344925" y="513633"/>
            <a:ext cx="90632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АППАРАТ ЛАЗЕРНЫЙ МЕДИЦИНСКИЙ «ОРАНЖЕВЫЙ ЛАЗЕР»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69141" y="1777057"/>
            <a:ext cx="7311749" cy="2585323"/>
          </a:xfrm>
          <a:prstGeom prst="rect">
            <a:avLst/>
          </a:prstGeom>
          <a:solidFill>
            <a:srgbClr val="1499F4">
              <a:alpha val="64000"/>
            </a:srgbClr>
          </a:solidFill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Описание:</a:t>
            </a:r>
          </a:p>
          <a:p>
            <a:r>
              <a:rPr lang="ru-RU" sz="1600" b="1" dirty="0">
                <a:solidFill>
                  <a:schemeClr val="bg1"/>
                </a:solidFill>
                <a:latin typeface="Trebuchet MS" panose="020B0603020202020204" pitchFamily="34" charset="0"/>
              </a:rPr>
              <a:t>1.Инновационная эндоваскулярная технология</a:t>
            </a:r>
          </a:p>
          <a:p>
            <a:r>
              <a:rPr lang="ru-RU" sz="1600" b="1" dirty="0">
                <a:solidFill>
                  <a:schemeClr val="bg1"/>
                </a:solidFill>
                <a:latin typeface="Trebuchet MS" panose="020B0603020202020204" pitchFamily="34" charset="0"/>
              </a:rPr>
              <a:t>2.Нет необходимости дополнительно технически обслуживания</a:t>
            </a:r>
          </a:p>
          <a:p>
            <a:r>
              <a:rPr lang="ru-RU" sz="1600" b="1" dirty="0">
                <a:solidFill>
                  <a:schemeClr val="bg1"/>
                </a:solidFill>
                <a:latin typeface="Trebuchet MS" panose="020B0603020202020204" pitchFamily="34" charset="0"/>
              </a:rPr>
              <a:t>3.Простая система интерфейса и легкое управление аппаратом</a:t>
            </a:r>
          </a:p>
          <a:p>
            <a:r>
              <a:rPr lang="ru-RU" sz="1600" b="1" dirty="0">
                <a:solidFill>
                  <a:schemeClr val="bg1"/>
                </a:solidFill>
                <a:latin typeface="Trebuchet MS" panose="020B0603020202020204" pitchFamily="34" charset="0"/>
              </a:rPr>
              <a:t>4.Адаптивная программа с индивидуальными настройками пациента</a:t>
            </a:r>
          </a:p>
          <a:p>
            <a:r>
              <a:rPr lang="ru-RU" sz="1600" b="1" dirty="0">
                <a:solidFill>
                  <a:schemeClr val="bg1"/>
                </a:solidFill>
                <a:latin typeface="Trebuchet MS" panose="020B0603020202020204" pitchFamily="34" charset="0"/>
              </a:rPr>
              <a:t>5.Многоразовая оптическая насадка</a:t>
            </a:r>
          </a:p>
          <a:p>
            <a:r>
              <a:rPr lang="ru-RU" sz="1600" b="1" dirty="0">
                <a:solidFill>
                  <a:schemeClr val="bg1"/>
                </a:solidFill>
                <a:latin typeface="Trebuchet MS" panose="020B0603020202020204" pitchFamily="34" charset="0"/>
              </a:rPr>
              <a:t>6.Возможность проводить больше операции за счет </a:t>
            </a:r>
            <a:r>
              <a:rPr lang="ru-RU" sz="1600" b="1" dirty="0" err="1">
                <a:solidFill>
                  <a:schemeClr val="bg1"/>
                </a:solidFill>
                <a:latin typeface="Trebuchet MS" panose="020B0603020202020204" pitchFamily="34" charset="0"/>
              </a:rPr>
              <a:t>малоинвазивности</a:t>
            </a:r>
            <a:r>
              <a:rPr lang="ru-RU" sz="1600" b="1" dirty="0">
                <a:solidFill>
                  <a:schemeClr val="bg1"/>
                </a:solidFill>
                <a:latin typeface="Trebuchet MS" panose="020B0603020202020204" pitchFamily="34" charset="0"/>
              </a:rPr>
              <a:t> и местной анестезии</a:t>
            </a:r>
          </a:p>
          <a:p>
            <a:r>
              <a:rPr lang="ru-RU" sz="1600" b="1" dirty="0">
                <a:solidFill>
                  <a:schemeClr val="bg1"/>
                </a:solidFill>
                <a:latin typeface="Trebuchet MS" panose="020B0603020202020204" pitchFamily="34" charset="0"/>
              </a:rPr>
              <a:t>7.Не требует переквалификации врачей</a:t>
            </a:r>
          </a:p>
          <a:p>
            <a:r>
              <a:rPr lang="ru-RU" sz="1600" b="1" dirty="0">
                <a:solidFill>
                  <a:schemeClr val="bg1"/>
                </a:solidFill>
                <a:latin typeface="Trebuchet MS" panose="020B0603020202020204" pitchFamily="34" charset="0"/>
              </a:rPr>
              <a:t>8.Компактная установка, не требующая увеличения помещения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b="2062"/>
          <a:stretch/>
        </p:blipFill>
        <p:spPr>
          <a:xfrm>
            <a:off x="367538" y="2608418"/>
            <a:ext cx="3209149" cy="2721918"/>
          </a:xfrm>
          <a:prstGeom prst="roundRect">
            <a:avLst>
              <a:gd name="adj" fmla="val 18811"/>
            </a:avLst>
          </a:prstGeom>
        </p:spPr>
      </p:pic>
      <p:sp>
        <p:nvSpPr>
          <p:cNvPr id="11" name="TextBox 10"/>
          <p:cNvSpPr txBox="1"/>
          <p:nvPr/>
        </p:nvSpPr>
        <p:spPr>
          <a:xfrm>
            <a:off x="539077" y="5471996"/>
            <a:ext cx="3037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Trebuchet MS" panose="020B0603020202020204" pitchFamily="34" charset="0"/>
              </a:rPr>
              <a:t>Будущий вид аппарата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21235" y="306421"/>
            <a:ext cx="752475" cy="735747"/>
          </a:xfrm>
          <a:prstGeom prst="ellipse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</a:t>
            </a:r>
          </a:p>
        </p:txBody>
      </p:sp>
      <p:grpSp>
        <p:nvGrpSpPr>
          <p:cNvPr id="16" name="Группа 15"/>
          <p:cNvGrpSpPr/>
          <p:nvPr/>
        </p:nvGrpSpPr>
        <p:grpSpPr>
          <a:xfrm>
            <a:off x="330200" y="116732"/>
            <a:ext cx="11440268" cy="379379"/>
            <a:chOff x="330200" y="116732"/>
            <a:chExt cx="11440268" cy="379379"/>
          </a:xfrm>
        </p:grpSpPr>
        <p:cxnSp>
          <p:nvCxnSpPr>
            <p:cNvPr id="17" name="Прямая соединительная линия 16"/>
            <p:cNvCxnSpPr/>
            <p:nvPr/>
          </p:nvCxnSpPr>
          <p:spPr>
            <a:xfrm>
              <a:off x="330200" y="496111"/>
              <a:ext cx="11440268" cy="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330200" y="116732"/>
              <a:ext cx="3541409" cy="379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ОРАНЖЕВЫЙ ЛАЗЕР</a:t>
              </a:r>
            </a:p>
          </p:txBody>
        </p:sp>
      </p:grp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24901B72-7E59-4B9D-A28B-FEE35BD46C25}"/>
              </a:ext>
            </a:extLst>
          </p:cNvPr>
          <p:cNvSpPr/>
          <p:nvPr/>
        </p:nvSpPr>
        <p:spPr>
          <a:xfrm>
            <a:off x="4635374" y="4453683"/>
            <a:ext cx="5851710" cy="2379285"/>
          </a:xfrm>
          <a:prstGeom prst="roundRect">
            <a:avLst>
              <a:gd name="adj" fmla="val 8464"/>
            </a:avLst>
          </a:prstGeom>
          <a:solidFill>
            <a:srgbClr val="FFFFFF"/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70C0"/>
                </a:solidFill>
              </a:rPr>
              <a:t>Инновационный лазерный аппарат для лечения язв: </a:t>
            </a:r>
          </a:p>
          <a:p>
            <a:pPr marL="342900" indent="-342900">
              <a:buAutoNum type="arabicPeriod"/>
            </a:pPr>
            <a:r>
              <a:rPr lang="ru-RU" sz="1600" b="1" dirty="0">
                <a:solidFill>
                  <a:srgbClr val="0070C0"/>
                </a:solidFill>
              </a:rPr>
              <a:t>Помогает проводить операцию легкой и средней сложности за 30-60 минут.</a:t>
            </a:r>
          </a:p>
          <a:p>
            <a:pPr marL="342900" indent="-342900">
              <a:buAutoNum type="arabicPeriod"/>
            </a:pPr>
            <a:r>
              <a:rPr lang="ru-RU" sz="1600" b="1" dirty="0">
                <a:solidFill>
                  <a:srgbClr val="0070C0"/>
                </a:solidFill>
              </a:rPr>
              <a:t>Снижает дискомфорт на 95%.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b="1" dirty="0">
                <a:solidFill>
                  <a:srgbClr val="0070C0"/>
                </a:solidFill>
              </a:rPr>
              <a:t>Медицинский персонал сможет проводить 3 раза больше процедур за день.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b="1" dirty="0">
                <a:solidFill>
                  <a:srgbClr val="0070C0"/>
                </a:solidFill>
              </a:rPr>
              <a:t>Обучение и поддержка при внедрении в работу.</a:t>
            </a:r>
          </a:p>
          <a:p>
            <a:pPr algn="ctr"/>
            <a:r>
              <a:rPr lang="ru-RU" sz="1600" b="1" dirty="0" smtClean="0">
                <a:solidFill>
                  <a:srgbClr val="0070C0"/>
                </a:solidFill>
              </a:rPr>
              <a:t>Улучшите </a:t>
            </a:r>
            <a:r>
              <a:rPr lang="ru-RU" sz="1600" b="1" dirty="0">
                <a:solidFill>
                  <a:srgbClr val="0070C0"/>
                </a:solidFill>
              </a:rPr>
              <a:t>качество медицинских услуг и укрепите репутацию вашей клиники с нашим современным решением!</a:t>
            </a:r>
          </a:p>
        </p:txBody>
      </p:sp>
    </p:spTree>
    <p:extLst>
      <p:ext uri="{BB962C8B-B14F-4D97-AF65-F5344CB8AC3E}">
        <p14:creationId xmlns:p14="http://schemas.microsoft.com/office/powerpoint/2010/main" val="1909659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0C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олилиния 42"/>
          <p:cNvSpPr/>
          <p:nvPr/>
        </p:nvSpPr>
        <p:spPr>
          <a:xfrm rot="7015797">
            <a:off x="-125154" y="181429"/>
            <a:ext cx="5885234" cy="3598129"/>
          </a:xfrm>
          <a:custGeom>
            <a:avLst/>
            <a:gdLst>
              <a:gd name="connsiteX0" fmla="*/ 0 w 5885234"/>
              <a:gd name="connsiteY0" fmla="*/ 269621 h 3598129"/>
              <a:gd name="connsiteX1" fmla="*/ 1050587 w 5885234"/>
              <a:gd name="connsiteY1" fmla="*/ 182072 h 3598129"/>
              <a:gd name="connsiteX2" fmla="*/ 486383 w 5885234"/>
              <a:gd name="connsiteY2" fmla="*/ 2351340 h 3598129"/>
              <a:gd name="connsiteX3" fmla="*/ 2714017 w 5885234"/>
              <a:gd name="connsiteY3" fmla="*/ 2399979 h 3598129"/>
              <a:gd name="connsiteX4" fmla="*/ 3219855 w 5885234"/>
              <a:gd name="connsiteY4" fmla="*/ 3586753 h 3598129"/>
              <a:gd name="connsiteX5" fmla="*/ 4640094 w 5885234"/>
              <a:gd name="connsiteY5" fmla="*/ 3032277 h 3598129"/>
              <a:gd name="connsiteX6" fmla="*/ 5885234 w 5885234"/>
              <a:gd name="connsiteY6" fmla="*/ 3596481 h 3598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5234" h="3598129">
                <a:moveTo>
                  <a:pt x="0" y="269621"/>
                </a:moveTo>
                <a:cubicBezTo>
                  <a:pt x="484761" y="52370"/>
                  <a:pt x="969523" y="-164881"/>
                  <a:pt x="1050587" y="182072"/>
                </a:cubicBezTo>
                <a:cubicBezTo>
                  <a:pt x="1131651" y="529025"/>
                  <a:pt x="209145" y="1981689"/>
                  <a:pt x="486383" y="2351340"/>
                </a:cubicBezTo>
                <a:cubicBezTo>
                  <a:pt x="763621" y="2720991"/>
                  <a:pt x="2258438" y="2194077"/>
                  <a:pt x="2714017" y="2399979"/>
                </a:cubicBezTo>
                <a:cubicBezTo>
                  <a:pt x="3169596" y="2605881"/>
                  <a:pt x="2898842" y="3481370"/>
                  <a:pt x="3219855" y="3586753"/>
                </a:cubicBezTo>
                <a:cubicBezTo>
                  <a:pt x="3540868" y="3692136"/>
                  <a:pt x="4195864" y="3030656"/>
                  <a:pt x="4640094" y="3032277"/>
                </a:cubicBezTo>
                <a:cubicBezTo>
                  <a:pt x="5084324" y="3033898"/>
                  <a:pt x="5666362" y="3491098"/>
                  <a:pt x="5885234" y="3596481"/>
                </a:cubicBezTo>
              </a:path>
            </a:pathLst>
          </a:custGeom>
          <a:noFill/>
          <a:ln w="254000" cap="rnd" cmpd="sng">
            <a:solidFill>
              <a:schemeClr val="bg1">
                <a:alpha val="50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3871609" y="508407"/>
            <a:ext cx="11986182" cy="6349593"/>
          </a:xfrm>
          <a:prstGeom prst="roundRect">
            <a:avLst>
              <a:gd name="adj" fmla="val 27802"/>
            </a:avLst>
          </a:prstGeom>
          <a:solidFill>
            <a:srgbClr val="1499F4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828915" y="483815"/>
            <a:ext cx="31641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ТЕХНОЛОГИЯ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87006" y="310215"/>
            <a:ext cx="752475" cy="735747"/>
          </a:xfrm>
          <a:prstGeom prst="ellipse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723" y="5155679"/>
            <a:ext cx="2131251" cy="80107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30200" y="3986128"/>
            <a:ext cx="302777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rebuchet MS" panose="020B0603020202020204" pitchFamily="34" charset="0"/>
              </a:rPr>
              <a:t>Используемый </a:t>
            </a:r>
            <a:r>
              <a:rPr lang="ru-RU" sz="1400" b="1" dirty="0">
                <a:solidFill>
                  <a:srgbClr val="0070C0"/>
                </a:solidFill>
                <a:latin typeface="Trebuchet MS" panose="020B0603020202020204" pitchFamily="34" charset="0"/>
              </a:rPr>
              <a:t>диффузор для доставки излучения</a:t>
            </a:r>
          </a:p>
          <a:p>
            <a:pPr algn="ctr"/>
            <a:r>
              <a:rPr lang="ru-RU" sz="1400" dirty="0">
                <a:latin typeface="Trebuchet MS" panose="020B0603020202020204" pitchFamily="34" charset="0"/>
              </a:rPr>
              <a:t>собственного производства</a:t>
            </a:r>
          </a:p>
          <a:p>
            <a:pPr algn="ctr"/>
            <a:r>
              <a:rPr lang="ru-RU" sz="1400" dirty="0">
                <a:latin typeface="Trebuchet MS" panose="020B0603020202020204" pitchFamily="34" charset="0"/>
              </a:rPr>
              <a:t>Длина – любая</a:t>
            </a:r>
          </a:p>
          <a:p>
            <a:pPr algn="ctr"/>
            <a:r>
              <a:rPr lang="ru-RU" sz="1400" dirty="0">
                <a:latin typeface="Trebuchet MS" panose="020B0603020202020204" pitchFamily="34" charset="0"/>
              </a:rPr>
              <a:t>Диаметр – 125÷600мкм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/>
          <a:srcRect l="36329"/>
          <a:stretch/>
        </p:blipFill>
        <p:spPr>
          <a:xfrm rot="5400000">
            <a:off x="2032218" y="5340064"/>
            <a:ext cx="906916" cy="194977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752623">
            <a:off x="2693829" y="4521222"/>
            <a:ext cx="1070725" cy="1070725"/>
          </a:xfrm>
          <a:prstGeom prst="rect">
            <a:avLst/>
          </a:prstGeom>
        </p:spPr>
      </p:pic>
      <p:grpSp>
        <p:nvGrpSpPr>
          <p:cNvPr id="28" name="Группа 27"/>
          <p:cNvGrpSpPr/>
          <p:nvPr/>
        </p:nvGrpSpPr>
        <p:grpSpPr>
          <a:xfrm>
            <a:off x="239727" y="1407687"/>
            <a:ext cx="3220838" cy="2419548"/>
            <a:chOff x="268910" y="1125926"/>
            <a:chExt cx="3220838" cy="2419548"/>
          </a:xfrm>
        </p:grpSpPr>
        <p:sp>
          <p:nvSpPr>
            <p:cNvPr id="3" name="TextBox 2"/>
            <p:cNvSpPr txBox="1"/>
            <p:nvPr/>
          </p:nvSpPr>
          <p:spPr>
            <a:xfrm>
              <a:off x="268910" y="1125926"/>
              <a:ext cx="3220835" cy="455057"/>
            </a:xfrm>
            <a:prstGeom prst="roundRect">
              <a:avLst>
                <a:gd name="adj" fmla="val 33331"/>
              </a:avLst>
            </a:prstGeom>
            <a:solidFill>
              <a:srgbClr val="D1EBFF"/>
            </a:solidFill>
            <a:ln w="19050">
              <a:solidFill>
                <a:srgbClr val="36A8F6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solidFill>
                    <a:srgbClr val="36A8F6"/>
                  </a:solidFill>
                </a:rPr>
                <a:t> Области применения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68911" y="1698732"/>
              <a:ext cx="491592" cy="440769"/>
            </a:xfrm>
            <a:prstGeom prst="roundRect">
              <a:avLst>
                <a:gd name="adj" fmla="val 27931"/>
              </a:avLst>
            </a:prstGeom>
            <a:solidFill>
              <a:srgbClr val="D1EBFF"/>
            </a:solidFill>
            <a:ln w="19050">
              <a:solidFill>
                <a:srgbClr val="36A8F6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rgbClr val="36A8F6"/>
                  </a:solidFill>
                </a:rPr>
                <a:t>01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73156" y="2633123"/>
              <a:ext cx="495642" cy="447913"/>
            </a:xfrm>
            <a:prstGeom prst="roundRect">
              <a:avLst>
                <a:gd name="adj" fmla="val 30777"/>
              </a:avLst>
            </a:prstGeom>
            <a:solidFill>
              <a:srgbClr val="D1EBFF"/>
            </a:solidFill>
            <a:ln w="19050">
              <a:solidFill>
                <a:srgbClr val="36A8F6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36A8F6"/>
                  </a:solidFill>
                </a:rPr>
                <a:t>03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75278" y="3097561"/>
              <a:ext cx="495642" cy="447913"/>
            </a:xfrm>
            <a:prstGeom prst="roundRect">
              <a:avLst>
                <a:gd name="adj" fmla="val 30777"/>
              </a:avLst>
            </a:prstGeom>
            <a:solidFill>
              <a:srgbClr val="D1EBFF"/>
            </a:solidFill>
            <a:ln w="19050">
              <a:solidFill>
                <a:srgbClr val="36A8F6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36A8F6"/>
                  </a:solidFill>
                </a:rPr>
                <a:t>04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73155" y="2168685"/>
              <a:ext cx="503741" cy="455057"/>
            </a:xfrm>
            <a:prstGeom prst="roundRect">
              <a:avLst>
                <a:gd name="adj" fmla="val 32984"/>
              </a:avLst>
            </a:prstGeom>
            <a:solidFill>
              <a:srgbClr val="D1EBFF"/>
            </a:solidFill>
            <a:ln w="19050">
              <a:solidFill>
                <a:srgbClr val="36A8F6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36A8F6"/>
                  </a:solidFill>
                </a:rPr>
                <a:t>02</a:t>
              </a:r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810692" y="1731976"/>
              <a:ext cx="2679056" cy="390942"/>
            </a:xfrm>
            <a:prstGeom prst="roundRect">
              <a:avLst>
                <a:gd name="adj" fmla="val 24030"/>
              </a:avLst>
            </a:prstGeom>
            <a:solidFill>
              <a:srgbClr val="D1EBFF"/>
            </a:solidFill>
            <a:ln w="19050">
              <a:solidFill>
                <a:srgbClr val="36A8F6"/>
              </a:solidFill>
            </a:ln>
          </p:spPr>
          <p:txBody>
            <a:bodyPr wrap="none">
              <a:spAutoFit/>
            </a:bodyPr>
            <a:lstStyle/>
            <a:p>
              <a:r>
                <a:rPr lang="ru-RU" sz="1600" b="1" dirty="0">
                  <a:solidFill>
                    <a:srgbClr val="36A8F6"/>
                  </a:solidFill>
                </a:rPr>
                <a:t>Лечение кровоточащих язв</a:t>
              </a:r>
            </a:p>
          </p:txBody>
        </p:sp>
        <p:sp>
          <p:nvSpPr>
            <p:cNvPr id="25" name="Скругленный прямоугольник 24"/>
            <p:cNvSpPr/>
            <p:nvPr/>
          </p:nvSpPr>
          <p:spPr>
            <a:xfrm>
              <a:off x="810692" y="2200742"/>
              <a:ext cx="2679056" cy="390942"/>
            </a:xfrm>
            <a:prstGeom prst="roundRect">
              <a:avLst>
                <a:gd name="adj" fmla="val 24030"/>
              </a:avLst>
            </a:prstGeom>
            <a:solidFill>
              <a:srgbClr val="D1EBFF"/>
            </a:solidFill>
            <a:ln w="19050">
              <a:solidFill>
                <a:srgbClr val="36A8F6"/>
              </a:solidFill>
            </a:ln>
          </p:spPr>
          <p:txBody>
            <a:bodyPr wrap="square">
              <a:spAutoFit/>
            </a:bodyPr>
            <a:lstStyle/>
            <a:p>
              <a:r>
                <a:rPr lang="ru-RU" sz="1600" b="1" dirty="0">
                  <a:solidFill>
                    <a:srgbClr val="36A8F6"/>
                  </a:solidFill>
                </a:rPr>
                <a:t>Косметология</a:t>
              </a:r>
            </a:p>
          </p:txBody>
        </p:sp>
        <p:sp>
          <p:nvSpPr>
            <p:cNvPr id="26" name="Скругленный прямоугольник 25"/>
            <p:cNvSpPr/>
            <p:nvPr/>
          </p:nvSpPr>
          <p:spPr>
            <a:xfrm>
              <a:off x="810691" y="2661608"/>
              <a:ext cx="2679055" cy="390942"/>
            </a:xfrm>
            <a:prstGeom prst="roundRect">
              <a:avLst>
                <a:gd name="adj" fmla="val 24030"/>
              </a:avLst>
            </a:prstGeom>
            <a:solidFill>
              <a:srgbClr val="D1EBFF"/>
            </a:solidFill>
            <a:ln w="19050">
              <a:solidFill>
                <a:srgbClr val="36A8F6"/>
              </a:solidFill>
            </a:ln>
          </p:spPr>
          <p:txBody>
            <a:bodyPr wrap="square">
              <a:spAutoFit/>
            </a:bodyPr>
            <a:lstStyle/>
            <a:p>
              <a:r>
                <a:rPr lang="ru-RU" sz="1600" b="1" dirty="0">
                  <a:solidFill>
                    <a:srgbClr val="36A8F6"/>
                  </a:solidFill>
                </a:rPr>
                <a:t>ФТД</a:t>
              </a:r>
            </a:p>
          </p:txBody>
        </p:sp>
        <p:sp>
          <p:nvSpPr>
            <p:cNvPr id="27" name="Скругленный прямоугольник 26"/>
            <p:cNvSpPr/>
            <p:nvPr/>
          </p:nvSpPr>
          <p:spPr>
            <a:xfrm>
              <a:off x="810691" y="3113042"/>
              <a:ext cx="2679055" cy="390942"/>
            </a:xfrm>
            <a:prstGeom prst="roundRect">
              <a:avLst>
                <a:gd name="adj" fmla="val 24030"/>
              </a:avLst>
            </a:prstGeom>
            <a:solidFill>
              <a:srgbClr val="D1EBFF"/>
            </a:solidFill>
            <a:ln w="19050">
              <a:solidFill>
                <a:srgbClr val="36A8F6"/>
              </a:solidFill>
            </a:ln>
          </p:spPr>
          <p:txBody>
            <a:bodyPr wrap="square">
              <a:spAutoFit/>
            </a:bodyPr>
            <a:lstStyle/>
            <a:p>
              <a:r>
                <a:rPr lang="ru-RU" sz="1600" b="1" dirty="0">
                  <a:solidFill>
                    <a:srgbClr val="36A8F6"/>
                  </a:solidFill>
                </a:rPr>
                <a:t>Офтальмология</a:t>
              </a: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330200" y="116732"/>
            <a:ext cx="11440268" cy="379379"/>
            <a:chOff x="330200" y="116732"/>
            <a:chExt cx="11440268" cy="379379"/>
          </a:xfrm>
        </p:grpSpPr>
        <p:cxnSp>
          <p:nvCxnSpPr>
            <p:cNvPr id="30" name="Прямая соединительная линия 29"/>
            <p:cNvCxnSpPr/>
            <p:nvPr/>
          </p:nvCxnSpPr>
          <p:spPr>
            <a:xfrm>
              <a:off x="330200" y="496111"/>
              <a:ext cx="11440268" cy="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330200" y="116732"/>
              <a:ext cx="3541409" cy="379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ОРАНЖЕВЫЙ ЛАЗЕР</a:t>
              </a: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8249880" y="1349079"/>
            <a:ext cx="3220835" cy="455057"/>
          </a:xfrm>
          <a:prstGeom prst="roundRect">
            <a:avLst>
              <a:gd name="adj" fmla="val 33331"/>
            </a:avLst>
          </a:prstGeom>
          <a:solidFill>
            <a:srgbClr val="D1EB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rgbClr val="36A8F6"/>
                </a:solidFill>
              </a:rPr>
              <a:t>Характеристики лазера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026128" y="1880729"/>
            <a:ext cx="4397572" cy="1663065"/>
          </a:xfrm>
          <a:prstGeom prst="roundRect">
            <a:avLst>
              <a:gd name="adj" fmla="val 20238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Длина волны 575 нм</a:t>
            </a:r>
          </a:p>
          <a:p>
            <a:r>
              <a:rPr lang="ru-RU" b="1" dirty="0">
                <a:solidFill>
                  <a:schemeClr val="bg1"/>
                </a:solidFill>
              </a:rPr>
              <a:t>Плотность энергии 0,25 – 250 Дж/см</a:t>
            </a:r>
            <a:r>
              <a:rPr lang="ru-RU" b="1" baseline="30000" dirty="0">
                <a:solidFill>
                  <a:schemeClr val="bg1"/>
                </a:solidFill>
              </a:rPr>
              <a:t>2</a:t>
            </a:r>
          </a:p>
          <a:p>
            <a:r>
              <a:rPr lang="ru-RU" b="1" dirty="0">
                <a:solidFill>
                  <a:schemeClr val="bg1"/>
                </a:solidFill>
              </a:rPr>
              <a:t>Длительность импульса – 50 </a:t>
            </a:r>
            <a:r>
              <a:rPr lang="ru-RU" b="1" dirty="0" err="1">
                <a:solidFill>
                  <a:schemeClr val="bg1"/>
                </a:solidFill>
              </a:rPr>
              <a:t>мкс</a:t>
            </a:r>
            <a:r>
              <a:rPr lang="ru-RU" b="1" dirty="0">
                <a:solidFill>
                  <a:schemeClr val="bg1"/>
                </a:solidFill>
              </a:rPr>
              <a:t> – 50с</a:t>
            </a:r>
          </a:p>
          <a:p>
            <a:r>
              <a:rPr lang="ru-RU" b="1" dirty="0">
                <a:solidFill>
                  <a:schemeClr val="bg1"/>
                </a:solidFill>
              </a:rPr>
              <a:t>Мощность до 3 Вт</a:t>
            </a:r>
          </a:p>
          <a:p>
            <a:r>
              <a:rPr lang="ru-RU" b="1" dirty="0">
                <a:solidFill>
                  <a:schemeClr val="bg1"/>
                </a:solidFill>
              </a:rPr>
              <a:t>Частота повторения до 100 Гц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165040" y="1353857"/>
            <a:ext cx="3220835" cy="455057"/>
          </a:xfrm>
          <a:prstGeom prst="roundRect">
            <a:avLst>
              <a:gd name="adj" fmla="val 33331"/>
            </a:avLst>
          </a:prstGeom>
          <a:solidFill>
            <a:srgbClr val="D1EB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rgbClr val="36A8F6"/>
                </a:solidFill>
              </a:rPr>
              <a:t>Новизна технологии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880699" y="1990778"/>
            <a:ext cx="3734385" cy="1039416"/>
          </a:xfrm>
          <a:prstGeom prst="roundRect">
            <a:avLst>
              <a:gd name="adj" fmla="val 20238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Применение ЭНДОВАСКУЛЯРНОЙ технологии для термокоагуляции сосудов лазером 575 нм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137475" y="3531071"/>
            <a:ext cx="3220835" cy="455057"/>
          </a:xfrm>
          <a:prstGeom prst="roundRect">
            <a:avLst>
              <a:gd name="adj" fmla="val 33331"/>
            </a:avLst>
          </a:prstGeom>
          <a:solidFill>
            <a:srgbClr val="D1EB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36A8F6"/>
                </a:solidFill>
              </a:rPr>
              <a:t> Преимущества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137475" y="4057395"/>
            <a:ext cx="3978296" cy="27293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</a:rPr>
              <a:t>Минимальная травматичность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</a:rPr>
              <a:t>Не требует общего наркоза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</a:rPr>
              <a:t>Не вводятся инородные тела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</a:rPr>
              <a:t>Действие только на сосуды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</a:rPr>
              <a:t>Быстрая реабилитация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</a:rPr>
              <a:t>Нет противопоказаний к такому виду операции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</a:rPr>
              <a:t>Высокая эффективность операции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993106" y="3531071"/>
            <a:ext cx="3220835" cy="455057"/>
          </a:xfrm>
          <a:prstGeom prst="roundRect">
            <a:avLst>
              <a:gd name="adj" fmla="val 33331"/>
            </a:avLst>
          </a:prstGeom>
          <a:solidFill>
            <a:srgbClr val="D1EB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36A8F6"/>
                </a:solidFill>
              </a:rPr>
              <a:t> Недостатки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993106" y="4040731"/>
            <a:ext cx="3734385" cy="10895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</a:rPr>
              <a:t>Дороже других методов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</a:rPr>
              <a:t>Нет стандартов по работе с лазером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464457" y="981114"/>
            <a:ext cx="77281" cy="3865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H="1" flipV="1">
            <a:off x="230201" y="773500"/>
            <a:ext cx="113420" cy="59417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H="1" flipV="1">
            <a:off x="81068" y="1298701"/>
            <a:ext cx="167239" cy="11031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EC0A0F2-3A45-4D1D-878E-8C5C4ECE47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8381" y="4826799"/>
            <a:ext cx="2019597" cy="2019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097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33045" y="391708"/>
            <a:ext cx="63287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36A8F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КОНКУРЕНТОВ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12304" y="720566"/>
            <a:ext cx="310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*</a:t>
            </a:r>
            <a:r>
              <a:rPr lang="ru-RU" dirty="0" err="1"/>
              <a:t>бу</a:t>
            </a:r>
            <a:r>
              <a:rPr lang="ru-RU" dirty="0"/>
              <a:t> – восстановленный лазер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61897" y="283728"/>
            <a:ext cx="752475" cy="735747"/>
          </a:xfrm>
          <a:prstGeom prst="ellipse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>
                <a:solidFill>
                  <a:srgbClr val="90CFF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330200" y="94039"/>
            <a:ext cx="11440268" cy="402072"/>
            <a:chOff x="330200" y="94039"/>
            <a:chExt cx="11440268" cy="402072"/>
          </a:xfrm>
          <a:solidFill>
            <a:schemeClr val="bg1"/>
          </a:solidFill>
        </p:grpSpPr>
        <p:cxnSp>
          <p:nvCxnSpPr>
            <p:cNvPr id="9" name="Прямая соединительная линия 8"/>
            <p:cNvCxnSpPr/>
            <p:nvPr/>
          </p:nvCxnSpPr>
          <p:spPr>
            <a:xfrm>
              <a:off x="330200" y="496111"/>
              <a:ext cx="11440268" cy="0"/>
            </a:xfrm>
            <a:prstGeom prst="line">
              <a:avLst/>
            </a:prstGeom>
            <a:grpFill/>
            <a:ln w="15875">
              <a:solidFill>
                <a:srgbClr val="90CFF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330200" y="94039"/>
              <a:ext cx="3541409" cy="37937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rgbClr val="90CFF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ОРАНЖЕВЫЙ ЛАЗЕР</a:t>
              </a:r>
            </a:p>
          </p:txBody>
        </p:sp>
      </p:grpSp>
      <p:sp>
        <p:nvSpPr>
          <p:cNvPr id="90" name="TextBox 89"/>
          <p:cNvSpPr txBox="1"/>
          <p:nvPr/>
        </p:nvSpPr>
        <p:spPr>
          <a:xfrm>
            <a:off x="2262760" y="6051423"/>
            <a:ext cx="7737271" cy="735747"/>
          </a:xfrm>
          <a:prstGeom prst="roundRect">
            <a:avLst>
              <a:gd name="adj" fmla="val 50000"/>
            </a:avLst>
          </a:prstGeom>
          <a:solidFill>
            <a:srgbClr val="D1EBFF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В лазере управление происходит с помощью педали и сенсорного дисплея, а большая плотность энергии позволит обрабатывать крупные вены.</a:t>
            </a:r>
          </a:p>
        </p:txBody>
      </p:sp>
      <p:grpSp>
        <p:nvGrpSpPr>
          <p:cNvPr id="18" name="Группа 17"/>
          <p:cNvGrpSpPr/>
          <p:nvPr/>
        </p:nvGrpSpPr>
        <p:grpSpPr>
          <a:xfrm>
            <a:off x="182574" y="1025161"/>
            <a:ext cx="11897642" cy="4943093"/>
            <a:chOff x="182574" y="1025161"/>
            <a:chExt cx="11897642" cy="4943093"/>
          </a:xfrm>
        </p:grpSpPr>
        <p:grpSp>
          <p:nvGrpSpPr>
            <p:cNvPr id="16" name="Группа 15"/>
            <p:cNvGrpSpPr/>
            <p:nvPr/>
          </p:nvGrpSpPr>
          <p:grpSpPr>
            <a:xfrm>
              <a:off x="182574" y="1025161"/>
              <a:ext cx="11897642" cy="4943093"/>
              <a:chOff x="116730" y="1200946"/>
              <a:chExt cx="11897642" cy="4943093"/>
            </a:xfrm>
          </p:grpSpPr>
          <p:graphicFrame>
            <p:nvGraphicFramePr>
              <p:cNvPr id="5" name="Объект 2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34683635"/>
                  </p:ext>
                </p:extLst>
              </p:nvPr>
            </p:nvGraphicFramePr>
            <p:xfrm>
              <a:off x="116730" y="1200946"/>
              <a:ext cx="11897642" cy="4943093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1849822">
                      <a:extLst>
                        <a:ext uri="{9D8B030D-6E8A-4147-A177-3AD203B41FA5}">
                          <a16:colId xmlns:a16="http://schemas.microsoft.com/office/drawing/2014/main" val="3255453635"/>
                        </a:ext>
                      </a:extLst>
                    </a:gridCol>
                    <a:gridCol w="1523945">
                      <a:extLst>
                        <a:ext uri="{9D8B030D-6E8A-4147-A177-3AD203B41FA5}">
                          <a16:colId xmlns:a16="http://schemas.microsoft.com/office/drawing/2014/main" val="1037542942"/>
                        </a:ext>
                      </a:extLst>
                    </a:gridCol>
                    <a:gridCol w="1391360">
                      <a:extLst>
                        <a:ext uri="{9D8B030D-6E8A-4147-A177-3AD203B41FA5}">
                          <a16:colId xmlns:a16="http://schemas.microsoft.com/office/drawing/2014/main" val="3032920522"/>
                        </a:ext>
                      </a:extLst>
                    </a:gridCol>
                    <a:gridCol w="1588212">
                      <a:extLst>
                        <a:ext uri="{9D8B030D-6E8A-4147-A177-3AD203B41FA5}">
                          <a16:colId xmlns:a16="http://schemas.microsoft.com/office/drawing/2014/main" val="3430178383"/>
                        </a:ext>
                      </a:extLst>
                    </a:gridCol>
                    <a:gridCol w="1594161">
                      <a:extLst>
                        <a:ext uri="{9D8B030D-6E8A-4147-A177-3AD203B41FA5}">
                          <a16:colId xmlns:a16="http://schemas.microsoft.com/office/drawing/2014/main" val="3269282571"/>
                        </a:ext>
                      </a:extLst>
                    </a:gridCol>
                    <a:gridCol w="1994170">
                      <a:extLst>
                        <a:ext uri="{9D8B030D-6E8A-4147-A177-3AD203B41FA5}">
                          <a16:colId xmlns:a16="http://schemas.microsoft.com/office/drawing/2014/main" val="3671809343"/>
                        </a:ext>
                      </a:extLst>
                    </a:gridCol>
                    <a:gridCol w="1955972">
                      <a:extLst>
                        <a:ext uri="{9D8B030D-6E8A-4147-A177-3AD203B41FA5}">
                          <a16:colId xmlns:a16="http://schemas.microsoft.com/office/drawing/2014/main" val="3632897268"/>
                        </a:ext>
                      </a:extLst>
                    </a:gridCol>
                  </a:tblGrid>
                  <a:tr h="81047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Характеристики/</a:t>
                          </a:r>
                        </a:p>
                        <a:p>
                          <a:pPr algn="ctr"/>
                          <a:r>
                            <a:rPr lang="ru-RU" sz="1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лазеры</a:t>
                          </a: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1EB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Своя разработка</a:t>
                          </a: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1EB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«Яхрома</a:t>
                          </a:r>
                          <a:r>
                            <a:rPr lang="ru-RU" sz="1400" b="1" baseline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-Мед» - Венера</a:t>
                          </a:r>
                          <a:endParaRPr lang="ru-RU" sz="14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marL="64086" marR="64086" marT="32043" marB="32043" anchor="ctr">
                        <a:lnL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1EB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M22 </a:t>
                          </a:r>
                          <a:r>
                            <a:rPr lang="ru-RU" sz="1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,</a:t>
                          </a:r>
                          <a:r>
                            <a:rPr lang="ru-RU" sz="1400" b="1" baseline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en-US" sz="1400" b="1" baseline="0" dirty="0" err="1">
                              <a:solidFill>
                                <a:schemeClr val="tx1"/>
                              </a:solidFill>
                              <a:latin typeface="+mn-lt"/>
                            </a:rPr>
                            <a:t>Nd:YAG</a:t>
                          </a:r>
                          <a:endParaRPr lang="ru-RU" sz="14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1EB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400" b="1" baseline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SUPRA 577</a:t>
                          </a:r>
                          <a:endParaRPr lang="ru-RU" sz="14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1EB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400" b="1" dirty="0" err="1">
                              <a:solidFill>
                                <a:schemeClr val="tx1"/>
                              </a:solidFill>
                              <a:latin typeface="+mn-lt"/>
                            </a:rPr>
                            <a:t>Lightlas</a:t>
                          </a:r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577</a:t>
                          </a:r>
                          <a:endParaRPr lang="ru-RU" sz="14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1EB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400" b="1" dirty="0" err="1">
                              <a:solidFill>
                                <a:schemeClr val="tx1"/>
                              </a:solidFill>
                              <a:latin typeface="+mn-lt"/>
                            </a:rPr>
                            <a:t>QuadroStar</a:t>
                          </a:r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PRO YELLOW</a:t>
                          </a:r>
                          <a:endParaRPr lang="ru-RU" sz="14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1EB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0059425"/>
                      </a:ext>
                    </a:extLst>
                  </a:tr>
                  <a:tr h="563942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r>
                            <a:rPr lang="ru-RU" sz="1400" dirty="0">
                              <a:latin typeface="+mn-lt"/>
                            </a:rPr>
                            <a:t>Стоимость</a:t>
                          </a: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400" dirty="0">
                              <a:latin typeface="+mn-lt"/>
                            </a:rPr>
                            <a:t>1-1,5 </a:t>
                          </a:r>
                          <a:r>
                            <a:rPr lang="ru-RU" sz="1400" dirty="0" err="1">
                              <a:latin typeface="+mn-lt"/>
                            </a:rPr>
                            <a:t>млн.руб</a:t>
                          </a:r>
                          <a:endParaRPr lang="ru-RU" sz="1400" dirty="0">
                            <a:latin typeface="+mn-lt"/>
                          </a:endParaRP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1EBFF">
                            <a:alpha val="54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400" baseline="0" dirty="0">
                              <a:latin typeface="+mn-lt"/>
                            </a:rPr>
                            <a:t> </a:t>
                          </a:r>
                          <a:r>
                            <a:rPr lang="ru-RU" sz="1400" dirty="0">
                              <a:latin typeface="+mn-lt"/>
                            </a:rPr>
                            <a:t>3 млн. </a:t>
                          </a:r>
                          <a:r>
                            <a:rPr lang="ru-RU" sz="1400" dirty="0" err="1">
                              <a:latin typeface="+mn-lt"/>
                            </a:rPr>
                            <a:t>руб</a:t>
                          </a:r>
                          <a:endParaRPr lang="ru-RU" sz="1400" dirty="0">
                            <a:latin typeface="+mn-lt"/>
                          </a:endParaRPr>
                        </a:p>
                      </a:txBody>
                      <a:tcPr marL="64086" marR="64086" marT="32043" marB="32043" anchor="ctr">
                        <a:lnL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400" dirty="0">
                              <a:latin typeface="+mn-lt"/>
                            </a:rPr>
                            <a:t>3,35 - 5,2 млн.</a:t>
                          </a:r>
                          <a:r>
                            <a:rPr lang="ru-RU" sz="1400" baseline="0" dirty="0">
                              <a:latin typeface="+mn-lt"/>
                            </a:rPr>
                            <a:t> </a:t>
                          </a:r>
                          <a:r>
                            <a:rPr lang="ru-RU" sz="1400" baseline="0" dirty="0" err="1">
                              <a:latin typeface="+mn-lt"/>
                            </a:rPr>
                            <a:t>руб</a:t>
                          </a:r>
                          <a:endParaRPr lang="ru-RU" sz="1400" dirty="0">
                            <a:latin typeface="+mn-lt"/>
                          </a:endParaRP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400" dirty="0">
                              <a:latin typeface="+mn-lt"/>
                            </a:rPr>
                            <a:t>от </a:t>
                          </a:r>
                          <a:r>
                            <a:rPr lang="en-US" sz="1400" dirty="0">
                              <a:latin typeface="+mn-lt"/>
                            </a:rPr>
                            <a:t>2</a:t>
                          </a:r>
                          <a:r>
                            <a:rPr lang="ru-RU" sz="1400" dirty="0">
                              <a:latin typeface="+mn-lt"/>
                            </a:rPr>
                            <a:t>,</a:t>
                          </a:r>
                          <a:r>
                            <a:rPr lang="ru-RU" sz="1400" baseline="0" dirty="0">
                              <a:latin typeface="+mn-lt"/>
                            </a:rPr>
                            <a:t>55 млн. </a:t>
                          </a:r>
                          <a:r>
                            <a:rPr lang="ru-RU" sz="1400" baseline="0" dirty="0" err="1">
                              <a:latin typeface="+mn-lt"/>
                            </a:rPr>
                            <a:t>руб</a:t>
                          </a:r>
                          <a:r>
                            <a:rPr lang="ru-RU" sz="1400" baseline="0" dirty="0">
                              <a:latin typeface="+mn-lt"/>
                            </a:rPr>
                            <a:t> (</a:t>
                          </a:r>
                          <a:r>
                            <a:rPr lang="ru-RU" sz="1400" baseline="0" dirty="0" err="1">
                              <a:latin typeface="+mn-lt"/>
                            </a:rPr>
                            <a:t>бу</a:t>
                          </a:r>
                          <a:r>
                            <a:rPr lang="ru-RU" sz="1400" baseline="0" dirty="0">
                              <a:latin typeface="+mn-lt"/>
                            </a:rPr>
                            <a:t>*)</a:t>
                          </a:r>
                          <a:endParaRPr lang="ru-RU" sz="1400" dirty="0">
                            <a:latin typeface="+mn-lt"/>
                          </a:endParaRP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ru-RU" sz="1400" dirty="0">
                              <a:latin typeface="+mn-lt"/>
                            </a:rPr>
                            <a:t>3,5 млн.</a:t>
                          </a:r>
                          <a:r>
                            <a:rPr lang="ru-RU" sz="1400" baseline="0" dirty="0">
                              <a:latin typeface="+mn-lt"/>
                            </a:rPr>
                            <a:t> </a:t>
                          </a:r>
                          <a:r>
                            <a:rPr lang="ru-RU" sz="1400" baseline="0" dirty="0" err="1">
                              <a:latin typeface="+mn-lt"/>
                            </a:rPr>
                            <a:t>руб</a:t>
                          </a:r>
                          <a:endParaRPr lang="ru-RU" sz="1400" dirty="0">
                            <a:latin typeface="+mn-lt"/>
                          </a:endParaRP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400" dirty="0">
                              <a:latin typeface="+mn-lt"/>
                            </a:rPr>
                            <a:t>4,7 млн.</a:t>
                          </a:r>
                          <a:r>
                            <a:rPr lang="ru-RU" sz="1400" baseline="0" dirty="0">
                              <a:latin typeface="+mn-lt"/>
                            </a:rPr>
                            <a:t> </a:t>
                          </a:r>
                          <a:r>
                            <a:rPr lang="ru-RU" sz="1400" baseline="0" dirty="0" err="1">
                              <a:latin typeface="+mn-lt"/>
                            </a:rPr>
                            <a:t>руб</a:t>
                          </a:r>
                          <a:endParaRPr lang="ru-RU" sz="1400" dirty="0">
                            <a:latin typeface="+mn-lt"/>
                          </a:endParaRP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9930677"/>
                      </a:ext>
                    </a:extLst>
                  </a:tr>
                  <a:tr h="859654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r>
                            <a:rPr lang="ru-RU" sz="1400" dirty="0">
                              <a:latin typeface="+mn-lt"/>
                            </a:rPr>
                            <a:t>Тип</a:t>
                          </a:r>
                          <a:r>
                            <a:rPr lang="ru-RU" sz="1400" baseline="0" dirty="0">
                              <a:latin typeface="+mn-lt"/>
                            </a:rPr>
                            <a:t> излучения</a:t>
                          </a:r>
                          <a:endParaRPr lang="ru-RU" sz="1400" dirty="0">
                            <a:latin typeface="+mn-lt"/>
                          </a:endParaRP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400" dirty="0">
                              <a:latin typeface="+mn-lt"/>
                            </a:rPr>
                            <a:t>Волоконный</a:t>
                          </a:r>
                          <a:r>
                            <a:rPr lang="ru-RU" sz="1400" baseline="0" dirty="0">
                              <a:latin typeface="+mn-lt"/>
                            </a:rPr>
                            <a:t> лазер на диодной накачке</a:t>
                          </a:r>
                          <a:endParaRPr lang="ru-RU" sz="1400" dirty="0">
                            <a:latin typeface="+mn-lt"/>
                          </a:endParaRP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1EBFF">
                            <a:alpha val="54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400" dirty="0">
                              <a:latin typeface="+mn-lt"/>
                            </a:rPr>
                            <a:t>Аппарат лазерный</a:t>
                          </a:r>
                          <a:r>
                            <a:rPr lang="ru-RU" sz="1400" baseline="0" dirty="0">
                              <a:latin typeface="+mn-lt"/>
                            </a:rPr>
                            <a:t> на парах меди</a:t>
                          </a:r>
                          <a:endParaRPr lang="ru-RU" sz="1400" dirty="0">
                            <a:latin typeface="+mn-lt"/>
                          </a:endParaRPr>
                        </a:p>
                      </a:txBody>
                      <a:tcPr marL="64086" marR="64086" marT="32043" marB="32043" anchor="ctr">
                        <a:lnL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400" dirty="0">
                              <a:latin typeface="+mn-lt"/>
                            </a:rPr>
                            <a:t>Импульсная</a:t>
                          </a:r>
                          <a:r>
                            <a:rPr lang="ru-RU" sz="1400" baseline="0" dirty="0">
                              <a:latin typeface="+mn-lt"/>
                            </a:rPr>
                            <a:t> лампа</a:t>
                          </a:r>
                          <a:endParaRPr lang="ru-RU" sz="1400" dirty="0">
                            <a:latin typeface="+mn-lt"/>
                          </a:endParaRP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400" dirty="0">
                              <a:latin typeface="+mn-lt"/>
                            </a:rPr>
                            <a:t>Светодиодная накачка</a:t>
                          </a: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400" dirty="0">
                              <a:latin typeface="+mn-lt"/>
                            </a:rPr>
                            <a:t>Полупроводниковый лазер с оптической накачкой</a:t>
                          </a: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400" dirty="0">
                              <a:latin typeface="+mn-lt"/>
                            </a:rPr>
                            <a:t>Полупроводниковый диодный</a:t>
                          </a:r>
                          <a:r>
                            <a:rPr lang="ru-RU" sz="1400" baseline="0" dirty="0">
                              <a:latin typeface="+mn-lt"/>
                            </a:rPr>
                            <a:t> лазер</a:t>
                          </a:r>
                          <a:endParaRPr lang="ru-RU" sz="1400" dirty="0">
                            <a:latin typeface="+mn-lt"/>
                          </a:endParaRP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150323"/>
                      </a:ext>
                    </a:extLst>
                  </a:tr>
                  <a:tr h="490771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r>
                            <a:rPr lang="ru-RU" sz="1400" dirty="0">
                              <a:latin typeface="+mn-lt"/>
                            </a:rPr>
                            <a:t>Область</a:t>
                          </a:r>
                          <a:r>
                            <a:rPr lang="ru-RU" sz="1400" baseline="0" dirty="0">
                              <a:latin typeface="+mn-lt"/>
                            </a:rPr>
                            <a:t> применения</a:t>
                          </a:r>
                          <a:endParaRPr lang="ru-RU" sz="1400" dirty="0">
                            <a:latin typeface="+mn-lt"/>
                          </a:endParaRP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400" dirty="0">
                              <a:latin typeface="+mn-lt"/>
                            </a:rPr>
                            <a:t>Косметология, Хирургия,</a:t>
                          </a:r>
                          <a:r>
                            <a:rPr lang="ru-RU" sz="1400" baseline="0" dirty="0">
                              <a:latin typeface="+mn-lt"/>
                            </a:rPr>
                            <a:t> Офтальмология</a:t>
                          </a:r>
                          <a:endParaRPr lang="ru-RU" sz="1400" dirty="0">
                            <a:latin typeface="+mn-lt"/>
                          </a:endParaRP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1EBFF">
                            <a:alpha val="54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400" dirty="0">
                              <a:latin typeface="+mn-lt"/>
                            </a:rPr>
                            <a:t>Косметология</a:t>
                          </a:r>
                        </a:p>
                      </a:txBody>
                      <a:tcPr marL="64086" marR="64086" marT="32043" marB="32043" anchor="ctr">
                        <a:lnL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400" dirty="0">
                              <a:latin typeface="+mn-lt"/>
                            </a:rPr>
                            <a:t>Косметология</a:t>
                          </a: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400" dirty="0">
                              <a:latin typeface="+mn-lt"/>
                            </a:rPr>
                            <a:t>Офтальмология</a:t>
                          </a: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400" dirty="0">
                              <a:latin typeface="+mn-lt"/>
                            </a:rPr>
                            <a:t>Офтальмология</a:t>
                          </a: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400" dirty="0">
                              <a:latin typeface="+mn-lt"/>
                            </a:rPr>
                            <a:t>Косметология</a:t>
                          </a: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23209182"/>
                      </a:ext>
                    </a:extLst>
                  </a:tr>
                  <a:tr h="57600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>
                            <a:lnSpc>
                              <a:spcPct val="120000"/>
                            </a:lnSpc>
                          </a:pPr>
                          <a:r>
                            <a:rPr lang="ru-RU" sz="1400" dirty="0">
                              <a:latin typeface="+mn-lt"/>
                            </a:rPr>
                            <a:t>Долгий ресурс работы</a:t>
                          </a: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endParaRPr lang="ru-RU" sz="1400" dirty="0">
                            <a:latin typeface="+mn-lt"/>
                          </a:endParaRP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1EBFF">
                            <a:alpha val="54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endParaRPr lang="ru-RU" sz="1400" dirty="0">
                            <a:latin typeface="+mn-lt"/>
                          </a:endParaRPr>
                        </a:p>
                      </a:txBody>
                      <a:tcPr marL="64086" marR="64086" marT="32043" marB="32043" anchor="ctr">
                        <a:lnL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endParaRPr lang="ru-RU" sz="1400" dirty="0">
                            <a:latin typeface="+mn-lt"/>
                          </a:endParaRP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endParaRPr lang="ru-RU" sz="1400" dirty="0">
                            <a:latin typeface="+mn-lt"/>
                          </a:endParaRP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endParaRPr lang="ru-RU" sz="1400" dirty="0">
                            <a:latin typeface="+mn-lt"/>
                          </a:endParaRP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endParaRPr lang="ru-RU" sz="1400" dirty="0">
                            <a:latin typeface="+mn-lt"/>
                          </a:endParaRP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54054343"/>
                      </a:ext>
                    </a:extLst>
                  </a:tr>
                  <a:tr h="2751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>
                            <a:lnSpc>
                              <a:spcPct val="120000"/>
                            </a:lnSpc>
                          </a:pPr>
                          <a:r>
                            <a:rPr lang="ru-RU" sz="1400" dirty="0">
                              <a:latin typeface="+mn-lt"/>
                            </a:rPr>
                            <a:t>РУ в России</a:t>
                          </a:r>
                        </a:p>
                      </a:txBody>
                      <a:tcPr marL="40011" marR="40011" marT="72000" marB="72000" anchor="ctr">
                        <a:lnL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endParaRPr lang="ru-RU" sz="1400" dirty="0">
                            <a:latin typeface="+mn-lt"/>
                          </a:endParaRP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1EBFF">
                            <a:alpha val="54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endParaRPr lang="ru-RU" sz="1400" dirty="0">
                            <a:latin typeface="+mn-lt"/>
                          </a:endParaRPr>
                        </a:p>
                      </a:txBody>
                      <a:tcPr marL="64086" marR="64086" marT="32043" marB="32043" anchor="ctr">
                        <a:lnL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endParaRPr lang="ru-RU" sz="1400" dirty="0">
                            <a:latin typeface="+mn-lt"/>
                          </a:endParaRP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endParaRPr lang="ru-RU" sz="1400" dirty="0">
                            <a:latin typeface="+mn-lt"/>
                          </a:endParaRP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endParaRPr lang="ru-RU" sz="1400" dirty="0">
                            <a:latin typeface="+mn-lt"/>
                          </a:endParaRP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endParaRPr lang="ru-RU" sz="1400" dirty="0">
                            <a:latin typeface="+mn-lt"/>
                          </a:endParaRP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2874958"/>
                      </a:ext>
                    </a:extLst>
                  </a:tr>
                  <a:tr h="2751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>
                            <a:lnSpc>
                              <a:spcPct val="120000"/>
                            </a:lnSpc>
                          </a:pPr>
                          <a:r>
                            <a:rPr lang="ru-RU" sz="1400" dirty="0">
                              <a:latin typeface="+mn-lt"/>
                            </a:rPr>
                            <a:t>Воздействие</a:t>
                          </a:r>
                          <a:r>
                            <a:rPr lang="ru-RU" sz="1400" baseline="0" dirty="0">
                              <a:latin typeface="+mn-lt"/>
                            </a:rPr>
                            <a:t> на крупные вены</a:t>
                          </a:r>
                          <a:endParaRPr lang="ru-RU" sz="1400" dirty="0">
                            <a:latin typeface="+mn-lt"/>
                          </a:endParaRP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endParaRPr lang="ru-RU" sz="1400" dirty="0">
                            <a:latin typeface="+mn-lt"/>
                          </a:endParaRP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1EBFF">
                            <a:alpha val="54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/>
                          <a:endParaRPr lang="ru-RU" sz="1400" dirty="0">
                            <a:latin typeface="+mn-lt"/>
                          </a:endParaRPr>
                        </a:p>
                      </a:txBody>
                      <a:tcPr marL="64086" marR="64086" marT="32043" marB="32043" anchor="ctr">
                        <a:lnL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 sz="1400" dirty="0">
                            <a:latin typeface="+mn-lt"/>
                          </a:endParaRP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 sz="1400" dirty="0">
                            <a:latin typeface="+mn-lt"/>
                          </a:endParaRP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 sz="1400" dirty="0">
                            <a:latin typeface="+mn-lt"/>
                          </a:endParaRP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 sz="1400" dirty="0">
                            <a:latin typeface="+mn-lt"/>
                          </a:endParaRP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80609388"/>
                      </a:ext>
                    </a:extLst>
                  </a:tr>
                  <a:tr h="275163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20000"/>
                            </a:lnSpc>
                          </a:pPr>
                          <a:r>
                            <a:rPr lang="ru-RU" sz="1400" dirty="0">
                              <a:latin typeface="+mn-lt"/>
                              <a:cs typeface="Arial" panose="020B0604020202020204" pitchFamily="34" charset="0"/>
                            </a:rPr>
                            <a:t>Портативность конструкции</a:t>
                          </a: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1400" dirty="0">
                            <a:latin typeface="+mn-lt"/>
                          </a:endParaRP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1EBFF">
                            <a:alpha val="54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1400" dirty="0">
                            <a:latin typeface="+mn-lt"/>
                          </a:endParaRPr>
                        </a:p>
                      </a:txBody>
                      <a:tcPr marL="64086" marR="64086" marT="32043" marB="32043" anchor="ctr">
                        <a:lnL w="12700" cap="flat" cmpd="sng" algn="ctr">
                          <a:solidFill>
                            <a:srgbClr val="1499F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 sz="1400" dirty="0">
                            <a:latin typeface="+mn-lt"/>
                          </a:endParaRP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 sz="1400" dirty="0">
                            <a:latin typeface="+mn-lt"/>
                          </a:endParaRP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 sz="1400" dirty="0">
                            <a:latin typeface="+mn-lt"/>
                          </a:endParaRP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 sz="1400" dirty="0">
                            <a:latin typeface="+mn-lt"/>
                          </a:endParaRPr>
                        </a:p>
                      </a:txBody>
                      <a:tcPr marL="40011" marR="40011" marT="20005" marB="20005" anchor="ctr">
                        <a:lnL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90CFFA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02617155"/>
                      </a:ext>
                    </a:extLst>
                  </a:tr>
                </a:tbl>
              </a:graphicData>
            </a:graphic>
          </p:graphicFrame>
          <p:grpSp>
            <p:nvGrpSpPr>
              <p:cNvPr id="2" name="Группа 1"/>
              <p:cNvGrpSpPr/>
              <p:nvPr/>
            </p:nvGrpSpPr>
            <p:grpSpPr>
              <a:xfrm>
                <a:off x="2526300" y="4650712"/>
                <a:ext cx="400964" cy="1423952"/>
                <a:chOff x="2429039" y="4503509"/>
                <a:chExt cx="400964" cy="1423952"/>
              </a:xfrm>
            </p:grpSpPr>
            <p:pic>
              <p:nvPicPr>
                <p:cNvPr id="53" name="Рисунок 52"/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10000" b="90000" l="10000" r="90000">
                              <a14:foregroundMark x1="59140" y1="49275" x2="30108" y2="36232"/>
                              <a14:foregroundMark x1="35484" y1="59420" x2="61290" y2="18841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rcRect l="17804" r="25597" b="18336"/>
                <a:stretch/>
              </p:blipFill>
              <p:spPr>
                <a:xfrm>
                  <a:off x="2429039" y="4503509"/>
                  <a:ext cx="389107" cy="416537"/>
                </a:xfrm>
                <a:prstGeom prst="rect">
                  <a:avLst/>
                </a:prstGeom>
              </p:spPr>
            </p:pic>
            <p:pic>
              <p:nvPicPr>
                <p:cNvPr id="82" name="Рисунок 81"/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>
                              <a14:foregroundMark x1="36364" y1="35593" x2="65657" y2="50847"/>
                              <a14:foregroundMark x1="42424" y1="49153" x2="63636" y2="61017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rcRect l="22485" t="-711" r="21900" b="11944"/>
                <a:stretch/>
              </p:blipFill>
              <p:spPr>
                <a:xfrm>
                  <a:off x="2431169" y="5548083"/>
                  <a:ext cx="398834" cy="379378"/>
                </a:xfrm>
                <a:prstGeom prst="rect">
                  <a:avLst/>
                </a:prstGeom>
              </p:spPr>
            </p:pic>
          </p:grpSp>
          <p:grpSp>
            <p:nvGrpSpPr>
              <p:cNvPr id="3" name="Группа 2"/>
              <p:cNvGrpSpPr/>
              <p:nvPr/>
            </p:nvGrpSpPr>
            <p:grpSpPr>
              <a:xfrm>
                <a:off x="3971633" y="4152249"/>
                <a:ext cx="390103" cy="1959574"/>
                <a:chOff x="3918727" y="3921908"/>
                <a:chExt cx="390103" cy="1959574"/>
              </a:xfrm>
            </p:grpSpPr>
            <p:pic>
              <p:nvPicPr>
                <p:cNvPr id="54" name="Рисунок 53"/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10000" b="90000" l="10000" r="90000">
                              <a14:foregroundMark x1="59140" y1="49275" x2="30108" y2="36232"/>
                              <a14:foregroundMark x1="35484" y1="59420" x2="61290" y2="18841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rcRect l="17804" r="25597" b="18336"/>
                <a:stretch/>
              </p:blipFill>
              <p:spPr>
                <a:xfrm>
                  <a:off x="3918727" y="4416413"/>
                  <a:ext cx="389107" cy="416537"/>
                </a:xfrm>
                <a:prstGeom prst="rect">
                  <a:avLst/>
                </a:prstGeom>
              </p:spPr>
            </p:pic>
            <p:pic>
              <p:nvPicPr>
                <p:cNvPr id="72" name="Рисунок 71"/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10000" b="90000" l="10000" r="90000">
                              <a14:foregroundMark x1="59140" y1="49275" x2="30108" y2="36232"/>
                              <a14:foregroundMark x1="35484" y1="59420" x2="61290" y2="18841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rcRect l="17804" r="25597" b="18336"/>
                <a:stretch/>
              </p:blipFill>
              <p:spPr>
                <a:xfrm>
                  <a:off x="3918727" y="3921908"/>
                  <a:ext cx="389107" cy="416537"/>
                </a:xfrm>
                <a:prstGeom prst="rect">
                  <a:avLst/>
                </a:prstGeom>
              </p:spPr>
            </p:pic>
            <p:pic>
              <p:nvPicPr>
                <p:cNvPr id="73" name="Рисунок 72"/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10000" b="90000" l="10000" r="90000">
                              <a14:foregroundMark x1="59140" y1="49275" x2="30108" y2="36232"/>
                              <a14:foregroundMark x1="35484" y1="59420" x2="61290" y2="18841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rcRect l="17804" r="25597" b="18336"/>
                <a:stretch/>
              </p:blipFill>
              <p:spPr>
                <a:xfrm>
                  <a:off x="3918727" y="4912167"/>
                  <a:ext cx="389107" cy="416537"/>
                </a:xfrm>
                <a:prstGeom prst="rect">
                  <a:avLst/>
                </a:prstGeom>
              </p:spPr>
            </p:pic>
            <p:pic>
              <p:nvPicPr>
                <p:cNvPr id="83" name="Рисунок 82"/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10000" b="90000" l="10000" r="90000">
                              <a14:foregroundMark x1="59140" y1="49275" x2="30108" y2="36232"/>
                              <a14:foregroundMark x1="35484" y1="59420" x2="61290" y2="18841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rcRect l="17804" r="25597" b="18336"/>
                <a:stretch/>
              </p:blipFill>
              <p:spPr>
                <a:xfrm>
                  <a:off x="3919723" y="5464945"/>
                  <a:ext cx="389107" cy="416537"/>
                </a:xfrm>
                <a:prstGeom prst="rect">
                  <a:avLst/>
                </a:prstGeom>
              </p:spPr>
            </p:pic>
          </p:grpSp>
          <p:grpSp>
            <p:nvGrpSpPr>
              <p:cNvPr id="12" name="Группа 11"/>
              <p:cNvGrpSpPr/>
              <p:nvPr/>
            </p:nvGrpSpPr>
            <p:grpSpPr>
              <a:xfrm>
                <a:off x="5432751" y="4196242"/>
                <a:ext cx="398834" cy="1915580"/>
                <a:chOff x="5457817" y="3966809"/>
                <a:chExt cx="398834" cy="1915580"/>
              </a:xfrm>
            </p:grpSpPr>
            <p:pic>
              <p:nvPicPr>
                <p:cNvPr id="52" name="Рисунок 51"/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>
                              <a14:foregroundMark x1="36364" y1="35593" x2="65657" y2="50847"/>
                              <a14:foregroundMark x1="42424" y1="49153" x2="63636" y2="61017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rcRect l="22950" t="-1253" r="26295" b="5700"/>
                <a:stretch/>
              </p:blipFill>
              <p:spPr>
                <a:xfrm>
                  <a:off x="5463908" y="4441691"/>
                  <a:ext cx="363984" cy="408373"/>
                </a:xfrm>
                <a:prstGeom prst="rect">
                  <a:avLst/>
                </a:prstGeom>
              </p:spPr>
            </p:pic>
            <p:pic>
              <p:nvPicPr>
                <p:cNvPr id="56" name="Рисунок 55"/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10000" b="90000" l="10000" r="90000">
                              <a14:foregroundMark x1="59140" y1="49275" x2="30108" y2="36232"/>
                              <a14:foregroundMark x1="35484" y1="59420" x2="61290" y2="18841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rcRect l="17804" r="25597" b="18336"/>
                <a:stretch/>
              </p:blipFill>
              <p:spPr>
                <a:xfrm>
                  <a:off x="5457817" y="4908835"/>
                  <a:ext cx="389107" cy="416537"/>
                </a:xfrm>
                <a:prstGeom prst="rect">
                  <a:avLst/>
                </a:prstGeom>
              </p:spPr>
            </p:pic>
            <p:pic>
              <p:nvPicPr>
                <p:cNvPr id="77" name="Рисунок 76"/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>
                              <a14:foregroundMark x1="36364" y1="35593" x2="65657" y2="50847"/>
                              <a14:foregroundMark x1="42424" y1="49153" x2="63636" y2="61017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rcRect l="22485" t="-711" r="21900" b="11944"/>
                <a:stretch/>
              </p:blipFill>
              <p:spPr>
                <a:xfrm>
                  <a:off x="5457817" y="3966809"/>
                  <a:ext cx="398834" cy="379378"/>
                </a:xfrm>
                <a:prstGeom prst="rect">
                  <a:avLst/>
                </a:prstGeom>
              </p:spPr>
            </p:pic>
            <p:pic>
              <p:nvPicPr>
                <p:cNvPr id="84" name="Рисунок 83"/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10000" b="90000" l="10000" r="90000">
                              <a14:foregroundMark x1="59140" y1="49275" x2="30108" y2="36232"/>
                              <a14:foregroundMark x1="35484" y1="59420" x2="61290" y2="18841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rcRect l="17804" r="25597" b="18336"/>
                <a:stretch/>
              </p:blipFill>
              <p:spPr>
                <a:xfrm>
                  <a:off x="5459719" y="5465852"/>
                  <a:ext cx="389107" cy="416537"/>
                </a:xfrm>
                <a:prstGeom prst="rect">
                  <a:avLst/>
                </a:prstGeom>
              </p:spPr>
            </p:pic>
          </p:grpSp>
          <p:grpSp>
            <p:nvGrpSpPr>
              <p:cNvPr id="13" name="Группа 12"/>
              <p:cNvGrpSpPr/>
              <p:nvPr/>
            </p:nvGrpSpPr>
            <p:grpSpPr>
              <a:xfrm>
                <a:off x="7058208" y="4685677"/>
                <a:ext cx="398834" cy="1388987"/>
                <a:chOff x="7114603" y="4455549"/>
                <a:chExt cx="398834" cy="1388987"/>
              </a:xfrm>
            </p:grpSpPr>
            <p:pic>
              <p:nvPicPr>
                <p:cNvPr id="57" name="Рисунок 56"/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>
                              <a14:foregroundMark x1="36364" y1="35593" x2="65657" y2="50847"/>
                              <a14:foregroundMark x1="42424" y1="49153" x2="63636" y2="61017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rcRect l="24602" t="5666" r="25881" b="15400"/>
                <a:stretch/>
              </p:blipFill>
              <p:spPr>
                <a:xfrm>
                  <a:off x="7136466" y="4455549"/>
                  <a:ext cx="355106" cy="337352"/>
                </a:xfrm>
                <a:prstGeom prst="rect">
                  <a:avLst/>
                </a:prstGeom>
              </p:spPr>
            </p:pic>
            <p:pic>
              <p:nvPicPr>
                <p:cNvPr id="59" name="Рисунок 58"/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10000" b="90000" l="10000" r="90000">
                              <a14:foregroundMark x1="59140" y1="49275" x2="30108" y2="36232"/>
                              <a14:foregroundMark x1="35484" y1="59420" x2="61290" y2="18841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rcRect l="17804" r="25597" b="18336"/>
                <a:stretch/>
              </p:blipFill>
              <p:spPr>
                <a:xfrm>
                  <a:off x="7119466" y="4915781"/>
                  <a:ext cx="389107" cy="416537"/>
                </a:xfrm>
                <a:prstGeom prst="rect">
                  <a:avLst/>
                </a:prstGeom>
              </p:spPr>
            </p:pic>
            <p:pic>
              <p:nvPicPr>
                <p:cNvPr id="85" name="Рисунок 84"/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>
                              <a14:foregroundMark x1="36364" y1="35593" x2="65657" y2="50847"/>
                              <a14:foregroundMark x1="42424" y1="49153" x2="63636" y2="61017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rcRect l="22485" t="-711" r="21900" b="11944"/>
                <a:stretch/>
              </p:blipFill>
              <p:spPr>
                <a:xfrm>
                  <a:off x="7114603" y="5465158"/>
                  <a:ext cx="398834" cy="379378"/>
                </a:xfrm>
                <a:prstGeom prst="rect">
                  <a:avLst/>
                </a:prstGeom>
              </p:spPr>
            </p:pic>
          </p:grpSp>
          <p:grpSp>
            <p:nvGrpSpPr>
              <p:cNvPr id="14" name="Группа 13"/>
              <p:cNvGrpSpPr/>
              <p:nvPr/>
            </p:nvGrpSpPr>
            <p:grpSpPr>
              <a:xfrm>
                <a:off x="8846460" y="4671056"/>
                <a:ext cx="398834" cy="1403607"/>
                <a:chOff x="9113574" y="4438342"/>
                <a:chExt cx="398834" cy="1403607"/>
              </a:xfrm>
            </p:grpSpPr>
            <p:pic>
              <p:nvPicPr>
                <p:cNvPr id="60" name="Рисунок 59"/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>
                              <a14:foregroundMark x1="36364" y1="35593" x2="65657" y2="50847"/>
                              <a14:foregroundMark x1="42424" y1="49153" x2="63636" y2="61017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rcRect l="22512" t="-944" r="25494" b="11625"/>
                <a:stretch/>
              </p:blipFill>
              <p:spPr>
                <a:xfrm>
                  <a:off x="9113574" y="4438342"/>
                  <a:ext cx="372862" cy="381740"/>
                </a:xfrm>
                <a:prstGeom prst="rect">
                  <a:avLst/>
                </a:prstGeom>
              </p:spPr>
            </p:pic>
            <p:pic>
              <p:nvPicPr>
                <p:cNvPr id="62" name="Рисунок 61"/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10000" b="90000" l="10000" r="90000">
                              <a14:foregroundMark x1="59140" y1="49275" x2="30108" y2="36232"/>
                              <a14:foregroundMark x1="35484" y1="59420" x2="61290" y2="18841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rcRect l="17804" r="25597" b="18336"/>
                <a:stretch/>
              </p:blipFill>
              <p:spPr>
                <a:xfrm>
                  <a:off x="9113574" y="4893736"/>
                  <a:ext cx="389107" cy="416537"/>
                </a:xfrm>
                <a:prstGeom prst="rect">
                  <a:avLst/>
                </a:prstGeom>
              </p:spPr>
            </p:pic>
            <p:pic>
              <p:nvPicPr>
                <p:cNvPr id="88" name="Рисунок 87"/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>
                              <a14:foregroundMark x1="36364" y1="35593" x2="65657" y2="50847"/>
                              <a14:foregroundMark x1="42424" y1="49153" x2="63636" y2="61017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rcRect l="22485" t="-711" r="21900" b="11944"/>
                <a:stretch/>
              </p:blipFill>
              <p:spPr>
                <a:xfrm>
                  <a:off x="9113574" y="5462571"/>
                  <a:ext cx="398834" cy="379378"/>
                </a:xfrm>
                <a:prstGeom prst="rect">
                  <a:avLst/>
                </a:prstGeom>
              </p:spPr>
            </p:pic>
          </p:grpSp>
          <p:grpSp>
            <p:nvGrpSpPr>
              <p:cNvPr id="15" name="Группа 14"/>
              <p:cNvGrpSpPr/>
              <p:nvPr/>
            </p:nvGrpSpPr>
            <p:grpSpPr>
              <a:xfrm>
                <a:off x="10936000" y="4157152"/>
                <a:ext cx="398834" cy="1917511"/>
                <a:chOff x="11124382" y="3941921"/>
                <a:chExt cx="398834" cy="1917511"/>
              </a:xfrm>
            </p:grpSpPr>
            <p:pic>
              <p:nvPicPr>
                <p:cNvPr id="63" name="Рисунок 62"/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>
                              <a14:foregroundMark x1="36364" y1="35593" x2="65657" y2="50847"/>
                              <a14:foregroundMark x1="42424" y1="49153" x2="63636" y2="61017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rcRect l="22110" t="2628" r="25897" b="14284"/>
                <a:stretch/>
              </p:blipFill>
              <p:spPr>
                <a:xfrm>
                  <a:off x="11126888" y="4445486"/>
                  <a:ext cx="372863" cy="355107"/>
                </a:xfrm>
                <a:prstGeom prst="rect">
                  <a:avLst/>
                </a:prstGeom>
              </p:spPr>
            </p:pic>
            <p:pic>
              <p:nvPicPr>
                <p:cNvPr id="64" name="Рисунок 63"/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10000" b="90000" l="10000" r="90000">
                              <a14:foregroundMark x1="59140" y1="49275" x2="30108" y2="36232"/>
                              <a14:foregroundMark x1="35484" y1="59420" x2="61290" y2="18841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rcRect l="17804" r="25597" b="18336"/>
                <a:stretch/>
              </p:blipFill>
              <p:spPr>
                <a:xfrm>
                  <a:off x="11124382" y="3941921"/>
                  <a:ext cx="389107" cy="416537"/>
                </a:xfrm>
                <a:prstGeom prst="rect">
                  <a:avLst/>
                </a:prstGeom>
              </p:spPr>
            </p:pic>
            <p:pic>
              <p:nvPicPr>
                <p:cNvPr id="65" name="Рисунок 64"/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10000" b="90000" l="10000" r="90000">
                              <a14:foregroundMark x1="59140" y1="49275" x2="30108" y2="36232"/>
                              <a14:foregroundMark x1="35484" y1="59420" x2="61290" y2="18841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rcRect l="17804" r="25597" b="18336"/>
                <a:stretch/>
              </p:blipFill>
              <p:spPr>
                <a:xfrm>
                  <a:off x="11124382" y="4932055"/>
                  <a:ext cx="389107" cy="416537"/>
                </a:xfrm>
                <a:prstGeom prst="rect">
                  <a:avLst/>
                </a:prstGeom>
              </p:spPr>
            </p:pic>
            <p:pic>
              <p:nvPicPr>
                <p:cNvPr id="89" name="Рисунок 88"/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>
                              <a14:foregroundMark x1="36364" y1="35593" x2="65657" y2="50847"/>
                              <a14:foregroundMark x1="42424" y1="49153" x2="63636" y2="61017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rcRect l="22485" t="-711" r="21900" b="11944"/>
                <a:stretch/>
              </p:blipFill>
              <p:spPr>
                <a:xfrm>
                  <a:off x="11124382" y="5480054"/>
                  <a:ext cx="398834" cy="379378"/>
                </a:xfrm>
                <a:prstGeom prst="rect">
                  <a:avLst/>
                </a:prstGeom>
              </p:spPr>
            </p:pic>
          </p:grpSp>
        </p:grpSp>
        <p:pic>
          <p:nvPicPr>
            <p:cNvPr id="42" name="Рисунок 41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36364" y1="35593" x2="65657" y2="50847"/>
                          <a14:foregroundMark x1="42424" y1="49153" x2="63636" y2="61017"/>
                        </a14:backgroundRemoval>
                      </a14:imgEffect>
                    </a14:imgLayer>
                  </a14:imgProps>
                </a:ext>
              </a:extLst>
            </a:blip>
            <a:srcRect l="22485" t="-711" r="21900" b="11944"/>
            <a:stretch/>
          </p:blipFill>
          <p:spPr>
            <a:xfrm>
              <a:off x="2587281" y="4990452"/>
              <a:ext cx="398834" cy="379378"/>
            </a:xfrm>
            <a:prstGeom prst="rect">
              <a:avLst/>
            </a:prstGeom>
          </p:spPr>
        </p:pic>
        <p:pic>
          <p:nvPicPr>
            <p:cNvPr id="43" name="Рисунок 42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36364" y1="35593" x2="65657" y2="50847"/>
                          <a14:foregroundMark x1="42424" y1="49153" x2="63636" y2="61017"/>
                        </a14:backgroundRemoval>
                      </a14:imgEffect>
                    </a14:imgLayer>
                  </a14:imgProps>
                </a:ext>
              </a:extLst>
            </a:blip>
            <a:srcRect l="22485" t="-711" r="21900" b="11944"/>
            <a:stretch/>
          </p:blipFill>
          <p:spPr>
            <a:xfrm>
              <a:off x="2594274" y="3984055"/>
              <a:ext cx="398834" cy="379378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0F92C8D0-9A99-0BEF-4CB4-2C435C735A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36364" y1="35593" x2="65657" y2="50847"/>
                          <a14:foregroundMark x1="42424" y1="49153" x2="63636" y2="61017"/>
                        </a14:backgroundRemoval>
                      </a14:imgEffect>
                    </a14:imgLayer>
                  </a14:imgProps>
                </a:ext>
              </a:extLst>
            </a:blip>
            <a:srcRect l="24602" t="5666" r="25881" b="15400"/>
            <a:stretch/>
          </p:blipFill>
          <p:spPr>
            <a:xfrm>
              <a:off x="7162916" y="4026081"/>
              <a:ext cx="355106" cy="337352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D937B601-DB41-F927-0166-7A09E6C4EA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36364" y1="35593" x2="65657" y2="50847"/>
                          <a14:foregroundMark x1="42424" y1="49153" x2="63636" y2="61017"/>
                        </a14:backgroundRemoval>
                      </a14:imgEffect>
                    </a14:imgLayer>
                  </a14:imgProps>
                </a:ext>
              </a:extLst>
            </a:blip>
            <a:srcRect l="22512" t="-944" r="25494" b="11625"/>
            <a:stretch/>
          </p:blipFill>
          <p:spPr>
            <a:xfrm>
              <a:off x="8912304" y="4019276"/>
              <a:ext cx="372862" cy="3817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66642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279" y="1356468"/>
            <a:ext cx="9743543" cy="438221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63383" y="1218528"/>
            <a:ext cx="11207085" cy="4869063"/>
          </a:xfrm>
          <a:prstGeom prst="rect">
            <a:avLst/>
          </a:prstGeom>
          <a:solidFill>
            <a:srgbClr val="FFFFFF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3"/>
          <p:cNvGrpSpPr/>
          <p:nvPr/>
        </p:nvGrpSpPr>
        <p:grpSpPr>
          <a:xfrm>
            <a:off x="330200" y="94039"/>
            <a:ext cx="11440268" cy="402072"/>
            <a:chOff x="330200" y="94039"/>
            <a:chExt cx="11440268" cy="402072"/>
          </a:xfrm>
          <a:solidFill>
            <a:schemeClr val="bg1"/>
          </a:solidFill>
        </p:grpSpPr>
        <p:cxnSp>
          <p:nvCxnSpPr>
            <p:cNvPr id="5" name="Прямая соединительная линия 4"/>
            <p:cNvCxnSpPr/>
            <p:nvPr/>
          </p:nvCxnSpPr>
          <p:spPr>
            <a:xfrm>
              <a:off x="330200" y="496111"/>
              <a:ext cx="11440268" cy="0"/>
            </a:xfrm>
            <a:prstGeom prst="line">
              <a:avLst/>
            </a:prstGeom>
            <a:grpFill/>
            <a:ln w="15875">
              <a:solidFill>
                <a:srgbClr val="90CFF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330200" y="94039"/>
              <a:ext cx="3541409" cy="37937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rgbClr val="90CFF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ОРАНЖЕВЫЙ ЛАЗЕР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1260645" y="379783"/>
            <a:ext cx="752475" cy="735747"/>
          </a:xfrm>
          <a:prstGeom prst="ellipse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>
                <a:solidFill>
                  <a:srgbClr val="90CFF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56913" y="473418"/>
            <a:ext cx="38567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36A8F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РЫНКА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1976" y="2183406"/>
            <a:ext cx="4528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70C0"/>
                </a:solidFill>
              </a:rPr>
              <a:t>Совокупный годовой темп роста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8186" y="3461330"/>
            <a:ext cx="2574470" cy="649188"/>
          </a:xfrm>
          <a:prstGeom prst="roundRect">
            <a:avLst>
              <a:gd name="adj" fmla="val 50000"/>
            </a:avLst>
          </a:prstGeom>
          <a:solidFill>
            <a:srgbClr val="90CFFA"/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В мире 2023 год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1032" y="4470162"/>
            <a:ext cx="2819400" cy="649188"/>
          </a:xfrm>
          <a:prstGeom prst="roundRect">
            <a:avLst>
              <a:gd name="adj" fmla="val 50000"/>
            </a:avLst>
          </a:prstGeom>
          <a:solidFill>
            <a:srgbClr val="90CFFA"/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В России 2023 год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9831" y="5532242"/>
            <a:ext cx="1930856" cy="649188"/>
          </a:xfrm>
          <a:prstGeom prst="roundRect">
            <a:avLst>
              <a:gd name="adj" fmla="val 50000"/>
            </a:avLst>
          </a:prstGeom>
          <a:solidFill>
            <a:srgbClr val="90CFFA"/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10% от </a:t>
            </a:r>
            <a:r>
              <a:rPr lang="en-US" sz="2400" dirty="0">
                <a:solidFill>
                  <a:schemeClr val="bg1"/>
                </a:solidFill>
              </a:rPr>
              <a:t>SAM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487740" y="3993023"/>
            <a:ext cx="21095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70C0"/>
                </a:solidFill>
              </a:rPr>
              <a:t>14 аппаратов  в 2027 году</a:t>
            </a:r>
          </a:p>
        </p:txBody>
      </p:sp>
      <p:grpSp>
        <p:nvGrpSpPr>
          <p:cNvPr id="35" name="Группа 34"/>
          <p:cNvGrpSpPr/>
          <p:nvPr/>
        </p:nvGrpSpPr>
        <p:grpSpPr>
          <a:xfrm>
            <a:off x="5867400" y="2869962"/>
            <a:ext cx="3311468" cy="3311468"/>
            <a:chOff x="4902200" y="2921000"/>
            <a:chExt cx="3311468" cy="3311468"/>
          </a:xfrm>
        </p:grpSpPr>
        <p:sp>
          <p:nvSpPr>
            <p:cNvPr id="19" name="Овал 18"/>
            <p:cNvSpPr/>
            <p:nvPr/>
          </p:nvSpPr>
          <p:spPr>
            <a:xfrm>
              <a:off x="4902200" y="2921000"/>
              <a:ext cx="3311468" cy="3311468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216483" y="3108583"/>
              <a:ext cx="7521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</a:rPr>
                <a:t>TAM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6350516" y="3836194"/>
            <a:ext cx="2345236" cy="2345236"/>
            <a:chOff x="5385316" y="3887232"/>
            <a:chExt cx="2345236" cy="2345236"/>
          </a:xfrm>
        </p:grpSpPr>
        <p:sp>
          <p:nvSpPr>
            <p:cNvPr id="20" name="Овал 19"/>
            <p:cNvSpPr/>
            <p:nvPr/>
          </p:nvSpPr>
          <p:spPr>
            <a:xfrm>
              <a:off x="5385316" y="3887232"/>
              <a:ext cx="2345236" cy="2345236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177304" y="3997895"/>
              <a:ext cx="7643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</a:rPr>
                <a:t>SAM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6667500" y="4470162"/>
            <a:ext cx="1711268" cy="1711268"/>
            <a:chOff x="5702300" y="4521200"/>
            <a:chExt cx="1711268" cy="1711268"/>
          </a:xfrm>
        </p:grpSpPr>
        <p:sp>
          <p:nvSpPr>
            <p:cNvPr id="21" name="Овал 20"/>
            <p:cNvSpPr/>
            <p:nvPr/>
          </p:nvSpPr>
          <p:spPr>
            <a:xfrm>
              <a:off x="5702300" y="4521200"/>
              <a:ext cx="1711268" cy="1711268"/>
            </a:xfrm>
            <a:prstGeom prst="ellipse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177304" y="4631863"/>
              <a:ext cx="79220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</a:rPr>
                <a:t>SOM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9064969" y="2898184"/>
            <a:ext cx="302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70C0"/>
                </a:solidFill>
              </a:rPr>
              <a:t>До 50 операций в год в одной ЦКБ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693156" y="2127351"/>
            <a:ext cx="1313536" cy="562630"/>
          </a:xfrm>
          <a:prstGeom prst="roundRect">
            <a:avLst>
              <a:gd name="adj" fmla="val 50000"/>
            </a:avLst>
          </a:prstGeom>
          <a:solidFill>
            <a:srgbClr val="90CFFA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CAGR</a:t>
            </a:r>
            <a:r>
              <a:rPr lang="ru-RU" sz="2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7%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2865437" y="3547577"/>
            <a:ext cx="1829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</a:rPr>
              <a:t>2100 млрд ₽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3073400" y="4590581"/>
            <a:ext cx="16737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</a:rPr>
              <a:t>360 млрд ₽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3087837" y="5653388"/>
            <a:ext cx="2063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</a:rPr>
              <a:t>300-400 млн ₽</a:t>
            </a:r>
          </a:p>
        </p:txBody>
      </p:sp>
      <p:cxnSp>
        <p:nvCxnSpPr>
          <p:cNvPr id="40" name="Прямая со стрелкой 39"/>
          <p:cNvCxnSpPr/>
          <p:nvPr/>
        </p:nvCxnSpPr>
        <p:spPr>
          <a:xfrm>
            <a:off x="5140089" y="3729181"/>
            <a:ext cx="1210427" cy="0"/>
          </a:xfrm>
          <a:prstGeom prst="straightConnector1">
            <a:avLst/>
          </a:prstGeom>
          <a:ln w="76200">
            <a:solidFill>
              <a:srgbClr val="00206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5362113" y="4868221"/>
            <a:ext cx="1191087" cy="0"/>
          </a:xfrm>
          <a:prstGeom prst="straightConnector1">
            <a:avLst/>
          </a:prstGeom>
          <a:ln w="76200">
            <a:solidFill>
              <a:srgbClr val="00206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cxnSpLocks/>
          </p:cNvCxnSpPr>
          <p:nvPr/>
        </p:nvCxnSpPr>
        <p:spPr>
          <a:xfrm>
            <a:off x="5699720" y="5884221"/>
            <a:ext cx="1695091" cy="0"/>
          </a:xfrm>
          <a:prstGeom prst="straightConnector1">
            <a:avLst/>
          </a:prstGeom>
          <a:ln w="76200">
            <a:solidFill>
              <a:srgbClr val="00206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527512" y="6246733"/>
            <a:ext cx="2444575" cy="480060"/>
          </a:xfrm>
          <a:prstGeom prst="roundRect">
            <a:avLst>
              <a:gd name="adj" fmla="val 40565"/>
            </a:avLst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21 млн. </a:t>
            </a:r>
            <a:r>
              <a:rPr lang="ru-RU" sz="1800" b="1" dirty="0">
                <a:solidFill>
                  <a:schemeClr val="bg1"/>
                </a:solidFill>
              </a:rPr>
              <a:t>₽</a:t>
            </a:r>
            <a:r>
              <a:rPr lang="ru-RU" b="1" dirty="0">
                <a:solidFill>
                  <a:schemeClr val="bg1"/>
                </a:solidFill>
              </a:rPr>
              <a:t>  к 2027 году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87EBE8-F919-2543-9507-F5DF686FEB6C}"/>
              </a:ext>
            </a:extLst>
          </p:cNvPr>
          <p:cNvSpPr txBox="1"/>
          <p:nvPr/>
        </p:nvSpPr>
        <p:spPr>
          <a:xfrm>
            <a:off x="9334791" y="4868221"/>
            <a:ext cx="24829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70C0"/>
                </a:solidFill>
              </a:rPr>
              <a:t>1ая продажа по договору с ПГМУ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384279" y="978693"/>
            <a:ext cx="98101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Анализ рынка </a:t>
            </a:r>
            <a:r>
              <a:rPr lang="ru-RU" sz="2400" b="1" dirty="0" err="1">
                <a:solidFill>
                  <a:srgbClr val="002060"/>
                </a:solidFill>
              </a:rPr>
              <a:t>гастоэнетерологического</a:t>
            </a:r>
            <a:r>
              <a:rPr lang="ru-RU" sz="2400" b="1" dirty="0">
                <a:solidFill>
                  <a:srgbClr val="002060"/>
                </a:solidFill>
              </a:rPr>
              <a:t> центра амбулаторной хирургии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A48A55-BA5E-E66A-8234-FFE15DBBEC3D}"/>
              </a:ext>
            </a:extLst>
          </p:cNvPr>
          <p:cNvSpPr txBox="1"/>
          <p:nvPr/>
        </p:nvSpPr>
        <p:spPr>
          <a:xfrm>
            <a:off x="2732345" y="-570362"/>
            <a:ext cx="78703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www.coherentmarketinsights.com/ru/industry-reports/gastroenterology-market</a:t>
            </a: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212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0CFFA">
            <a:alpha val="4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Скругленный прямоугольник 34"/>
          <p:cNvSpPr/>
          <p:nvPr/>
        </p:nvSpPr>
        <p:spPr>
          <a:xfrm>
            <a:off x="9674756" y="3964636"/>
            <a:ext cx="2346145" cy="2638917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79967" y="410859"/>
            <a:ext cx="34660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36A8F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ПОТРЕБИТЕЛИ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1689" y="1293033"/>
            <a:ext cx="4364064" cy="5400422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69401" y="1469840"/>
            <a:ext cx="3160277" cy="513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  <a:buClr>
                <a:srgbClr val="000000"/>
              </a:buClr>
              <a:buFont typeface="Arial"/>
              <a:buNone/>
            </a:pPr>
            <a:r>
              <a:rPr lang="ru-RU" b="1" kern="0" dirty="0" err="1">
                <a:solidFill>
                  <a:srgbClr val="0070C0"/>
                </a:solidFill>
                <a:cs typeface="Arial"/>
                <a:sym typeface="Arial"/>
              </a:rPr>
              <a:t>Гастроцентры</a:t>
            </a:r>
            <a:r>
              <a:rPr lang="ru-RU" b="1" kern="0" dirty="0">
                <a:solidFill>
                  <a:srgbClr val="0070C0"/>
                </a:solidFill>
                <a:cs typeface="Arial"/>
                <a:sym typeface="Arial"/>
              </a:rPr>
              <a:t>: </a:t>
            </a:r>
            <a:r>
              <a:rPr lang="ru-RU" kern="0" dirty="0">
                <a:solidFill>
                  <a:srgbClr val="000000"/>
                </a:solidFill>
                <a:cs typeface="Arial"/>
                <a:sym typeface="Arial"/>
              </a:rPr>
              <a:t>гастроэнтерологические отделения;</a:t>
            </a:r>
          </a:p>
          <a:p>
            <a:pPr>
              <a:lnSpc>
                <a:spcPct val="140000"/>
              </a:lnSpc>
              <a:buClr>
                <a:srgbClr val="000000"/>
              </a:buClr>
              <a:buFont typeface="Arial"/>
              <a:buNone/>
            </a:pPr>
            <a:r>
              <a:rPr lang="ru-RU" b="1" kern="0" dirty="0">
                <a:solidFill>
                  <a:srgbClr val="0070C0"/>
                </a:solidFill>
                <a:cs typeface="Arial"/>
                <a:sym typeface="Arial"/>
              </a:rPr>
              <a:t>Клиники: </a:t>
            </a:r>
            <a:r>
              <a:rPr lang="ru-RU" kern="0" dirty="0">
                <a:solidFill>
                  <a:srgbClr val="000000"/>
                </a:solidFill>
                <a:cs typeface="Arial"/>
                <a:sym typeface="Arial"/>
              </a:rPr>
              <a:t>центры по лечению ЖКТ;</a:t>
            </a:r>
          </a:p>
          <a:p>
            <a:pPr>
              <a:lnSpc>
                <a:spcPct val="140000"/>
              </a:lnSpc>
              <a:buClr>
                <a:srgbClr val="000000"/>
              </a:buClr>
              <a:buFont typeface="Arial"/>
              <a:buNone/>
            </a:pPr>
            <a:r>
              <a:rPr lang="ru-RU" b="1" kern="0" dirty="0">
                <a:solidFill>
                  <a:srgbClr val="0070C0"/>
                </a:solidFill>
                <a:cs typeface="Arial"/>
                <a:sym typeface="Arial"/>
              </a:rPr>
              <a:t>Поликлиники: </a:t>
            </a:r>
            <a:r>
              <a:rPr lang="ru-RU" kern="0" dirty="0">
                <a:solidFill>
                  <a:srgbClr val="000000"/>
                </a:solidFill>
                <a:cs typeface="Arial"/>
                <a:sym typeface="Arial"/>
              </a:rPr>
              <a:t>амбулаторное наблюдение</a:t>
            </a:r>
          </a:p>
          <a:p>
            <a:pPr>
              <a:lnSpc>
                <a:spcPct val="140000"/>
              </a:lnSpc>
              <a:buClr>
                <a:srgbClr val="000000"/>
              </a:buClr>
              <a:buFont typeface="Arial"/>
              <a:buNone/>
            </a:pPr>
            <a:r>
              <a:rPr lang="ru-RU" b="1" kern="0" dirty="0">
                <a:solidFill>
                  <a:srgbClr val="0070C0"/>
                </a:solidFill>
                <a:cs typeface="Arial"/>
                <a:sym typeface="Arial"/>
              </a:rPr>
              <a:t>Стоматологические клиники: </a:t>
            </a:r>
            <a:r>
              <a:rPr lang="ru-RU" kern="0" dirty="0">
                <a:solidFill>
                  <a:srgbClr val="000000"/>
                </a:solidFill>
                <a:cs typeface="Arial"/>
                <a:sym typeface="Arial"/>
              </a:rPr>
              <a:t>язвы полости рта</a:t>
            </a:r>
          </a:p>
          <a:p>
            <a:pPr>
              <a:lnSpc>
                <a:spcPct val="140000"/>
              </a:lnSpc>
              <a:buClr>
                <a:srgbClr val="000000"/>
              </a:buClr>
              <a:buFont typeface="Arial"/>
              <a:buNone/>
            </a:pPr>
            <a:r>
              <a:rPr lang="ru-RU" b="1" kern="0" dirty="0">
                <a:solidFill>
                  <a:srgbClr val="0070C0"/>
                </a:solidFill>
                <a:cs typeface="Arial"/>
                <a:sym typeface="Arial"/>
              </a:rPr>
              <a:t>Фармацевтические компании: </a:t>
            </a:r>
            <a:r>
              <a:rPr lang="ru-RU" kern="0" dirty="0">
                <a:solidFill>
                  <a:srgbClr val="000000"/>
                </a:solidFill>
                <a:cs typeface="Arial"/>
                <a:sym typeface="Arial"/>
              </a:rPr>
              <a:t>разработка новых лекарственных форм для лечения ЖКТ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923562" y="2449679"/>
            <a:ext cx="4430548" cy="4243776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12926" y="2739463"/>
            <a:ext cx="2986641" cy="3664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buClr>
                <a:srgbClr val="000000"/>
              </a:buClr>
              <a:buFont typeface="Arial"/>
              <a:buNone/>
            </a:pPr>
            <a:r>
              <a:rPr lang="ru-RU" b="1" kern="0" dirty="0">
                <a:solidFill>
                  <a:srgbClr val="0070C0"/>
                </a:solidFill>
                <a:cs typeface="Arial"/>
                <a:sym typeface="Arial"/>
              </a:rPr>
              <a:t>НИИ: </a:t>
            </a:r>
            <a:r>
              <a:rPr lang="ru-RU" kern="0" dirty="0">
                <a:solidFill>
                  <a:srgbClr val="000000"/>
                </a:solidFill>
                <a:cs typeface="Arial"/>
                <a:sym typeface="Arial"/>
              </a:rPr>
              <a:t>Медицинские университеты и исследовательские центры</a:t>
            </a:r>
          </a:p>
          <a:p>
            <a:pPr>
              <a:lnSpc>
                <a:spcPct val="130000"/>
              </a:lnSpc>
              <a:buClr>
                <a:srgbClr val="000000"/>
              </a:buClr>
              <a:buFont typeface="Arial"/>
              <a:buNone/>
            </a:pPr>
            <a:r>
              <a:rPr lang="ru-RU" b="1" kern="0" dirty="0">
                <a:solidFill>
                  <a:srgbClr val="0070C0"/>
                </a:solidFill>
                <a:cs typeface="Arial"/>
                <a:sym typeface="Arial"/>
              </a:rPr>
              <a:t>Реабилитационные центры: </a:t>
            </a:r>
            <a:r>
              <a:rPr lang="ru-RU" kern="0" dirty="0">
                <a:solidFill>
                  <a:srgbClr val="000000"/>
                </a:solidFill>
                <a:cs typeface="Arial"/>
                <a:sym typeface="Arial"/>
              </a:rPr>
              <a:t>восстановление после операций</a:t>
            </a:r>
          </a:p>
          <a:p>
            <a:pPr>
              <a:lnSpc>
                <a:spcPct val="130000"/>
              </a:lnSpc>
              <a:buClr>
                <a:srgbClr val="000000"/>
              </a:buClr>
              <a:buFont typeface="Arial"/>
              <a:buNone/>
            </a:pPr>
            <a:r>
              <a:rPr lang="ru-RU" b="1" kern="0" dirty="0">
                <a:solidFill>
                  <a:srgbClr val="0070C0"/>
                </a:solidFill>
                <a:cs typeface="Arial"/>
                <a:sym typeface="Arial"/>
              </a:rPr>
              <a:t>Государственные больницы: </a:t>
            </a:r>
            <a:r>
              <a:rPr lang="ru-RU" kern="0" dirty="0">
                <a:solidFill>
                  <a:srgbClr val="000000"/>
                </a:solidFill>
                <a:cs typeface="Arial"/>
                <a:sym typeface="Arial"/>
              </a:rPr>
              <a:t>полный стационар и хирургическое отделение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0325040" y="4345667"/>
            <a:ext cx="1744510" cy="1668542"/>
          </a:xfrm>
          <a:prstGeom prst="round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ru-RU" sz="2000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ru-RU" kern="0" dirty="0">
                <a:solidFill>
                  <a:srgbClr val="000000"/>
                </a:solidFill>
                <a:cs typeface="Arial"/>
                <a:sym typeface="Arial"/>
              </a:rPr>
              <a:t>Пациенты могут влиять на спрос на лазерные технологии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45431" y="341000"/>
            <a:ext cx="752475" cy="735747"/>
          </a:xfrm>
          <a:prstGeom prst="ellipse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9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5424" y="5309564"/>
            <a:ext cx="704645" cy="70464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557" y="2907129"/>
            <a:ext cx="654829" cy="65482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61108" y="4166871"/>
            <a:ext cx="674835" cy="6748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951" y="5153891"/>
            <a:ext cx="860318" cy="86031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916129" y="2551488"/>
            <a:ext cx="599800" cy="59980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4666" y="4159046"/>
            <a:ext cx="704237" cy="70423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2836" y="3038431"/>
            <a:ext cx="632321" cy="63232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985200" y="1353969"/>
            <a:ext cx="228299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b="1" dirty="0">
                <a:ln>
                  <a:solidFill>
                    <a:srgbClr val="0070C0"/>
                  </a:solidFill>
                </a:ln>
                <a:solidFill>
                  <a:srgbClr val="90CFF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en-US" sz="9600" b="1" dirty="0">
                <a:ln>
                  <a:solidFill>
                    <a:srgbClr val="0070C0"/>
                  </a:solidFill>
                </a:ln>
                <a:solidFill>
                  <a:srgbClr val="90CFF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2G</a:t>
            </a:r>
            <a:endParaRPr lang="ru-RU" sz="9600" b="1" dirty="0">
              <a:ln>
                <a:solidFill>
                  <a:srgbClr val="0070C0"/>
                </a:solidFill>
              </a:ln>
              <a:solidFill>
                <a:srgbClr val="90CFF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08966" y="219206"/>
            <a:ext cx="22124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>
                <a:ln>
                  <a:solidFill>
                    <a:srgbClr val="0070C0"/>
                  </a:solidFill>
                </a:ln>
                <a:solidFill>
                  <a:srgbClr val="90CFF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en-US" sz="9600" b="1" dirty="0">
                <a:ln>
                  <a:solidFill>
                    <a:srgbClr val="0070C0"/>
                  </a:solidFill>
                </a:ln>
                <a:solidFill>
                  <a:srgbClr val="90CFF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2B</a:t>
            </a:r>
            <a:endParaRPr lang="ru-RU" sz="9600" b="1" dirty="0">
              <a:ln>
                <a:solidFill>
                  <a:srgbClr val="0070C0"/>
                </a:solidFill>
              </a:ln>
              <a:solidFill>
                <a:srgbClr val="90CFF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олилиния 33"/>
          <p:cNvSpPr/>
          <p:nvPr/>
        </p:nvSpPr>
        <p:spPr>
          <a:xfrm rot="11057442">
            <a:off x="6457660" y="-10200"/>
            <a:ext cx="5885234" cy="3598129"/>
          </a:xfrm>
          <a:custGeom>
            <a:avLst/>
            <a:gdLst>
              <a:gd name="connsiteX0" fmla="*/ 0 w 5885234"/>
              <a:gd name="connsiteY0" fmla="*/ 269621 h 3598129"/>
              <a:gd name="connsiteX1" fmla="*/ 1050587 w 5885234"/>
              <a:gd name="connsiteY1" fmla="*/ 182072 h 3598129"/>
              <a:gd name="connsiteX2" fmla="*/ 486383 w 5885234"/>
              <a:gd name="connsiteY2" fmla="*/ 2351340 h 3598129"/>
              <a:gd name="connsiteX3" fmla="*/ 2714017 w 5885234"/>
              <a:gd name="connsiteY3" fmla="*/ 2399979 h 3598129"/>
              <a:gd name="connsiteX4" fmla="*/ 3219855 w 5885234"/>
              <a:gd name="connsiteY4" fmla="*/ 3586753 h 3598129"/>
              <a:gd name="connsiteX5" fmla="*/ 4640094 w 5885234"/>
              <a:gd name="connsiteY5" fmla="*/ 3032277 h 3598129"/>
              <a:gd name="connsiteX6" fmla="*/ 5885234 w 5885234"/>
              <a:gd name="connsiteY6" fmla="*/ 3596481 h 3598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5234" h="3598129">
                <a:moveTo>
                  <a:pt x="0" y="269621"/>
                </a:moveTo>
                <a:cubicBezTo>
                  <a:pt x="484761" y="52370"/>
                  <a:pt x="969523" y="-164881"/>
                  <a:pt x="1050587" y="182072"/>
                </a:cubicBezTo>
                <a:cubicBezTo>
                  <a:pt x="1131651" y="529025"/>
                  <a:pt x="209145" y="1981689"/>
                  <a:pt x="486383" y="2351340"/>
                </a:cubicBezTo>
                <a:cubicBezTo>
                  <a:pt x="763621" y="2720991"/>
                  <a:pt x="2258438" y="2194077"/>
                  <a:pt x="2714017" y="2399979"/>
                </a:cubicBezTo>
                <a:cubicBezTo>
                  <a:pt x="3169596" y="2605881"/>
                  <a:pt x="2898842" y="3481370"/>
                  <a:pt x="3219855" y="3586753"/>
                </a:cubicBezTo>
                <a:cubicBezTo>
                  <a:pt x="3540868" y="3692136"/>
                  <a:pt x="4195864" y="3030656"/>
                  <a:pt x="4640094" y="3032277"/>
                </a:cubicBezTo>
                <a:cubicBezTo>
                  <a:pt x="5084324" y="3033898"/>
                  <a:pt x="5666362" y="3491098"/>
                  <a:pt x="5885234" y="3596481"/>
                </a:cubicBezTo>
              </a:path>
            </a:pathLst>
          </a:custGeom>
          <a:noFill/>
          <a:ln w="254000" cap="rnd" cmpd="thinThick">
            <a:solidFill>
              <a:schemeClr val="bg1">
                <a:alpha val="50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9772052" y="2830833"/>
            <a:ext cx="215155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b="1" dirty="0">
                <a:ln>
                  <a:solidFill>
                    <a:srgbClr val="0070C0"/>
                  </a:solidFill>
                </a:ln>
                <a:solidFill>
                  <a:srgbClr val="90CFF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en-US" sz="9600" b="1" dirty="0">
                <a:ln>
                  <a:solidFill>
                    <a:srgbClr val="0070C0"/>
                  </a:solidFill>
                </a:ln>
                <a:solidFill>
                  <a:srgbClr val="90CFF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2C</a:t>
            </a:r>
            <a:endParaRPr lang="ru-RU" sz="9600" b="1" dirty="0">
              <a:ln>
                <a:solidFill>
                  <a:srgbClr val="0070C0"/>
                </a:solidFill>
              </a:ln>
              <a:solidFill>
                <a:srgbClr val="90CFF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7" name="Группа 26"/>
          <p:cNvGrpSpPr/>
          <p:nvPr/>
        </p:nvGrpSpPr>
        <p:grpSpPr>
          <a:xfrm>
            <a:off x="330200" y="116732"/>
            <a:ext cx="11440268" cy="379379"/>
            <a:chOff x="330200" y="116732"/>
            <a:chExt cx="11440268" cy="379379"/>
          </a:xfrm>
        </p:grpSpPr>
        <p:cxnSp>
          <p:nvCxnSpPr>
            <p:cNvPr id="28" name="Прямая соединительная линия 27"/>
            <p:cNvCxnSpPr/>
            <p:nvPr/>
          </p:nvCxnSpPr>
          <p:spPr>
            <a:xfrm>
              <a:off x="330200" y="496111"/>
              <a:ext cx="11440268" cy="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330200" y="116732"/>
              <a:ext cx="3541409" cy="379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ОРАНЖЕВЫЙ ЛАЗЕР</a:t>
              </a:r>
            </a:p>
          </p:txBody>
        </p:sp>
      </p:grpSp>
      <p:pic>
        <p:nvPicPr>
          <p:cNvPr id="37" name="Рисунок 3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40733" y="4854839"/>
            <a:ext cx="858509" cy="8585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7119" y="4188626"/>
            <a:ext cx="765882" cy="76588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4238" y="1788865"/>
            <a:ext cx="804929" cy="804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609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E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3CCEB4C8-C35D-5B26-B57E-88D8631EBA0A}"/>
              </a:ext>
            </a:extLst>
          </p:cNvPr>
          <p:cNvGrpSpPr/>
          <p:nvPr/>
        </p:nvGrpSpPr>
        <p:grpSpPr>
          <a:xfrm>
            <a:off x="330200" y="116732"/>
            <a:ext cx="11440268" cy="379379"/>
            <a:chOff x="330200" y="116732"/>
            <a:chExt cx="11440268" cy="379379"/>
          </a:xfrm>
        </p:grpSpPr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8F1EA33A-A1F7-1F09-2FA2-7BB29BFCDFE5}"/>
                </a:ext>
              </a:extLst>
            </p:cNvPr>
            <p:cNvCxnSpPr/>
            <p:nvPr/>
          </p:nvCxnSpPr>
          <p:spPr>
            <a:xfrm>
              <a:off x="330200" y="496111"/>
              <a:ext cx="11440268" cy="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8035AD8-84DC-02D4-78F2-588C5B1740EF}"/>
                </a:ext>
              </a:extLst>
            </p:cNvPr>
            <p:cNvSpPr txBox="1"/>
            <p:nvPr/>
          </p:nvSpPr>
          <p:spPr>
            <a:xfrm>
              <a:off x="330200" y="116732"/>
              <a:ext cx="3541409" cy="379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ОРАНЖЕВЫЙ ЛАЗЕР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7DE3FEA1-996C-6829-63E2-2A61E26DE585}"/>
              </a:ext>
            </a:extLst>
          </p:cNvPr>
          <p:cNvSpPr txBox="1"/>
          <p:nvPr/>
        </p:nvSpPr>
        <p:spPr>
          <a:xfrm>
            <a:off x="11099260" y="310215"/>
            <a:ext cx="940222" cy="735747"/>
          </a:xfrm>
          <a:prstGeom prst="ellipse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E28411-40C1-DCA3-EFEA-4859D0CD305A}"/>
              </a:ext>
            </a:extLst>
          </p:cNvPr>
          <p:cNvSpPr txBox="1"/>
          <p:nvPr/>
        </p:nvSpPr>
        <p:spPr>
          <a:xfrm>
            <a:off x="4356913" y="473418"/>
            <a:ext cx="41491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36A8F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БИЗНЕС МОДЕЛЬ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EF09847C-1353-0131-5585-056D0E3A294B}"/>
              </a:ext>
            </a:extLst>
          </p:cNvPr>
          <p:cNvSpPr/>
          <p:nvPr/>
        </p:nvSpPr>
        <p:spPr>
          <a:xfrm>
            <a:off x="330200" y="2188356"/>
            <a:ext cx="3329692" cy="1675073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0070C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36A8F6"/>
                </a:solidFill>
              </a:rPr>
              <a:t>Взаимоотношения с клиентами: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6A8F6"/>
                </a:solidFill>
              </a:rPr>
              <a:t>Обучение медицинского персонала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6A8F6"/>
                </a:solidFill>
              </a:rPr>
              <a:t>Техническая поддержка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E4D5F0F4-CCF2-1CE2-4A9D-6A303B912E54}"/>
              </a:ext>
            </a:extLst>
          </p:cNvPr>
          <p:cNvSpPr/>
          <p:nvPr/>
        </p:nvSpPr>
        <p:spPr>
          <a:xfrm>
            <a:off x="3871609" y="3988470"/>
            <a:ext cx="4456137" cy="2492229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36A8F6"/>
                </a:solidFill>
              </a:rPr>
              <a:t>Стратегия и Каналы продвижения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6A8F6"/>
                </a:solidFill>
              </a:rPr>
              <a:t>Прямые продажи в больницы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6A8F6"/>
                </a:solidFill>
              </a:rPr>
              <a:t>Оптовые продажи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6A8F6"/>
                </a:solidFill>
              </a:rPr>
              <a:t>Сотрудничество с дистрибьюторами Участие в медицинских выставках/конференциях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6A8F6"/>
                </a:solidFill>
              </a:rPr>
              <a:t>Научные статьи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1E72556A-EF99-06B7-0F8A-13900C64721F}"/>
              </a:ext>
            </a:extLst>
          </p:cNvPr>
          <p:cNvSpPr/>
          <p:nvPr/>
        </p:nvSpPr>
        <p:spPr>
          <a:xfrm>
            <a:off x="3871609" y="1534903"/>
            <a:ext cx="4456137" cy="2328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36A8F6"/>
                </a:solidFill>
              </a:rPr>
              <a:t>Ключевые ресурсы, действия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6A8F6"/>
                </a:solidFill>
              </a:rPr>
              <a:t>Лаборатория медицинских лазеров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6A8F6"/>
                </a:solidFill>
              </a:rPr>
              <a:t>Сотрудники лаборатории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6A8F6"/>
                </a:solidFill>
              </a:rPr>
              <a:t>Сертификация медицинского изделия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6A8F6"/>
                </a:solidFill>
              </a:rPr>
              <a:t>Оборудование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6A8F6"/>
                </a:solidFill>
              </a:rPr>
              <a:t>Спонсирование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6A8F6"/>
                </a:solidFill>
              </a:rPr>
              <a:t>Партнерство с ПГМУ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BDEF336E-5666-47F5-384F-5BD576481FCB}"/>
              </a:ext>
            </a:extLst>
          </p:cNvPr>
          <p:cNvSpPr/>
          <p:nvPr/>
        </p:nvSpPr>
        <p:spPr>
          <a:xfrm>
            <a:off x="330200" y="3988470"/>
            <a:ext cx="3329692" cy="2039529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36A8F6"/>
                </a:solidFill>
              </a:rPr>
              <a:t>Партнеры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6A8F6"/>
                </a:solidFill>
              </a:rPr>
              <a:t>Медицинские ВУЗы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6A8F6"/>
                </a:solidFill>
              </a:rPr>
              <a:t>Научные журналы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6A8F6"/>
                </a:solidFill>
              </a:rPr>
              <a:t>Дистрибьютеры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6A8F6"/>
                </a:solidFill>
              </a:rPr>
              <a:t>Врачи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6A8F6"/>
                </a:solidFill>
              </a:rPr>
              <a:t>Акселераторы/НТИ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526984CB-7FF4-B535-8FAD-890EABF871C7}"/>
              </a:ext>
            </a:extLst>
          </p:cNvPr>
          <p:cNvSpPr/>
          <p:nvPr/>
        </p:nvSpPr>
        <p:spPr>
          <a:xfrm>
            <a:off x="8539463" y="1717984"/>
            <a:ext cx="2689170" cy="214831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36A8F6"/>
                </a:solidFill>
              </a:rPr>
              <a:t>Затраты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6A8F6"/>
                </a:solidFill>
              </a:rPr>
              <a:t>Комплектующие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6A8F6"/>
                </a:solidFill>
              </a:rPr>
              <a:t>Регистрация 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6A8F6"/>
                </a:solidFill>
              </a:rPr>
              <a:t>ФОТ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6A8F6"/>
                </a:solidFill>
              </a:rPr>
              <a:t>Испытания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6A8F6"/>
                </a:solidFill>
              </a:rPr>
              <a:t>Подготовка документов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F05CBA5B-9B1E-0AFA-9A98-E93C146EFE73}"/>
              </a:ext>
            </a:extLst>
          </p:cNvPr>
          <p:cNvSpPr/>
          <p:nvPr/>
        </p:nvSpPr>
        <p:spPr>
          <a:xfrm>
            <a:off x="8539463" y="4050644"/>
            <a:ext cx="2689170" cy="191518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36A8F6"/>
                </a:solidFill>
              </a:rPr>
              <a:t>Доходы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6A8F6"/>
                </a:solidFill>
              </a:rPr>
              <a:t>Продажа прибора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6A8F6"/>
                </a:solidFill>
              </a:rPr>
              <a:t>Продажа курса обучения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6A8F6"/>
                </a:solidFill>
              </a:rPr>
              <a:t>Продажа оптических жгутов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947" y="1045962"/>
            <a:ext cx="1160966" cy="116096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1205" y="5633696"/>
            <a:ext cx="1038687" cy="103868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16" y="2302006"/>
            <a:ext cx="980268" cy="98026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03307" y="5088168"/>
            <a:ext cx="1367161" cy="136716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0894" y="5545409"/>
            <a:ext cx="965180" cy="96518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5111" y="3025892"/>
            <a:ext cx="816746" cy="81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268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Группа 27"/>
          <p:cNvGrpSpPr/>
          <p:nvPr/>
        </p:nvGrpSpPr>
        <p:grpSpPr>
          <a:xfrm>
            <a:off x="-560189" y="620489"/>
            <a:ext cx="14311085" cy="6004884"/>
            <a:chOff x="-624114" y="155595"/>
            <a:chExt cx="14311085" cy="6004884"/>
          </a:xfrm>
        </p:grpSpPr>
        <p:sp>
          <p:nvSpPr>
            <p:cNvPr id="29" name="Полилиния 28"/>
            <p:cNvSpPr/>
            <p:nvPr/>
          </p:nvSpPr>
          <p:spPr>
            <a:xfrm>
              <a:off x="-232229" y="155595"/>
              <a:ext cx="13919200" cy="4779262"/>
            </a:xfrm>
            <a:custGeom>
              <a:avLst/>
              <a:gdLst>
                <a:gd name="connsiteX0" fmla="*/ 0 w 13919200"/>
                <a:gd name="connsiteY0" fmla="*/ 2413434 h 4779262"/>
                <a:gd name="connsiteX1" fmla="*/ 3309258 w 13919200"/>
                <a:gd name="connsiteY1" fmla="*/ 47605 h 4779262"/>
                <a:gd name="connsiteX2" fmla="*/ 5515429 w 13919200"/>
                <a:gd name="connsiteY2" fmla="*/ 4329319 h 4779262"/>
                <a:gd name="connsiteX3" fmla="*/ 9710058 w 13919200"/>
                <a:gd name="connsiteY3" fmla="*/ 3182691 h 4779262"/>
                <a:gd name="connsiteX4" fmla="*/ 13919200 w 13919200"/>
                <a:gd name="connsiteY4" fmla="*/ 4779262 h 477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19200" h="4779262">
                  <a:moveTo>
                    <a:pt x="0" y="2413434"/>
                  </a:moveTo>
                  <a:cubicBezTo>
                    <a:pt x="1195010" y="1070862"/>
                    <a:pt x="2390020" y="-271709"/>
                    <a:pt x="3309258" y="47605"/>
                  </a:cubicBezTo>
                  <a:cubicBezTo>
                    <a:pt x="4228496" y="366919"/>
                    <a:pt x="4448629" y="3806805"/>
                    <a:pt x="5515429" y="4329319"/>
                  </a:cubicBezTo>
                  <a:cubicBezTo>
                    <a:pt x="6582229" y="4851833"/>
                    <a:pt x="8309430" y="3107701"/>
                    <a:pt x="9710058" y="3182691"/>
                  </a:cubicBezTo>
                  <a:cubicBezTo>
                    <a:pt x="11110687" y="3257682"/>
                    <a:pt x="12920133" y="4595415"/>
                    <a:pt x="13919200" y="4779262"/>
                  </a:cubicBezTo>
                </a:path>
              </a:pathLst>
            </a:custGeom>
            <a:noFill/>
            <a:ln w="53975">
              <a:solidFill>
                <a:srgbClr val="D1EB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олилиния 29"/>
            <p:cNvSpPr/>
            <p:nvPr/>
          </p:nvSpPr>
          <p:spPr>
            <a:xfrm>
              <a:off x="-624114" y="522514"/>
              <a:ext cx="12888685" cy="5637965"/>
            </a:xfrm>
            <a:custGeom>
              <a:avLst/>
              <a:gdLst>
                <a:gd name="connsiteX0" fmla="*/ 0 w 12888685"/>
                <a:gd name="connsiteY0" fmla="*/ 0 h 5637965"/>
                <a:gd name="connsiteX1" fmla="*/ 1335314 w 12888685"/>
                <a:gd name="connsiteY1" fmla="*/ 5631543 h 5637965"/>
                <a:gd name="connsiteX2" fmla="*/ 4934857 w 12888685"/>
                <a:gd name="connsiteY2" fmla="*/ 1190172 h 5637965"/>
                <a:gd name="connsiteX3" fmla="*/ 7402285 w 12888685"/>
                <a:gd name="connsiteY3" fmla="*/ 4557486 h 5637965"/>
                <a:gd name="connsiteX4" fmla="*/ 12888685 w 12888685"/>
                <a:gd name="connsiteY4" fmla="*/ 1901372 h 5637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88685" h="5637965">
                  <a:moveTo>
                    <a:pt x="0" y="0"/>
                  </a:moveTo>
                  <a:cubicBezTo>
                    <a:pt x="256419" y="2716590"/>
                    <a:pt x="512838" y="5433181"/>
                    <a:pt x="1335314" y="5631543"/>
                  </a:cubicBezTo>
                  <a:cubicBezTo>
                    <a:pt x="2157790" y="5829905"/>
                    <a:pt x="3923695" y="1369181"/>
                    <a:pt x="4934857" y="1190172"/>
                  </a:cubicBezTo>
                  <a:cubicBezTo>
                    <a:pt x="5946019" y="1011163"/>
                    <a:pt x="6076647" y="4438953"/>
                    <a:pt x="7402285" y="4557486"/>
                  </a:cubicBezTo>
                  <a:cubicBezTo>
                    <a:pt x="8727923" y="4676019"/>
                    <a:pt x="11921066" y="2334381"/>
                    <a:pt x="12888685" y="1901372"/>
                  </a:cubicBezTo>
                </a:path>
              </a:pathLst>
            </a:custGeom>
            <a:noFill/>
            <a:ln w="53975">
              <a:solidFill>
                <a:srgbClr val="D1EB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1401426" y="361550"/>
            <a:ext cx="790574" cy="735747"/>
          </a:xfrm>
          <a:prstGeom prst="ellipse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36A8F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95060" y="1496310"/>
            <a:ext cx="2017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Лазерные диоды</a:t>
            </a:r>
          </a:p>
        </p:txBody>
      </p:sp>
      <p:grpSp>
        <p:nvGrpSpPr>
          <p:cNvPr id="15" name="Группа 14"/>
          <p:cNvGrpSpPr/>
          <p:nvPr/>
        </p:nvGrpSpPr>
        <p:grpSpPr>
          <a:xfrm>
            <a:off x="330200" y="94039"/>
            <a:ext cx="11440268" cy="402072"/>
            <a:chOff x="330200" y="94039"/>
            <a:chExt cx="11440268" cy="402072"/>
          </a:xfrm>
          <a:solidFill>
            <a:schemeClr val="bg1"/>
          </a:solidFill>
        </p:grpSpPr>
        <p:cxnSp>
          <p:nvCxnSpPr>
            <p:cNvPr id="16" name="Прямая соединительная линия 15"/>
            <p:cNvCxnSpPr/>
            <p:nvPr/>
          </p:nvCxnSpPr>
          <p:spPr>
            <a:xfrm>
              <a:off x="330200" y="496111"/>
              <a:ext cx="11440268" cy="0"/>
            </a:xfrm>
            <a:prstGeom prst="line">
              <a:avLst/>
            </a:prstGeom>
            <a:grpFill/>
            <a:ln w="15875">
              <a:solidFill>
                <a:srgbClr val="36A8F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330200" y="94039"/>
              <a:ext cx="3541409" cy="379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rgbClr val="36A8F6"/>
                  </a:solidFill>
                </a:rPr>
                <a:t>ОРАНЖЕВЫЙ ЛАЗЕР</a:t>
              </a:r>
            </a:p>
          </p:txBody>
        </p:sp>
      </p:grpSp>
      <p:cxnSp>
        <p:nvCxnSpPr>
          <p:cNvPr id="12" name="Прямая со стрелкой 11"/>
          <p:cNvCxnSpPr/>
          <p:nvPr/>
        </p:nvCxnSpPr>
        <p:spPr>
          <a:xfrm>
            <a:off x="2208179" y="1865642"/>
            <a:ext cx="758757" cy="235532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9154308" y="3182471"/>
            <a:ext cx="273536" cy="1304450"/>
          </a:xfrm>
          <a:prstGeom prst="straightConnector1">
            <a:avLst/>
          </a:prstGeom>
          <a:ln>
            <a:solidFill>
              <a:schemeClr val="bg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F215CFF-8796-82E0-846F-9DB4969E1CB0}"/>
              </a:ext>
            </a:extLst>
          </p:cNvPr>
          <p:cNvSpPr txBox="1"/>
          <p:nvPr/>
        </p:nvSpPr>
        <p:spPr>
          <a:xfrm>
            <a:off x="3629298" y="450006"/>
            <a:ext cx="56390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36A8F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ФИНАНСОВАЯ МОДЕЛЬ</a:t>
            </a:r>
          </a:p>
        </p:txBody>
      </p:sp>
      <p:sp>
        <p:nvSpPr>
          <p:cNvPr id="20" name="Прямоугольник: скругленные углы 10">
            <a:extLst>
              <a:ext uri="{FF2B5EF4-FFF2-40B4-BE49-F238E27FC236}">
                <a16:creationId xmlns:a16="http://schemas.microsoft.com/office/drawing/2014/main" id="{EF09847C-1353-0131-5585-056D0E3A294B}"/>
              </a:ext>
            </a:extLst>
          </p:cNvPr>
          <p:cNvSpPr/>
          <p:nvPr/>
        </p:nvSpPr>
        <p:spPr>
          <a:xfrm>
            <a:off x="1957843" y="1854637"/>
            <a:ext cx="2570925" cy="837477"/>
          </a:xfrm>
          <a:prstGeom prst="roundRect">
            <a:avLst>
              <a:gd name="adj" fmla="val 30563"/>
            </a:avLst>
          </a:prstGeom>
          <a:solidFill>
            <a:srgbClr val="FFFFFF"/>
          </a:solidFill>
          <a:ln w="28575">
            <a:solidFill>
              <a:srgbClr val="0070C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rgbClr val="36A8F6"/>
                </a:solidFill>
              </a:rPr>
              <a:t>Сумма инвестиций</a:t>
            </a:r>
          </a:p>
          <a:p>
            <a:pPr algn="ctr"/>
            <a:r>
              <a:rPr lang="ru-RU" dirty="0">
                <a:solidFill>
                  <a:srgbClr val="36A8F6"/>
                </a:solidFill>
              </a:rPr>
              <a:t>4 000 000 </a:t>
            </a:r>
            <a:r>
              <a:rPr lang="ru-RU" dirty="0" err="1">
                <a:solidFill>
                  <a:srgbClr val="36A8F6"/>
                </a:solidFill>
              </a:rPr>
              <a:t>руб</a:t>
            </a:r>
            <a:endParaRPr lang="ru-RU" dirty="0">
              <a:solidFill>
                <a:srgbClr val="36A8F6"/>
              </a:solidFill>
            </a:endParaRPr>
          </a:p>
        </p:txBody>
      </p:sp>
      <p:sp>
        <p:nvSpPr>
          <p:cNvPr id="21" name="Прямоугольник: скругленные углы 10">
            <a:extLst>
              <a:ext uri="{FF2B5EF4-FFF2-40B4-BE49-F238E27FC236}">
                <a16:creationId xmlns:a16="http://schemas.microsoft.com/office/drawing/2014/main" id="{EF09847C-1353-0131-5585-056D0E3A294B}"/>
              </a:ext>
            </a:extLst>
          </p:cNvPr>
          <p:cNvSpPr/>
          <p:nvPr/>
        </p:nvSpPr>
        <p:spPr>
          <a:xfrm>
            <a:off x="672381" y="3491337"/>
            <a:ext cx="4289368" cy="2630255"/>
          </a:xfrm>
          <a:prstGeom prst="roundRect">
            <a:avLst>
              <a:gd name="adj" fmla="val 16657"/>
            </a:avLst>
          </a:prstGeom>
          <a:solidFill>
            <a:srgbClr val="FFFFFF"/>
          </a:solidFill>
          <a:ln w="28575">
            <a:solidFill>
              <a:srgbClr val="0070C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rgbClr val="36A8F6"/>
                </a:solidFill>
              </a:rPr>
              <a:t>Затраты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36A8F6"/>
                </a:solidFill>
              </a:rPr>
              <a:t>На маркетинг 250 000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36A8F6"/>
                </a:solidFill>
              </a:rPr>
              <a:t>На регистрацию 1 000 000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36A8F6"/>
                </a:solidFill>
              </a:rPr>
              <a:t>Административные 350 000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36A8F6"/>
                </a:solidFill>
              </a:rPr>
              <a:t>Комплектующие 800 000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36A8F6"/>
                </a:solidFill>
              </a:rPr>
              <a:t>ФОД 600 000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36A8F6"/>
                </a:solidFill>
              </a:rPr>
              <a:t>Непредвиденные расходы 1 000 000</a:t>
            </a:r>
          </a:p>
        </p:txBody>
      </p:sp>
      <p:sp>
        <p:nvSpPr>
          <p:cNvPr id="23" name="Прямоугольник: скругленные углы 10">
            <a:extLst>
              <a:ext uri="{FF2B5EF4-FFF2-40B4-BE49-F238E27FC236}">
                <a16:creationId xmlns:a16="http://schemas.microsoft.com/office/drawing/2014/main" id="{EF09847C-1353-0131-5585-056D0E3A294B}"/>
              </a:ext>
            </a:extLst>
          </p:cNvPr>
          <p:cNvSpPr/>
          <p:nvPr/>
        </p:nvSpPr>
        <p:spPr>
          <a:xfrm>
            <a:off x="5945706" y="1850903"/>
            <a:ext cx="2570925" cy="837477"/>
          </a:xfrm>
          <a:prstGeom prst="roundRect">
            <a:avLst>
              <a:gd name="adj" fmla="val 30563"/>
            </a:avLst>
          </a:prstGeom>
          <a:solidFill>
            <a:srgbClr val="FFFFFF"/>
          </a:solidFill>
          <a:ln w="28575">
            <a:solidFill>
              <a:srgbClr val="0070C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rgbClr val="36A8F6"/>
                </a:solidFill>
              </a:rPr>
              <a:t>Себестоимость лазера</a:t>
            </a:r>
          </a:p>
          <a:p>
            <a:pPr algn="ctr"/>
            <a:r>
              <a:rPr lang="ru-RU" dirty="0">
                <a:solidFill>
                  <a:srgbClr val="36A8F6"/>
                </a:solidFill>
              </a:rPr>
              <a:t>260 000 </a:t>
            </a:r>
            <a:r>
              <a:rPr lang="ru-RU" dirty="0" err="1">
                <a:solidFill>
                  <a:srgbClr val="36A8F6"/>
                </a:solidFill>
              </a:rPr>
              <a:t>руб</a:t>
            </a:r>
            <a:endParaRPr lang="ru-RU" dirty="0">
              <a:solidFill>
                <a:srgbClr val="36A8F6"/>
              </a:solidFill>
            </a:endParaRPr>
          </a:p>
        </p:txBody>
      </p:sp>
      <p:sp>
        <p:nvSpPr>
          <p:cNvPr id="24" name="Прямоугольник: скругленные углы 10">
            <a:extLst>
              <a:ext uri="{FF2B5EF4-FFF2-40B4-BE49-F238E27FC236}">
                <a16:creationId xmlns:a16="http://schemas.microsoft.com/office/drawing/2014/main" id="{EF09847C-1353-0131-5585-056D0E3A294B}"/>
              </a:ext>
            </a:extLst>
          </p:cNvPr>
          <p:cNvSpPr/>
          <p:nvPr/>
        </p:nvSpPr>
        <p:spPr>
          <a:xfrm>
            <a:off x="9007560" y="1850902"/>
            <a:ext cx="2570925" cy="837477"/>
          </a:xfrm>
          <a:prstGeom prst="roundRect">
            <a:avLst>
              <a:gd name="adj" fmla="val 30563"/>
            </a:avLst>
          </a:prstGeom>
          <a:solidFill>
            <a:srgbClr val="FFFFFF"/>
          </a:solidFill>
          <a:ln w="28575">
            <a:solidFill>
              <a:srgbClr val="0070C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rgbClr val="36A8F6"/>
                </a:solidFill>
              </a:rPr>
              <a:t>Стоимость продажи</a:t>
            </a:r>
          </a:p>
          <a:p>
            <a:pPr algn="ctr"/>
            <a:r>
              <a:rPr lang="ru-RU" dirty="0">
                <a:solidFill>
                  <a:srgbClr val="36A8F6"/>
                </a:solidFill>
              </a:rPr>
              <a:t>1 500 000 </a:t>
            </a:r>
            <a:r>
              <a:rPr lang="ru-RU" dirty="0" err="1">
                <a:solidFill>
                  <a:srgbClr val="36A8F6"/>
                </a:solidFill>
              </a:rPr>
              <a:t>руб</a:t>
            </a:r>
            <a:endParaRPr lang="ru-RU" dirty="0">
              <a:solidFill>
                <a:srgbClr val="36A8F6"/>
              </a:solidFill>
            </a:endParaRPr>
          </a:p>
        </p:txBody>
      </p:sp>
      <p:sp>
        <p:nvSpPr>
          <p:cNvPr id="26" name="TextBox 19"/>
          <p:cNvSpPr txBox="1"/>
          <p:nvPr/>
        </p:nvSpPr>
        <p:spPr>
          <a:xfrm>
            <a:off x="7345970" y="3627841"/>
            <a:ext cx="4523995" cy="27731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dirty="0"/>
              <a:t>Срок окупаемости проекта </a:t>
            </a:r>
            <a:r>
              <a:rPr lang="ru-RU" sz="2000" b="1" dirty="0"/>
              <a:t>13</a:t>
            </a:r>
            <a:r>
              <a:rPr lang="ru-RU" dirty="0"/>
              <a:t> мес.</a:t>
            </a:r>
          </a:p>
          <a:p>
            <a:pPr>
              <a:lnSpc>
                <a:spcPct val="150000"/>
              </a:lnSpc>
            </a:pPr>
            <a:r>
              <a:rPr lang="ru-RU" dirty="0"/>
              <a:t>Срок возврата инвестиций </a:t>
            </a:r>
            <a:r>
              <a:rPr lang="ru-RU" sz="2000" b="1" dirty="0"/>
              <a:t>28</a:t>
            </a:r>
            <a:r>
              <a:rPr lang="ru-RU" dirty="0"/>
              <a:t> мес. </a:t>
            </a:r>
          </a:p>
          <a:p>
            <a:pPr>
              <a:lnSpc>
                <a:spcPct val="150000"/>
              </a:lnSpc>
            </a:pPr>
            <a:r>
              <a:rPr lang="ru-RU" dirty="0"/>
              <a:t>Рентабельность инвестиций за года </a:t>
            </a:r>
            <a:r>
              <a:rPr lang="ru-RU" sz="2000" b="1" dirty="0"/>
              <a:t>457%</a:t>
            </a:r>
            <a:endParaRPr lang="ru-RU" b="1" dirty="0"/>
          </a:p>
          <a:p>
            <a:pPr>
              <a:lnSpc>
                <a:spcPct val="150000"/>
              </a:lnSpc>
            </a:pPr>
            <a:r>
              <a:rPr lang="ru-RU" dirty="0"/>
              <a:t>Рентабельность проекта </a:t>
            </a:r>
            <a:r>
              <a:rPr lang="ru-RU" sz="2000" b="1" dirty="0"/>
              <a:t>30%</a:t>
            </a:r>
            <a:endParaRPr lang="ru-RU" b="1" dirty="0"/>
          </a:p>
          <a:p>
            <a:pPr>
              <a:lnSpc>
                <a:spcPct val="150000"/>
              </a:lnSpc>
            </a:pPr>
            <a:r>
              <a:rPr lang="ru-RU" dirty="0" err="1"/>
              <a:t>Маржинальность</a:t>
            </a:r>
            <a:r>
              <a:rPr lang="ru-RU" dirty="0"/>
              <a:t> проекта </a:t>
            </a:r>
            <a:r>
              <a:rPr lang="ru-RU" sz="2000" b="1" dirty="0"/>
              <a:t>45%</a:t>
            </a:r>
            <a:endParaRPr lang="ru-RU" b="1" dirty="0"/>
          </a:p>
          <a:p>
            <a:pPr>
              <a:lnSpc>
                <a:spcPct val="150000"/>
              </a:lnSpc>
            </a:pPr>
            <a:r>
              <a:rPr lang="ru-RU" dirty="0"/>
              <a:t>Точка безубыточности 10% от плана продаж</a:t>
            </a:r>
          </a:p>
        </p:txBody>
      </p:sp>
      <p:sp>
        <p:nvSpPr>
          <p:cNvPr id="27" name="TextBox 20"/>
          <p:cNvSpPr txBox="1"/>
          <p:nvPr/>
        </p:nvSpPr>
        <p:spPr>
          <a:xfrm>
            <a:off x="2460662" y="2705723"/>
            <a:ext cx="22974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+ </a:t>
            </a:r>
            <a:r>
              <a:rPr lang="ru-RU" dirty="0" err="1"/>
              <a:t>грантовые</a:t>
            </a:r>
            <a:r>
              <a:rPr lang="ru-RU" dirty="0"/>
              <a:t> средства</a:t>
            </a:r>
          </a:p>
          <a:p>
            <a:r>
              <a:rPr lang="ru-RU" dirty="0"/>
              <a:t>1 000 000</a:t>
            </a: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1745" y="3917289"/>
            <a:ext cx="1778350" cy="177835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557" y="1862988"/>
            <a:ext cx="1257822" cy="125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67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Группа 27"/>
          <p:cNvGrpSpPr/>
          <p:nvPr/>
        </p:nvGrpSpPr>
        <p:grpSpPr>
          <a:xfrm>
            <a:off x="-560189" y="620489"/>
            <a:ext cx="14311085" cy="6004884"/>
            <a:chOff x="-624114" y="155595"/>
            <a:chExt cx="14311085" cy="6004884"/>
          </a:xfrm>
        </p:grpSpPr>
        <p:sp>
          <p:nvSpPr>
            <p:cNvPr id="29" name="Полилиния 28"/>
            <p:cNvSpPr/>
            <p:nvPr/>
          </p:nvSpPr>
          <p:spPr>
            <a:xfrm>
              <a:off x="-232229" y="155595"/>
              <a:ext cx="13919200" cy="4779262"/>
            </a:xfrm>
            <a:custGeom>
              <a:avLst/>
              <a:gdLst>
                <a:gd name="connsiteX0" fmla="*/ 0 w 13919200"/>
                <a:gd name="connsiteY0" fmla="*/ 2413434 h 4779262"/>
                <a:gd name="connsiteX1" fmla="*/ 3309258 w 13919200"/>
                <a:gd name="connsiteY1" fmla="*/ 47605 h 4779262"/>
                <a:gd name="connsiteX2" fmla="*/ 5515429 w 13919200"/>
                <a:gd name="connsiteY2" fmla="*/ 4329319 h 4779262"/>
                <a:gd name="connsiteX3" fmla="*/ 9710058 w 13919200"/>
                <a:gd name="connsiteY3" fmla="*/ 3182691 h 4779262"/>
                <a:gd name="connsiteX4" fmla="*/ 13919200 w 13919200"/>
                <a:gd name="connsiteY4" fmla="*/ 4779262 h 477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19200" h="4779262">
                  <a:moveTo>
                    <a:pt x="0" y="2413434"/>
                  </a:moveTo>
                  <a:cubicBezTo>
                    <a:pt x="1195010" y="1070862"/>
                    <a:pt x="2390020" y="-271709"/>
                    <a:pt x="3309258" y="47605"/>
                  </a:cubicBezTo>
                  <a:cubicBezTo>
                    <a:pt x="4228496" y="366919"/>
                    <a:pt x="4448629" y="3806805"/>
                    <a:pt x="5515429" y="4329319"/>
                  </a:cubicBezTo>
                  <a:cubicBezTo>
                    <a:pt x="6582229" y="4851833"/>
                    <a:pt x="8309430" y="3107701"/>
                    <a:pt x="9710058" y="3182691"/>
                  </a:cubicBezTo>
                  <a:cubicBezTo>
                    <a:pt x="11110687" y="3257682"/>
                    <a:pt x="12920133" y="4595415"/>
                    <a:pt x="13919200" y="4779262"/>
                  </a:cubicBezTo>
                </a:path>
              </a:pathLst>
            </a:custGeom>
            <a:noFill/>
            <a:ln w="53975">
              <a:solidFill>
                <a:srgbClr val="D1EB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олилиния 29"/>
            <p:cNvSpPr/>
            <p:nvPr/>
          </p:nvSpPr>
          <p:spPr>
            <a:xfrm>
              <a:off x="-624114" y="522514"/>
              <a:ext cx="12888685" cy="5637965"/>
            </a:xfrm>
            <a:custGeom>
              <a:avLst/>
              <a:gdLst>
                <a:gd name="connsiteX0" fmla="*/ 0 w 12888685"/>
                <a:gd name="connsiteY0" fmla="*/ 0 h 5637965"/>
                <a:gd name="connsiteX1" fmla="*/ 1335314 w 12888685"/>
                <a:gd name="connsiteY1" fmla="*/ 5631543 h 5637965"/>
                <a:gd name="connsiteX2" fmla="*/ 4934857 w 12888685"/>
                <a:gd name="connsiteY2" fmla="*/ 1190172 h 5637965"/>
                <a:gd name="connsiteX3" fmla="*/ 7402285 w 12888685"/>
                <a:gd name="connsiteY3" fmla="*/ 4557486 h 5637965"/>
                <a:gd name="connsiteX4" fmla="*/ 12888685 w 12888685"/>
                <a:gd name="connsiteY4" fmla="*/ 1901372 h 5637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88685" h="5637965">
                  <a:moveTo>
                    <a:pt x="0" y="0"/>
                  </a:moveTo>
                  <a:cubicBezTo>
                    <a:pt x="256419" y="2716590"/>
                    <a:pt x="512838" y="5433181"/>
                    <a:pt x="1335314" y="5631543"/>
                  </a:cubicBezTo>
                  <a:cubicBezTo>
                    <a:pt x="2157790" y="5829905"/>
                    <a:pt x="3923695" y="1369181"/>
                    <a:pt x="4934857" y="1190172"/>
                  </a:cubicBezTo>
                  <a:cubicBezTo>
                    <a:pt x="5946019" y="1011163"/>
                    <a:pt x="6076647" y="4438953"/>
                    <a:pt x="7402285" y="4557486"/>
                  </a:cubicBezTo>
                  <a:cubicBezTo>
                    <a:pt x="8727923" y="4676019"/>
                    <a:pt x="11921066" y="2334381"/>
                    <a:pt x="12888685" y="1901372"/>
                  </a:cubicBezTo>
                </a:path>
              </a:pathLst>
            </a:custGeom>
            <a:noFill/>
            <a:ln w="53975">
              <a:solidFill>
                <a:srgbClr val="D1EB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550032" y="773110"/>
            <a:ext cx="40786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000" b="1" dirty="0">
                <a:solidFill>
                  <a:srgbClr val="1499F4"/>
                </a:solidFill>
              </a:rPr>
              <a:t>УРОВЕНЬ ГОТОВНОСТИ: ПРОТОТИП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01426" y="361550"/>
            <a:ext cx="790574" cy="735747"/>
          </a:xfrm>
          <a:prstGeom prst="ellipse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36A8F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l="22839" t="48863" r="20653" b="11068"/>
          <a:stretch/>
        </p:blipFill>
        <p:spPr>
          <a:xfrm>
            <a:off x="580753" y="1173220"/>
            <a:ext cx="1629624" cy="1539090"/>
          </a:xfrm>
          <a:prstGeom prst="round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032" y="2861381"/>
            <a:ext cx="5139589" cy="3858707"/>
          </a:xfrm>
          <a:prstGeom prst="round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194939" y="1273432"/>
            <a:ext cx="1676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1499F4"/>
                </a:solidFill>
              </a:rPr>
              <a:t>Кристалл </a:t>
            </a:r>
            <a:r>
              <a:rPr lang="en-US" b="1" dirty="0">
                <a:solidFill>
                  <a:srgbClr val="1499F4"/>
                </a:solidFill>
              </a:rPr>
              <a:t>PPLN</a:t>
            </a:r>
            <a:endParaRPr lang="ru-RU" b="1" dirty="0">
              <a:solidFill>
                <a:srgbClr val="1499F4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86958" y="3698312"/>
            <a:ext cx="1794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>
                <a:solidFill>
                  <a:srgbClr val="0070C0"/>
                </a:solidFill>
              </a:rPr>
              <a:t>Иттербиевое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b="1" dirty="0" err="1">
                <a:solidFill>
                  <a:srgbClr val="0070C0"/>
                </a:solidFill>
              </a:rPr>
              <a:t>волоконо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45097" y="2974480"/>
            <a:ext cx="2017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Лазерные диоды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355121" y="5725653"/>
            <a:ext cx="2330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Схема лазера</a:t>
            </a:r>
          </a:p>
        </p:txBody>
      </p:sp>
      <p:cxnSp>
        <p:nvCxnSpPr>
          <p:cNvPr id="3" name="Прямая со стрелкой 2"/>
          <p:cNvCxnSpPr>
            <a:cxnSpLocks/>
          </p:cNvCxnSpPr>
          <p:nvPr/>
        </p:nvCxnSpPr>
        <p:spPr>
          <a:xfrm flipH="1" flipV="1">
            <a:off x="3794672" y="5394129"/>
            <a:ext cx="583658" cy="40856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Группа 14"/>
          <p:cNvGrpSpPr/>
          <p:nvPr/>
        </p:nvGrpSpPr>
        <p:grpSpPr>
          <a:xfrm>
            <a:off x="330200" y="94039"/>
            <a:ext cx="11440268" cy="402072"/>
            <a:chOff x="330200" y="94039"/>
            <a:chExt cx="11440268" cy="402072"/>
          </a:xfrm>
          <a:solidFill>
            <a:schemeClr val="bg1"/>
          </a:solidFill>
        </p:grpSpPr>
        <p:cxnSp>
          <p:nvCxnSpPr>
            <p:cNvPr id="16" name="Прямая соединительная линия 15"/>
            <p:cNvCxnSpPr/>
            <p:nvPr/>
          </p:nvCxnSpPr>
          <p:spPr>
            <a:xfrm>
              <a:off x="330200" y="496111"/>
              <a:ext cx="11440268" cy="0"/>
            </a:xfrm>
            <a:prstGeom prst="line">
              <a:avLst/>
            </a:prstGeom>
            <a:grpFill/>
            <a:ln w="15875">
              <a:solidFill>
                <a:srgbClr val="36A8F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330200" y="94039"/>
              <a:ext cx="3541409" cy="379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rgbClr val="36A8F6"/>
                  </a:solidFill>
                </a:rPr>
                <a:t>ОРАНЖЕВЫЙ ЛАЗЕР</a:t>
              </a:r>
            </a:p>
          </p:txBody>
        </p:sp>
      </p:grpSp>
      <p:cxnSp>
        <p:nvCxnSpPr>
          <p:cNvPr id="12" name="Прямая со стрелкой 11"/>
          <p:cNvCxnSpPr>
            <a:cxnSpLocks/>
          </p:cNvCxnSpPr>
          <p:nvPr/>
        </p:nvCxnSpPr>
        <p:spPr>
          <a:xfrm>
            <a:off x="1658757" y="3343812"/>
            <a:ext cx="758757" cy="235532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cxnSpLocks/>
          </p:cNvCxnSpPr>
          <p:nvPr/>
        </p:nvCxnSpPr>
        <p:spPr>
          <a:xfrm flipH="1" flipV="1">
            <a:off x="4705248" y="3579344"/>
            <a:ext cx="758758" cy="20428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6179236" y="1332575"/>
            <a:ext cx="4011419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000" b="1" dirty="0" smtClean="0">
                <a:solidFill>
                  <a:srgbClr val="1499F4"/>
                </a:solidFill>
              </a:rPr>
              <a:t>Акселератор:</a:t>
            </a:r>
          </a:p>
          <a:p>
            <a:pPr marL="457200" lvl="0" indent="-457200">
              <a:buAutoNum type="arabicPeriod"/>
            </a:pPr>
            <a:r>
              <a:rPr lang="ru-RU" sz="2000" b="1" dirty="0" smtClean="0">
                <a:solidFill>
                  <a:srgbClr val="1499F4"/>
                </a:solidFill>
              </a:rPr>
              <a:t>Сегментирование рынка </a:t>
            </a:r>
          </a:p>
          <a:p>
            <a:pPr marL="457200" lvl="0" indent="-457200">
              <a:buAutoNum type="arabicPeriod"/>
            </a:pPr>
            <a:r>
              <a:rPr lang="ru-RU" sz="2000" b="1" dirty="0" smtClean="0">
                <a:solidFill>
                  <a:srgbClr val="1499F4"/>
                </a:solidFill>
              </a:rPr>
              <a:t>Бизнес модель и фин. модель</a:t>
            </a:r>
          </a:p>
          <a:p>
            <a:pPr marL="457200" lvl="0" indent="-457200">
              <a:buAutoNum type="arabicPeriod"/>
            </a:pPr>
            <a:r>
              <a:rPr lang="ru-RU" sz="2000" b="1" dirty="0" smtClean="0">
                <a:solidFill>
                  <a:srgbClr val="1499F4"/>
                </a:solidFill>
              </a:rPr>
              <a:t>Определена гипотеза</a:t>
            </a:r>
          </a:p>
          <a:p>
            <a:pPr marL="457200" lvl="0" indent="-457200">
              <a:buAutoNum type="arabicPeriod"/>
            </a:pPr>
            <a:r>
              <a:rPr lang="en-US" sz="2000" b="1" dirty="0" err="1" smtClean="0">
                <a:solidFill>
                  <a:srgbClr val="1499F4"/>
                </a:solidFill>
              </a:rPr>
              <a:t>CustDev</a:t>
            </a:r>
            <a:endParaRPr lang="ru-RU" sz="2000" b="1" dirty="0" smtClean="0">
              <a:solidFill>
                <a:srgbClr val="1499F4"/>
              </a:solidFill>
            </a:endParaRPr>
          </a:p>
          <a:p>
            <a:pPr marL="457200" lvl="0" indent="-457200">
              <a:buAutoNum type="arabicPeriod"/>
            </a:pPr>
            <a:r>
              <a:rPr lang="ru-RU" sz="2000" b="1" dirty="0" smtClean="0">
                <a:solidFill>
                  <a:srgbClr val="1499F4"/>
                </a:solidFill>
              </a:rPr>
              <a:t>Оценен рынок</a:t>
            </a:r>
          </a:p>
          <a:p>
            <a:pPr marL="457200" lvl="0" indent="-457200">
              <a:buAutoNum type="arabicPeriod"/>
            </a:pPr>
            <a:endParaRPr lang="ru-RU" sz="2000" b="1" dirty="0" smtClean="0">
              <a:solidFill>
                <a:srgbClr val="1499F4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20971" y="4458361"/>
            <a:ext cx="528045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dirty="0">
                <a:solidFill>
                  <a:srgbClr val="1499F4"/>
                </a:solidFill>
                <a:ea typeface="Montserrat SemiBold"/>
                <a:cs typeface="Montserrat SemiBold"/>
                <a:sym typeface="Montserrat SemiBold"/>
              </a:rPr>
              <a:t>Запрос для инвесторов: 3 000 000 </a:t>
            </a:r>
            <a:r>
              <a:rPr lang="ru-RU" sz="2400" dirty="0" smtClean="0">
                <a:solidFill>
                  <a:srgbClr val="1499F4"/>
                </a:solidFill>
                <a:ea typeface="Montserrat SemiBold"/>
                <a:cs typeface="Montserrat SemiBold"/>
                <a:sym typeface="Montserrat SemiBold"/>
              </a:rPr>
              <a:t>руб. на регистрацию и </a:t>
            </a:r>
            <a:r>
              <a:rPr lang="ru-RU" sz="2400" dirty="0" err="1" smtClean="0">
                <a:solidFill>
                  <a:srgbClr val="1499F4"/>
                </a:solidFill>
                <a:ea typeface="Montserrat SemiBold"/>
                <a:cs typeface="Montserrat SemiBold"/>
                <a:sym typeface="Montserrat SemiBold"/>
              </a:rPr>
              <a:t>корпусирование</a:t>
            </a:r>
            <a:r>
              <a:rPr lang="ru-RU" sz="2400" dirty="0" smtClean="0">
                <a:solidFill>
                  <a:srgbClr val="1499F4"/>
                </a:solidFill>
                <a:ea typeface="Montserrat SemiBold"/>
                <a:cs typeface="Montserrat SemiBold"/>
                <a:sym typeface="Montserrat SemiBold"/>
              </a:rPr>
              <a:t> лазера</a:t>
            </a:r>
            <a:endParaRPr lang="en-US" sz="2400" dirty="0" smtClean="0">
              <a:solidFill>
                <a:srgbClr val="1499F4"/>
              </a:solidFill>
              <a:ea typeface="Montserrat SemiBold"/>
              <a:cs typeface="Montserrat SemiBold"/>
              <a:sym typeface="Montserrat SemiBold"/>
            </a:endParaRPr>
          </a:p>
          <a:p>
            <a:pPr lvl="0" algn="ctr"/>
            <a:endParaRPr lang="en-US" sz="2400" dirty="0">
              <a:solidFill>
                <a:srgbClr val="1499F4"/>
              </a:solidFill>
              <a:ea typeface="Montserrat SemiBold"/>
              <a:cs typeface="Montserrat SemiBold"/>
              <a:sym typeface="Montserrat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7661239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9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871609" y="411894"/>
            <a:ext cx="43443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ДОРОЖНАЯ КАРТА</a:t>
            </a:r>
          </a:p>
        </p:txBody>
      </p:sp>
      <p:grpSp>
        <p:nvGrpSpPr>
          <p:cNvPr id="39" name="Группа 38"/>
          <p:cNvGrpSpPr/>
          <p:nvPr/>
        </p:nvGrpSpPr>
        <p:grpSpPr>
          <a:xfrm>
            <a:off x="0" y="1737826"/>
            <a:ext cx="10773007" cy="6502433"/>
            <a:chOff x="0" y="1737826"/>
            <a:chExt cx="10773007" cy="6502433"/>
          </a:xfrm>
        </p:grpSpPr>
        <p:sp>
          <p:nvSpPr>
            <p:cNvPr id="18" name="Дуга 17"/>
            <p:cNvSpPr/>
            <p:nvPr/>
          </p:nvSpPr>
          <p:spPr>
            <a:xfrm rot="5400000">
              <a:off x="1650367" y="3546988"/>
              <a:ext cx="2347974" cy="2347974"/>
            </a:xfrm>
            <a:prstGeom prst="arc">
              <a:avLst>
                <a:gd name="adj1" fmla="val 16223215"/>
                <a:gd name="adj2" fmla="val 0"/>
              </a:avLst>
            </a:prstGeom>
            <a:ln w="3175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FFFFFF"/>
                </a:solidFill>
              </a:endParaRPr>
            </a:p>
          </p:txBody>
        </p:sp>
        <p:cxnSp>
          <p:nvCxnSpPr>
            <p:cNvPr id="20" name="Прямая соединительная линия 19"/>
            <p:cNvCxnSpPr/>
            <p:nvPr/>
          </p:nvCxnSpPr>
          <p:spPr>
            <a:xfrm flipH="1">
              <a:off x="0" y="5894961"/>
              <a:ext cx="2772655" cy="0"/>
            </a:xfrm>
            <a:prstGeom prst="line">
              <a:avLst/>
            </a:prstGeom>
            <a:ln w="3175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 flipH="1" flipV="1">
              <a:off x="3998343" y="2918298"/>
              <a:ext cx="1" cy="1791003"/>
            </a:xfrm>
            <a:prstGeom prst="line">
              <a:avLst/>
            </a:prstGeom>
            <a:ln w="3175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Дуга 25"/>
            <p:cNvSpPr/>
            <p:nvPr/>
          </p:nvSpPr>
          <p:spPr>
            <a:xfrm rot="16200000">
              <a:off x="3998342" y="1744311"/>
              <a:ext cx="2347974" cy="2347974"/>
            </a:xfrm>
            <a:prstGeom prst="arc">
              <a:avLst>
                <a:gd name="adj1" fmla="val 16223215"/>
                <a:gd name="adj2" fmla="val 0"/>
              </a:avLst>
            </a:prstGeom>
            <a:ln w="3175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FFFFFF"/>
                </a:solidFill>
              </a:endParaRPr>
            </a:p>
          </p:txBody>
        </p:sp>
        <p:cxnSp>
          <p:nvCxnSpPr>
            <p:cNvPr id="28" name="Прямая соединительная линия 27"/>
            <p:cNvCxnSpPr/>
            <p:nvPr/>
          </p:nvCxnSpPr>
          <p:spPr>
            <a:xfrm flipH="1">
              <a:off x="5172330" y="1741068"/>
              <a:ext cx="1559210" cy="0"/>
            </a:xfrm>
            <a:prstGeom prst="line">
              <a:avLst/>
            </a:prstGeom>
            <a:ln w="3175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Дуга 29"/>
            <p:cNvSpPr/>
            <p:nvPr/>
          </p:nvSpPr>
          <p:spPr>
            <a:xfrm>
              <a:off x="5497032" y="1737826"/>
              <a:ext cx="2347974" cy="2347974"/>
            </a:xfrm>
            <a:prstGeom prst="arc">
              <a:avLst>
                <a:gd name="adj1" fmla="val 16223215"/>
                <a:gd name="adj2" fmla="val 0"/>
              </a:avLst>
            </a:prstGeom>
            <a:ln w="3175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FFFFFF"/>
                </a:solidFill>
              </a:endParaRPr>
            </a:p>
          </p:txBody>
        </p:sp>
        <p:cxnSp>
          <p:nvCxnSpPr>
            <p:cNvPr id="31" name="Прямая соединительная линия 30"/>
            <p:cNvCxnSpPr/>
            <p:nvPr/>
          </p:nvCxnSpPr>
          <p:spPr>
            <a:xfrm flipH="1" flipV="1">
              <a:off x="7843307" y="2911813"/>
              <a:ext cx="1" cy="1791003"/>
            </a:xfrm>
            <a:prstGeom prst="line">
              <a:avLst/>
            </a:prstGeom>
            <a:ln w="3175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Дуга 31"/>
            <p:cNvSpPr/>
            <p:nvPr/>
          </p:nvSpPr>
          <p:spPr>
            <a:xfrm rot="10800000">
              <a:off x="7841609" y="3549663"/>
              <a:ext cx="2347974" cy="2347974"/>
            </a:xfrm>
            <a:prstGeom prst="arc">
              <a:avLst>
                <a:gd name="adj1" fmla="val 16223215"/>
                <a:gd name="adj2" fmla="val 0"/>
              </a:avLst>
            </a:prstGeom>
            <a:ln w="3175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FFFFFF"/>
                </a:solidFill>
              </a:endParaRPr>
            </a:p>
          </p:txBody>
        </p:sp>
        <p:cxnSp>
          <p:nvCxnSpPr>
            <p:cNvPr id="33" name="Прямая соединительная линия 32"/>
            <p:cNvCxnSpPr/>
            <p:nvPr/>
          </p:nvCxnSpPr>
          <p:spPr>
            <a:xfrm flipH="1">
              <a:off x="9015596" y="5894961"/>
              <a:ext cx="624515" cy="0"/>
            </a:xfrm>
            <a:prstGeom prst="line">
              <a:avLst/>
            </a:prstGeom>
            <a:ln w="3175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Дуга 34"/>
            <p:cNvSpPr/>
            <p:nvPr/>
          </p:nvSpPr>
          <p:spPr>
            <a:xfrm>
              <a:off x="8425033" y="5892285"/>
              <a:ext cx="2347974" cy="2347974"/>
            </a:xfrm>
            <a:prstGeom prst="arc">
              <a:avLst>
                <a:gd name="adj1" fmla="val 16223215"/>
                <a:gd name="adj2" fmla="val 0"/>
              </a:avLst>
            </a:prstGeom>
            <a:ln w="3175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FFFFFF"/>
                </a:solidFill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1229328" y="384033"/>
            <a:ext cx="1238390" cy="735747"/>
          </a:xfrm>
          <a:prstGeom prst="ellipse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13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-184848" y="1414942"/>
            <a:ext cx="11186809" cy="5815832"/>
          </a:xfrm>
          <a:prstGeom prst="rect">
            <a:avLst/>
          </a:prstGeom>
          <a:solidFill>
            <a:srgbClr val="1499F4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330200" y="116732"/>
            <a:ext cx="11440268" cy="379379"/>
            <a:chOff x="330200" y="116732"/>
            <a:chExt cx="11440268" cy="379379"/>
          </a:xfrm>
        </p:grpSpPr>
        <p:cxnSp>
          <p:nvCxnSpPr>
            <p:cNvPr id="9" name="Прямая соединительная линия 8"/>
            <p:cNvCxnSpPr/>
            <p:nvPr/>
          </p:nvCxnSpPr>
          <p:spPr>
            <a:xfrm>
              <a:off x="330200" y="496111"/>
              <a:ext cx="11440268" cy="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330200" y="116732"/>
              <a:ext cx="3541409" cy="379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ОРАНЖЕВЫЙ ЛАЗЕР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410511" y="1984443"/>
            <a:ext cx="18907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2024 год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04947" y="1984442"/>
            <a:ext cx="18907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2025 год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81353" y="1984443"/>
            <a:ext cx="18907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 год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492328" y="2656715"/>
            <a:ext cx="11440268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859458" y="2784190"/>
            <a:ext cx="3245614" cy="2396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</a:rPr>
              <a:t>Опытные работы по разработке конструкции лазера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</a:rPr>
              <a:t>Размещение лазера в корпус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</a:rPr>
              <a:t>Разработка электронной системы управления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513815" y="2784190"/>
            <a:ext cx="3245614" cy="2064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</a:rPr>
              <a:t>Доработка конструкции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</a:rPr>
              <a:t>Испытания лазера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</a:rPr>
              <a:t>Подготовка технической документации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</a:rPr>
              <a:t>Подготовка к регистрации медицинского изделия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388665" y="2784190"/>
            <a:ext cx="3245614" cy="2086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</a:rPr>
              <a:t>Доработка технической документации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</a:rPr>
              <a:t>Приемочные испытания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</a:rPr>
              <a:t>Регистрация медицинского изделия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</a:rPr>
              <a:t>Подготовка к производству</a:t>
            </a:r>
          </a:p>
        </p:txBody>
      </p:sp>
      <p:sp>
        <p:nvSpPr>
          <p:cNvPr id="37" name="Дуга 36"/>
          <p:cNvSpPr/>
          <p:nvPr/>
        </p:nvSpPr>
        <p:spPr>
          <a:xfrm rot="16200000">
            <a:off x="4647747" y="5933347"/>
            <a:ext cx="2347974" cy="2347974"/>
          </a:xfrm>
          <a:prstGeom prst="arc">
            <a:avLst>
              <a:gd name="adj1" fmla="val 16223215"/>
              <a:gd name="adj2" fmla="val 0"/>
            </a:avLst>
          </a:prstGeom>
          <a:ln w="3175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8" name="Дуга 37"/>
          <p:cNvSpPr/>
          <p:nvPr/>
        </p:nvSpPr>
        <p:spPr>
          <a:xfrm>
            <a:off x="4686407" y="5933345"/>
            <a:ext cx="2347974" cy="2347974"/>
          </a:xfrm>
          <a:prstGeom prst="arc">
            <a:avLst>
              <a:gd name="adj1" fmla="val 16223215"/>
              <a:gd name="adj2" fmla="val 0"/>
            </a:avLst>
          </a:prstGeom>
          <a:ln w="3175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42" name="Дуга 41"/>
          <p:cNvSpPr/>
          <p:nvPr/>
        </p:nvSpPr>
        <p:spPr>
          <a:xfrm rot="5400000">
            <a:off x="1578217" y="3447872"/>
            <a:ext cx="2457704" cy="2441827"/>
          </a:xfrm>
          <a:prstGeom prst="arc">
            <a:avLst>
              <a:gd name="adj1" fmla="val 16200000"/>
              <a:gd name="adj2" fmla="val 21328828"/>
            </a:avLst>
          </a:prstGeom>
          <a:ln w="254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Дуга 42"/>
          <p:cNvSpPr/>
          <p:nvPr/>
        </p:nvSpPr>
        <p:spPr>
          <a:xfrm rot="16200000">
            <a:off x="3990763" y="1721825"/>
            <a:ext cx="2441827" cy="2441827"/>
          </a:xfrm>
          <a:prstGeom prst="arc">
            <a:avLst/>
          </a:prstGeom>
          <a:ln w="254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Дуга 43"/>
          <p:cNvSpPr/>
          <p:nvPr/>
        </p:nvSpPr>
        <p:spPr>
          <a:xfrm>
            <a:off x="5408557" y="1737826"/>
            <a:ext cx="2441827" cy="2441827"/>
          </a:xfrm>
          <a:prstGeom prst="arc">
            <a:avLst/>
          </a:prstGeom>
          <a:ln w="254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Дуга 44"/>
          <p:cNvSpPr/>
          <p:nvPr/>
        </p:nvSpPr>
        <p:spPr>
          <a:xfrm rot="10800000">
            <a:off x="7850383" y="3400854"/>
            <a:ext cx="2441827" cy="2491430"/>
          </a:xfrm>
          <a:prstGeom prst="arc">
            <a:avLst>
              <a:gd name="adj1" fmla="val 16464918"/>
              <a:gd name="adj2" fmla="val 0"/>
            </a:avLst>
          </a:prstGeom>
          <a:ln w="254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Дуга 45"/>
          <p:cNvSpPr/>
          <p:nvPr/>
        </p:nvSpPr>
        <p:spPr>
          <a:xfrm>
            <a:off x="8330300" y="5884181"/>
            <a:ext cx="2441827" cy="2473580"/>
          </a:xfrm>
          <a:prstGeom prst="arc">
            <a:avLst>
              <a:gd name="adj1" fmla="val 15915072"/>
              <a:gd name="adj2" fmla="val 0"/>
            </a:avLst>
          </a:prstGeom>
          <a:ln w="254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8" name="Прямая соединительная линия 47"/>
          <p:cNvCxnSpPr>
            <a:stCxn id="43" idx="2"/>
            <a:endCxn id="44" idx="0"/>
          </p:cNvCxnSpPr>
          <p:nvPr/>
        </p:nvCxnSpPr>
        <p:spPr>
          <a:xfrm>
            <a:off x="5211677" y="1721825"/>
            <a:ext cx="1417793" cy="16001"/>
          </a:xfrm>
          <a:prstGeom prst="line">
            <a:avLst/>
          </a:prstGeom>
          <a:ln w="254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47876" y="5865885"/>
            <a:ext cx="2813505" cy="31753"/>
          </a:xfrm>
          <a:prstGeom prst="line">
            <a:avLst/>
          </a:prstGeom>
          <a:ln w="254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8935245" y="5886842"/>
            <a:ext cx="511588" cy="5774"/>
          </a:xfrm>
          <a:prstGeom prst="line">
            <a:avLst/>
          </a:prstGeom>
          <a:ln w="254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flipH="1" flipV="1">
            <a:off x="3999548" y="2942739"/>
            <a:ext cx="28435" cy="1717145"/>
          </a:xfrm>
          <a:prstGeom prst="line">
            <a:avLst/>
          </a:prstGeom>
          <a:ln w="254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flipV="1">
            <a:off x="7846704" y="2911814"/>
            <a:ext cx="1" cy="1709955"/>
          </a:xfrm>
          <a:prstGeom prst="line">
            <a:avLst/>
          </a:prstGeom>
          <a:ln w="254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Дуга 57"/>
          <p:cNvSpPr/>
          <p:nvPr/>
        </p:nvSpPr>
        <p:spPr>
          <a:xfrm rot="16200000">
            <a:off x="4664409" y="5914433"/>
            <a:ext cx="2441827" cy="2441827"/>
          </a:xfrm>
          <a:prstGeom prst="arc">
            <a:avLst/>
          </a:prstGeom>
          <a:ln w="381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Дуга 58"/>
          <p:cNvSpPr/>
          <p:nvPr/>
        </p:nvSpPr>
        <p:spPr>
          <a:xfrm>
            <a:off x="4620193" y="5914433"/>
            <a:ext cx="2441827" cy="2441827"/>
          </a:xfrm>
          <a:prstGeom prst="arc">
            <a:avLst/>
          </a:prstGeom>
          <a:ln w="381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095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-560189" y="620489"/>
            <a:ext cx="14311085" cy="6004884"/>
            <a:chOff x="-624114" y="155595"/>
            <a:chExt cx="14311085" cy="6004884"/>
          </a:xfrm>
        </p:grpSpPr>
        <p:sp>
          <p:nvSpPr>
            <p:cNvPr id="17" name="Полилиния 16"/>
            <p:cNvSpPr/>
            <p:nvPr/>
          </p:nvSpPr>
          <p:spPr>
            <a:xfrm>
              <a:off x="-232229" y="155595"/>
              <a:ext cx="13919200" cy="4779262"/>
            </a:xfrm>
            <a:custGeom>
              <a:avLst/>
              <a:gdLst>
                <a:gd name="connsiteX0" fmla="*/ 0 w 13919200"/>
                <a:gd name="connsiteY0" fmla="*/ 2413434 h 4779262"/>
                <a:gd name="connsiteX1" fmla="*/ 3309258 w 13919200"/>
                <a:gd name="connsiteY1" fmla="*/ 47605 h 4779262"/>
                <a:gd name="connsiteX2" fmla="*/ 5515429 w 13919200"/>
                <a:gd name="connsiteY2" fmla="*/ 4329319 h 4779262"/>
                <a:gd name="connsiteX3" fmla="*/ 9710058 w 13919200"/>
                <a:gd name="connsiteY3" fmla="*/ 3182691 h 4779262"/>
                <a:gd name="connsiteX4" fmla="*/ 13919200 w 13919200"/>
                <a:gd name="connsiteY4" fmla="*/ 4779262 h 477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19200" h="4779262">
                  <a:moveTo>
                    <a:pt x="0" y="2413434"/>
                  </a:moveTo>
                  <a:cubicBezTo>
                    <a:pt x="1195010" y="1070862"/>
                    <a:pt x="2390020" y="-271709"/>
                    <a:pt x="3309258" y="47605"/>
                  </a:cubicBezTo>
                  <a:cubicBezTo>
                    <a:pt x="4228496" y="366919"/>
                    <a:pt x="4448629" y="3806805"/>
                    <a:pt x="5515429" y="4329319"/>
                  </a:cubicBezTo>
                  <a:cubicBezTo>
                    <a:pt x="6582229" y="4851833"/>
                    <a:pt x="8309430" y="3107701"/>
                    <a:pt x="9710058" y="3182691"/>
                  </a:cubicBezTo>
                  <a:cubicBezTo>
                    <a:pt x="11110687" y="3257682"/>
                    <a:pt x="12920133" y="4595415"/>
                    <a:pt x="13919200" y="4779262"/>
                  </a:cubicBezTo>
                </a:path>
              </a:pathLst>
            </a:custGeom>
            <a:noFill/>
            <a:ln w="53975">
              <a:solidFill>
                <a:srgbClr val="D1EB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олилиния 17"/>
            <p:cNvSpPr/>
            <p:nvPr/>
          </p:nvSpPr>
          <p:spPr>
            <a:xfrm>
              <a:off x="-624114" y="522514"/>
              <a:ext cx="12888685" cy="5637965"/>
            </a:xfrm>
            <a:custGeom>
              <a:avLst/>
              <a:gdLst>
                <a:gd name="connsiteX0" fmla="*/ 0 w 12888685"/>
                <a:gd name="connsiteY0" fmla="*/ 0 h 5637965"/>
                <a:gd name="connsiteX1" fmla="*/ 1335314 w 12888685"/>
                <a:gd name="connsiteY1" fmla="*/ 5631543 h 5637965"/>
                <a:gd name="connsiteX2" fmla="*/ 4934857 w 12888685"/>
                <a:gd name="connsiteY2" fmla="*/ 1190172 h 5637965"/>
                <a:gd name="connsiteX3" fmla="*/ 7402285 w 12888685"/>
                <a:gd name="connsiteY3" fmla="*/ 4557486 h 5637965"/>
                <a:gd name="connsiteX4" fmla="*/ 12888685 w 12888685"/>
                <a:gd name="connsiteY4" fmla="*/ 1901372 h 5637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88685" h="5637965">
                  <a:moveTo>
                    <a:pt x="0" y="0"/>
                  </a:moveTo>
                  <a:cubicBezTo>
                    <a:pt x="256419" y="2716590"/>
                    <a:pt x="512838" y="5433181"/>
                    <a:pt x="1335314" y="5631543"/>
                  </a:cubicBezTo>
                  <a:cubicBezTo>
                    <a:pt x="2157790" y="5829905"/>
                    <a:pt x="3923695" y="1369181"/>
                    <a:pt x="4934857" y="1190172"/>
                  </a:cubicBezTo>
                  <a:cubicBezTo>
                    <a:pt x="5946019" y="1011163"/>
                    <a:pt x="6076647" y="4438953"/>
                    <a:pt x="7402285" y="4557486"/>
                  </a:cubicBezTo>
                  <a:cubicBezTo>
                    <a:pt x="8727923" y="4676019"/>
                    <a:pt x="11921066" y="2334381"/>
                    <a:pt x="12888685" y="1901372"/>
                  </a:cubicBezTo>
                </a:path>
              </a:pathLst>
            </a:custGeom>
            <a:noFill/>
            <a:ln w="53975">
              <a:solidFill>
                <a:srgbClr val="D1EB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3696960" y="469900"/>
            <a:ext cx="45920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b="1" dirty="0">
                <a:solidFill>
                  <a:srgbClr val="36A8F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МЕРЫ ПОДДЕРЖКИ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4789" y="1359960"/>
            <a:ext cx="3312084" cy="441437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0647" y="1447884"/>
            <a:ext cx="3248221" cy="432645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430609" y="436075"/>
            <a:ext cx="790574" cy="735747"/>
          </a:xfrm>
          <a:prstGeom prst="ellipse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36A8F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3402491"/>
              </p:ext>
            </p:extLst>
          </p:nvPr>
        </p:nvGraphicFramePr>
        <p:xfrm>
          <a:off x="819206" y="1447884"/>
          <a:ext cx="3160529" cy="450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Acrobat Document" r:id="rId5" imgW="5505139" imgH="7848355" progId="AcroExch.Document.DC">
                  <p:embed/>
                </p:oleObj>
              </mc:Choice>
              <mc:Fallback>
                <p:oleObj name="Acrobat Document" r:id="rId5" imgW="5505139" imgH="7848355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19206" y="1447884"/>
                        <a:ext cx="3160529" cy="450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97686" y="6022519"/>
            <a:ext cx="3472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Поддержка ПНППК проекта «Оранжевый лазер»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45907" y="6022519"/>
            <a:ext cx="3472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Выигран не денежный грант на консультации по регистрации МИ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54789" y="6022519"/>
            <a:ext cx="3472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Договор сотрудничества с ПГМУ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330200" y="94039"/>
            <a:ext cx="11440268" cy="402072"/>
            <a:chOff x="330200" y="94039"/>
            <a:chExt cx="11440268" cy="402072"/>
          </a:xfrm>
          <a:solidFill>
            <a:schemeClr val="bg1"/>
          </a:solidFill>
        </p:grpSpPr>
        <p:cxnSp>
          <p:nvCxnSpPr>
            <p:cNvPr id="14" name="Прямая соединительная линия 13"/>
            <p:cNvCxnSpPr/>
            <p:nvPr/>
          </p:nvCxnSpPr>
          <p:spPr>
            <a:xfrm>
              <a:off x="330200" y="496111"/>
              <a:ext cx="11440268" cy="0"/>
            </a:xfrm>
            <a:prstGeom prst="line">
              <a:avLst/>
            </a:prstGeom>
            <a:grpFill/>
            <a:ln w="15875">
              <a:solidFill>
                <a:srgbClr val="36A8F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330200" y="94039"/>
              <a:ext cx="3541409" cy="37937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rgbClr val="36A8F6"/>
                  </a:solidFill>
                </a:rPr>
                <a:t>ОРАНЖЕВЫЙ ЛАЗЕР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6275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0C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-429407" y="43558"/>
            <a:ext cx="14311085" cy="6004884"/>
            <a:chOff x="-624114" y="155595"/>
            <a:chExt cx="14311085" cy="6004884"/>
          </a:xfrm>
        </p:grpSpPr>
        <p:sp>
          <p:nvSpPr>
            <p:cNvPr id="15" name="Полилиния 14"/>
            <p:cNvSpPr/>
            <p:nvPr/>
          </p:nvSpPr>
          <p:spPr>
            <a:xfrm>
              <a:off x="-232229" y="155595"/>
              <a:ext cx="13919200" cy="4779262"/>
            </a:xfrm>
            <a:custGeom>
              <a:avLst/>
              <a:gdLst>
                <a:gd name="connsiteX0" fmla="*/ 0 w 13919200"/>
                <a:gd name="connsiteY0" fmla="*/ 2413434 h 4779262"/>
                <a:gd name="connsiteX1" fmla="*/ 3309258 w 13919200"/>
                <a:gd name="connsiteY1" fmla="*/ 47605 h 4779262"/>
                <a:gd name="connsiteX2" fmla="*/ 5515429 w 13919200"/>
                <a:gd name="connsiteY2" fmla="*/ 4329319 h 4779262"/>
                <a:gd name="connsiteX3" fmla="*/ 9710058 w 13919200"/>
                <a:gd name="connsiteY3" fmla="*/ 3182691 h 4779262"/>
                <a:gd name="connsiteX4" fmla="*/ 13919200 w 13919200"/>
                <a:gd name="connsiteY4" fmla="*/ 4779262 h 477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19200" h="4779262">
                  <a:moveTo>
                    <a:pt x="0" y="2413434"/>
                  </a:moveTo>
                  <a:cubicBezTo>
                    <a:pt x="1195010" y="1070862"/>
                    <a:pt x="2390020" y="-271709"/>
                    <a:pt x="3309258" y="47605"/>
                  </a:cubicBezTo>
                  <a:cubicBezTo>
                    <a:pt x="4228496" y="366919"/>
                    <a:pt x="4448629" y="3806805"/>
                    <a:pt x="5515429" y="4329319"/>
                  </a:cubicBezTo>
                  <a:cubicBezTo>
                    <a:pt x="6582229" y="4851833"/>
                    <a:pt x="8309430" y="3107701"/>
                    <a:pt x="9710058" y="3182691"/>
                  </a:cubicBezTo>
                  <a:cubicBezTo>
                    <a:pt x="11110687" y="3257682"/>
                    <a:pt x="12920133" y="4595415"/>
                    <a:pt x="13919200" y="4779262"/>
                  </a:cubicBezTo>
                </a:path>
              </a:pathLst>
            </a:custGeom>
            <a:noFill/>
            <a:ln w="53975">
              <a:solidFill>
                <a:schemeClr val="bg1">
                  <a:alpha val="29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-624114" y="522514"/>
              <a:ext cx="12888685" cy="5637965"/>
            </a:xfrm>
            <a:custGeom>
              <a:avLst/>
              <a:gdLst>
                <a:gd name="connsiteX0" fmla="*/ 0 w 12888685"/>
                <a:gd name="connsiteY0" fmla="*/ 0 h 5637965"/>
                <a:gd name="connsiteX1" fmla="*/ 1335314 w 12888685"/>
                <a:gd name="connsiteY1" fmla="*/ 5631543 h 5637965"/>
                <a:gd name="connsiteX2" fmla="*/ 4934857 w 12888685"/>
                <a:gd name="connsiteY2" fmla="*/ 1190172 h 5637965"/>
                <a:gd name="connsiteX3" fmla="*/ 7402285 w 12888685"/>
                <a:gd name="connsiteY3" fmla="*/ 4557486 h 5637965"/>
                <a:gd name="connsiteX4" fmla="*/ 12888685 w 12888685"/>
                <a:gd name="connsiteY4" fmla="*/ 1901372 h 5637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88685" h="5637965">
                  <a:moveTo>
                    <a:pt x="0" y="0"/>
                  </a:moveTo>
                  <a:cubicBezTo>
                    <a:pt x="256419" y="2716590"/>
                    <a:pt x="512838" y="5433181"/>
                    <a:pt x="1335314" y="5631543"/>
                  </a:cubicBezTo>
                  <a:cubicBezTo>
                    <a:pt x="2157790" y="5829905"/>
                    <a:pt x="3923695" y="1369181"/>
                    <a:pt x="4934857" y="1190172"/>
                  </a:cubicBezTo>
                  <a:cubicBezTo>
                    <a:pt x="5946019" y="1011163"/>
                    <a:pt x="6076647" y="4438953"/>
                    <a:pt x="7402285" y="4557486"/>
                  </a:cubicBezTo>
                  <a:cubicBezTo>
                    <a:pt x="8727923" y="4676019"/>
                    <a:pt x="11921066" y="2334381"/>
                    <a:pt x="12888685" y="1901372"/>
                  </a:cubicBezTo>
                </a:path>
              </a:pathLst>
            </a:custGeom>
            <a:noFill/>
            <a:ln w="53975">
              <a:solidFill>
                <a:schemeClr val="bg1">
                  <a:alpha val="29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174562" y="5056370"/>
            <a:ext cx="2106984" cy="84023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-171845" y="920334"/>
            <a:ext cx="1931472" cy="136733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412569" y="2765444"/>
            <a:ext cx="894022" cy="97680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251524" y="326389"/>
            <a:ext cx="1207754" cy="735747"/>
          </a:xfrm>
          <a:prstGeom prst="ellipse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15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330200" y="116732"/>
            <a:ext cx="11440268" cy="379379"/>
            <a:chOff x="330200" y="116732"/>
            <a:chExt cx="11440268" cy="379379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>
              <a:off x="330200" y="496111"/>
              <a:ext cx="11440268" cy="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330200" y="116732"/>
              <a:ext cx="3541409" cy="379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ОРАНЖЕВЫЙ ЛАЗЕР</a:t>
              </a:r>
            </a:p>
          </p:txBody>
        </p:sp>
      </p:grpSp>
      <p:sp>
        <p:nvSpPr>
          <p:cNvPr id="2" name="Скругленный прямоугольник 1"/>
          <p:cNvSpPr/>
          <p:nvPr/>
        </p:nvSpPr>
        <p:spPr>
          <a:xfrm>
            <a:off x="1973892" y="1123547"/>
            <a:ext cx="2859581" cy="709196"/>
          </a:xfrm>
          <a:prstGeom prst="roundRect">
            <a:avLst>
              <a:gd name="adj" fmla="val 31072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600" b="1" dirty="0">
                <a:solidFill>
                  <a:srgbClr val="0070C0"/>
                </a:solidFill>
              </a:rPr>
              <a:t>Наговицына Дарья Владимировна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973892" y="1868540"/>
            <a:ext cx="2859581" cy="714851"/>
          </a:xfrm>
          <a:prstGeom prst="roundRect">
            <a:avLst>
              <a:gd name="adj" fmla="val 32255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600" b="1" dirty="0">
                <a:solidFill>
                  <a:srgbClr val="0070C0"/>
                </a:solidFill>
              </a:rPr>
              <a:t>Никулин Илларион Леонидович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973892" y="2851320"/>
            <a:ext cx="2859581" cy="714851"/>
          </a:xfrm>
          <a:prstGeom prst="roundRect">
            <a:avLst>
              <a:gd name="adj" fmla="val 32255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600" b="1" dirty="0">
                <a:solidFill>
                  <a:srgbClr val="0070C0"/>
                </a:solidFill>
              </a:rPr>
              <a:t>Ременникова Мария Владимировна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973892" y="3594090"/>
            <a:ext cx="2859581" cy="703540"/>
          </a:xfrm>
          <a:prstGeom prst="roundRect">
            <a:avLst>
              <a:gd name="adj" fmla="val 29889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600" b="1" dirty="0">
                <a:solidFill>
                  <a:srgbClr val="0070C0"/>
                </a:solidFill>
              </a:rPr>
              <a:t>Великоцкий Юрий Андреевич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981325" y="4614137"/>
            <a:ext cx="2859581" cy="720507"/>
          </a:xfrm>
          <a:prstGeom prst="roundRect">
            <a:avLst>
              <a:gd name="adj" fmla="val 33438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600" b="1" dirty="0" err="1">
                <a:solidFill>
                  <a:srgbClr val="0070C0"/>
                </a:solidFill>
              </a:rPr>
              <a:t>Стринкевич</a:t>
            </a:r>
            <a:r>
              <a:rPr lang="ru-RU" sz="1600" b="1" dirty="0">
                <a:solidFill>
                  <a:srgbClr val="0070C0"/>
                </a:solidFill>
              </a:rPr>
              <a:t> Александр Владимирович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981032" y="5376553"/>
            <a:ext cx="2852441" cy="697885"/>
          </a:xfrm>
          <a:prstGeom prst="roundRect">
            <a:avLst>
              <a:gd name="adj" fmla="val 28707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600" b="1" dirty="0">
                <a:solidFill>
                  <a:srgbClr val="0070C0"/>
                </a:solidFill>
              </a:rPr>
              <a:t>Перевощиков Алексей Николаевич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981032" y="6110235"/>
            <a:ext cx="2852441" cy="697885"/>
          </a:xfrm>
          <a:prstGeom prst="roundRect">
            <a:avLst>
              <a:gd name="adj" fmla="val 28707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600" b="1" dirty="0">
                <a:solidFill>
                  <a:srgbClr val="0070C0"/>
                </a:solidFill>
              </a:rPr>
              <a:t>Амарантов Дмитрий Георгиевич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516629" y="1348708"/>
            <a:ext cx="6096000" cy="455057"/>
          </a:xfrm>
          <a:prstGeom prst="roundRect">
            <a:avLst>
              <a:gd name="adj" fmla="val 33143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Руководитель проекта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516629" y="1858173"/>
            <a:ext cx="6096000" cy="462201"/>
          </a:xfrm>
          <a:prstGeom prst="roundRect">
            <a:avLst>
              <a:gd name="adj" fmla="val 35016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Научный руководитель проекта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516629" y="3491428"/>
            <a:ext cx="6096000" cy="908864"/>
          </a:xfrm>
          <a:prstGeom prst="roundRect">
            <a:avLst>
              <a:gd name="adj" fmla="val 23242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anchor="ctr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Технический консультант, организатор проекта, индустриальный партнер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516629" y="2974819"/>
            <a:ext cx="6096000" cy="462201"/>
          </a:xfrm>
          <a:prstGeom prst="roundRect">
            <a:avLst>
              <a:gd name="adj" fmla="val 35016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Конструктор разработчик, технолог проекта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5516629" y="5618902"/>
            <a:ext cx="6096000" cy="43719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Консультанты по медицинской части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39982" y="354205"/>
            <a:ext cx="31641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КОМАНДА</a:t>
            </a:r>
          </a:p>
        </p:txBody>
      </p:sp>
    </p:spTree>
    <p:extLst>
      <p:ext uri="{BB962C8B-B14F-4D97-AF65-F5344CB8AC3E}">
        <p14:creationId xmlns:p14="http://schemas.microsoft.com/office/powerpoint/2010/main" val="26734948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E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олилиния 14"/>
          <p:cNvSpPr/>
          <p:nvPr/>
        </p:nvSpPr>
        <p:spPr>
          <a:xfrm>
            <a:off x="4709193" y="-259622"/>
            <a:ext cx="7061275" cy="7851047"/>
          </a:xfrm>
          <a:custGeom>
            <a:avLst/>
            <a:gdLst>
              <a:gd name="connsiteX0" fmla="*/ 69925 w 7061275"/>
              <a:gd name="connsiteY0" fmla="*/ 7851047 h 7851047"/>
              <a:gd name="connsiteX1" fmla="*/ 203275 w 7061275"/>
              <a:gd name="connsiteY1" fmla="*/ 7298597 h 7851047"/>
              <a:gd name="connsiteX2" fmla="*/ 1784425 w 7061275"/>
              <a:gd name="connsiteY2" fmla="*/ 5869847 h 7851047"/>
              <a:gd name="connsiteX3" fmla="*/ 4927675 w 7061275"/>
              <a:gd name="connsiteY3" fmla="*/ 6993797 h 7851047"/>
              <a:gd name="connsiteX4" fmla="*/ 4260925 w 7061275"/>
              <a:gd name="connsiteY4" fmla="*/ 1221647 h 7851047"/>
              <a:gd name="connsiteX5" fmla="*/ 6661225 w 7061275"/>
              <a:gd name="connsiteY5" fmla="*/ 2002697 h 7851047"/>
              <a:gd name="connsiteX6" fmla="*/ 7061275 w 7061275"/>
              <a:gd name="connsiteY6" fmla="*/ 2447 h 7851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61275" h="7851047">
                <a:moveTo>
                  <a:pt x="69925" y="7851047"/>
                </a:moveTo>
                <a:cubicBezTo>
                  <a:pt x="-6275" y="7739922"/>
                  <a:pt x="-82475" y="7628797"/>
                  <a:pt x="203275" y="7298597"/>
                </a:cubicBezTo>
                <a:cubicBezTo>
                  <a:pt x="489025" y="6968397"/>
                  <a:pt x="997025" y="5920647"/>
                  <a:pt x="1784425" y="5869847"/>
                </a:cubicBezTo>
                <a:cubicBezTo>
                  <a:pt x="2571825" y="5819047"/>
                  <a:pt x="4514925" y="7768497"/>
                  <a:pt x="4927675" y="6993797"/>
                </a:cubicBezTo>
                <a:cubicBezTo>
                  <a:pt x="5340425" y="6219097"/>
                  <a:pt x="3972000" y="2053497"/>
                  <a:pt x="4260925" y="1221647"/>
                </a:cubicBezTo>
                <a:cubicBezTo>
                  <a:pt x="4549850" y="389797"/>
                  <a:pt x="6194500" y="2205897"/>
                  <a:pt x="6661225" y="2002697"/>
                </a:cubicBezTo>
                <a:cubicBezTo>
                  <a:pt x="7127950" y="1799497"/>
                  <a:pt x="6778700" y="-76928"/>
                  <a:pt x="7061275" y="2447"/>
                </a:cubicBezTo>
              </a:path>
            </a:pathLst>
          </a:custGeom>
          <a:noFill/>
          <a:ln w="635000" cmpd="dbl">
            <a:solidFill>
              <a:schemeClr val="bg1"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олилиния 13"/>
          <p:cNvSpPr/>
          <p:nvPr/>
        </p:nvSpPr>
        <p:spPr>
          <a:xfrm rot="6502094">
            <a:off x="-506801" y="167943"/>
            <a:ext cx="5885234" cy="3598129"/>
          </a:xfrm>
          <a:custGeom>
            <a:avLst/>
            <a:gdLst>
              <a:gd name="connsiteX0" fmla="*/ 0 w 5885234"/>
              <a:gd name="connsiteY0" fmla="*/ 269621 h 3598129"/>
              <a:gd name="connsiteX1" fmla="*/ 1050587 w 5885234"/>
              <a:gd name="connsiteY1" fmla="*/ 182072 h 3598129"/>
              <a:gd name="connsiteX2" fmla="*/ 486383 w 5885234"/>
              <a:gd name="connsiteY2" fmla="*/ 2351340 h 3598129"/>
              <a:gd name="connsiteX3" fmla="*/ 2714017 w 5885234"/>
              <a:gd name="connsiteY3" fmla="*/ 2399979 h 3598129"/>
              <a:gd name="connsiteX4" fmla="*/ 3219855 w 5885234"/>
              <a:gd name="connsiteY4" fmla="*/ 3586753 h 3598129"/>
              <a:gd name="connsiteX5" fmla="*/ 4640094 w 5885234"/>
              <a:gd name="connsiteY5" fmla="*/ 3032277 h 3598129"/>
              <a:gd name="connsiteX6" fmla="*/ 5885234 w 5885234"/>
              <a:gd name="connsiteY6" fmla="*/ 3596481 h 3598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5234" h="3598129">
                <a:moveTo>
                  <a:pt x="0" y="269621"/>
                </a:moveTo>
                <a:cubicBezTo>
                  <a:pt x="484761" y="52370"/>
                  <a:pt x="969523" y="-164881"/>
                  <a:pt x="1050587" y="182072"/>
                </a:cubicBezTo>
                <a:cubicBezTo>
                  <a:pt x="1131651" y="529025"/>
                  <a:pt x="209145" y="1981689"/>
                  <a:pt x="486383" y="2351340"/>
                </a:cubicBezTo>
                <a:cubicBezTo>
                  <a:pt x="763621" y="2720991"/>
                  <a:pt x="2258438" y="2194077"/>
                  <a:pt x="2714017" y="2399979"/>
                </a:cubicBezTo>
                <a:cubicBezTo>
                  <a:pt x="3169596" y="2605881"/>
                  <a:pt x="2898842" y="3481370"/>
                  <a:pt x="3219855" y="3586753"/>
                </a:cubicBezTo>
                <a:cubicBezTo>
                  <a:pt x="3540868" y="3692136"/>
                  <a:pt x="4195864" y="3030656"/>
                  <a:pt x="4640094" y="3032277"/>
                </a:cubicBezTo>
                <a:cubicBezTo>
                  <a:pt x="5084324" y="3033898"/>
                  <a:pt x="5666362" y="3491098"/>
                  <a:pt x="5885234" y="3596481"/>
                </a:cubicBezTo>
              </a:path>
            </a:pathLst>
          </a:custGeom>
          <a:noFill/>
          <a:ln w="254000" cap="rnd">
            <a:solidFill>
              <a:schemeClr val="bg1">
                <a:alpha val="50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00674" y="5292280"/>
            <a:ext cx="6705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>
                <a:solidFill>
                  <a:srgbClr val="36A8F6"/>
                </a:solidFill>
                <a:ea typeface="Montserrat SemiBold"/>
                <a:cs typeface="Montserrat SemiBold"/>
                <a:sym typeface="Montserrat SemiBold"/>
              </a:rPr>
              <a:t>Наговицына Дарья Владимировна</a:t>
            </a:r>
            <a:endParaRPr lang="ru-RU" sz="1400" dirty="0">
              <a:solidFill>
                <a:srgbClr val="36A8F6"/>
              </a:solidFill>
            </a:endParaRPr>
          </a:p>
          <a:p>
            <a:r>
              <a:rPr lang="ru-RU" sz="2800" dirty="0">
                <a:solidFill>
                  <a:srgbClr val="36A8F6"/>
                </a:solidFill>
              </a:rPr>
              <a:t>e-</a:t>
            </a:r>
            <a:r>
              <a:rPr lang="ru-RU" sz="2800" dirty="0" err="1">
                <a:solidFill>
                  <a:srgbClr val="36A8F6"/>
                </a:solidFill>
              </a:rPr>
              <a:t>mail</a:t>
            </a:r>
            <a:r>
              <a:rPr lang="ru-RU" sz="2800" dirty="0">
                <a:solidFill>
                  <a:srgbClr val="36A8F6"/>
                </a:solidFill>
              </a:rPr>
              <a:t>: d.nagovitsyna2016@gmail.com</a:t>
            </a:r>
          </a:p>
          <a:p>
            <a:r>
              <a:rPr lang="ru-RU" sz="2800" dirty="0">
                <a:solidFill>
                  <a:srgbClr val="36A8F6"/>
                </a:solidFill>
              </a:rPr>
              <a:t>тел.: 89199084244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49026" y="88096"/>
            <a:ext cx="790574" cy="735747"/>
          </a:xfrm>
          <a:prstGeom prst="ellipse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36A8F6"/>
                </a:solidFill>
              </a:rPr>
              <a:t>15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330200" y="94039"/>
            <a:ext cx="11440268" cy="402072"/>
            <a:chOff x="330200" y="94039"/>
            <a:chExt cx="11440268" cy="402072"/>
          </a:xfrm>
          <a:solidFill>
            <a:schemeClr val="bg1"/>
          </a:solidFill>
        </p:grpSpPr>
        <p:cxnSp>
          <p:nvCxnSpPr>
            <p:cNvPr id="10" name="Прямая соединительная линия 9"/>
            <p:cNvCxnSpPr/>
            <p:nvPr/>
          </p:nvCxnSpPr>
          <p:spPr>
            <a:xfrm>
              <a:off x="330200" y="496111"/>
              <a:ext cx="11440268" cy="0"/>
            </a:xfrm>
            <a:prstGeom prst="line">
              <a:avLst/>
            </a:prstGeom>
            <a:grpFill/>
            <a:ln w="15875">
              <a:solidFill>
                <a:srgbClr val="36A8F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330200" y="94039"/>
              <a:ext cx="3541409" cy="379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rgbClr val="36A8F6"/>
                  </a:solidFill>
                </a:rPr>
                <a:t>ОРАНЖЕВЫЙ ЛАЗЕР</a:t>
              </a:r>
            </a:p>
          </p:txBody>
        </p:sp>
      </p:grp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9031" y="1497084"/>
            <a:ext cx="1931472" cy="136733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7756" y="3020603"/>
            <a:ext cx="894022" cy="97680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1275" y="656850"/>
            <a:ext cx="2106984" cy="84023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5540" y="4217685"/>
            <a:ext cx="2353003" cy="2343477"/>
          </a:xfrm>
          <a:prstGeom prst="rect">
            <a:avLst/>
          </a:prstGeom>
        </p:spPr>
      </p:pic>
      <p:sp>
        <p:nvSpPr>
          <p:cNvPr id="19" name="Скругленный прямоугольник 18"/>
          <p:cNvSpPr/>
          <p:nvPr/>
        </p:nvSpPr>
        <p:spPr>
          <a:xfrm>
            <a:off x="656949" y="656850"/>
            <a:ext cx="6165684" cy="4392692"/>
          </a:xfrm>
          <a:prstGeom prst="roundRect">
            <a:avLst>
              <a:gd name="adj" fmla="val 17309"/>
            </a:avLst>
          </a:prstGeom>
          <a:solidFill>
            <a:srgbClr val="D1EBFF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2800" dirty="0" smtClean="0">
                <a:solidFill>
                  <a:srgbClr val="1499F4"/>
                </a:solidFill>
                <a:ea typeface="Montserrat SemiBold"/>
                <a:cs typeface="Montserrat SemiBold"/>
                <a:sym typeface="Montserrat SemiBold"/>
              </a:rPr>
              <a:t>Приглашаем Вас в нашу команду для создания уникального оборудования!</a:t>
            </a:r>
            <a:endParaRPr lang="ru-RU" sz="2800" dirty="0">
              <a:solidFill>
                <a:srgbClr val="1499F4"/>
              </a:solidFill>
              <a:ea typeface="Montserrat SemiBold"/>
              <a:cs typeface="Montserrat SemiBold"/>
              <a:sym typeface="Montserrat SemiBold"/>
            </a:endParaRPr>
          </a:p>
          <a:p>
            <a:pPr lvl="0" algn="ctr"/>
            <a:endParaRPr lang="ru-RU" sz="2800" dirty="0" smtClean="0">
              <a:solidFill>
                <a:srgbClr val="1499F4"/>
              </a:solidFill>
              <a:ea typeface="Montserrat SemiBold"/>
              <a:cs typeface="Montserrat SemiBold"/>
              <a:sym typeface="Montserrat SemiBold"/>
            </a:endParaRPr>
          </a:p>
          <a:p>
            <a:pPr lvl="0" algn="ctr"/>
            <a:r>
              <a:rPr lang="ru-RU" sz="2800" dirty="0" smtClean="0">
                <a:solidFill>
                  <a:srgbClr val="1499F4"/>
                </a:solidFill>
                <a:ea typeface="Montserrat SemiBold"/>
                <a:cs typeface="Montserrat SemiBold"/>
                <a:sym typeface="Montserrat SemiBold"/>
              </a:rPr>
              <a:t>Ищу </a:t>
            </a:r>
            <a:r>
              <a:rPr lang="ru-RU" sz="2800" dirty="0">
                <a:solidFill>
                  <a:srgbClr val="1499F4"/>
                </a:solidFill>
                <a:ea typeface="Montserrat SemiBold"/>
                <a:cs typeface="Montserrat SemiBold"/>
                <a:sym typeface="Montserrat SemiBold"/>
              </a:rPr>
              <a:t>партнеров </a:t>
            </a:r>
            <a:r>
              <a:rPr lang="en-US" sz="2800" dirty="0">
                <a:solidFill>
                  <a:srgbClr val="1499F4"/>
                </a:solidFill>
                <a:ea typeface="Montserrat SemiBold"/>
                <a:cs typeface="Montserrat SemiBold"/>
                <a:sym typeface="Montserrat SemiBold"/>
              </a:rPr>
              <a:t>B2B</a:t>
            </a:r>
            <a:r>
              <a:rPr lang="ru-RU" sz="2800" dirty="0">
                <a:solidFill>
                  <a:srgbClr val="1499F4"/>
                </a:solidFill>
                <a:ea typeface="Montserrat SemiBold"/>
                <a:cs typeface="Montserrat SemiBold"/>
                <a:sym typeface="Montserrat SemiBold"/>
              </a:rPr>
              <a:t>, </a:t>
            </a:r>
            <a:r>
              <a:rPr lang="ru-RU" sz="2800" dirty="0" smtClean="0">
                <a:solidFill>
                  <a:srgbClr val="1499F4"/>
                </a:solidFill>
                <a:ea typeface="Montserrat SemiBold"/>
                <a:cs typeface="Montserrat SemiBold"/>
                <a:sym typeface="Montserrat SemiBold"/>
              </a:rPr>
              <a:t>гастроэнтерологов, </a:t>
            </a:r>
            <a:r>
              <a:rPr lang="ru-RU" sz="2800" dirty="0">
                <a:solidFill>
                  <a:srgbClr val="1499F4"/>
                </a:solidFill>
                <a:ea typeface="Montserrat SemiBold"/>
                <a:cs typeface="Montserrat SemiBold"/>
                <a:sym typeface="Montserrat SemiBold"/>
              </a:rPr>
              <a:t>разработчиков</a:t>
            </a:r>
            <a:r>
              <a:rPr lang="ru-RU" sz="2800" dirty="0" smtClean="0">
                <a:solidFill>
                  <a:srgbClr val="1499F4"/>
                </a:solidFill>
                <a:ea typeface="Montserrat SemiBold"/>
                <a:cs typeface="Montserrat SemiBold"/>
                <a:sym typeface="Montserrat SemiBold"/>
              </a:rPr>
              <a:t>.</a:t>
            </a:r>
          </a:p>
          <a:p>
            <a:pPr lvl="0" algn="ctr"/>
            <a:endParaRPr lang="ru-RU" sz="2800" dirty="0">
              <a:solidFill>
                <a:srgbClr val="1499F4"/>
              </a:solidFill>
              <a:ea typeface="Montserrat SemiBold"/>
              <a:cs typeface="Montserrat SemiBold"/>
              <a:sym typeface="Montserrat SemiBold"/>
            </a:endParaRPr>
          </a:p>
          <a:p>
            <a:pPr lvl="0" algn="ctr"/>
            <a:r>
              <a:rPr lang="ru-RU" sz="2800" dirty="0">
                <a:solidFill>
                  <a:srgbClr val="1499F4"/>
                </a:solidFill>
                <a:ea typeface="Montserrat SemiBold"/>
                <a:cs typeface="Montserrat SemiBold"/>
                <a:sym typeface="Montserrat SemiBold"/>
              </a:rPr>
              <a:t>Медицинским клиникам приглашаем </a:t>
            </a:r>
            <a:r>
              <a:rPr lang="ru-RU" sz="2800" dirty="0" smtClean="0">
                <a:solidFill>
                  <a:srgbClr val="1499F4"/>
                </a:solidFill>
                <a:ea typeface="Montserrat SemiBold"/>
                <a:cs typeface="Montserrat SemiBold"/>
                <a:sym typeface="Montserrat SemiBold"/>
              </a:rPr>
              <a:t>сотрудничать!</a:t>
            </a:r>
            <a:endParaRPr lang="ru-RU" sz="2800" dirty="0">
              <a:solidFill>
                <a:srgbClr val="1499F4"/>
              </a:solidFill>
              <a:ea typeface="Montserrat SemiBold"/>
              <a:cs typeface="Montserrat SemiBold"/>
              <a:sym typeface="Montserrat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40776020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5035</TotalTime>
  <Words>1090</Words>
  <Application>Microsoft Office PowerPoint</Application>
  <PresentationFormat>Широкоэкранный</PresentationFormat>
  <Paragraphs>305</Paragraphs>
  <Slides>15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Montserrat SemiBold</vt:lpstr>
      <vt:lpstr>Tahoma</vt:lpstr>
      <vt:lpstr>Trebuchet MS</vt:lpstr>
      <vt:lpstr>Тема Office</vt:lpstr>
      <vt:lpstr>Acrobat Document</vt:lpstr>
      <vt:lpstr>«Оранжевый лазер» в хирургии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«Оранжевый лазер» в хирургии</dc:title>
  <dc:creator>Наговицына Дарья Владимировна</dc:creator>
  <cp:lastModifiedBy>Наговицына Дарья Владимировна</cp:lastModifiedBy>
  <cp:revision>131</cp:revision>
  <dcterms:created xsi:type="dcterms:W3CDTF">2024-09-13T10:09:51Z</dcterms:created>
  <dcterms:modified xsi:type="dcterms:W3CDTF">2024-11-05T09:01:28Z</dcterms:modified>
</cp:coreProperties>
</file>