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Helvetica Neue" panose="02000503000000020004" pitchFamily="2" charset="0"/>
      <p:regular r:id="rId24"/>
      <p:bold r:id="rId25"/>
      <p:italic r:id="rId26"/>
      <p:boldItalic r:id="rId27"/>
    </p:embeddedFont>
    <p:embeddedFont>
      <p:font typeface="Raleway" pitchFamily="2" charset="0"/>
      <p:regular r:id="rId28"/>
      <p:bold r:id="rId29"/>
      <p:italic r:id="rId30"/>
      <p:boldItalic r:id="rId31"/>
    </p:embeddedFont>
    <p:embeddedFont>
      <p:font typeface="Raleway SemiBold" panose="020F050202020403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049039-7FAD-4950-947C-7FADA62AFD2F}">
  <a:tblStyle styleId="{1E049039-7FAD-4950-947C-7FADA62AF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 varScale="1">
        <p:scale>
          <a:sx n="130" d="100"/>
          <a:sy n="130" d="100"/>
        </p:scale>
        <p:origin x="10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360" y="305099"/>
            <a:ext cx="697839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725" y="169200"/>
            <a:ext cx="7602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8779" y="346749"/>
            <a:ext cx="1417208" cy="323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0" y="2709875"/>
            <a:ext cx="7229100" cy="15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(степень  важности/востребованности решения определенной проблемы, задачи или вопроса на текущий момент, в конкретной ситуации, предпосылки, почему сможем решить /научно-технологические заделы)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тренды/данные, подтверждающие актуальность для ВУЗа/региона/предприятия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сможем решить /какие научно-технологические заделы, компетенции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808057" y="2355650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Y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Z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P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S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V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B2G)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ХХ человек/компаний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YY рублей - это ХХ*YY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приложение/товар и т.д.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</a:t>
            </a:r>
            <a:endParaRPr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/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5" name="Google Shape;265;p3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</Words>
  <Application>Microsoft Macintosh PowerPoint</Application>
  <PresentationFormat>Экран (16:9)</PresentationFormat>
  <Paragraphs>75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Raleway</vt:lpstr>
      <vt:lpstr>Century Gothic</vt:lpstr>
      <vt:lpstr>Calibri</vt:lpstr>
      <vt:lpstr>Helvetica Neue</vt:lpstr>
      <vt:lpstr>Raleway SemiBold</vt:lpstr>
      <vt:lpstr>Arial</vt:lpstr>
      <vt:lpstr>Simple Light</vt:lpstr>
      <vt:lpstr>Simple Light</vt:lpstr>
      <vt:lpstr>НАЗВАНИЕ ПРОЕКТА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Анастасия Копаненко</cp:lastModifiedBy>
  <cp:revision>1</cp:revision>
  <dcterms:modified xsi:type="dcterms:W3CDTF">2023-09-18T00:11:07Z</dcterms:modified>
</cp:coreProperties>
</file>