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 bookmarkIdSeed="2">
  <p:sldMasterIdLst>
    <p:sldMasterId id="2147483648" r:id="rId1"/>
  </p:sldMasterIdLst>
  <p:notesMasterIdLst>
    <p:notesMasterId r:id="rId15"/>
  </p:notesMasterIdLst>
  <p:sldIdLst>
    <p:sldId id="256" r:id="rId2"/>
    <p:sldId id="279" r:id="rId3"/>
    <p:sldId id="283" r:id="rId4"/>
    <p:sldId id="284" r:id="rId5"/>
    <p:sldId id="261" r:id="rId6"/>
    <p:sldId id="276" r:id="rId7"/>
    <p:sldId id="287" r:id="rId8"/>
    <p:sldId id="285" r:id="rId9"/>
    <p:sldId id="266" r:id="rId10"/>
    <p:sldId id="280" r:id="rId11"/>
    <p:sldId id="265" r:id="rId12"/>
    <p:sldId id="286" r:id="rId13"/>
    <p:sldId id="278" r:id="rId14"/>
  </p:sldIdLst>
  <p:sldSz cx="10691813" cy="7559675"/>
  <p:notesSz cx="6794500" cy="9906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1" userDrawn="1">
          <p15:clr>
            <a:srgbClr val="A4A3A4"/>
          </p15:clr>
        </p15:guide>
        <p15:guide id="2" pos="850" userDrawn="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16" roundtripDataSignature="AMtx7mjwhm6MwqfyoJ6RSeSh7gaMiq9R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24AC68"/>
    <a:srgbClr val="EE19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14" autoAdjust="0"/>
  </p:normalViewPr>
  <p:slideViewPr>
    <p:cSldViewPr snapToGrid="0">
      <p:cViewPr>
        <p:scale>
          <a:sx n="40" d="100"/>
          <a:sy n="40" d="100"/>
        </p:scale>
        <p:origin x="-1268" y="-72"/>
      </p:cViewPr>
      <p:guideLst>
        <p:guide orient="horz" pos="2381"/>
        <p:guide pos="8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Партнерская программа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2024 год</c:v>
                </c:pt>
                <c:pt idx="1">
                  <c:v>2023 год</c:v>
                </c:pt>
                <c:pt idx="2">
                  <c:v>2022 год</c:v>
                </c:pt>
                <c:pt idx="3">
                  <c:v>2021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</c:v>
                </c:pt>
                <c:pt idx="1">
                  <c:v>7</c:v>
                </c:pt>
                <c:pt idx="2">
                  <c:v>2</c:v>
                </c:pt>
                <c:pt idx="3">
                  <c:v>0.5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Реферальная программа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2024 год</c:v>
                </c:pt>
                <c:pt idx="1">
                  <c:v>2023 год</c:v>
                </c:pt>
                <c:pt idx="2">
                  <c:v>2022 год</c:v>
                </c:pt>
                <c:pt idx="3">
                  <c:v>2021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</c:v>
                </c:pt>
                <c:pt idx="1">
                  <c:v>5</c:v>
                </c:pt>
                <c:pt idx="2">
                  <c:v>2.4</c:v>
                </c:pt>
                <c:pt idx="3">
                  <c:v>0.7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Управление репутацией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2024 год</c:v>
                </c:pt>
                <c:pt idx="1">
                  <c:v>2023 год</c:v>
                </c:pt>
                <c:pt idx="2">
                  <c:v>2022 год</c:v>
                </c:pt>
                <c:pt idx="3">
                  <c:v>2021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8</c:v>
                </c:pt>
                <c:pt idx="1">
                  <c:v>3</c:v>
                </c:pt>
                <c:pt idx="2">
                  <c:v>1</c:v>
                </c:pt>
                <c:pt idx="3">
                  <c:v>0.8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Работа с муниципалитетами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2024 год</c:v>
                </c:pt>
                <c:pt idx="1">
                  <c:v>2023 год</c:v>
                </c:pt>
                <c:pt idx="2">
                  <c:v>2022 год</c:v>
                </c:pt>
                <c:pt idx="3">
                  <c:v>2021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9</c:v>
                </c:pt>
                <c:pt idx="1">
                  <c:v>5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</c:ser>
        <c:ser>
          <c:idx val="5"/>
          <c:order val="4"/>
          <c:tx>
            <c:strRef>
              <c:f>Лист1!$G$1</c:f>
              <c:strCache>
                <c:ptCount val="1"/>
                <c:pt idx="0">
                  <c:v>Выставки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2024 год</c:v>
                </c:pt>
                <c:pt idx="1">
                  <c:v>2023 год</c:v>
                </c:pt>
                <c:pt idx="2">
                  <c:v>2022 год</c:v>
                </c:pt>
                <c:pt idx="3">
                  <c:v>2021 год</c:v>
                </c:pt>
              </c:strCache>
            </c:strRef>
          </c:cat>
          <c:val>
            <c:numRef>
              <c:f>Лист1!$G$2:$G$5</c:f>
              <c:numCache>
                <c:formatCode>General</c:formatCode>
                <c:ptCount val="4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216640"/>
        <c:axId val="37218176"/>
      </c:barChart>
      <c:catAx>
        <c:axId val="37216640"/>
        <c:scaling>
          <c:orientation val="minMax"/>
        </c:scaling>
        <c:delete val="0"/>
        <c:axPos val="l"/>
        <c:majorTickMark val="out"/>
        <c:minorTickMark val="none"/>
        <c:tickLblPos val="nextTo"/>
        <c:crossAx val="37218176"/>
        <c:crosses val="autoZero"/>
        <c:auto val="1"/>
        <c:lblAlgn val="ctr"/>
        <c:lblOffset val="100"/>
        <c:noMultiLvlLbl val="0"/>
      </c:catAx>
      <c:valAx>
        <c:axId val="3721817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72166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612194373635092"/>
          <c:y val="6.3657425865219483E-2"/>
          <c:w val="0.19567205681653096"/>
          <c:h val="0.89152550921824003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Roboto Condensed Light" panose="02000000000000000000" pitchFamily="2" charset="0"/>
          <a:ea typeface="Roboto Condensed Light" panose="02000000000000000000" pitchFamily="2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title>
      <c:tx>
        <c:rich>
          <a:bodyPr/>
          <a:lstStyle/>
          <a:p>
            <a:pPr>
              <a:def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Сегментация доходов по направлениям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c:rich>
      </c:tx>
      <c:layout>
        <c:manualLayout>
          <c:xMode val="edge"/>
          <c:yMode val="edge"/>
          <c:x val="5.0614512267605577E-2"/>
          <c:y val="7.131123739686558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7814018098040897E-2"/>
          <c:y val="0.19881247016757694"/>
          <c:w val="0.38045035684322775"/>
          <c:h val="0.6844149900180251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7"/>
          <c:dPt>
            <c:idx val="1"/>
            <c:bubble3D val="0"/>
            <c:explosion val="15"/>
          </c:dPt>
          <c:cat>
            <c:strRef>
              <c:f>Лист1!$A$2:$A$5</c:f>
              <c:strCache>
                <c:ptCount val="4"/>
                <c:pt idx="0">
                  <c:v>Консалтинг</c:v>
                </c:pt>
                <c:pt idx="1">
                  <c:v>Прямые продажи</c:v>
                </c:pt>
                <c:pt idx="2">
                  <c:v>Подписка</c:v>
                </c:pt>
                <c:pt idx="3">
                  <c:v>Реклама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3.2</c:v>
                </c:pt>
                <c:pt idx="3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45510922157988332"/>
          <c:y val="0.26329590450679707"/>
          <c:w val="0.39221447426158801"/>
          <c:h val="0.54706170827765621"/>
        </c:manualLayout>
      </c:layout>
      <c:overlay val="0"/>
      <c:txPr>
        <a:bodyPr/>
        <a:lstStyle/>
        <a:p>
          <a:pPr>
            <a:defRPr sz="1200">
              <a:latin typeface="Roboto Condensed Light" panose="02000000000000000000" pitchFamily="2" charset="0"/>
              <a:ea typeface="Roboto Condensed Light" panose="02000000000000000000" pitchFamily="2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4283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15" tIns="45595" rIns="91215" bIns="4559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8645" y="0"/>
            <a:ext cx="2944283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15" tIns="45595" rIns="91215" bIns="4559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71525" y="742950"/>
            <a:ext cx="525145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05351"/>
            <a:ext cx="5435600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15" tIns="45595" rIns="91215" bIns="45595" anchor="t" anchorCtr="0">
            <a:norm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08982"/>
            <a:ext cx="2944283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15" tIns="45595" rIns="91215" bIns="4559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8645" y="9408982"/>
            <a:ext cx="2944283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15" tIns="45595" rIns="91215" bIns="45595" anchor="b" anchorCtr="0">
            <a:noAutofit/>
          </a:bodyPr>
          <a:lstStyle/>
          <a:p>
            <a:pPr algn="r"/>
            <a:fld id="{00000000-1234-1234-1234-123412341234}" type="slidenum">
              <a:rPr lang="ru-RU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ru-RU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557523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450" y="4705351"/>
            <a:ext cx="5435600" cy="4457700"/>
          </a:xfrm>
          <a:prstGeom prst="rect">
            <a:avLst/>
          </a:prstGeom>
        </p:spPr>
        <p:txBody>
          <a:bodyPr spcFirstLastPara="1" wrap="square" lIns="91215" tIns="45595" rIns="91215" bIns="45595" anchor="t" anchorCtr="0">
            <a:noAutofit/>
          </a:bodyPr>
          <a:lstStyle/>
          <a:p>
            <a:pPr marL="0" indent="0">
              <a:spcBef>
                <a:spcPts val="359"/>
              </a:spcBef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1525" y="742950"/>
            <a:ext cx="525145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7654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algn="just"/>
            <a:r>
              <a:rPr lang="ru-RU" sz="1200" b="1" spc="6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Промежуточный и итоговый контроль</a:t>
            </a:r>
          </a:p>
          <a:p>
            <a:pPr marL="12700" algn="just"/>
            <a:endParaRPr lang="ru-RU" sz="1200" b="1" spc="65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 На сервисе представлены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CRM</a:t>
            </a: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- система для проведения занятий с обучающимися, онлайн-тренажеры, направленные на развитие интеллекта, программы повышения квалификации и полезные </a:t>
            </a:r>
            <a:r>
              <a:rPr lang="ru-RU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вебинары</a:t>
            </a: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.</a:t>
            </a:r>
          </a:p>
          <a:p>
            <a:pPr marL="0" indent="0" algn="just">
              <a:buNone/>
            </a:pPr>
            <a:endParaRPr lang="ru-RU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Образовательные программы сервиса сочетают теорию и практику, представленную в программах ЭВМ, что позволяет апробировать освоенное содержание. Программы обеспечены методическими материалами, прошедшими экспертизу в Департаменте образования и рекомендованными экспертным советом ДПО. Обучение на программах ЭВМ от УМИУС помогают достичь желаемого результата за два-четыре месяца.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ru-RU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2</a:t>
            </a:fld>
            <a:endParaRPr lang="ru-RU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9198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79450" y="4705351"/>
            <a:ext cx="5435600" cy="4457700"/>
          </a:xfrm>
          <a:prstGeom prst="rect">
            <a:avLst/>
          </a:prstGeom>
        </p:spPr>
        <p:txBody>
          <a:bodyPr spcFirstLastPara="1" wrap="square" lIns="91215" tIns="45595" rIns="91215" bIns="45595" anchor="t" anchorCtr="0">
            <a:noAutofit/>
          </a:bodyPr>
          <a:lstStyle/>
          <a:p>
            <a:pPr marL="0" indent="0">
              <a:spcBef>
                <a:spcPts val="359"/>
              </a:spcBef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1525" y="742950"/>
            <a:ext cx="525145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7219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>
            <a:spLocks noGrp="1"/>
          </p:cNvSpPr>
          <p:nvPr>
            <p:ph type="body" idx="1"/>
          </p:nvPr>
        </p:nvSpPr>
        <p:spPr>
          <a:xfrm>
            <a:off x="679450" y="4705351"/>
            <a:ext cx="5435600" cy="4457700"/>
          </a:xfrm>
          <a:prstGeom prst="rect">
            <a:avLst/>
          </a:prstGeom>
        </p:spPr>
        <p:txBody>
          <a:bodyPr spcFirstLastPara="1" wrap="square" lIns="91215" tIns="45595" rIns="91215" bIns="45595" anchor="t" anchorCtr="0">
            <a:noAutofit/>
          </a:bodyPr>
          <a:lstStyle/>
          <a:p>
            <a:pPr marL="0" indent="0">
              <a:spcBef>
                <a:spcPts val="359"/>
              </a:spcBef>
            </a:pPr>
            <a:endParaRPr/>
          </a:p>
        </p:txBody>
      </p:sp>
      <p:sp>
        <p:nvSpPr>
          <p:cNvPr id="111" name="Google Shape;1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1525" y="742950"/>
            <a:ext cx="525145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8860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>
            <a:spLocks noGrp="1"/>
          </p:cNvSpPr>
          <p:nvPr>
            <p:ph type="body" idx="1"/>
          </p:nvPr>
        </p:nvSpPr>
        <p:spPr>
          <a:xfrm>
            <a:off x="679450" y="4705351"/>
            <a:ext cx="5435600" cy="4457700"/>
          </a:xfrm>
          <a:prstGeom prst="rect">
            <a:avLst/>
          </a:prstGeom>
        </p:spPr>
        <p:txBody>
          <a:bodyPr spcFirstLastPara="1" wrap="square" lIns="91215" tIns="45595" rIns="91215" bIns="45595" anchor="t" anchorCtr="0">
            <a:noAutofit/>
          </a:bodyPr>
          <a:lstStyle/>
          <a:p>
            <a:pPr marL="0" indent="0">
              <a:spcBef>
                <a:spcPts val="359"/>
              </a:spcBef>
            </a:pPr>
            <a:endParaRPr/>
          </a:p>
        </p:txBody>
      </p:sp>
      <p:sp>
        <p:nvSpPr>
          <p:cNvPr id="141" name="Google Shape;14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1525" y="742950"/>
            <a:ext cx="525145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02845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450" y="4705351"/>
            <a:ext cx="5435600" cy="4457700"/>
          </a:xfrm>
          <a:prstGeom prst="rect">
            <a:avLst/>
          </a:prstGeom>
        </p:spPr>
        <p:txBody>
          <a:bodyPr spcFirstLastPara="1" wrap="square" lIns="91215" tIns="45595" rIns="91215" bIns="45595" anchor="t" anchorCtr="0">
            <a:noAutofit/>
          </a:bodyPr>
          <a:lstStyle/>
          <a:p>
            <a:pPr marL="0" indent="0">
              <a:spcBef>
                <a:spcPts val="359"/>
              </a:spcBef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1525" y="742950"/>
            <a:ext cx="525145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7654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ctrTitle"/>
          </p:nvPr>
        </p:nvSpPr>
        <p:spPr>
          <a:xfrm>
            <a:off x="801886" y="2348400"/>
            <a:ext cx="9088041" cy="1620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705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617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529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4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4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4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4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4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4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534591" y="1763925"/>
            <a:ext cx="9622632" cy="4989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503972" lvl="0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007943" lvl="1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511915" lvl="2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15886" lvl="3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519858" lvl="4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023829" lvl="5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527801" lvl="6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031772" lvl="7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535744" lvl="8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844580" y="4857792"/>
            <a:ext cx="9088041" cy="1501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409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503972" lvl="0" indent="-251986" algn="l">
              <a:spcBef>
                <a:spcPts val="44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205">
                <a:solidFill>
                  <a:srgbClr val="888888"/>
                </a:solidFill>
              </a:defRPr>
            </a:lvl1pPr>
            <a:lvl2pPr marL="1007943" lvl="1" indent="-251986" algn="l">
              <a:spcBef>
                <a:spcPts val="397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984">
                <a:solidFill>
                  <a:srgbClr val="888888"/>
                </a:solidFill>
              </a:defRPr>
            </a:lvl2pPr>
            <a:lvl3pPr marL="1511915" lvl="2" indent="-251986" algn="l">
              <a:spcBef>
                <a:spcPts val="353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764">
                <a:solidFill>
                  <a:srgbClr val="888888"/>
                </a:solidFill>
              </a:defRPr>
            </a:lvl3pPr>
            <a:lvl4pPr marL="2015886" lvl="3" indent="-251986" algn="l">
              <a:spcBef>
                <a:spcPts val="309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543">
                <a:solidFill>
                  <a:srgbClr val="888888"/>
                </a:solidFill>
              </a:defRPr>
            </a:lvl4pPr>
            <a:lvl5pPr marL="2519858" lvl="4" indent="-251986" algn="l">
              <a:spcBef>
                <a:spcPts val="309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543">
                <a:solidFill>
                  <a:srgbClr val="888888"/>
                </a:solidFill>
              </a:defRPr>
            </a:lvl5pPr>
            <a:lvl6pPr marL="3023829" lvl="5" indent="-251986" algn="l">
              <a:spcBef>
                <a:spcPts val="309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543">
                <a:solidFill>
                  <a:srgbClr val="888888"/>
                </a:solidFill>
              </a:defRPr>
            </a:lvl6pPr>
            <a:lvl7pPr marL="3527801" lvl="6" indent="-251986" algn="l">
              <a:spcBef>
                <a:spcPts val="309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543">
                <a:solidFill>
                  <a:srgbClr val="888888"/>
                </a:solidFill>
              </a:defRPr>
            </a:lvl7pPr>
            <a:lvl8pPr marL="4031772" lvl="7" indent="-251986" algn="l">
              <a:spcBef>
                <a:spcPts val="309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543">
                <a:solidFill>
                  <a:srgbClr val="888888"/>
                </a:solidFill>
              </a:defRPr>
            </a:lvl8pPr>
            <a:lvl9pPr marL="4535744" lvl="8" indent="-251986" algn="l">
              <a:spcBef>
                <a:spcPts val="309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54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534591" y="1763925"/>
            <a:ext cx="4722217" cy="4989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503972" lvl="0" indent="-447975" algn="l">
              <a:spcBef>
                <a:spcPts val="617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3086"/>
            </a:lvl1pPr>
            <a:lvl2pPr marL="1007943" lvl="1" indent="-419976" algn="l">
              <a:spcBef>
                <a:spcPts val="529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646"/>
            </a:lvl2pPr>
            <a:lvl3pPr marL="1511915" lvl="2" indent="-391978" algn="l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205"/>
            </a:lvl3pPr>
            <a:lvl4pPr marL="2015886" lvl="3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984"/>
            </a:lvl4pPr>
            <a:lvl5pPr marL="2519858" lvl="4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984"/>
            </a:lvl5pPr>
            <a:lvl6pPr marL="3023829" lvl="5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984"/>
            </a:lvl6pPr>
            <a:lvl7pPr marL="3527801" lvl="6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984"/>
            </a:lvl7pPr>
            <a:lvl8pPr marL="4031772" lvl="7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984"/>
            </a:lvl8pPr>
            <a:lvl9pPr marL="4535744" lvl="8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984"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5435005" y="1763925"/>
            <a:ext cx="4722217" cy="4989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503972" lvl="0" indent="-447975" algn="l">
              <a:spcBef>
                <a:spcPts val="617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3086"/>
            </a:lvl1pPr>
            <a:lvl2pPr marL="1007943" lvl="1" indent="-419976" algn="l">
              <a:spcBef>
                <a:spcPts val="529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646"/>
            </a:lvl2pPr>
            <a:lvl3pPr marL="1511915" lvl="2" indent="-391978" algn="l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205"/>
            </a:lvl3pPr>
            <a:lvl4pPr marL="2015886" lvl="3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984"/>
            </a:lvl4pPr>
            <a:lvl5pPr marL="2519858" lvl="4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984"/>
            </a:lvl5pPr>
            <a:lvl6pPr marL="3023829" lvl="5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984"/>
            </a:lvl6pPr>
            <a:lvl7pPr marL="3527801" lvl="6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984"/>
            </a:lvl7pPr>
            <a:lvl8pPr marL="4031772" lvl="7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984"/>
            </a:lvl8pPr>
            <a:lvl9pPr marL="4535744" lvl="8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984"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534591" y="1692178"/>
            <a:ext cx="4724074" cy="70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503972" lvl="0" indent="-251986" algn="l">
              <a:spcBef>
                <a:spcPts val="529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646" b="1"/>
            </a:lvl1pPr>
            <a:lvl2pPr marL="1007943" lvl="1" indent="-251986" algn="l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205" b="1"/>
            </a:lvl2pPr>
            <a:lvl3pPr marL="1511915" lvl="2" indent="-251986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984" b="1"/>
            </a:lvl3pPr>
            <a:lvl4pPr marL="2015886" lvl="3" indent="-251986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764" b="1"/>
            </a:lvl4pPr>
            <a:lvl5pPr marL="2519858" lvl="4" indent="-251986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764" b="1"/>
            </a:lvl5pPr>
            <a:lvl6pPr marL="3023829" lvl="5" indent="-251986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764" b="1"/>
            </a:lvl6pPr>
            <a:lvl7pPr marL="3527801" lvl="6" indent="-251986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764" b="1"/>
            </a:lvl7pPr>
            <a:lvl8pPr marL="4031772" lvl="7" indent="-251986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764" b="1"/>
            </a:lvl8pPr>
            <a:lvl9pPr marL="4535744" lvl="8" indent="-251986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764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534591" y="2397397"/>
            <a:ext cx="4724074" cy="435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503972" lvl="0" indent="-419976" algn="l">
              <a:spcBef>
                <a:spcPts val="529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646"/>
            </a:lvl1pPr>
            <a:lvl2pPr marL="1007943" lvl="1" indent="-391978" algn="l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205"/>
            </a:lvl2pPr>
            <a:lvl3pPr marL="1511915" lvl="2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984"/>
            </a:lvl3pPr>
            <a:lvl4pPr marL="2015886" lvl="3" indent="-363979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764"/>
            </a:lvl4pPr>
            <a:lvl5pPr marL="2519858" lvl="4" indent="-363979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764"/>
            </a:lvl5pPr>
            <a:lvl6pPr marL="3023829" lvl="5" indent="-363979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764"/>
            </a:lvl6pPr>
            <a:lvl7pPr marL="3527801" lvl="6" indent="-363979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764"/>
            </a:lvl7pPr>
            <a:lvl8pPr marL="4031772" lvl="7" indent="-363979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764"/>
            </a:lvl8pPr>
            <a:lvl9pPr marL="4535744" lvl="8" indent="-363979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764"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5431293" y="1692178"/>
            <a:ext cx="4725930" cy="70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503972" lvl="0" indent="-251986" algn="l">
              <a:spcBef>
                <a:spcPts val="529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646" b="1"/>
            </a:lvl1pPr>
            <a:lvl2pPr marL="1007943" lvl="1" indent="-251986" algn="l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205" b="1"/>
            </a:lvl2pPr>
            <a:lvl3pPr marL="1511915" lvl="2" indent="-251986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984" b="1"/>
            </a:lvl3pPr>
            <a:lvl4pPr marL="2015886" lvl="3" indent="-251986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764" b="1"/>
            </a:lvl4pPr>
            <a:lvl5pPr marL="2519858" lvl="4" indent="-251986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764" b="1"/>
            </a:lvl5pPr>
            <a:lvl6pPr marL="3023829" lvl="5" indent="-251986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764" b="1"/>
            </a:lvl6pPr>
            <a:lvl7pPr marL="3527801" lvl="6" indent="-251986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764" b="1"/>
            </a:lvl7pPr>
            <a:lvl8pPr marL="4031772" lvl="7" indent="-251986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764" b="1"/>
            </a:lvl8pPr>
            <a:lvl9pPr marL="4535744" lvl="8" indent="-251986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764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5431293" y="2397397"/>
            <a:ext cx="4725930" cy="435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503972" lvl="0" indent="-419976" algn="l">
              <a:spcBef>
                <a:spcPts val="529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646"/>
            </a:lvl1pPr>
            <a:lvl2pPr marL="1007943" lvl="1" indent="-391978" algn="l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205"/>
            </a:lvl2pPr>
            <a:lvl3pPr marL="1511915" lvl="2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984"/>
            </a:lvl3pPr>
            <a:lvl4pPr marL="2015886" lvl="3" indent="-363979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764"/>
            </a:lvl4pPr>
            <a:lvl5pPr marL="2519858" lvl="4" indent="-363979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764"/>
            </a:lvl5pPr>
            <a:lvl6pPr marL="3023829" lvl="5" indent="-363979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764"/>
            </a:lvl6pPr>
            <a:lvl7pPr marL="3527801" lvl="6" indent="-363979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764"/>
            </a:lvl7pPr>
            <a:lvl8pPr marL="4031772" lvl="7" indent="-363979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764"/>
            </a:lvl8pPr>
            <a:lvl9pPr marL="4535744" lvl="8" indent="-363979" algn="l"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764"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534591" y="300987"/>
            <a:ext cx="3517533" cy="128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205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4180202" y="300988"/>
            <a:ext cx="5977020" cy="6451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503972" lvl="0" indent="-475973" algn="l">
              <a:spcBef>
                <a:spcPts val="705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527"/>
            </a:lvl1pPr>
            <a:lvl2pPr marL="1007943" lvl="1" indent="-447975" algn="l">
              <a:spcBef>
                <a:spcPts val="617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3086"/>
            </a:lvl2pPr>
            <a:lvl3pPr marL="1511915" lvl="2" indent="-419976" algn="l">
              <a:spcBef>
                <a:spcPts val="529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646"/>
            </a:lvl3pPr>
            <a:lvl4pPr marL="2015886" lvl="3" indent="-391978" algn="l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205"/>
            </a:lvl4pPr>
            <a:lvl5pPr marL="2519858" lvl="4" indent="-391978" algn="l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205"/>
            </a:lvl5pPr>
            <a:lvl6pPr marL="3023829" lvl="5" indent="-391978" algn="l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205"/>
            </a:lvl6pPr>
            <a:lvl7pPr marL="3527801" lvl="6" indent="-391978" algn="l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205"/>
            </a:lvl7pPr>
            <a:lvl8pPr marL="4031772" lvl="7" indent="-391978" algn="l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205"/>
            </a:lvl8pPr>
            <a:lvl9pPr marL="4535744" lvl="8" indent="-391978" algn="l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205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534591" y="1581933"/>
            <a:ext cx="3517533" cy="5171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503972" lvl="0" indent="-251986" algn="l">
              <a:spcBef>
                <a:spcPts val="309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543"/>
            </a:lvl1pPr>
            <a:lvl2pPr marL="1007943" lvl="1" indent="-251986" algn="l">
              <a:spcBef>
                <a:spcPts val="26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323"/>
            </a:lvl2pPr>
            <a:lvl3pPr marL="1511915" lvl="2" indent="-251986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2"/>
            </a:lvl3pPr>
            <a:lvl4pPr marL="2015886" lvl="3" indent="-251986" algn="l">
              <a:spcBef>
                <a:spcPts val="19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92"/>
            </a:lvl4pPr>
            <a:lvl5pPr marL="2519858" lvl="4" indent="-251986" algn="l">
              <a:spcBef>
                <a:spcPts val="19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92"/>
            </a:lvl5pPr>
            <a:lvl6pPr marL="3023829" lvl="5" indent="-251986" algn="l">
              <a:spcBef>
                <a:spcPts val="19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92"/>
            </a:lvl6pPr>
            <a:lvl7pPr marL="3527801" lvl="6" indent="-251986" algn="l">
              <a:spcBef>
                <a:spcPts val="19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92"/>
            </a:lvl7pPr>
            <a:lvl8pPr marL="4031772" lvl="7" indent="-251986" algn="l">
              <a:spcBef>
                <a:spcPts val="19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92"/>
            </a:lvl8pPr>
            <a:lvl9pPr marL="4535744" lvl="8" indent="-251986" algn="l">
              <a:spcBef>
                <a:spcPts val="19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92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2095670" y="5291772"/>
            <a:ext cx="6415088" cy="624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205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2095670" y="675471"/>
            <a:ext cx="6415088" cy="453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705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52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61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08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52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6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2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2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2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2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2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2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2095670" y="5916496"/>
            <a:ext cx="6415088" cy="887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503972" lvl="0" indent="-251986" algn="l">
              <a:spcBef>
                <a:spcPts val="309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543"/>
            </a:lvl1pPr>
            <a:lvl2pPr marL="1007943" lvl="1" indent="-251986" algn="l">
              <a:spcBef>
                <a:spcPts val="26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323"/>
            </a:lvl2pPr>
            <a:lvl3pPr marL="1511915" lvl="2" indent="-251986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102"/>
            </a:lvl3pPr>
            <a:lvl4pPr marL="2015886" lvl="3" indent="-251986" algn="l">
              <a:spcBef>
                <a:spcPts val="19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92"/>
            </a:lvl4pPr>
            <a:lvl5pPr marL="2519858" lvl="4" indent="-251986" algn="l">
              <a:spcBef>
                <a:spcPts val="19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92"/>
            </a:lvl5pPr>
            <a:lvl6pPr marL="3023829" lvl="5" indent="-251986" algn="l">
              <a:spcBef>
                <a:spcPts val="19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92"/>
            </a:lvl6pPr>
            <a:lvl7pPr marL="3527801" lvl="6" indent="-251986" algn="l">
              <a:spcBef>
                <a:spcPts val="19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92"/>
            </a:lvl7pPr>
            <a:lvl8pPr marL="4031772" lvl="7" indent="-251986" algn="l">
              <a:spcBef>
                <a:spcPts val="19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92"/>
            </a:lvl8pPr>
            <a:lvl9pPr marL="4535744" lvl="8" indent="-251986" algn="l">
              <a:spcBef>
                <a:spcPts val="19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92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2851389" y="-552874"/>
            <a:ext cx="4989036" cy="9622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503972" lvl="0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007943" lvl="1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511915" lvl="2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15886" lvl="3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519858" lvl="4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023829" lvl="5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527801" lvl="6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031772" lvl="7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535744" lvl="8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5729282" y="2325019"/>
            <a:ext cx="6450223" cy="240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828869" y="8461"/>
            <a:ext cx="6450223" cy="703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503972" lvl="0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007943" lvl="1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511915" lvl="2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15886" lvl="3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519858" lvl="4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023829" lvl="5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527801" lvl="6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031772" lvl="7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535744" lvl="8" indent="-377979" algn="l">
              <a:spcBef>
                <a:spcPts val="39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323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534591" y="1763925"/>
            <a:ext cx="9622632" cy="4989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32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4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4.jpe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1.jpeg"/><Relationship Id="rId3" Type="http://schemas.openxmlformats.org/officeDocument/2006/relationships/image" Target="../media/image8.jpeg"/><Relationship Id="rId21" Type="http://schemas.openxmlformats.org/officeDocument/2006/relationships/image" Target="../media/image26.pn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2" Type="http://schemas.openxmlformats.org/officeDocument/2006/relationships/image" Target="../media/image7.jpe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31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mius.ru/wp-content/uploads/2019/08/Litsenziya.pdf" TargetMode="External"/><Relationship Id="rId5" Type="http://schemas.openxmlformats.org/officeDocument/2006/relationships/hyperlink" Target="https://umius.ru/wp-content/uploads/2019/08/Operator-personalnyh-dannyh.pdf" TargetMode="Externa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35.jpe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microsoft.com/office/2007/relationships/hdphoto" Target="../media/hdphoto4.wdp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hyperlink" Target="https://www.instagram.com/umius/" TargetMode="External"/><Relationship Id="rId7" Type="http://schemas.openxmlformats.org/officeDocument/2006/relationships/hyperlink" Target="https://www.youtube.com/channel/UCBBv_OdTUI6KshzaFpbbRb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2.png"/><Relationship Id="rId5" Type="http://schemas.openxmlformats.org/officeDocument/2006/relationships/hyperlink" Target="https://ru-ru.facebook.com/UmiusRussia/" TargetMode="External"/><Relationship Id="rId10" Type="http://schemas.openxmlformats.org/officeDocument/2006/relationships/image" Target="../media/image1.jpeg"/><Relationship Id="rId4" Type="http://schemas.openxmlformats.org/officeDocument/2006/relationships/image" Target="../media/image39.png"/><Relationship Id="rId9" Type="http://schemas.openxmlformats.org/officeDocument/2006/relationships/hyperlink" Target="https://umius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/>
          <p:nvPr/>
        </p:nvSpPr>
        <p:spPr>
          <a:xfrm>
            <a:off x="3771500" y="6877281"/>
            <a:ext cx="3306944" cy="1793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9" tIns="100779" rIns="100779" bIns="100779" anchor="t" anchorCtr="0">
            <a:noAutofit/>
          </a:bodyPr>
          <a:lstStyle/>
          <a:p>
            <a:pPr marR="195989" algn="ctr">
              <a:lnSpc>
                <a:spcPct val="115000"/>
              </a:lnSpc>
              <a:spcBef>
                <a:spcPts val="1323"/>
              </a:spcBef>
              <a:spcAft>
                <a:spcPts val="1323"/>
              </a:spcAft>
            </a:pPr>
            <a:r>
              <a:rPr 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/>
                <a:sym typeface="Times New Roman"/>
              </a:rPr>
              <a:t>202</a:t>
            </a:r>
            <a:r>
              <a:rPr lang="ru-RU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/>
                <a:sym typeface="Times New Roman"/>
              </a:rPr>
              <a:t>1</a:t>
            </a:r>
            <a:endParaRPr sz="1000" b="1" dirty="0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Times New Roman"/>
              <a:sym typeface="Times New Roman"/>
            </a:endParaRPr>
          </a:p>
        </p:txBody>
      </p:sp>
      <p:pic>
        <p:nvPicPr>
          <p:cNvPr id="1026" name="Picture 2" descr="C:\Users\Антон\Downloads\Логотип с названием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972" y="415925"/>
            <a:ext cx="8128000" cy="422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739244" y="5374966"/>
            <a:ext cx="71641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7030A0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СЕРВИС</a:t>
            </a:r>
            <a:br>
              <a:rPr lang="ru-RU" sz="3600" dirty="0" smtClean="0">
                <a:solidFill>
                  <a:srgbClr val="7030A0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</a:br>
            <a:r>
              <a:rPr lang="ru-RU" sz="3600" dirty="0" smtClean="0">
                <a:solidFill>
                  <a:srgbClr val="7030A0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ДОПОЛНИТЕЛЬНОГО ОБРАЗОВАНИЯ</a:t>
            </a:r>
            <a:endParaRPr lang="ru-RU" sz="3600" dirty="0">
              <a:solidFill>
                <a:srgbClr val="7030A0"/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79" y="5779459"/>
            <a:ext cx="3497143" cy="1964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12973" y="63058"/>
            <a:ext cx="3788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ПЛАТФОРМЕННОЕ РЕШЕНИЕ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67557" y="1510652"/>
            <a:ext cx="4752954" cy="536311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Проблема: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Временные затраты на подготовку к занятию;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Временные затраты на проверку знаний;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Объемная отчетная деятельность;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Слабая связь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теории с практикой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.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endParaRPr lang="ru-RU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Решение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Готовые планы уроков;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Автоматическая проверка работ;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Формирование отчетов в «один клик»;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Тренажеры для закрепления теоретических  </a:t>
            </a:r>
            <a:b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знаний на практике.</a:t>
            </a:r>
          </a:p>
          <a:p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46747" y="1466194"/>
            <a:ext cx="4921555" cy="536311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Проблема: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Не интересен образовательный процесс;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Низкая восприимчивость материала;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Скучная домашняя работа;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Формат «слушаем и записываем».</a:t>
            </a:r>
          </a:p>
          <a:p>
            <a:pPr algn="ctr">
              <a:lnSpc>
                <a:spcPct val="150000"/>
              </a:lnSpc>
            </a:pPr>
            <a:endParaRPr lang="ru-RU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Решение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Мотивационные кейсы;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Нестандартная подача материала;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Геймифицированные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домашние задания;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Используется принцип «смотри и    </a:t>
            </a:r>
            <a:b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практикуйся».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6" name="AutoShape 8"/>
          <p:cNvSpPr>
            <a:spLocks noChangeArrowheads="1"/>
          </p:cNvSpPr>
          <p:nvPr/>
        </p:nvSpPr>
        <p:spPr bwMode="gray">
          <a:xfrm>
            <a:off x="601527" y="2319542"/>
            <a:ext cx="407452" cy="183240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35" name="Picture 2" descr="C:\Users\Антон\Downloads\Логотип с названием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18" y="189186"/>
            <a:ext cx="1289239" cy="66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5616" y="1076423"/>
            <a:ext cx="1770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Для педагогов:</a:t>
            </a:r>
            <a:endParaRPr lang="ru-RU" sz="20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36416" y="1076423"/>
            <a:ext cx="21387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Для обучающихся:</a:t>
            </a:r>
          </a:p>
        </p:txBody>
      </p:sp>
      <p:sp>
        <p:nvSpPr>
          <p:cNvPr id="22" name="AutoShape 8"/>
          <p:cNvSpPr>
            <a:spLocks noChangeArrowheads="1"/>
          </p:cNvSpPr>
          <p:nvPr/>
        </p:nvSpPr>
        <p:spPr bwMode="gray">
          <a:xfrm>
            <a:off x="601527" y="2718246"/>
            <a:ext cx="407452" cy="183240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36" name="AutoShape 8"/>
          <p:cNvSpPr>
            <a:spLocks noChangeArrowheads="1"/>
          </p:cNvSpPr>
          <p:nvPr/>
        </p:nvSpPr>
        <p:spPr bwMode="gray">
          <a:xfrm>
            <a:off x="601527" y="3070191"/>
            <a:ext cx="407452" cy="183240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37" name="AutoShape 8"/>
          <p:cNvSpPr>
            <a:spLocks noChangeArrowheads="1"/>
          </p:cNvSpPr>
          <p:nvPr/>
        </p:nvSpPr>
        <p:spPr bwMode="gray">
          <a:xfrm>
            <a:off x="601527" y="3428290"/>
            <a:ext cx="407452" cy="183240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38" name="AutoShape 8"/>
          <p:cNvSpPr>
            <a:spLocks noChangeArrowheads="1"/>
          </p:cNvSpPr>
          <p:nvPr/>
        </p:nvSpPr>
        <p:spPr bwMode="gray">
          <a:xfrm>
            <a:off x="601527" y="4708936"/>
            <a:ext cx="407452" cy="183240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39" name="AutoShape 8"/>
          <p:cNvSpPr>
            <a:spLocks noChangeArrowheads="1"/>
          </p:cNvSpPr>
          <p:nvPr/>
        </p:nvSpPr>
        <p:spPr bwMode="gray">
          <a:xfrm>
            <a:off x="601527" y="5076108"/>
            <a:ext cx="407452" cy="183240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0" name="AutoShape 8"/>
          <p:cNvSpPr>
            <a:spLocks noChangeArrowheads="1"/>
          </p:cNvSpPr>
          <p:nvPr/>
        </p:nvSpPr>
        <p:spPr bwMode="gray">
          <a:xfrm>
            <a:off x="601527" y="5443819"/>
            <a:ext cx="407452" cy="183240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1" name="AutoShape 8"/>
          <p:cNvSpPr>
            <a:spLocks noChangeArrowheads="1"/>
          </p:cNvSpPr>
          <p:nvPr/>
        </p:nvSpPr>
        <p:spPr bwMode="gray">
          <a:xfrm>
            <a:off x="601527" y="5801918"/>
            <a:ext cx="407452" cy="183240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2" name="AutoShape 8"/>
          <p:cNvSpPr>
            <a:spLocks noChangeArrowheads="1"/>
          </p:cNvSpPr>
          <p:nvPr/>
        </p:nvSpPr>
        <p:spPr bwMode="gray">
          <a:xfrm>
            <a:off x="5578279" y="2297083"/>
            <a:ext cx="407452" cy="183240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3" name="AutoShape 8"/>
          <p:cNvSpPr>
            <a:spLocks noChangeArrowheads="1"/>
          </p:cNvSpPr>
          <p:nvPr/>
        </p:nvSpPr>
        <p:spPr bwMode="gray">
          <a:xfrm>
            <a:off x="5578279" y="2695787"/>
            <a:ext cx="407452" cy="183240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4" name="AutoShape 8"/>
          <p:cNvSpPr>
            <a:spLocks noChangeArrowheads="1"/>
          </p:cNvSpPr>
          <p:nvPr/>
        </p:nvSpPr>
        <p:spPr bwMode="gray">
          <a:xfrm>
            <a:off x="5578279" y="3047732"/>
            <a:ext cx="407452" cy="183240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5" name="AutoShape 8"/>
          <p:cNvSpPr>
            <a:spLocks noChangeArrowheads="1"/>
          </p:cNvSpPr>
          <p:nvPr/>
        </p:nvSpPr>
        <p:spPr bwMode="gray">
          <a:xfrm>
            <a:off x="5578279" y="3405831"/>
            <a:ext cx="407452" cy="183240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6" name="AutoShape 8"/>
          <p:cNvSpPr>
            <a:spLocks noChangeArrowheads="1"/>
          </p:cNvSpPr>
          <p:nvPr/>
        </p:nvSpPr>
        <p:spPr bwMode="gray">
          <a:xfrm>
            <a:off x="5578279" y="4686477"/>
            <a:ext cx="407452" cy="183240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7" name="AutoShape 8"/>
          <p:cNvSpPr>
            <a:spLocks noChangeArrowheads="1"/>
          </p:cNvSpPr>
          <p:nvPr/>
        </p:nvSpPr>
        <p:spPr bwMode="gray">
          <a:xfrm>
            <a:off x="5578279" y="5053649"/>
            <a:ext cx="407452" cy="183240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8" name="AutoShape 8"/>
          <p:cNvSpPr>
            <a:spLocks noChangeArrowheads="1"/>
          </p:cNvSpPr>
          <p:nvPr/>
        </p:nvSpPr>
        <p:spPr bwMode="gray">
          <a:xfrm>
            <a:off x="5578279" y="5421360"/>
            <a:ext cx="407452" cy="183240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9" name="AutoShape 8"/>
          <p:cNvSpPr>
            <a:spLocks noChangeArrowheads="1"/>
          </p:cNvSpPr>
          <p:nvPr/>
        </p:nvSpPr>
        <p:spPr bwMode="gray">
          <a:xfrm>
            <a:off x="5578279" y="5779459"/>
            <a:ext cx="407452" cy="183240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82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81441" y="94590"/>
            <a:ext cx="3161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НАШИ ПРЕИМУЩЕСТВА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740" y="4526915"/>
            <a:ext cx="5279136" cy="3032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0261" y="1324303"/>
            <a:ext cx="977462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Предоставляем готовые планы для организации занятий;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Предоставляемые материалы прошли тщательную проверку в Департаменте образования;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Используем </a:t>
            </a:r>
            <a:r>
              <a:rPr lang="ru-RU" sz="20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модель </a:t>
            </a:r>
            <a:r>
              <a:rPr lang="en-US" sz="20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«low cost»</a:t>
            </a:r>
            <a:r>
              <a:rPr lang="ru-RU" sz="20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, для оптимизации </a:t>
            </a:r>
            <a:r>
              <a:rPr lang="ru-RU" sz="20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издержек, тем самым предоставляя низкую стоимость доступа к функционалу платформы;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Предоставляем свободу в выборе места работы и стоимости услуг;</a:t>
            </a:r>
            <a:endParaRPr lang="ru-RU" sz="20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Оказываем методическую поддержку педагогам;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Помогаем пользователям с выбором программы </a:t>
            </a:r>
            <a:br>
              <a:rPr lang="ru-RU" sz="20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</a:br>
            <a:r>
              <a:rPr lang="ru-RU" sz="20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обучения.</a:t>
            </a:r>
            <a:br>
              <a:rPr lang="ru-RU" sz="20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</a:br>
            <a:endParaRPr lang="ru-RU" sz="20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pic>
        <p:nvPicPr>
          <p:cNvPr id="8" name="Picture 2" descr="C:\Users\Антон\Downloads\Логотип с названием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18" y="189186"/>
            <a:ext cx="1289239" cy="66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81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204952" y="1355835"/>
            <a:ext cx="6006662" cy="5864772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835245" y="2550115"/>
            <a:ext cx="4746075" cy="467049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591104" y="4128272"/>
            <a:ext cx="3234356" cy="309233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370996" y="47293"/>
            <a:ext cx="213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ОБЪЕМ РЫНКА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324358" y="5318191"/>
            <a:ext cx="1767847" cy="19024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399407" y="1850969"/>
            <a:ext cx="1617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70 </a:t>
            </a:r>
            <a:r>
              <a:rPr lang="ru-RU" sz="28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млрд. </a:t>
            </a:r>
            <a:endParaRPr lang="ru-RU" sz="2800" b="1" dirty="0" smtClean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08836" y="3241294"/>
            <a:ext cx="18870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34,6 млрд.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08837" y="4623751"/>
            <a:ext cx="1887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16,9 </a:t>
            </a:r>
            <a:r>
              <a:rPr lang="ru-RU" sz="28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млрд.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41085" y="6007789"/>
            <a:ext cx="1622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6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,2 </a:t>
            </a: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млрд.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65695" y="6928668"/>
            <a:ext cx="5078634" cy="58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* </a:t>
            </a:r>
            <a:r>
              <a:rPr lang="ru-RU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Объем российского рынка (млрд. рублей/год) на 2020 г</a:t>
            </a:r>
            <a:r>
              <a:rPr lang="ru-RU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.</a:t>
            </a:r>
            <a:endParaRPr lang="ru-RU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757175" y="858986"/>
            <a:ext cx="6003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Стремимся занять 12% = 0,744 млрд. </a:t>
            </a:r>
            <a:r>
              <a:rPr lang="ru-RU" sz="24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руб.</a:t>
            </a:r>
            <a:r>
              <a:rPr lang="en-US" sz="24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/</a:t>
            </a:r>
            <a:r>
              <a:rPr lang="ru-RU" sz="24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год </a:t>
            </a:r>
            <a:endParaRPr lang="ru-RU" sz="2400" dirty="0" smtClean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16108" y="4454900"/>
            <a:ext cx="32864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i="1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* </a:t>
            </a:r>
          </a:p>
          <a:p>
            <a:r>
              <a:rPr lang="ru-RU" sz="1800" i="1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ПР</a:t>
            </a:r>
            <a:r>
              <a:rPr lang="ru-RU" sz="18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 – проникновение </a:t>
            </a: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марки;</a:t>
            </a:r>
          </a:p>
          <a:p>
            <a:r>
              <a:rPr lang="ru-RU" sz="1800" i="1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ПП</a:t>
            </a:r>
            <a:r>
              <a:rPr lang="ru-RU" sz="18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 – повторное </a:t>
            </a: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приобретение;</a:t>
            </a:r>
          </a:p>
          <a:p>
            <a:r>
              <a:rPr lang="ru-RU" sz="1800" i="1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И</a:t>
            </a:r>
            <a:r>
              <a:rPr lang="ru-RU" sz="18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 – интенсивность </a:t>
            </a: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потребления.</a:t>
            </a:r>
            <a:endParaRPr lang="ru-RU" sz="18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pic>
        <p:nvPicPr>
          <p:cNvPr id="20" name="Picture 2" descr="C:\Users\Антон\Downloads\Логотип с названием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18" y="189186"/>
            <a:ext cx="1289239" cy="66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716108" y="2435497"/>
            <a:ext cx="3440365" cy="15846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 Расчет </a:t>
            </a:r>
            <a:r>
              <a:rPr lang="ru-RU" sz="18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производился по формуле</a:t>
            </a:r>
          </a:p>
          <a:p>
            <a:pPr>
              <a:lnSpc>
                <a:spcPct val="150000"/>
              </a:lnSpc>
            </a:pPr>
            <a:r>
              <a:rPr lang="ru-RU" sz="18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 </a:t>
            </a:r>
            <a:r>
              <a:rPr lang="ru-RU" sz="1800" dirty="0" err="1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Парфитта</a:t>
            </a:r>
            <a:r>
              <a:rPr lang="ru-RU" sz="18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-Коллинза</a:t>
            </a:r>
          </a:p>
          <a:p>
            <a:pPr>
              <a:lnSpc>
                <a:spcPct val="150000"/>
              </a:lnSpc>
            </a:pP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 (</a:t>
            </a:r>
            <a:r>
              <a:rPr lang="ru-RU" sz="18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ПР)•(ПП)•(И)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86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25548337"/>
              </p:ext>
            </p:extLst>
          </p:nvPr>
        </p:nvGraphicFramePr>
        <p:xfrm>
          <a:off x="709449" y="850901"/>
          <a:ext cx="9285889" cy="2696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45283" y="441184"/>
            <a:ext cx="2318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Каналы продвижения</a:t>
            </a:r>
            <a:endParaRPr lang="ru-RU" sz="18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graphicFrame>
        <p:nvGraphicFramePr>
          <p:cNvPr id="46" name="Диаграмма 45"/>
          <p:cNvGraphicFramePr/>
          <p:nvPr>
            <p:extLst>
              <p:ext uri="{D42A27DB-BD31-4B8C-83A1-F6EECF244321}">
                <p14:modId xmlns:p14="http://schemas.microsoft.com/office/powerpoint/2010/main" val="1156172502"/>
              </p:ext>
            </p:extLst>
          </p:nvPr>
        </p:nvGraphicFramePr>
        <p:xfrm>
          <a:off x="603051" y="3492532"/>
          <a:ext cx="5234151" cy="4067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170" name="Picture 2" descr="H:\САЙТ УМИУС\дизайн январь 2021\картинки джипег\динамика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841" y="3894090"/>
            <a:ext cx="5497097" cy="324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Антон\Downloads\Логотип с названием (1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273" y="74675"/>
            <a:ext cx="1289239" cy="66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5175" y="769938"/>
            <a:ext cx="3901418" cy="664724"/>
          </a:xfrm>
        </p:spPr>
        <p:txBody>
          <a:bodyPr/>
          <a:lstStyle/>
          <a:p>
            <a:pPr marL="125993" indent="0">
              <a:buNone/>
            </a:pP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/>
                <a:sym typeface="Arial"/>
              </a:rPr>
              <a:t>Сегодня на сайте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/>
                <a:sym typeface="Arial"/>
              </a:rPr>
              <a:t>зарегистрировано:</a:t>
            </a:r>
          </a:p>
          <a:p>
            <a:pPr marL="125993" indent="0">
              <a:buNone/>
            </a:pP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Arial"/>
                <a:sym typeface="Arial"/>
              </a:rPr>
              <a:t> 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Arial"/>
              <a:sym typeface="Arial"/>
            </a:endParaRPr>
          </a:p>
        </p:txBody>
      </p:sp>
      <p:sp>
        <p:nvSpPr>
          <p:cNvPr id="5" name="AutoShape 6" descr="Официальный сайт МГПУ - Московского городского педагогического университ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Официальный сайт МГПУ - Московского городского педагогического университет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Официальный сайт МГПУ - Московского городского педагогического университет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ПИФКиС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AutoShape 15" descr="Инфоурок отзывы, мошенник или нет, информация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4" y="2308553"/>
            <a:ext cx="9697873" cy="4675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729655" y="798897"/>
            <a:ext cx="354488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5993" indent="0">
              <a:buNone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Condensed" panose="02000000000000000000" pitchFamily="2" charset="0"/>
                <a:ea typeface="Roboto Condensed" panose="02000000000000000000" pitchFamily="2" charset="0"/>
              </a:rPr>
              <a:t>1300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педагогов и</a:t>
            </a:r>
          </a:p>
          <a:p>
            <a:pPr marL="125993" indent="0">
              <a:buNone/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Condensed" panose="02000000000000000000" pitchFamily="2" charset="0"/>
                <a:ea typeface="Roboto Condensed" panose="02000000000000000000" pitchFamily="2" charset="0"/>
              </a:rPr>
              <a:t>9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Condensed" panose="02000000000000000000" pitchFamily="2" charset="0"/>
                <a:ea typeface="Roboto Condensed" panose="02000000000000000000" pitchFamily="2" charset="0"/>
              </a:rPr>
              <a:t>000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пользователей из </a:t>
            </a:r>
          </a:p>
          <a:p>
            <a:pPr marL="125993" indent="0">
              <a:buNone/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Condensed" panose="02000000000000000000" pitchFamily="2" charset="0"/>
                <a:ea typeface="Roboto Condensed" panose="02000000000000000000" pitchFamily="2" charset="0"/>
              </a:rPr>
              <a:t>8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стран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Picture 2" descr="C:\Users\Антон\Downloads\Логотип с названием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273" y="74675"/>
            <a:ext cx="1289239" cy="66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974764" y="47293"/>
            <a:ext cx="2973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ТЕКУЩИЙ РЕЗУЛЬТАТ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2414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5175" y="769938"/>
            <a:ext cx="3901418" cy="664724"/>
          </a:xfrm>
        </p:spPr>
        <p:txBody>
          <a:bodyPr/>
          <a:lstStyle/>
          <a:p>
            <a:pPr marL="125993" indent="0">
              <a:buNone/>
            </a:pP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Arial"/>
                <a:sym typeface="Arial"/>
              </a:rPr>
              <a:t> 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/>
                <a:sym typeface="Arial"/>
              </a:rPr>
              <a:t>Цель к декабрю 2022 года: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Arial"/>
              <a:sym typeface="Arial"/>
            </a:endParaRPr>
          </a:p>
          <a:p>
            <a:pPr marL="125993" indent="0">
              <a:buNone/>
            </a:pP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Arial"/>
                <a:sym typeface="Arial"/>
              </a:rPr>
              <a:t> 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Arial"/>
              <a:sym typeface="Arial"/>
            </a:endParaRPr>
          </a:p>
        </p:txBody>
      </p:sp>
      <p:sp>
        <p:nvSpPr>
          <p:cNvPr id="5" name="AutoShape 6" descr="Официальный сайт МГПУ - Московского городского педагогического университ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Официальный сайт МГПУ - Московского городского педагогического университет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Официальный сайт МГПУ - Московского городского педагогического университет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ПИФКиС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5" descr="Инфоурок отзывы, мошенник или нет, информация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29655" y="798897"/>
            <a:ext cx="372281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5993" indent="0">
              <a:buNone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Condensed" panose="02000000000000000000" pitchFamily="2" charset="0"/>
                <a:ea typeface="Roboto Condensed" panose="02000000000000000000" pitchFamily="2" charset="0"/>
              </a:rPr>
              <a:t>3500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педагогов и</a:t>
            </a:r>
          </a:p>
          <a:p>
            <a:pPr marL="125993" indent="0">
              <a:buNone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Condensed" panose="02000000000000000000" pitchFamily="2" charset="0"/>
                <a:ea typeface="Roboto Condensed" panose="02000000000000000000" pitchFamily="2" charset="0"/>
              </a:rPr>
              <a:t>33000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пользователей из </a:t>
            </a:r>
          </a:p>
          <a:p>
            <a:pPr marL="125993" indent="0">
              <a:buNone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Condensed" panose="02000000000000000000" pitchFamily="2" charset="0"/>
                <a:ea typeface="Roboto Condensed" panose="02000000000000000000" pitchFamily="2" charset="0"/>
              </a:rPr>
              <a:t>16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стран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4" y="2183891"/>
            <a:ext cx="9630273" cy="4784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Антон\Downloads\Логотип с названием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273" y="74675"/>
            <a:ext cx="1289239" cy="66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974764" y="4729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ПЕРСПЕКТИВА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9561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екомендательное письмо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985" y="875900"/>
            <a:ext cx="3340518" cy="47611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Рекомендации мой учитель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261" y="875900"/>
            <a:ext cx="3509848" cy="47611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Рецензия МГУ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9" y="875899"/>
            <a:ext cx="3758054" cy="47611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2505746" y="116004"/>
            <a:ext cx="5923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РЕЦЕНЗИИ И РЕКОМЕНДАТЕЛЬНЫЕ ПИСЬМА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pic>
        <p:nvPicPr>
          <p:cNvPr id="7" name="Picture 2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582" y="6796549"/>
            <a:ext cx="596841" cy="611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Как за месяц привлечь тысячу специалистов через CPA | Кейсы | AdIndex.r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957" y="6062495"/>
            <a:ext cx="949872" cy="63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 descr="Государственное бюджетное общеобразовательное учреждение города Москвы  &quot;Школа № 2200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782" y="6174941"/>
            <a:ext cx="888769" cy="47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H:\ДОКУМЕНТАЦИЯ\Рекомендации\Сертификат Future Tech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1563" y="5999696"/>
            <a:ext cx="1079502" cy="751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ЮMoney или Юмани — бывший платежный сервис Яндекс.Деньги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2911" y="6214234"/>
            <a:ext cx="534880" cy="33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025" y="6154119"/>
            <a:ext cx="678110" cy="500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071" y="6230208"/>
            <a:ext cx="980635" cy="34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812" y="6199515"/>
            <a:ext cx="560309" cy="46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119" y="6199515"/>
            <a:ext cx="778926" cy="346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152117"/>
            <a:ext cx="639914" cy="440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985" y="6095788"/>
            <a:ext cx="559089" cy="559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776" y="6142799"/>
            <a:ext cx="534340" cy="523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766" y="6872741"/>
            <a:ext cx="608026" cy="610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205" y="6885429"/>
            <a:ext cx="518692" cy="481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755" y="6838672"/>
            <a:ext cx="527296" cy="527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7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116" y="6838672"/>
            <a:ext cx="725235" cy="679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8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6885429"/>
            <a:ext cx="425150" cy="433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0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756" y="6838672"/>
            <a:ext cx="512730" cy="527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1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258" y="6885429"/>
            <a:ext cx="565257" cy="554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2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065" y="6828692"/>
            <a:ext cx="749528" cy="547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3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550" y="6799381"/>
            <a:ext cx="566312" cy="608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 descr="C:\Users\Антон\Downloads\Логотип с названием (1).jp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18" y="189186"/>
            <a:ext cx="1289239" cy="66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61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xmlns="" id="{F1C9F68A-A7FE-4C8B-B606-B42DDE6CAB7F}"/>
              </a:ext>
            </a:extLst>
          </p:cNvPr>
          <p:cNvSpPr txBox="1"/>
          <p:nvPr/>
        </p:nvSpPr>
        <p:spPr>
          <a:xfrm>
            <a:off x="706371" y="1473212"/>
            <a:ext cx="5309583" cy="9580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ctr">
              <a:lnSpc>
                <a:spcPct val="115399"/>
              </a:lnSpc>
            </a:pPr>
            <a:endParaRPr lang="ru-RU" sz="2000" b="1" spc="65" dirty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pPr marL="12700" marR="12700">
              <a:lnSpc>
                <a:spcPct val="115399"/>
              </a:lnSpc>
            </a:pPr>
            <a:endParaRPr lang="ru-RU" sz="2000" b="1" spc="65" dirty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xmlns="" id="{BA5DA917-D542-481A-90FA-1BC1B1FFCD05}"/>
              </a:ext>
            </a:extLst>
          </p:cNvPr>
          <p:cNvSpPr txBox="1"/>
          <p:nvPr/>
        </p:nvSpPr>
        <p:spPr>
          <a:xfrm>
            <a:off x="706371" y="6087076"/>
            <a:ext cx="6106509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* Права 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РИД переданы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в 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пользу ООО «Мой учитель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».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pPr marL="12700"/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pic>
        <p:nvPicPr>
          <p:cNvPr id="3074" name="Picture 2" descr="C:\Users\Антон\Desktop\ТАНЯ\для лендинга\ДЛЯ ЯКАССЫ\свидетельства РИД-1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568" y="1135685"/>
            <a:ext cx="2659633" cy="35469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8" name="TextBox 7"/>
          <p:cNvSpPr txBox="1"/>
          <p:nvPr/>
        </p:nvSpPr>
        <p:spPr>
          <a:xfrm>
            <a:off x="706371" y="1136632"/>
            <a:ext cx="39137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Arial" charset="0"/>
              </a:rPr>
              <a:t>Лицензия </a:t>
            </a:r>
            <a:endParaRPr lang="ru-RU" altLang="ru-RU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Arial" charset="0"/>
            </a:endParaRPr>
          </a:p>
          <a:p>
            <a:pPr lvl="0"/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Arial" charset="0"/>
              </a:rPr>
              <a:t>на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Arial" charset="0"/>
              </a:rPr>
              <a:t>осуществление </a:t>
            </a:r>
            <a:endParaRPr lang="ru-RU" altLang="ru-RU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Arial" charset="0"/>
            </a:endParaRPr>
          </a:p>
          <a:p>
            <a:pPr lvl="0"/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Arial" charset="0"/>
              </a:rPr>
              <a:t>образовательной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Arial" charset="0"/>
              </a:rPr>
              <a:t>деятельности: </a:t>
            </a:r>
            <a:endParaRPr lang="ru-RU" altLang="ru-RU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Arial" charset="0"/>
            </a:endParaRPr>
          </a:p>
          <a:p>
            <a:pPr lvl="0"/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Arial" charset="0"/>
              </a:rPr>
              <a:t>№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Arial" charset="0"/>
              </a:rPr>
              <a:t>040265 </a:t>
            </a:r>
            <a:endParaRPr lang="ru-RU" altLang="ru-RU" sz="2000" dirty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Arial" charset="0"/>
              <a:hlinkClick r:id="rId5"/>
            </a:endParaRPr>
          </a:p>
          <a:p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6371" y="2767848"/>
            <a:ext cx="23244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Arial" charset="0"/>
              </a:rPr>
              <a:t>Свидетельство </a:t>
            </a:r>
            <a:endParaRPr lang="ru-RU" altLang="ru-RU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Arial" charset="0"/>
            </a:endParaRPr>
          </a:p>
          <a:p>
            <a:pPr lvl="0"/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Arial" charset="0"/>
              </a:rPr>
              <a:t>о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Arial" charset="0"/>
              </a:rPr>
              <a:t>регистрации СМИ: </a:t>
            </a:r>
            <a:endParaRPr lang="ru-RU" altLang="ru-RU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Arial" charset="0"/>
            </a:endParaRPr>
          </a:p>
          <a:p>
            <a:pPr lvl="0"/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Arial" charset="0"/>
              </a:rPr>
              <a:t>ЭЛ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Arial" charset="0"/>
              </a:rPr>
              <a:t>№ ФС 77 – 76008 </a:t>
            </a:r>
            <a:endParaRPr lang="ru-RU" altLang="ru-RU" sz="2000" dirty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Arial" charset="0"/>
              <a:hlinkClick r:id="rId6"/>
            </a:endParaRPr>
          </a:p>
          <a:p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6371" y="4174775"/>
            <a:ext cx="28150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Свидетельство </a:t>
            </a:r>
            <a:endParaRPr lang="ru-RU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оператора ПД: </a:t>
            </a:r>
          </a:p>
          <a:p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№ 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77-19-015104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98731" y="42833"/>
            <a:ext cx="2332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ПРАВОВОЕ ПОЛЕ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pic>
        <p:nvPicPr>
          <p:cNvPr id="2050" name="Picture 2" descr="H:\САЙТ УМИУС\дизайн январь 2021\для лендинга\Лицензия-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3" t="-1507" b="1507"/>
          <a:stretch/>
        </p:blipFill>
        <p:spPr bwMode="auto">
          <a:xfrm>
            <a:off x="4566851" y="1136632"/>
            <a:ext cx="2422598" cy="35459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3" name="Picture 2" descr="C:\Users\Антон\Downloads\Логотип с названием (1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18" y="189186"/>
            <a:ext cx="1289239" cy="66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96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3433"/>
            <a:ext cx="3627192" cy="254624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94993" y="47298"/>
            <a:ext cx="4807726" cy="707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К СОТРУДНИЧСТВУ ПРИГЛАШАЕМ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1791" y="923439"/>
            <a:ext cx="4752954" cy="3377709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ИНФОРМАЦИОННОГО ПАРТНЕРА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:</a:t>
            </a:r>
          </a:p>
          <a:p>
            <a:pPr algn="ctr">
              <a:lnSpc>
                <a:spcPct val="150000"/>
              </a:lnSpc>
            </a:pP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Online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edtech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издания, группы, </a:t>
            </a:r>
            <a:r>
              <a:rPr 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паблики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,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/>
            </a:r>
            <a:b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блоги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Тематические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ресурсы про образование;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Крупные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издательства, заинтересованные в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b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совместном масштабировании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проекта.</a:t>
            </a:r>
          </a:p>
          <a:p>
            <a:pPr>
              <a:lnSpc>
                <a:spcPct val="150000"/>
              </a:lnSpc>
            </a:pP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30981" y="878981"/>
            <a:ext cx="4921555" cy="3377709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ОБРАЗОВАТЕЛЬНЫЕ ОРГАНИЗАЦИИ И ПЕДАГОГОВ:</a:t>
            </a:r>
          </a:p>
          <a:p>
            <a:pPr algn="ctr">
              <a:lnSpc>
                <a:spcPct val="150000"/>
              </a:lnSpc>
            </a:pP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Для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пилотирования новых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программ на базе  </a:t>
            </a:r>
            <a:b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государственных и коммерческих  </a:t>
            </a:r>
            <a:b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образовательных учреждений;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Для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проведения занятий с обучающимися;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На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проектную работу.</a:t>
            </a: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gray">
          <a:xfrm>
            <a:off x="585761" y="2020340"/>
            <a:ext cx="407452" cy="115405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gray">
          <a:xfrm>
            <a:off x="585761" y="2745907"/>
            <a:ext cx="407452" cy="115405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gray">
          <a:xfrm>
            <a:off x="585761" y="3107225"/>
            <a:ext cx="407452" cy="115405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6" name="AutoShape 8"/>
          <p:cNvSpPr>
            <a:spLocks noChangeArrowheads="1"/>
          </p:cNvSpPr>
          <p:nvPr/>
        </p:nvSpPr>
        <p:spPr bwMode="gray">
          <a:xfrm>
            <a:off x="5562513" y="1966680"/>
            <a:ext cx="407452" cy="115405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7" name="AutoShape 8"/>
          <p:cNvSpPr>
            <a:spLocks noChangeArrowheads="1"/>
          </p:cNvSpPr>
          <p:nvPr/>
        </p:nvSpPr>
        <p:spPr bwMode="gray">
          <a:xfrm>
            <a:off x="5562513" y="3059627"/>
            <a:ext cx="407452" cy="115405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gray">
          <a:xfrm>
            <a:off x="5562513" y="3417726"/>
            <a:ext cx="407452" cy="115405"/>
          </a:xfrm>
          <a:prstGeom prst="chevron">
            <a:avLst>
              <a:gd name="adj" fmla="val 52514"/>
            </a:avLst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t"/>
          <a:lstStyle/>
          <a:p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12" name="Picture 2" descr="C:\Users\Антон\Downloads\Логотип с названием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18" y="189186"/>
            <a:ext cx="1289239" cy="66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94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749956" y="252248"/>
            <a:ext cx="3191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ОСНОВАТЕЛИ ПРОЕКТА</a:t>
            </a:r>
            <a:endParaRPr lang="ru-RU" sz="2400" b="1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pic>
        <p:nvPicPr>
          <p:cNvPr id="3074" name="Picture 2" descr="H:\MBM\Чувилина ЧБ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282" y="1216567"/>
            <a:ext cx="3494043" cy="358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:\MBM\Татьяна ЧБ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205" y="1216567"/>
            <a:ext cx="3494934" cy="358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50470" y="4997664"/>
            <a:ext cx="3472425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КУСКЕВИЧ ТАТЬЯНА</a:t>
            </a:r>
          </a:p>
          <a:p>
            <a:pPr algn="ctr"/>
            <a:endParaRPr lang="ru-RU" sz="20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pPr algn="ctr"/>
            <a:r>
              <a:rPr lang="en-US" sz="16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FOUNDER</a:t>
            </a:r>
          </a:p>
          <a:p>
            <a:pPr algn="ctr"/>
            <a:endParaRPr lang="en-US" sz="16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pPr algn="ctr"/>
            <a:r>
              <a:rPr lang="ru-RU" sz="16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Опыт коммерческих образовательных </a:t>
            </a:r>
            <a:br>
              <a:rPr lang="ru-RU" sz="16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</a:br>
            <a:r>
              <a:rPr lang="ru-RU" sz="16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проектов с 2015 года,</a:t>
            </a:r>
          </a:p>
          <a:p>
            <a:pPr algn="ctr"/>
            <a:r>
              <a:rPr lang="ru-RU" sz="16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э</a:t>
            </a:r>
            <a:r>
              <a:rPr lang="ru-RU" sz="16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ксперт по направлению </a:t>
            </a:r>
          </a:p>
          <a:p>
            <a:pPr algn="ctr"/>
            <a:r>
              <a:rPr lang="ru-RU" sz="16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«Образование и кадры» в АСИ,</a:t>
            </a:r>
          </a:p>
          <a:p>
            <a:pPr algn="ctr"/>
            <a:r>
              <a:rPr lang="ru-RU" sz="16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педагог в МГПУ.</a:t>
            </a:r>
            <a:endParaRPr lang="ru-RU" sz="16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25502" y="4997663"/>
            <a:ext cx="4333238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ЧУВИЛИНА МАРИНА</a:t>
            </a:r>
          </a:p>
          <a:p>
            <a:pPr algn="ctr"/>
            <a:endParaRPr lang="ru-RU" sz="20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pPr algn="ctr"/>
            <a:r>
              <a:rPr lang="en-US" sz="16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CO-FOUNDER</a:t>
            </a:r>
            <a:endParaRPr lang="ru-RU" sz="1600" dirty="0" smtClean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pPr algn="ctr"/>
            <a:endParaRPr lang="ru-RU" sz="16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pPr algn="ctr"/>
            <a:r>
              <a:rPr lang="ru-RU" sz="16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Опыт коммерческих образовательных </a:t>
            </a:r>
            <a:br>
              <a:rPr lang="ru-RU" sz="16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</a:br>
            <a:r>
              <a:rPr lang="ru-RU" sz="16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проектов с </a:t>
            </a:r>
            <a:r>
              <a:rPr lang="ru-RU" sz="16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2017 </a:t>
            </a:r>
            <a:r>
              <a:rPr lang="ru-RU" sz="16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года,</a:t>
            </a:r>
          </a:p>
          <a:p>
            <a:pPr algn="ctr"/>
            <a:r>
              <a:rPr lang="ru-RU" sz="16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автор образовательных методик</a:t>
            </a:r>
            <a:r>
              <a:rPr lang="ru-RU" sz="16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,</a:t>
            </a:r>
            <a:r>
              <a:rPr lang="en-US" sz="16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 </a:t>
            </a:r>
            <a:r>
              <a:rPr lang="ru-RU" sz="16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/>
            </a:r>
            <a:br>
              <a:rPr lang="ru-RU" sz="16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</a:br>
            <a:r>
              <a:rPr lang="ru-RU" sz="16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по которым успешно работают в 21 стране мира.</a:t>
            </a:r>
            <a:endParaRPr lang="ru-RU" sz="2000" dirty="0" smtClean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pic>
        <p:nvPicPr>
          <p:cNvPr id="8" name="Picture 2" descr="C:\Users\Антон\Downloads\Логотип с названием (1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18" y="189186"/>
            <a:ext cx="1289239" cy="66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47242" y="228600"/>
            <a:ext cx="3581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КОНСУЛЬТАНТЫ ПРОЕКТА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pic>
        <p:nvPicPr>
          <p:cNvPr id="4098" name="Picture 2" descr="Михаил Акимов назначен вице-президентом инвесткомпании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16" r="18929" b="42775"/>
          <a:stretch/>
        </p:blipFill>
        <p:spPr bwMode="auto">
          <a:xfrm>
            <a:off x="234391" y="1419420"/>
            <a:ext cx="3263461" cy="299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3725" y="4650828"/>
            <a:ext cx="324479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АКИМОВ МИХАИЛ</a:t>
            </a:r>
          </a:p>
          <a:p>
            <a:pPr algn="ctr"/>
            <a:endParaRPr lang="ru-RU" sz="18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pPr algn="ctr"/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Руководитель </a:t>
            </a:r>
            <a:r>
              <a:rPr lang="ru-RU" sz="18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направления </a:t>
            </a:r>
            <a:endParaRPr lang="ru-RU" sz="1800" dirty="0" smtClean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pPr algn="ctr"/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инвестиционного </a:t>
            </a:r>
            <a:r>
              <a:rPr lang="ru-RU" sz="18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анализа </a:t>
            </a: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/>
            </a:r>
            <a:b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</a:b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в </a:t>
            </a:r>
            <a:r>
              <a:rPr lang="ru-RU" sz="1800" dirty="0" err="1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Сколковском</a:t>
            </a: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 институте </a:t>
            </a:r>
            <a:r>
              <a:rPr lang="ru-RU" sz="18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науки </a:t>
            </a: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/>
            </a:r>
            <a:b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</a:b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и </a:t>
            </a:r>
            <a:r>
              <a:rPr lang="ru-RU" sz="18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технологий (</a:t>
            </a:r>
            <a:r>
              <a:rPr lang="ru-RU" sz="1800" dirty="0" err="1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Сколтех</a:t>
            </a: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)</a:t>
            </a:r>
            <a:endParaRPr lang="ru-RU" sz="1800" dirty="0" smtClean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pPr algn="ctr"/>
            <a:endParaRPr lang="ru-RU" sz="18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3" name="AutoShape 4" descr="data:png;base64,iVBORw0KGgoAAAANSUhEUgAAAXYAAAF2CAIAAAD1PCQyAAAACXBIWXMAAA7EAAAOxAGVKw4bAAAgAElEQVR4nLy9WZoryY40Zga4B5l5qm73v3VJS+oV6EEvWoXUtyuTDAdMD/AIBofMc+qq6vpX3ykmGYMPcMAwOv/v/+v/xF/RMpPkw5ckEwJAzW/ElCIsPz8//rf/43//r//6r8vlGmt2bzGMSgOlmFcb68mZAKCtIbW/wsxImpm7u3v9CYA0AALqz717D53cvxxKE8xMUn0j6atb6qfjNT9pFEmRAMyBwOf6efnj4/Pz+nldx8iIVRI5+2/KzDQzADWoGgKAVMAcGXtnqNz7Y7K6rP7MTCGUBJMk4RSEECxHzKGZAYCMpoSZkGzAqBvrnZlwJwAwADooIyJlbK0BmrMt9d5//Pbbb7/99vvvv0fEXC+YmVlv7k6bV84J3NbFbPa85v+rlXr+/njLbU7Ir9YlMt1sv6BtVxmZEiQTAARUI2cqiPos5BgjYs3rZV3Xcflc1+u6XiJXAA41x4+304/35f38tpiBOWTXEf9zuf7zn9f/94/Lf3+sQ26+yBuXxfqSrcHb8IVmMFKTAsVEStRhGLl9MEkQQRluv4uHjbbtlfkLNwKhgARsPlAuDMC2G/dXbG+6+yYJQAYYOB4Woeb+ecLby2X4F9q+M/dv5ipG1h/1ZYgGSMxUUZUkM2OSSpLQq6f/WtvpRhKpndgA2EbZX3WeKZC3NTlc+cBHHq554jLmibTk7WkSIEUiRayXiOv68fHx+fFxXSODAULNbHta6qokSXMzo7uKYoxACg7IvDlBCimQJmUKEJhEbuyPhMx9nwubvTFJbCQJWUTADEwkyJAbFQAhpxkpwN0RESJaulwQTBBJYeNoc7zX69U+PgA0d2/NeiMQoXWsnTAzSgBcEIF7Jv7Msne+c1zi57X7niTulgxGUqDIbXMmt8vqN0EATBuXIYpZb4/M7b/5BsAgMyRMwFx0q008vwhmLS4B1AzQ7rpt1UNhl68GygSBSgCiUQBL2AKSAUq59f0h8cRqH3a+lMb6s/oDIAgC+mrjUfbq64Rsdub4JeyBy0j6y1jMS6HxzHeckmBMSeu6Tk5by2kOPTLRX397EeguHkkCxNei7+UTcCDK72954EG47RMkDcjJgIAGDijETF3X9Xq5XD8+L5ePTCAhyGG028AFNQIQM6CMGHsPzaxIgQzSkDJkDEEwU20Vb+7uAMwsxNZaFg7kJAumJK0xid5oKUpKJUGkMtc5fW4AaYJaaDhId0cKt/HmNuetteLj67rWhnx/f//Nf7PexlgjguTijaCMyUngO0CrD99P8kvYuP/5Ujwc7wVAJAmBlgDDQfCONnIDArlvz8cH1koZELhvBbC3z1lS4cZJqJIfCTgT8LubmYAdUAgmBiEKxpQAfuzHQSgCLzHEY3vG5vWErzaebc/k/aTSdOBc9dkBHDmnJP6FKOYr8VLfOygpCchJEyBlAenMJLx6QxhwlP+3h3wDQHblqLShnd0AIv3lXX92ON9Q9vM3iUAmAHdX5jBkZmjENf74/Lx8/jEu1xJoSTBvlFE8olSJMUYemEspga1xjKKPRMpkxHAkiJN3AE5rre0dbsDSWyiTMoFHZfPjMmWqWQKSZRbL4A075DAzDZrlQidndwt71nBpU3DtUyQpIv6ff/53RJjZjx8/3D0zI+Ljsp7f2NjM7KBG3SlHLxWlI395llvH6x/oZP8zpQNaEaB9jzxQVxIAikUctY0pDF+1Qt+BO4mdvG35234uaXKABjblagKPTz9qSUI8sxCJv8JWHru6DefX7shkgdZ7LnNAMXNWNxz28PC/jMV8326vpIAkBbPMMRVEEDlJVYdO/ws60w5kHt/7tW7/8k/8ApD54sZUFBKf3481Rqwfl+vH+sflYx1jNbCZUWBOAC2lmTfa/jCa1VjM4e6FEUhag6TSwYk00LyDWgq5gK254masaqYGHgWOEEpr76c1lZkZKqUf7jVdayBZuEYsJS/TARCCC7HpniRNxpuoICETASjX+MBH9fn9/Z1ua8Z6+R8wz+fzsixHZrGbwH46yc9C+HnVXj8BAGCCNrmcLPWEY4zq55HlmW4opRSlwCMtPcDeBxhWgvRmGRJJmjBIM1F2eJ5hA4bHncINXlDIDRTUILcbM/lSkTlYDBUANGVtltB94OxbH56gDBOCbbrFZGhH/vhqsh+W4G9nMY4bKgawD8OMETIzK5MlAAp6TTffoJiX7SV3+IbdvHzjrzzzuQVEEzGR1Bjj4/Pz43r5uHyOMcY0siKENgijGaVsm6FXUsaaAXMwQcCFTnoB7Sw8mLtxrsGcJK0R7u5Od2dvJIE0mztl3waZyoQs4W4ZY+XIAFQSSpISzVLkSFFZYEWYphNRB77gMsaaxW2UConMOXj6GPnHH59mzcyWZSksc/njw2xCLRxAaMQLveOBs/wLTP8ZodRvhWAml7m/Zr7LptDex0tQfFaPft5K6mnTNV6xhCQN1A0n3Ksl2mTvg021Vvk22AdbzHYRAH6pCe0DPD64bkyA2GxDE8sUgsZUoO8u33r4ACf/dhaTPHBfgDJxUGawXQMnyz5wm69f5ykvae4bhPLAaL55S+0p3N/7PefCJo+UTMSI+Pz4+Pjjclk/14wUaVOuaMQALNDaCZYkaNJQZkLcSBJmWJr1QjCCkDCXHBmUSHfSG5049d69eW8T+5hJU0ne9aPMNEmZkIYiIyA2p8Pr1xRGWYulZsikECW1Yhq2AjLJwFxDiEfMmAWoZwc0xvj4+GhObq6xMa4agUgzIxjVq1eGmOOE/yJ/2RHDV6uDA8s4vuIbquDuOJjjNyB2o+xPyW/DCwHObfBkhpmGmNn/uXGrD7uXNjO1D+1or/EjMzoyypsZ6AZPskwrHJBv/+Z8w7N0L8vdNpaCsds/d/iFr/bQzmj+HYqSaQIUE8rYCIrcnRGkpjZ7UJVedPdleyCphz+fkdH39FTtG2p+/ulRwFJAROpyvV4+Pz8+Pi4DyBySGSmj0umCG2Q3s5nGmjnSiNasdxrg7s3YupuZqbqKkvZTaaLMzJ1OnXrrvTuxriMzKUKKMVqzyV0yy4YSyoRKF2qkzFBPrsGkzGjGAJCFcAIykEiDkw4Ska6Nbx3nfDdbZKa7K/L6efkfqpDLGCOHPj4+SJ7PZ5IwfhXucJztr6b9m9XhnRtohiO8REOS7DiEzWMQEbtwfyCSbwhy17YmLdwufIEjShWifNow7q/Z+Qu2FX/gjwDuiP2e8J/f65SYEidT423tHjx3t5sJPClE3+lHD0iI/BtZzHGxQSRmxIGMgHZgLGl2i1KCT108rtn37VkY6smIJtu9la/0dk3j+PR3aE7x8fejXN2fsDvFEyBsXT8/Pz4+Pj6u1xU0M2MkJu06QScdpSQprKKFipLQOno7GVD8xUEpxECSgJM0NRFu7uxOM2tuTFFDCSqJYTRBbokkEMqAZLDE2s0lY2OAkak5ZFqzZm42akiWMIdFrlmGhgxBIUzV1qVBIacGVf5yJyio6NXMBKzrKkRmLt4CMraR4e6kWlvg1s1frh02BLEvIR+I6lXbV2Q3N3DzfLGkXUGDzb6QNVNSrfW+uMdXBOYUYcIZaFN37omchJEqkany+AsbiJ9OqH2chduVpMGosWGZ21juLazP5Dr7Uk8XHjfPK0bMFG4ulGmlS74g9b29ZCjzpwOwOQqD49b4G1lMvcO3/WwTpNRgLCOQkxZ3nKGa7ydC+Wl7xjI3SXI/xd/MF/BIYc8xAUdZ9/DqOa3K67qu63q9XsdaegNINlrJytuEzKgWWZRq471xWdrSzL0b1Mwm1tPEYmZmJjN3srXmpsZpzRJCmUZrTqllDgI0hxFozXwLW+gikBpCB5I2xkgBKVinsy0eERGSqXuTdB3jOjISjlxTGQGz1dKEoNyTKchCTMkaCHcW11RAkMqNna333q9YMVYA0o/zmZ4+XC611mIzed7R6L6UxhL1PzfGbO0oDyCjYgbE3JZzWqc3A8OdHfSZiub+uV/32wWsEMepBm2UlsYE8mhp2fpnO5nlHgtX8TRMlLI8n55fmSm/b5yzub2QN7RyRIjPIS6H/r8yA3/7xocPf7uidER3c8GSZGbc8LtBLgn+Df786VuOY3sJKX/+kPs/tZEbSGzkPn/YXlQeIB1Ch9d1XK/Xz8/PMQZJd0+o3LdBdALyZmkJk1JpmOi9dZ7P57fTuTibmRGRmVO8kF5xMRRJpy1O9+YV4xfpp65IJ92d5LoiEyRFekEfR0RUpLQkrmHNzbuijxk/IJjTbV3XsJBoZpBdw8fINfM60kZeYwhYIioiQFPCpwGgLD2sQm5mDIHTytgGwN0zFMrr9bosS9mAJUVEa62i3Y6kL4lbRALmCswl+FNUYWaInDHWEulSkNwFwFzcL2Isj7wGB2x1fItSyWl32Pgj8cSJDi1pZW1pIMWcAZD1TE3eajP6wo5g/FcGf9sOOvBHPVsObvx08zlt3xOS/MDV9/tE1IKG0u73zWEu/13m3sO7ayKz5BvpBSarKwN0wGH57L179aiHX3c1+19nUi87jMOcHbR0HMRabaQdH44xCsJkToG2a/INBLG4nN6cygEwqWU5LUvrvXf31pqTmWkUCA0mKLPaq94MkWzezUkxBwU3X85L9xlp4s1MdHUAZjYyy6djBqlFxBhjjCGouzV3tnZVKDJFEe59NSvcQRjcFp0yc4QuIz7Xta2KtFEebSBDpQoUTBJCwSG5bUZfg01Dm6Q0KIUc8fn5SbIYTcUHHhHiDMQ4+CaOM0+zr7hMqTCcgWlHfec+EP5nChd27eygjNyoAjPocP9SBdjLGTXRJgEwxdSGh3MzC4j0I6ohYYBkRhW60YxQT1TY3R2gfmGL4TZ1x64eU21u3+/Mehvh9rqpZGBjNP6FbdR0mxzhtTb317OYO1D6orHoCwJlA1czuHuHDXcZyy23KcP/Ipv4Sxo3o/5cM7tR+dFe8KAoZWZxljXW6/VaeGHGQgBO89bAMJAmzwSykWxw8/c3P7+/Oy0zqbUc2d2N7GBEQKKBNWNpcmczSlmkvDRfWjv1JWIUlwHkraXg3hekCKeZGaAwG2SYDRutNe9mZmf4GGUNZu8tm62nNsaokFzSU21k9NUWt2v3deR1jDUUShhHKmISMwWaWjJ3UotMU0H0MSJZYYn4/PyMdbSln8/n8/ksqbLMasIDMJqZjYjJa3hni/mVdTwuFu+/fx1NcuBoX8m36V7SjHs9KlZAGe+tuNy0PBZ9zOyQrRdpMKuMBZpoluXzAGhW+Wcz/2DqTcLBVnKHRDZlPgHwhikq7kaljNdDDqHzJO3mZipP8yF3TDebUJlpcNiTmwJ1QFWHNTl6+vHXepTy4Fl4poManoEBiGk5zftl0z6EOcXu0WN5aZ9aveNX9KAHQPuL7dlYc5yvO0lrVhujvh9jXC6X67gWBCifsRnMzL15p+SKkSOGsBhbaydvS/fzaemGzAENS5YEPrkDoFHu3PI8SUaYIhDXU2un06n3TkmZjLWTbtzEvIkNgLct5S8ycyRRUTMVbwYvPwWz5zpGRLTFzBpk67jMDA86YBF2bRynuESsa6wjP67rNUYInvGxBaalw0WaXxU1PxGhQO8WkGJ1b2ViZqYiC1Jdr9f39/fT6dROi28EUAwUk83dmcAS8i/k0KRA3POXB5PnUfA+aA1f3zW5CQEp7HsrYQn/m3qivMWsKGTuR+KsrWCCTErz0jKomNRYGZq31xkO6OTYx4PtsJTB0rG3sRiQm5P78DRVnlJ5RjRDmDf1yu9HaZsgeRg89/Sdp3X56xWlRxWmvinNzecVWfSVicorJRoEimgv5ceRoew60Vcd+BZMvbr+cNfs8fZSkuXjO/akIkRrTsuWdFTcSvhLMGOhHjMzR0iWYUgDu/O09HNv56U1x8mcEnI40BZvtEC4pWHqOE5zp7Vu0LoaKSdntC+JlKAYa2+nU1+awawZW7GPiLU6ltBnrAC6NTZAImGET5+4j8HM09Bozcys+2k1CBVJIy7nNRWZ14HrEtfrtTk/h39c11B2p5kSTHFAyilOJWXJjcyIypWIiBkLM/XKGB/Xi2+cFIfEpVvcLe+cwdhAxJ9qBxF4993xmh3v7GsqicY9C3xaWZ4UkNf0lmIhdBZWQPI+I/dgZk3e9ifhYCWcastGutlK9mCtPSTv1WAPNpRdK8zbrGl7dRK+QaQXz5OZ8MocfHxZbgyVtLn79j371+coPQicyWKkQitJqCwQ+1oKNAbMOe2m33OQ/S1HXlZLvysy/NaU8017EGJSxa/cm/p4u6BUpJLV1SBmSAlr1nvfyVRrCMObnZb2vpzeur311kmNtTNJupGmZbHeO+WS3BcnWuvuNmdFPJ1b733pLTPjelnX1SDrSzstZra0U+VARgQgN/tYR+UHSexGN5OCK86tweg0d6M5gTCuGW36WsMsl9NiZpEo6+wlYmQ0Rx9sFm7sEdh0Sc+8pjLTkpVZPBIOupujkiuHpNa8Vr64RigZMumPP/6QlMSbvRV+mZTgWyzabnT/fgV1k9I3280RXzMgTFPgF25HADpUlrgRw0bMD2/cKByQmWF3Wos386nv7tS7mw33bkufBpTESwx//4RvUbpJQ4qjh0uHHPFd26qwNcMdl0nexwdWJzdGI97hxLJMizCHYYczc3L+MhZztFPsG09S1SIoA8vGU0wK5eQ+e94FVVkdsaMVcMbK4qgd74EYh7YLwPo9dnvOvbd/V4KO3PrG7Y8f7jX54l+VSZhE1U4w0t0FTBPvx+fHxwfNkqhlLY0lYzCFSHN29rfuP07t3KzTTMNMS+fSGoByRbfWjAzI3Xtf3M044VIMLd0BaayQ3GBLazSSbnDrS3fjMuLKqhKD8X5axhhh9N5Op8XAyDUi3F371GyyzQjRQ4gYZl6dycxLgxla+hh0pjNozREMCyE/ldfLmuliJmhq1i5jeBo9zTwJG7hSHlWTQCWmwURGBun4/Pwjx/Sg8RynfrZuSZRRh6RtWIasMhZ367Wv1MuiBDuZsQzTFbBSXOieHo7i91lKbQHT9SjoQFtVIcLJ8sSRNBmQY3qsLfaemMjEMdlaMhnEPeFIUsWJy6YzrqaibEDfSNBZT0FIBknxNh/JnBGwe1zY9lv6rUpBZoK3PGpD/tw0Krvpnnycxr9YUbpxh/psrDWXk0LjZJsGyykPbHc20B4nriKXtohRlpr4gOVe0YFMyqk5303Pzpsf7jlymYcApJJ9fhfUoIpJBZWK61jH5Xq5XNbrVSPYwS1IaybCCZmD0MntbfH3pZ8MHdElN/14e+ut6i/QieXUzHtmonMaIwCKogGmXrxmXMtuQluWtnR398vHp3cD0Vt283QCoFvvfYyCD633CuEfexmNiBjKskn2pZljHSlh0MysmbfmmelMAYGwDprcjBex00hkG2OssESWWTITcDVadERwVPWC1iCGwtHEFSh+VqIjUlLYVZ/6nxjjer3++PGDb4QvvSieOxyu9eWTReFIf6/ajqkfrt0k0WM7bmNThT0WgijcUXmbxqSJhVEcUZ5nySnSKNnc9RY87L3MYWpGAlblkyQwG3F7afHSSqECYFIaNUFHvCTXTVtBQk7XVIZmLn/ZXJxHM9TOa7anaVfCgCcO/jBDeAWjYjP+7r/8xSxm13HmWh+KcewqrqfFVn5pq7GEtmEg0nflcxcYwB1SPRZteCaqYweskjAB4HVdvmPfvvhJpS4ZSiGXiVGms8wx4uPj4/rxua6rpdw9UjQ0+VLllyRTOnFa+o+3829vy7n1hrEYT0s7ub2dezc2606Z2enUdx9WCe3MmQhdYNBcbAt8uV4/lSsBpFLj1Ftrvnhr5ssyeZPIZpa9SYJP+m5Ows0wxghzXEMYbt67N19WGySlXk53M2SCsoDcvCV676fIU9PnOi7XiLxeu+NtOWcfoc8Rn2NUIDOUYmVdBtEaAWPmELLRoNiVmEk60uVyuV6v62WMMaT//M9licysWimHZZ2mnF8iydmeWcxOLnpFAKW15RY+OlH5C0JJQEKA5eQvt1FK1FamY0ZcH9/pRsoyMGV84ZSSgEWlTuTcIRN/vXBEkLSDKncc6b4B8SpI/faEg3OKh2gWHYIMv2ovf64KAEeR0L7adf+aLePW1/qw48/Dw9JkCTPLqbkW6QjCq1JawF6K4peTCY7X7PM7Nanndfr2UZnyhLRVstwGZ/TL9fP6cfnj8qF1ZG4Wr4Hu1po1GjAMZsalLb+9vf146+/nU6c6/bS0c/OzuTUt3U/uVSemu6N5M7/Ex7rGusaIMKC11nt366iimxHL8s5MkhVNc166mXV3Y+PMatmiwia8NylSSksnWmvDMNZklt3He/PWnAp42SM30G5VWYIjU2ITs7VuYmS6FtNvy3I2u6Yi+c/PS7uukfywlWm4xigrErQpr6X5QLDpxaiW7AsLWBHX/KfM7P39/MBKthEJr2yTD/aaI21zi6vmPbf6ipg0C1lA0tj6WDrLQzWqG+6obHVuhEMHE1lpk7XtdexAcYXyVgsypDYbeejqbNiYyCuaT9L3CL2HXUxuuQtzBQvSoAmPFh67zdgEa5qa6TGr4AV3+2LidivG3ue/RVE6/rkPidwViGkJq/KxVnwDzYFj8bdjm/EyL+OInrDMHRcH8C0X/2nLDKMTLkTl92tblTXinx+fY6xMuplWCdm6mVk3c4gh4/ixnN7f+j9+vC/dTktbTKfWf7y1bt0Yp26tLCqV22JCjJGRY5i0ND8v3c3cK9zOYRa5SnZqJ5IGLsvyfj4X/yyolSOsrPteQ9g07ezJkLxMSw0MRm82LU1mpNTmThBRnrMhWfaKkRkJT5RHvhEncLj3xlQL8I9LxLgquQ7Qext5SVszYhp3Uyn65k/JWRqiVmpEWZrZe++tC7her3/88cePHz926H5c6JtNZMuE/n4dd/7y8xXn7UMhn12wFR3u/EWK3a6cOa/b9t40pVRO9vbe8gGKQkGezfg67TKGmaNICFqTUFB3Qnd3aJT32XAIMnw5QBNmPFqFvj7ZquuaqByHeggKjcyApEN9u7s7X85eybNjN/6Wqne7nElsNLQ7ViAl5IiIdb1mRukDXlb4NP1abc2HYdzNbJZFsGTa/O4ll9nDih6efHygmREwUyYhGJiRoVxT1891jKGhqrjqoLP1vpRyxDGgfDv1/3g7/eP399+WvixtOVmnn3p7X3rv3aHzQqOamBAyMjUoj+tibMtsBkdkrBnr1bv1H79V6H2lX8+CVVB5ed2s9dZaVXUIcyp65tgmbSnlKyKCCGdmziynYj1MpqIsX147wmo/UKAyKRqXSp1m9mZBwPyyjobPvPYco3VaZChdGYIgUiGsmfv62gIDK6pIEjnd/6210+lUgXeXy+V8Ppf3BxvemdR1ICrwkX38lJXwZ47LmTD1yq3DSmia+V+c/OVAVtMCoFKbHl+x7ercSiXMpGfAAvDpSxJty9jboMjd6HR810bzgG1bzzZ7Ngjft5Ra8vpSw9zxXwFOFvIl7F/KjTq2vz66Fw8SpshiWnWL5SQFpMaoesYpkcYQ/Qu/5EtS2E0z9e9D6G1Zzm6BBqRN9fJOh3p2STwMxwRWTesUyJGRmevI67hUFO+0GAmsTQdEDkYa8723f7yf/vP39//87WTUabHTqZ/cFm/d/dSt0dyjNe/mOWK9ZiqauS/NvNcu3krqdGvkj9Plev39fD6dTmUdaEtv5pCkYCRZkX7ubptylHKSdKr2RigtEkyacVC8eYhD6eZjTYNkDrNEZUiCpCXXHLTyOttgOyU+sQoWyu5NI66na6hfB3AdK/WpYMAdEozpnFk3JDOCPiuwSfI27R1uXdLSK32JYwy7T4Del+r587P54CuDzVfq9l6ydxeTz5c8BgYfUIbNFIFi0bPyzlbuq6YyKd+xjxSEl3dJWE09nRZl0KZDIVVpviy2NvmJ7cSZBxsTSURW1RTZkydIdb7B6wnZs5RjKny/hPie2/Ndf6Wi9KyhYKsbufvJnIxDqRvSgQAqCew7O8vLn0o9TmZVVNuDmsqX/Hz7jff9wnD2xcicanlmElhD17F+fl7junKkNXf3Jhq5NK/E6GZ4b/0/f5z+1++//cd7Py/emnXi7DovrbXWvbl7J0B0pxNVqt6Etvj5/C5OkU64Ms2sm7v729tp8SYkFG62oIq/RqbcWBV8ZdMKaORQVu6zBK9YO1E0Zwewtpi4IJmZTFJojSEkQPqAogRhrsWmlFRA7oQ1oxkHFAFw1duSCndeAqcAHGvGh5CUXIRXAFtuZTT3ALwdm3BLxViWpZ2ama3rujTHK5BylGSvaeNwmb0K1XsAMo/OxCft28HBWVr0RpDlWJblLAc3oFOm3DdedIsR0S5oDcgcNs26xsL2NiwNTEtCBm4nE2z1SnfKLPiUBk9tpUIrZIA+5eiTG2Sr0fkVLqlBORjYffyvLpsi9cv2sBx/S3Tvs0VmflBFrCRjr7IzzWBWE/6FEekb1pOEH0Tcg13mxcW/bMWelvwJQSVBrEhwKWYUb+H53qzRXKQbFO48Of/x4/0/fjv/dm690TV+X34zjqW386m31lp5hZ2Ld2Goqh205q0vy5ndDGa+VMxrhYEZaOBpOQkpqfXWe2/mktZ1haK7L0uXlDEjx8yswfN2jM6uboR7Vx13IgmRgTGSDAqyBslhQTRVeU0NAghrNtZMqoxmSTVDSZImP53wG0+++Jq4DJBcYyQu14CokUEy8rHIbcUKFoQxd3der9fT6XRm6SDJVKNxj+kq7e0VfzmCUAfvkrNxQNlbjRg8Kcs3RewV1YWBI3bIYODgfuNaOmfKt28AVPjX7OmWK0QWe4UzlZn0ssUk4NQWiMI66eF1PcD5xNQdcrvnvHtL3nGojcvcmctJztNeUg7GxlK/efsvtr/3kJPbT8X5CGwYcY+7l2S0gMRh/9KQnjnavi33cgCfqQQAACAASURBVKY7sPz1Nm+shaOhOIsq3fGz6jMUnSHSmpHECFO2hrfT6cfb6e3Ue9NiOnU/LTS2ZenLYt2clQLZjJsduXSibt7aQhJtKhEFnRZvrbXeDFXwiXQ3JwyZyma2TPXIASRTsyyCvC0VIWBbHd/MlIxuyuR05DejzDIzqZBkoggLhcGhkZGrAAaGNXdpwCpqQxzIaDRzUI4FNLsg4o+xdJ1Py2UNUKvqgC/EQJmQEmBla5POphyQKFPOSh+txrKHTW0r+EINPxg7N0sHQDz8dCOPDUqw3Ewb+ZSysKs9dihazs2zjiMKYJJQVYqYDwggcxa8uvE7SbilAkxgkkhnlssoNajGDLLtmIfTnmnavMmzG5zQ5dmndmw799z5y86MeNOuIM54sT2MejLo+/Yr+X4vd++/o15MfZDEPfCYrFzkzTDm36Vb/KxtS/j6vby/8nsN8/iUTbWz3aeQyRxjXK5Vq+G8nCSN62cm2cygHGtrej8tv/84vZ37+eRvi70t/uPUezMzLA1Ls2YWBKFuHBluZic30OFmxuaNhuaZxUzkhsqZdHdDrEFK7oWt0ozdl8ICNTp3T59JA+6eiCrIQ9pIhDSEhT6d+DMbHO4NUFxXzQK9qQaXEtnMk9GaDbOEUmKk0WGAQiYxM1oy6SYDwq6ep97fT+cRyeuqNaUYFXtqM0A1lYyss3bIWx7QnHh3GDUGtoCDCVSrioI/ivedueiVAdgOp00WqU1MVz6dbRKAGcSSk64eKl0izBlBzsAeAJUWfrjK9v89k6U2DYa04lWaMaUObJXlc4aNTSA0r7/nlZXHcp9A99AeBOqmrr3YaCYIsq/Pgfgpf3nuxc7u25cP/fPGnu8sKazFnMhVRMzaapO7e50niF/1KP2p9izK/lSr0rUAJF3Geo0REVYpVyZ3b164V61Zs/jt3P/xfv7tvf9+Wt66nZsvJ+vNm6k1NyOQLjTrAKpAjIGAXFU7yrs3uGWdcEJrzcUqV4elLTau2vK8I8Jpy7IAVSThLigxE6g8PIpklP5u1uZUzEPdsPkaJdRhkyYmzEM5j29UXdng0QGkQyJlaWkOz6Q3AghXoiXG23mB+QCTCH2MuKwpatauq9IBxVZcW9GIDefX9xGx+LJO5n6rJF/s3g91MPemGdLxQk8/akDHguQb0d6MF5NVbUkrmg+dYqYZVpMhB7dAGDEml9lTeG7W3Ifdt/uCdFdfwknWWRJK4p5FChICuuUMaY+L45eb7rV9qqJl7kPPuF+/BQ3z+bGvHnZ817H0zUMf/uIDZ59bSY9n598BelR6pHHmEPwrrz4C5mNPnif6DnD+QousCtiWxJrrus6DDa351cKl5eSWYAyCb2+9E/84n/7j7fTbub+fzyfP7mjGZuaEkcY669XM4D7zWaocmZuXB7r3LpteMZJCdHprcFTJW9s2jO3xLIDBkjRuR/egMPl0RbA4y1Bu4HFeIiWQEarTkMqLnAlK3hiZWxyuJWAmIOVpaXVWgbtnGDmAMrqHO7taKFJcmndjg5hhJbqRqJKb22HkQ2mZlWtCzMN6qnRW7922qnf7+u6jq/Z90NOLhT6Ylo/08E3w9zP9zIdruqsJL9W0GMtee0USbVNLDjdKMtKs7XuzfMzVIdzY4u4BeZG0Of/8k0LzRbWFrUvH4T9vpYd2AH13qOj5xr9dUfrKclZlCkgCllOrf8Slf2uvvuI+D9cU6g4oI6/X6xgjoW6eVLOWcVXQjaEg7bzYj37+/X15P/lp8R/NenNjLN7d6abKRSJpRqc1M3HqDk10t1Yhto1R9VyYqJr/lBm7c13HwXFmk0ynWaEBBy+eNZTELqo1o8m2IuWHIRtkgyMtR8idpaBViZNkDtmS+WHDgCG5mM2dwfDMUXXC1yTgVLZK5DOtWk3ZMhDDoMbW7UrlJ2wdGZKl6Hfyj1UWJTKAy+Xy+flpzY+xCPtlxy8f01x5W7gjK5nqwbOReJbSutveFXMmSYo9jQiAKupwp5BpYM3UwIRPTjq2dMbNgrPPdtlPQJqBVQ3PaAATjgJPEKYDs/IRthCVZ3ZptDpL7ev2wHy/sUXygJtw4LzfcJnjjcd3Yk7LbP8mFgObsbmHhIi7SJaQngqw/4n2INl+XRw9zOnrzgPlSR1jZKaBbG6I3lxs43pJ0IClt7P3//hx+sf7+b35QvbujTSwuRuz0eswWUXW6QNjRO+NLIxDd7Oq4Z9RnhpCRjdG89ZM5rSYc9RaK/6ybaQZw5ZIbaiRgDsrQrT81ht5e1kSkppl9Ujz7NYr093JgCBYFYxhNvPU1QWYd4psw9KzZ6Z7B5A55pEKkAGNxqzyNN5aW3oI7nWaB8f1kiIVs+abCDfjlqCfqcvl8s9//hPA+f2tamLsitKmA+ZL/LKLtAcu8/36PtDMwbO7585VbppVnac8sI4tSLlq3U2DrmZ43l2g10Tuhz47mCi3Hrc3b/wOKEXtYfMfW+KFpPy+kfyVQ2r3Gfvm+b9Y8O3fVLt3V5Rq8bgdGAyg4iCdATYz30+J/9Unb3tM27mCR9n16+2r6aqnrcp1XSMEzONfI+WwNbICK3vjcu6///7jx8l+dF86T80Xd2Qqh1d5qC1HviIPRfWp56hVMcasszYCptZPdb5XU5jRIIqK4Q2qUtzN67i7vZP7lB4ZLm0e6ljHkSAlS6OkFPYc/PrGQVzGpyRFqbcmpSmF7MQVDg+PSKR7lyEGBOc8RcwbEBkNXJWEXDBpMZ6a43wifR0J7wPMWCVVnl9GGClrmVXS3ICIiM/PTxi9t2VZHoTqzhp2LlM/BeR4XH3O7PwXJHG7uK451kmQlOIeDl+hJvULcx4tqKMtNnMvhntXXeWYo/QoBUPFg5yU4KXt3uL/DrzgOVeouvqVkii8YiTMOij7gTt8EyzzVfuKvzTaTofzmz/34H+pJWDlSqqII5kQipJX8+CxVCmxJCXkMVy6LO43o9ShPejnzzT0LL6OEXpHCDN1yKfOT406lZnCSpM30pQjc4xQlr5tZqfe3t/OSzNrb7dqcgpNh0gRHF2EW51vbySRZm5mVucEsE5oMzMXUN5lJwBEYgCn1leq0Rxe8eIAxtRQOEvVE5hpuyAy9lPwpipugLXeCzJMSp0GGvTeAcucRJ2ZiZB0HaPliuDw0bhkJoaBYWQYAN+L5UcMRCJlhg4059vSzQyiXCLX8OgxAswcSgXlqXGVgkynm1koY8YHXHvvVdz3uJq6L/2xJ98rVWVSANXBTgKVrBDo++VWstgorCpJTfdSUWFOy9GBkDaCsY2uJ4NGhcMlqQYYTL6pWg/gHQCYtkX3wki3NMkIEpbK/dDtWSdAuxv+gTxTppeKkgDYaxFr0KiIhLsbilFuEX1iIslZbzt5txmTsq/4iwht54bus/33shjxluZlB3xGMsdAalrLtmzgnKaBnQuWpKhUVAhS5j7Re8jzS8Dy8OVuzHtAgD9VNStPc4O75WGotGpdFZVAYGbnc//xdjqd+tJP7maO+hegG61blT0hCffG3puVH7tKbZbZtzBNHWZiMm5TVqHoNawhlD1HVUY8ywJb7m3MSI1pbplMs0JgKt4BRhUpEHTLCG0kWfPabCmXjqzsOxbBNcKaMxgcnhQakenDQBGpKGtw5LT9kfKmE/v7GTC2VF8FXjSkdXhjTwalJFZUNS1lkPI6OipoosQIfXx8uPvb21vvHZU6VIYnvvCwkkyKW1CszbCoCuG/z/GZ/zqpqgVzM5jodo20gYUKszIiDFstKkKkCpMTRiseVAp/OjyYsHnC+V1Bb+0dyD0HsgyxVutoW4jurdY/dDzzmrtx6ctI16/aS8By5BoUKs7RWbWKBEyjVbk+953Mo58OcFVS/h3k/DcpSlsIKCBzjAFVxXvsynMakamVuHkQjhz6pTr91Wy+hDP/as8ZVMWY1jebvSCbIZVOdOPb6fz2dj6d+0KYszm82SynoFbphFv2kDc3b63QCrLQyxw1pbLXbPQKbJ4FswZOZdBB28qSVy2dWc/kwEZTK6c1Mo+EuE8vectC3MebI2I7A2QadzINaOYDVVy/EZ5mmSkknImWoywPNNLN5H6CuWcK6GI2XmKVrVwt0ozebIHymmkG0GnJxO6cpkJCZqlLy7JUVa0k9qJN+eqA1H0gDzG7X6x+7dItqfKLa+82zKSBZFauNJ/iUrgBH4/X1Wm2ZP3ZbOd9c42MOJx2RO6nO21CY7/TTJK9Okvhhdf5cBeeNCMKuXES4JYGmYe5+EqQ7/PTNm19H059+LJezF/VZrWQ/U+TJnvejyVtgNFyC2C++a3vgPFTiMFze2mgeh7zYw/vXICPrwhlrKOqw+0zWHYLS7i7K5v7qfv5dHKaORrhXv5os4wiAnc3Nvd5lBq2DWxk2iyvyiOtp2gkCwlP57S7G0022ZCZMStBjg85OPXwOgLtONKdBx3tVruWBMB7Y+Y81O34PZlgE2VO+sh0mnobKWcpsr5WjlVrJM0SmUu2MMTgSPXubYzWrQ0bE8gPqJALjQxAQlQyJyAphoAsB3Zmdvlexup5rQ/fEJUsctvwry27Va6z4ScEM1ntNNhQmlk8irzlOs/LBnCuvx6s0S8t09OVyqYDtqrajrdO3krh8YBnvw+/+A6bb0R8d7kdGFgrFsRb/MyDZrTV8gMO3Z5nDz9150sU8+0S3n3zfavSX9ot5pUGqYGNxAFKayX2zgNjqqN8sMbzgUo2P6OeqeeFkWX78H34wzPsHGPEGHsscr3Lwchg712tMZfmp768tdad3c2djajT7GlGQ5sxIKUCGcE6ql4Sm5XEsJSMWVsXkm/j5fSGujUzhORwoJwwMBb88Z0d3DBgDsn2SggPO/M4UXcsz2yP8tQhIWh+dkuoHGOtNUaQsU6Mpp52dfU6H2OMzE4Oykxyojdr3Zc0KJhpiWYmj0aEosQ7xKgiCCypMhD7oQ4yszww+uOKP5OizSISpT3VOWp3Y/+VdnwXhYRuFbarFOHjltoYd9qhhsLsz/5x+9eAhPrhy93iU4EyM+eDmyXoUNyhxOFXA6nvv5CpWxBsgexZTY0EYPXLtg2r6hC2YMjjtrKdqLShHmO5Ph4Yxb/LozSThgiZM0K38Gqy0vYIs4xxDOL8U8/HPZ1tm+SR6TzHWXzftJ1kkhlWdqFyTwhINTeX3P289PPp1L01lxu8mVEAvaJa3BpBM4AV4WqQwai0VKH6kEzGg4mhtAZiI7jMKvVYmw2eFOOezvfVNbNyY+dmwLQbTwfmEQXzp11dKuCzf94vqPhJJ808gRBYyYx1o0lNGqKjJzOzAQMArDk9iRFOOqXr1UEEMoJsBnbrSeTIxllPFBtQD0LICKxbs95eLt9XXAYAZaBsq/b2vCNvDqlvaIAQ5swDkGjKwZwo5jD52pMKOPHWyweadkOMEeUFAW8eKgNScCGezoF8rEH1beNLLkOSB14wj0YqHXDmlBySDZ7E9q0rZqU5eiK5mY3yken+Cot51jaP7SeMgJHWvF6fnEMhGWLMQDtLDBzgwzPWIlWH1h1fttU0ve2E57k4QOLbhwcx+H0rtTlzojFOIQX0BiTFpftiXKx1omVad3L6iXOscmdzCvRGzrRJWeX/ySBsxwYWfGiVa7xxhApYqZ5EBJJwK9MMch10w7qP6wBkJgY5Qj/bDns7zsPOaGqMJakyc2c0+5U3QToLdtNphNLMoCbJq2yNzCwiyCBhZo0q+4MUI1eyQReHzKpgJTstFXKabFgURIgatQjHGOOPP/44nU5wW6oucYWMf7vNinFvHrTvDDfftbKC33vKASRthxt7LVjpaFRmPBxf8urp04YqciZWbyUBWUfrWNWBpMrdDCDvyftP5/WZmeLmJiMpQ6VxHjfgLBlTDJ9MoB3Kbkx1PisaiCpXGG83HttPWcxPmeVrTjl/E47ncgIgPRVDGRr78dWH4VUZwccgPNILMT6QxQORPRON7ktVHa856lC375+otpuHMTHrnO3Hy7jBEgYs9HNfTt0XI5UuUSScinKHzcqE7ADqVFlXheXCjL33CiGtX9191nEwL91gG+asOO0zeUYznJ+Hs9Zv0TGJjWVUjO8RktRPy7LMg58O7GaMcbTdFIKjKrdf3IzBYEG0Wa6w8AzJUXUnZ+qZQavJHXCmMZvb4qbeuy+ha6hCSaxgFN0rpbPcik6tU9haxT1W6kYNz8HdwPcAy7euW9Xr3hJ7bGZvPRGPnlTjr2hpF/vzSLoHSTapKLYbvyz+tPewII9NSEw8nT6nclRVhWPuIQq3ztdVXz3/9flqeaN/K9NfYZlyBuY29gPg1RbaDMLd9/BxTAcTHKxyew7GE4/5nsV8x18Oa/AtlyFDciMiAN8d+VLVgBWZzgc+cKcr7WdNFdM9uhIe6ONoNZgPOhze9u1Ib7L64VEALEoLr7qqmigmJdJp1ttp6aelLc0bsvzQRdDbOep0WsZa9dzKLe003xLfSNtZzI7F5mbKrCD6qfVUqbpDn0ukcNLoHPJBzTS6lypz3JOb6pebhn9n/X1Y3/khFcqhyEy6TctUYdMZQEJjemO9zVFHmaSYTj/1RRjv58slcV7aukaJRyjNetWtmAixDh+sIGeh5Tw7obXWbRa4uMbYM8ufpY70mOl3I4CDgW/nTa9p4z6a8e4XuzvpfJOR2h52e9rz8c+1JtstVXljGiurz1t6x1ZK6XYah7BVh5m2j4niX/QdUCLxxD0ncs5Z55z7rrsvz3u3pwQRTpuRxBWwuXFYbgfAH+99mLFvWMwv7ckaz/dcZp7fW73J3f6Msl1pi56s3QswmXcVg+I7vWZPkzu2Z6hy7PbDNS/bQUfImGYx7OWsqzhkQfbz0t6XfmpuUJl7G60bm6n59FybWYWOmtmmhwPGJMYYJM3KJ80trRFKZSKRpd27F6OhbcUo965uvv9x6Pat+kHadEoVM9uN7g+cGptRJrdggmPLKq2U0wlYVYtSyhtgQgmMiqhUWe/DlHD3tgDJHt69/ffHP4noXgioqq+zu49Mh4Kz+BaMynk86s2xVSGK9+0rJKt7Cr5ddq9N71vlDsxO60zqUJS3rkmAlCdiq275PSEVvd91uC5nJswwi2PuW3VKBpT/6rYQUwROg0mZZklyKPDYhM2A8GIP5zaTOyAqJy+hQ3VKbPxxM7LMwhPgzASa5dYxGeT9XXev/UvMvb9on7et6jpwM7iQslRCUBSwnwcAVvPv07yePErbQ19bix8o6XiN7rPm7l4RmZmBbJuqzEpBI09L385vLJ0mnd1dzZsbmqFVsQaS3CjSJuYozJAJdzsqhqVpkUhE5i0AhPM89U3ab/RtnGkEcasnZ5hGzsfj7/Yctd0Ks0/g/sANP+XtU21yo8sSioPXr4InfY/PlwFBcunnNT7S0sNajQMBCgpTLosbeuSa1+HdjE2Xa4kWqyMpQbAlU6YceblcLpfLe8SyLA/88Zkeaiwl9JIA5NBG6tP6/XD940OKpg/5ojuFGBCw9OfK8vas4APzONe7h7PKUBRWH2FWB2QaVYEKApCCSYTlZuCo88Yg0VwKw4QXX+wP21Hbtj/nSQbbzCVhRxNVuZwPtotZIN1usbx2CKu7+bWwc83aU4/b50+yGNnsMA/47fs7Xm5aotzA9dnUwHRZYEW2fU2eS0C8fD6ehNJX3TiqUQ89f/DU7neV7TMitPEFAGJWjVSSzTYbqoJORdYRsdINlKDIvRyVMrjMzEU2SyPMyvdc5zVVLwtQbF3yzCz0vNdWwYbg6mTYodGSmVk8TCTlMpi4G3GxQXlzX9f1OIE759JT22e1LlhjYPfT5XYX6YJCZsMJmRqbxzo+VyE4C1Ww934+nz7XkSLE3vuJThr3+oGYZzZLsyQCU0GMMT4/Pz8/PydD/9oteBQVvP1ZMXIJqAobFxN5JuBatvqg7ZinB2LDrgEZN3XG789WupEVy+t8x2gSUwNKqFGJFDz3aGS5kCDZNNUoAHvlfIMqEzarVt5XEzENwwcUVgaK4xV4XTfr2Ki8xb8oNl81qs7EIV5ve44eHV5fsZgXW3WLLRBNr4xJ0+Gy/z2p84mLk0RojbHZAspmXkGrLTnuRHqx1u/0sMPwXnX9gaccd87xV25c//jTFOGY1ydRqc0GksVB0B3exDoq2Qt1WenSpSLRXJEpTWzqaK01TMxpRuMtYVoqGGNVuNPMYMR0UKUqGH2rTpQaZuZ0kt0qHmVEGYymqp8GGzYyszT/Sk9JmLFNhltjL4CUEm6BJ3NmjACqikV58XJblgHNEyNhlmJmFbZwOabm78x09zc2WgvagP64XPKaI0WqtbZGUpNvOq1iMlQ18aSqB1csMtcREVVE5quN8UKeVdSmqhC6ENMsNZ95KE/F3VdyJL6nh1PcT2ictPqTmgp729NflJluqNqi5QykNUkkbFOuvopRtgPr+aZt5Tdvo3k23OSGcWakzO04w9zOZaW2+mc775Z0RD3P7SinX7KYp87fe99mhOF2kMBhsX+uMd2iOCp/0KaOIGaAgRTaEb/tmRozT+L+UXhK9zrilJcDvj35SS0qCtt31/6oTXkmyYA6zZ0UzOYhjc0XM4OjFUvYedbh6NhSjMys0QyiO5WV1yKp1nO+lNP8Vm7myeCYBYkA7H4FHmJzezuBENzu6rx6GqhWxe221NMExOaM6aWuxxZee55M1S5VaeUISTHPKrEtW3sXMHsbShEOgSd2pfGUOTL+uPbee0LjGhxJCJFpc3LKiDsyCTKVZSnf8FfV7Dp6rJ8ZzVyrh7VOzeMB9nhfKnKzru+g9ZFEtOO1uxdZ7fwqiVs+GPsCxRxbloqEjXQDUTgXZT5lOirr6db/Ot0AGwbZKORmrPyS1c6eHnbMhIePU6db5M0tobA+lF0Adzr4HRp6KLbNV7ah/3+2mAOWeYADD0rHYSeXibBCvEJ711OV/2goX+ONcz2j2Z+21wD4Z5ftzASbUnD8PD1K9Y01xKwp69a8EcxSCJpb0BrkqGIGtUk5zbVudJ9mmUku87wvlKDY3ggzFr8SSiOrhOx1XW3jNdVKdeoNwDyhgockjH3ySSagMV1VZlZJQfujJEWE3eo3zi93UJN1sB5pzcom3Myw65cwYx1awuSos2zYnJBWxYpARETmsP+Pt3drktzI0UQ/AO4k45KZdVFJavW9e2Zndo/tw9n//3Ie9mXGzu5O27Hdsbn1zLRa3VKpqjIr40a6AzgP7mQwLlkl9aqXJitlMBikk4TDgQ/AB6GIwLmaF2bmU+hNxIqjYEbkzGSFV1K13GaJqc9Nj6uv9ThFUXyjo+dbn0eBL632NbhitAOEE1N9khavFAqFvq94wXrl9+fbrA4TVi0pL1nIVpl0hOF1hru7YHR17FhZQlMeYUFqz2Y0namJ6+O61JtOxJDZtyc/5NkPCTNb5tokOrvWEypm0h3Xsocmw2k8QMeffFfbtcQmSuqdkxHK2k/M7IxgJ9l3H9Uvl+f/cI3c1d9W6Rl3FglW1dFv8DIZABiZMAwgYZJjGVopCpiSF4qJUt5OyX/BSHlN5OalZtghIATUWpXjujpNIZFSy81GtWPURLhbAjllJcw5Y5arelSRbsUGLvcyPZlqs4yYLo2E7XyNdntSMUWTFDtijOXZmD1jzszO2TOZMDsJ09gURtUVltxipeoLRKlY+4WVE7U9GTGzjOFWYibzgc3MVdVSNrPp9p/Y2IkqIlDBSIKfFI7YlCLjfswBuOZhTY7AXNVOZZDfd+U7GaWBpPTAK1c/nssJmOXdUAk51STcccGumQSnrtyse8K80PGIQtP1fEUvyfdP4JgYp3yx6AuyP+GkZw9hfv7y1VUVM0sruJK94zSyQkxnQlXkDFw+dwOkxDfD5MRSEbqJs8eISIx8RB3KtcEOF2ihzi0qj6Zzjv7Lyf1MfzAfBzMfUnUNvKY2nNlcowRBRhMs6ZAtjb8qvHUEoyhN4JF4wt3VCJFLdICyQ0DZIE5gZg5CVNihfATYOKMsqYB46R1b3l7xagJTfTKQIl4CciNpAiGAVDNEFBYKDF0WeR9zLpjHhYiZ3S0rOXRWx6Sq7PW42qXUnZzgXEodamc1stJilwxwVzd2KqwNJTSuycxReH8cCmYBlZgJzMVhzgVyipCGJYsxCTkJeYAbs0SFUy7FSQTS48RhhzEJxNmTaTJ1I0Lhzzm+0zlgYWQFKz2T2rlNOkEQXjM8KvYxrZHu4wR1KbZmqdwpV2BzrUtjcM9wZndFBWEBI/IZdXmNaUxQiLtbqWMtzO2FXqWsPEyjgnFAjEwgXk914hacyfz4eQSGcLJIy/gTKbn+Y32jTJbIEWYCiqE0MoGcLThWTAmv/ConFBBlaRzj39MzDxe51eWcV13aD/mc101NIiBwkd7jtc0JbslMiaY1PxQ0kchAY1ikco6VwP3EA0SXocGzy04LGHyKHgAzU2VCy6o+Gunsy6JM5tlydoNZspxd3V2shI2ZC0k2Sr2iApnRdDFK4NH7UTULsXV3Iy8rM7EzMzwXiBsAczBkYXGCkRFRAX4hpYQaRGCSSYzEQcRmDjICE7SYCGVNm3LnxjBT9dGS1rBIqYEgGnWzOQViSKk0UVWQcGBAnNWdXJQquS5JkJwzGwciJna3wggHcjB5HqUfMFUC3LLDKaMWD4ADk4EaDntPxbYjhyMLMRGYLTCbwbLOgFPOBqHCs6Vq0HwMpR89SlQbYzTcrkzFS7E81TgnX5XfmtvEmTuNB4W2dFwkQIlqGLt2aCwB1+L+XJk9k8FUoo2jIcLOChAZwGUOYAwKZ8+l5fHlOMu/Vwz28fm5jxXbM8yhrkAzg71ExCvqRBXfpQrQWLEK546SVwimpGLPrl6nMpPPq8PPrZj51L32hp5Gzidz4PLtWilkKHYmMaDkR9aVSr5kbkQBoicqrDoVs8f3UVxtrllwrlz8oot1PSvNFPlku+weOwAAIABJREFUl+iUBatmMkMpnEmK0jQiEg4iTRtEHOROqu7s0cwlmjoFChxExC2xBziESjECRWpCqfMwMDM7sQhBCGw8WncjZmwQBpUXWSZaSbAtkVMJ4sUMMYBQQGIDk+VCkjD2DayTkCnUqiVA3UiKAUNOnt3dmZ0hYHbjCp9Jjc26F1I0OFtZ7/nojhX42UgNmTQbqaq6MQUWEXcZJMboYBEhFnVnFiEChyEndTbNQu7sUIFnrTGOqgdr1TVK2+fZIuyTWzS+o0ss//jHBbA785dPTIOZUX7UbgX/mMTSGZavTxcHcJTYonp0dGann49oBB+LKEcQ4ui9X578HOU8fgOcOIbTdin/E4o87jjWcxkAVF9g7kPxbE5Nr6D03iz9485sqx++0vrsxtyd3YmFmZIZkZMxGZmWsj0jH1s9qNFH3Ozvsp24S0Qjq47N0KmTA46SN5ezqllKuU3J32EqKraSmLmVhBQ+0nSKCAmLWYZ6RSFqgMkZhXwKgIEDk6CsMcyuzszkHFhAjJp0ReYoyxkRgaAuxo7CceKlAgpcRs5ExGY6ghiFygTkGbXNfc2kJqLaZAVWojPuTkFJC7uwK0qXgnHNMINZduMYFMeyybI0llpOokrrpm5uZAotZhGYgR5jUqyZu4tI0zRDKt3OqKpWdwCROHkSt4wyFW3CUGiMnZmZeZ4ke5RyFAl/0m4ZX+topDz51SQYRykavZuymZnXDMgjGPHUhaeo91nqhlPpTwivdUkMlLaSbJWDttjUpWb4uoswye3lvif2F+GfQbNze6dacIrTSXHWH5jotI3vrG/k+B7Na3LD0Yr5fuQGT22TFXO5v6BNyrBshVPJ3X1WM1qstQwP4w2UMaNCS2Ohc/GhPr5dKVGZKlUxsxvnI38qSFHvyMeHOwqikXFsYow88lobQSQIs2pjnM3gaizBkiNIgUHca3cX5sJk65UgwkBA5tIWseTrBYiPuQkgqky95CNAXvSBOwTubGA4GSrR53hr4mSzpDseCxQIKKm/UFVwFCE3Us9CBCWtfBsgDhQ5FG0LNZ+4IcRU1ZyZCEKUeYRR3W3ImjWZUypPr3RiFDY4MzcShqQlmTAQD6VkwQpzHkTEVJ2IoeWODTDP5K5WQlMRVMw9VNUyD21cQBVzMZurksu18CkLaDJt6v7a1RpsH3LHPrCVyvN5snu9UEBB56aTEl1h8/5Ol/igJ1j3z57bpU007Zl8vuNhBf8rFg2dn5yI2H0yZ/6P8MWoWawJI1STK13zMT5vDIijtyx6acvVSf6dlMvxR5eO3qX6O/vWZvy+zMwokRInIilrPOrkNjOpZQFk6vDKuzuKh5CpK4zZC2NMjV4DJSyVHCKAhsIwZHAmeBAnMmcGOyPGEotiGTPeABeCaSmJZGk4zKx3IpeSYCMkUijyGTSYAVx6bRKRiDATcTErKMO5tHQiAZhVkiV3MmNVdSOnDAQQMqDEBSNnjlQwSlXiQEwwUmi5qsLNsykcbnB1AwjCBGmYMiAihcWOiHxMrRo0ASBnwEiENEvJCgxBVXN2s1xS76564qhrh/NVj+ViIs2N1vkxx3KNp1MlKmV3oS/4WFCJnfnUtb/UFyWSVpaA5NcaxX5/FYMnDJnj/lmZzlGb+HU+mjkcU4ZEPuK+Mw/gajr+k9m93+deTkbvIwBX9jCQUScqUGAxcqdspYkOzExGw9zd4exmzCPM+R0U+NlrvnTC64MY24Jf/nzuImF6ZFbpI8okpJqdQmAy9UaEFWbmMGYOIZQCRfVCRgF1C17mJKsqS3BodmNH4fRnZhWCi3kpijU3IeKcPQQPORNHkMNLj1ou4Tgu5driUnPOUSK6zGw5MwtLIIazl6IUNjbLRGM/FfaC7kWWTEpqIGFnCcEM6nDPoEis5KRwVVcdxocQeOITMIAYQiSM2aQtuYWJmQRmipK2W5PLNMaGh8QguEKNS4IJuzN5YmIHqRAXu6wgTjQixsCR0SaE4Kcr8OUifKmJZh+v2NpnKMzoF82tonEq2sXPn3bSri6ME9paI4AkZfElczackTpMcainfJ/LfZeHndkpfkoQQ0RUsyindF/UKgWS8/Oc4pvjfVbUiGsE7rh9t+ze77DVhZRO9gCgIJ58zF8tPhG514bWFfclJyclNOB8OvqPrhIfHdWlAlJUutbJjKKrRNmlOsmdCq86Cpl8KZY2oqAEIQosLDXzWuEBpWFZSVkGMzhItTtIwObuZKwGhykB6jAPgdgNQSxnaSJAmjQEChS4pubVarQQpTo+zJEDlXwWMXcvvZggEgIf65vMyBiqJfpDPLYuDUE8OLJDQaJOaqqaXKKbgaHm2TQlUjN3xEgONoeZWR4sJzA5Sy7E5ApXLVG5giIPw+BUCiaJQWoKIiEPIXQNMQW3YpIQswioCaQg94JAGZMbwO45lUr0Ezj2qjqYGyZXxWbaeRWLGb960plyP4mfYDYkexoGugpDlHnsJbmuFnYAai48La5EFV6aIyZXLa+L05+srxOYVc8wRpIwq6VGgRrd+bww6Nidp5ytVl+Y89iFzmcsNgDG0HF5pOeO0p9ouYyDKQ7m8fXMN3eHar1PQiGpRQmzEylUnIjcTJ1rkNVLXHDEXqc+wWdL0NM6qJzh3JwhRkDF0dwzULks568BY/hAVccFx0uPIyIyuLi4eyQWBColS6WI3U2CGJDdofUu1D0SaamKJSZYBgg5KZGR6kAk0V3JkNXgknLjFEKAOjPMUGyC0vo7clQkA4tIG6KCmM0sm4HYQCYiRcm5ZQORq0Asl3xcA5iJicmKVcuBEACQuTrUWOFZvc/ZhpS1IKylVqCwhrtqTkkdJT7iMAN7QYVpDouAvfJdKZyodHEGmiBqaEMroeO0s0KEzGyEUELTMDfmEkcFOUoPP8YT+gVjzgGAKWX0TDVM6PXZVkTisuLpTH/NzjNzeUZmplFyvEgJANTqQMal31Dw/vHqANyVRoKkGvctk7Y8Sa/h8KtS/pQrNP9qjjCezc05Y3nRZUZ2VSeWnbWMYLrx8tVZEaKdAR30w2Mx8wWhDkXYCVr3c2lpWoxeIakMilBmyXrk0aFZFvxs8p+rsEu/unz8DuaPX11j5hY49KjB2by0FoLUrrHuLuRBqA2x9B4YR1ygXVOlbGpmyY2Js5pDTaGWRnllluimiUhc3FRVmSjGuF4sg1qhDWnYTSSygJhggiYIMwtAkUu2SpuLyUUuIhBWNyi7KpG4GkUJ7iUIXgQiZ5IAQjNaE67Zs5k674d02A8pJQOVnF4zs0PySjleAuMwS2XexUZiaXqfVN1Mlazki1qZk2ZupkKBgUZCFlp0YdFISpHAzsKeZKzVQo3RVCuMmVkE5gUqHl90yQS+eNEfBOymg8/MgUtRuZSfS7Pa6UmExA0UvdYQnghn6aA0J+7wmnJHZREj1WMYpCb0Vh36Iffnu2+zyXUa9ABKxcTZ+W1213V5L3p5ftjc1JrhJOUq4X/XeLm4gRM1CZArYESBR8pFL0Jq49tiMAJq0ySbbIpyL4CPQU+ZVPnch5yexWTi4kRozkXl2v0ed54uWe7usFL4g+xGJVBNLMzwHAAmb0NsoogQuRMVjFKAmorawJPD1ASUUt73h5GDiolIPRsbOTiFRoIRyChw7N2NUhO0dXSgLNTGBiE0wiAJkSU07q4OIg4xiEg0GbwwJwAAuTFXIqukTgXUcJiZptrsFRQglBWDuroNKR8G3ff7/eGw2e9TSiV+XUgtx/cJYQ5BAkOzZz0Y2WrRdaEJcCbKcAcNmpNpgWenxtvF3AvwtuGuaRZt3A/J1MHUo1RDVoqAKXRaUn8IZuTkbrl2O5lDBqiLyvX3Pe482X/mT51N1FIecXaGcomjoTGd9+ww90v4xaaJNw2ytIGcbqG0WBw1zuX4/89sgqMjUsd1Gn7laYLbyGg+swKASxMG+DPlxUzKb9pD4JIIRiXmMjLuqCsTm2lAsWbEML7L0WwZ81A+DspcmjOjY1XNaCJ64iw+SRtmmv74R905WgHugTgwtTG2TWhiCAyYVYagImjuWT1lk1By8fywHzZ9n3PGWILkTOogImFn1lIExCRtDMkWi9ioE1gaEjbnnEkCx8LV7w7nIBICSwQRNRwtqkFLQn+h6WyEKZBU30H7lK3XQuwQKKsNaqrWm+33/Xa32w3DdrPZbPv3m01KyYkBVrNSHlkKMpm5iRSbQKaq2uc+55wXXReaSBAJCUkNZpZVs6OR0nvN4E4ONw0cYuSua+Khz3AX8l5Rcv+d3K1yPrOSE7xG+7Nq9Kx5wJiCMYnEVJn1YdnA6RJy9tVcFGhEf6ejJsGwuRyeXbGiMyemcc1VrR1RXOGlMIaIAJ5ahXiFKY/Bp6LTyrWfalz9xF1/6DlcLd8DCnkpjcJet2oPTBqn5jeSj7bm/Mhy5ctrf28Vc3lLdIrynuyv4zMqsUgdqbsIBCEaK4nI1JmYxkbCF+epBtoVD+hMp1y7+uW3NvUSOXug06+KocEywuNEqBFfdoJq4ijLrlstFosYIhNyNvIgknWUMxZzqPk+ZSIa+n02T4ZsrJqH3Lt7NuNQ2ujsDcjZxCEcJVBD25t19+xmfWe+Wi4zUg8sIjRDXAIpF/PAVY3NLHhwd1U311IxpOxsAWRckuHJsuWUkilCkEMa9ofhMPRJfXM43N/f379/7IdhtzvsDsNut0uaicRQpUkkcmlBSy5CTZQQggi5+VZz3uwPoqsuLhoxI3VSiHpwmIO1ZgBzQdADSyPhbrXe9tnkYBx5z2aFN6WU2DGRE4TZGRUrKWi8qmoe3Lv5uxPQBybh9HKvvuj5V2em0CR4o+zV/xfqCbrWZ51GG3KUs/GEtTAT7Egltjm6GjRDXueSfQk4nF/lh9tKuYOP+SLza438ITS7raoNfeyOgHG6uZfIzXQLcP8hrJi5fiEi9VLRVzczJ6pNThReygtLyW8B4ciB0lAQepETg3oPF0/5fAwXL2BulUzHFH0HANW3PVFnk/6aaRVyd3Mv2RyliayZihqiNE1YtE1ggqu7uilijSWBiUTMfD8kJMtGfRoANhbP9jgMh8NhSIrSbVI1mZM5k8QQAguYNKXb29vnm/3dzf7Z3c160S26Ni+7LBaUowiBgxlnZU5EhKGvDFiu6gqUjsrJ3fNIRKZZXd0MfU7bzX6Xh11KD4+7d+8f3r57ePtwv9/3/TCoupozs0JzzgX0jTGKSNswC0lySdK1sW1j27R7tWEYDpTdF+ZC5NnJRcDkimQWiB0lP6j0DPQ2iK9Xt0PSLQ9AoaRi2FRcS0QF3jZzIpv4K1Q1pZSGQykBK4uBnaqGj25zR+lsjfkuP6/907hUtVUD5Mxxm5/fZqifcxGrGl1lB3vlyHR3kJQmstOAnhr51fF/l+3y+KvlVNPJa/JLmRFXw+E8dukBFRYhK5nfZdbSnwHuxUyleaVDQanaK9WD5eNErDkSbY3Y8NMnvPz76pFPfTVTMVdR3vNWngAxCTNDK28TM2pjCiIAXWxijGTqrkxKdbWXpMi5TwozmKV9OmR1GClxcgw57Q/9rj+QOQU5DP0wDIchO7SRpnA1sLrCDym9e7hfd+3zZ7e3t+u79c3zu/XLu2UbQ9d1gZFTVu2ZuQ3R3Yt1AKBEw604azlrVTHs7mY2DDk5Hvb7wfVxt/v2fvP28eFhs3nY7O8f3w99svIemKU0ZiYhov7QM7Mitm1r5EPKRjAmlpjTgOzRvRCLiYjCEjyDMoSzmVCDQByYBRhcjcm7tlmtVpthcCMpWLiTu6u5GatnUyplj+xq4ei9jv+WyCOPuuh75zdcm67zt3/cP/47xrOnM1w7JxGdkf6WUrtJDxLRPNdkJF1jcuSREIXn9sJxeCcXJKLvq19w1QsZ/7jqHxzn3aiJLiag21RgzTX1eT6yH0bFTLNWT22HqYqcHEZQrqq/WDE1k0qKzXkUoPlNfl+5ubpNyx09icVMr9Dnx4tIF9tMCSW0Saj5vszC1LRtE9hzhjpFIcruykR9v9/t9hkEsBqlpIPSkFNST6pp0M2hH3JSuIgkUzM3Y3fauyMPDHF3uA6m4vZW5HG/Wz+ub9bvXzyukn6ybuVmfbdeLt04pUQeLFjTNOqazOEqFcRyd1ernX2yZVUdzHepz+r7/rA5DO8224fd+12yHti77cl2fW/ZDS4ixJGISMaKBDMeAAmRKdkwaB7MB6MAi05Eckg55x2TE7MHUkd2j2ACW1mw3aOQQVVdGg6MQKxRqAnYD3Vhgll5dLVRTLlyXY3KvTxFGfOBVX36qrzlKzONaL7MXD3DufYpP5w+zlksXUEBzjbZ5zhJpZkS3Bw6zh7mWXasuxs5F1Lkj5kz3327xAfm5/TpjxOUl6b7nJ7h6ZJ/4hKebd9bxZxycwAAeYVPZm5IGVlZ8wUwp9KMWNlZSzJ7yaNACeth9MDthEpnLK55StF8AJd58ngKlU2iEEyc/JrdbXrLgVgpILSwChK5mXmO3LBYCCLszGCh7GoemSlDHLwb8sP2YAaO0U0Go2z6uOl7y2owgooMQzoMg5lRYJZAEsxSSZQXHwKVDppqbq52GHreBTcT8q6R3WLhHgNFIc65Bw0sTSFqJSUAeSw4LEoGAJhyztt06DX36vuUB9hu6B9328GUBVFoEYJyS21OwdWt0LpoNs9Ddgos7nrwQKTaFIo9owzaKziE2DjbLqulLCLStDnXx5gZnWshysvZJLBARJNlNdMgBOZlbNNQImTJMZqKYuxMQczM1axQyqcMNVOQOMAlid1K5SD7hyGZ2awopAsgcgUBJiNb5NxT9lNg1AtLgdlUQEAKduTRAqrE5jWeHaxEn7K5Za4sVj7RhgClWgITNanXhiJ1EjFBiFHrCSjDZczwK5y+T9/rpZF+HeLlaglWtYFxBplZrRioecwFjjki5VSwj4LT6SwK5idOV3mM30/FnFVPTPc5KWceTc1x0PV5WUk3qzC0u1MtK6bagIrJYXppe7p/vAvBJDpnMN782+mrAhzjxLGcrS3OProVVFN+VSgUSjfyZGBQZpY2MiibJxYjosFMSMTjYZ/3+7TdpawaWjhTNusH2xySMiAiIiFQy2xM+37ILOYM5GwmZJXkXSCRmq5h00KClVIfhEzx7nGvilWz7MKmkaBuoWFlOri2CIWY1DMK5Wu2HENtsGicDzbsLClwyIddpm3qB9S+GgxaElNsmptmpynDlDUPCXSwNLQcc9+TMLIdemOX0MRIInDLruIZ5u45a8pZwB1Jn0rbgxw9cyOMrIVoPCM0xESueRmDLhcH5bZppLfBE1hM4WxkGtihOoxTQFDrZ5N6Ng0c6qyeTSgnoye6vI6rt6CyPtC4Iup8qXIvS1z1TrSEuAigkfrWHVoyn9ww5l5YKUb1mUkCIifClK1XbUoCuVt2jseldCz2EHY462ya0kT0IKj1kE61h9EHtcyTW42U1/hP0R1leEpUU314LC51dxmxFK/e37mhN30cz3N+xR8Yi7ks1qh1BZX9esy8pFSrIkuEqeR/fswKubRlrhqQkyl49scHT12LM8+0vbsmHajW/iFZWdqYWJfd0t1dKcQAWB4SIqvk7eGw2e8f9zvisIhgLuVmFhopVYpcYJ0QqGsjx0PeC0vKKZsJQMyBZbloI/OyWzYxSmGwVYohOksaNAU9HA770FgsQh6IPIRGLQOi/UBEMcakiYigmWPIOZeGODGTD4n32mTwbmgVbWgHV6ehWyxvFzcZvO0HEz/ktO23OS+HQ982jQ5a6j+HYchb1QRuaM8D2pDdEqfOozOcKSEj7eARBE0D4B5bd1JLLQVV7SAZUFgElk2TBw1EpJnNycFTg7Qy1VULnwUziwRILZ0pL0hRM+LrokFP58MdrWya/TfuP81K99nHMyzZSweHI92qeVlRLzgipuP9uJF7YfKZUMkrG1/7s+KbFxPk0qv48Ea4fEKn9UqzNX1i871ynmsRmKtz7QdTMaMNerHfdSy78CkAZoUuwEsTbzLO7AE4r8j46EXnEOD0q/nHM6OGqPDaX4ydplQuw8ikX0VkRgDPTO7EIAY7Co0uwVxdSyuCzf6wOfTvd9t9yl0XODKJRY5t27bm+/0+ZYshEnkyRZBlG25VFm2X83IYBnfPOQtovVqmlO6WN20TzTyKtDGCGUBgMsNh32+x0SaGiCaQasj5oIHX7QIChx/SbnPoV6tVn4aOl9s8LLpOHMGgg4ZDFmnWTkFa6dodJ1ENHUVp+t5v15w8J/Jt3qsbxcayNhTT/qC73B92m92mHwZkMaY+GJFaFhBHksTmqtmGGIidcs4M5JSyq8UYVp3l3l2INbggcMrG8EUMbtlNA8i4NJBiBvmMnkFEKBQjsNZeoq7/EEfJ2sMTUY+nt1K/UyuGLuWKtLa4qYI0JZWMqIrNG048IaTn0jYOcdIfZx1LaEx4s1nh+Hx4U/OTj7TNvj6cqQfItJ2ULtbeJddn35xv97xw9Kkn8P1UzFljl6ta8+yqRY/knJnHxj1ENMv0JXbX2r/mQ4lxT2gcurbNrn698P/yCjRrpjEn5Wfm7KpuUDMyqfzV4gbPPhySRyEWtpCz7fr09bfvNvsBTNRGSCAOTRfbpgOwXC5r7/esQUhEQhOF0LQxpZSGHGPMOQ/D0DTdkogYDmq7tmmaAnc1Ibrl2LVEsR8Sg5pmKYhpyGnYN3d3ITSH/V5VWSRp3veHGKNL8EOfBt0dBk9qCgnNYZ8kto3wYJzNQ7dg5j6rtgBxOqiDQOKg9c2Nqq+6xf5xa92w6Dtp4i4dlMjJjWCWh6yW+36kjIgs7k7MRjZkGyxQykLcZ3UO2VGCLEwkQqQHVY3kg89a25s7QTNJKNSCo05hZgpTpTVQfSX3uhacZXbMhWGSlpmgFhLdMfhd2TyOdsdckNxdzRhwEsPAzEYk5HmEkP0EiZhokkeGEAaRsyNPDd6uSfRUnVRC9iisLOPBPnUwHw+ea4vvonFmNsrRihqNqqPRNBI1lKz6y7PwmAns85OcPoG6fW8rpkzRMz/wQ7dWOES0lOSzu1bOfpKioa22rHYivhqz/oA581F8d9IyH3WaZrxNxYSpmVIcBTnnNHZcLUlk7k3TgcMhGUtshIzQq2/7YW+JmgbMCG3oFqvVqolRQOpYNJZSGobCwWTMTGwJZkjZeiONzaLtQpe7GNsQQrFrpGk9UMpZhBGlgQhHJ9IMZ3hGHtSgy9UNOQ9DViuJxZmYm+XCc4lbg9W7plH4drtJSQfNYE6Wdoe0zyptFHAfwDF69ruXL1ar1e2Ll3efvMiM+/cPwz6Lm/dp9/C42ewoSO/p27dvdtuNWfas5plMC69F6W9vTGJcYucuMRF6RRcEJMSsOWcvCZc29FsApsk8uEOTARBhRxYEY08wc4pmqnNy37qNJTzODh2jQpNemOuUM4uDSBTGp2vYJCrlX/Hix4/0g/6k4J1a07V9yvkxk1IgK2Rbcxmcz0878fu4UnrTyTL/EZq/es7TAXzsB5V59xh0O0nUr6PxES6/yBU40ZsO/MmO0nfHmQov/zgOc/dADYAQglcuR8p+nfoUT2fKnB1z9u+ZBJz52MAVqxiAn6JBRE6BBczGoGTq5MQc3CmpDclBIXk+mAkvqYlm+ZC8XT7jGEWkiYFjJKLdfr/f7RoJu0OfUjJXZvas2U3NehtK6zJX7AZ1Y3JuQ9utuuVyebNeLlfdcrVaLLuU0mbzvt/utnlIRusQDjA77BrqmiZC2kGzD9p0q5zzbthnk6wMd1MnaZK7SZui3Qc34r3EQ06H3uV2/ZNXr+4+/XT17LZZL9vF6vXr18umZbfnLz/77NWrf/qXf3n3+P5gO+vV03Dw4cCpCUQkbdvs7pXMNVvOAzPHLi66ZdM0wzCsVis8e5b3fc45u4e2w2KZbUimTROVOPVJ3cESo5hZSinDiAUw5iAiIMk5jz0pvBYl5JxzDiHM1/Cy5mldqK5Lwpl5W1bpyiM4W34ufW2anc3NMfY5KgcY1bX+dA2fhGouiuxkI7Hr0U8CqBoLZDWJBs6ofTLIMKUZk38vksqraI9dpdHT0zTc+WJcn8bIG8kO4qvJAT+EozQZL/Nn6Rdjms9kZhCQ3YK7O1mpVGdSrc2baWQOdLjbkRTyqe2qEplvH/jq0m+a/YoBL+p7quNg5lxYsyGMTOYGz9kC0aA5kTQSmsWKF82mP5i5d50d+uQsfdpu967v4LXPWBNjubSqljS+EEKIwUkkhkIoo4MbGYMzfLM/JFMlpShhmW9i/NHPPn327D9LaIbNbv/24d23b/r7hyEPllWJ+3cPq5v1XduBxTCEyN76IXtDQqAQm3fvH3bb/cHsMWt7t45N8/Of/fyTFy/Xt3erm9sscUNujbzfP7x99/s/bjZ509NXX0XIH776/f3rNw7d7XYCZ2bNuWma2DTmh/VqJYZhOAyDmBkZHQ7DMOQhJ3WIiKq5SWykaRYHbobNIR22N3fr1WJh6v2+H8xBsUx5ISKREJxIhKNp0lntCM7skVkbCSrZX45LG+fMep+btMXwwZTGDQhRSd2y08W5RnMAAzv6asvDZj2lz+fzeJXjKZyskGnOhdBo5oqM2MtkNFHtJnJMpJm3kf2QPD+JJp/rF3KATPwcxapJuz42KXHmwg3DdvoMP7J9byxmvIHrztHcHxk9jsKcRSPiK0VoSn8/gIxRyoPdHBfgFtFJredTbs58/fnuN39ya6aF0s6rh8lELkQCCsQ9E5O4sTpI7WBIyoOhz8P2zQDBdr9zzX3WQ8opZ7iuukXXRmGODWKMRNR1Hcg2jzuFr9c3TdsmzUboh8GIA4VE2oSGg7hbdj+kQ9q9f6873KNt4xePP/7Jz3/205/97ObHLz7/5U/+SpF3w7A/HPbbYRj2+33e94OpOqtIVrgwYDs4kn7yfL0GN90NQvx0QYvnL1ODzz//gpJXIjKjAAAgAElEQVS+e33/5R+/+frh3VeHXd+F17uHP7x+rcbIabfZ0yHdSrsg130fJSyWTWCGaRtay56kbxYgIK4WMR3cXULo+z6Zisi7zbbvh77vk/pyuby5GZC13z08vPnm888+/fnPfxo5akuuGIwg4iIq3EiMIHcCmVoqap2IS7S/1DEwH8vxGTQ2z3H3KxUoRKTuATIGXOdp3JgrpcB87LvojmkCF1oyojEZg+DsBCcB8nidyi8xntlqhAtUOhAQg5zZLRNK5BzmCheis8gRxmpgZtaRZenYOnHEYsb+Sh/ZyuFHRXdsFjS/ovgRPKI5JwaXGyyF1az1HDOtfYJ4jpG+afrjh4wozSb2WYMFMxOJIqHw16sZzCvwWTOy66A/asJcve6l7zPfzky+p+CYCm759K2N7qbAhmBICsDcxYkS+fvDsOnzw/u37969EwIHSabb7bZtFq9ePv/0xWer1SpCs+dGpOu60sbwcbdVRhO7drk4DPndu0dz2mw2qioSYmy75fLm5iapUiOhXUgjoZO4iKGRLx/f/vbvvgr/8HfL2P78ky9+9cVPP3v+6tnz2y9++bOb1Tpy+O0//fP/+Nv/99s//n69XP7qL379i1/9MpP+25f/1ob413/5H//w5e9/9++//+rrr3cLou32IW3pf/795ps327fvneVt6vsXN5//57/Ot7c3L5499MPXX3/9dthH511K+fXbhWnUfNMvV20jjCQpOnVB3m83JExEvWlshGNg5mjGEqTr1Pndw+Pr3/3uftc3j0N/2ATHt9/s7/s/HIhf3N49f3YrHQ/wTOwSGDAog5xBhBDYydiYiH0iNy+tvsfFf1Z0N0EU7NA5vktH0OAE7ygL+vzIY0bKfK06lZdpv3L9hjHTcTNJ+5BBDThBjMm88IzPgdUq0mZTVtt4qvngZ4OZj/CClGsOA493+LRuIruEjelk18lv65xSO9s5/R3+hLDX9YFVXXsZUTqhViWA1NStqBg6NViemv8f3v6Enzx1Bj8VweLo+diWCGABExORZdNv370d9vt2tb67WScdVPVmfdc1zbPbmzY2h+2mZ71drVbLLoTAju1hb3nomjY2i+12//rNm7f3D01cvN/sCjPu3fP2xe361Y9/1C3bx343eIrr+PzT58tnawTbbLebzQbkj6/f/eaf/9ff/+PfN97crFafv/pitVo9u3n25g9f/7e/+dt3r9+8fP48Cd1+8mqbdn/3j/+Q++HrN/e/+6d//fJf/v3N/TvvJDW008N6uXpGzbpdMcvAMTbdsluEl3ehCY+HDa9bulsf7nebzTDs9vv7R2z3B3i7WmfL24fNTdMt2m7x6XMAh8OBVFkaFwkthmHYPG4AwOn53c3t7f/14vmr0MT9fv/Vv/8ryHLaf/P63Wa3H8zbtnVpBqDUZ1g2dw+BhSSEYJZduERzcs5FnBTOxEWo5XR5m9x2TFpj5nec2d+lwdfxmJkQTr+9bhrTscgYNbHke7fyIGdlC5CSv2t0Hr454tN+3IMyGCaMEbRL/VKHesExPA32ymBGJXJSHuWwa8UW87HV4V2buWXPn6sMcvzXx3czxqq9cgv5mC1IRKrnenf+Uk86v3zQYDn77dXtqQdx/AgrirK0aqjlmgYJMCUjkEGI+yG/ub+XgB+/ePnixYuHhwd3v1mtG8CHYbN9QE53t6vbm9WybdIwdIvu/fv7wBLb5u27+9fv7vf9sNn1N+t1VmLi//J//xeDdqvul3/9H+4+ebZJ+9f331hLr37yqr1td9pzfrbqh83bt+u7dXo47B72h/vHb3fbr/7h7//xH/7elL1P+fGwiq2C/ua//+a3f/jD+vnNb//wu9/85jcraW2beZ9+8YtffPLs5SC2zPtFE29MWnVyX8bGwe8e7p/9+LP46QvbdV/8p7+87fPf/D//tbmhV89ftq+/TX/85nnb/vov//Lw+P6f/7//9fC4e9zuf/xXP+OmTZv7RmIb2ihhvVgO+8M3f/jju9dvU0ptg1/86i+WizsJ3eNu++WXXzbtUg2HbMP7reHr5XI9ZCMEtz4rRFw4iIgwzEpGg5RMN9RKMZm/srMlrciUn+oXIkLNsiV3nGmQo8T66cy5hDyPQlJQ3hPJsQ/l/Z1vTAR2Iif2WadAY4+ATUnoPqbGzMZsIJ76F353/VLAiqcCNWeWS73fU17eywNq5Hrccx5dosp698NsH3gfQM1xhLnDXYiISpMzV/PS7YnI7Tw/8rtfev7vDAY6juc7WjqXshtYogQVSyVuDQUFZbinMHjK9u7N27TvHx8fichud5+/+vSQB7dh2bbrRbcQCQQQ2DQQiGn7+Pjm628Qwqvnz6Ls2mUbY3zz7ttnt8tv/vg1r5pXL5998qPPH3b33SpYi5vnt9p4x8vV3TqQ/Y//+reLGJefPXvP7w7cte1q87h9/+3b169fbx+3N+3itmtfvXj+ky8+izG+uLnN/tm//tNqc//YSeyWi88+/WS1WO3zvl20nlPLfLNaCKKbwvyw2ev9w09/9pO758/az1693Q2/a//7z58//2Sfk9JhPzxfdD//xU8pqT72+zf39/dv333z7eJ2CUPbBDGYprAEmF6sFukhqND9/dt3X3/9d1/+N1VJw/Dw8Ha7uReR1e1tCDQcDvmQrOLfTdLBsiMYJzciVY3SgIQU5MQhNDFKOKF6OeahzWugZ9v0Nq/OgZOX7sf3Pj+4lCrO9vC082L7rqaMU0m4k8I37BIKqDRVRj0B5c6S38YO1kQ0/j1TjjZftg0VEPr4wOYXfXrWFLvlYjfT+QyiH9qKuRzT+GLMnctTYQdJbRhWlaCjNCE6W5GunhDXVNi0Z+q4dvR9Zmco334fx8okhuA55JBSdld3zpzZkA82UFrEhs0tD6LZsqYgnnvXQyuyXskqxoa9E9Ym7Pe7Z8vF/eP+3bdvMKTPP/18dXMDfcvdoutIhH77j/+82b//q//0a+Se9RAYXSPeYN211mCA3a5vbrvurlmsiH/5xS9/e/inPz78IVjuQviLX/w8Ov1hu//s2SdfvPrk0+cvP/vkEyJn+JLCZ89fDodh+3734tlnq9UqmLVAG0I2XQR5sVzE0HFKLqT9QPcP/ubty5988dW//PbLr9/y42G5pMeH9998+W+L7W4dxNWe3979+le/er94nYb9m3fvDoeDWdbbZ4GF3FdCOgzIeRkJEneuGHYYDqvFnazbReP3Ahv6UKo2jN0hTIlYJDaRc86akpG3woHZJbqVZonWNW3TNG2IIjKHMEtd4tXpM2mWCdSoPQIJpRBnOuYq0f8URhA6pwU+m0t/yupYax+MXdhMZYpbF3vK5tTaxyERKqeambuPWWZH+6UkthzZ88znvuG8HHx2AOhi/4eH/mTe4IUe//O2apsHegAAZmC5OIYgYyeAD9E7P3X+y8vhwnK5uvNkDKcyMn1MqXd2icyJVRMcZlBLZto1vFp0t+vVs/XaluuU0rKRRpDbsGh4vVyFjgM7QQkGzUKiw86G/vZm9fLmZrm6iZ+3j/t9SmmxXg67/c9evfrlq8/aIctmt3TV/aF/GCyRNrTdbvrffXsfhN6+B0deb8Oubw/aqJLRnbSfr25Wn/34808++fVPf75sJIpI5D6nOwq/+vRzMfzj5l8Xt0tiVs9FDKWRtmublQhJQ7pgDiHyod/+5n/Stw9vf/flN//2++btw+7Ld/03b9rHh8/ubn98e7ME2iE9jw03ixfNkofDbtsfDgfhxaJbRKFm0H6776zn2PT9/uWqu13E//DLn0qzAOjrr1Krqe+jF84gYTUbBmUmphAYHEiJ3TIzLxbt7pDH6g0OIUgIpUkeMPYoGN+XUU2Qm96gX+suQLUxgAEy95jmr34uJ1dk4wL9vdZq4COb+4mwW+1gXnzAyk+EEUU6ZrLwyMzyRNYP17QLx9hnGlR9w4mNdK5A2Z8ylz6yVY6eayk2dEw7Av7PdIMsBQT1CUxrTqHIFgfguaqGq8zMH94urZWPoi2X2wcecbIUCvs3ubuLgMhVsWhjG0MT2Fw9DV0IN21crVbNbaRHa5twc7tciAjUtPeUF5E3j3sdhmfrVbO4WTahDXHxbNkK73d9yv3y5ubnP/vJJ92iJfaHx2G30/6w3937u/eD6R/fvM6mOafGMi/XXz306PMnsdvshnW7/Obbt7tv3766u/3Ji5cvunbZxCDgQCpyA6bnr0Dy7v17d+9t6OAxikpu265bdtQE6zOGPsQQVfD24f3bN/0f39w89j99s908Jn7zVdzvn90tfnx398XtbZfT7n67+/qtPu7WFCUu8XiwvcWDLyM1LGvllgPDtc17aEO+WsTs/Ljdb3b7xpMJYheZeVBTtz4pHL1lJjBLCBFuOiRChgeBKlFh6ooxhpEp5vhOjy/PDU5+csAkTlO6auVMcJqmOI1h0O9o4c5J9v1KmOpP2o5VcjAwg0pBXP3Sx3H6+PGavUBe7TIjhBOXjcqtcel+Mz6wmhPEfpoZcn67558dAJSJ/En9gtlr+aFVzHmddWE1Z4Cp8GLMWCe8RtfZKMNcwEnVatyaS5Cd6oJz6eISAH4KjXtCMRNxTakiB2rhv3FtKW+z7CamWukeKGAg5MEsQ1XhbYiLrk373aqJN03sxGJA2/K66dbLpo1N7Nqua+8WCyG15JaS5UzE2VIg3K5XTbtoWDqCBGqf3R5WQz70n3zy8uWz9fD+Xvf8/uFtSZnZHLZ5t83kh7dvJYZlDJ77m+Z22G/X6zvt+PW7++er9f79++37h1//6Itgw/b+m9WLl3CiXpsgEpnTrvP+jun9w9shfRbahsw7NAvpFot1F7tBEzNFT9Qj57TcJ6S37T7/NIo+X/X7/e3nL9s2hk5st/36t4+6S/vHDWfrooGa5SoGwbojop4tuB3aSOyRuI0hRAkxCMBYxpXAls1+s+01I/shq5INhsf9sNn7Zr9DJm4bghoyuR72j5XNVLhpJDbckgVPbk7CSmzmDhGUfP26ggMBsKPHUbLmuHSpAUDZnXkEg0c1wccZ66WosoQrSgjK62+dYQqj6pLMwFNnhtKYdONcOoHSJL0FajECcaGImSGmqCLJ5BMZhHt1cMa6pOr+HxM73AGZJtRTuKwRGFIG5pOjRKWDWRm+ADa1oJrNIp4rvtkk+sDlJi6UI8rxA+fFXIymqggaNafXWilT+Ng/VACAy0NggEdmHh7Zfg0V8SalMVnT2cmMWWaRxZPrXhuYu8Moi5ED5KGcGYWhn92MOKAkOBiY4O6RkCx70gAZWDVnIV+3yxjk1c3q1fPbxaJtF00j4aZp7hbdYtGumbihTkqLRs4iB2RyCZGXy44ocpBGEJlaYWMs26U1YSWUHt5+8/5N28b7t28X68ViuWw0+VY58IrQxtDGSKKd2151t9uYR4mBSU3758tlA7O+Z2qoPzQhtDEOaSDhFkOT+ptA7+2gPmySNyF0aG2vKtlvqes6g2K305SwG55BQtKw33bLxeJmvRF99myFIENOh81jSrkBL4UsW5YhMtbrKOsuCltO0GS9S4xBQhtCS7TqWo7BzFpGWHR932sIxtTntB+SM+1y5odNP2xt6POQBZ2be84i3BDHLi6ati2NXLrQNGwig+XscI5GolBnDiCCM3MyFE7RwgjqVtkevHbxLixQ6jUF5jjTJpu/ABw2ZhXPbf5pqwDwTN5k5DdzdydwdZ4YlW6CtcaYCc5e3SEEmq1qxcLwmvxxsZWpixHxdSI4colzP0nmWKDPY6B6Uk+nISTnEb2Z7SUFcJ36/2Sbn+iE8ol+2NS7j46gvqpqZJJnPYlAGZWeYAg8PS9x2Ph0GDQmp5TfFN10Ar9fi2Sde9RONtLqg6l0erLorAQCmXuJ7TGMrCSZegOYBHFQ1F02ZEVOd2374u7ms5cvuq6hQFFkHeLNahW6GDoRocqnJOJQIdZsTQjNbSPcwoWCdE2QwmYLsERh0yE71AiBBWpw9+SHfKAoDYSVhtwvmrDd9iTN/dttPySwPDw87vf9zXqxPey7uOi6Tl1B3Lax3+4NtL69C4+bm9W62+5ytsPu8dXzF2qWzB4fH+G2XK0Kk5lpyjkLcS6zFCZCi7YdDvt20S26ZtE11ifkZEMaoJwjudFiEUREKB3ILRO550RBQDk0IYQgTez7PuchhCDEmcQ8xyBdE124UyOiUvP5cP/IjOViwYJO4nq9Xi27tm2W3aJQ1ahb7ybOm0FjMQrAxebAaHhU+1Ss9i2suoOm8hdGzXil0kL6GgHIXHhOIbzrjvwk26hg7XmeccEH5rwN8oRemCO7JWJNXrssnOk7hlwFgY65LY65bUIwdrbL5Dqa4u9ENJ8138UDJHwQifqzq5ja/U5npoSRKUqmLy7MH66z3XA6cC8lKSfHHvXL9McUtJ72n31L5QWUanTPDBQAuqQysbozhArLHQIRjJs2yjJECX0aHjbvh/2BLLehXbXdsmmXXUeBll2z4LhcdBxIIwEY0t7dQVZyz6PAC2DJjRuBRcTbSIXJgSiwqUQRaeDaREmDDtu99gMRxIk5sHE2zb0ZlIRTyrvdwZxiGFLS1SerwOMS7ZLzcNDenEzRSCMcF6vVanUzHPbb7a4LEv1Wgqhi87jthwFc+sJS0wTNeegTMeCGnBcxKiwItVEADJpV4e7C7qxEbM4hUCQ0i0jURGZVDQJmEkEMFIWliYGXQZpMQwKSgnIiEWdSty7Ii9vFqlssWEz9Rz/60e3NTRfCYr1YSkypB8Dk/TA87vbbIdmQInFSC4EzUFt1gjU7FdyUa2PlmfCcl9d9YOXHuCKO6yJNe86OufwhlcJKPoc3auDG3CesAFNDpeto4KRf5jD22bUuI2k8ATcAXXg67tf0y/GE5+r1fx9l+vNbMU5ExCedUEZicK9e7vQNMw9nDuGFIIxwFQG46Ll0PObiJ6chcCr1sUxEcAM7eyych6WjHIjEtYmhDaFhajmsVjccebe/e3j/bvPm/mbVrWJkzwIVCl2MLVHDBPGSuccKFriCyGOMzMwOJyGCMyncLWlG5owhN02jlgBi4uEw5JxNdeiNHKvQEUtyUEbwMc/1cHCn3e6web9d39zknLuuWzdNZMuq2loG9f2eQHnwPlsXu9XCXz5/dv+4220ere/jK5X1KnYLhXtvHAghNhKooX3KAg9NFCYb+hiYmTjlZBmA5oHUCBma6f/n7W2XHEdyZFF3IIJUZn10z+7s2jW7Zvf9n+zYOXZmuqsqPyQyAvD7I0illKmsqp7t6bCxmmoVRVJkBAJwOByK6EsBPCWi0Goxd7fiZlaK11pLKSwkiyhXwgWXQklQETJTVuquTndz6cszAv/vf//9//n7fxp1N0/IWI7W11O0qGZ3nz88r70+n/LxeOy5RC8+XfJTXEgYNSC8G3IHlx98n8RyuTm9mJv3DjYaOHKjMGxF0vvhL0mM7/oF3NLp29/3u7yyL99PAJ05uu95Fm9Ry12Be/tPDB2Jn9CJGCf44RH/dhMzHs8w6ho1ouc9gRj6WgO5RXK0lhewKZ6+vNNNZQvAVhI9OtAP3+adfDMuctU37kxGJMeJxNQmp2RCNYzGjBP1caoH83uvnz9MPh/yw/3H2f/X8WGmpmKzc8AE9+6FKD6KybdGLqjelUyzqZYyRQRgQ2ypRQcZa6uYmIlktDUzFb6u697b2KYtl+UmQRTs+fQcZqXWraOs1dNprVYRmQr3IkNkUyktEyq98/nbsVhB8q5O/1h+m90QPbM7rQDROmpRd1JymLFWt/RhE5nB6Aosx6NPFYAQyIxlZcZk1jKrmQ0PyK24Fd+yrUYNQW0TUWwi0WO4GFFQshsI5ozsZt0F5qdpMvLzXflQa/H89GFej893d76yPC3H5enRp/nz3YepHtaWPZd1sMUhomCgvmk+gBgyAEppeCHCa7yZ3cu5nA56qTW+6a2850qMcc7OjHR4gpcxzDYDUxuIcx1F7QjxTkzeFs7+TwJ2F+w8k+0M/FzM7Qv3ZDgvN2K66wpsARiq45e/zMSh8vU9jau38PA4/5uv/NtNTA50a9O4ofZoZ5SQUkqFaeAvoyRfg4i9NXzY6gcskHvQN37E6DP+Yka5jx/f0uCDMnNYt41oADOL7O6eTJgKME3TZHY32efD4T8/fWrKtefHQ63FSjW3AVDTcvTtZineLN2YPUgvlvKUzDl0Ij3NCySa9Z6ZJBThhCKpJGWguSC7O0zuPk1TiuwJNxM6ZUgXfv34eenRf/3lP3759eHhwdWzrV0d9d5sZsrNqrF3mTlHH8Z1sYwPc/mPzx8OU/3br5//49MvFJbjMTMBZuvyAuRcatKYUja36gkhSnFFRHZIZqhO0On4xCopM4v73TzVWiMiohltRJ5IimkMCRJoMkvLIJxUyWxDIwfsrRviMB8KwFymOt3P04H4/Z//d31+yraq955ZrJjVXz9+PLZ+PLVEDrEzihlJwOGJFQJtbE0vYpEkLEdd0suyumK15ZVdOBuXt3vVW3YMiQycmyQxde5iennkjeSoAOJs9d7mLq48/Wtc4X0rcFkqcDMni0sYRUNQ/vLfzjIrN8ct+3Jz/BW8GABbp1kKe71Vyxj+y1Ymzwylm0GyjRC00S83i3IRdg7TMgz85eu7SaO6mQ4AoJGxwmbCHRwqE6lucgK11o/3h5lZkDPjvvK09I42FxXTwBqY8giYTKEAFTZKnEhqZarQ0gJ00r3S7NyVPSEV81yiupMiDcXNjH5PZZ3ulDm5A+wKEsruzl8+fliBj/dzDdVaASvQx8rsrTCddKXBIgKhTEOYmbH1Qyl0/vff/ibmr59/+Xh3+HA/qQfCQG/BTDGCEA13U4VUNCWBSLKA8lJ6Z+8ng3GqJM3Qu2O0kfVpnoqTLUQzdz+tK9hLuacQPXrG3tnaSBoylcqAwpSzI1s65OpqJ+b95PAetXo7Lu34PMl/uf+Yxc3np7DPh/m38lQZCsksTYRlhrEQsDSaEuB1JdGAP204v8PwXLJaz2ss8hUXfozXn7zIShmQGpnPofwgpQ2oZUuhjsU6aBLbzVzOSfCMG5yD+jNP/Yogd0FkP0/2Xd7hEtk9n/7FvohJyYC8jtY2pav9dHHW2vteGPTev73+/K8wMdsz2n9/QMawjK6Y6GaWykI/N5q+8GpvdzjZSFNDMuJWMcHlVLj+T4kY3Tak9MF3JEWkUwpYgqQCqVpLnecJrfRGgNEPc63yL4tKMXKIsK3gwYvRNOQ/DCSQygwoQJibSSw25JbcHK01B+Fei0dwrgcA6SljKXYgAXP3iCgG5ZBLStHcVO/nFpodhDg5xLmihMNVjZPRhQKiRZekXNf0iNaWT/OM5TgfDs/L8+wozKIghVrLNEVgWZaMMIPLjLTRKEEQs8JCaWAp3jQNxMAKDSyFktKzmlcrNDFLJoZES4mtgjgiMoJJ9UghM6MzEIJtS9MK0CkjnCqHw3R/uAfw+29fzeth/pg9itnh42erh3x6NtapVOA0mv4AEMItoZTGCybVcyALiTPzcx8F6GP+DJDFhnjaKLh8X2Q8ue1Mb+YkzTbTcDZqmdtaJqryBICJ8CuCu+3tROhmwk7CIckhSbGFYHjpLf1ywzvM8Croe+PLb7nks2jeS3ui8bH2gGEId47lNR7q7SfxYwjmPP6CjBJhlowh9rXFlW5CZ09OhaS6xCEcE4CfvberIusbCNbu39xyXt65mU1HJAcSg72gFRAzJRGVQwMpAyHmVKf/+OXeT3l6frr/+KEeSk3O9/NkkxlGGScwkJ1mBozC8RyNrkl69QJg8kr6UCAQJQuZ5jLnFFNx8wogAHejxQguS6nIPnqCmcPdrZoVHmbPeLYsk3hq68fqx5UCJ/MyNsPIDQQTLHq0BetqNk1GAOVw+FjcFK6s7of7udYKlSe33hvAptTaZQZTLdXcARQMpBmzI8c+FzLjULeADeFuI5yeyWQGvWwpPDBlEZEZ0TOkhAVaxrZRtozWU5Fei1NuOZfZ3Zfj8el0ur+7n8p0fHpS4H6+53SYWg/RbUPraWBaf0FbTAowh9KZAcG3ItdpAhNpLyH2q51pxPGv5pXlzerHt5zS7XgpRaQ6ScJ6JjZDso1B/To7U8PJN4IclUi4/PxMvtkrKHDbBOjs3uftY/iiTDUYQ9wlDc6qehyRwg1FCH0fcn41/qJACduyTwMg02jod3GXkQlRVjaKNIA/ZCp//jZ0IQ/KkdYzAEqZFUQkYFAoIsTIw6+f/v5f/5lfHh9+/4efeHf4PM31cDhYDm1Hz0yO4nEbDrZTkDpVDCheplLMbJompCRLBOVmsxSQaq2lzNWLCPBFmih7NygNmfJCYznclXmeW7Q6z1++PdZiCbSnY3WeohfjBFLpguXWwXez6NHmQ13a+unu8HhaDrXEsvpUKlALnKzFae526DEvvVnrrbXILKViWL19sy2ERgaOOXYCM5F+3l2ZfSTkR8gAYOt4T+tABHpu/Ce6QeiZkZSYaTCqR+JgXocTdzweTTCfndbXZc1oGZNbqTN60ApHSz3VNlwhd+QoYrY8VwZq27V4vSWPBmznDzbA8LXb+wrFGOd8+eTiyD3u3ksKyhkMyV32xUafHOFCem3LMb+Z67rocHL+IT83bpoVG5+/CpG0U1/yzMHZs+3vpM/ez5/sl3k1yrsb/h8oR/7BkDR6gyCHUxqS1mWRJASNcOybz3dyevmezfnhrV7BdTpPviu3qGfMtWZmZqAYQj1bUx4+3M93d96xPH1blqW21dzBpNV0mlmKW68dsfdOUMzsMgFmUyl1bOYCbYRXULWiEtk2PUBzjmXMc64wwykluoSo1eZSDodaq7P3Ung/lTUzl1O0ZzYOh8rcJ/MCjTZPHLq0EkeySHLj7KSyLWthgQ6VBQIzinmpxWY7LmW1tpj1HgAUSffZSkSMSJ6sKmkoIgIyQdm3qT9HF6kAACAASURBVEVuaT6AxQGEkskUQhz3JVqoh1JSgpHMTMKtEJEZLUqCDrcW7fn5ubU+T43IBFtrp9PJ7z/M8/yktQ84T9YHWg7MxcJgQXkXN6asmFvhknHLJF/Ml2uPQ+dP9iT11snp/J/7XLTcwBw7z06HpVM2uC9Kk8n2L27nNCjMuDcq4vhf6lK/9+wSXWWdxpR9vwPkTdjxYtxAZ/fjRz5FsDOnbCyWLca8uATeX57n+3x9oX9/0nrnPDsZSDCFzJbr0iKiZCFgZhg+8wug++O2JP/asKGbMe6KL2k5ik4LcDfzzEBP1flgVryWyad+Oq5rs/u5lIK+ISajy/0oohtqxOd7HokkMxhUDG5FaKuSieJeqsXaat1K+ElugnrZFXKxp4gs5vM83c1zKUOw1pfntZS6PJ/aGiRPS5+8tCVs9y0CUUbZuigmyd6aiGVZijvNplKFZjIloMwIMd1ZvWDGYbKmeTm1gefQkRaQFEPBfamqg3gaCHcPMbPTzL26O0KZyeIFoBIDkshuA9Qke2aPgQ4otQnZ9dMqyaxMLO7eWluPz4+Pj4XW16ODih7Z1vX0kbBa0FrvPTFkGmi01Eb4zlFgppH14Nm+DKmBAcWPSQZAuhKBfTPZeEWLeVXEo5dQZTSp9HTTeQINhtTNWchtEu68O3tJawz+5G2fJd6ik7JNMgZ5Scz9o4NDEX0oOm0xlgjQ7X8YVPwVJkbSprqe4yVbV9dFXbVtUJaXAdDtX9yBqMsXO3wZe3WJn7kNXII3AnYGt+2GNyJMyBSwFVa3Ndalm9foT6fTqYdsbYs6ZCMjNjahIkPIkKJBTTYNlo8b3DDXagYpvITEkshhd8zLbMgYM82MxbZ8RA9IbXIPQ6FNtbo7QKlHV2SL5hFbst9BpCYbiFRm0kGZDC5DRJOJbsyMnoQ5ZV6qE7DeGoBCG6BPUpWTnNVoBu/WWhum2AqNhkykZ3Z3l1mFm9NYJJFm7vBSDZJ6Bp2mIkXb9vAQsi3r0FQ1R6oIaOhSba3JWMpk1SPi8fEx21rrZAlELm3JCBIRLTOTvWec2ikp+pg51lvviUQBBy0hiJfKowE+vOCdNvAa7cnsWzzZ6/mzozM3aL6vxnDUjeYX3Lars+3O+kuYNryrN5p7Lwn1/YpvuLkCeCFktX984zeMCO71CYFLAIbnswxghj+jVPHdBPZfUkCQWzNQGIE0wjHYn2Wj+RohgyvTbOcXXo29h8sPxw/NjW28nJcYe1ulNBP6rk5kcKSW0+mf//zt//v7f8bal6XR8ng8fntaW2vqtixLlrtBr4neVxmzCWYVhUOP3sxglqWU1httdI6aFEm6iOzNDKNhYKG5Ift42d1p1ct9vaM0knGZmcGIVJbTaRFdlhEafSzvpmn24gaknObuHCWCMQp1ufZwrxEqxQgr0x0GSrAnVjMTKbEDTLA4R5fXvraOmK1kjo4b4TQzwkg3J6yamZksgBS7J+RnikemZeYwsq31FmuPtbecVGRdSOt1jbWU0pVSRLfHx8fsp18PH/77v/+rPX4rhkVgmTKzQ4Go89S+ttZTCVSXnO629p4xpKNGPCFtOUkfab5B3yZJUJGE7UUGb/HLywAHFybm1XK7Ti9daaFhX8+XcM/ln5f5UB9cnVclu29n79vPGD9aGnZOmb9zcp7DPQ1knOeSy/f489fjekG9Gv9+L0aIzA0JT5FGy6E2X0rpvQMwswxDZAqun+Yuj/NfWH1elHvcfEN8KTAd2AFyj2/dLBOU+eiqQwJ5Oj1/e3z+9niaWjMzsix9DcmsqDJDmYhIesk1bYrsgeKGUorRWCBSqd56d5qTbu4VKBWwzAzImIMgRm7Ip0HVaVanaSrmCWX26JlSJtY2dpgCIVOZqjBzJ90M7k7LwmJmEnPsz+aZzaz0nu4ewVIsIrLUQhRnV2aLan6Y5oxu9NHluZSiyDI5cos7SNEGVZ4gnQA7rZqZD/2QnoNz4qQ02goHkIrMTCmMkhTZ1kiqSOpomcnqeeptXVx5OnmcovwN/11+ne+nyf3kZu5LX07HXp2Hjx/1f/6R6rCitKbmybTqbsNnuEQEbLMzGqQYjiIMEsoktfs13HHOS0PwNmu78c6vhwgF6TH8Xwz322gE7MoKbSwwiRi6YK8DIr4xNOcZfpul8uPVMuzLSGMQZ2bI1a/bc2eELpCEf6Vn9pvxZ5gY3kqenclAqT3TtnGQhCFPZpt3bUxQFi6PzEuwfR+GzVt7QadernPeXn7mTsl84/VdVMeljWkYIEomV8WyLF++fPnYepq5cbYK5hR5Oh4LmNmlbAYy0FOmyeZqtdbJaV5YaF4SierF6Ugo00Ez0S0GzZg+mtgoIkWS7k7Kfey2kREBKRkRbCG3amytaW0lYM65mGvEN06m0SQqMgUmHYOVo1N2KVpbgO6cWctQUGbGejx2Q/VSrKpAQDHLiCoFAWcB06eSGEgtSbrR0VdCQmn0A0F3AlI6lIqxhhWyUbWeiTQnnPCUWUhBh8cIAbN35mpZ+rL0mB+Pz8/Pf/v0sRpLPQBWvjxDYWW6+/ipwzroCRZ6SxJuSWTCNiUQjn013zRiz4IXPt5Y0OTen293U0a1orYky+Wyt3xRrUQypbzW4t7kJMq53nFvUYTNIIzVO7a0rZHS7qpu441XZbaHQq9+ztsNVXu578VHe5py4KI0XWjBcI+Ktu/uXgw2cayfHGfY2+wa8f0zvZjL13D+faYAHco9dTcc8gxlbBxK056S+XOR3Zt3eFWP+cLO3D177kYdSC8mOx7b169fRa9eprup1mmO/rQe18ej24BKIxENypQLfY1ikUVl8uLT/eROoyKzGza6XiAwdNzMpNH1e2z4BDD6BMlSSgmxrrE1qTFK1RyGFm05HrUuBZhLmbwA3czMs8gBQ0IxGkpDAswQMRUbvat6V++O5OhJ2fup946MfrizgymysJg0Wr0PNpoVp5Qj0tiwKzk9rZAQCkzOAhRKcPTjMbeFQylaxho9pRTlslKQYhJKM9R5WlvLYM+sG8+b7tXLbNNMtwNKRqvz3SEoeOu5Lh1JI11sIVjAGaGivaPrIMKZDzTkkhmrcz74ZUJcTAtd/d82VS52MtPN4p+t6lLy0ThxW+oXEk0kEzSZtPEcADBlQwJz7Lq3q+qunLK3s/rVrb6+e1wKLogmvZRlDkHPPbsySPgYbuwgKPDNybCJk9+AYNLfaOP+eZJUt9UFRy2dFBvTRxIZAPrahi+5gecpQe4/5Yy8jZxvHoOfQ4IvBzlUOXYJNcTx+PD1a73/9PHXj58+fTjY7CX6828nYKzibEiLFTQoaD44l6M1iqEDThNg1Wez4Ztvs230lm+AcpWMQqVrizfSkqEefTScUq3VirlVsQNovS1LrEsvU7VS6IVmCbdUkIWER18zMrU99eTuY0Qqoj+f4FOtc5kOtfqhzgul+e6gSBolGIuDzQmg91582vYAdlmS5pxgMc9zV0owuMFDgR5NSCiEntEiWmzTV8rMNjYUEBmRSnpxq2TfUDDycDhMyekwl+IiJp/cyah3Hz6chLWvT//459fnb5GZVga8J6hn0mzvr7hnQf6kTesVNPPuyJdZ9KbL9fVBF1P01V/+6Hj7xVfT/hLZHCKaL1/Z3fo33tDZsty6pRf78hqC0Uv6ZBt/nhdzOybcL2aXpSLse9stYJh/CwT/JZniH9zUNV8Te8k2rp/pnk/Y/EZtWSsqGYj19IwPH+ZDvbu7K3eV6+LuEX01mzJS6j2hoEEG9437Y0ikeu/DsXU3szIaGjJf3nEJpNWMgLvBMbaOUHGsa4sIS8lIy8pJ5lP1p6en4/H4tCySFZ8BRMI32T6B7AaHufuakZE5okAzg0WoxTFajxJ6ECmf6ueP99M0RVvrfMDaB3+196h1PnhpHu6+k4a22IekAWQBQIWCkgJqET3VMxMRHa237D3VM7ZXkGBE9B4GFwR6wrp6Zjcz91rL/OHuHj0UuS5xd5/HfvrAu/vD4fPnT9/W9eH5+SEeHx8fczOeAbqIyFGihbNMb4yE0uWKGrPiTQHkD6fQsC/fEZbmVsi7HWznnNGtK7y1KaNkYU913vqK8TvIyHd+yLV9ebmB63TV61MNaObmXn7tJb0KpF7bF/w17N7BGdlyfjsDUuK58w0ZJHVZr3XxXv+1i16+xbM12bKO221dVS6FsshGy+DzGbYFlX0q9vHuvk4sxWbOVm1VoPeAAmCmstdS5eq9u0tyclSRJAK1lIgw0kEDUho496jOHUeaGWRMpYRdjN4ElFLJWmotNUIpHo/Hh4enpbV5vjMrSuvqnDwyJqOAWIKljCzVKQNJM4NKMmE0MOin0zpUwWqt8zx/uJs5z1TanWeP7DHcnyQLSymvu20oGZLUrav1nlBB6RYIhBKwSLQWvcX+Ug0w0d29pzJBilZID/SlbxBjrcOO3+F4Gnm6DSWm7FO9//jJf/92fHr6dmrPa5NbpDIj3YcafhiYGxGZwk4DfL2kb1e+fXcunaeiXiSlXo3Rm32kCl7Bg1dfSMKvmTjvV0T9YTf81Tjbl60Sii9W5mWe8wxC44zhvLfuXr4FozBgl7PQhAmg8wJ7wl9gYgIjph+EDWPQfailpoGSskf1IgkxwqgfnPCPGh1ev85tb7l1jjD5BbyX2MR9C+3+cHd/N7m706zIipMMKAgBESGoeXqM2kUzJMnMPrbVgZn23sGtEfrARAaTxkAHmdvu62aGiUoHWUopJYBS62TTCe3hy+PXh+PTcSVJeleaUOjZQxSsGJGbfrW7q9aqHJTATMFZpulg1td17aHn5+NvZu7u/ve7u5mwQoSQmcrsvfsOUpVShneG5OgTkltEbwqk1NizMyICMs4Z2UdPYZIolesKIDfygRm8lIixVzp6ixx+U727/3Q/H1oDI3pEtD7Nk5jROmBeyxr55fGhZ4geQCidRdCr2OTSuHxnSvwL451znlfmVXnBMG7nrxgU0HvOSlzzYv6Hd3Wl5rDD2K8cOl4ElWdOzM/0GuJFJm7v+QDsubzLq/x7Tcyw6GdP1cyUGh5N4ky9k2jjg+/0i7oZqX7nNfwLKAyAkVl6wXHo5FprPRwOh8O91IZfIqnUmj0zM4awhChhGI7h/kTrMXK/TmUW84hYokmyjS7OzDAOotjoahgAjTQqwa1zkLsyKWsZz8/PX77+tjwf1aPeHao5U4RY1KIbUKapuMvlcki9o8KCKaFlKBHaOq8OxyQinh6eqtfD4b6UMhUzqyxwWs/ITA0Yh1JkQoqh6UYkFTncvIjIBAwRvYdkTLSUxtdJwkxhEdlbJBIwswIr0ddEJAhjZmntSLIWmpkXK2bunpnVnTiXTRWSx+OyZwjGysh9B754odeiU9dL96d2qZtTSKNr0pupOHbHsXeOdzuKDzaHfUeW880tXQYv53vjz/FRsEk63LjPV8yyzQXbw7Gbv+vi8/Mjur2IyFHRceWqvUosn0OHf6OJIQe6MZB2StoE/y8iIDOL2BwHEHS7RTv4l68O/LTXc0ZqgPQzA9JEDE+iFBptUoH1RQorpcWyNvUMp5H0vdSqqy+dZXWjKg0WmRv8lD1Jjo4vO+uUlMtBDv1RSwRHTahjXLktS+997cuXrw+PD8+t9Vrr3XRXawUgxRqJ3unuhYf50HtnKpqyt947lJJMBZYKLYrsqgO+hUXm8+n58fHxbqqc52kexGOOeoi86FtKQdyK2mQ0M4QNIkXrI9QFUz1hlsKu8EaCyFTvvfeeZhEhEpkhBEViBczQWsxVZj5yatWtuBu8emEyWoO71YN5bdEjsaHGgwGUsgqzIaINvMEGr2Kln9t93ps573xuQJwNCmTahCE272YT98Z2b6SA0br0oufJ+3NV7xhGezetfOvoFGzvCM4Ld2M/9iWWfGOycZEXO/+JfBHc4Yt9vRr/RhOz/5LN8OeW0rt4C2eOU2o0uTlXqP3L6Pp5vALqz2f7TtyLod27YTYkWQQZrQ6CvEopMtYSI+FMMhFqES7sNYHubpY0C2VERMgJU7ZU9tCuMzT+9CzwPjYWl8t4Fs2XILqMAQjWens+Lk9PT60vTi9zdacbSEZab8e5TsVgLANVFjKQo8pBEpJmaV5sI/Ku0fug6PZc29KeHx6fD3eVdkoUZymlbF1nNEI3EYqdO0IfDyog1+gcEqkha5MSeuZZbxzAIBmep+yAQsVR+EQYFakeAKYyH6bZ6QLdXRIzHJSQmTSbzEY7B2nUd2K0ASI0agnew1l0hW5+L9vIM0fmbZ6FInm5CQo27m2H+fer7IYsr0zSywIUkciil/tJ7MlgQErSLose3weANjTkmvsD6PYi2uRsz/nm3Coyz4TBix9+w5GRZJt0PxPwF/uiURD3tsT0LyqD1LbOwZFkid3A2+5MYhj+m0m+f/3Srx7xtTf4dlwefHZqMKIV91oLu2HCdDjcV/96GuuHNgitEWHGnpqsjGtkoGd6YGvhAtJse5EpusmlUdlPHzn/UaDMoW41VH57j4gl8rkta2xk6Oo+VR8t/oicSr0/HEgVZyHk5sXNbJ4b1zV6A0NBmNwnByfzHs/uBQoTsuVy6svxtNaJwmgtRBqdzorzBnUdYpAspbRjy4CSgJIjUT1wKAmiOWkjNhvHZxI20S1toE/azKBxLnW+m0ymHmMXzUBGtPWE1TkVwLNnKIeTPsjiGin2ke4xXs4fvV1h78yTm5/c+Pa++Zz/dYceXuLr7U/sGaIRa+LFSNhmdq6mOgfXV37xhM/FTd+ZsZul2BQhrmfw+f5ffogR6Nc/CNif5MWR75ppfwnl5BeGj+dynCtb+FeZmP0VJuCJougRMbzI1/3nbvMIXh/zGsG9xvzP1/1D93ne2XY/EABo6iEv0+HuQ/EKJTKMqF7qPNnxKONoJ2CSYJkR0cJ9MECCiIhVyt7m0YRgFPITobTEVYdT24TmRncvUplMqbV2XI5rz+yKrnm667Gm+lyqT/O6rpLXeSrTZMgyT9P9XZEn4WtL8bktOp7i+TmAwhJuk08Mj0gg1AwowDrimIiQW4TMDA4XSRYagK6RJshXcGbbIZsc2pLZMxFDXNrMuZVqkhw5aSpKKT1j5NRG7DQOrrUytC5H2mSZDo4avNPp1I/h62yHPK1tWVpEKH0LOEeVjiV1lTC9aV42L3KfQj/jyJwPI0dbSbz67g7BXF1FkiDbw5hhZjSAMDsTan/STz/br+9N6bN9uYnCbMcIrwRDh6UGfwriPb/48XxIjiLvrcxtAMeXpxHwHRPz3tP/o/HL5j3u658OKTNziH0M6BfD5CPz/bYT1y7cT93M5a5y/u6P7v/8hAhAQCR6bt1Ie/TIFo7Jy+RF2ih2o1Q8lED2hEuUJUxEhLKvyPChqmlbVlxJbEo5Wz9MSTmySIP3SQGMaBHRh+ItkJm11sp5qhOLD6NYap3qZMULcmA3A2cJcJ4jgIhcIrM1jbYC5OTee++dyTa4WCOIG6fMHCkokMV9BO2qLD0V25acg468tpZQUInRVU8hZgYx2gujI5nUeEqyZETrZoa+RiYGj6a3Wisii1UzW9eVjMksM1NrhLWGdTlq7SWt9d7ambzHdBrMoNAWqfhZV568jM5wZRT4dnq/mhuXgfb5E6Mnut7YlJfT7icIbKjwNvYVyK3cWX79xe+UEWI4KW64IUD3Mllv2peXr1+klt/8++tlcnXYaz3gkQ6jUcCLpdaeen97i//+SmsJeLGQpJAW0pa1PR/2JwZIL9f9A2PEvVe+pTGUZSrHdf16fPr1eD8THRnK2UuBU5adEQIUW0lMyRRAs1LoQ4/JRMJ6gkBQZjTbOhQzcyTCASA1+CLmRtJCqZY9hDRAZpTZCL5JmC2RDtFnMFvGXOYEetqpx9JXJnprS/ZF0ZGRWCIVjZalFLht1IVi1q3DMoEQhmjDNtczs9O44fGIrhRGlcNZQwRWXKeIbdvY0+OIYtPAGTLVR29hKCJCWdxWc0VsYYcPThAmMwfVe5jkJXtbErH2Vjy75kOl2/HYn48L3XuklEO0QgBHTzwJF+vfN8GY11bmrQvznsm43NhIXur2XnzlezM3z6YnN2QAGD28/Izd6DrVfWPwAqu+Nb5jX3BhXHRDUOYtWKOb9mVT3QJwoSK8b8n8zgr+C8Qcth/16r7tzQ19x4W5HH8ICf75I/PiaW7lSgBgPfvTenx8eD59Wqx47+uJqWRxd6vRW++dbgAiwov1kGACd7VzG5BkQhfeAU3MzEbN7iSLeSAkuTu2mmDEkj16tJDkKF5YSpEbpJ5gyBw0ShbRRwpxCR0fnjNhMqRSkY4ldOynpScM7tYj2roCkFn2gG3sOqtupW4kyVEeFYENd0DmyuJudd8eAqTXqa1NhuhqffDkIod+7wuEOSwSJZlGRcmeUiSH/xJKkzrSW2viNJsFT+0ERbXGw121CuMa/fl0/HZ8io1IRtFwGeEatzwTQLJf9Hc9Z16GE/n9OPpt3H01My6mljaJeh/F268gbQC8puqRko3elS+T00aRo2vLKXED1S86HIyWKbdvdcPU+frDt7gByexBHzwLe1PACTC51XPdgKhHNdP29NKGVR+d5L7zPP/97N4hvUaGaFtynuN9b3MCQx+MTsYfSTD/6WMvhCSxZSaSaMvyvCy993bqa11Pp9MxIpwjrFi7ZXbgEMqequKpx9zaUgoh95JShyw1vKQBSZzn7/bKreyQhwgUcTDfIgKxm2Ny8mm+u/v94aHWearT2uLr4+9tafPdfLj/kI9P9/OB1HI6RZebeZmK+dpao9I8lL2tsbYRttro6NYaU7VYnabpcChzyeillJSUaRTTjcxURNRa3DwzRrIMMtHMNqETEVK2DMLoEWFWSZahzkUDkBHhhjW2mR2tj74uT09P7FnNa602z9VnM0b0jPj84e7j58+F5em4nk7fjqe1t1ijJzwJmTI2URNer0ndSiFdeiVXTvQtnssrKyMprykVGvmLrbL6agyuE8ng9t73f7l0ASAFOQHY6xz41q3Yxi5d8Oqec8um3EAPXhCT7cqjpzL2yCjP57uZruJGOLL91402DqNOEonGTe7vOov318O9AMCXq1zSkM73k5tA/M1Cyn99XEU9Pzz4yoccqWODSC+R9u14/PrwrReTcom1A7E2wDLXdSnTQSH23ntBTbbIiEgvw4eRENEzZV7O+C5JdzOz7C3Vmd4hj2RCDmUKSclpczHbtiD/eH//7eG5RT89Pjw/HR+Pp4iYpulw//zxw2H9/Hkq07KessHMpopyqC3z2Pq35+Pz83Hw9Edi26iMhmy1zB/m+7vPHw+HGbIeo05VAxvawCPC3Xe60F6YOwQYxgw2mmxspMmuTs7mrCBHDJWx4yN9zY5SiinauhY3Y42IflqmDx8/fPjwy8e/fbyb0GINwVUOdx8/f4iWy7eHx1Me19aVwlA+sRBhI8WrLd/7ktrgWTSTbzJEr/7+yhi9d9g2OV5P0otjuB8ZGnfzavVKaS8hRu7Ps0iBoXR+c7VfRyE/75tzZ/dtno6TV+S/HGbkjKKcxf/2B/Ja8m4Ikl0atR/ezP/IxLzaCpLwof55TYKoyLNsQiCwdREZdnQXCjKLgG2ojd287/c+/Hmn5nsHJ/lSuHbeDLOWw+l0+vL167f7u+nXu/taj8t6ej6eemOpsB4RWrNWlyKjiMocbRA1lK6UbahEEx0bdSMdXliciCDDk0CiK5MoeyEySR+JJiCdDgOmX//+y/Px9OXrw9PpGOqcyinXh6/Pj+vdAn24u1eLpTcHp4gpp4b48vD4zy+/tyXK4W46zM6tV9wAjD7e3//66dMvv3wq09x7H/01aMbcNvHRINXKIQSEgFLMrA7AeNUuBhoYBytj8JctxJKQkFulEQPqso7RrNJ9xIwGp8ns4939f/3n3//+yy+mbE9PJiDLDJxO69K0sDxj/e20PJyijZLTPYGhIb+CvOy+qJ3eND7xPYU9WhTru0ml9wzQVv0Q2tLOPAd9JGI4vxw9dq2QElGMa2DAvTmiH5RRsQXY+VZH005qa9Gx3SdAIYg0bsyynaVvu8A4Ln7s7XmNHYiVnKY3OMM1sE0yMZQCN4tzQRHaUmR5qfZ3gW4Mr+r1+f9ML2YA10bqspMCL9huDvShSQWDjfdvO/YOQyah8fgAQIL0Ihn2h1CYm2MgXrjeWza8fZOz4ca52Ky3E3Y8Pf5en07txHJfPk6V7fj4tRWfp3lp6s+nWAJImUK9CyFFtExLsAvFDbCMiEFElVxqGR4JuHvNxMjgDv3srpBUMZQNjLVkhpNhQuiXXz6x+Gld7rOvOcvtFE1P+Ho6rV++3D0fB6xY3ee2ljYf1+d/fv36+Hhy5+dpnu8+SKF1LcUOtR7m+vEwf/pwN00TYGvrh7kk02WhZWQiIzMzq7pZoQxDxtyUlm4GcEjzjj41sUn4DZkaBjR6OkjqyhgdWwrUAqkP0yFpa7Rpmiz18ePH//jb3/52/7EfH58dGsuQeXo+PoNr8Sf3h7U9RVOZBSrTtvoYArDRafEys3qRPHrl0ZwX5Kvi6bcT7JXBsjhT73LUXG2HaRR6gshxJ+OLAe2NroXRKmu7BHeY6loMQfK9pbQ4GlMxgTOGsDtpADTOvXkol5NckhI2BAjP2IqkHJLG+8WuqEOXRnnYEUl+7o0wCh8xgKeLWOz8+68f4Pkv/7qJ+Y7vcDMytC2ug5nJ2bMDUO4IxcjP53c1mi/Oeb7Eq9v402EaMwvY4/H0v377fbor8CK5+3wwm6b7fsovz8eldS9ejElrwrquq1txRwGnckkL3ygkEDPD0pJlbyoqyZ1wV0RvHaWMut1iRmXSIIhOljLP959/yenQQ0vvuZxiBkJri3V5OpRapgoz0TLTyzzPd3kP0eklIdDo1Rw+TfXu3ou3FcpWLI2yjpLWrCHpzkKmsqfYsziGNjCGw5wgltLZ7gAAIABJREFU3BA2mj3mVhQtmtMhBkRtKfAIjaZfpdhUp6f1ITMPd/dP6+npeDQrQM5TmabJ3VEKzGQs0xQ0zhMbeqzr2o+t9wRhSQlmP5JK+aPjcku/BE25M2Xey9q8qj8a++f5zrg7XCbcan52fQPnv0t4A1Bu6mS5qXK+8CHfYK5nIOZy2V8ecfPRXXg0Z/9lHGabTXrv91/s25dH/WET8wPLcmsT2K3ji+V7MZbUXr80hPHS6fiDgxfj/OF7j2K/Ll41SN+2AupcgTbOFZFWvCn+77cvZoD87uNd8YrgPNf7u/nbN080WbFavZa+trB2Cp96TVQDx5sd79vddprzIJdICAOVogOggwm6O7YQ2ltGHxooXmq1U4tS53qHsjU3o7wsaxbnsixerH749OFuKmZOK6XcV4MV89qaInVaejH3YsneQ8upofQTVGlzmafimelgqaqTSzqdVgrmNQOxyaGAJg92pLBkGpA0wQGlUlCOTZipLVEdERGDvCfxdDohg1NpyBZdEV3BURi+9ijNCiU1JekdcFmjnlr7enxassdoh23c5b73Nz5yp3kGO16m33tT4u1kvukpf8d93qHOfHX8OaX0EtHsipO61S375rhZkZ1bMPhy1BmnufRIDJBeG5XvLt5N5EDC5VLKl5K9K4mGtxlh7fnrf1eg9N7d792FINYzkXzbCSUlQmkYWRYo+cPM9asf8H4Z2HfvVttbOicXDbySLd1fXe+t0MJ5DH9o+WUNrIK8Vr+b7/uHvDtMS67wYmUarPcUNZTgzqcipK1gUtIA9mlbZa05wBKIAJEBWgw7RJe5gESkFC0WqQsdpJW1p8DODKhFllKsTOZeJvc6GcHioMG8ztOc97Al+vBspYDXw9oDOEV6oXUO7kz5yAO0liS8kIi2mpXZFbHSFJpJuiyZYQAs1APhdaPMKrY2zhqMfm1cmJYBjKY8+fz8XGs9zIen4/MS3eeptTbVUs2yN8YEqGdr0ZFzU9Ly22n5x8PTl8fnHrDiTRomOYZU04Xj/mo2vNiXn6PSXs4uXkA2L2P0pzofZlRuREogRqCfzETdWHaDEpwvSi17uzC9lzwiN8NlQHArGdeeP/JRqrtHTLn9uE2G7hyv3KwmHqDRRTUT440616ut+rxAzl1AhkC68GZHf5Gz+J95MX90aB+XFx7FcoOV5DSTkTSk/RHJ88sgGT+w0O/uG+f6sZsB2gCuE/mc2RRTOzyt/dDy4KV6NcPdPE0f5uWxNeWUkLKaj3xCZi5dtWaksFc/SuqZxZwb/SANo8tJEhSVg1yboxp51K0A9EAup/WUcQo0cfBPQlp7E/xwf39a23SYi3mIobRSSV+iO7JM88ErrCzLuj+oAABjREoINnkRVNCflkXZHH5qfZ5KKdWFtUW0BMo8C5GwyOyAjc5o7uyxJeNTXSjjaffeccmxJI3Wk2ZGqyLW7C2DZqV4oddShsQ3oCEsE1TIj639/u30z9+/fXtemxdaSeUeHlzE1kPb/Z0ZdBMQvfnh5Wx5O3Mou7GB71Lbb8cIiwy4TOXYmcX29vhBnr2stHovPzH+HNAvYv/K9QZ85axfMCb3cRYVwMVPvjyH7Ulu7HVIg/RwY7mNz/fCyD8Bi7k5brwSs2xti5VkgTgfc25Yvv0wN46atj9yufPfz5Hzz0Tj1ykDcM/lXWm7AwCKGY0tkNLD2v7xeJzKXO8PrcV6WlhQq3d1NOvzXVGGwYTe+9rb3Fpzc6OTMqcylJYvGGFC6dLwQYnRB6WnlkGGVfYWAGQW0JqxRD6fllMPmAe7WV1PDW51ntZ1naYyz3Mxn2stxXrPNdYJBcNsKd3Na6HQO5fWhoY42QzUhIQFvS3PxYp0srQ75Of5A8GnZUUPFYuVNrpcDgF1d3ZKSq0bEJMUhwJ5l6QY/U0w7iFBpGqtoFprmYpE9tVSU5HTRmtNAHArOTVxEb8+nf7x8PiwrmtmQllwForjtn/uO/AfTwb85IR5mTY2kmd6/fk18wU7r/ci85G53/Cb6w1zsdWRbDP5LLNwIaJ0bph6Rh0sv6u4eQ0mv0p+v/sbr50aXK+XN4/LLlCbAZbo8lv/Li/mxY68vH7JaLBilRwFf1uZWGB0IrT3TfaN87/98GesjOI1S2oofd78igmpBJHmkp4T347rL9PyeZpKRh5VPpWpMLKpiZRZVa4BeGbv2XpGyIuBDvQMKfpWLkDPfbqZCWBkRiSQS+un0+JliojjukoqdU7Y2vuqWFNLb17QgFosENFi6S0t11gPnA73szK/Pj601sysFBvxi6JbqfM8S2qxpvpAgggeysxpCiF6VNK9ljKJESynHgBGBVNb2tr67D7VUUDBzJ7MREjM7MAQEDYFwkJSxEijDDd2I1kwBR+EBR+KDdFOxuIwU0aEGeo0H6mn0/rQ+b//+fW3h4fWIS99NDLZcjE56mgJ7umO79E0LqfHjg/edm/Pn9/AZbYydF4QW0DhHOK/whzHPBqzzLXl1X+AxZgN6iMwuLPDB8xLYuF+CQgZcU6WXfHuzkefV8SNU+wEbJiuyMS3LMtmfXSJ/+xnOD9JceglnwPB/6mJOceNNFzGqGeIC7thjq0SnLk7Mi9yRyHxrM7/U3DvWztyaTv/0NZ0Od6yqkaxkFgGmPJ0Oj6U6fM8+VQWWyytOB3oEb33+VCZLkugjJCnK2cWdz/HC5kZEoeDP9BldybCsEbvaa23JcGMHtlSKbbRRyVzjVjVItOUxexwV1s7hMCjluNJ0VLdHK3n6fSsHvcfDtmX6oepoDtbb22BmRVnW6NaGSWXZXKvll1rX5eGe+OhHmQmZDuuyI7UVGq0vipb9Q82odQhkQMyoB4x2kubWaZFJmPYnRzR/lZUAQGpSIFmbrIyIiYwhR5Li/sS0USUmdKX56+/HeMfXx4eT4vf3btNS1ujp0/VlCNYOld73IgT/vgsejVu2aC8WMa+aSMYz0WPiRDmgQ3YK0c7X067/eXszl54G7fN3lvjgDN/CpQunZ1XP+r8n1s514XfcbbUPBdmcmfCAqQn+iD74ML5+t5Do8ZdYeO+/Xmqd+/Ugr88O0pMJNV7jK7GvXfVA7D5Mje70/z8eJVXem+j+EOmJ7l1SC6GFYwea/Lp+Pz7V02/fppqRXQ67u/uHh6fjsfj/XyAWwGCGC0+eu+9VaDDFF22RYiD9ZAAl+wGwiwTTblGNiLcT+saOXobJtO6sktb31ATHbGs62qpGD0+anUAxYgMQ5+KWbGP9/e//f4PhUopbhmhaMckh4RSqeY+qhl6RMlEj2g9ckUWm+c5Yo1Uccx1WiDrCS0pl8EMORrDdZqRJrPiCC+HQB81VE1bTCCYqKQIjBaggrceyrSMzGQkJx6XtpSl1LvsWFr/tqxfHpZ/PJweWl9DNTjgTndzuBAbJWQXtc4fxgC3xqu44DszZ/9X2x0c15BmeDNnNHgJQtw6/9XBL/4dkklyx29/dNsXOWLyAroxDobO5Vri/8/bG205juPaghsAKTkiMqtP35f7/z83M+vOOdNVmRG2RQLY80DJlh2OyKzsqubKVeWQZYqSSBDYADYu4XPY+7/2zBdXL5zc7PErW/0a8feJcbDTLe4e4F9aR+kBt7cOZ+2wiVKRkcHsvQ9bffBDryS+el8w+GH7BLv9qXGSezIxYH0rt359YIQwjLkkzEwT4yC7befyPX57np6fp7Mnwp7nw+vbcVlO5H+JSVCMdGbzLM1VlzlNB0WDCgWemek1q5gm13iSU+9vS1s8mocHW8uVigUrobqYqYq79+zoeTqdW7gvXutUhaZ6OBy+PD1Vs6X3WVQVxozuKWfB81OZ5ooItnbO7E+1ztNU5xLRe6O3NqT0PM9iNUUjmCkeHSjzbH7sKlTaKToarPB5OqhAqimLJAWdDZlOUkvxDWJKDmri8aZlMjMzj/SeSoVUMmqdDy9fFu9/nI4yTw75P3+8/j/fvv+ff33/owek6jx3jyBKmUTVB5fgSt9y2ZkhMN5SLr1/+3tbCR8vG7klS9z3sX0YyYobtihr7XCDYfMVXja8dTXbIKLcQZC4uoF0RDKMubddgOQ6Odegio19iutpd56jja11r9M8GPr7pKoPHgJJvUioTxCZO9Ny/3j/9jpKl/if2IrdDU4TkmamWEtCYE32+0yA/zuS5dIeFtMbGP5eygz5QsGoIQeEqVIUEq3nt+j//b28/PZShyoiKsSgY+veTVSKZpCIXuucmTJUjBIho6TiajmqioDQxjy25bj03vzN0zMiZeh6JKFqZtM0zYepZxcyumf0ibUepqnUrkDkl6fD1+enUkrJ1Lm7N/b2j8OhlPL0VGqdBSUzjpP0Nocvk6moArVzCXe1cjgczt1H7YHxWhJ69o6zuPcKLQYJLOoltHivplMpcBFTdGRmDyZQTL2Tg9VOyMzgyNeCextbjkiWUjJNz03rbFN1K035+/nt21v8X//93/86Hn8/LWEzzEQkCKYxZdTHVkUONwohiTQCdhutetuunpMfyxf8aLJdk6Eoe/39IyiRJHX1VI9mhInaCISG6uqZFhka0E4bx1AyNjGEHap9Jycux3fDuD3lkedLxmmpl19da7lyzdp8eFN3m/1edu+Vmv9EGuSa+5drRq5pVS1rWVW52JNyFw531/4S+YLrrPpxb+OJp466FMpIgw1S3s78/76fX759h0ox6W4RkkTvPbKzlBrIooG1cgspkkAROpLreiOJ9CxKuruP/SgnE8K7Zya0FBhH6H2EJ0tE1apGk2KiT09Pc6nVJnf31p4PT0/z4VDqBK2U1poCT1ZrrfXp+TA9iWjv/anP8ZzH42tS0DOB5/kQNsGK1eKetBX+E9NSii/59vb2PB0EEpHIgMO9ZCZLaZ4JNRO1CktoMNL7Cogl0reAZlKKFQdTcyP6lXD3zOenCfMcJn/4eXl9+5/f3/71/biIhk5ZSkIJsKigZkbamMc51p+KhI58fuYHa1yJh+lLn2Mx+235bvolsHH4qoyQqjG7bqfVmhV5nXvrah35SgYMuTOgWoUEQ8UuRsvKDbTbF28SX8ZI7n1Mj25k55IaiUTvTrmYWmNH/RDW2f3i7sTRQrl6xrfn9h/JtB5QS4Gkrjkko4iqall5eob9AhMVvPP4vG+/BuVefrvfx354OkrNUZAtSEkUJLVLvkX/v//7X0n5X//4LSGCSva382maph4hzAOQZinpQSyL1Mk0RAAxLUIGI5uyaE3RTAQIVQTdl2VZEmY2aq1W9mMPMpKeSDk8HV4OT305iMg8apup9aWp6qRltlInkTmetKiqu8/zWsOkBzRYKkhOzzi2pXmvVcUOALojyN++fKVoxBIR2VeOG28x/fYUvXnrDJLZ3XtMJXMlSGWBSTGWEsz07CI1JIaXomeO+m0JTvN8Pp89Y1mW7tIYQc7PX6en5+Pp7dvvr9/fjt9f20KgPme1oIQyKSKFkloNZMCVmQpbMQJiq5z6uVt2VA0cn3+EufxweqhIypa2k3DZFUIjKeBWx/2SCbVq6XtleS0st46Pq/l3ew/vxYfuPsRj+fIryKbcZyHoY8JNoVDvrro9sbx9dH+lFnOHMQ3FZC1wQzBkdWBHxLIsKxazabaZqWrkR5rmfftlKbNzB3yGCo+WgkgSWgXrVhUSmoR20f95OyqkaD0UUytk9h6lJNIXiCZnM5QpJZbIqoZqIqRIwYh/6ZWWOcAKIDKa90zv4xhN1CYzkymnIjpN08uXJ8k81GJWi1ZF1lqLGpJFNTN5bhFEskJpxcwmU9WSLc/n8zIgsAG6FJtKKarQkkQQQhbVHmGFYsbM7j7ic0w0PbInEqpF6NGztWYmBqNaj+7emnsSYqqYAJhIy6RIgj3DTCDSs597U5gWU0a27L238JOf/+f19ffX76fTuaVSZ0K9WKYnCJivdT4oCCRTOYyL3GANgSXi89C7/bS5g3jfzwdu7aafNYiW5HWXIgNYsfxLG1bcMH8oqtThYglKAWRnShjXgJerS3S8o/cFogG8Q5jvMcTHD+Bx262ifCinHi8Qjv0CuK6jFRTam0jjw18oYh5IuwG/iYiHy0gc3aTMwGhki/G9DOsjyfFXGUof9bbiatufsWrXg4RVRCCSOqrBAwlp7hPw/bTU//nXP758VTFVS16cdSDFe5ytq6GKZCalkmR4cxchmLWot7BqSLpnay1cTXWuBw+WqR6muZRS1Nx9muvL03NRE2Z6wGzSqahlb31p7o7ITois2beD4aUt58x0R2ttBPKlQMQcXYqVUiDRUjNTpZTJPDwyRz6RCMlQUMyiRe8hhBpVJOiISakeXkohxTuWcMEI6ZcMeMZq45BQSRWYnqO9Lecv9XmappDEaXk7Hsu373+c3r4d31rrCyjFtMwd6iGwGtEppEoRjUzNVBGKrJmAw5tK9VEW/dOX/n5n+ujgR/NkeAq2IP7hC1j5Tvfhu1dlSizgSIZCNwK8O0TkTpRdPETjZu48zA/uS3DxIv2qfNnhOJdw+dWVdCU2WR/UA+XligffJab+21iM7B/Myg60pktQR+y0cksvztThn97SgDJzFDl7v4GM/FECXAlzci2HsgNr9GdLbt20kYQmO3Px7oldnnxuz3MNTFcLxoZ/MTOtzkfv/sfvKfny8kIzpECmolIUAjrT05sbZq1YOeiRQkomZOARY3MWdffeWk9amaaqmW1aiS6hzpGI086LaREIIty9u7dweI8IOqP7ZtdDRKZpnufpdHwNZ2utdx/3u1abzoUqaiJQMaWY1VLrDA13X7wToIqZ1VpLmXouTE8ZxXJga40n6RmjkKUWqWEJRjIBp0uOPZwBIVlGhFeY0now0j35mv7aO8/n87fFVVUNWiF1uE4kQ0xAcHXpUkgwRZWRpqJUEkIE3FgoD5yav9xWPGm3/wWYCJKKXJEYZiI0QwS6bZlDwUlCVDIDyLWCGIYamIpUiF51hFRVh5A31tY6Dx993omStHUCr2mWo723tu76kN1nyp5em3YlbJJ94vd+qVzcOCIyaB/e52wOOOIXRMw+/Wpk0GwiH6Og0DbuFEgmUqEKCREgRWLUV1QdnejFnbThI7J/EICSo8L8bRDhL7XLpPm0n5vjBQCxZovJ1YyvZpR0whn/WpYwM9XJyqgyK1JME8oAky2acZpTVA1DwbEsIqFUF+rwLpmYSNURQSRVCIlMJyWit7Z4W+RUXKomPXs7934+DZeTKEy0h2dw1DkgOU3R3Y9vx0sg0gBWumcLL6K99xYNgKqKiRSbrLSRs6oixWqtpVafp1q9TqWYAi1hYjbPh1rmcDqz9xOoUJmmqS09vXt480hFUjLSIxLQoPVEcNYpgSXyHH5knhHi3sVSRTBRUWhCQ3JS6+6qOkzqwfZEkJk2HL6y+mmKSGaMmICHbbcerpPh/Yza6y97w+qiZiSUEgCEKJkxSpekwiBboDiQYzsfQU0A9qHAZJDl1gRTZ0IMap/IF9yGw7w76zZu9IOahJQHBpFwU16EGNH21/veO8we9Xj5kjKW750O+LfBvUOR4YgZF1FbdRqujJLbeK9y9MOePgRo5VNo77P2flb9WXBHYBFJ0lRb8//3+K9pLv/87bc/3o6z6TypzrWoeWQDQ2Pu3aeYrdAIyplRMap2CQUmMipnL70v4YA+Pz9HsB2PLXxZlnY6e+sG4VZlcrDSqcDMJisC7RnR+jzPtVYRie4n721ZMulXEUOSkxgAhUw2iUhqeARadkt3r4fD09OhTpNN1UxEjGA7He3pqVgNei3zy8tLtXJuZ1LO5xYRpUyqJUB3b615Ty1VNv9nRKqmeyQgxYTSeju3ToqgeidLyRzZsAOpoFFBqoCR+ygPXsKaZCdQyByE0B+9r3ex4HfHf2HruqRPX7IHrhmZQlCZN1H897DO3SS8J7F8dBfDdX1z7B4D/ZkeHhwU2ajWb1bER4/lSr89elgXKTPvV9YDEfOnNIXLsD48QVbIRUiMokODZnL8SuXiVLoM7KMhDUTk39FiLk77u0ihP98UkEFVkoHQjIw85Td7EzVAlSXXpM6MgEIj6J4Cr2puKOSSEccsT1VppZRqxcwtY0LZUuzzfD69vb1FdxNB+nE5nVsOYTFZKWYKmUXCONXyItMpWUbJ20wi3k7noRVVtbms9HoD612WZQRbqAiVrTVRDEao+eX58PJc50nLSAjIFu31tTFdpJTVdCplRFTGANdIhgroMR7v4fnl9XzKHmoGKSKjjArNLBIjqLB5tMXTQUyjWCYVKQGYhmdOkOTKscJN8xcRNWTK1QcMALLSJvyau+C9dvPJxMgdULI/vFPo1wUrgsir1p/rzMlNQ1q7iKvb5eMU7K2tmVBXO2jLwgGwk5t/YgnvUBjgRrn7pJOHaCbWNKkbeOuxFvPpEG/hJ66MgR/pISISEdBLYPSoRrqm4AtXO+iSA7rZgB8O6SpcP51Nd7vT3Z+/LF+GpkoikMUUokwRaJ1K0k9Lf352K+WpVNSawpEpXUS1FEIJdaYEAywJlpQgI0XNzEzERFHFRE+nxcwOpcphxmGe6+Tux+N0PJ/cMyIUUtRM5DA9PdXDVGu1MkFLtaHCFLUQqVYAMbNSSkScT82zC1hEU1KQZgpVOxzKVOZ5tqkenp7mQzUzKVJqDebUpG71yIsVMx01lkqpp9NJWIYACCHVSimgzvPT9+ObR9RSrIAwAsFk6uLeOluyOZYg6sGsJJPQYXoLBDAaAdFASiKhkCANkraW2ljfyPXlXBzDj17cO7Xl/YfLn5dNaD/rRNaMROUmLLgyHRAbQe46AiNXXGwjht2BpgA2BkhsHiUAyICAjI+I9bbzt9teN+kbMpM/O6WvMnHgqLc//6Fqf3v+ygp4Ibt4jMX8hL1wr5XJjs37dje4Gcp4omZm5fIsrk95eOwy870JeWFF/1Pj/BkhcvURfhyCRcb2la6g3ahVxnCkppBcPFS1QELyX9+/fcnnw+EQOapIC0eiYLIxDALa4r0oxYrVSYt5hgbqZM8xZzqdVnVhGnQ6lC8v/zWSs3vv81Tq0bqntz7qZBu1qplqX1qdxAbZHYSllqJS6jQdPCOJYVittCWkSs7FpExPT0+1VoPIJNN0sKpaR6WEMJWikkw1m15eEuxL2/gzE7Wmu0dGUka2taiqlDoTHUK1ogCZnkSxQiyt0yQSS8TSfOmpNtcCh1CNXMEAylqDfixIJURso9SRfZrJutw2a8Vuvvy32oMtbddylP/cpkxKXgwlESE6UnOU214FRo4lIIqHwbLrErhhlXnQ7qJ7xy+3D9dAlZtquXcPZGdl/QL3xadNV8jp1iT9BS3mAcL9+HwZXr2V2AmDu1zs5uWp3JmW8qBg3b2RukmEn31CD+/lI5zvXRtX19tzhi4Woz7gWqFb1bR+P34XwfM8HaZa5jqZGTSJ0/GskLlOtRQhRVjqVEopxRguItUKDzy3ktmYrMXInFSneS6q7m6C50M9TDUzowfde0tvAVK6F1ElD2prRoaiqOHpABVLNWoKCkVVgpnAs32BipnN8zzXSddqABQtMEAyc+Q3wrKslQtFpOj57O6eYILBPByel2VpkZFhLIaiCLO6eDczMW2t9d7rPEktvXWGJ82Tp+7n7rBJSz11N7ON6k1yKLZjbQ+/nmxgv2AQHFx1kJ+bBx95pj/Zq/bCZdNirt/ul8GWTxBICiNTrQCXkEAoUAAP5jvlOwEL0Bgi9aOR3GfV3dzGWqjq4pP4fOV+iIfvbvmm+we9jbzC8vBC3L2PvwHulUdGznBqmUaEZwoZsTItkyNOIPdW3/bhMtLcFvnl302g1M+DtLz1JX0AIb+7J9kLuBvqIFUTgijQVDOBRKaU2aGn1k+n06Ri1UDHgsOXp3BkD6lTKYMxp0b0s8dhNjNzJiKnaqqHzCw69+x10OwiNbspS5nK9ARJThBPPyAj2uLI1FQDbaoDdSulWBExa+liddxpbk8vBdM8jyegqoOmd9SoVhvxr5LFjGkMUaHUc1tk5RAjI90dYhGBUtkcVJDR6VwooEpsxL2Z2bxPh3kQrXhmizwtS3PvoxphEtAUNUjQhxdmrOvrZJIENa/miF4KBA+oj6TJJ+LiBxMDnxoadxoNAAoU8N3lMn2gKIEQKcINLOJNruIW8rI+yfFTkkO+xKUgya3n6KF8Gcc+mb63SsqN8bHiQzeE3vf3PgjxHhJ0AuD7qnW7Ye2X2I2IuZA/fjzsTxvlgRKYsjfzNj76ANbHjOt+lbvoocsYrsD1ftyKBExEPkLI7izq95387D1dnHYqWBP5N5ufHOU5FQoqlZHUWjLzvCyvhtl0wpMIEH0EtizebVGZazFELAIu7TxPX0UkWouIWqtqtBZaTShVbapGihJOV0idgCyqSMMkambiGMxPmVlrXZaFZJkOwqhlVnaYQgeTrpaqNM1MRG4cGiFILUqBeqoWgEJUUTGhjGAeqmLASREr+2fvfQnn0vu5R4xyCdI8e+swJcTdPdMZgLp7FYPKeVmWlqdl6elQkEwyEcZMKgQpqQRVVsRDVImA2FpWcX0tNqjUZQ1kMojKRm+2mwC79/gAi7nsbfuTH2o3suUKiUis9Fe5j9UcshcAqMIBkKwPao0Lu/R/7fWy3IQCrIUXRycPZIdhI73eD3jbNe9EpKwrLh/O/0083F9knyR84Q++FXCrg5w3/DXrstWbEiIjv+rWUHqnSvy5xhVTvgE4SEoKt1QOIK6db/vqNqSHF02sGdo3UyTxg0oF+/N/XWjumty9dSFQVqTGNBOjGGIEI1u2Bd6f6vQ8zfNcxay5q0IWMVgxMykUqMK0RrA1Z5oqU9ZIRUEWpICqVsRahrgKcvBIjcRM01pKwSQRPMzPPVyK5dFGme3jaVHPzERIIIYAUn0ioiM8lqpVIRFRFGXUzJ5NclATpBUTgXsEneQoHVtMpsPBA1iBM7QePTtwcX6pAAAgAElEQVRF1ayU4jJo2Ib/MgEwoUpPeG+tR/fl26mdzj1StcwpOgLPxjIbsS6hF0BXQgamgdRtIQ06DoXd5c2P6b3N8I/0EVysnh/NDW7t8vn61Z2mzm33lotlNH51Pe9u7+WurQjfD1CYG2tpzBAApDKHmb7XDwa/3Y9JGH7YtkveIbB6+zkvLjNlXC721xtK7zOjAGiRnpT1EZCDSdLq+przKghW2SFpqdt7wlW+7I28YeZyhPk9FjWfPMqLXP9TjRu90q6NUKsxPA1ARSBwSuvLifz+9vb1cDhM06TiQPM0G5RGzEwRwqMepuZdM+Z5nqZ5BMWxlEwHTNUkJSVNihgykYBp4aBiUboCYDCPPLXupJ7pKUnmt3bOzLlOvrQEBTkjUSXBCF96OyCqmkJSxzPMUoqEAOlJkgkElTR3r3PtTEDE1EahgRSYZHpwjfV0JrByRrXWIgKqYoVEgt76svTexE+tteA0QzWhmQO0WEHb8W5XYgOgQCiEaIKXsK7hFMgdmf5Y5CoEHyCmKT/HpXj7uvf/vWrQW2jvmA5BSRnCccVilArxEWY8EpoupXjv+idj1cS3yU/ycwx2o/jb3LPAFuk6AoV13dR38uXeAPyg/w/4f38m4uZ6zjW8eKxr+ctEzGbarC68tcnKpT7c0lzB3VBeChXtYBHFtr2Qobc3xg1mG9rk5rUbLoaf1GU+2ax+Rty8j6rctp3tt7JKcYFMpQx78PR6+mN+m2qRaS4FCVJMRDxC4CKW6cUtkzoBQApqrWSwSwQBNYzECxlPTyGEegZUnGGqAge0a0bEGV3CTtlGXN4fvjDyGWjLWYQi4opsmtmhqyZkxiJaTBJZpIgQRZFKh6p6BpBiNZO0ku65Upcw0r2HxsQId3d3MvYxEZ4ZZLU5sg+ZujQ/Lu18bhSTAiH6IL1SGEzX6G2MqbLa3HLFAkgWUQ51UlKGMXYBNAQDGLunULm83F/SZPcozMoDSwgVSWAkgQBgUMRyeD7JAGelYNSV+IlLYFWpiK1S1Wg35af3X2wVRobyMnTMS28KwTrYd3P7om7dtk/ky0erg4/LqABJ0fU2xi//+goElw+3lrAkIESSsVmnu293sXCbNXXp8oKGEPkZuvWu3cmXy1zZP7WfsaF486YvN7j2emHyGRMiImCwWqLHaztPx7fD81xr1WwQnXJqHe79qUips6gcW6vFilhzD7JOBqj7ImpMT2opBmEGIBiZLENCV60pCVVnp1DFLLC4u2fr4ZlBKTYfez+fmxZBsgO0YhKTVUhJqLLWydbUNaaJjRA4MYVZNqbWaZqWyB5BERIeozyCiEjPpUe4N1ICghHXpwqy1lp6J6K1tvQmWk5t6T16l1pnVrw1d3edDpXqGbrW8JYB/3KL1t2qcKyOAQzzCQO1gV029otD5SfiYn7BcL7OJUHc8htwg5y3OTAgobB1UO+p6a5tnY23c/Jh26tsl5Hsoc/3PeyPiN7bep9fUTZh9OhJJYYpuOlHeqPI8OK2fmAo/dSjH8/ykSfnIiI3q5EYfn4x1RGDJCIiyoi+f+WZaWbYKs6E4FInx7AW4t5spV9hwbiO8FEU+SeuBABbJSPuFJnLGNJg2Cji1xlQVBSMTMEp/W05fTu9muncypenaZ69Q2oiUkbZWZKdqaqlFCCkDzAj6B4ROtAaMc8uImLQVFWFQTQEJQdfFUHlEn5s5+YSkBQtdVYtx2+tp0woCfeUQbxS5hndVVUMIiZCSe7vjqSKkb15WNVI6ehP8zPI3hoSpRQ18aUlPRPUzaxVVTN3r1ZU1dPPbYmEs7+9vWVHnV5gRQgxjKTWkdMDE2FShoUho86vjQxYcv234pqjKrSO+OqbMlgysg9vtpA92LlHYfbf3p3PzTWB3f50WaK35QRv4v3G891+kh/Ju/1UvGgx62euYhS3ysW+o5XjbRsw9rN3vf1bmSV8P70/gQv2GtOD8riyPf3L2bea1whWuY724TV+sW2ZJGuOsggA2+6WKYRCRTnizW92lQ0AH1oyLst4y0b5RS33bnrhnSjhVgjh1/q/dHM5aGajVjxEzaxHnJd2XM4tI0U78+w9mBQ4O5nzPAFYpcmO5mLQGw8S9dYG6JoZKhy8QVZ1rqI6grkyLCjhCFZKoVpQU9Dpngkt00HLIUUp4kRm1ump1smsqmoRHbXQRwUYERuISCSX5i1yieznQc2g3X3xhcjhVCJjmDBmoivtRXqGp0eEJ0TEzHLp37+/9cjn5y+Ckk5JNSvMEeo9CBlEKBprwT6lDsMD2LLR9u4KcFBnpCAFoRmKHD6m2+36Khp27f0kwbvl+n4Frl8JAU3o7jRiTf3X9V5+NGffi7af1K04fHB7kXeRUBzSIW924r28eCRTLoJs6/DS9w9Qoe2sPSKZiMSt6vN3lWob4jgFmXFxzskasSZXv/XQYpiXt2si+3CDy/v7S9olA/2X2x7WF3KV2Lla04HUUejHVAo0EYolfPF+0CcWeAa817lyhLUJVE1kky9MFTWDmtVaBwVGaw1UETEpRSmqQrFcyYoKRVQU2rwVwZNVqaWFvq704qFSB7cVw0kKqmiYzqVMBTSDwlQB94QhqJMCAjURa+Gn5azTfG49BTNhRWVzxGY6wwEVcSpHZeFMz2TvS8+IdB1pTKmn02lZlv/1z/9dtAiEGWQqNQQygoKHMsIRf2xCCSkKV5iuDl+JYZ7BgBx5PmNmJFYNV3BNMN7v0so1Jfuy2dzvcO+c1qp6N1VWYXTHCyfXRZ6y/fkDaBWXC20rk6sk3UqxrYbG7ckPPz/88yI3yaFL8SOd5SJftqWRF1f46OuTwY/f3QwsV9q5vanz50XMnnp459DS/XUBQDJTRylVMdFkBKECZrax9Y0wE1UdnmxZw8Mu/Q53daho5jCRyKsqK9vedlXE7oT65chlWHsN89HzetAu2PT4TwKrDyuvptOlrLaKjoplQJqIaFG26NmX7q1Hz0anAFKKTJEQs5bRo6eCbgBrNcVkJrBCUpLLsmR0ETUFDJRMIeigqdB00NvV7PlUplo0YLG4KCkJVTEwpUVvy6mI4oXV7GBzAQaTkpgSzKJwsqjo6sI7ZzjRM479tHg/HCYRirDWShJqAknpjp6iRVWZzIiEI88taOWcLlRvXJbj+bgcavntHy99SaQznAwoREwIHVW4AMpYHwlqQSNgMgrdMdbofBmli2R7Bxcc5HOVfEyb/R5zWYp3B+8nwDuBssqg1aQcK3lQpo7px5WFWwUQMEPGjVEJ3+yscenBLFMGjzMzV5/k3gEk71GYy4B2kjFJ3NLQcehTMsjVHqX0XZXwVQDl7jMw+pPPdfzbwEJdWZAuQkL+ygoElzHh9hlBBzG4IIYix3TmGiHOFFkj6Pbr/wp2bL3eGFbXy/153O6ya90d+fEPLzzMu/Pfl6lVxZCHdFZV0QmBdu7Hevw6TTIVsZqJtx6T1K9zbb4s3gsAq4IcmRYenKYKgOmaqlpVixUTRXLUBmDKKEwEg4lYtalKPTO9uygOz0+w/ra0tnQK0pu7C1QiSy3CUEqmB5RmVE14KlRFTN1zRPG4RBo9I9FrfaFHQqdpAtXde89MJC3FhzWkyYwABWpe6jFOcW5vv7+1t9ep6PM//2lr2E1kOocRjc3JKkkgdSgKEKalAYCB5CWg7rKL6OU97qwn8jEQ8/7z5cMFcLnbnzKxEqCsZ4Lcs0U9WHjvFyNF4hIdrozhiZK0qw89AQsOyFfBFLlVfUi959PdKUekIO9w0e155M2ZP14sN07uy0/kg19drbO1RvDQM+5tDt6G6P1bbZjE7weRmSMD7zpokQiGMzPHgtl+kHyEvb/XTbBtAheq5/3BHw51D8rsYZrHJ3P9dzeem/l20/nVja6q1YoVYcTp29vpdHJvJN3b6+vr2/F7DxIKUQKDLOrUvfVIytLCIzOQtESBFliJUS9XBVpUBsmbpCAQJgrTQhsZU1MxVe19ST9rhogYRIWZDRHe+mqrBiPC6aPQVVCb59J7Z2QQpqIFKmqzZxyX9rqckqKltubfz8cQHeXoEqTayAsUVYoMnuBlOb2+feu9/+Mf//znP/9pMFUdLE1q6/kKEd2s5n3w3JrjdiV4vgiCdYe+3Rv2wuK9WSFXFPZmDVxzWXZ48I0icNs+kTIPF5Ny3dglC3LlAxfeOH2VGAsI1LvBA5c43cftowwajjCZ+xV+N+b84PjjRffut7t/j2xCvvco/R1t2LTcLG0RmBlwTQa9qKkZAPVjDP7aPjIsf6bJLmycW1jBz1/rE416tIgOjFmVAEopRRFcSLTWjhBL7fNUSYdkZj1UhC/uPc8QszSiAygmk04mklzDVquYqbY4GwlBgFWqiGSEu2M1M0OomdnDezuHe4G4t2AKkfTT8U0iiglcbaoAMqiqMIvo7r25Q0SsRFV21dkADTSIwdB6JM+qevJ2XFopJQWqBrHuuXiLRIgcl3Z07+Hn85mRX7+8PD8fVCSEqmqwlCR1ZB0R0FvPLi+KMEd1khvRsBcZ71EV7LaQW7HyY0V1Pxl+MMHeaSzKi9F0v43f2Cg5Ki/FMLdzDSZUHaVSh4W108V49aP9uQmvqrJhhBjqzJ2nZx1q3PX8Z6+13i/v18iln79dxIy66OQ2Ay5Wn9zrhEkH7hc8yVuH3Y1f4JcFzaXzuy3uYVuZzD9wc77rcxViQmZmkVJMUajMFsnTyRS/5dfy9GSqhESqB7unmUgRQNK7pPBQK9SBc/dlWWp1qhzqVOoTkUkOrRpEJpICsYHBmhkj+ukcEYdamqq0Lsg6iWUVGcVhNcDsXVWnp6qq5/N5pB203lMtBVj62SNpplU0z97LPGfrr6+vpZSeCDGSqjUtOtnDz0tnSkcuy3LyfjqdT+ejmf728sVETv1c5RmqTqdAyhqjWgY1HotoXH2RFGKQQD8mBrpIkIfmz8O58fDI3XZ96Za80Xa3c7Ye3mksKRfYDrhEpq8n7/0/wAYiklQERMkQUYPkaptALkMS2YrSPm4XYHW3lnIb7278OgJYR9GSHTfuj6f0R1jMwyXD94/0bxcxFyVFVUdUuqr0HlyX7bYXbelaP7PmH7afFDd3+9748Pm13ov5z08WAUzoyKQQtVZTXc6v3kMmjcQSfgBg5bi0wnAi1YbbNwkVk6KRcIipCqrHObJbcTGdSqliOigPMkcOg9UiIiuzDZsxi+kEK6VMmTzMBpKspodpfj5MU6mCdHdVNatJLr1lYCq1zIfX86kzQtQ9AwiJEDmeTk/Q1vr5vJTCzGzJalW1tKX3oCqa57ktnVgyW4/v379jac/PX+ZDnUo1K51gxggaHs8yESKSHP6xQfdBUgENhMCuVNAfrIS745c/P1I/Pzmyky8U+YF6+0kjBxPvoE3FZbXvghyUAzLZqpQDOvKeGTnUlisIQOrtet4P60KC97DlIFRfkyGvWOe+t3VFSG5K3KpDcUDXH/TM24SedRB84H3/0yLm9sX8+B1EdLOKIWJGPAzRe19hFyo0ZS0z8MCbiEea5xVquv3wM1JmDQP/88rnZ1vJbYug6VoxgSK1Vi3V+ymYlnpu/fc/3gxWfquqjN5khXjRYwFQa315eRlFxeo08auEIqKjJKjp3lVFrNaa3Zs3MOYyUVeVJpYcnYiaM0XKPM8G6d4U8nJ4qpNFd9Hy/DzVaWq9e4boJEj3FCsURXJIuqqaCShEp0xQFFJbj7d2psezmCicyIhalKYOad1D+HZ+Ox6PX0v9x9eXQymHqWLW39/OFAwgTlXXaF2SjE1n0KuPBlBcY5Y+ell/9vjDN/t+s/kVBXlnLCiInVqjhCCVWBPZbl1Egg4xpW0FVEQ2/87odz1r/O+2tMDO9XQHCZOrAEoyZK0uT8hD0Gig58SttTiSVz642zv8JdcbfYeC/VtazN3u8cE5thcWw/BZndbjhyky1gc5qhd+tFk9PPjLttJgpf188L/QVuE1POyysp6p6jzPuXSSPePbt29Fy+FwIMqstapANcHIZMKAwYNJEc+koNRKFYEE2JcGsJfyNB/GK47U5iMIQEhqMaGawCqmhCheXl4sce5FwkvVagWeSZY6Q3U5n91dS8nE0s7n7imA2dJaD0zPBwrPzRlsCHckZMk8n5uDJTJaF7EUnHpqCMQal9Y9ei9Fn5+fv758OcwzRlQhPSDOzOGtJUHNMngANgxme4z4k6HcPzkZHu4udxvbR0r0J/2LyB6gCaJcydUIQKly6zDaXeISr39vsl2P3DocrpraVfSsJtDlK+pwx3HTOAYhlgBJ5ibFdBzBltMkAw1aERZ8KGE+YdO7bX+10/qdhXzBYsZ6vshIgWUOQWgJjoJKFy3rZ8zm/UUvx39oYe0Nsb3s+0lR9cNdbtuMRTjmGDNTlUVKTphqUdVo/dyOf7wdnnutVVirqaoCvXh6Zp778vz0kpkRHpEZgaQjpYtHejufVD2zmo14XDL70sRsPGGzNZ5Ni7WlmygsLU10pQSyWmTwRREJRake7B49EMkyVc88HpdTb09Jqry+HiVl4PSeXM6tewBYWke2+TAleTovOqrT9lzakpnPT/NvL88vT/NsNaL3Hiols61RTSMWnCM8KqhrYO4+7/jn38KdXPhES/1or8KjyfNutgAbrdKjAdxPg2G4Ppgka3GO6yUoWGPIRuyVXkkI3g97KKxcY8M2t8kAjy7ZD0JN5NXNe7Obbnd6hSaGIrNm8n78oD5veZstLH8H3PsQe7v4BVUVgog+3EyZaapbVdq1hzs/9E9e9L0FuP/qh3LnF1Sh/U6yhwb3HUVExEhOhk1WpAy+vFprQk7LGexPzYg8HMS0ABhZy5nJRNG1jfF7C5e0IqlVVTrITJBF1CM3qlEFRBW11lFQydsydEZVFBQCPdykUNJHIls1jQxmqFINkkuP1oNipUykmM1PT/z+7XXpqYo0CQLQBM7Nq8npvEgxmL6dTtGdoGcg+fL89Px8MIUJRM2BasyFQ7j07ICKGGQwaSu2eoPko4rsP3pf+53m51/3fm78UCo9tNzfv/ePGmVE/1xVteuWvDqPuPoW4t7783g8yMwYcRJ3CJQO2hbhu+Tzx00+gHM+tk4+6Ofd6f8Jp/V1EQ59UORP5Ub9AvQ72t3MkC0f/69qYyXcXEtAMViAkhmSkRlMLzoNtWJZzhExT0VElmUxlNfX1zZNHjlNE0dxSLFg/v7tuyrmOk3TJKS3rirFjLCn5y9TNVVN76oKZGTOzy+ZKSln7xFRplqmaon56VkFQVRjsUPvCxMpTEq1KQXLaWnep2myUpLMxOvr96SUOiPZM/zcPDLBZRkmVTUzq5Xu7g7R42l5efl6mKe3/H5uS2YcT8eXl6d//tdvXw7PwjQhDO4OnS6bASkQYwqlrrUIeeEJWl+TbvnT90DDIwv983lyZ3fsleIdxHuvKf+8UvwjXHIlKFnpqmRkU8FGrrhAtmTaSz/Utc8HiYiX54CElN2lH565p2q8F8E3Ntc76ZyZ5YMt/yOA+f3jKh9t4L+8qh8aLNfRrwbnX4l9yFWzvl59nyaLKwz0l7WPtBiCQ22RQbg5Uvw4qO7M3dw9Ew3NIL2g95LSqNIzBJbJWgVayDiel/O5HQ6HUe/sME1Y85cmKyUzrZgACGc6rdC7qB5KXWQtCNmG385MM0stVKWrFhlVqanm4cfzW+uhZlQ7tS5aWo8UlFJ6ZHOPYGttWXrzcA8JVy1BJqiqoCK5LCeTp1rn83Hp7TSL/ePlyz++fH2yoosjSWEmPD0yByn/EB8rEAAIVWWlyRsqwYhq1eQ+pPMhhrKXCPs/91rJ3ZnvDeS7Dw9VlbsPD/982FKSu9hUkmSQkkIlE8yxuehgFIVcOIo/dOms7cKoI5DV+Ho3Htnc7SIiK8S+72H3YeWlGK4Y6md3915uPMYx/hZDaS9l9kbsT/bwkTr60fl37Wd+9ZeIm4daTPpaN0eVmwYXCT5Nk6kIDrKG56VoTfL1fKpRCfXgINhKUWoUUc+xrauYAEi1EC2lRvAU3d2LopplJon2/Q3AoU7VymQrmH1czu7+9fmFKoBm955RSvHmWmzp7bwsHpKiC9QS3bP5eYm0WpbuJ2+gRqaDGSvxfPc8Hb+TLFMd5tg0TcfjcTkfn8pBkuz5j398/efXL3PRSVTniqCKmpl7z9TYEhZvIZUtP3iApgIQHJTiOxz0vSWOfw/1fw/fXPTuf7/lCrLcjHxNdBJSOAo5CKk5crTuHOfXmNVLn9ccS5HtGY7dVNdyz0PQrOVYLyD0QHn5nn3q0a0OxUc+Ybr5AJd4cObfayjt8adbo/ezCbGXMtut/qDtlZRPZtsv21x/sgnJZBYAkiOnvJgCOBwmM1kWkKxaI+J0Ok9TEFprqpZRiz4gc6kQk5EEqOLucW5TQssUnr0vEaEGhZSiX56f/XQysxa+eC+lHA6HwZGQmYsv7tlrXVmB1U7LWXp5ezud2uLuSXHIPD2FaGp2svXewru7iDXvJLWKd5Kg+AhqUtXeOzJA9vDsiU73Vos9TfPL03O1NKgBzIBCi3iLiH61BXCJQLu8suSey27oPw8f8aO3/P7g59LnzuC6GE0Xb+N7jWavDf2kaszNST2c1tuMFq4p1muDCPNCnQkME2kb4UiGvEtkUY5A4fGny2D4XMXSpXLG+ht9TwwLfOS12+5LP1x9O/fZ7RN+Zyg9/v3f0G5fxs9iIuSaIvYzZvajC30yhmv7C0WPiA5Cj8wMClOENEFEFAGKTtO0xj4FenatE0tZMt19FKiGJCSsTLDSu/O8HA6TezKyTocILsvpdDqJ8OnpSQpIGUxOZhaR3V3UnAxnEqVOrefb6/dSJwAJfoEsvWW0f337vSUnm5yBU4sUTw9i6e3c3DNsnkzl3FyEtc4QmeeZnI/nhSJWKyLCe7hnEsneukn58tuX//r6WwHFkWwKATQhQRswE0lAV5BfVEQyUmSEx64Oso39Xq+k/I/e9U++9/2Zn/Sw7+pOrPwl02PUwOYt3bSIyAigkdXHczG8U6C8CIh7+GOHkeRg7d2oGFZTfRv9ptQ8busz/7OAyUdy+wEW88GF/7L2iU3773TyUftP6Smfj0GZAUAVahARE9CjPh8o9HAzG1FzqloOT5npSc8wk8lMSEZwWRB5Op2mUss8aZ0SLmJvx/MoY1RrVVUmPH3p3tyhKqTVMk2Tt34+n82s9z40l3me397efv/2R2aKmdYiIkVkfp4nqGrJzOXc0izVaNE8nqAUnNuiCqi18OfyPJxcNJ0O83I694hlWVqPoqYotZavLy8vzwdGL1XRW+t+mL4C8OzQMjzlAFwViQQri0oIJXMcu1LY4RrtvjY+QiUftof6y8UMeQ/BYBMl8k7v/mRS7ZSaT1FhlUEVnrKWDdmhARmD7/xWQxkIcOxqm1yWtayCBLg63i7SmSL7h7YNjJqSJO0DreT9g5Vbmov3t3T9uNcY/hMi5hp+SMDuXuqlmoysRmGSgyxtjWK+Sx39oY39kQrzyQx7f/Dn7+w9eE8yduNUMCGqFXQIRQtUqTLqlxQRMcmQBlBFqRIp6MIyaJlWsifKsrx6sC/t8JRfPUpBD//j+BqtPz8/H758FeG5ZffFzEqNWmczTXdVhUpv3sPLVKJnVa3zVKYqZ+0tjuf29R+/gRqiIQiYqjqQgAvfTsdaq5j2Fog8Lcvx9fTy5Us799b89XQ2Yy1zLQUey7JIIFovnvNB5ypPh2meq5lRxEb1AC4hSYCh8C4izBRVo/j6/nuAZaW83RjjZJU0d3TND+Hey1e3S2gNHlF9/BPdQSQPTCFu9vyngOsw6Uhi8IaN4Lrb/OaRKT5qto1Ma+W6RKlAiuqVJwQXy4TXBSIAESRGJYWdi0l0zabeO4z04oUiOfx0IsIkkCGC1ZM12vbDD2Dsm4M3qtBOE8SN7Ltrf4OIoVwlnCiTWmS4kkQpORgYdqHVmyAmQqT+ggZysWbfz79bAOjf1W5+pgcR0QRJAXqw55rJSvH0fijTbKUrzAwu6RKtg9Q6UE3Sw8VUs3U2XyAg9PvxrYj23sO7lTK9zIephOfSTq23qdg5psmmw1SPrb2e3p7aISJOx4WB+WmaSj0dvy/fvpGshxliQYlkWM30U9AAEVBVp7m9ng6HOmgK27mfT8uyLF+//NZbT/LteDRVA9Pj7XQ8f/8+Pz2Z6Hywp0Odinz9Ug9fXrRWZapmnaQUdc/w1Az2ZAARIMSEGSC36poxdukEAB1eDXvHP/Jn28/AwFc7aD+F3rlE34uh+2sFRjFujMV22XU2T8AwdmytYSBClLWyC1W2SrA3XQ/FJPYXHpfaHXi/rrm5/6/w+XZOAjZyOC4DWweva0HFuycje6f13n2+e668gmt7C21tf5+hNIxolVXykbxyUo6tekPa10BPEZH801PqIzzv/cFfcDrsO/8Ex7n7ybYlrGjrgHt7j6dKVTUzQZFoqs8heYwEkMjwjEyzIiBHQZwYxdX0dDqNzfnUlt9KCef5fA7PHg4KRb1nO39/mqcefj4tatPT/PR26t+Oby8mX377Ld/evr1++/r169Pzbz17JiLi5fAUJRvp7iRHRm9EnM/njGitZSAilMKIkTMFIKJnpDO9tfSOnGutTwebis3VDs/P8zybInoXES1FPNyTZCR6SERPkYRegERyzBKuvEJrKJooP1cgHrwFEfn56TPe0z64YcWeby2Qh2/59nVfTtg5pwTywa4+IJW1Xsu6N/7YozHg3pFRfbdx3s1MEfkUebnHdMa4V3j7/Q1eQ8lu+ny86P6zWMwqQclRrA4qo3opMvN8Pm/7xnbPAlB/FgT+6TZkxK9F3P1w1/qoDV/jhYyWK3t2KaUUNVAFXVWVwtJrraWUk7fl7ejBaQLAzJzmp/EW3T18OdR5mqbqLiJJX5pEhArsUBUSxNKWb69v6Xj6+l9F7eXLbx3mhCwAACAASURBVEn79u3bubVvx1PzpNjx3ACU+pSU8+Lz85NUHF9fl2XpvTePiFhaG4yoF017nuday/n8Nj+/iLCfo3nz1oV8fn42lWr1MNXDVKapzNWIaC0UHBEwGdHCg0wo0Txk5L4SHWKjCIFBBsf0lSzhR57Euyl++XPw++KiO3xgF6+qJVbNZT1tzJYN5Xj/q/3nK0yzHaSsZVjHqt/nanPnoV+lj/DK0rCmbN2NNm/Kv44HksRuPovcz8xb8Ggv/j5se73oLsdyFxH42QraSllxCy28af8BuFdWYpNhkCJ778uy7NnGKMhMUSL9R8XXfra9dyv+JEy4DftHWvHHEKCs5bKkiOoKB2hRmXQUZk4JLaaqkiYqomYkGyQlwUGtqUwvJkCmh9oELS0cQEQs5w547zFN04ETZpViavV4Wua5Hp6f3l5Pr6dzqk3PL62d//X762lZpFb3TIhNOLclM5elvx7ffv/2jRTPviw9ydaau5sUUQrVVJ+eDqqqWpTZlvb/8/auzZIkx3XgOe6RWffe7pkBBiAIEgAFCBRX2qW0y/2wtv/f9Af2m9ZsJfEhkkajBsA8uu+tynA/+8Ejs7Iet6dnADJsrKduVlZmZEaEh/tx9+Mvx/eWaCanHx7maZpaYJ79zePD4WF2N2SAvXkrZXUpWrz06nyNOGHKImSkpKhQkSySxiFoSli8UkXs+7crtfTWu7TOE5xP+zj1dyt+UJNOysRmN912w0dhGKZoFazpQl9v7LA960IF1WG94G7q2ev+490jnL/aCYsbX/NV7YQVELs69fry5+yfe8R//woJBKstxByFAaVlWcpQUuXWpATQGAn7uOH81nZlSN8e/K5X2+bfhvu8KmXWKUajlEVI4KwrsJFydEfjBOPkrfdu1OEwuaaIYOrx4eH5dMqAlIfJmk2n0+nl+N7hbObRM3g8HpdT9EM+8cHa9HzsD4/ewEU49fjtl98A5u4vpwXNxTa3g1yn5+ev373vvbf58P53v/3it19WtsHpdFp6PxwOPU6VkVrEvI+Pj22aMtOdx+Px629+m12fffr2aXoyqLX28DAT+WCYD5O7I2GeD4dD9gtOXAAJLT23VxcQcsS5JbWmCO837rKlPkoD3QZoU0zKKH9tv3rNvr497e6H1yZSVTqVRN5ZbJen2kBGcpxrQqyMCj5KqGuTDnf7evUUN36PCxk63vx+77y41vnjvorD/pyLe501l3NZjirUedXJf40cJRAacDYq2XdbromOoaIWUPQH3rP4QdDuW5susZjbFM3bC0ZPWFV2G9DAtnVnppQ17dlTLYxTvQ2nvXl6SPHLb9715WhvHh7n+Xg8ZgoOaln6MZek83Q6uTvkmblgscWOLw57eT6+JPT88vL+/Uukmk3LsphPL8vp8x/9QLLjckLy3fOLpHmef/fbr479iEgYM/N4PPaIw+Hw9s2nzXnqy3Ls09zevn0C8OWXv11Op8xu8MODvX18fHp8NOXULAPzoT36NDsrClnSsnQKyF7QSIrFCdR770rSK37URi3tO3VQJTV4fvfKfJdq/hmauVJmcSMmNr/nqoTcKYf2kZPntkDKvZNGtrVhsPMWDrkiQZv5MlQqUlc8L2cn7Nq+tXvjLpfGDG/EaG5vieDecNpJsLNJCyRoCVA1zrgUxP/yoXeZsrGBkzSj2bD0VwN4uNzMLLh8pwzJD952wJPfyT6qdte+vTry2hwq2anV3kFE5ciLPgx2ZCRS9OQES4PPIg8kQzgej+9i6aeYDwcAtcGdTicH2+Hh5XR8fn6R5Da7+zw/0OxlOfV3KfE3v/uqx8nMpnZ4fPxkmqbl/TEZL8f46suvj8fjmzdvTh29Lz3xP3/7m3me07DVhGutAXjz9EDKj2YJk52eX47H41e/+6qrv3nz5u3Tm6dDO7SJlJnmNgX1eJgnU0Q/TDYdHnPRu+fnh8dDxaomFBFBy8SSUkKeMFPKjOXnLXjiXOBhbD9/AGhuXyLidtRGge4rZpbLgf5IQ2lAtjmIkJIwXaoMV7OoR5rJ1z1nTdoaxX9Te33ecMnDq4tlfGvxYect2iDYVe++yOFeRcnIBNsucZbIe+f0TnOR4rxUB+oBFuD2ryxiVo+ZaPRWUsbM2jqoZ7BNSeMs3eEr/h73vS1OsO1R+4O4fB1Xqub37MkoCYTMLLmSmXMlKNOMVaU+iHTD1JpP81PmEuq9n54eMkFG9NM8Te7T8XiEipE3ez89PBwQGXE0HJD9FP10HDVGvnn3VWsNslOL06k/Pr45nU7W+MUXX3zxxReGUSFvWZZ3774GME0eEcdMM0zTDLqyn06nefK52dLx/suvK37vcWph9vaTp7ePT605kXE6RmZmPxyeDpOh91OcvPPtmyknO+m0GkSQlIhM7119wBOeCdJgJHyUQyX2NtGmgJwL413mQ3+kmbNHc25/UhH6V6bEeq87V7ueADu14opTqgqkXYSRXCrpks4wLwCF4AakwUD4zcI+Tz9dRsRJO5b73Qznt0buAkCOor9XZ4wyCRw1Ecb19wrNPeevaFC/7O2/SnTvwL130+JsK2E64/lM2lrS4qPFypUtg2vQ7g4is//t3WteTeI7U/ND81sAzYzIzKSyykOWUuONbpCYiWaYnPPDwZtF6iAd+9JjOJJSnKZDZsrNn55IRoQ5j8djRmRmLH3zLLRp+ubrL5fT6fHTQ8Kaz8/Pz5l4//59m/3NmzdOs+YR8f79+2Yg+fbt28NhKo5Bb4yI98/Px97d9OX7U3855tIJe/v4MM8zm8/z/Pbt2zY5U1IsGVjC3WlL5vQ4N+NEcFkWm+Z5eujLsmkiZlPvWHKhoGSScCdBTIkwJmHlU7oY1t3nbQntNVNcrKj7f2J1994O+n6GcE/actmNxKCkvTdRLmQiSdgO/MkKKnllju2uKYkaOdVbCiZJ1vre7Zf7l7DfGjehM04Y8m7nj79ywK13Hv/jHUB6RVWcN2iAaRdDywu8bN+rav/iIqaEd/27v72GIIk18koStJPOu1fzPQGUvdpy+2Hfw9td8SNBnP3B9frGtbZhEC4wM7NnzsMrabREa21u0zRNBjBlTLL5weK0ZIaZZ+D9y/PxeHSfDvODuwMHe/P09ddfS3p+Pvben999U8Ww3z4+HeYpo0tpRDPMzUwVr8uIxQzNKAUdRmSGoS/H/vLyXCbS6XR6fnkm+b4vAKR8fHx8+/Tm8fHRmiOlZo+PD6215eW59wTQzOd57r0HA5O/efMJgFM/UjlNB2VXH7zUGLajeqWh56qMbPzNH/aJvi7Q75q0qwJ1/lVyFLS/Pfk1CjStbedV2QmFS88L7qy6cbgqnd65/kbXsDuYBDM3fU26mMN323eDF1dN5GJuV6GZ+y85mWdcifdV+101yEvi8Wp/SBHDVZDgjLMkzcEVtUpq98bPEqc+JME0tnvr9kMe4qvPV/rLlTW0P/5hIbI/8gH5sp8EuomG3CZKsWRm2sM8wc1kmpoBmSHRzB4fZzOL3qVsrR2Pp+WIYwoMow5zMzYw589/0Hs/zO107MdTvH//AgUNjebQ8eV9Zi6nY++9+QGZ75+/eXl5QfaCWiIC89R7z+gRcTw+A2itSTpM/vDw4MTj4+ObhzdOc7bWGt0AvHt+rx6ClmXJZUEKmZQiQj6yk4G0UfMejbaob9NPUgYiSiuHZQ+biBFIRrgyruuqjjd8YRnpIwylu19VSuFe9AwJstdVb1ipuIXJbOdQJMtRvIqekXx0r923U6ixsyLAYSlWIM321BfP8oGSuB8vX+r32a+BCLBEw87oSyXANVxNN4bCYP+9sUANFlUT42O0mI8xNG7PxxA0F3rshWJCbMNM8uLBTNIdKfjhxsuGG5myX/+4EUnfKmU+pgO7z4PlOiEnKARHikrvPZ3SBKC14hVVRE7NlUH35mzT/PbwWCdA8s8+fXh4WJZTAkRvpEgBT2/fPD08vryc1q0OZvb88s7tSVIPAcgFihN6n9zI9Hlyd/WYp+nN06OkgBrNP3tbAceZiYZDm6ZpmqeH5lTAhGYT3UJclmOPRbKIqOKrIfXM1lprs5lFhJdLPZFLl6TIzFRUhDMzUys6EPQiglup3V7VYj7evH1N7qzzAUmQaKtN9Mq+vV1qrTy9u85250stZtXCdGEyfFT8BYeiNP76UNEi4LJk3fabq7aTU6M/mwVxpdxt5tKoS7CCXxxH6+fX+/0H0NK4159/DUNJyo3/Yy8LgLJmd+ar2l30/mOWOi4Fynft5Hf9yYf6IAMYSjMSYoXbDZzbaCkEo5nD3Hyy4jbrvVf078PUWms5d01tnufj8fjyfMzjEk3TNFmzt0+HTE7O5vPDw1MglmUBPsvsAJYllji9vJyiq8fp8PCQmRVDrMxikMIoPuN13Kwty/Hl9Hw6nR4PD9M0NZt678g00OjNmG/evHv3rgiWVKzvYQDcp2manDQjxYjj0gGXCT1D2SMyIiMGwJlEDG42EgE6C9llXk3PD4/j1Vhv+4puNJFN9NTEix2TyrX5vL/atkULuZn1QJV52Aqk7VsV7rxXdnm/SsdNro4b6rht1Zn3c3J9hAtf0t1JuymC6zn7z/WwF5bZ+TE2ean99e9EaSDLJLm9eQULXjPv/auQORCZKi3wQ4tZr2Jj30Nq7H+7qdb3VL7v33b6UZB+HhhWtHyZ2zZ4z9xaa601gNEFZJvaYZ6tkWRmj1iWhWYoQfP09HQ8PQOYn97M83w6nZiaHuZ5ngkg4/HwMB1mggY+zI/T5NWeT8foiihq3W6NkuZ5LsTUafVhPrTyVBb03uPw/tnfv39/mGb35iDFpSujqwnyiUaSNhZt1XhrbSZJd3O6E1kai9wraVPKyKSSmZGZyiyjaikeP5jjMi7jWzSLV2XQeRVhzO9b82o7+cqTvb/ieXBXgbUZSquYSUmh1KXOIkk00fbW3gfiL7S6Qc6t7LJ9sou2p9km24Vg2leLH4+WAxonCaSxkhq4BQTsr3/7ru++0ovPeWNn7e9+b1n9q2gxZ8DFzvgEcJ2sxRzUoTe9/H0Uk/PtLstQ7eXOd734/i77TRIgzQKZRKMlZUklIgJQMqWQTAKNk03T5D3D3QGrwgPu7qaMfJjm6C7rrc2Hw+HYjr13d386zKdTz96tNaROyzOQ85s3h3ma57mI7tSKWBOSTnGi2WGeN19MceJOU4sIkja1GEmPXZHuNFEhCg529Rw1UZGZc5vdPfp49mma3Kc3D4+NPfqJKEVthBpCQhTTniBbwd0GGEVxbJ8hOU2Zt1jMay98+/NWiwGgImi6hNL2+3m1JDGSuS/M/PGTNav4pjSaSosp8t3L3iXk546RulRVtmYQYAbxjq9qLVqSIqbqAnbTeA340kqdvsLbKRlla1jNGgYJKQFprca2fwNDeNVVELyTtb21ki+4hB0+0LYT/jAippxea9L6hewwoGcJURN7rq+JZP3EMDzsBfdeDlvpNR96mCvzcr/g92/hdgP8sHH0rSesp21wej2yKbOxhZYAZ0Lo5fZjQktX64CZG5DJDCUymk0Jh2ny1gqLzYSNBdxai8zMSZIZlDlNnpm9L0lOXnVCAigw9pTLCbB2OPg0dYU5W/N59o1Dg3A3i7WslZubkLTH+VDS53Q6dXVJcACT1E/ZsxAYE5EGGgTD5Hx4aA8HV2A5nqpoqSMzOlleT0tlR5WoJh3lhjcxmZQX65QUzVHK+s5NU0rAtTP76sNV28ZslytYM2SPyq1B+zhH+nPjVTnvfxr/YkjnzLO82Vs6ZpZK05mse9eMTIcTXmItwUXWMoMiZ7O1lDWKE69q74L0kglb9E1pPWQJjeq7asWoVDNpjTKS6Qp2zWI1KuE+3iEvfOeo0jK84vddMxs3+cLBMsyb9IxrLQwA0F6vVvDtC+zcldcDIM0adCKLigkkEuqhvUAdmBIBGO5NHZJF/LQ+cNntvNX1bhXjWz3lSnbwlbSjD0sZUnZJoIGBzYM2wMX16dLVoUSap3nl2ZpCvXc25+RMuFyHw+FwOPTeAfQMMyv76+XlJWMpRpXj8XmeZzck5WRrhGlyZj9Gf2+QU8bGPJE6NH/wloAx3egl60IRfZ4Oy3LsvZ/WlNRmrT22Uz8t/ZiZINTMXOo+yZZcpGU5ZvalaMllRveJMGjJDMnoAqQlI1ozmLpZpALZKaS4wahIh5/Hn8w128WAKI2DeWcWr+1q/xiaPHydALH/ygu3La7clZucF9eximPdj/6tFHvNyh7qsGGLi9nNnHXJmZOLszR1hzGrGo5gRXpiwHAPQLW5SmBWtuSmO+wtJkmCQUMTsbWo9HbmzvD0cp8PNW/reU3bfT91XlUjifc1fl/EZU6D3RX77WNEycc03S73Ol74M8f6BZBA6oRhQwlDeA9Fbv3VxQcNI+sKrDo37hruCZG7n/cHv4e5lPtNcHQX4pliIzNNAUzpvoowkTR3Vvpfps8zADAbDat+Vw6aqqx0Op2AbM0kRiZSy7KQ/vDw4O4RC2mHwyHilAl3PhwcaqceEkotWuKUIXce2mRmnXnKE6I3mqCIrhBJMzcj3fo0RR/gQGZ6S0nO9vJilW81tXY4HJAxEYrop6VHB+BuJGKzRrN0FDjIUD0vSmm6GMcLDG4/DLe5S3fbhhTsBnGoJNggntXgWSdAAl6WShHgSd+iL+/b7SzSJeuLE8MYlFSRsoodN3idEyRFA7JUh8KRy8s2IgbVrp5u3Q7rrgN2yRjCbd0Xz6jwrtktdrN/gttPAThMuqDXvBBht1f5F8ViPjAfNlXJzCTej0a6utq6i1ztJ+f3+0FRsv15d7u708NLh/eHraRN8c7M3Ectk6pMM5KA0dQ5uONJkgGlwtBIuk1mnMwjIjNltBWoKlCG4LEvx+MxIqZpApDHo7dWAO3aYU3emnFub4TejNM0kd56d5h7pacZpWZtblNrrVsaBvdg80XZkVGuaxiTOWlSUlJELkvxV3W3w+S+ZI4gDplPnA9TrkHGbZS6FN28mKsyCwFIFr3r60SwH9eulFPcTujNQcnc7zdJuDborcrZn9WNYRgJ2BHRb7rt/u6bqnv7IOQggqpvE7SdgKzrVNDITnm3EnJAESWCqfSxxE0XjpvXrP4zLJC4W/hxj22/EuWYgGwV+tcVH0TRoL0JWf/4RybBf4uI+a5z4o6UUQNO+6vxNdNs+8U9BfUDWutr+ss2Vz6m56+JmNelNbIcdLtJmZlwr0iY1pyRAfM19K6eIiImJeW0OExPJJGiMFUxN0PIHAyL3pdYOmCt0X3Ecbdm7lNE9N4ln6aHeZ5IQt3cAEZodrx5eATYe9epk5yauxFJBZBq4vHYW2tOm7zJkzRIcermUGTkEktGz54RyxIR/jBN7QD17JSUcXyYHtzdhEHE23s9XWZCKvbYksUrHzFsm5arLFjf7brqhmp/h9loP6a4F5VLnhldCd++J2la8YsNQzkr74MKcjMrbFUw8fqedM9QAnAfdVBpOIKISFwR82mrSpKAydPO0TH36Fde65WktM1NdvZ2rWDu+bcXl1JimIjj7wsodMXGErJLxqwCmy+NzfsQxx/eo3R+mK0rl7fclvFAuO7tCd/tjju3wv7tfz/zB6/Lqf2VyxjelkKdkEyDiyBNRC+6VjL6ecoCIKwZIXghFGT5m0edIxLuhVfN8/z46CQjouPUzHsuVaNakvuI4ouI5l5phSSTlGCwZlNaUjLQxEov6qdTP8VpOdnDg5nN3nxm731ZlpfjS5unOC3H4zF7AGZksYVT2VzMSTNItiqZLcggReZY8601KJY8ahA15n652jbfXlk820zf4PMPDNMHBleI8iisZ0JSYWQkuRVZ3IVrbbujLlG5Tc3Bzfq8akzA723sqa6+Psy2mstsMaRgK7iY1RG74Pcf7uyLOelk3CKMq2ThCGr9Fi3jnKcpv8oRW4/znNupO9vth9dXnfwv6LTWuRMmy9VpjXLX1Tl5j2SUpMRLV8L2YGUH8jXKn7vP/DGyRmcg7Xydu1Nq23hZ7Hax3wSwgRASEGlmBuvKWmaZATdvVmhLRE/SaWRDZgBmNk3TBGvzofeeEJtlZixLWs5Ty5e+9E7ZGuoSvSN62ONTRJ+maTK3UI/FTM1nY6tipsWQv77EeHiYzZDZe4/eTwWit2ZVBM6VU5vgo/hJi3h5eYmIrnByCCb3jGU+HJZlUS4AzL2MuDpTUqYqldfdW2tmgdiPuJ3X2/3Cg9fxePvxujMozCqxC9kudrV4B0yZm+t6jPUrrLmv7SsfljUF9+6V62vdwaC+mfkVlXT1tMSgZN1E7fh33w3TII+JXYLoegUDci3D8CEpc5kHfn2arUqNhvJiYq7EF7BLxUEjSD/2F9pW0788X4yZ1AtJEwvLGvPmatFfYHXY8N2Lob1tV5J1e7ArK/oP9TQ3HbbbaoVVqrllJmCTTWaWIUWqRyAMIxNAyB6ttcgRSNLIZjabQZimSVJGZ4opB828ucfUzEQ2M6tI0sjl5WUBnqVcXo59nuc2m7XZqezCwI+5ehzNzFubpqnsl0osGr7GyAgp00WamjeSp644LbmckMqlk2zWmvnUjOQ8TREBWY+Teq7VWsc7icyIBFBK2hrNUI5P38V8/74DtOJ2Bm7EKueQJRMw/DK7tcRLc0kJYi8gitcdl1vUXaVba6jF9pVtmIHfX+ejb2ql0O9cPxeW47gYziG/2iHGtvrmSQqx5fd1vSplhh69o5/ZaGB2nSv0OU0p+QZCVX6WqkjYzpi19c/9g2wv/xURQxF2uzK/FQe9akmQafJcLbcShBr2QubO9JPRRjmHq72LN+Loul1pH1s/P164XNuo95xQFxvUjTlGsvYVkgaF5FSDGcqZycxMZiZj6WZmWdhKi2UpmluazGyJRC5tcimdnKcJQLMpYqFzjpB5Zpp5Ogj3hTpko0VWZXrnhNIyVDYCAaKjZyZjoJgFmgRUqIWkgJJoxiQ6xMyMI+nZMyLMmvJklLvNkx/mNreJVO8ng8NOuWTEYj4p06xVQqhxUKkaSUEBIJPDENhMEjC+B9/hNtZnbhArGOIaqQmoDUvIy8VZ8MhOXuSGxewvPj7styusZEA3q1c6B+MkaLXeYpy/3miAA2NKswMEjEm4ZXaSKw9Drdw68yy7SIW20gznpVG8xwDKA57nVIB6xtWXVE5PcGcl1e/3AyCoNs8zKF7vbxOmhXIAYdoKYN/TK4F2z9zN1Zl33b4raGIqRDopigKSbNrlPq5Zpmv2Kl+pYPx922uChpcpBR+QRNwQ+zsXuQj8lASakAYQRkWjNbAZZ1hhnt4IoFharE0uOUxmI2Ykhw0tayQP04RCH0mSEYNEPaNChDTbwd0xt0cd3h+fG5tRD9N8mKbDPAHWlS4v2uroiJ16a0YkKkNRUkJ0mzkLQVPt4U4XrU144CTpdMrKPzgcpsPh4FCSyjTCQafBAaGq7Y71n+v4bkhZxcWcGU3KW+tk4KMn2H4s9nL/vv2yB+OBCt/gQNOuz99PmN302H2rET5ryNydiZXW6c7GvEW4JUzSpYNcksFJpkQ6BifEVvdt5H9vyMAussV2m3G959WPNoJ8sQILWh82Iwfkc520ebPeA9hDvBWNcSW7Tah4wi1i9vbx72oxHzThvqOUyRSNY0YPMT+KmdBti107L/gLZ9jtva7UyDMN8Hfq1d6Y+hjI6uqc9U+76WTZCEkklWZwosHMXUmX1zSshW3WDMzoJGkysGe2vszzIydHRnOXFHGkzZP75H46vTRzd7dggtZIpZJENpo3a5PN8zy1ycySYLC1ShFKZQ+lmcnoo96aeTBToQRzamaCgmxy8HTkChWD3gBQGRaT+TzNjQZkLkvFX5mhUCcY9dIrwboUJVbkm1mjuRNLlwlyd0nZx8rZz7f7gOJdvfJjGleShNtf7bmdtpNvUZ7i39zLmrtazKsd2Bh5h8JUkUIVx7KfwAKQsNUrtFveO9sT2LSCxKp8rDIc29JYtaAbQ6mEu6xir7kyNA716rLnSRBkahTdfv21n9PXN5ffTou52+69vlub7abdsmZIsnqsFZQ2s0pGOsfG5hDta7Tgq/mQN508i4nrYXil3bX+cDODX7vUaz8fHRqs0klhIprY5AAINHd3n9xbs01Hd9qyHFtr3poZTClZqLeEtTbKUZO28thO3mIeUb/RtSy9Ry+o5eEwmVkFzZjBvArHiAK9LAivYBEzr/Utx0Q3R4uRSlSxHDMaMnNiuaFTYCaAyXwyb63NkwPZ+xL91FpjI7rLIlZgMpZOUjF0mUow92aTsxkSKU+jn2AU4ETagM+VuJxFtwv+6uXvj+z/1G6N8jLIZTtnH+0ugLw4cr5OnqNmxxUEQ8/7EW7XrYRU/aoQjfVXBKq0y/lJSXaO3CXXfamqQR9TXd7k1jhxO20LK+Y5zYVAH+D6WM22xumViLnhv6Pk0AYAp8q0FvrNY2pzlpdpVsf/YHDvK5Q8kORF5WUyWSKlQA/tnLjVdRj81XiIj2ofaftcnXz32yvlZT9HL+9y77eAgYyguznMjBlmc200ZjZ5MzOkIqLnQo6wFzODFBE0ObgsixBVXLGS3x6eDniR+wGOfuwRIZm7t6kI/QEgM2UxxHX2Rd1tcneYjITMaJR8hXhp5mSsUgZCkmY+Ocw8eyQzNUo6pdyYgDVTms/N3Q1m1hgRFaHO1GQOYCntnCRoZhZ099b8mAlk2kx1qBk8b+brR7bXjKPrc3CRO3M79Lwkc8Bu0yozXiOZU7sJeuFXfq0TtZP42lOuUZgANOqzpcTK2ACQ2dflbLFlaZYwAXYLGENC7W+clxJ268PuFF0tsJJ0NuKwi0X0ovNV13vnngMi7817yu6K21YK2/rVWSr/fqEqwPqeQgKMeRoOw6i40REAkkRbldg/FArz8Vr0XmS8dqlbY+q8Nd5Tk40CDb0n1YgD/YGOFMpwchCDEgAAIABJREFUCKmN260OHYxkZCkzrbUtF9QclFvlbhnc6bTH+UAH1Oj5MM9RFQ5sOB1WMgORosuVCjrVDJXulJnlZndWAXYpE5KTBQecMox8mKfedVwgVzOT1FpT91P0TClOsOkwteTIjj+ljOwqA9Cmaeq9O7hUmm+B2YK7wy2WxUz0UKTQN+rpu+L+A6ODbxvrFZi8vu4HrqkNgd7vJas+lBLWotsJ+yhVe3/xs8qw68BIAih8IHkuVThQ3/Vj3UwoNh5dlDfZztqUo33btv/yrJUTfzWrytqy8rVdLUKtHqLtivvMydt3SDpWwqrtGV/VYu6aD+sz3n+A19qVmgpZRIw060pDh+xWJH9c+5h97Fuv8F3P/5CKRLoSJCPNeXh48HmyPNbyzkxgUondGgCb3GwEkJCQmoxmmdlas9X0GAH+BR+sgWWTVyGHclSphFUzo9XWm+Y+mZpNZkZTBtfcAyqDgg93NiV1dRKTN2sj7ja05ClHqElKbo1NnapiWEqYlYBEdMGQPXtsc6veklcMRXV4muy02CBbgYjNmPreo3ZrOuFmVgSK/LP2Mask5kIDNiikJve+52ddlSwFwcxSQdJAp2QfIk/Z+iONQpHoGUOWXkdaAIXqttwslbvuhfE4Z3PGUYzr6Zf6y+0slRRAq7zL88Fh0awCTHc2+wsVBgC4jupNu7Pr/r6G0rfLl5XBnLSyG63SzSO5oufnAhF3RPC3tE3LuDXar4yd7fjVGHxYZHD1RGznfHhJMBIGk5Ca3A/z/DB7nJbMZLJINs0agEZvrbk38xFAlbEEFc0mQQF3rmZmriZUpS9NbgQ8MwwUOZkv2UODi1zyVG82m5kyi0UEAjFIDIyMTEJesfUShGYu2jRNEVHA8OyNTS/LKSJkaq0d2hTNnYQZo0td0nI69UimVZjGKfoWX2drGmQq3CfPdOc2ZxTnqIVB5YHyhRY/6bev3s3B8YGlPsaLhT/6KlOG7rD5sPE6HxZ3yCsrSoUQz36Ju7rD/ufVchdguM7Y2n3t7I2668odGsoGcMQmBio2ytdH2F5FplDxR7KN165YeS4uS2LvYBkVOEd/10erjqLSNS9f7IWdBg5azr1W0dZr3UExr9NA7ukYVyxCuRMSSTOlFylTIWQk3AusippgSue0104/pn3kmXtS5btyZC9lXr3IYPAonbkmyMoeUh5BwMf/IYRRIJR9YjbjQ0NzqTGzZ/aWM0NI+cS0tElgLxCGBGmkMnucwNYB98ZIclSXrIeCO8wnc4QyU1bJB+ocicwsjUke7u20REVM0c04AVBAiYExcuyoLIenCWKklB2ZbkTzHmRASifcimKhIFpz91Nfcs1CykxF+IJYyZYq52ica2hGV05u0WmJolyKhFmTFppWIz9GbQ1WvZ5z6MA2Lmcr5lIt377djpQKts3KYXVs+/E4iHTaTqqNlwGXssSejEzPUTjYDJlK2sDXmClzJQDbwna39cMquiDbQJ7NWC5a9WGTWEGz66oazCxFVXnuLnB2EkeRXogbul3Z/FHTUobNdyMDEKKfrelx/nllMAXsQ561+teTlNgGIXE2tK4ekK1OMREcxJUXmmnDmt27lymrcXilgl4AxXeBWbuIngyCWpEFSTRS6P2Ya5ryimr83sDPuZPXybj74yV3d8frXd+hEdpdkduZFzcah4y1W3inMiLoxlNn9IO3Nw+cvZPTRDHhNEa2kKWYSotgrmTFg0thuFGxIBwksxEw+GSTyUzFA9HKn32Y5mYOq8rQVYgtCKLKFUWFR4TMUnSZNSdJY5WRk0aGFCrkKxNSoAuBgjaVRM5uydYjHOJa7zpGTYU1mCUJiEqnhYWr0qFGNZPO3qyZoSFncy/Cuw6zWakQaY4MqdcENlCComKF7RZ0+PC437btq73cwW6z5cb+vyIaVZtR9IpgKwdM0Ey5bFqJC5m1pFOtAWaesELSStEobWNV3ArvAK6EphQVsDm6lAOZUjmNyq9s0qCT2n6FEhDG8anmbg7wTqvJs4YDodSdBMFcq74MxVY693Zb96vJtq1jG4YjPEZ8Ccidox0YTJ672N+zofSt6/zjBMF29TXMMSDf2HFKwkFRyBZ16SP8/WXN7WTa2ipZz3rW90MBxm+RAK24PrQgix8bDi4RHjkdfJ4m0gjJC2ODgC6pR/gCzYownwxJIZNOGtDM3H2wXhZSsgVCZPrUSGZ2s9Ymc/cqqTVP02l9qA33kTTPD6O7CYORRkeRKCLHyllZb5RIh9F8f4WqjmK9t9ZIak0RKIlWDHg+mUmZVpSWInuchs1DVX26qn45AwfphIjoFMyKHj1DYcYVu2BNmAiZYZ9wtB/oK2Gx6QWvzYor+TJeKeE7S2Hb80p/IHp1ZghNZBBVJUtG64gRYJE17a8Qls2K/7a5NCrPq2q/U8gSs7X4t7POPFoAwGS5/8itNNV26msLSeMyBh+14TIzEPYBV+6OORyjkxeLy5CrZINriL3t24abhV2j9W3v5QO+5dvA6jA4kLlC2TsQxLCbAR+84x+qXb/8K2UHwF4GX525nkCjrblFykw3kHCqkT26pZr5ZIXB9UbjuU6gwMwwa0Elspe32Tkw3XM4PMnNn80NxKUUg9B/6C9rDMguF2mTUK0SuGGVQjJieTN3yqtIrpFz3pUgTLYlLlWXsCpa9QwRMZmL0SH3SYzolfNZSz1SkokS5I2V6g0HJ4uWPdHIVMIcAWSEQCS4lrdeX3ip7XeSIXdT6FVA7cqM2sTQftzXMGOcEZGLS9gaUwbSPTLIpJGVm3yOG7zdHXc2+CokeCfvUlqNytIry/6WIIpnmXhndRQBpjJ1LyZeewKqesjhDTqfsOo3dul018ooLgqJCpZZybLWt6eRBpQonfPssSnYRSsk3dZXc/Gy7sIW68fXhMvNshRR2f0AyS4l0ti27ZFle64mzId13Y9p+zm0f4RvE2Hbs397yB/XWBga1FWbvANQIIWUpUzpSlea0sjJJpKB3MrUVR6ANCHZs0/e3NxpWOvIS8UsNZ7F3c2IwnIzz3uAEDEYVUmyOZPuzlTxdBeRldFtnUXbey7boDACp8EghIPKZXVvdzNYxWYTIfjm+JMApllrltFlw8GQmZ1VMYmZ5fhKIB1OQtEtsyW09GZGV6KTkzKDqGJhWnvYRhVafthKuhIid4d404vujiZXp+xrJ2i3gNM2ct4KTL8Tp7dfrHv5UobQRnxl24plalBSlbFhlxeM2ht2zuyt7SJ91uIzVOlllKTcZAIBdGVB2qoYhe3p6LdYwdobkNKwlDanuCBLWwCDNrw9VxtrveX60tql/NoymrhfbJdv/yoZ/+rzja+evnlkMuGzMrPoi0iKK7AnaWSm37zJ79W2Pq8feCU+9tNxL5E/5solKLaLeGMsRfRN9WWWJkODHJoAZxO7GRal0MU5JIc3miRIyYwId7cMVHBcBn0NY7mc+uXMdp/MUDjr0MaNTi+NQ5JsC/caQX31/gGU8zt6AqBDShtP3YYpwCBlZrPPmV2Ioux0d6sg7Awom9M4JYGevaeQvZDizChHKnxE6xiZQqRHTgpfXjQ5EAYVJR5VtVYKKRtZwmZG9x6njxzxu/LlSu5skmibcgAojOItN8MvVDoYKmdPAxbZ2Sy7y4476ozFXu9zq0eJ5J7IYbNSbnbZe6r0+ZKmIou++ao83xXJWQf2V1jd26liwbqQLwZg888AV29k+IUS4Zv+VzKR609uFlBbn2rkYv/+qsTa0bM/L0Le0hOJNDRJy7LUvvvKz7elrptx3x9JvMoejZ1tXLtcKXT3hUhtZvXoH2OvkchgISan03EyT/UKLfNcIDVyNh3cJ3fYMlYMtIgPA3BOIJE5NS+NAwClzXRUdNJlATCzSz4CtNWBAn1rmg+/rwNy2/CIacVTShta9W1gRV62cqGNI05dEpW7tJ0UaoszKNrkoBNA5JKZmcV3x1R5GyyHczdZIarrtEuK4UKGPNNS1ru3DEMohWSmt6bKM06xNRO6snSZDxit2794zZS4J3f2UmZcYYiXFYgZ3kOFcssIr99aMlBGQ7kqLlJYgjmNdOfzzNSmqdQVdK2VlepxVUNsJ7+unMTFcrJ+vdpIPPt0Vt1k95awqwpvwJrkrN2+u4YR3tUZxSo3v+3/pZ0RqNSS0mFrPmrc5KzibXCv7d/7bbsZwtfMpb3RsSK+2RstjZAndDqdnp+fsclsVdGfzW78qNSytX0g48BWZbBsCt+b9Gc1sAB8AB/kIr3YpkhJp9Pp6enJ4Et/IdLgUqfw2NpibNEn0UEXC1yd3KKUTDMwzSZflXDD+t+oXjDS483k9HXNx7asRpI/3SjAjEMNdPdY9RquaVDbAgBAjgTU/cYXgIGhQmdqSac7yZboLLr+1JhCqVCYkNFFZggKKoTotcUxhYjoQpqA7BJdzVAVXdKjo58OJhysL+hM5aJM88dTRvZ4aC6jurJoSahv20vOA/raBL6CbPbnqKqZrTOjsunqUg4Gz+UdJW0MahKZVRhrQBqSvCgriBiZAYV8nnGWOjYCkdaidyMacBRGuGLd3A2WhHWu9wpfGTBLuSDXIeXKSL7SSQEYdB4YPVhzrsbbuGEoxXkVF0HMmq69vcPthZdTKdYtCoBWtGFT5XZMaB8MTvmYvf26re53d6J0dcSyLC8vL+/fv69U4MsFwFtCVgwF5PWbvNLnq13uint9+9VOtO0gt/22YKChSsdr9bOY1XO5ECYcDofDNDvtMLeHw2FjqJ0IqoJo6V5cd6CCxcYkQ0btERSQo/BglYL2Fbu1tQtlV0/T5O6srkZKcoN5Ib45flL6lJ8tUI0QlXPUuZl5O9OMG1h8neP9WJU9quBAd5/MbGPeKNV6KW0G6gNcWwmccoQAliZCZEVyu9JSltGUDfE4tbdzm5hEp6t5OG1qluqSpmkyL1b9O+O7H7LzsMo4yhW92jYV5jwT1uSjke+CVRKtMMY+8ou5C1Aiit4o1/7EwJ7OVg92c7t+tWwiJDVIZNQAjP1ihYTH7fa33q/T1S1EMq/odjHKe8YqF2rXySoXr+ipBIqXae3hGVHWemURogUuDcKLYA6DVoAPIYRYCdyF+Gq9yB+e9W6nVugs7ZCkk/DIZRvmGtq9bfKKIPs+htuOX+NDwnFnSQ0D4izvAQo9o5y1iMgBahiTj+2Jsh5xmKbPP/+8Id598/WD2Zz9BFPSJaawBGnWfC89aTI5tPjqZqrNsHAMq6j8DHQYkGvMfwqAnEZWDbQsiK8SqrFNvhiY/bpjl0psVWTnHAzWKnPSJFlheorMIkNjVYUDibEghezJFAKKmlIN7Eips364uqiGSIhgJlWTLjDkW1j2Jpn0YJYPnhFh8/z49llFv+Kn0+mUL9M0CewRNnbIIEm2isTZB/WOzSB36a8382WvuWyftw/kGVUmuSZ6IQnFWMAJASwtZjzmWlWw/jQzG2wGd8wT7X0xGz1VSq1ixc56x75v4rVencNQWp+rgqCAXVTuqEglKQhHRVOuzw5bO6IQfE1EkBgjNvcSP4LlRqtuVXdlrXkyLlRnTygIwxG4qvT2/UXMcHe9/lVuOSDlVaVE0t2rINnH3WJDZO5++6Gk7ApIH58/Cl6pocWq5olk1EZRcHUlcLgTOC1B957x9s3TL3/xZ7/+5a9e3n/1D3/718/ffFk1V5NSZiwdbTJyMu8pJypdSGWuk6XW2IrA2W7HVlQ+MpsaMmm2mnVRlMB0cyPZkpnCPFU666Djti0ZaajKSfko2TPydGplwt2QQUJD5baEtgWHHOFfbE3LIkkE3Zt7RFhWWEbNOUdksqpH1b5SuJJqBKzi/DodbNDB4XObcnpwzJ98Mj28WYB33zz/7quvf/fN1xUBdDweD9N8llzUZlNrJbuThuTcs9ju12o9yfX02Kkz5AVMeakiIdfEJWRFvl1kk+zmj0PL+ldhJFvNSfhmoe9B4iKR0+pHI7fo+yGlX5+2Y35KA7tlYTq1Tw0GTKxK2X6d7CNJY9UCVgDYNoNrVOYBROOIbxYqg6CstIu+aZyvvV97tO8hYj68tvcoTG2nKm79sulBtublyf62u1w17WTNR7h+LoGrmoiS+Erh5OLrXrms16iQHm2elmUZekRmP3WuDNgP8+EXf/on/+f/8Vc/+9mP/+Fv/u6r3/zP5f3XTXB3kZVQVEy72QMumptjs11MVrF2Bo0gS6YA41Q2o1Uo7YCotUY2qNSMor8AshyH26IyiuVY2sVqYyD665+ro2TYj2vUiJkljQlQWKNYfaT8qt5SAnNrEZFY4ZLC9tQl+ZJKxhIqyl5xUJMLnTAKUgM9MZnZRMicbM6nx4Mf5vzkBz/9yY//9h/+8R//8Z+oueQLVvFRVb1bG7qMVruVa/COdqbubbvVX7bjxjMEg52Bg50+WJGEm+KzvwdJXCRJ12WxzdhVly9kdy3ejjpWVz4PQ/0khwa5XeECeAaAFIy7xCVAoyoBeQ/UGdZQAgCx5sSgKt6uS3osXltrnQ4pswI7qqpc915vDntguMy34+1uDYDRie1l7bprF377299eS58t+5sA6JnL9zN8vmN73b9wvb+NtqGk61eptcDzqEDSl9IO2uQQnx4Ov/zlL//dX/z6F7/4xWdvZ/3x8fmbL5f3X3rkc5tAZSYimbKU+yEsRZqKz8UuVPcdQ1XVDiXgjYR5kUSlBmRHhGcbcIMpUoA1hIiozJgy5Sp15jqBc3OZVkzntsOTCdINoSjaKhCAQ31T+k1WFWZnM0lhVBeATPRK9JawFjYhaeZUBEcyfbDoHJ0pE6KfLONgI6qYcTx++ZvpzdvD06e/+Nkvf/TDzydv7949f/n1V8fTMs9zOe+KKWKnn1GSsVXI4pbQcNdQ2j7shQvW7Vq7mKjtZQmAcagFJJl0Ryy4bNeRpqv6c+kIXYXFxfpYl3ZK5iiO4XurY6XLu3gKsWb57uZC5dNhhX2xhyPrlMr5KhRltQErnBg486ifn2yAksNqhnoOlrVLNWZ17Ze/4kLE3D7Pt7UPmEiXjYK4SuNemda2213/xdrtFBsBAuQZZzl/BQCILPq4cjqOEBK5eSTJWE4Ro+44Yd78F//mz/7yr/73X/78Z28fnw6T/exnP3PDV7/54uvffjEdDjrMGTydTspOeqPZtDIkgA9ZyxqZCgtfAyC70mRiOCyT5hTPYA0TbO4Jb2XNj/J/melmvTJPlKSPTTHKtCYRIzTrjI5Fjs0sgRVwEShDxlDdjZ4eGNBEZnlwo0OpQZrZlcUHrApwycJNzWQuLEGkRvRFReukmnlDUw9GPzSv9AIZwhQvz8fUJ29//ctf/uUPf/jDv/v7f/h//+t/++2XXx2Px837Xj2JWAEylao3AporvOg7zRUb1ccrROR8PDhSpUiChfM6djOniAJwb5u9WtXYia2KwSkZUaExV1vdEB/Gldpu2FNA0If4EKEbyGPdGDa166y03u62+0M19AqYWfnIuNIPXv7GlAGs4c73fCwiXNcX/32wmA+E+V78STYx05wxglPvJpL8y7W90vuaebvFiWHVV6VgyNokxfxw+OEPf/j27afH56OoTz/99H/5i//1z//Nrz759E0TpolPzdvPf/7lF3/+X/9Ljx8+P2f23/0ult7YSI/MxkmEVbAbgdo2iyLKR99yhVGSsCztJTVClwq4ASs/kFZQHc2RKaqIu/udGoYdZaUrVxdFATHaRRUk1jx9ra3ctZYQRop5bA4v5ZLRlczi4O0k17iqzB6K3AI0sFo0AVkGABOWY+RxmVgUC0JrQeuiEoz8wWef/sX88PnnP/7JH/30r//x7//2b//ut7/9bWstM8todZtIVHGV/Xpurd2up71Gcbv4z8wS2uc4w0e0XVkNLrJzDV7cLns1m3YKvp3veenl3YU+UALRGY6JK9P8sCpqh9uPCHkV5j+KXr/yXGsXUmu8w6pBC7CLMNkKAkxpZduUFKCfU9ITw5bbdeKeKcK1RuRe/P0+HqW7Uiaxva3txhxKVIob8v973Pcj2paeOwLZBmrL1X+065zOBTfghdQMB58Eg7u/ffvZT3/6k1//+tefvv3siy++EPhnf/ZnP/rRH/3kJz9mqjkmgsjPP//8P/zlf3Di/0P88zfv5G7WsitseZxnRcCMbraLhsTOa14O4OqnjSpMoEdmcR/vnERSZpUHoCEBRA9rVskE53cgjYyYQTuxPjHAKu+jtvLLRGZfRQxLvsgNPYZrlmP2DWqLAMjUoL+BzBMZiyKzZ9HoAWOTX5EgoMhUk5nIXDKCPf2B5aaYW6Mfjml4frGeP/j0s6e3b3/y4z/6k1/+m5/+9L//0z/908vLyxdffPGb3/ym90putnVwB3lFmUvLspxdNvW8BSG8nna3t2nycnkAyCKaEQyUnSvNFbp0OZdyS/9bhfj1XLu8m6HCBS5n5S6CLsWhUds9Z/xtb4dKcn7SC+iawwpHnqWSAUGyylJy9QbsLy5RRtNat+AWWlmfWsOdtVJwASDaa6/+tfHYxNv+HJKrYDGsymM9raOZ1hfEVFEGaMSAXKlbuozvfh3WLRfd69kG21vYnEo4o+BSbonzpWmPW5sI73GU9PT09Omnb+d5/uSzT3/8+R/98Z/85I9+/FMj5vlwOBx+8YtfTPP88PCwLKfWDMpM8DD94Ec//k//23/Cy1HfvPz91+++ynizLJ/MB8vkAjaBstaaTSQsQdJ5tl1NVsioAT0TMkIwccrNXVIRsQ5fE1BY1WezLzBWoU0KSCYzK/9ocK775mcd7waZVZNHRDqFZFrN9yqSYZAQay5cjXLNfq+0RUk9es9TrOS7dFpQYo965UwN8zTTlE5ZBqXJnPSJTdPEaU5zuZprPvjDw8zJGc0/mf/t559/+vbN+3/766/effN3f/03/+1v/vqLL3777t27KDJyOr2s/wzlWkZpzEnU7Ik1feYmZ5KlOhLFkn25XK30WQcqUC2RG2dtbhKfkOUamDEQX8qC3dPglYikkfZlFaZWsfa+VXohEvAwMG3ExQ31YeCrAGwrk3TZVixVK8hqI/+QnTWVdst+K4QgaV3FZ3uKrDjQAourtGNV2BHPpZXzMsESkK10EGF2yZ0gSrqjWH5ri/PzjEathLM7n9XWKY0oNUEm855IG+koA0PK86Vu+pOrJL4ja16BdQYQfvdXUrq7tOK757y+Oj2naf7kk7c///nPf/7zP/3BD37QWpumaZoOhEj/yU9+8tlnn33yySckp2mS0prRAnAdDhbxox9+/ld/+VcHm3731ddf/I+/f5/5mbU49afHOTLN6I3wMLQmbwmbPImuLrGxmXlNJq78bBIUmbbmjpqqRkaBhDE4TEZ+G2MtOcaKSRkcQMki0KicWRRyUQMHyehmPqCzHMKCK9WGqYIgUlIzO60+Y6Ys9Bw9ew7L1wiTNQ9l1LSLZMrplaVEyZEZS/nnITM+0CcaO3V4mGbw8ckn16kvwjRNB7nVC//h6QdvHx4/++yz//63f/PXf/s3775+vyzLqpnmGQBm0gYzqaKOo9H6yr+He6CvJN9lA9RGvon+8mlrdTZhg3hFKQRLRFE6bpd1OJmkZSKFMOTgVx7RJ2apJFy7OLKSDjdTerimbnSica+h3eQOgq3rrH+sxWOROWqtkfC97ymBHKrDqnjCJBhXlrxVKq2xQPtKnqyopVUE7BeU8IHQuw/YMo4LY8cq6NOq5spZB/GySlbrrq5pmYYs14OI4ce8vO82tONIkRig4Y4Aeq3dNcgBoFwPKM9Lnu/l7pHLPM9/+qd/+hd/8e9+9atfffbZJ9M0vX///vn5GbDW2jTNn3322aefflqkk2aDUt/bFLEAlDe8mX7yb3/dm/3mN7/7L8f+8v6rd8af/PBTyg7WzJsV1bdN0QTaU5sDESEj2ejuqHgH36ojl3NqhJxN7tuzxYi90k4tL9ykHKtmoMrVhDWFT6PCTERMKPXXgIQbkpUgMEZ/i9atQJkV2ixdpgLtQsnUhqxJZyzHag8Vxvo3a2RkxiIreDnSOXkjKPMGwzRN0fMwP/p0MDHSfJoCmqdDKgj7/PPPn9588vT0dDgc/uZv/u6rr746Pb8smaTMBsu901LqvZdzDQBLwqYKXtmE0dUMqY0Tm2W3c0JhNyevJ+elRZYcGG0S0xofMRhkh7cbAFSZHDzDIA7AErfy5eOaAbHTUPNirx+QUbE3wlZBNDizhsBd0YwLsgnlOq+G+2q/rOxsrIwJ41LgZoW28xkf+TBCcOTkrc8ziDaqOzXdOar7rQm09agrmjA2hHJ0ruJ/9Xpcj59keGVQv0fjqFXMaZpseDorcicA/PSnP/2P//Evf/WrX/3xH//x4TB98803kszs4eHp6enJzhEn5vNUj2nWCmlICK1pPrx7//z5z376V//3//Vo8f/85/98enkxfYoe08ODQqLaTABLdD48LJGtqh+NlxNkkdPtUJWqieSrX1Xrqh7+r1UfrJPrxVLUUHvGMI1dSytbNtJgdBaG0KNYzaoUJLDLvxWHD347UKZZ5pKRib7qNdqqIF1E+rZ1a6N6LqeXUo+WZQGDZCrMJ2ujdvL8+GBmEydgkptJ3hpJ4iUizP1P/uRnh8PhcHj853/+5y+++Odvvnn//PKSWZUMSBKRyrRpWhmRo5AakY6Rzr0+yhlPtJU29+LNl3EK1Vd5WZnn6szS0hOqEpeBiv50U5p2t9le6uhAk5kA5rfLl/1qHaJ8V21u8/X6Sjly9woaysv1ZatX2HEYb5wvACDbAlxuY8vW+t+lEl2076zFlF9qf8INvHtuW1XdAqRzG8J70pqvUiNvIQsX3fuwrHlN31mWZZpmjtA4FRVLREjxox//8N//+3//53/+54fDITMlRgSM8zzPc5vnubw6kh4eHv5/1t78y5EkSQ+zwz0OAHlnVlVWV1VXXzPNnd2dRz5Sj3pXuCewAAAgAElEQVQi9R9J+i8lihLF3eWOdtjb10z39FFHVmYCCUSEu5npB/MIILOyerpH669fDSYRAOJwNzf77LPPSjUQRg4AAKRKFjGYhKrD7mixePz0cRh++/0Xn69fveqGXEdGBWNCAw6N51hRRNDpJqV9mio6h9WVxAy1dJdyhVcg54bAuOeMtPXyONxBc3puuZk69X73zhiFqun9ehAjjcsMQdEQTMGAEQWNwDy+ACscbfQI082NGmZFU1VFBZWyAiMCEEg2MCUGUiID1pLc1iwBkAE0C6qxqutOGIWctW7ni8V+ElUGikGAyAQAAnNTV6radV1dx+Pj409DeHh6cnHx6M31m5evX11fLruu6/ueAhIaByI0tSwiBNxWtRdMqaiZqYFjw+4h+/15GzqF4pjAtMNhWbplGU1hlOcMyt6p5omVghSKlron2/4MIpq5njoxIisYT9jI/fN2dz5PhgbHrLaOH5wWhSHThLNMARQQmExc5omzNl5pcVh4izPcOYlxu0JlgMJ7GOsVAMrU27l7Bv8irdreZV/Ku2ZKCDYZSPT1MUFQE1DuAOwd04B+7K1n/DNjpftPS7XEIDlnVfOqwr7v27b91Sef/vrXvz44OBTJiNj3fd+nQNy2NQKjWtNUMUYGnDTlYkWIqCrIgYiwCr1C3D8ES9w05+fnH3z04T9dXKy7zXx+2mWpOHBs8iAUrK1rZi5TSrOz3pzWgWiqXgKLihkgGggCm4kZq4zBIxb/ZUJtwMFsUBjxbNc7VAAwNTBVQyCz7EwSQC+d1MIAQRuGhATGjGrqNmXHCfUXjCiTa+0JHSjgBRFVyBYARZS5ULoMiKgCUoHlTW+KDMouIuyMBgQmyH0+WCzadm5AFCpkHpJSoBHqdvBrS62KMR6dngxD/+LFyxcvXrx69eri4mKz2ejYMoyRkMAMkxZHBpgIkUv7RQAPJEe9u3utDBmUFmCjq4hjdbW/P4JA40IgNCwZGzMDzK435Q/IDNBiSXUYMKGBN89DGY3Dz5veZby9+nSMG7wHzVsfoMlIeuiwTfzvUGl29u/7bY2Sc6JBrYC/fgtuO0cId0zM5ID99FU5leAdRPztAfeeGyIa2uSFk/nsArkvB46FLfbOX3r3qb7TxamqahLEQoScc1XR/v7i8ePHf/M3f/PkyZOu6/ybc85ElLMiYgyF9+WlD5vNZm9vDwCmLo5szICGAVUIIWehWM2Pjs7ff/q7//p33ZC6IXEMECLJgB00TeAqoEGsKjNLYgASQiAwAgMTBLAiCY2EghiggCwOOuBOlbwLxjk5z4Fg8PyIlhaQAGZef+I0OjADCIQl6WPqgbwSgJgEYDMJRKLb6h2lUgd0l1lEyKYKhMguumCEbIpIiiSAQMBKkTmjWsomAllDJAJENULLgQlRxBR4f+80xMpCoLoazBubjp2nFZkocvCKcI/UWiJdLJpYnxweXZ8/ev3m8uXLl2/evLm8eD0MfRXrOkQRyWkgCm4BiQiBEFlLk+/tRNmlmex6N36LJ29RAe8j3HnyZlyljhwQbtuabG2UQtHtKJpGhjDd6LdNxjtnP5Z/yqnep6qlQIBKCgql8fMksVAqOxEBjdR2mXy7eVwcT2GCWQEKYxMRTREBEGWsi8K3BfTukQf/JZ7CPcPsrVJXQsy79UXoiZGxTmb7uCY3azyBe0Kk3fEOQ7LdXe/9VKkDCCGZAMDxyeHTp0+fv//h4/ceAcAw9O5FmyfC3AzFhmIQkTykUEUQtUG1YqxGBW/ns0DVRlhvVlWMqhuL/ODpe8ePHnz3+Rd4efXw4UPj0PXDYq8h4rxJ7aw2BDB0uXhHKD2XaWaEagUsQYIpEWCIRfzByP8HAOROQhoAshk4XdiZ6S5UPt43V4g0yQ4V+j3PZkxKxBUHKIBeycuUaiPEsXjPUNGQTCWBGpKpKRir4Zj88g8GQ2Zmb8zdDSjm3CnIklIftSEKiDhkrZr24GgfOVLdCnFKEqpG86ACiE4dY1QBgFBXACBiRYuPaD6fH58cnZwsnz1578WrV999++2PP/64vtmYmSKEGJ1lLq5qDOD63xNu6At1ouEhloo4G+Feh3h8iu4ivrsG10zIIqiYkQED5PtdacdNC3pZUjw/Mcl3x3aR70Jv4zPdHoYwFRiBYS4cMdcGGgdNouKgjFNvg/ELp+/f7QWMxaYB2cjBMjNDMHX5e3ubvfMvLubg9J4tGu9Fg1akMcBU3WyMng5NeSjzwv8dszK6l1skf4K4Js8TYNeX8a5mU3M4xB1eFgCoqmsiEFGMcdHO5vt777///rNnz46Pj71NKgCGEKd7HX3FqFZISGRAhaAMgpnGqpkSlSDkAHWwWMWQYrfZrPaPTj/88MOv/umzpk+nRyfNwd71ekkRUu77JLODykyREDkQ8xgn+sM2f+wucIygTAyEqgZoU6N1K8wHFU9Q7KQ8zDt1+HxGyKCuGIsEqKCqUqKJKc4yMyMITgMFAFM1uZtD8afm2KSrOJiyoSkIFd1NJ/RlNwoQMWJkwyyDDClSBEnZZ6mYKBIQccx52Gvbdu9AjSMGVVBVYCWiIniiWCjCiIikRIHRkeCImAgixfl8vlgsjo6Onjx+/OLFix++//H169fL5XIYhmHIhFgRK5Y6HbNSeTNdOwNScT0gv2NvQwNGMETBkVuIY5athK9e2SqChmZlw9/9MkMlYnNnwBgQzCvDfmprf/e7P2GexuN3SyhxZ3GN+zkaaBGlA3AWyQTQEHrFvG05awC+qYAnFgDGDpMIaoY6iRODSpHDecsX+Gkk9ecP39ud1k1IaKATBu6/gLqVIDQbL+CeMdnv8eLJDHhUippMOxFP2M3uI9keE5hUiWhvcXD++OH5+fnp6elivk9EYG4+oAh+mzFjZgaznEU01VWrllBDHStEBFQQtWDjT5Mpklod2Ay4rtGy9d0HH/3q+OD/vL5cithHH30SZtWLVy9+fPGntFn32UIdgUoz+sBMzFh464aIjAQI4DIuSESFp1CW/bj2mW4TeP16vQNzodgW/oKZOWPCo0UAgLGysDwyGmFoRE+eeU0QoheE27ZMxgzVJGVSEWYiIAI0CgoZEJCMGRiYOWAgMU2Q+kxqjEFNS8OCyIaUDLPS4dHDulkoAHDo0xBDPeTUBN5pOUoc0DKaKhMhAjoXhyh4V+6qhK7zdra/2Hvv/L3Xr1//8OOPr1+/Xq3WKaV13+VhkFx0RYhoEjBCxEk9ZZo8ZdrsUDGmtYcTGmXgvKRthbCRWS48EV+eHtRYSSRhOdhxKvgFbsw7xjj/t6dNeHcVjMtH73zKgIos5vbI7Szy8tuxgMuPVwDypFmJQqZyKkVBFyHHIjw61Sj9BTblXmzs7WNgdEHRDAjJiAABlQpzcZvB353ou2Oy3+MLnGQ4Jkd3okVMtF0iyjm7/7Kb2EPESHR2cvrxrz95/PhRVTVNrOsmMNCQNkQUkCIxRIwQUIgR+76XlFSqomlGGOvKv1NEcEhsjJXvZGSogTFpDgCLxf5yuXr83gdPnn342cXf/+nLP3z66aeffvrpgwcPzp+cv7leff/dN1l7BjQiYBQwAw3EVYwgSt62T8T8qZOkpCFUgApKQIAFLicVR2jKXTdgNXELJJL9xrpqFJB3yNNptew6KWaGwKJ+30Ig5og5TSlJAEJkguyVL6YIWcxjByRiZjYiVUIMXKl2GBkDsnI00yFJl1lc8hdZwZAZqwxsCZSrw9MHXNXI0RTSIIvDOq0SI8kIZ7hWDqqNev1opkTRM4BjrTwiYlVVMRan5vDw8Orqar3ZdF13fb26vr6+ubnZbPo+9zknLsQ6nCZJMSs7NPzdvYqIso7SBjuT08wEIHqCifxdAodxpxW7gyvuyoPv/ortNEvY/YvqHVHK7TE7xxfzuPPZ7ZmXw4odvCs7PxlBf/12LZ9ueREAAN7T2k3O6P74/yXEUbkPFRHD7sXcdhP+vNG518rsBLTozvud69Qx64mICqPU0s8DgDzGd6BkN2gyK+Qr336rqhqGAe9T6tSUHp6f/+Y3f/X8+fOmafq+J8Lg2egsGNDJMlFjiJVyZiTNImYTdx6YiDDG6BeScwboAkXmQKzOJw8hkgIgtov9Svn9p0+//d1nly9effYPv/v444/Pzh8uTs4emsT9vYvXP6TNuk+dGRhbZTiAkUobm2wZchJVDhiYHLFhjuCetwlYVAEgvT35SqSpqp5inoJEUCuWqagHkY3tb6aRTbUkbcjGbvEhhJSyf4mvZBHJOeecScUkKxSXxzevUIoIINaBjPw0ct+r5BojZLWKQwiqIGoGYSNp//jRbO+4me112cSUA6oNHMnDPVVvqypFAtc72oKpliYNPiUAHL+vvLuLSOFYzubzrutUNSXpum65XF5cXFxcXKxWq67rhmHIOcO4yfkFur76INnMG0Kh40E4ouxOt/FoC8x2k8R+f1UNp0q0onO+HUje5gRLiapn7mi7AH3ccqZuj7f8+q2xu839KeuunEn5dbSfyNjcquLePZnyaZgwCq8R8Eyne5W7TH0FuIPF/JxF/vPHTjWXAZnhthrNp7XiL/Ce3FUhspzzMAww4injW+Qesrci83+ZGcDEu4ZhmC9m8/l80c4+/vijjz76qG3bIXVVVYUQASASmmZToEAA7uYzIqJJVVUJynxiZgZMKRHRSJNRkWwJEDGEYCCAEJnAwrpbH8z3upv+wbNnhw9OX3z9h2//+fM//L+ftfO96ugg7B188Mlfnz95/vrix4tXL26ur3PfC6QKUQguh6FmirEJBsBWmPCjV1j+RSUqylV4G6jzDU3G0iEb27OV5aF3G5ZPj17EiIiJPORUNUBAZhAxKYDISLqbtgrePSuz7IEeEbjkAneYdBiGFF0UGNDMdUcIORoHMXv43pN2sReb9ma5RtO6amVIFRGDeW4MydCQEQEJg6FS5iCSQczhmYCkMdJ45ogYo/ONOMYYQ0gp5aCLeXt6enx+fn55ebG8Wr1+c7G8ur6+vu7T4HZz0ltREzLNLniNVopjtXDTmZlCSLkQmbZd2AiVcLq5SKVNHZTd13nwal58CDxlpyZluXuW0n0VD3DbrGwXr4KTmO9dzqMvc3vdjec+ZltuW8N7zqd0d4KRa4dT/0xVZEIojBv7C7R7b8HNP+d4RDDDrVLOKF8ErtynulOPv/W4bhVDbq/UN6s7Aq7+Iufs9USqOgxDXdcuIBJCmLWL+Xx+enp6/vjBw+PTw8PD+WwumkwU0QiZEJGCWYEnmCByQESRzMx11YL1vmmP26P0fR9jjDEihjy2jQcAg8REkVkyKATjOsxmh4/PHz1974cvPr96+fqLv//dydn5BycPVhrqxXGzv98cHhwcP1pevb56/ery4mVKCVUBzShyqBBNNGURIqg5mjqitYUG7vWfYQSDBQxFoLDylEaRV83i4hK+h8I4S8xAzYQBSnqcEFRMEbd11dmSZ3xhtO+AqAhIbDm7VFUgEGZw69/EdH2T+gEEALSK1ZCzZsEYkuggenz26NGTZ+3eYTbCEIGCnzDxqPBJpmlazECiChCQECJa0TNGxhDCZtMZgKo61OIqeTnnuq5Xq5XqBgDbtt3f2zs82Ov7fhiGy8vLly9fvn79+s2bN8vlMqUEAKLJK9cjoZuwPGbv7uSrJx+KRj+oPBHPRCkoKpIDGuAJb9rBHxVce27cdP/cLv92wAE7ia3pL7ts7Gk13fmqnSOmqkgft2TndlbgCDhYZSDjFBtBJn8xiQOPhQrh7R+GdzhmPz3e9RHnvGBJC94SA4e3IjIrihS3AqtpOaWUfMYUZi1RSsn3SR0Vz2KMVCQyNYTQtu3pyYOHj84W88P9/cXp2fHR/r7L3KaNKlhA8o0OUKn4v8ksTDyFwFVwcNxySqluImKF5EmODBBDCAgiYiIyDF2sOCBZEgaEWPdZaN7Ojg8fffhB/L/+b7hc/eH3/3xw/OjJh5/y2SIFNkJq9g/Omr3Dw5OTs6vXZ29e/9CtrsjURHrRwAgYDUkBBQjNiLdG2Q1uoXuMtw7BM90CAKgmUPQWGUvdEyI6vd2xlQLaFftEhXnsvW69nZwaYfB00RihYnFRAdzrAS7dW4wAjDBgJMwyEM2IqOu6dbdhMCnVfsgclHjohnqx9/zjT/YPTmLdpAxV1WDAJEMMDAYIkgzEZYPN3QjXEy5SNTaCJgZASBjYxslQnuwoiOV/GQZXF4O6rmezWUppf3//9Ozs+urq1Y8vXr58eXl52ff9uu9EJMuOUI6TkZg1owJYltHrKUrJCgJQuJTofg2jedPIrdeAtr2DperRk1Hy0xzW+wIogHeZpB3UZycZ9DO/vDzXMm6bmzKyb3CqGZFHn8nACk9nmmb2/0OSaudnbyMydtvHKbsQwjgVJqzOExTO1nhnwDmNEIKrn7nG4hQWORcuxui2ZhgGD6BijI8ePTo7fXh8fHx0dDSbzZpmdnA4j4AGIiK1k2vLPgwAGmN0Q4aI/oXMDCbMsa7rYRhEk0gyzUwBGEQky0CRmBmcJMpIIHnIBFZXLQD2eUACWbQPPnjv7PzBatUtX158/g+/e/LJXz359/9DfXDWYRJLBMCxOp7Pj46OHjw4Xa+uLl6+6G9W3eZGEV2KLiApMEAqQTyijj16ypSGCczz2ndCJSP1IA8oMLnOCk4zoDhwgILgXRkBwPuRbp+FeZ3ZFvvcBVYFDJmYGAMzhSy9cWQ2jzT7vs+m2dJyfTP0Oieooco5UxUQOA1DfXj83vvPHz95n0KtCgoWKLrpc/uJGBjEiEQyTCm0EQT1hNcuUttWdZ9TqSN3/ISImUV1EWPbtpvNxrUgzMznTNM0e3t7p4dHD0/PLi4uXr16tVwur6+vb7rNzXq92qxtGFJKmqWE4U7hixFNJScvfRQRAlRVGYtrS1camHBUszsIb8kFm3eUvTc2sNuAy50/qirjNqm6tTu3Vd92vRihouP9E0N2ut7vQnU2/jdGG0WkAkZvYbzSW0j5LxZzwF0WrldGWSkbVRAe5bEKqmjGbsWMBQZCA2TJW66KanEv09jOnZmhEEO2fBnfvQCAQ2jb+SJAUzXIuLpaJxlEMgOSQwYAi3a2t7d3cHz0/Pnz09NTYm7r2Xw+n8/n+weL4WadZTAzZiSqfLXkrHEUvnQr03Vd0zQxRs3KDCGEWLF0KWd1fDGboVkBZeqWOfo0yaqA3PeZLTFzRQhAIVbN/uL0yXn/pxdNGvrvX3/xn/5Lc376/MFJTxACbQwixQoCh3r/dN7Mj/dPH19dXqwuXqXNzXqz0m6diaoqdJ2wQVBgRiKnFRlqJiQQNAQll2wcPRSB7ErdoI7uE010wS393e0Lj8JxPit8gyUGE8smThT3PkfTMaimhkwYiJHIGLUiU+MqViFskpJYWvf99SooBEJFzEWYmgHq9z/65Oknn1btzJjMLDAqZhOHP5WMMBCiEU2EKtmNFBjJKwwUAV2tInANkMf+3/6waELOxhx83/fuANYhOhGeK/TNaT6fr1arYRjW6/Wb66vVzY1bpeX6Zth06/UaRLPAqLylZmPs75u/lwsojo0hkb3yIyObAqICqhoSKCSGAAAIbAJU6h5uR0A7m+7bngjiSFZAcBeiHDAlvLb/r0AQJMVY3B47tY93/BbfeG4XM4/P/u0vUnHe0Pb78Bd7MR40KG6tzG7d01joCFAstl8oo5kCEVYKYobGocxqywZgiqjo/cyca7nrFU9XxUyPzs+ePn1/Pp+3bSsi33333fpquVqtbm5uAKAO4fDw6NGjR6enp3uHB0dHR67GGGOsqmpqe+DUXq/3naQYETFnJaKqagBgGDJiYo4ApKoUMMboe6Pr4DsrTlX7lAyxrtsQopmJSRuqfrPuh64KFahWDUqgxfHho48+eP2Pn+O18Cb98N+/bP7ud4fPn7aPTgaOHGIW7JJhwrZtsZ0zDceLo9OTR5vl9ZuLH65Wb9br1UYgNnPJQ9YcTSry/mkZFTULGEFgRswIRmiEZmjZilIMMQHSNt/v7AkgQkVhRDIbuxkUNg2iK76hEUHOJqqWd+qqDdW1wI0BGQkAmVlJjCEhBQox1tal7mYtm74mwwwZxTggxoqbZ08/+ejDv5qdPpIYY4wqSkBm2mk2swojAnjM66mkCcWzMauooOiBjAEykQGKjRrLaLnA3WY2YXPMPJ/PY4zDMLjPW3vnGSzRdwihaZrNZrO/v3/y4ExE+mFYXl+/vrhYLpcXr97crJfLy8tNl0VVLQAkM6yI1ftGiRXEyJkhGAAEFAJgBTYYgJbOvWMn6xFe8dZMjmq9bQNGmz4ND9/Y9WfuSw8hIvwMcGdcufcPRs+Eo26dXA9BXELzzknituRkdBTux2L+hYeaYMIIKiYqwApZXLyi+LqiABC4Gjmck7rYLSt+dnb229/+648++mgYOmauqurh2QMZ0sXFxcuXL29ubmaz2dnZg7Oz07ad7e3tVW2DakkFybr1ahgGST0BqGUvpEbcknHMbBgGM6uqChHTOOq6Fs2asaoqAHCAEBFjXfk89vyKsSAxEIIpkoWAKJRSUk2ezZzNFk+ePH7x+OGLP12wwfr1iy/+6/9z9uGTX83/Le7P6tkss4nkWHNiUoQk2M7a0Fazpqb92d7QLZc3N8vXw3KV+0779SDJTBGIEDFwiJWIolop3UYEdRkqMzRVJSMGpmI3sCA4wIzMY7dhABBx4MY52YULYYJbfwcxECQPt9CULVIMIQRiM4QQQE1VFVREIocBUuqHvu9rAwDMKmE27xT2T09/9dd/dfz4YccUq8oMDE0JTI0MbNSHVC3hiREiseUiue+IGwBkU9NCpfP+G6SFG5VUaPSXzVx/Dz3+rapqvV6rau4Hx+PGS+PIwUNmVZ2Vxi9wfHR0enradd1ms7m6XL55/WK5ulpeXV9fXyyvr/q+B1HEjIwUohqkrBEBY0BJ5m0Sgspgkk3ByLmdI+OuMFXe5rC8lTmahnkpJu7QEm8HU7jjxfy8cY9PUr4TXepuqkvwN4rS3Z3ffftkfrEXc8dz83P7iWjLBcEUIACqT2S1nLPmMchUdHpYCGGz2WDwgAWcROebGAAsFouPPvro4w8/Ojk+2WxuHPo9PT1m4LOzs/Pz8+VySUSLxaJpmpRSaU5CEdVyPyQzogE0E4BLotyitI5B+xS1enjvaSOfvp777PveT4l83zaALKJZgwi7Dy8ZBLE0lQWwlAVzZtCD46NnT55e/MPnUQ1Nln/67vf/+T8fPX54/OsPrIqhrrUGMaQY1v0N11UPKoJY1ViFPTquj/qD7sHq9cu0vl5fL9fLy77feJKrDiEhuzYdqEYmUUEQIlNUC4CKAiKSALTiGEI1XiZ7vQUAGJiCCTIgIBoCAxEgo4qRokZAcS65ADACoxlihOC5GwAgghiINPQpVRxS7l1MZxhS32kNAAwGBIRJ5MHj88MHp82iXeUUwABRocj0udhoMBJLTvDz6VUoOWCAkFTUdEtw3sXymIjJRChvBaj6vg8hBK+9MlDEGGNb1ZvNxoOmuq6JSEyIaNHM/On74w4hLBaL+Xzuj77rus3qvX7YbG5Wl29eOUJ8c3Nzc71cb1bquDCxEhBCAlQgQ1MBBaQIYBGxyCRl1anaxRfznfVZ5qfBpAz1rvH2Gvwl9qV84p7IB2GUFivmZlfIygudpk3axnzOrpX4C72Y8qnb4RkATFpY4xvGQIAElsS8qxghogqEEGQQGaRq6xCiqtZ1Q0TZdFrhOWdEnM1m8/n87OzkN7/5VwcHe8PQ1XXNiOv1OoSAbHUTH7YPzx6c3NzcrG+6zWZTVZVI7roOsTezQBRCBNWh69Sy24uC5hYCfREHgJEN7fuYiGw2GwdlfFvzaEskqdaRAxCKZDAxzZoZUJHBUhZTBoyRiFqwXhGyAofq+PHDer+19XUDmDfdy3/6/R/ff35y/qiuZ5nzkMWQkCJWrISDihITMYDeiFHgem9eN3PbrNfr1fLy9Xp5Maw3Iv1GDQZrQowBGElz791FkAxNGMEIgmecVB2MoInzCIyjYhSohoBiBkAEhsiIxeASqREiBUIhEg8rAJUjhRCIuRhoRGAlCVUVNWeu6gE2lsUEAqEJE4akIqSHD08tkHFAgAxACEbo/QmpZKZRjcw1icfcmXPkpp0ASwvgW6lJGyuqncFgY9ItIJGTNrMwYAgBqgoRu65LKTVVHVxbA4FjqKVyJLXve0RsOCpjzpkMIvGsrgEVVLrufHVztb7pV8vl5euLly9fXF9eb7rVMHSCAsBiebDihQGoCgKrIoGaZ/gm8bjp5HcTJmalXeTbjgy4HtMYJd15z0ThvqX9S9f7WBVxN5AaIXYq6uLlEZhvI7vm7ed6MZOh+unzmTJIu+YQyYKCJAESM+s2m37YaMr1rImz9tHZ+cHBQc65mc+IaBh6p7cAgHsiR0dHx8eHx4eHp6enAFAsCDMB1nVNgVNKTuiMMXbdD8MwNFwREiIwk2uyZOkRmLmw432ZTbYGRn7HNGtpbC242WxwJD54GMWMm82m33SBuOIKOFq2lAQxM6MRqGYlD63ZILMaU9ScYtscPDpp92bpxVUQaTfD+sf82f/xn5796lfn+zOqFwnBIiUZQtOIiFKTzAKAEAGZWDBLTVtbaBfz/dnR8bBery5fX1++2SyvJQ0dmBk1TKFuFJEGGdIAoObpFa4ZCRgVRDQRRkQwRUPz9vSmqkiErKAg3jJHeaJQIQYkb4vpQtfjrMDIAUMgLtniEEKLQkQc6yqgpNSt+4BAWGUVDJjFsIqhqeO8FgLEoIRELGMSBAEYkBTEO3aPvG2vq/LHNPVLstsZLpySZeMLZ2C7qsPugzaH97zP5JBSP/jXjsAfhxDcuomIIYQQQghjGS2KJiBo54u6ro+PrOsGffZsvVy9fPXDd9999+OPPy6XbzZDLyDoDT4HU0yVuQ0AACAASURBVEjZLHLBXBwVNty2D7x33eG07mjn9TRK/fdbS/EdX/jnljDccWRG64Z3fmTrPI7kO8/HO+tx626h/iwTsxtQ3PLVcJLy82NKV9KCPhsBgJiiGHNIIEychnx19abfdIj427/+7cOzh8f7x4u9mWSbL1quwu4EGrlz1LZtO8J18/nc4/DIgYjqtgEAJ8s4KcZ5DSEyItZVqOpWJfUdAmoIBJmnGeZBPoxe365r47PWj+z7Iu9ABFVVM0Jnm2EYqqauoIrECcWyGIkABiRACsBqMEhGNRGtAmvg2cE+np3NHx1d/PF7k1QT6iDXX3/3zd/949l7j+fzPaFA7ezyZsmKoBaLDh6AacCagMxQUZUFwahetFVdN227d7her/r1zWa1XN9cd11qmSKRUlCgQDXkXjyVysBAzFxhzGBmIJgRSlNqQwLLBoKm6gwIhVL8JYojx4yIgKKhehYc2JSxiUxEOQMZAAHH2iM4FEjroVtuGJA5qkOZAm07i1VTtws19DbsgygYYkAkQrWsCmPCzjdHR3qJmW4Tye6sGTcZNm6zfpiIpJFZE2McqXqBkXLO1LQdoIgMw+B6hhMroo6V1OJuDjNVVdWl3k8JBM3ITJCjmVUVxDhfzPcX+4enD85fvPjxy68+++abb7JGtd5UxbKKI2cmWTnyCJagsyEVAA3Nqb+3yWJlte3IS9q7rdL4rfe/NUp+vFWjdOs23uLIjEjz9NuTrXH/MQDI1E1IbreLBadR/gVj7KG3ey67sqZWXhoaqAhQZBNzO5ezzurmyW//9X/8D//zwf4+Cu7t7QlYFUgQZm0zDINnr7EUBAgRgepmszFRRMopp5TcQCjY3t7erF2oZUbiY2Kky8tLNxZN01RVVGXPB3kBy+SkTGOsbxw3N5uiA0LEzWbTdV3btmaWUnI4UERMskgiiqMmplKGDBCAgMAUjAEMmBjQkGOXleezk6fPlr//g/WXMwiYsqy6V//05cWvvj548Ci2ZKoByWRgILKJbc6BAgIb8aAbQUa0iEDMYdHM2/lcTzY36/5muXxz0a/e5H4joggcqxYgBUMhMTNNGUSxRgsuHWNmkC0HA0E2MlAkUzQF0Oj5CM+L+6oj4ICTClcIlaAYJcRSKFRxUFT1mUdsqGhUhTqGoBA0a6SAxqRQNc3ewb7XQipCDKHrEzJxICLKQzIRENf4JGK20QHxDSCnBCJ027O2kRgOUKqZYcflsWFbS7FdtONTBoCu60Qk9QPVJQR2TbLFbM7M6/VNzjkQj5PHW9xmVc6QzRWIuKFIoYr7hwenZ2d7+wdHx6c/vPj+66//uNlcITJFSoPokN0vm1aNIOFUwVs6nNy1IO6OFW4bbq/3bYj3XWM8HsYV+rOGlVVr0+mGsbHI9LUEIze4iOMaGdgY3r7TxEwXiTubxj2JsVtJ61ujMKOZRVOwAAAewO8tDt579v7f/uZvnz9/ngexLIeHh6oqmgTKUodxwTNj5Lqp6iGnGCOo5Zw9RW1mfd+v37xxsIyrGGKomA5NQqDlcjmbNW07K2dOlPOwXq9H7GWbSIItUrXdGKfJF0LwMrmUEjOqqrK406RgmhRqCCGYZsmSVUOlliWyQQiIjAFcP0NANnmYV3H/vfO9BycXLy5rMlPTbnj5hz/+8OVXz3/7GwyL3HeBaMgSAqImAyZgInbZILUBDQIxVqwm5GlSjsyxnsVmsbd/dLS+vlxfvFotL/LQDZIg33BAIDXLqiqiIEZefu21JK4pjCpGTIBIMIizxIPziA2QWQWIlDAQZWbmUKklA+BIrhpDZhoBOaqoEWXNbbNY7M1gk1998UcJ69zJLNYqEBFn9Wzv4MgQVCEGDkgcEIEBLKWUU0JRNJeDMRn9TRrrOUutBhFvZdVvGxrPihVpUgOAHEcmhKiOomX+ER7Dpc1mM+TCIA+xTil5vStEzjnlnBXMdxeRW6WnRBTaWRVrlZQScUVHB8dVU58+PP3222/RQpIvupt+k9R6AQyBycuIXPuObareULvjne2U3eBEqNvZCKd+ddtV7/ov9+Ew26+dmoqN4Q/d0y/IoNQ07ADqUEpQd++5a5WhAUJUJ/7S9l3+3/7X/+V+C3Ff8mj3tG2yWzB5LltfCrwECTFwyCocydOQIgMYXFxcfPLJpw/OzlQUzLwwOpuEwOv12tnrWGqyrehAoplZUzfe46JtW8/1ZBGRNAwDGtR11dRVKLVvXNe1W5IYQ11XpSSvVK6UDJE7O743+osJkXEr4znsMbFlquqi4syMamAYY4yBAUCyqiohq2hWUe9bA6WEZ4BUBKpX3fKHFxd/+lMjREYE9SAGITz5+EOa15k5k4UQCRFdbYqItVBvEUFcxBAMwNRASsKCkQkJOdRNO2/n87ppFRkziGkWG0SS90ECAkZkDoGLJQUsdZRgbGaSwFQ1YZFiQWIkIG9OrQYilksDWQQEYiJQolBRQKBskMwyUgjx6bPnTx48xkG//ezr1cVVpdCECjJSVe8/fvhv/uN/iMeHAwLFGhgR2QDERFS9CpyIidmT37tVaW5i/FFNwMoE+pLHuVZgYx6pzGUhjaINk9/qs8Jf+N+LsMOYxXHsufg+arGqAIAIvS2Csx+IuIpNjBGR1SzGqm5nVc11Ve8d7C/292Nsrpc3F28uAYxDyDmF6JtusfNjF5S7ygRwe6cvO+JOHg2LFtRt2/CTSd47x7692O8MhFsek9m2nxTs+iJbO4AjNAMA+E4T87afBveamO2X3jUxDnWHELIIurYsqIqqyOWb66P9g4P9/a7rb1Yrh/EMMOcUQhz7EwV/6gYuC0p9GsyUMcQmztrZbDaLVdPOGiIWUZHMjDFWdVUGAHgqwTXAJ3vh+AKNNXIjzrI9bDdKqus6xkgEKQ3F9gE6nc+z1TGEEKPv9mqGTMlUs+Qs4gpwkrLkEDhUhKYsOb16c/nNj3nTM5EQSeDX129On57vPz7XOmhgI5dAsFLtX2h06gwQf86IQOieCBoAMhuQKDJzqOuqaUI9i/OKqyYj3QypExVGDBEpGCKHYCKoRBS8r7SqAaKoKYARs8ctyF4njIhiZirJtOSK0UWzwABrrogpCQwiyZi4evL0+dMnzxb1/Mdvv//sH/5R1pt5bIKBKUFVHT1/9jf/0/8YDg8kxtg0KZsZiGYVA4MQODBDYc0Wn2UyAd6lYXpwuxPVzAJusytUIqctQaFoqe98pKoqd5H86atq9tp8U6drJslm5vF1P/RmEEKo62qkoRsiIbC32WJ2/mHgKjCxEVZVXVX1wf7RYrHISVarm5wSEAVmQAuEgCjZANEYs+RdU7K74rZu2t3E9jZhvDvuXdT3LvTxv3u+w4t+1AzM1In9hbI0vnBPS7d/AEMEAnPQFs1+Xkbpp2M8AHgL0t46bylJQWUQiBFTKSxarVavXr1a33QpdSGE2NQhUpdtNpupeg0eOiu/bLbmBNw85ISCdV03VXN0UGPAZjbb3Nys1+uuyyF0PJ/XbWNmLkk1TSknXDFz3yeXg3AvZkri4o6+DO7klWKMZnXXdZ4xNfOKx8HMUHHTdRzCbDZDCmmjRBTMCKkHzTmDqZiCGoS2Dsz1rNk/fPj8g98f/Be5XmUFkQy5pwE///v/dva3n+4/PElm/bABN3yBgXxTZkSkyCCCAG5/kLzxIztj1IVZkhmohLBoD5p2/6jbu+S9fVwslm8uNsvNjXYNYEPUZ2CLAQzETNydAQOFOkrOgEocidn3LCJKWQxRkIgImEIIyqhZzKRi1kFVATF0/dCTPn706OHT9w1Zxa4ulymltm5w0Jwl4mwQ2z/cq2aNUgiBTFFTFiiKh4h+faoFmkQcEz1T3Q2z13nirVhejXAnatgFSqdvfmvtDTkZFukcRJwq6b042wmH5iIeVaQY+q4rJyOIiDHWzJpTaWEMzBhYARAJiYNhpLS/v7+3ODg5OWuaOTN/+dVXy/WNqiIJIquomgRukDhD3roqY7r6zrAR8fATVr0vJPrlyel3WyU3H2Cquz1gS6y6wwwsEeuogDdFUn/GxOxGXL90FDxYNIRKIUm2EKoQVES69Tr3KXc9U5ztLdrFPEQi5vko8EHkTIuSGwUwBuKqcFW6rutzgtHRrUKIdUUh3NzcrIcUQnKg10VVHUnxZBMANE3j+iawM/PclEzI34TFMLOXCzipvO97gKKQJiKBSFD73IdURa0DBWbu0hACceDGeNDSjdVMurVq5BlTCOHk/Pzg7PT1yzd91zNYTpumrV988fWrL785fPaU24o55CwCYCiqykoGGasA29CZ0UDV9WGNiH3KqSEgMEZDBWW0hM3ioK73D0/XNzery9eri4thtcoymCoCMBgjBwyqGRGAqOszhlBxuFGLiIG9ryMJGhSBQaqZkgUUTMEIwEQHM8kAAbus2MweP/1IYr2+GdpYrVYry5b7BFkbbkQhMx6dv4dtuwHJBtJv/CmEwEDsfkoh9O6g8kwE7M0OSg0oumDAjrhq2Uu0NNvwdTiVHbhQk3/blG9yAjejU7HV50nXbVwSJFQRAIwsafLJo0lUNcvgnguAihCYFQEAYCFTy4QhBATAQEHAcoLFgn79618j8GKx+PLrL99cXXX9Wi2FEACo6zrkQGHqMmy7+gxmtq0cKgc4enC/ISmdsX/Z+CkTM0G+W2eq+DlFGxSxFENPKvUMpYPoXRMzXeHuX36pocHizBMAAGEIYZCklnNG5qgC6/WakOMe1fM2hMCmiAxoIqKkk2Xx3wyBiUhVIxIzk0HTNAWCzQmRgWhRz2dNe3l5uVqtNn0PAAcHBzMOiJhVJOXp/EMITtZNKeWcPT3pHK2JpaqT+hSziACo2ywi6vuekdy7nuZuSmm9Xs/qGVfRcqdgRJERRTWLebIgDxINN9DvE4WmPX746OKrb3K3qWvmnOxm1ZN++99///BffVI9fQ+bap2TFh4gkxkRZ1WUTB7lIhAhiDKiosMFWNR+EQ1U1BDFAOu9OueeVI4X+0enD/vV9frNm5vrq9Xl62G97rO0Vc0hmioAUcU6DPPFLMaoaUhDB2gVMZhaXgMCMpGCl2gZWcyIyOthCCFktVXXi9JscbB3fDoMGZC6IV9dXaWUYOj36hbMMmOYzY7OH+RIvWQLKNliVSmjMRkUUZrSW9DAu1Oj0729b0RKu5OtpCDGHj7uTU3T2PckRKQYELYkvUL3wBHfAYd/mJkxgcdHLgkQY3Q7jmhE0XLbdZ1Ins1mfjIqxkx1XamaqRfEgIGQBQCjEEKuVGRWh+rRo6qq6iYeHx9/9vnvv//++6vVEiJ5wZSZMlcqjteam1FF8EhlC5rslBpMOMidcb9j8wvH6CX5T9iuidmJxWQq7veeBCJedoI6tqO9p48SvGUcf7EjYzTVVbm1cdob0bb+lZmBAldRVdfdhq3gNXnITqKDEeofrxYASdQgUF01sapzSllz13V9n8R0PmtOT09jjKvVqhsGXK1mTTObzYhovbqZrAkAOFIzDIPHPj5xJ89lemz+0xPFq65rLM1qIdYVpexODVFQhWHTMcfF/jzkiKYKwsSMFkyLKKOpwTD0g3EQsLPHj76Zz67fXOSc5nWVNwP01ff//NXVdy8ePHyIlVZcCYoKE0NEdh53Fk0CCBAJFc1bowDBDu+MxkAjg5cmGwWMgMQIkaHZD/Nmdnp89vr10Wp5NQzdbNbUdYtqBsKxnUlijk0MYKlbXi3fXHR5qJnVGNXQgCgAZPfVM6CoSNK6DpRFxGaL/YPjY6WYQepYLV9dLm86MwsEzHyz6SSEdn9R7x1kA6gYY8X+XAiymai45++7mpOk3f0GgNIYx12YHTtCgDTySad6CHCCnJWiTRo5snD736myfAvrEIYq6mAAKCJG3kQDDQShaluaQmYuuiIYY2QOAILE2VSSb5bkrlCMseJaRFBsf+/w2bNn8/n86OTg66+//uyLz95cXRogIXtjTTN0FMSsyEQVXVE3oLizvKeK5/vGuwKld31i1MNWuO2q3IG6tjiNK1AYmm3ZKiVwI8Nts5O/lBfzEwPRdb8JXA0AWcRELIZWbXBfdLGYtdVeM2sjMYgm0LTxAlUKFMwMgYlkFxxhDkTkEqemgIghxopqM+tEU0p9x7PZzKurV6vVer0mgP39xcHBgTNlcs6Rg4gRFWzPNWgcsnFT4jd3lznKXO6dWz2vZyEiGrV7iQKq5pEoWLVV7jsZBsYq1gQYsmUyMENNCVSS6pz56PRkcXi8evFj7taHTdOvtd/019/++PLrPy2ef8AhuH4EuMKlgqkaQyDMhgCaLTGAut6mokFWBCJGCgocvMqICQU0KXOMoVLNQxoggwBaiIfnDw/OTn2HD1XjWzog12mQITFBG5k53qzW667LObOir2NGcwImgRmojupEw9C3zezs/ffb01MMcbZX8SAru/QUc6wat85qtn963B7OJRJXlYUqzhzEFaBtN8Ix8Blzz4hqZgQEDvFuwx/Y2dWLmd2hqJGVQuQJx9keNi5aRNxlY4QQOCARdV3XSa4QmyaimWBgDgFpPp933SalhGQhhDBuhIgYQzSzAQAFscKApKIhBEMSs4qR25kdHccYF/uzR48eHZ4cfv7lFy9fXb65uOy6TTRACm5iEF3EBwHADSgB3uniBADu6dwZUyT488f4nbdz/+PtmgzL9OvlDzrCRlv8BU127ZLeyij9WYiohL8IgDyejfrfaOzGOe2l7twCYM6DitZNZSoq0vf91eXV8cnR4cF+M2tDFTxrg4ARmcpmUoppYNQ3IULmwE5IUXXnOTAxYQgRDHMWVfHigxijiagqc2iaNoZQEp/F3aYQgucLHFWZFDNxTFXAyJ/xPipTnYGTRCMHBUNCDuwL2cCYiIliiKaaVCEGYvY2JaTAxDllJESFipiyXLz4/vrFK96kmVYglA2WJvOzo4PHZ9XBXjLRgFyzIIiJGTJTgOKMUAEUQQG8ZWNZQoYIWUeSlhFyDAbQ55SSpJSTmQErkUGoZvOq3QOKEhuqW6MohBQbqiLGaEjILMBd3w85IZllQSIAMVEzQDNJomKB6pRkNcjeg9MnH354ePagns+q+SwwR8A/ffXV9fc/xGSsRhCWAJ/8u3/7q3//7+rjQ2MWkQaJzLJmAxVUMMVCXHEuv3JBN8cqAbWJGuMGZdcrgREa2C4GNULcVifsTFOHPNz/mR46MweX18pZsxADMSBh4EiIPhlVdeg3plaFhkMY7ZfFGJSsHwZkrGMloEgUOBiov1tXNSCknHSQdt6enJ2dnT1oZ/Oc0tAPgVg0IxI4zEGgqjauu2JKdq4WbyV2t2MyoPcs4Xd4MQymO0kb27HaRS3LQEzVbERbSt2m7eC+Zjb60dvxy70YD70QEHgMmafkmb2V2gbAjGROLQAAVas4VrFumqadzzw85rHokYhUizaV57cn4NqvIcboqINrS6pqHeqKLSCt1+vUp03exBib2PABr9frNMiwSU1bHRwcMcfNZqMC5p3NYnGSp2K5XUre9IKZJi/aE9uO70z6ni7Y45BNSn3NgbHCGjtTU2xCVVdgkD11hYya+5QUFvX5Jx9+899+X2OChGgQyRqDl3/4av3qx8NnDwdqcibJZMQGVhG0aqDGTCJoCMaUy6MGdEMMyGDqOS9Vz/7klHPOKfUMGDjUIbp2Q87ZYtQQEvZglDkqKhEM0tdNk4e02dxQaNvjk2bo+x+7wTIQRh2CA46qoBYMh4ENeDNkYZ4fH81ODtvZHKs6EVSHs8W8/tW/+dvLf/p8efU1Z0gqUNePnr4/Oz7IgZiYU48KZIYgBiaSVTUAApAjrGSKtNtyxPy5K0LYUfAb5zdONSxqpuZKUT5dcfI1YMdRsh1l0u3Ob0Rk3jsFQEGAiR2iY6QqstQxp+DKIzROTvQCi6ldNCEZw5j68dnifcRms5nH6WfHZ+eP3js7ebBom6Zpvvz6KzY2s2yGqAB0i2U3LalyDb4S71d6+cXgBhDtViqYGYKMsk+TAwMAhpBVA45UeHSWbbn/9tb5/IViDmYFkivR60h8AoDxB7dyO95GeopHRguiIuLag7ijlgAAqppzyrmUvQ1D8gyisyonL8O3NTEgIi+Gvrm5ceaeoy2Ozg45ccK6rss3J51+3X+3bdsY6tXN9YTFwK4vTQxmQOylPFVVmXnX06JVjoSx1BCgiKWsXHGFEXJyXcgQWMVCXVUyhyCySdlE6/j+p7/+xwf/e77q+quuIiDAGfObP3735o/fPfzk46aqb/regISZY7AAXU6RA7himstc+FIAywaBEAEJkQAzYwBiQqSgQz8RgipXAiNUM2bOpiFnJxMQKZgQYiBgJPF0LIihHRwd5u7m5vIVeqtYK92LUUGRFAQi5x6NY7t3GJpFl2U+r1AlhDCH8Oj4tK2bFXLGZBzi3uLBs/eUQydqKFSFoc9ECEiCqfjABgAakASMmRh5NyxCIGb13lyFN7T7yHbmqo0c32nSTm9N1Lvp3Yk+O1YdlDmz2WymICvnzLHyqLlt2z4NWQWl0HOYGRGYeTabTcKd7iaLCHnmCwQR26rR+V7f94F4MZudP3w4m80OD45F5Jtv/7QZ+nEqit3rpZQb4eoXv8CU2N39/+69AhhZfRP75v8j7k1/5UiSO0E73CMiM99FsniTxaNYrT6kHWgxwAKL/bLY/3qBHSywg9EuRsKMtBp1q6VSd3VV8WaRfFdmhLuZ7Qdz94x877FUBXXvOBKPycjIyAh3c7vtZ4qOdgjbvDsE42oz+cHCB8yuCLP/NBaDiO4BqPpL7Z69+5xm5q5ml5Yu+UXEXc0eyvHawhi6ZlZRTav1BBZV9bT9lFLOwizt0bkCCDGUOlr/ymq1MjMvcfIqbceOcZ4SQlgul+fn52aWc/ZyGyLq+77vIeXRXcJOFs7dQgil2bwVh2MInYht8gagQyw5sr4SallSdm5owXLOpqJZlBiR1dDIMJB2nQAs9/diL/eefvmHP7zLfB6VyBA3YxrXr3//hy++Pzm8fiMpekPXEl6RPAyDpIxoaiaSM7jJbZqzhRAMMQRgJvCSJkIiDHuiY5sEK1WzAGAIGEKwZH3Xmdnpet2vBrMQQjCRIbClacx5f++Ibgvm8fTDCFmBVAHZEDjkzWhM3dCnk3UYFsPeoWGPEc0z5aack75/9WZaT4gIyEK8ODw8untrQkygqjTETjcCRoCCxgRiiEZGhggYoPRPRETm4pIXECKirMZYHgO2imfrdmiVVTQm0qped+l5xzVT9pihG8huUIsmV7GpVkh2XWcICpYmcbvbDSxEQrSu6xxoxqWm/2gIgaHUPbmO497iNE7DMKwWyxCCgv2nv/q/v33x/Pj4uFiCBD/ERy42Ab2wB6/ew1cebg4da0kbBgwoWJEGEcAI0bPwtHqcEQCaK+vKtpY/wRdTPrV5EZRVlwvWHMFyLlQftftHXAr5hjz+8PHN29eVoRDurrQf99TebVJmrdGYn8OVsFQLp2vqruezbCmsAtyFEAhrnjgSU0Aq5jcFFhVRiV0XYgREQOTARGxaoZsImBgrCLl/EYoBX5rgYfEXRmNv5EgRmUNQMiAs7luERd9vjk8p55e/+306Oe6JWcxEjUkD33ny8MbtOxADUVxLVjI1XefkqhwhAmKuAhcAsgiqiapJTfkkVDBTFE0gkiS3TtVQfWREFIgMhFBTGk9PPk7j5uT9RyRTwD52REFzCoFVtR/69enZZly7ySBJckpmmJC5688mvX7r/q2HT+JyNSz3FRGzDIB4cvr//O//4e0//cv08QRDODO486tf/I//2/86rhgWw5QycydJxAuuoKQphgrQRN7adJa9viUvB+717VqPIG5pHGfDF0sr5sOW+is+PO5mXc71WWZWNckKhjF2IhkRiSMhq1oLLRFxCEGqWeRy1CUlAHh4wYHp/XzJOavmZETYxS6rSM4HB4eL5RLMpnE836xzzhwCITc1yurO9kn4MSrMxTM+scexXr/Nj9ftOG65qbTG2H4CVW8sIjIF9DYuVwXRfxpeTHtv1iLTVPWvEjQE2FlI93c0BuGTshiWFTH/iqgYzqDnfG3MbL1em5l7W/1StaEuhBArN0HHLvOqfKhRHgAgiIQBCXEZDEHH0aUQGiEYgPjubUacs0VVZYoOuoOIAEzMQZEwEAamSBhcYyRiJMNIIJZEg2rkzoLqNArwsOhUCDodSYhJVSfJMnSrO7f27958+e13qBRAGdnMjl+9fPf7bx787M8W/Y2RMGQV4yyS0vTh9HhBEdgoMBMhecaQBCICMjNFMBED0mQCpqrBIya+c0KECpfpGL1nm7Oh604/fPxw8iFtNs9fvcxZDo+ur1arO3fuHOwdUteDyWJ1OMSY7myeT+PZ6fGKQ7IpZ+kXK1E9G6f9o2s379wPi5VSNAhdIAKA9fjVf/v117/+zfmHD2BiYQ8IHn75ZXewf4qGFMTSmKYIIJZFrbhRnI4BAcjI3YsX4yNeYlJJ0ZNGKi79bv8/pyj3tlgdMzLeRvvn27VRrOu5WrumqKpjmUKNALTs8BAiMGFDI5/VZ2LtHUZWete5srzqhjPY+G8R4KobgOhXv/pVPwyr1erv/tvfv3z5EtQUs5tX4PzBfkKS2uXz2t688Lw0sxbbQZ+muiXb2VS5W1kU76gFCISs/3ZfjA9EtHkrgq2PRh0NB6tAIYyqpY6+cfT9/X1AY+bIsRWb+HK61eMXpFqEYlY6Zrjd5ITi9hcwUQgAkEWilWK2psJ4gpyICFhAwJJ6tyUCgK0S7u69zWYDAIvFwmVR4G7O+NqNNRVp5gggAlLULMkSRO5DpJRYFUw5myCiCQATchhz2jvcHz8ef/bk4Yu//4d8bmwydN06TePx2fN//urx//AXtz67HkwZCYkyGlkYx4k7NDOmKqXV0AyImbj59jGrsOezisxg/dpKEVFATw42Ajs/vxuhzwAAIABJREFUP/3+zZs0bV58903oFmp4er7eTOnBXTg43AMAQ5xyvnnv4Xp99uL07GQzdiFQ11ugDrtXx++v7X22ONjD2HX9UgFIbRni1//893/9H/7Pl7//l+WYum4YTeLBwb3HTyEEsVElA4CIMACSA28ZADACgUfHPVK2tXSaOoOAOcv8cfw9AYpdERaxitfhRNjOb2t3gbydEbmthNVyL9X2WNrCIJGzmJxFRLNpLA1ItwGd5gwCABC3UrehAzHtOHgxnSKGEDszZP7888+7xTDmlFI6OTkZ04SIFxwpZiWQ9uPZjZtCDC1jZf5F895DAKRqnhaPlZeZeQTZhzQf0OV5AwDcXr+Mn+yLaU/U9ufsh+gC30REAwEpWSeoEpC6rtvf2wtdAABG3tJH3a6qisACBuzLjIS8iIEp5phdBU2TeAa3UUmRyDnXtmvbbF2PYTsUSHHZUJE81BJ5lQmDQm7omY2nuM8YETEwBraUEZFjCF30SOeWXgnRAAORYR5zzjlCZIqKamZ5SkpAGlw/6oY+SRax/trRtQd3hmsHaX0cTFFyrzAkOX71+t2LFzd//oxgCMQZkQi7rnP2mnMWMCIiZaBAxH3wlKdiVGSoXQccPh4RCaiUeaEHCZqUHk83m81mfX66OT3ZG3oNcRiGMeVvX3zbDcPetSMymxSpG4aBbz98dPL98esX3+QMy26xkazBwnLYO7q22D/iMBhyILBx+v7713/1H/6Pr/7rf8WT0yUvA8d3afP5gweHN68hUx5VxhxDb9V4Me8/DR4dAxNVVZdDjZaKO8l196142Cbdz4VwJdeaO7P7UY0YFJ41t5KaApKzuLrUCpdEBAMCoatMVJM2U8re/Bp2Qx+qGmNw1kC1zMq5TNdFZjbCYRjMbBw3k2kIIa3Xi2F4cPfe6bMvP378+NVXX52dna/2l95THKB4ecsjf3qrXvjoUyji21uFqgBK6dLdTKpdrcfnDZHIUFENgBC4pJWbfFKL+RQ7v3jfZjZvU7k936r/ZabFoXpSpRF6WBrBPPWuG7rlYmWgJkrETX115gK7Yoe9ERrREAcAyDl72MjNYLWt0BAwcUxGYt9jsTQ5pvV67d5cAGj4DO1HRYQY3fVrZq0nXNd1KsDsFYG1dTpRjDFPJY3daZesaMUhBEhJQFW14846tkmTZG9qRUYRQseEIROmuFxev3N779bN41cf+oiblAIHBBhPzt6/fj1+OBn291zziUxZDTgQoEiGXLp8GCnWEmF3DZKqmJopGgFZ9ZchIgYgRaj4GySWAtHr47fr9XnO+f37958/fqShB45vP3z8cHxy+/boMDPcLwL0WcbVwY1bj598//HD6cd3nsWZxnG12rt1787R0dGpouZpGBZpPP/13/z13/7H/6SvXg1GIJpJE8L9pw/3rx+paixBdhM1IkppBFTP2XWXkZqYkYpRLJnipQ+BmXlMN3iP1x3tZp5WfkFVgRbVrgk1Fz6yWhI1V4tUjQiIOEZIKdXItfMyQqSu681ARJGsfdcFiSNPQ23/CK74EqMoIi4Wy7Ozc0yp6ZiUUlKJQ5/OzwPz7Tt3nj59enJycnJyYrJ9wPYI5W5n+HBtWwI4svyM29ZNua19mvkl5kcuvLdZicDsF1ypJ09gAgQAQfCeOJd8MRes0LYS8zewy4MuCIoLKtwFPoVbXliuFmNcLlZdH0FNeWse+xp7PHh+0DWF+VBVz8rNOXtQqakkTZfJOVnt/eZari+M6zJE5FfwW0opBQsYsHlw/aMWhoRauOTPQo5fXVHytk9KKARx6DGnnDWYdHEwyNM0AfIQicQRqhghhC5S1sNbt64/vH/y1R/yRhkkMgWB8ez0+dff/Pz4Y5huhMgc+DxLIOKuQwdUqZOTc5KakuAMsLpavKyAUppyTmLCFMBB5TxZFgQMsmpK6fjs9Gx9igwKMCwXHz6efjw53qwnI87ASXQxRAWZ8tj3/Y27d+58fPTVr8/fn59HJjG9cXRjubffD8PZZuo7jiDv37z76m//dv3mzd6Y9ilikkTSrYYHT54tD/ZFBI1YIU9qIhDJslnHFSwAjcCAUJEdNgfYjSPX5t01VpQF0XkcABl8leYgD83I5YrWeoG/tDWF3Qj3/LQQoosfVySLvet9o1STCtWMUKeuZkqLKs2QhokIHWmowlOEEAgQO0TEPG46DhuirLK/t/fzL3+22Wzev3//7v33jaHMNhReUM2u3HfzR4QrmcjukUtG49VZwlcqJWZ2WbXaGkq4qxd94i6v/NRRwemK07BMARGRqWHZqDHGyN6zVZtYKDgfbP6cZgCoBqamphiRq96vxBA7Lo2lVb3hic/4OI4QYt/3RGymOWe3lRaLBQCkPI7juFgsWolj41nugQMjwtB8vYhItOMUxKrIeCYJ1ZCW1sbGWaTremZKmzFbXgyDEm3ShJoQu8jeZigH48DcD3vdYbp+7853q1X6OC56TpICccr6+g9/2Hz8uDg7DUcHGTHn3C+XASkBGIJmrRsAYNIUUozRtOSiFaUGgAxSMQZNyYKZhtiqtRkh57zaP3jx/Pn3H06XXf/i1etwcqrAwzB0w2qx3AtdBEIDSKJdvzAdu2F5+97D16/efvf17zF0q73V/UdPqevXeQoBFoz57Oztd1+//JeveoNoiIiCOROsjo7uPf6cAmdH381AJGAQDIWLV8GstlVExMAASrWh6mw/kNNVzjmrkJVaNkTMJgYO5lX7PFl1A1erqhkyrtLCJcHpSylgEcmqWDbCGDtFUNVsGqF4GxGRu9jZTsSnqdWIGLCwQmZG5kZXADAMg4B1HFwZRWARGSUfHBycnp4CwK3Pbj++/+irm797/+HYtOBVammjWuEUgGS2TWf4D1sl7gK3vbyp59vWdhSdP8II7dIX3rR7ahusHfnEvV1xtDVhQDXw5HkAAOAwd7WyC5aW0TC3k6FaIuM4OtqL1iYkIQQRWa/X0zQ5H3GSSiqcs38KYCISY3RXrqpOlp2zNLr023DHsB/3Ikk/TQ2aZ7f9reiKBYpN6yAgRzMqvACSoXpuxTQmNLcNzAg4doCUIVPoju7cHG5c+/j6/WhmyZByB93x+w8fnr88fPwI99Vy6iJjyhBiuQcGMyNDMDBSD5hkUwYs3FzVW967W0oUy+7NKSGYWRc4qSLAarW/WC5V7ePZOSJOJ6f9sLd/eP3Gzc+Orh+CkWomYmQixmm0LvZ716/3h0e82rv22c27d++vVtcgdqdnZ4efXZeU8/GHjy9enb95PwgGEeQAFJXx4PqN/RvXJjRRQRVCAucFZMxsZGamVrPRkQkZMYDNku6cDlG9Bq8wnQpSmE0a7s8VtMgETN7bzC+nCN66TsBMFW1bXu87WYgIUMscKzJF7HJfoIL8pwExcqlWm/OsrWRF0hZmUqhJBWBm3EVSBERTpRh6ZgMJULyBXUpnm3HvYP/+/fu/+93vcm0o1jhUq43c2bCXHv2SzQFwaRfbDDviX/GV7Fy6ZeX8UD1U8ZnPmUj5YNbxYy7AL9/3DzwJQOnz1KxH3FoWrh2U3wpIjnHZkC490tQsVXe+VIDLkuTinMW9ElIRpFV1k6aqGGNK2WmieoK7lPI4TszBnTJWu5d6uAoRuzgwRVM03dpBc60Sq4Q0BKpAnkSETB0zb/MDOaU0pQSIYpokZy0+pgw2aj7PUwp6dOfu3acPc6SNKkfqLPAmd5v08quv8/EJqaZpGrqIapqleQ3mLA9qT7sGMYHVs4iIxIGoskITkwwqkrUJ889u3X78xbO9/aNusQqhG7r+1q2bXzx5dv3oRk5jGrOToIiYMofYL/YPjq7dvPvg7sPHN27dP58UQpcB+sVwfnK8Ofl49vYlrjc2JlAWI4pdxnD9zp0ceQIdLQuSsjsUNalIbbBViYydP3qfWRHHp6oLoWiK7okr5MEkoHZJ+M2F9pz1NMG5XTjc2p5XmgCNsFtyOeymCFMNivvBlh2KFYMihIA1RBWC2+TRMyeAEMiAKXTDMCwn0RC6YbGKHA4ODp58/mixWBAFRCYKREHAAEgRmKN7Y9rLcSB2DiqC2vxVJqq+98W1TwwAANSd13Z+f1Sl5dURJZwhjF1YrU8pWnNRc+WnZkJUFA2baWOI6N35qgY7y7BCrGqhFg0lJaw9QwHANRQialurUVJSiTEysDMOJ4IYIwCenZ3lnIdhGIbh/Pzc849blYM7fd2waijCjXS0tkZo+jYRAVHJgjPgEDigZg2MqigiSohMyphAUdEQs7lr05gpDKvu8OjeFz/7++Vfw2SySWzYqelkH755cfzmzb1HD3kSAmCkSbMCe71jqPmNXuyqDndZ5zsiIaA5JiwhMxuoiYEWOSc5IWIGQYP9w2tfLveOrn/25s0bCnz9+vV7dx8eHBwImCIOXc+EIlPXBepQRLLIzdv3hn4VYw+8MBCM3aIPm835h+9fL85Ozt99j+sRkzAFAxoVc4jX7t+DrkskuTRiZrSgJEQMpaZOwUoOJaCCNGBMDyOUlCttsfndcFK1eXcItcnFHZfNrgdNZ8jb7WpQOUhzo/iIMRYc2F3zee79gcpiCklgUZkLcg1ziD3gJJLKOUyoNXkHoeOAISaVvu+Xw+Lw+rVbt259/ftvpkLtAEJGCEq5wInPnCkVNnt3J86NprrzahXolWMLCf6vhYAA4Ko+TtsRLphnP8Za+/GfeuyCamJlExQI4FXUUBzj2riJzRIZm1iwkhmsqt6RnLEklZfkWkT0HHkA8EprD0BwYSvFgo0xIlJKyX29fb90zz8AhFqN7QAfnok3juMwDI3s5kEuhxHy/0rlbqrqHQUJsFhqhMCAIfQ2mCowgJERKQEqdH2XIcfV4tajB8ujQzlZA1AEJrVsunn/4e03L+//pUIM05gDRcu5yVgxC1igoVGt+LnAe8ogoXk/XArFKwEGSurTjoiqghhMgGIYUwLAuw8/v/7ZTVcMA4VxPSFTDB13pgrM0aEB0zimlIbFgjCMY+LQD3sL7JAov3v3ar0+H1J+//p7SUKGXTekyRJAv7e8cfs2dTEjTJAjRQMDyshBAZCjyIiGtTkGmu00nMHdoEQ7fuG/iFgbLm3zCZp+VImtrNScUO2S4dD2QjNMmtroXEYrRB7OjOhQq64bx1FVCkERQDW7K0D9aiGEIqKYeZJsOXuDkMXeijCcnZ11XcccA4br1z57+d3L883ad4xpxiJiraSwfuIp5o3uf/hhLweN/F8PC+yOBJ/uXHKZP+xc+YKu+G8fThlVES15DVjvHxHZewzXZjdV/QcAay8zBShAvO5Q8CQoEfFsEecp7qmBGoR2ZuF1IkTsXa6dXLy8zYGFWmofeOI/c0ppvV4DgKfJNIW82W6zWy0+I9d1kcmB8yVlVItMMbJZMjNmjkOvhFlECDAwIgmpEq5TjqvF3mc3bj64Zx7xMV1aGITTx9O3372cTs6pJmUU/tICq1RrJsLWr2Rm/vxb6GJqBrajgVMgGobBUP0KEEISNeDDa9cDxy7EEr8wAjVQVElMlMaseUJENDJDjqEfVrHf74Y9JT45X5+cnCz7Ia3P3795TWKRO0GazJTitRt3rt28iX2vEZTRQgnJEIGCOe4uVJWW0QISA3LFR9nRQcjc3dsYh9OaleDjTprMRZ2/0iTWxE4fu5cCmJk/8x2Bs8hU05phZra3izRjyhvNkZiqgmiLOmdTI7TKIHgWfQ+xDyFMObm61HXd7Zs3F6vVVsNS9GX0UqH2ujwutCK4sLV/1E6/whoiaLCml1+XxhXW1GU+1Bbgp7KejLbDA7fu/S19ICLw1vka0PGAfLBvbaoxaf+Wsw+PK7vf1/+G0nBaXL/QlD3ESETulFlPk2pFlk9pHCdEahTTdd1yubRarOB5d86wGlFSbUTrXkYA9AqGEKLfrYioYWaAEIyDYMiAChBj8G7wYIKIyGjIWQ05ZCBaLu8+exqXywltAh2DKer56cnZm7dnb952ah1C1oREaMBIQaBX7IAYKTIyI0QkZkJjBaoYKGYKIpjVITIQGZENWYGIAkFhrwPHvu9zGkuNqJT9k3NOeZ1lokBiyYkbDVQhSc4EYRWhV+FJLJ0df9TNtN8v82jv331AJlalzQigBPjZ/bv9tYORCUJP3AFFLIJH2BQlU+klROWFoKgWwEzMxFFxKtHsdImY8VYw29FZGnuqtpU7ZbMVKLxtJ4M5zbf3cy2pWWdW03MbNUKFZ2w03LQeADBHIw1sXqEWkAICKBmAqHMWt9ABIIQQiKOhSZo247jZiMjBwcGDBw9u3bi1in3OjqyqDDWTGGD7/M4Aapu0csOONQOlPuMnaw+fAIv48ePqyf3kz/1gEP6CKGhyxl33imBAap4fjk4QOhtmaqYCakRVxpA3pQ4hehmryxIqzeTRDGRKZBCQIrG/fPGcTzU1pJTVT8mRX4dhcIUFAPp+8LYWzrA8BONOmebxaXlf0DxEVpqleLdjDIwGRKQIGikTjwYTgHEBskIP1Qc20ylPUnzMiMApKy6GGw8fXLt3ewKQSBudlFHBTl+/Pf7uRZhyZEqaqGcgY7SgQNk4KYqCkaJ5UUBAilgkp6Ngqpq3Z/N+S54w5tZVjF3gKFlTSsUrn7JhP6mpAAMGUgBLJpNM6j2UJEnKImnMaTTJEbRLwuPZ+njcnO/FZZfw+NX3eRLIggC92WAAZLcf3o/Xr5+DKgbiXpQEimPSextF22nu4bQJhHNCukBXFyjQx+UtNKMuM1OzLchRg7lyNYR5m2veRmNSLbXKIwzt06anX9Bti8oVAwbWatf3XdfFGC7kzoi4vHQQElU9O1vnaYOIRLBcDteuHT76/N5qtYBpMklskHMGUWAyE9XsjJjMcRcMq/bW7tDMCMyf/YJaVxgxwJUvMLry5VBel1+Xx09D35uv5XzArp/sMkHANvFXwQpO6Pw5FT03t3w212JoFmuYfVTYx5jTJFkRKIY49KHvQt9xF5MKd9G1FXevcBcFLKV0Po0xxn65mBwAaej9t0ru72Lo+z6pjDnFoXft1zXbpJJNBSybeklBoWD0DBTNTr5qjnTkGkchfNFA3HFAtTwlUGVEIEoIG0IdusNbt+49/jyBMjOLRbF95I/PX3//7Yt0to5K5iCYrqmZiklSMTMDcTwMo5L+x8xQc6abDG/LAS3NjHm+W3yGRUd07x1670cys2maxnHtjvNpyiklpsgYQAiM0phPPnyEJDdWKxqnb776qjezJEQ0EUGINsSbdx8sFouiaaigi3EncQQS07ngLfZg6ax2maH4cOHfIolN1W2hNKjmjKqHE9wFWwL/zIE5zMm47XmcmVFzHad95Fpzu347v/oErLEYrzBo8DEu6syMAJuR7ie3WOo4juv1GgOvVqvlcjl0/f5q7+nTpzdu3Fgul+4AyjmbyQX8pznX2IaQ6nExvRzS/slKzU8fV7OYywxifk8Xpc3ujeKuIrPDR7TIAbCyJruLWmyiuTSAXe0UdqOzUofWihtfe6q5KgJGMRihN0Xp+z6bjpuNgHn52SQZAbyXh0dPu66LQ++/OwwDxVBUsEoKVJQsYmbnjGZmpacZAkBAd2GUxLyIZKKaciDoQkQDTZmkhAyFeQqcmMP+3p3PH8dhAFfRVAc1HMc333ybjk9AHBJQHQeuzCqTt8UQUwRg22YnIxow46y6okXEfMulXPqf+Wjbo8yb5UnyJq9LvBgoJUmT2KQyJShAKkMgBrPxfC3j1CNHw3y6fv/iBUw5MgOBgkBPcdVfu3nNsWkYtq2mK1XoZJJxR+Q2w+QCWbZvNWtlzlBgV27NSbEedw7rPXwZLpFuU4XqQmPz17RZcmbh6kaLMGLVYtoVGrtpdzK/W6vl+1IbxXkzSXcFiqS9xXJ/f39/f39YdKu9xc1bN559+XS1WmmW2PdeZ0GAiOYbxX+29v5AmKeaWDUzLwWnr9z+f9zxY7WYC2oVAFy40bmiAbvUUE/Ykah4yaS6cHGooqmNeay6LRXWiLLWBKdGE67Z+hbyhfQ2tVoTgheLhZmllGqCDHiv4tYW0nnWzNo3RAo1/42IWsoPIiqCUWmyGZDdTcOGiBiQVJWMi1bmxTlmZjahWQyjGS37o4d3V3c+O82jMfWIbLbH4fTF64/fvQqjrCAwsGTNpglNyS0iMDPM6n5ZACDHgmNCRCGAbTsqkIKI7Gr/JLVR9Fxc5zz5R1BNQs1iBmIkIpOoGRLEgIGAAECyffz4kQwOV6uQ5f2Ll+++ex6zdERmNgZbh7C6eas7PGAKjAENAhLZRVWXxGpvtuKwdyXlUzuhsYDGkubUOOcyOx60eVoTSPtWU0/mzp35pzwTh44W5FkOnhTeokhzXaaZXW2G5xxHsiudxafjwYqUxrRZm0lpqdyHrg8xxmEYlqvVkydP7t2/IyIpj8jlZgomSeEvFaJACRG9TKFogj4fdIUyON/Xl8e/whd+xLiY9Y+fsHfaCe2GfuQPVJmwvWmc/addrY3mXm0L78sDFYJsnvvUbqkl5mHVZbztUbtaoxvnMm76rlYrIipmFDOTw3qWClo/v7kDrYrW8utGRNTagxfBZUAKDWgBAKxm3LKRqaJaQCJEFcGsACQKGuMGNewvD+7evP7g7pkmiiEEgmlaZJ2+//Dtr/+R1omVLIuaABX/hapNWUAtAGIGEvOMAEQULHhBZiZglf1tdyBW2Fqb6fnAtFgt0XPzc5rtSUeGQk0yZTEFNHSL7/z8fNqMPcf9xTIiPP/dVyevXnfgKIeQkTcBrj24FxZL4j4ABsDgslYrMdC2twwRFf+Lmr92vXVbmplbf419zDmO7qbbXrCALlARVAO8KSztV3SWReHvpVqsPoHtHKpO6MZr/DSsxmljNADgJpo/jv+imaUk62kMIeyv9oah89QHt8v2uuH60bVf/OIX164fWpYYGdEkTwXxAjza6K0hFSyB6zKgaEVafMpX8qceF/fq5XGZy1w54BOMiQHJFNW8XvHy9S9wKyICRNgS4ZaqnH20PT83lOZMypfEPWeI6Cgz/nV34sba7tqXPOVcLh5KtJyIOQZkUjAOkQJT8NbO9bmMAEtRUuuj5bslc62ZKASEigiVhqz2Ti7gEoAEPISIisRdODr47IvP+fr+pqeERkSswGN++4fv+HgdR8FN4mzMHLoITFokLTqUX7kxq8kyM8VwztPNDGpKUVuyNr2Lfui6jngL9G9WOkERsfNXRiRCMJMpn5+crRaLw/0VqGhOL1++zOuRRSBLAMxoGOOtzx9iHyfJZgiKzmpFxBEbyFRADCEQO5tr908zHKmrH+QqKmpcxq7SbpoYayfMtZumyMzVFv+imklJ0Qp+hGtSeJOIVjMAm1hq8+zspqFTM0W/DZ6BReQ8AUDf94vVsu974tj3fQx9CCEO/d7e3rOnXzz6/EkcoogoKbacZnPErLxdccm+gdreqMKe59nAl2sj/+jjJ7t7r7ybOaXOOQIANEbRFhJmImjr86vXwd11zZWJfEqVbTh4AOCKTCOmrutafzVsFfrIMfax65xi3B/kOf7+IiJHM/RAfwiBKTBVTHIAJAIycOTeEPy2AMCAwJorBM0hQkoknpCD67OtkXZKCdTYoMMoBiMi7q9uPnty+PndU5nWmAyVUXlK+c37s1dvecwhKSGKWTa1Khi9yZAjrZKBUJlPr8eBXcWzMey2teYuA2ZW0K6LQ9djYDHNqmKmYEzBU5BcR4vcq8BmM+U0LYbV3t6epHR+evbx3dtFIJQcwAAgg/VH+/cef86rQcRCCOh566oBydMokpply6YJ1LGoVVW8pfWPHk0laUfa886ZiB9x/j5nOo0Hta83c5vY62+3/pRWd+JxSbebmr3c6BNn2vr8JhtDd/e5S80WVBqWi34xlII7EGZ2kGlE3F+ujo6Ovnj25N7tO2kcWQG4sOCABKhGiGpsF3dimwe6Yv/qfPb+FOOPc2nc1XQaTyHbLgzsKrSFKUDppomz7zaa0Fmtuq8cVGHbuMzcLwOVgKym9nuermsNLlIkqR8Ex3AIwSskdx0uNR8craDzOfbq3Hew65YmCoilgakRZjBs3hkmI+TSCkc9CQhq4aWOCRQZ2BCE+eDenRsPHm7YRhMlVMso+eObt++++wbWmx6ZxCgJiIqVvggKWxaMTphYZpJhxl+MWlOv+STPB4HlnA0hdOV5vR0VJBGwSE7whMBmgibTuA4hUvTQE5yfn344fu9qiKrGGCfRm3du37h7G0MQFApBURExMkEo4TYGzB481p1oa5tqvKxHwzZZrj13W7v5t5rOggi7l9kGoeZ8oRFbY104c/rMf4uIHMXVGgBjndv203PJ2q7p70Vkyslql4KG9bu/v9/3PXlEXwCxwOqoymKxGIbh2bNnz549I0bl0iQTHFDVzFvWy1VKQNmGV+xdL2v6U2oxc+7+A780310X3vyYYZeSl9pFcObmaPQBlZWUZa7uuiZ43fXb+Fere24/18x77wPXGJZbrZ4caYZGRYbMI47uJyYiMMxJmLnv+2agYVXgiYgoAJDI1qnhyoURKgIQFkRCRGM0BHO9Dd1b50UrlMdERBDi2nTv1u17f/aU9lYaCAOCSjRLH09f/csfNsfHpALV/woAWZOYAhAQIoARSlVTpDIXNC9hYHem2m69XK0wLIVzTB0ju8XujDiGTrNsxPtA5JwzRAYTSclbOzMTI+YxhT6cb86+//77lBKyx9YUAB48etyv9hKBEoqp82LkwFbYhOIOSotHc3k32nhBLF8WaXNCnX8611HMwPmsu6Za3ur8J9q3xHu+A1wIXbtxZNVNPuc+F37dzDwa0FhYux8RES2BuXmRXfE2EnuaXCQmYFXQpB1HR6S9devWkydP7t2751BPpCXDGGuAyczCbjQWrlBeLoz/flrMD/Cdf5UffYoO8HKNJUB1vsyE8SXdtemczWM3z+hgX1lMAAAgAElEQVRtmVFQJUmLKHkUyftOIKIXXru660hrc8XHZm5dnFXHtQBBuzhA8Qo3U44ZiYJ4QzzCBsKGAAKG7v9XBUIMLASj5th3mzwZsRic5xyWw+df/Hx5dNQvVszchdhFYsvP//DN+YePupkoZxQNtE3JcccKGqAoF4y1rdezoEDOJfPufLZJBgCAEoIFQ+Yw9AvuIsegqpvNxttUBSJkmqZxXK+ZcViEBUWdNjClD6/fjmcnIQQ0CtivzzP1y7ufPwr7S2NQVE8BNCBRyDXASBgQEYFVQcSbCTNzRAqqV0gyuzTm1CWyLeOaD1VVufzdHRzfttxm5hUqsKvjWPW7Nc+ztydNjm3WXi0KAVsXDNckcheTIpmRPJDkP+QWtJkpWDviBrWAdd3Q9/31w6PVYvn48eNf/epXnn3u2RLg6IFEDlQqZhfKr8sbN07//3392OzeT4mRyxJgzs4vSAadRaznXKaeSVDAMa/W9NoFG5dhZucULmOt+rS8iKnREVZd1wu1m9FEpVqaPEPvMl3WE3Zin1Vd2kFIrlcrt6eGKiBWij0FIYsogpm3iAUMjExZJakYiGRTwESQOOx/dv3hk8fUhb2D/cViwUZ7XXf+9u27Vy8DWDBEUTcxcsVSKfq83z4TInq2rlXd7YJZZ5dU17oPXfZuzRCu+MeRWFXTuEkpDY4iiMLMy9h3fWCw8ePJi29/lycJjFlFwTJgPyxu3LwV+06JsldgUkCHaDFUQBMVEVSEqoo2y2I21VewlQv0sEu920/nbrvLFzGl+SpbVX4buc5lDwAAF+chYgnOxBi94azN5TF624eyIBf0HR85F0evMxEiWi6Xfd+7P9GzSTFw+7Truhj7ruv29vZufvbZF198cf/ufTPzdTHFSAxZPIg+1+i3G9Cn58chMPwRx0XJdpk1lPubMZd/lRPNz2lIfXP+Mr/mnL/4LXnB5PwmPSW6fUtm0A0tc2z+UTW/ca6CMns/mm0EuoUG+n4hFV+q2edzwpXa/gYrDgvMMjt9NOuPrCBTgZqYB00A3Ndg4L/izg4zW6eROIplDh3EPhPR3urJX/x53DuCrqPAYrlXzOebd988pylxVlIwySjmOr+qmqqn25cm8FXq0sxDMd9v281Q39eHMBI0E3KEjWwMzMzDMIS+C4GHYSBQAxnz+v37d5o3OU+U8wFyev/x3e+fD2pBybvSGYfh4IBXS6GIzACKAQUs86w4gLeKYdGzDJwHCZjyFepwudEZQc4VGZwJvzmZbfMVZwyrnXCBqm329aJ0gGHYlhfMyYNq2OvyTc7fz5mdq1SegTFN0ziOzm4QMWfNujXo0iQ5aaTYdUPXdQC0XC4Xi8W9ew9+8Ytf7O/vm5l5kwZgASMMzHwFPOb8wNVc5k/FenYazc3f/wAfuTx+8OSieTb50L4y+9YO/jsRAQdFauzGzLxO1TtSl6bURgjMFLs4DP2SMKRJxk2SbIQBgeeGd2t7NOYRatkR1y45iNiAxGHmDS0PUOtT5llV/lyIGMJWL0AsOXVEFL0bBpqC5ZwB0Qi1wkoUIzwESaOBmCEGFuYUI+0t7z56eu3e7Y/r9elmhKyyHuFkc/z8eT4+paSsqFkNjQJ7+zelXYI2ICo1d21Dah2X12u299yqIp9bRIRi6tvQRSMbVh3FkPOUxvG//Je/+bu/+7vf/uNv3r58HkTPXr89/ublnkaehAyJ40b18M7t5eF+RhG0EAKBKhRww+bjCDWFhJHCbr0IX+rBDluF6yIG1ZUPNV9K27rziuGAWIjEqaUQTP3IDN1illJsyC4d2mt7ESAvMW0vP5M5zv047R5c13BvcatOQsRW3OubxWtfwAt3iUPo3P03DMOdO7eePn367NkzNGACAlYRpoiImnTR9TtTcXl3zlxRs/En4TI/qsnJfILmAuTCp5dPNtuSr1TAuktn7kqG2ZaAFsw3gNKbaUf3ISIF4xgosJiO46iiyMQYAEFU0DSEgACiYmAcg6Zk1dYlIkZSx3nx5bHs1myuieFNwW6GkhOoSCbyPipdzhunDEQEh8X3Pe9txhQMlIk8DFQ2D5GE0HNIOcmYgrEaJoNIYH3X3Ti4//MvXv7DbySt96kjFU5p8+b9+as3q+vXu0W/VkXgLgQxRaKIXEIX5LBOnhtPjqkNpUmOKQLPbMG2BHOp3gS1IkApXFYCikO3OV+rGpGa2bcvvv3rv/nPq+XeXgz/81/8u72f/fL1778+efUmqmLGwJQQIIT7jx4vjw5OQMw0BBYRJQJkA1QAQ6RKTpq3iPnu7KxY9jtKShsXdBbbzYq4QluZlYDAzOnWUOu3RAs2v6aIUE1ZIAMOfIHm5+oMAerMTGOkJrrMrHV2N7MQGbmEut1EktpUw/tjO38REaqgsa6Si2qM8eDg4ObNm7/8+S9efPfi3bt37iUgJAJIKcUY67ay9ue/17hCSvi4MIlzivwBneXyGjvUmv+96voXNc8GnIGIntlBRFiz4Ofq8QVFtNWYqapLgxb5bqKbiGKMJuovSZmI+thptkajPEMPcXvDs/4Dc2BG8CpHCMQEGIj9VZzVBh13AQMjoYHnqiAiY2j373UiXqxIATkbpcSIk2TswhnkE5LFjaO7XzxeXDvEwIa04NhlsQ9nH759qZtNILJUUplzziY6F9RVdBdIU8RtuQrDzsJd1tq2jKaEvqoRwZanqetKlztk/Oq3vwXQfqDz89Pf/vof/vr/+o9f/b//oMfnC2AyQ6SUdXX94PGXT2gYjIPi9moNXqAsqBqJeVJP+fVa/bgFxKmm32WynB+/yCzmljjuEINVU7cxJpxnoFfX75hTKjgYCO5E21Wg2g2UI7PScKra2dyL1yzuGAMiusewAVGXe/PvK+asiLzoFn236PueqaTq+TWvXbv26NHjX/7yl4iIKj2FPE1ucLljsczDp/Yq7OoyfzIfzc7yzMfcdbIjDfzgrOcbAvur3KqZmTEYGRRMATME8jdam4H7C+Ci0zebOo6GQzSE2nwPALz0y5Ev5uTSWIPn2gGAo0/t7JnqcgvEHBBQRZNoAlQkQxIDMdhGELAoTBqj46xix6EG0Q1QiSvDdTSQtmcIHYdBbKv+WHC8OQOmjOXmQY2AM+DGUHVCmRaAnREbhGFv//79w8cP6GiBrD3jCm06OX77/Pl4dkoq6O4eSWCSZT3KqCDJUTQFQ0ZWEMyCUjo8zcZ8ttuStbnKporqN4laAKBdfnaBJK0BxAK8PX7z5bOn/9Nf/uX/8u//PeXpb/7zX339m9+wZTQIhkA4qt6+/fD27YegGKhj8MJUcYOkSSDP68toJVEQSgjMf74lhs2ZxXzMHWd177FXVF8YzRdjnmivWTU3x0hjK3V3F24YkFANpKSnt4kqnmkgDAxMrYbWQcihoazFarCb1W9lM2WmrushJ8mTO4VFJOetA9HMkia/DsUQYwyxV+7EsO86wkAGh3v7N27c+LM/+8XBwQFwUEY0MkRgyAYAaqgXc4GuHM5o/s24MJ8aO4ZSWYzdpPL2aVWhvbVCS8slgxlaqlF1vmD76+2GAarMKg3/0MxKB2M/GT2ql1o2wfw2bBdIlQHBQKGUsyNiIOZIQuIKhWYHkPfCDHPPJyFigA665l4RESIKgR1EAi95QyNxMmHEQKQmRKXQWVWJwap71R3J5igVakjtIGRTMsqIGJhL2SRaoVqiblCTnDWGzEoMKBlHxXD95rUnj+zNa51eLg2T4cdpfPfNNx/evbv1+Z3VsNioqlhABOYEWTmCQVBEQXbnJquZBRqkTtHltQY1UvBOzQaqAEjo4YiMQF7lYgamYElV+o4B84ez0/Npff3g8M6Na9Kv3yG8fvGiOz3dB9PxHLkXBSW8+/Dzw2vXwdiyZRAGYjSxktTjWSrQNFP0bWGouWoNSog5KwMyoMzsFzML3NVHMStJL+AdUQp9YmtjsqPOWG1x3eakBd0Q0RAK+57NldMJMEXiRhgCFhA9p7KkNXoKkoFAAf0IiFiDULkGIvoQu67rQzw/PyeDxTCY6Hoz5iwAhAEB1RN/ASCEjpmBQ0JD5NBFchaGOPTdtcODxw/uP336bHP2d+fjxlhEkygAilJEAwMB3ClNcogq3FVZroLZ+aONrZ1y+bMrD84/QsTWKQkRERhQyYC2pDMrITMxM0YiQIexQESoUd6Gq9h+ogk6mEU9ms4Ms9Smdkst6TvUZubzUpSiXlFs1Wg5Z0+WCSG2izTZuL0BQjObZCw0CmJmpujRonZjUGUiVoijVmunqkTQCqya5ESE2DEiJk2Tiqhm00l1Ygir7u7TR6ubN2l/tbx+OKyWiDadnH347nUYZeBoqogMqMhApvXeytQZqhkaoex6KObDVcIEmkCzilSPsJnVQvBa4ILEIaQphy4yhmk9rfrlhxevv/vnr3//9/9w8vx1fn/CkzASYaDYJUQ62L/59FG4djh14RzEui4zYN+ZApmSKYMxWskbQgQgRTDaSRFwlREAiKjjkl3SljjMelT4EU8zaTmZbTWp5mE23a3Rw3Yqdh3hFwJAOWcsuXjgOnWrfWnsaeZLLtfx1W+QQyklzwEIIWLgnHNrOHu+WauqZ3hKxYQlohg5BGJGVAshxOgxNiEiDjHGeP3GjX/357+6ceummZXwuZkhYbU6L+xlxCv4y3bT4VW+4X/buALj68rzLrObsoq7XbJrZrdfZDvdZuZdNbzbhm0Fz87V2q/PLfB6p1v6wNqoYa50NDbkwRqH82h4vVYLC0STKTJFpmhmvpZNvs0d0mbbsDQA+C6+4LxwwGeaZZ24TtbuB6Dkp7iyDeDmYa1vZojEZjqpiEEGEERAxsAW+c6jR/21Ix26U1RlHLo4rc9PX7+2Mck4xRgJNGAkYXSYT5q1JTOYG6FzJnt5zNfX7QI/X8AMPSUa+75XsPXpiEygeLBYLbg/efl2evMBT873gAbFTsgTyabA/bWDO8+e6t4iDUG6iKtlQsu2lQc+AlIIxGwArq3U+Evtp0AMjafM6obKDNOsNrqcEAMFLslBu9nYbQb006OVI6tqK1htrg0RqUQNACXNEby2S7XWPW0BN3P1qzTSYmYHwVPVpNs+XGgQYwxdZzW5fC4yy1MARu5KTQogmEYOMcYnT548ffS4466spgnHfr6RnSDpqk4msyxCf6I/fjX2xaC1zVTKC6defQR3eP/MovM3rWmhJ505fCw2Gxh22YSqNlkxvwev/WnbO5tmU6HifrvAYpzgPCJ4QZcxszSJehfafpsZbDNAVq39bRERPCBDaOYgD+xytc2Sw3fuKF9Ynm1e5u9V5n7Q/ACAIhB6UJONOYMZkiIZB6UwInc3btz9+ZfjojvW6UM6I4L08UN6954+nto4Rg6GyBzQIFTgKwcAn8uleUarznCI5/xlvoLk0JuufIG1K2xSJuoMKVAEteWwenjnzuFwcOf6ZzcWewdx4KR5Sma4RhsDfPbk0dHDO4nhzDSZAkBOCrItOjPITh513ZresRviQfZqDCmw6D7jAar6wBwpRCA2pAIv6snBHIAYOfjrwjI5R3AB05ZGKrZZ03qcd8xra8ugLduCeSI4KpKRQSQOCJ037q6Fl1ihgkVks9n4F6dpmnLiGBxjJIvlpFqz0p3NKZSqbv+JSEWOxxiZaH9//9mzZwcHe6jWcQdqmPPOPjUwu5TRagLbMuymoF398hYz7U377495bX0xtgsddpGVfOKg8wtAdLDltoIAYKDg1VxQwkkzrrGTGouIVJVy3HWFYCs/sx0t2swQLt7V/IIA4JAxIuKpTaGqkcUVRz2TKqkrO35y+2mujW8UAZEUAaDAADvwimNL0SwZtLoYDLFCN8/mzdlZmYG5Gl8aNkoGHAWIGA2TAYdwDvrwL371m7/52/Pjs+njMWIY+uX6u1fHz18d3L6eUlYEkdxFsmwiwoClMkjNlUtnLGTb55pL9TlzLx8ZhIrRqapopAoCoippTGjWcSdqAcMXjx4fYciv3/UnZ/Lbr4/XiRQihGQooZMYP//lz/Zu3XwdKZkkxCmJAobQiST3jrkGrZpdccRaMVty8tiqiu05LG1lHTmIRGyr4VYu1R6wqTBbetDeqv7iXFhEVA1RG7No4R4mQg6gZlLaeHlJdIyxFOMX+xdA1fP0PEG8yDkoGeRE5JHpZvg0S/n8/LwPkbnbjJMXQDJCStksZ5lchyr8xQUVgmoGVW+wG03MbNmVXhpfPnv2+NGj09Nz53IXtqohoLs+zQoqFSoAgc5PuwJm8PL2n//9keNiT+tGbT/8tfkJc8ZERI3VlxCS7QCX1TdzLcnzl5RMxd1tu5y1fJHIrKA9NU9q01y2p82G11ifn5973YALE18zMyvd1zFIlo1uHLPD2QrUarcmvsrXs3lbKMmGgS7NklrZJ1vcEN2WjPNWhZ7tBzELgUVC0jRl6QMZY1IMSNgPi9vL+7/82W+++256/5HOx6Ffnr57+/0fvr32q5/JemNDJ2bd0ImYiQKSmSmIU5ECAZq62Nl12zdeP386/68iELLzAP8YM2jOfQimAAzTlDPQ42dfXMNgR0fw4s0/qapqZEalZJINltePHjz9Apd9BGWw3iAoMIYe+g1mZPegkZkCAnrMsdUZeo9Xj6G6ZoDbSqJ658gMROSpjFYKdIiZk4i7QC6SqJrt2krFQsESvb7AhZ1lqGoXojfeIqK+77ESoRNuNsWmsbtWrpYkz0VjGqc0TaZKs4LslFI/DAAgIhRDCEHBgME22+oWZgyBVCFP3pDTQ+lGwIGCqDJzyBI53L555+c///mL569evHhRAue241UpERdEAIEZ593K8h/NNX4SfwFnMRcUigtnXMlubJZzbVu0G1TV4OGhS1/BghwqZq6MI6qZolHZ7e1y8ys3I9mt4lg1XprlCjeeorNuO1QxDb3MWipSWeNNWJ2yIjKNOQ2puQnnOlR7NAMwEELk0KmlOYjcvMKtfmsWZaucC/2ZCamUewIDEQDHqGrjOkNSYwQIGTQhLpbLs835zS+fvvntP3/1/MUys27OA8aT5y/TySashuSg2grBUIsmrIhM5M6ZBEgeJJkrLDZzOV1g5QagAhCManwNS+JqCMRClqdpWA0ZpV8sORP3C4n08vm3oGaGG8nQdWdJvnhw79aDe8QRQSilGEI0NGXII2GF7/B8SvBadMe4Kog80FKNdav5tjdQhZmZ4bxFAbOnXZuZzdq/snOuWmKiNeqMxQ7KbULmVN0WDh1vKINmyVMKIWQVAiMioMJlzEzE3BQyJjKBGmZVy1mm2c+pmeWcY9cRkcOhrYaFmW02GyIqCDJd59jSjaK0RMFUkhlIyXYC67i4vZ8+fvyP9/7pD99+23V9VoWSMTLbgZdQNWvVEsAu42ga5ZXfaktw5fHLYwcjZ05wn1Zkdnw3l39PSByvBLGEy2bygRwyrXyLCt03ZaElvG8de7P+wWaWVfw1FzhzzQXqVm/L6fB3Vr1oOnPoeipN7NigYBTRLj5T25lEhABZDDB4gIB2Z5hmsIm+Mds0NohWRwCBXIx/MzAxrwZC16fEHMAPEcVwY5qJ9u7cuf/nv7TF0O8NIgnStHn/4fztmw4UAchIqoMHPProDcAQPR+g23Wcb7WVcg87K4iIClZqoFHZlAEjUASSKZU8yBCII3V96LjrwqsXL1+9eIkOr8+BeJFAHj/+s2s3bqpjpFtAyZZtrtOVxWr4gIhzCJg6ipujDazhIWYuUISzgI47zHBWIut5/oVZBHZ/RwNjnjORRmBaYYOLTR2YZ+Wj0zRl3fr1AACRW+YLoKJaxxRCoBj8jlu6XTOR0iRZJMaoCuM4AoDTp3coNbPA3WKxaB0OQJWryw+RgbB29EQADCEMw5DH6ebt20+ePOm6yMwqJVV665RTg9qKt2TZud10FaOg3aqrn6q2XLxae3f5QpeWvFgBl4/PLrIFxGmOjyYlGkdofKpldvl/BbZm2lwfaXTQRFNb5vnmafPSxFSjSLeDHMahPW9jJX3fu/utMaw5FXqJE1Joe3KuLs3naj4tW7ZXc5QZKXhYt76g9C0ABOYYCFCzORBRMhPAHHtcrW4//eLw/m3qBwoUAdbHx6fff48bCUIRaZom7+iEbUFrMkGLXJYbmeWq+RF3nLfOLQI2qYlqQgEAAyIseHoBupyUKa7HKaMZE60GBXvx3bdEAGpkgExTTocH1x8/ezYs9nNSVGRTEjTNzJEo+M+VyUcBAP+7I0XrukeqqJR6Edy7MYi2xIWgr+pS0lRamsGA+JlhNmymNZdc25pdwcyGkCS3c+o9lH5vVRwWEcYO5mElzITAIYQQIyCKaUoCUIrjmknuv0gxxI6RDKnEy7BCnfn+QkRk8tJH31wdBwFb9MOjxw9v37zllLDVFQxaN1A01xCltkBpBdlXN0uBfzN/KRT5I6/yA5wFoLBG98ZZrRtwHy7M9rMVo6xch2dZYQJb0LN2fqOJOZcBAIdSUjBk8k6vnlD7//H2Zk+SHEfe2M/dIzOrunsuzGCAAQEOQILL5XKXuyt9TzKT6VGmf1gPMplMepPse5BM+rS75IIACGBwz93dVZUZ7q4Hj4iKqu7BRazSxsa6q7PyiPD7+HkZFsO0aAZT9C6BaVxNaRzmvOyWOZtGMe6iec4LSMZpvd0tWdVQR8Y1rFZwXyzQi7a2LH0hBnrh0oSMOcxVl5a1VbdFs1mZOhriIBFTtiAjVaU0zAYdpttvv/3eP/yjnUxYTzrQyxdPLp4+9u0W8zwNq7ybQ4XHehK5RXNUJnLXfGCtHG1ozHVtTx5GnoEAdoKxeS27FaFl3k7TNM8zESEvvJtfPn78+YcfrUkGJ8sGT9nozptvPXjnXYUHxKcxGSGzZcmzGLGk0k7BAMOJkBxsZhUeC7GDYHImJRg8slpxjrr1psSBacOMMEa6crv4a7T5kLAMSYY0TGP823fqMwWSVrOU40bNxLasuuRevZWLC0SEE7FbzuaumvOyWzyHT7SoqiSKvuqINDZGCLw0VTXLzAW1s5EWC4ZhIBGKjnrao1txEoKIlzTT6empiNy/f//999+nHp6iBwOo3f+IuWweAXVjZL6OaBsP7ln8Svb5hxwHfR9XVfGxGKlOcjt/T6/FcwgWao+yty+OiDuqIT3tQTTISi6wP623QZoR5F241DvN1t+r/Up1JkG0FwTUUJzWMrgAhmG4uNjkRVtBTXu7dsd67E2niBpKB+JXV7RbGUcMigSwHwZcRAKziEGJaOCBlIpVERiXihnYGej09J1//Ifh3h1dJSTbbs+fff2tqPMuoz5w3FDZ1CM6QCCDCx+C8jc/kYh4SDQk1MGEQYRRqldAfzmSggA0UPxExNRX48DkI9GTL7548tmjlfroMcgFPA637927dfcOpBSze4KxZeYd2QxDSTCLE1nJCVLtBjsiEjdognNnzUfpNmpXbZOe7R1hDjNSw4GtgWgZb0YNM5dSvSGFz9UX8qFaI2YW2Ddxx2hNjHOsloYPLOZ5lQYiiUlh5m6mRKhFdLnZj6ZulqXCUMWUru0yz5pFJOoz+xqrrLNDg6ikG1wXrbYBdsHMZ2dnzHzr5p2HDx9GD02cXCjOvFUwxnaSe+CjRaPItcz+cx2JrgiUV4mYJl+ImjFy9VtBNCjh0TL3vk5rbd/wUqKWWPbBkVjYjsyavPAO9r2xSmOMZhi3oF08T6upQ5UFJycn4Su1nCLX/rTT09Nnz57tdtN6vWYh3cOO7S9Y59QUIui9P25jOpxLSnafhUU7rWGA7cUVHCRGLiKWsucQmkaSGGSUFpJzohtvvfXgt7/949dfDwuw4NsvP6ftblifbDeXdDYt0DBJYqhsoKCJsbsjFd+2l7xoDgXgnf1FXhYUgDOZeqk6AC2m02q13W5FiRxppwn+9b//eXn+IrmTOnjIbHwyPXj/Xbl9ti3w6khOynA3I2MmtYXcUfqnXViYw6ol1OoYdy2YQUZIZQCeu4HFCeZRDnUlNRs6k7m2aMMj6h6ncfzm0UMEQoSK2Q5KgXuBha63wADPCFwOqoHbFgqAGlKRO3BnIohk93meoQW7A8C8XXa7naqnhLBemTnKc8wgQzHVQ8pYTaLvFb8QV0G5UNhWMaOviM5pmt58880HDx6cn59bdgEp0b6eApCaNzqyaY/YOQglfqDrTsCrpcTV4zjz2qvu7/jadTfYJykQ6YDD4+grXBExmkdK5DGloV2nV7y9Cw0gcO1a2WULMbTv9uV27SLMvFqtcs6bzSaEju/zUJJSyjnPcx6HaRiTVTyH/h29um9XbaXj5aBSGYjar+SdVV8eMm7NTsLONHBJaqqbO6VhchOe1hfmfrr61T//w+mb97biskrz5cvHX3w5OAAsyyJDiiRd4gjZAkyRCWrtf3uhVoOazQUIhQAiMA1kUrMhTjAmBZywZJvGlJdlHHgiweXu5Wdfffovf/LL3ZAVZiDLYDpZ/+rvf+/r1ZZ8FqBhvwlA5MKWi/0BgEgsqg2Z4l/FHq67yY46ayWb1jFyi+oSU5zbPwSaIDm5CSExCSExhIpkaZqmACa0wWkSUEKJhyTjEGZFQ/ZvYqvVc3oH7UxEQYfMHJScc86WObIwarrsYL4axikNQe3Lou5qhDYRzCp8WtTaRTLBu4RDGNxRjlMA55mk2HMudX7OMAzrkyl8pWmaLEDXaE9sTGT5GjS8V7Dzng2b2P3uM1911OTOjw/q9Gqk7kUrFkQvcdy90jBR7XktvBT1lPXm3mFq9DzZMjXUVYX34kO7oVzxQzOS+7+a2Wq1oor+7zW7wcyqy3q9NrOLiwvmJJyWZakw3qk+Xtlv6uB+exHW60B3P8o6VQM4cSnBSkZQlARceX5Hjf0pkRh8kHEhsXF847133/nt36jAxBnyzRefu+pqGNVMqaQecvEPCnCXIEP3davtLu7eqn57wIdBksgkPkTzlxA9XSgAACAASURBVBIcagxncCqcPxoPasOcv/rTn5989kh3O3dSaIYuiW7ev//6u29voT4IpKDYCYhNCUowlkGG1HwBooLU3TpRGrJq2+tgEu4qLY+Csm3BI1iDZqM52tfDmY1YWB8DjkBMqlMAe0BoHPIVVfzmBhxFdeJ9u1SUdpVKiGWr2aMwF0I5590yE9EwTKlDBddueoTUKXGRSq9OE9yJugQ2MxtXRhBm5kVzXPP09PStt95ar9dUhuWBicyKMaLXAW7ix7D/TxAUrwSJeNW1qBrS6HT41W8fXapo0a6hqa0XgGza+jIal9JhGK/9KT6JmT5ENM9zQ3Lu08xSkeLRScPg8GlaR/wiyjG5SzfEh8uyRJQGQJUv3EWghLu2unaXQmcVqG0/r6PLhpghz9qAzNk5kyvHED8YGSdymGVlR6jHGZhhfLLOk7z7+9/ee+ct9bzsNpuX55bVzIZh2O12qlm79wVA7E5Da4xo8Onx2IlqmCx60GvQVzpOJiIFubhxGsfVZnOxHpLmHWejzfzoTx/uHj+PgD3LoCIL+S9/95t0++Yyso1iQs4kqczqI4M4SJggxAkkILLiBHlg3xWocCpGTR866TFg+dUj3Pp3DClTVAg8LkjMXqsk0zCUcklmqlCEcaRplHEIoIYwajpzm3qRHTTADCF2B1FpC9hsLtRKTbCAA0CTiGQchjQxJTg3NMWmROt7xHZ4xf/1PaYxEbo5P8zMSdxdhpRkHIbh9u3bd+7caeVgsSjBNZVVD5TND5EaP8F4aceBwX90+KGRcvzXiNfuD+oE1v5qZuYkALv6flS4W7YSiEWdH9AAnKp+OxhXyN08gFZbjW4824HlX2/dB3TjOjnP0zScnJxQBQRy95xz27Pgxq6u1+tOex+P7J7zgPRFZGBJtN/RgsPOTObumm3RJaNxNRLZxMwDEyeCAJQAiAw5ZxmHrc02sU3pqfrdd9//3T//J6zOHp+fPz9/Pi+Xlnd1bhLBPBmSgmHEDhogjOEgH9ceEhU0NyJHe7OOwi6LcSiUOCWVwcxtnuetjCyMEbZ98uzrDz+xi+3oA2ianTLEh+HXf/u3YxrGYSIiCHMSFZqFHcwOVhItqOURgBFGJGiNDICQB3RDIk4u5By5v1I+2Kk37wzYZqY1iziyjQZHTSBQgEKIcACDuAfMWOnJIuIaBIn1WY/TahjDx2ktZmZWAGFsb7pamGfEJDCnMh1rt9tsdoCt1qMz7fI8zzNciS0REkNtyTnHogMooHp9IoUIJAje8f1DUo1uECCU2r9pWIVldPvmrQdvvBlN52FxA6aqHQMH4konaMwKasz1gJt/Ver6J0FdNWBX4OozBRkYoq8H5MxWIGH7cwCUFGVVT6qeswUkanRLBgyq1R5W6zJwpbaqGpyN1MpbHbQOHWi2OCEMY6oT+VDr61qRQgsSNenWOcbea1dqpeKdE0ddWdf+vtH+C0+EKA8lEnYW48lZGJwoZsozc4wT2tq8iKVRXi7LPAx6euPd3//jvbcf8mp8/PLpkyffuGue50TEkAEpgSbhAWC4UV6QIyTUihi5xF1QAJY6FQF3ABmqUIVGZR9DkgGqeZkpuZMNk4zA53/+8OmjL4csSYeJp9l9Nty5/+Cthw/HszMgsMBZhUySD+KJxTimWXP91wZXs8OzxujPau6ZU8SkDnLPnZ4v4TY9PMJX6qVPobfDUdlcMQlbtScOA+Ghw0KZ9SpqlDQws4Bg8SwRHTEFyQRhzZ6zhvZar0/HcYTl7XY7zzsRGQP/BeZZ1RY3C9GWKBX4K9TQ2GFiGIefHLCSM0GSjOQslM5OTh+88ebpyUq4mPMl+eIe0PitObmSpuAQL+HnPX6QiGlMcqRJjs5pPx9YriWkXQFN3K162o35eyelCYXeqPMuMNxkR1BA1EF6HWzSS5meHFFjwCFZAEzTNI5ja4GNm4bkamOwUUVP/NwE0N5CuVIBedXiixc3i6FABHaTGKiUAahH8hAocR+RMN/IILydd9M0AbzbzSdnNy53u+HOrXf//m/vvfP2+fnl028eryAjhBQp0PaYAkGusVkbyBtv0ed6yzpHirc0SahkIzXKYFNWN8KSSIUWAY9DzvMJ85j903/99/np8zXEIw/r5Kvh/sO3zu7eSaspk0tKRTrARqpmHRNXSIZmWPUr1lPakXroQ3LtjforxEUWzc0iC1UR+4tq1VqXi8xu+yRxR8DNB2lVM1RRWXlIIg30Zx/roYoEzImWZVFd1tPq9PQ0pbSd583mwsyZOQ1DGiQg8pqVzcyU9okFDlecCO7W9esfyRciClCLEIixufHM9+7du3PnTg3uHqC79cTZX+oqR/9cxytFzKtEySvPtwMeaxYH9gip1n/OHLlJVV2aFQBAdYnEwbLs+gRT4wp0Vj1X/7lH/Wnb1mJpzR1r5MVd6Wd7wv7FW9Q5ekaoG4zd6P6IV3szCp04blzhrk776kR3V10ABqdm9bhwaG/mpAamkUt23F3SLHzBePj73/3ivYfbeffyyTPf7G6kcXSKatFF85x3O5u9lZ/t0zeUWGKbmnyMDW7AuhGlEEMyk6gxMHeCCmNMNLKbLrtZX1589dHHtNsNgGXNZDyJJXrw8OHq1tlWF2qNFEaJkjALMRD5nQLJrNjL/Wa8XHU8j9ZTemiYLmrbfyW6Fvup1UQdmIb7vprZLDLH0rWqXL1vuwjXzGAYXFaxGc3MSwaAqhE0rU/OYiTA5uJis9mkJNN6SilF7LV0tPdVXcJ26A/2NN9OazZ1O1ggidSW9o53bt26d+9eiTRHVA7qUXf3isP/Clfou4/vt2L6Lf/uM9uO9qHcPhFQM+4NZvWgaSU+b7x9tNbYs+Vxg1JkE6dpopo/6kJje4clbhTWkNcOg4CViWKZ3hVX1WjR9golE2Ir/DI/tFR7dYpOJ/RqR4bUp9WoVD6ZQYk8KlmNkALXEZ49qy7DKOFEy7ha5kzTtF2l9Mbdt97/1c3X7jx9+vTp119ztkQMmLkvbrM5GfWtGPvEVsUVrmILwB7fKx5Y2frmg6iQUYK7etYTETt/+eWfPzr/4gtZZrEYPMcGpmm4986b443ThTSbOtRdiTWqliURmJzEu6PJ6CZl2kZ3NHOAv9Po5CgQtido5gAz7O3QSPocyQ4A3AVu23WISGrdTU9I5S5qZcZT8D8TEUUFOZokEjk9PV2fne7ystktm92O03BydrpenUX3LHHKXkbrtOx1vzKNTUKeltLkKmKaYD0iObXiBJycnd29ezelFMAHAODs0Ff1NPaX+tmP77difuCNW4k3quNzdCl3jx9b8oK7bFEvOKQ2Loeh24ds+z3otySYP3AJvQ6giQ4xACFW4mGaP8XMsbtx9wB8kNqs0G4dLWotYxUXaU+IjhSuRn/j5KafRQaiIkqiYopIvHqOBW9cmAYy8LwoSSkLZE4MyQ5fry5GPEO+/6t33//N786fPbt4+tx3OzKrBWZEScoQ0vKsxUzzmhMJllPVED0lZLYnYQe7kJOFaInCN2Q302Uk4HL7wf/zf+rFpW0vkxDDstsMo5Ph2/Pnf/70o0w+e1YCCwmxJBJioSQyODH2USyOCpSQ7EcM1suXJoz6o5FWv8jotBE6z+iADvlAGfQKqe3g0Zht6jI4uZWyVarOqMasxCcEYFxNwzip6suXL0nS6enp6uRExnhTcrOsGimtYRyLrXFYv2MdQmsjvCPG7K3mcg6ZJDo5Xd2799rZ2QlzmQxJMK2Vjd9x/HApQ684rp75XVZMFxD5cU8QaB2ltqJW6xfXxg/MnBDSTQa5e4TZuEJJBZZPe6v2v9WO2EZ/RDRNUyBLmdlut/OKMnEkpJrH1EohIiiz3W6tltvFEdXiZVw8gJrAOloi6oKR/QbgsCrPazUKWiKf2Qv4GGl2i5J7EiJaYM6kqmTOYFc4Swb7dLpxOrl9+41fvg3Q8+fPd/NG82ymxsaBccvSNH8ixBo0TmtPRYFrSTxwSZqa+EKmZRgAWH0wsEPcV8yDZtnsdt9888W//XkFym4GHYZhzosyeJr+8//9f/2P//P/9NHHHzMzAUwyShrALIWB1A/suFg0ZzoSzf1f2889EXutzO7dpXaCdBjJfbLJzPI1wsqOTJV+4xrJNU+KemwdM89qudgOQvvlNXUA2fRyu5mm6eTkhGrrfwAjN3vZughRmbPe1Xa1x+uJn2oxkdueF0JzBMVO03T//v279+4wI9oXnJx8aUbNVSX9Q/j6px0/KaN03UHVJueAbaqYoEeJ5NAhqtcPkKbq17RKAW+FaDU10G92/wAtwRQlMwB2u912u6WaHWjPSbXqr9kyq9UqpbTdbqMUxWodQfhKWue6NY2ac27GTiOCo61qP8cPrcM4HiJSxa1ZKZQfReLDU4bIkHJphGXNTizgZJJ4mvI0XKiub934xcNffvX1FxcXF4A5FjIjcjNz3VczWgxXAYgo0qt7ViSWlk8BzD2rZsaOXUuQnshUDARLoJVS2sxPPvrkyeePJteBaJN3BdxhNd25d/fOG69//uUX/8v/9r+en7/IOaPU3CCaukjY6Rorj4gUByzU71RrYm6eTmx0L4aaiUGHfkRv/qjqrKEs8oHQOcx5F9Fv3oyI/rLFRALMQM5mtpSGTM15LvGOSipLnne7XTOuKVvO2ZbshGbzujtVaFd0kANUc0Dt81729cTGtdIidKGZDcOwWq3u3bv3+r03RMQ96mvIHaq9H3rAufiRUsZfcVw9k/sv4NV2Sr/3MW/o4Cq+r9oCAHKvU5MiZFtFBlD4qin2AqUhIpFOW5adu4rQNA3TNFR43ZIw6nWO9U1unenblFiE/cIwiRdsZOq1jNhrCXYAwffIzO5+fn7eHKimvgBEHQ1dsVOu5Z9wi442oJ5kaeD+ym6RqzIS0XhgN3YwJyVS0KI2DtNWFzmZ3v3tr795+uSbx19LooJerjSRiIPMY3irFzhkBiCgwYmIRAappXewgiyrtgRgtRPUsASuJBxkYvBlN7Hz5fbrDz9KLze+W2hIAOWch2l88+1f/P6//q/+m//uv7352t3//L//H1989oUtWVU9B/NYiBhORcLtKYfLgzUiPDIurrqfR6t9ZD/2Dk5TciFWGiJET+29mmKvHEto1IIuAOzuROKxsK1rslasxMC/0gkRvQSWV6vVarUCyxzWBEsQzD7g2AnEnHPAyLNDujKxgSuxGcW/8ItjSFYLNQAIFbtarU5PT1977bUo862sccTRADqWv+Jy/lzHXmpe/du1DHzNNaggYHtNrJhZDht1iW4OhB3hNbGXUsO82Xe1httJNcxGpWujWMJW8Zy3223kC+LmTf8EJbUa1ig9shrQ8S5x20i5SZmmGwFEjrPOMM+bzQZ1TgXXpuq2Gi2Z1Xyxq/zQtE3PCe0iDHIvY3cABpmzk7B6diiQiV2YGWTE5tBMzMl5ktXq9LXbl7r57LNPdZ7hyqDAjxw9cS1WKnd1eKDDkHukRI3IijNrXTBCSQLqymNkWqESo2UnavOTJ0//8ukp8Qga2GgQkiEN0y9/85u/+f3vsuP5+cvHjx9//tmjWOQFGm3fXpocD3wQ6iwX+86YCw5Jnw5HCTZZQ9c14oet4l0suRFqkyPl4rI3lHq+4JovR/CwFO++ZaMiJV8vXmLX6i4yBGaEFN03iAice9dM4nb7JH3u40dBsYq9vIsnLy4nJFe3fbPZqGqxmIhSSm+++eatW7dEqAnrnmtfJUmu5/G/4jhOzn3vQUR0XaFOb2eaGak19m52Abr4TvM+iCiy10QUeAtNoHgpfpGUOIQUVRix3kE9fjyicEdjuaO4Lk7uN6/Swj6h0Bz4eJJIHgUuGXdNBk0xNlZp1cBHHlwhShZmDmSWxlgEMFEpEoWbHtQxDymGbAkziwvDESYueGBRdaecTiclnabh008+uHj6fPBiv+g2L7BEyd2jfq85Go3NCJJrDQHUyBGtj4l4MqdsDCFIjkZlcpgOcL84//LDjy6//vomDbd4xOLM4kNKN28sY/r82dP/8m//+u2LZ2dnNyMiFo6fuxvU1biuSW8dtP0qLaNX6JB6E6+zBHvfoTdn2plck7vMDKYQ4r0VcyTL/KCiYn/x5og1KVPcHEeEsQA4N2VsoenMnAHhfbtTsIgbESDMq2lKIqgh20jCx9WocwBbbqtJZ++8DY39dDbFvMtuNI3rQOQUkbfeeuv+/fsBQBPmmkhbn+v4ujMpfsYjfe8ZVxUvjlq/3b0DLnBEQ3JJwteUUEkPx+nLskTvQhgLrZItQiEs1CYuojD/XoSjIndEZfAwSG9BcB2EFmKCiCLCQrU8qX/yo5/HcYxKLXcPrKBIoqN61+19mz5sRJlqpVnPBu18MiAIt86aqKe5EMypDLX00KKknsvUVEegpjiHXQdxBjGNyeadAac3Tr746MMnX33+3t27usxjmnSgeZcplZC5BAMnMoKYWFjpnkUGdovuFWNTKsuRjH2X6YSzL64QIc+z6Dy683bz6L/8y7TNZ5Cdc/LkzosIjcMXTx5/+6c/fpV3t27duff6g/ce/lqodDZSSbK4xR2ioqwaETW4juAmPhww1tNAb5jgihxvdod3TnRKycyymwN+iLyxN3C6dtkmpFqDck8hXCutIsmIKuY0vGbmnGeokcEs67wgDTG42szUMtTcNPvi7gLi1GDqq59oZvspQI2zShOXOpnuM01AQfxW1awWjBN6MUJCKaUbN2689957H3zwwfL8mVkGSNWIfmzU5a89vkfEXKtS6Eoss+16mSYL8k6xqGoEuomIWVAHj5tZALs3CeLuaplJiB22r3aLUFZvwTbDgWgvOHqTRFVFZJomM2utsbIfP7B/nWZPBUXGdLeQ/dM09RVcXov9zCym3vSBm6C/9iL9uh2sUjFx41cHM8EEZMRwuFmplhMXmBuTi3h2phhZqdvLlBKyGTCMuHN2ZueXn//pg3cfvu9KcvOUWHaUlSBJ1LO7K0iIwUTMsUakBoNZwMGYO4g5TuLZ2Vnd1GGmCpJlGWed5uXymydPPvrkFsbBNWcID9th5BtnFwOfb875xbP1gzf+6de/fv31N+7cu+tghzoLHMxwY1EnYvWMw/YxZnYqaEtmFn1/7a+98riqY9umtE/6M6mmILy63keCo90CXcwVXQWG1bIdVHm3LMtY08yx74LS5xlFAFrrxUWk9SKaetRGmhucSQTOBAJp9KOqqqmaO3NqUhKdxlrU+6RHPL2ZuWKes9aydXd3Y5aBeWbmhw/fe/jw4ct/OY8Eher83fz+H3EcDzl51a/fecS8JIftZ20Gzbj7OI6RDC7Qx2kYxjGl1OLBqtoAUMOECcOHiMYhDB+YWV+TUvkcZrbdblvmu+0H10KmZsu0PELkp62W58Y1uQFKdTKRiKZpevnyZY8cznVogXfhwN72PvJ429ELZWpFiUTmSvsmYocRPERkBlly9wIUJVHkr+bk5KJJcLqebkzDmPWzP33w8p++uvWLh8iLCqaTdSSwKAmyQtUdPogho4bkVRcYEQxMjQpixmAizgojTslhyqbJbNjtvvzjB/70xTjrGUYb1s/zBimNd+88/E//9OzGqHdu3/rlg/d/+3cnq5PVNMyu5kKBqwIBjEFlGmpnk+8lspfJBIqCL1GWlAB3Mie3Ps5V9o4C92wvwVPXka1wBwXcebuR1cCfXxOeaI4kNQ5vWxaE14Qa7wPAzixelc12u1XV09PT1WrVRQ+ICAonF2JSJwqR56FWzDVAfgiupQGQyDqDt6k6Zi5iyAFwJEyaE1dJ2syQ0urGjRt/93d//9FfPt5stpFvudaE+Y/wj9rx/Y7S9x4xISioJAjYKNTzvo07ckbzPOe8sIiVbiAOd8nq5AdmVtvbxuZKJQMS/aZl4Hl8UtNMObybBi5vFfGw0FxNEEbFZ3iq3BVToiaw48zw3Vp8HrVyr105HmO73UaYA0CLy7xKvlzrnTGRw8lKLJ+d4c5MHMV5DiIhQNydwOYKzXBJkvMyOLu7EJ9Oq1Pw80+/fPTnT15/+1ez+6Lz+uTmPG81exoEMMCzq2V3cAwmYJCTsBATB7YMCGYwdltsmtaXOrOAhX3epVlXyyIvNl/92wfjbLLLJ+MNAz16OdN69Tf/+Id//B/++2en6fJkoPXq5mv3sNN5UWcyVjMaicBGRFynr3IXdOc2RST8HRBoL46tZtwbwzcj5chR2v/stTCSCoyAHOIktEKtJjLQyf1i71QIy7ahLZobxNYwGCMaEM/pkYHOGUTr9XoYhvPzc3ePuZ9h7yg7UyRPi2BtRBgPuSwLVzRyA1xNVRvkc3v9Rr2hRH3vszsAzQFIICnx+++//+677z5+/DQqRf7/P35cXUxdD736IXAwtIWqDI6FS4kjNxRa1CpgAshZ9kANOee+/k1z8XGsJqp6NyTEQRgpelgH7IfWtdSJyABaLV8TECUFFnlNomiPjLvEF9utexGjh1WhjXmacm6fMDODKua7B5Rvmw0gpYHOVBUKz+7xeENy9igvEoeSGWBQTuIsLmxCBLu5Wt1MU35x8dH/+y+7lxdMIOetLvOiMfrWAxgT0ShAASoDpmEYZEjMDTqfQCX2TGPKbsZCJLSoZE2zfvPRX7ZffnOT0k2ZBgKnkaZxdfv2b/75H+4+fLC6d3t1+9ZwdrbNCyfhqIIxcvfsVuYTOMQPhpbE0YKpIhIAdJQkGnYixdMoak9p9Qd0EqQsvlQMPS8839/igD/7fTq8C7rZb1wj/T3iYpkL6h4xfDeLQTlmFu0sAfq93W6jYb1xSquoIC+j1/YsY25mgZjjta6vEPa89PTsnRPX3n2Pcw4wKHy0lMbbt2///vf/cHp6uix+Lb//h5ow+O6k9dWjbUaElDpDoC5ibYjZU3bZewm1zRwjuWTZ5WXRvKhm8zYpInEYDo3hIwpzeXnZRENjY67YVCEU4szIH/XWRBP24RtHqKWXVk0DaJ130+fOWzd2f1+uQGo9fTfl3K9Y1TV7BJPA0I9/5qHAS8A/ky5skWFOhqQCT0o8M6kICaIFIaWU0kRGbnJjdXZrXNPm8tuP/nL+5efIiw+60d0u7xKcNeQauPRJZocaPBNnEWdylqgQFYc4kbMzOSCOwX1UG8xGNX/58vGf/j293NxxOYkYUeK8Srff+8X67Qd845YPScaBOM1LXih5SkRCzuyJAziBnVhB+Zop4IeuU7+A3vmnjfysS2/jMIZytOyNCZtwaVwKlE5nMQRCDVHByKpzew8iaFbzvi2cV2jMOdBLmXlZlnneTdN0duPUXDfbyxI74L1kERDDhDwQW1qw2QkZ5NiP02gHc8yD4qYUC5yoZtdM5VKollptxBEm4fV6LSJ/97e/u3/vdTOFoKEeMZj8mjX/3qOX7z/k+AmOUthsXIFtAGcCmztA7lozS/u9wd7uGOAskuCeUqIy6QJuIHYWFhlDuAS3g5yoFc4c2LfM7BXQLIaxtf7aYHsGWYexyKBBEoN8znDAPFrdJdxhc5Z9TpcrnnOEdUOTxPhaVF3U5F37AVdaLrxTU7LHHNtHx92dUmJKzgXcSBK7YQRgBcUzsxGVQWYCJtXEYqYCSTScDOvbJ2fTVjdfffP1xx+t3n2LT14zIVoJQwaQs5ObuhMpERsRJKmzgw0kMVfQkpGxmQNIYmbJaQ2hvFsRJc8vHn1x+dmXZ5v5JHsyXYaBRvhq/c4//eH0nQe7s+Q6jtNqt+RxfeJES/ZRRmZyZKLESUxnESeNkMtBcrpTVPvy1hrC6BaqY4Yjc7Wd0y57VWVetYaqpIDnCmDY3WtZltSPId/b42PO2/0+sjMTaSmzAhDVEtvtdp7nKCilOlozEgV2WDLariwVn7C9e6NGVAVGXfq12c5qS4Sn+zdlwyQDJ1HVN954/Te/+fVXXz/abncWf3cEdzQo9R9+/Fir569pILBiiaJU312VbW29UMwZIi76J6WxsuUBFCuAMDVFKC8aZSmt8yj6G1tbI9UGaOngqTwqd02z6aJ50dwG9IBJViOqcxQwaKE3qOaktGI1xx1b4d9RhL9V+jUlfPX1+6hB8wt6XUpETEVBVXNvXyMfxtRBpZYbERlcVYmdEg2r6datW+M46vnms3/74OWXX09qw2ITieeQfQksTmQFolDgC7EzNAA4nMUI7AFzhzGJWzbOgNm8Jctpzl9+/JfNs+cCWWaVacWrKY/Tyb3X3//D369v3Tq/uBxX07Q+9ZrsZ05R0cuchFh1gQvAkdo/ksK9zd+vXjM/0ZvP3fmNFb0D02jbRId+a7tI26xW9dsuFfeNL/aOeTNXmydSzrdACWQ4B1mGwnP3KMUa0tg2+uiBqYuneJc6aO/Y3oWZ23CCJneo4Tmk/Rgv1DaaRlGRVD05OfnDH/5w7+5901JVsl9pazz8H3X8RBHjXiIyPbL3Nee4h/QhYneHCxBzGdAiXuUNvSAtW43MiwwxmdYrWFSsY9T49hV9vQI5OTkJu6Pvn2ybGr5SM7Z7ZdJot4m5uFczT/p8YSN3vdKn29NKT9De2dsH6xPXwf6v7cOm7jja1yJpiqwMdycZjB1Jbt2+fbJaD+pff/zJ808frbOnxVgdauwAOEr7zAxgRoaza8RfScKUBEwkquYHYpt3A8GRQdm2F765ePbFZ/OLi5NhsACjE7FhvPnmg7tv/RIp7RSSViIVFDlrmRlV+4ZVNeus2ew6aunFR+Outl84FA1HR09s/SYe0aF2nbT9BpnZrDkAoqJPKp4hKh6axG/0w7VsIsRZQJFTTeV4NbFD9xw9Xi9ijn5o79JC0Y0Myk0777LX2XTo+vX2ETMHqOhqtRqG4Ve/+tUbb75O5DXfvV+fUiN5hXPdzA9X8ppzfsDxM7VBllGQrV18b9ZSMe0CPTTcH2ukI4fjqWLJTD0vCmAcpijY09qK2nR7OC8N/KUxeQt69aTWL7y+JgAAIABJREFUNpKZGcRJSDib7ixH82GjoX7XmyHTFqvtRFNN7SvasGOvGMDt1yM3KtanFJtp/VOrMDJT+AGqgJqZ5cXMMsNEaFF1wvrG+nQ9nSXZfvHN13/8M55drMxHYEoxBEodyYQgzGIBzD04IZx2ZzAFsLIbudOyLICRkObt2hXnF5svvth8+Y0sOyHlMV3CL0F24+S1h7+01bgzGsaVmW9221FSQF6tpyENnJiF2CzH/Lq6Jgf9qI1PekGz195XQB76L7aT+78267KVKeBKKqr/uVcSUaff7w466WBdY2Quw4/2221m0bJvZvNuDzMUWrwFjNqj9kKkp6J2JlU7BSgZgf5R24s0zdcuC5TepdU4MZey+Fu3br3zzjvTaiiJX+qMJihfQauJhQb9DAbOX5W0rqklBgU0UTzgnossKqYLNWhkYE0Ro368RmpEAqeHajy4vLBB4ZRSGsa03SyxrM1zUY3BOtIaqRtpHsFTtbyAu6tbRFUuLi6y21lKkTOi6oSHTSS1N3KeZ/QVE4dSo9FHf4VeYPWn0aEFFEeGweFwBhGTu6dA1GFirzikkYSKdkqqhf/kTvCEcZrW03gD6dmL86/+9Y8vP/3s7MbfAGBJ23khYQgJBiaKWC/cyNWzgsQ4KRA3cmLAdtvtejVsdWbLg0Lm+ZsPP8tPnp+a6+JIaed0bjndvHX/3fdyGi/VZFjNZOTEgKsNkixguokATU7KFEOZ3d1dvSrnniv6o6RFOhejndnW8ChYs2eYrrq3yYsjLd3+RJ3ZEkLB2RMxg7KWUTbS9Su5O0DDMOQ873a7k9Wa65DP3W4X/YcI45dkSJGX3D9ASIT2Cv0zWO2Y41qi1eW/9ivQLrWXKaWVEr06JIjZMo6jelHn0zT9+te/Xq/X281S12cvQA5yxPRKy+VgDX9wwPenWzGhgdljKmnUQe0BtNsR9jmAfXc19hK9SopsUffoFHiQRdXUC5p6i792VaEAELZMHyQO7RdBARxipgXlRaqbmWPGULMUvAIAt6xkZP7afa0O6EJXSdz8o6ZR2xI1uxddiBeHRmaZw+0ewA6tGziCRAHr2y4rxCmNRBSjVzyxrCeehtVqdZLSmdPlF98+/fiR7xZkcwKSOMHBYAYX4QSFq7mC1bNngmnMwAWIRM0cxDBSW0P55eXLv3w8XFyO7mrLLJgnuRj59M3X77/7Sx8GS2lL4DRKGuOpRGSxhR3Zc9hiUSZl4IoRsWeYA7W5N2yZiAIP5cjMacc1WhdA7dq/GoW5eqN2ZdQqimb4OFVXqJoVQaXLspjlAABYliVb0StuFMUyIhLFEy18098Oh+G5A813OOiKu6Ndof9u+9bVW6CK4C7A58z89ttv37x5M07ZC5da2gOy8u8Km/fr3Eoufvjxo62YXjnXw1CnSh5Rj5nVHgt3dw7AMSOWmLjcFqWiRhkpiv5plVGqe1hv6wpkiCglzhkekz1riYTU4u542txB8DaQF3dfr9ctphOh/vqQ3NRa2+Agr+ir9g4+rj1J03VNC/mhiu5FDDq1dnBC9y0iiRwBmcNBAFECGQQwSolFBwyJk9DAp2cnvJ54O3/55MWzv3z2y4ttWq3mvIUMs7lQMYXMzM2SKiURR4AFmFMu/hIAiAwXm8uT04HOL1Zmj/7y6cUnn67nZZQhu2eGT8mm9evvPbz91oMXTM6jA0xSJltS0jwnYiUbnI28DqIghzMkzJsWskWXTznQ1bW/yXSPbt3UPmqGzrs8FHUlfOiEyxHF9p/0+sNbBW1Ci8u0jW7kraonJyebzab19BdNQ4mZK0WhpYdiK/utb6q30UnzgMLT9y46Eycvbql2SLYnL+QqUNUa39wn3biWL0/TtN1eguzWrVt3X3v9008eVVpE8zeucPQrDvsxyep6fI+Iad5mW6BSYI09Imw0LZEXvMz6xFSmkXGTr3XvyzxrBoKR9sh1vcwOozGyEhGlbyGbVjVDRIkligjanrWnHdOgIkTUh2zi1wiDMfP5+XmIGHRE3EvuyE+3yE4vd+LDpqyaKdTWqr/UkRZqtNvTupSKPDcCW4arxqRnLgtLECIlEXawZyO2QWg1pPVw8/QEFzu6ePH400ebZ8+mN167NN0RwVlVwXXKBxEPKXkpolWCk8HF3eHMTjwM+XI3xkZtli8//vDiybNb2YSWlIYZi5ydppPTN977Jd1Yz+RZzHgI1AchBtliJkxCySKN5G5ghwuRuvMwWi5tSo2X9oZJYRVh3ttuRwIifpCu3axnrcar7bI4jCgfqfr2ubVymyWHFWFd7qZdrW26iLjuqYKI3Gje5TnnYRApcCV7sj+ihyYNrR7xzKHtcFDtcRwJPuZSZ3drcZk4hmFYlmUcxrjmdrtdrVZ3XrsliebFUeZDEhH8lYnrdqO/KiLzo9sgX3kmO1HEeYNzYoEoRHj0DZcFcg76JqBAvYG6dGZ4HO5uzC4CkYNxa1xhZULQDMMA35OI1N7olJIGCOuQyM2zZze4JewjW1wbjnrx1HYxHrh1JHmXaGj6xzsbpJH4PkDb0cTRye1dAgWKQQpHy5KC1LTAQxE8asPUwA6rDMOCgSkNMg08yjCON9ar1+cbL7784vnXXz/4zfu0kgwMRkSkZu4gokQsbkK8aHaCkzoSYEQp+jOnYSWTJveJh6dfffr40Zdp3k1EE8QJOa3SyXjj9demN1+bfVkkKZVSenJzhQEiokYQc3eK4cJwj0aGGna1w9qQWNuoBgYAqNVR3LLHo3Q/VO+ovN324khkHEmZo/+bOmk0HJSwkEvVdvGoYb32EeKCYWaloyWu00zpcVwRkmr0NO4Tkd4dqGqmuUjUxaf6wJ+qM0hNj1ag/nCca48rpJTCd4sCH2YmTmdnZ8zMMHAEfQkI7jkQW3RdBUYhxh9vxvw4ERM3DvvFgVqGdxCK6xWL7aFwu2uyE6GARlLsJbcgaX8j73KQ0TPdFEjsa0wO6MmuCfJiPKd9vUlVHd6SAu4+jmPOWZdMZZYONUfMuy4Er5Da7UZHpXQ9G1xdina1/r0aoQjIrcCpeLWSlEAebkWpa3QjmLraQOSgDDAlGpTHMY2TJBLGm6+99uGz548//fTBbjOc3k7uTLA6iVaYyY2Mow/MxK2Ke2aII7mLQ5z5cpN22w///Y8vvv32QZpGsilNF7t5unFy6X7jjfu4eXND8CkpuzsGjb6nMEKEBq2A5c4AuZGQG4mIVhHcR+hjQdrMv0IuZASGE1N5yMaeRGSqsWFcIbdA5hVVw8xKVyWcKCyRvVUSYTw3gzMTxRfB3EqQFrOwQqCWzELMNRMGtXRrt9nmnAOVNciDmc9u3oi8krsPA6teI1+8qq52wSNjCoc+0VVnIoiKmc1zo0M69OlCgy7LwoxpmuZlG8W+LFkzmIk5evGuMSO+Q8qU036wrHmliOmfG4eCo/9r/4P7gWUbO8RDjEa7xvyhWk/Z7kN0INT6FW+wUlTdmeK4qoGImWNfG3zprHmUkStWZmAv7HY7jGOShOqIURI22+btJPuu7vb83jk4LZzcdOBR3U37bq+p0EUWe73dr6S5N8eYKj5TtbbMAz8NkTxgVRV2L4NbyYgxJR4FAzPTSWJ+OX/72Re+2fqSmZmr8+IEAyUwuZMFXgbA4sJCBLMEToBtt8Oy8LzT5+dfffIZdnNiogyCiSRPpJROXr+D9TQPtBVncgGTwtUMygwPgBgCMUcoUYjZ3YTdibmE5NsSuZd8eSzB3p10CQXbNESv23vVYjV/1OzHtikthqoVkAGdjdD2og8PF6lnBJC7O1PORuTMxCzh2QTt5S7ztdlsWndSL1NwqH37D3tia+/Ch/lj9ygbvQZ9bc+AZG4Hjmd7KREJNcy1jhSHwW93RF37d9zirzy+S8T0wgWV4eU6YdGWzqvdEe0ebYOPJCIRMVM4gUey7IgV+8Bq3KPl9qKOLvD1vIvPhyiRcfCasSKi8K2iHq/FkkvEXgq4b/NxepWCWtzZMg6tdbuBezZfusmdoz07ev0jQawV04RBVF0tJ3JCMQuY2cFEABuRel5gqnkEmWOUxEmcKDE8261xffnVN/npOd28aaMMaTAYwRxwZ0WZnEwkRHAihScE/l5GdiYjXU4WffzxZ8ujr26ScJ5FJEP4dHruku7dHu+9voCcJ8rkyQkKwNjFmZhd4MQ5ojNwODKszPN2CyuDa8H0oTRuxi/CYmh/6AO97ZOeS5vuuUppPTE3S4Rq1Yl12A6VMveVLF4xYpoIa45bX8wV56zX6/V6PaYBXWCuPUbP/233r9J8E5rtuyJCVUQe8WP34nup0W4R+dA4QStOY9g1RE68F7VX5Et8ju+I7v7wkuCfUhfTcYhThJkPzSZ2mB/IVD9U6e5OxObWX7MlZdqZqFW28S2r4FI9NZBwStJESZs9oLOXX4lYxNwlpZPT08uLixANjcKcKZpK/AoyZpM7YQlHXqlPRqJSbduk3sPvRVULErcrxyFJ3KPYpRB0gBYRJ/KabQGHLgOQRBZ3hWdzITgBaUjTuIMyJ1E9SenJs/MXX3519s5bycBujBi95lZQWQgGTimaNyK/w0CZbuLGulvN85MPPxqfn5+SDGppnMyBab1J8u6vfzPdvffSshq7cF4WFh4Cd4IEnBY2hSvB1eBuWcWNQQ6lQ5LzV5Cw13QBEUdfXyO5q4TUjp7SvLrMvcjgrloXneHQb2VPAEEP0VYfUoaIUioFgdS1C6FLlqNGiK+1m5qRol1rGzop0wuO+njFdqLOdepYQIjIazaNakQmBOJSy9OjUDDK3y8vLwEQwcy/w3D5Kdmj645Xiph+9Q8MjcMbF7wdD5m3f/NWy9RzYLMRioHg+/aItny9MdwvtFWszGmaYofmeY5Osyila80HTcrEKKVAZohqummalnnWikvWnq0HBpdu2IC7BxJNO7lVx/SnoTk4h5jV/epdax/tSa16SQAiQe3uIApQGaMC9GJmnIQzUyIldnIjXw3Der3esXCiwdJKlbe7p599eeefdTUlc2MCkTOxWyYa4aVxINxScyViJkvEzL7L24Rlef5cv358C+lMVWQU0IaxsNG91+79za92t063SnnRJEnVVAKTjMzNscxO6uYJDl80clbGHBjndGSbuLspAkei2/B9d7XqQf/OEX229WwCunc02oJTBQBquaFCvWbqZSBML7+8885y/aQCOEjU1zVmtgpHX4QXR9VSeZ1mDR2RRE/b/a+NU9qZYepdNdDqGhIRWX3+5hBRtdfii1HtdfPmzfv373/zzTc11usiou4EuTpW5Oc6vseK6QwW4BUZJTo8magAoKADXuipCsUOvOZGAGK+apPHYYeiRo5TN5qzAC+bt5qXMDRClGS3JkqkAgi5exQ1tOlIZUdTGoahTXeT2lHdxEqvG722FzSivKr66FBb9qZNe5K41GxKRAMxEVkjNQeSAFA3B8hL5RFzcudoxJdxhGfsZk7j6mSSYcg5j8oDyZB9++yZXWyns5MFZoEQzAANAinjHSGFKx1GZgoqU00yaHn++ad48ew1l2FeRpnO85zH4ZLk9I031vdffzGOGEdoEiMRktAuebHMljgLZ/JEI8yYPSFS0AWurGO5yjaOq1ZeJx0OgBnbRnCXVO4JlQ4LCNqfmkromXkfbfUDrWBdwqu5Quruy5LzHA5IywNUhVHGqwslOFOZOXnsmqEFHGqPy1Vt1H5VuKu6k5nhMMzUvXjo7731RFUl55wlxVuru8/zfHp6+t57733wwQeaZ2Y2iulLykQ/l81y9fj+cG8vO90dgWRYfis/oPMX3D0KUktNfVbQfv/UbC+SDuWVe/hXfUiPvLa3cB1LgMrSq9WKiJZ5u9nOWsc7hLRm5nGatLo2XvHrcs5DBRby4uKZyBgmrhCbZ6GBiBRuYGbWPMMzmJ1EPSvcyGqbH5lls4ySq4d3dWLXyuWmYPeZ8k5GGxzuZmDmkVjdyK3kLD2jiFuFEJhA4nAVkXGa1jeGURZdTDk5Bkrb85fz5nLALXeAiYndicHqBuJMIuzZVVSdFDAHsmlatiu4vTh/+uVXy8U5sMu6W483fdmBxrS+cesXD+x0vTO9tVptZoc58eDki5E6gwzkREMiS2YgCA9MmlAqG3ea28u22sIYoX2opYN4pHkSjano0FnoF5m6bGA702sUr+G393thZmXLrnhMzTHpgz4KuOt22brTahjB4aliWZacZ+BGSiOnKPDJRNCKedRkX/v/VQZvM3ncvfkqBEHnJQBcedDcyB1mB4mIIkyFA+Qk6E2XvF6vf/H223fv3t1sP3d3kpKloUMjpoXey83/uiNda5gcLfcVKXMQLQftMdzKodavVFgjQD8Y6jr5AhBTDABqa90oJnarubvNHx7SpMkX3bdoF+mWRCpqt5kZnEphy+RIxIu7qxs7gTMbpcTGUA38GHYEkgo5i4W6EPesBjWzWXOikmhvTr5DHRoI8r07gEMxHUfTgXIlYkXu5DDPcId7RGpJOOqeHSDmDFLzxOIQSsM0rZkZmlNa+ZwB256/2L18uvI3IhLuTOROixGQiUFEo+QFA9FIZNmccwCDrQ0vvnn85NFffPNCzdZMWHQczl7ydPONN288eCevxnx5qe4S6DPGrmIMTwmAJEi4dqogIwhAzkQsMBKD+RziPdLEZT4hNIA3D9dqnys4WsxmgBxZJe2EI36+StXt5N4l6b/eJBQOu6WMVN1coVwxw0HLop7VlkzkQpx9cXMjMxiRGCGAvqgV+JVE+T6TZdeVYtYXIZKyFkev2V6Oa0VMWw1mnoZxTMO83cFJF2MaT9Y379/zt99559nz5xcXF2ZwzuSE1gO07yj62bJLB1bMkTQ5WvrvPtq+HqkXjRLP8KvNvOYXNaIPfiBr2kXQVUy0PWiOdGPgOGc9TuIpYjH78t+cSwlmnJmVBHAnnRMUKWVbGCmlpJ6XnIeUTEbLGzMjU2GBm6klDh7HwMIyWtZlWQYWShRGk5Vpk6SW1SCy5wE/bEHoab3RgXY4A/3691oORzRnLkwKLKYz+SLw9WjDgEFGSZIzZ7XL3ebbZ/czz4IdmL3gVLor2EnUFGtKsGyWnUXMABvch82y++yrZ59+fm+bWY2H8eXljm6dzEnu/eLN1b3byyC0Hp9tXty6+boSTJXJiViSE1FiAOSkQinCbaZq4RwZmQc+eR+Y4AAbqzbdAXpDe/HGfv2vbX2a933UFuTV7T2yffr1b+vcbw06qzk2MZyjnDOzE5G5LaaB4Kdl+HpebJ/0MTNnb9YKEZF5Kd02K2Gw7hnaC3KXzq+vAES8v3vCTvzR1WVpsqa1WRHRNAw3zk6Gid97772vvvpqs9lYdoPLcFAW/LMf1ztK3y1o2vuUpYE7IVr5UNf3IKpXvxo6Jc5hxGiLQhFHFIDDrGS7b2y5VwzUstZCiUqTJNUGMM/ZOgs8/sREbpnF1zxcXi6WLA08bx0MIpJENEvkdAYJNDwbOEVh5cADO0wNCpFhUTiLe1b1aYpoMY7IBZ3gaOZrO4L6Xa22B3WsZb507Tb9+gw8BBoSYAv5KJSN+GTF68mHIWclxwjobrd7+ixttzwOTHAWdQeUwUoqznnenqxWOhvUh0lYiLL6MtPLiyf//vHq+eYUieadE3yQheE3T2++8ybfvbVJ4PHs5bKcjaLLgsI22d0ZljmMOw0ELDukXSJihnvziVikbPeyLHD2A+lTwrRHdko7oTkgLdTlh/WN1B2twqBXY9QFVq8eTbd515EQTbNGzl40fcAtbubda/VGahpN21aR6suuHgZf+hex2jTQnu3wZatDUNmlneM1UXAkRg8DxsbMYB5opWbvvvvun/70p0ePHtnkOmcGHQkYus7U+MnHgYjpObx/z/5QOB9FLuF0aL9lr+08ICIOLPheL3kpzTiwY3v6aEvWVq2dEFKmr03IplJn1iymMGMQKqBUHKrqlpklK1iIhYzqcECwEcPgJJKSzrOrmWRiSgRYGzxiQqyaLSuRkM8C2lkm2pNs0EpTRP0r93G4nmplSD3R91vQgqA91zExheyUxKSEUV15NaazE5vSdrtNjHWSzW62F+eyW5hM06gLmwgMTgozsBLbgLh2YmeCkfuglr/65vKzz08No5mb7dj05OxyNaU3Xk/37uX1tGFDkonZs0KLTHdX14WIGFGtDPfA5N9XSKNUS3LtXt6TFhER9hVXZschrV4QNArBFda6apKgM2eu/qldpyczHPKYdeAezAwqfjrHUHDLumTVZZqG1WqMnEM8cPYo4Cr15er7HHYv+xrlqB7gthzxxdGLMDuRaAcNUSTgIcZFlHEZKApTQbYMfPv2a2+//fbHH3/y4sULI2jUfh4uz6uW62gXfshxXKRw7Wb0G0AE64Iv7t5PpWg/aEw2FIYwdRqmExxlAqLRwXfb3Xu5TlWbtQ0ws8hYt675MGoGQBPMDK66W9y9dVfbkjXBXAU0jizCqgXXy93NiCRRUs5snk0hMV/EXUr1CMEBRc6mSyYOWFZxp+xGRDnm2wO40kLd80zTnH3Wgw4NHADE+7VqXCoQjgdxMMglEVPOO1qtsVphTOp5lVYT0Xa744ut7LJMozgzJwODQazMLkQJWOYZ6qtxtcs7necV6ZCXZx9/Ml1sTtT9csvMPqRLYD5Z3f7lL3D7xnbCTqC8SBpVF2aBzQwyVxDB3AmejYhSG9BSN1QQvQyxAn0sVs38KOnWaMA7C6JvBexjqOgIrIn4trZ94qkn6bYjzeLu7+7VzAxHIze/G2EmJwfI3MEGH8cxEbf5OYHxWOs2SrRFDo2FI2sFnXY5ZDcCoKrEB+FqInI3Ijc7YNirrwlAqJTh+YI12Ut5+bvf/e7DDz9+9uxZrffFX4ex273XFclzfN3+EXuNerT6Rtd8pRFN0Qxcc4TmHrm1ekXqCnatg/NqWsjq0S7bAr3985jZbrfL8xKYvkFe47iSYUoytprdQnzES2Qe1bPxOE7EyRScBjVodLIMIw/JSdyLH26EQE4NDDpnMrMACiGiCOZBDWoCYi+NDk2eck28N5XVf4hDTJk4p+Q+Wx2XlZkq0SVIJARhB8FYnYgWdRrG4fQUaYCkxERmPm+Xy5e6u0wMr8FFIkKZArmQYNFZiVNKYkigU2I6P//iLx/xvGNTAC6iw/TS/P9j7V2X5LiRdMHP3YGIyKwbWSRFitRdo5k5O7Zma2u27/8C82PnnDlj29Ot1m3UEiWKZN0yMwJw9/2BCCQyq9Tdx+zAaGXJqsgIBODwu3/up6fnr17qephcSIJAgoF06uaA+pzHGAITOS2GMZEHQiAmorCkuhQIhHkyM5zww1rGTHJ80A/g6GQeLV2VYS1Dv38M/HA8eAEtCfiydFKflUqj0lZNRLC0iI4xdqsBxdxbqsCh6GQumKpEWCoqizikh/Sv+/yifYv773t0gtqXsibfQkRY0EVhCuT84YevPv3009PTU/8d1e9/43ggqakd9PtWmdH+nJfftBs2vzzN0SV27HUZAI0vnUs71DIb3n+oo57V9tDuzW+12tskjdOkWd1FZBjWQ7/mufXE5LOpIsysllLKpQRc1YWjlYpw7pyIpES1CYBhbgygDDBxkBCCE8aUiqoK5tKCviWRI2nze6RQGEf7Oq0NVXroAHAmZiaImZlCDe4Od3bACICFIKvVcHqmIhKZ2ElzMNtdX6ftrnSycAlKBHfy4FB3dXYIEcdsZIazvh9Ab//rx83PryWNwVyIXXjHZOvV+vmL1dNnJnFUIw5DDGw+cHDLXQhBKLBECcwsgaQUhxQvGMPI4oIjgabMHbAZ/nlpxVepqNYH1twlXSTUEVUcHcjfI2Y6HPVBVYzhXn1ZJeajrfElq6APsSukYnNFfr2yti0XCrI0DqtSRxrErKNJtsTQzpyZib1E9+t95sFe/lVMKWJnOTD6ylsQhDgw88nJSYzxyy+//PLLLxel78FlA/53AO8eNEWsS3+fu/+e9Nj/kunor+UrVlJID+HOaLlnbTBUV6xuRhUgdM97yktyLS0F6cl0mnZ3027cpZQSA0TedV0XB1PolMhc4ICBhakfUynRlpLkjsIrkZiDExFJQfATldK3oHSugZgLZ7OUkvmcH+w090AmotL57MjtUkYLqqYNCGsLzlxes7gP6zoE6YpGBqA4YWyOdwZyJaXAXZC+PzlxQOHqimCBadqN43ZjTMbEzB2XFUuRBQCYlIMHSjkz7IQjvb999+330/V7UhV4cjeWCR4vHl08exHWJ5ORuwsoUAhNBGTeFJAwM2r6bDEViYgUDxz+mtnNFGLoiQ5OzhE1mpnBi0bT6oAtfR6xjyMqbWUAHfpf6h61zKVVAQCUGoKcsykIB21GvAT9g3CQ0gKpABgX2nA+fnFdfFFH8z8SqC0bZWZasOnqO7YsiSkUTKwZnmnZhcrOyggszHx5eQnz588++Jd/+ZeiyOBeOHz+7/zU/wXPy/1xnI90NOo2NM9uVNZ7Yaaj2VQuM5OjzytO5ljMqCN2e8RT6ocjEtn/FWpulCVR+Tg3Bi8rX7xcKY/urmrqNuUkIpqQsjGzkhNEOLqBJYANLMZZKOY8gVCa2GfPIgIm9TR3XMvOzIHZpqyUyIWISoVfs1ZNOmIDZcIH3n4vUVtqIiOL5CFCEe8zuZuZs5upEBHB1ZxYuGcOq/U5QnAmS4mIJUrO03a7PWUyZC7ubFMCyEFM5q4Mz+qgAeS7zfjrr++//z6mKZIxR/fsXeTViZ+enn34HMOQyUPo2cteUM5GEt332Sy2lNoDINPmdHnGA2Ks1X+5yZSt60NE8H0IZl6chZ/UKqRlufbh3vs0XKnL73lw2gvqfWoNURmF44zj6NDi16hIMUSkmpjXaFCHfTHtC/4WERk8LARgTY/2Bw9OO9Xj47a0KKai9/m83MCc6OuLyKQlnFo8Si1fHoZhvV6/fPHh559+9ufArpVfAAAgAElEQVRvv7m9vfOlSNCyltRkctQ2S/clxN8/jhWhugHtIW+XoKEhN9qbSwCqzXy0WHtJsmA1aAng4YDIqlTEsg26oFveVx3na+ChxVIvtUs5bcddwcQNIazX63U/ADBVcaSUmEKIpHkSCpyNNAcpXmyDOblFEbMMc2In1cDeR2a4qwWhIDR3UIISUVFQ5sXhZm6NYGzFUdVxfPET6SGu4gzfyXMHJdXUCD02s3LIBHM7WucM6Yazs9APHIOVNpEMTXlzc4uCnUxmnsvpzeTuokoilFISt97Vr2/Gn19vf3p9gkDJhVn6fmfkq2F1+eTkxXPvew8dsRg4myl8ZM+yl/yN74wANpr9LGYwRWmn4EbE7IDP/iuozWpsweXzgiJckmaZSpuOqhiWXpq2KED1hGPx2uLQxK4C/K/IUTocvHjiW0ou3hMsiCItxRbanKadWS4Ve/O5WohWF97aQhR44y1qKeFonnUaqmqHOCdEVMyi+o5o6+BoXxV4pPTF2E9TPj097/vVxcXjf/7n/+Py8imDS4/donnNF9/Tv+6f6L9nHDtQ6wvjkMu0H2aSWibgbex5iRS0rIobXK3ygYjqC7Qr2yoydWAx16nJU9i/gSxxGZ0dxhUwvOLyxqGPEogIRJrd4IwgoKELZnkat4ERhWA5pbGX0MeOlZBL5ntmUB87ZpDnGPsQguYpazG13AhCLCKBuPp6W627chZeql2OjMHWON8fV+WaN9XeRIkoCJcmBWUNPUCYYiddH2JkZnITN03T9dWV55K6qa6ZkKMQkhJkymoGEggjIvP27v13P3SbceXUgYMHgFU4x/jk04/Do/McgjFlUHGLKCEzVCQfljVSAwBWimuO+CyAEobzRpuoZxuHAvOIeTGIfA/V3lJpGW0SzQGV8+86BNpzWE8jLx2s6zU1f6+OeqUtAADltu0r1/m0k6EGqNgbdaO9siWGck0VpXTsN/DSJqiWejMz4RAIeRlmVvBkmXkYhtPT01evXr188SEAkhmvVha0ihCCP+QJ9v8V/oJiKLVTR2uJHd7xr9/aG3PGD22BXK9ZfgVAlgav3CRQ0aFyeH9H54Uzx2JgLlToSu5m5J7VU0rkIGHqISJ9iFgNvtWUc8qj2wDDbrc7iTFAozp26Psuk5mlOU3K1dXStBsEvr3LQXrpDI48mnvHFJk6CbuUPWtm9H1fQK+JcLSe80JXNLZl78tOa5NiZ014lZnMKsMt5XNwt+JIISIKJAjuGN06plWMFiWTB6JIrJqxS9O7G91uu3WfyYsjkIL4xOIUXCJCF2wwG8zufv3lt2+/GXKWRIP0JDQabOj58uLy8098NUziGpkDuc+SWYESwG8aiR3z1vJeM8pcMXmMyjFsKacemJb8vKkPosOmKETk1d/RENsRlf4eDbePOwrlVDrkpmdIe4Eb5WTuadX1zFwU2AL10D6XF9cvhxncj2x/0Gix8trn1tep61An8HsvuKzGknqjOk8JxoLazKNytHLDgoQdYxyG4enTp59//vmf/vSnq5vr8haVxcAeQPX9m/zlPo5M+Otfa/f7wQsMc6pmJSz14/BbS231NyXbmnguuimuytnarAQBn8HT3A1wJtC8/4W7BPOS4iVMkaBOqmqaVX07TiKzP5hWXReidZ25k0NTJpDuJht2PSMQzBIyuhg8BHeFIjCRhN3d7eokvn33Oqufnz+SfkUiQQKLmCphtqgNqp7BwoFU7UgiVQZ6VCtQ/lRhJVrWQ0S6ZKMzFyCHcisy0wAyKAoLInjmyfxsve5OT7NpzlPPQwcOBt1s7W43PJU7dxHM/I/IEBgeXEiNNa3Jvv3zn/Lbt8M2sTKFDizKnvr4/MvP+PL8bpDMpAEuzkQw12wazJSk4aqmbuZqyd0xawf7TqnFm0R0wAKKi6r2D0JzzGbByyRF52XyvLjAQ/CjOrjDcnZvlKaj27Y/61Fvb3Uk3ups61nNOau5r/cPav33VRyKRGbVBcqPm9D70W3bw1LJo0rr8stkejQfzNpZYdlFwO9fnJkVukBK7HlWnlKUAEBTFpHLy8tPPvnk008//bf/8d8LMVeCTJoLIN6DB//vH6G+1f2XL+PBZ9TryVHAQtqNMXjDJvbLZwQisEPhtrzJESlUgqDDGJ413VfrZrPDLQMAibsbOOecNKekJUMhT9PG3TwPEgvIQ5zGlKbAYTVEm9Ld9c20uXGWbt2dnp9L7JhC9tyFoI7rd7uf3vx0/f5Ndrs5vTo5vXjy9IPufBinvLvbrFYrIe664E7zqx3WvLQCsPbhBlBLH3BPZwQAlJD5MW6Ou4MYqgpPnuCOEMygrBNzWA9njx9fMatbYAA8KNlmGq82JwZPmSKRa3Z1sDirqql2qsGy3m3+8s3XJ2aB1AxTzh47DQFnJx988dnUx5FtlGjsxdVI5gIiFyOIRF4SEmYbAXDMWiYzk5QsWLcZJGifkFpXyRvQ5UpdZU0q8nO5edHkiciZTI2aRW713EpRv3dCKtVx42b2JV+uvaxeszCm0tp0hk90nnM+6/SarSciYcuzG4WpeMofnNWRGL5/DZnbIVYTHar8y53nouOSfIRDq6poKFVNY+b1ev348ePPP//8u+++u76+Lu5RL2kEZrKA7bf0PMPr/N3+39B++e8c7dkAQIcOsHmP91c2cUQiK8VMhLIg1KiOOFRTaXFV8IJaVlkMFnoKxJrBzG6kDDZiZjaJcQ4N5mk0s3Ec4Yk7ZpGzk/Xd3V2aduR2/dtPv/z80+31FQdZD6vHL549ffLB+eXTAEo5QS2Pu5+//5489euT6eZud7N1tRchhNBPMxy0AzAygNXNHLXw0heXFi9wn2b7mql6bFp2syzFjGN2tCnu6uRE7G4pG5NTcGeYsZJPRKfnZ3ddhLknVWxZgm7HvJmE4Ta5s8KQR6dIRFEC7VLH6KBvfvzh6ufXJ9PUI3bCYNmZ8en67Pmz/oPLm9PVhjGyGlFwh1o0F2MnjyWP3nXPX5yIhaRUcxdR7HB2X4ydv5XjX9lEWT2JoQZ3aIFcqT2MQAWnYh+QaiXWPd59bJTV7bAllbxOo+K5tF8hIsCFXJOmlEq9knSx7mY783Lanec6PF4gadqJPajCVH4H7MmpPLuVTMurecuPlkmKWUJTge2LxVTmOaZJYhh8mKbp9PT0s08+/fLLL//1X//V4DHGaZpYRPmvlUe2cz5a4aPfPACicf/S+lblf0ekUKyk1hVWWjrNly0uGKJSzz7/oTiuW0u40FCBmKuMBo0kuf9WCudiZ1KxgQzMQiKCvo9mpl3M2fJ0uzOVSYKEYXXqo292VzdXv/709ddp2gRAEG/f3KTtRq83vVE3nJwIJ7PtzTvTu5MYz9adOL97f3X1Y1pLfPT8eSQQIcNHy+RQTcEY7hTnlJHih3N3oEBNzTYz0EI9VBXwIOpU33pZ4AITzzCXAMueEbxAIJAXvSC5xrMzDOvMQR06GfVmu8m2d13mwEGNM0wzgjM5i8SMTScext0vf/hDfzuGLUMpu3kXNsL6+PGzjz+Lp4+k65mdhAkgFqibZiIwW+kkWHLqK1aLQEou5XzYSuJQoX6m0k24bmXLDip3QHOWSsDV1ZxIWMBUuxdJyRgGiqyGuza4MEeHeU+ch6N1G7cnp+6CNaWJPJe5OjNUk4869D37/iSb5aommCmRCDFK9hYdP+JB/tLytTYIQEQBBMw9SRylTehexVhuNQv1eTF9D83XMF/SlIvfd5qmvo/PP3zx1Vdf/dv/+H9TUg6BxqlMtZQKlX8F8d0XRebvV0keqLR+iOnMTWOJqspycFlFyGk3ci+Xlr9yc2NfIvYAjnz6R9TWOkHbn6U4HswgWPFLzH8t+QIcghgLc3JfISUzTzox5HT9WHebX2+vX7/+oRc8vTg5H3qXYbPZvLn7ISR7/vLV4+fPiJLurjvRIcZuvGOKj0K82Wze/fhjCCKPLgAjiQhiWVU1UjkPyUpFN5yoRNucyEV6ESwp81q8EtSY3PXViorLC3J1c0LMnUxHdyIOBriRkEWywOTC/dkFDWsN0VwwpgBPu+14fcOTxo4mlyjBwJzBMFii4Ixx98tf3v3xP8+Sd1MI2hlvtzbeDCcnz56evfwkxzWHCFISESZ48JxhDlbyBKLW1m6dUK0uMB/1pXCgHoCWhOou1zuUpmUM4pJwViTN0u+05pVQwx3oUBy2R9o8Y0GecncUIwIwy618nK93rhroER06lIkoSE3OrlNtY531RY7mc3w0iBhNxzgzNOGC9tFHnAgAuwpL9iUdvDGXUNfHF6/z4jAOFCTQGLbMHJacgPV6+OiTV59++unX336T8ujCNfeuGOxLPspyeAn0sKXE8GPF57jS+qGvza+5bM2xxXjkiPHFZ3n0/WPOVWZUeErDVtxdQFRIh/bfrVLFDws62pB5ecSs3dW9ZO9jzOTTlHNW3d527H0f18NJH2La3Y0bif0Fd13w+P76+r++/+Fud/cZ0up89eh8Pb2zk9jrLo157IZTcdz89ht3/TnT2fmjcBp6EnVjJeci2c3ZnQxMbszORX8pDgpHMRz261DpqaFFr4v7wC6ogYTYxcVLdnR5TYndukcUE3hKykpuOm3urt67JkgoYlGYzJDh0GnFvErpL99+t3nz6yPNPKqAue+TpxTo8YsXjz54tnENIbhO4sGZWcmoIAkHh6obm9WIRp1we7ZrpRgWWm8PTyWYelyPQsUFlW5f2bzcuXrojtST9kNVjtydIPuY1LzCD1AmQcrvj+Lf9Zo5uQ7BCJbmThi1wU5N4amnwO+NIw5i7qXdeHk8NwmEdOhaagcRAVLOf3M0ZjZrTdltOWK+eNbNrPR0JyIy72MH2DRNT548+W//9M+//PLL+/fvY+iSKgGB2bLS/qH1YIFKpOd4Xg9YwQ9k9x6Jl7852ovd5y7ctFinzPLgxd74dKnKCvfYdZ6XYIrPtZQ49Ie1614bUJT/lqLY4hSc2XkbeKOck13f5o708vHFs2fPfv2vrY7qmsZd6rvu0cXp7d3211/+yzm9ePVC2CgpbSZyw6hZ73S7G3fj259+mjSv16eXfT843U7GvXEBYSoFAaUSq2AaQMr0S2pWofmCXUNNaKMhrBnHty5Xu8JGEAFI4OxQy+6wbJotxb7jENQ9WQJZDGZpTNtNgFNB5IQ4k5HDM1Py3Y7G6bfvv5XtRlLqSGwyOglhOOVh/fjDl3JxxjHc5RFgJyOXec5MzrBGABydcywso6b8FJnfhl3Q8BfgQHS3emuFCtmTwXKouIK11b82YYGWOxwtY8s1mDqSGTHL8cCaH1Ad5vBTlaDWINIXRUaaZttH/K69py85pTXH54j51iupiaCXW+nSc6umRmFWsuavl9sSxGFHDy3/nTVE5q7rwF7yer744os/fv2n9+/fuztVFp9TMT7sUJGZ73nwXy4IrUfj2FC6f57bt7339bLuoMPzj4ZJ172//8U9k64svwj6pjHAjK1OOAru+mKp2tK180is1Sw4aIELsJzN3TkE1el22pwEefH81c3rv1y9u3l2+WQIYdzuzCkG6N32z3/8n7/++sPZsN5t7t6NOgyrGPrdbtxut7txvLu5ev3u1+zmZI+ePu8j3EyRQhfdjZcMCAealukLropbQai3Jd27Rs3qcunSaLU1HwCAzFwNcIVQKIfNigOFWFYrWffcMSkFpdBxx27TjkwDsWtmBzkUFoEIXk86vf7t6tu/9Du13Zb4JJMmDYir/vLpxatXkzCth13eoh9gRjy3kydm8AOJCO3Wt3lAVcy2+ny9srIVOYSna1+8vb7UtRWwvPJoW2IK/lAzrCPed/R7ESGEUlfasobWD1J/FrY+E+3y1yLPcMjL7LAnSXt8WmZK97IZqrpXf3N0lKxBv6ZZ3S+f5eBBXkCTFk5aY52CAsdXtynr1MWoff/06dN//Ievvvvm27u77TAMKSVNe18PH53hMpd53XnZhwe4xIFvrKXyo9FeQA+pOV79QI3r7v5ldQZ8qJIAgJowl94ALfsobLsqrvV6a6p+2gcVsk6Tgswsq2pRi4pQ1TQR55yzSbx8dvn40fOr365u392snzztg1zdXiWdWH1zd/3b25/Ph2E9hRxXFxcUzsQsq405bW3S6+vrcRxzSv/yf0UZhsQ5W+A+5lQ6pcRl+50QK0UuR0UBMoPqJBLbNfclsSiEg5SlSpBF4LqSUoocidkpBFhGoqEbzk9v14PkFM07wiCk2y2lzG5d6G32azi5B8OZyNvvfhx//nXIyqaGJH28Nd56uPzkk/jB01uQAi4BMLdsakykrpGCuhWfCDHZIrraYF9FWsGhxDoiJDps6HFfhmsDSXuwxUuuUOVc7k6Nj+ZIWB4d+CqK2tu2RFv3qxGCRduWkthdj3oNFGLPXI5boNEhtfvilq74VdR4AFpm3c6KCmr9Ykm3r9mcp/k3e1/VwsExs85j3JnCaPq+Xw3DV1999e///u9ff/11reGVY4dHfQqw12IcWLL87zGP46D17zGa9hjP778E6ouvt73em0FLrtUR9ZRYY3tDLS0JF8Z5YMeazS0CeU8ELYvZ32QZrZsKwgwPQYJEjkSeA3MghBg+/PJzBbZX19//9MtHL1+cXzx+f/VmLfFDevzuvVrKY1YY6fVvI6ZhtYrrboChUwS629x9+80fu/Xq4vmzD16+oijTNKrO/SuwCBaCkmv57O5EDggBwiAI32v8Rk2Yv2Gps0u9C4O7mxM7U9lREiLJZBTicH56enra5xxpJLEhyJTVpsTOkSW7k5IYWDWmTNd3V3/+nq+2gUFBNlOivp9C52cXH3z5FZ2fTzntNHMfUk4iBNCc0+sZTE7sVoLHM09pt6btqNee6rpllb+0ZNA6EbxRguieQKpyviUtauB465W8T8krwSxfPhuWKrmGhXFhEO19ACraKDOInC2As6VcXqJYOsW7UVlMSec/ml57NLAcYlrcJYVuF4yoA39NJYOaGtMw0ONCrYXMDvTi5j7FeJ8nJiLCseuQcg4hvHr58qt/+IffXv9ydXcrJMR2pLz8jgfFZ2WKHvLFHP3/iNk3tzgeCiebuyGQQ+8VND74zargQOdV8GYh6vuUO7RwTamgQPkBUGtVc9o9W1z94NIfLLDQ/GgDCYG5j/2APJLZq0//4eLi8U/ffP+X77+7utucr1fn5+fTdM3o5Pw8pTRtkbPdjbu0oYseIcb+tOeUh6Hjm9vN7c33X//nybs3q9P1+ZMnORvJrH0QiZnB2WHkbJ6IlooVd6oJhNjnZcy7znvSlKVhOzMDBirFpxCRaDMNjZ6Te88yCfUnJ8PF6ZlbDBs11hiSqW23niaOQg7F6JbZ9MzpzZ+/vfruh24yCXBCCpTcNiG++OzzRx9/tgHSMGThKESaiQAikLOxkbOwzYwPDJrjsg43NzN1q6im1MR9WxZQzUNb+uHcJ8L2Si+oMQtwv2V19+KOocUBUT/sxVtDikuKwBwVJSIgArmSpbtX304tbV8mX0AXqTRmYWYvlcjg4v6rwfL6aFog+Fr65ybTD4dylJa8lTayUY9DwVykJSANlK7bqABg7bkjorJQLX+pKUWB2UVUldgJs7+si6kAoX355eff/fmb9//5n0MnY8rt+SXf+zVlboaMhes54eFQ9t/u/vl7oxwWM3O4w8nRLtb9Za2vikZ9LX8qvyXMc6yCrrq4iKiAWpUyyyU9YW8M18g/M4uQiHCYG7YyswjDLKU0puzgYR1ymnRMZyerDPDp+fMvvzx9+uTr//kfb+/unj95xOSeKK552u6I3aekKY2a393crmLXr1YnJ+txs7s8P8PV3e79u812+9PlpWddP37kRuoeiRDFjUQYYHc1MgETwWHuS8s+SGkxu+cywrK84OGOmBPcKVsSRAY5iYCUFHO9MhOEuxVLF0I3rChPSLHzNOVxlybVFY15kshRuNPck/zXH/508/ObE4S8uQ2M2A3XGWOMzz7/XB6dX2fz1cCRs44ikTiDoERGpWFM2RcnCk0EbD/aFpq+z6mXahRUxoFDB2qlrv1pqYencSY6wYHsXkuEW/7VsmzM3XyrnrIX6QB88WGDrMAjlEuX3o97rrHM1hzKCJDASzirspJGY3rY7qsfLKuIlNTnysgCSzY9+uLMjNwURJC9QVSZC44Towlivr9PZaDzKjCHCszEFEJQ1a7rVqtVHqcPX3z8+eef//GPfwST+8KtGORUcLuJlrYo5XQfxq8PWDqAv7Ondfulo1VrR12pdilbG6oKlpbXHP28/5RywxCCLcpIq8igYUZLvSkxM5iKoCszK7Nz9y72IjFNULbMYbvdTpOdnZ9frFeP3l29ff2X27ttRzg/O/Opv7Fb6uFxzNN2u93e3W3vJDwmuzzvLNCq63VMO8P7zd03f/jDbtz8n//3/7OxHOIKfd1vIjJnh7JxdrAQucNMCQI2w17/ciYqqMMLUHFdCjPLpgBMhKzE2gpHZoCdxdVAEc7JYUAQUVKHslkB8eYg8ECMPgpN27tf37778S/9Lg8qqpTU4jpyCN3l5dlnH2+JxhDvNIfYmWcpGisxvPSTW1IKfMnJOpSijH1lfB1Vy6i/b0VIFRg4ZAE01zftdftWVgtxBQvwJi4734qMSwa0Oy/tGY9GrZna45MXljSf28IQi/XEJSZoBrAxBUeqfBOLmvAQVzqg5PmzsBPmgr4C2OrutocQry9Vzksyx7LUaPgXEcG5hapiCrWRQzuZ+i1eUtLKQpX88pxDH3ob06Pz088+++zZs2fv375zx5wJ56BS+FN6IFv1sB8PvpeX9/c2Ofn7/9pe4/McD3SThcv8bvHokbSZ5UMMrko26zx0WBUSY+QFWAQz3XBpdmdm6s7OXexDh64/mZKeXJwAJ7e310oczk5utztM6YOPPzHLv37/7Qnz45MzZpf+RMhXIbqwmo830y5Nt7ijRKfrEwBd1w0hJrerd29/Zn/50Scnl08Ilsepi+wcp5SYOXakKEELK72kHaSF0QRB6SklzI1eVty9Mz8t8F1OZjZINAIbs0NpVuwDsSETUdd1gaW4aNydzIrP26GTJ+4l60ggnnY/f/vN9rc3p2bTZnu66nSbdIKfdk+//GR48ewXVx66nCdNOkgP3WTPjKBEsPkgCcjmXtQPuARrkkjrt660jkPXTJuSW8/AET86kk+zMBM+CIqrlRq/hdjYSSuGjFkJT84OmlbyAViC4LMqPbuWrNyHzGY/VInnmtnineFSsmxmfd9X53RNmzjiifWl5v7IqrTEvFVVl3LQ9rDMOnvBZ8CBYlI/eEWi8tkb3Bay1NdsuV7VMcsHEVH37mSlbi9evPjiiy/+9e2/AnCHCJKBHMJQAz/kcPm9s4w2olR37q98v46iox14aw41JPbqDz7w+dUPbYspNFyZm4bQ1AQUUCqY4QqvCJW+YIu13jXbs1gGlJlDRRsgdxZWNzAH4TA4qbMmpjGnx+en5x988MvPf/nlzbvtdrpcn/YnZ6KTSOxFFGTZx3G7Hadx8zZt0pMnT/rQQ/hstd5ux927619++OGLi0cwVbUEgRAMfd+lPJWjI6Um0OFOAjhJSegsDHS2KRr5M+9ZYUEic7snZjjUfTmC5O5CIswiIVDoJJCBxCASmNSyZgdgZEkTCfE0/frdt+nqCrvE2WwXkH23S3QxPP3ss3GQzIWgIcwu2T24wYmJHOTkoUzL3TuJsLkKuBISEWU70Dsq8R2pNoXoS/ipXo9DgV/t4lb9oWY015tD5yzeMkEjFgcKkpUDNod0XedjiSr/5+Td8kGEAHZyQjTLMxjYPlqKpouLiMRS7FM78NR5tql0By/O5DzrYI1f+fCUVe552F4Kh5y3VVLqItfnVqO7WqzVw41FVGMBeO+61W47XVw+/uyzz/7jP/7j7u7OTEMIacruECGds94ecM8a3QtsA/g9d68f28aHGu+R7Y39Cvq86IvmPEeyjtcF91hSS0/tNfVWZiYkxGw5l8B2Yb193/MCJdfeM+Vc1GMR6SSIRCu4zYbV0E1Jp5yHYcg573abGCMP65yM4+rkyQfvrzdvdyOG9RPplFnYg/U9hQzRu07HCTq9H1OX1I0CMfV9WK+ub25+/PHH8+cfPH75KnBvqgEO6SWGpJO7CzuVOrSk5rNhbYdmoyk4zB243d3g2bTYvczs8JwzQ6iAIjAMRuJEzJMzXNwtK8iZwSGwsJP5lIWSuDKCT2OYNP30+vb7b/txpJSY+W63vYVvcn7y6tnpR8/v3OLp6Y1lEYEW2BAukHSEAKIAdnItTylSUdUP3a5FhrbBnVYxafURatqM1O1u6e2ITtov+pGnfFEcaPbFgmS5QzOB5ZgVd+zCM4qt4eWLZb7FikllysyzW81nHVzN91gQ2+3WzIpuUk9Qzrn2O61OKABmJkQCAjOZa/W7CbNTxU4sV2Y3txboq3KT8i50fwFxL7OmrqEdQkfXb4UQhmEQkRjjCqsPP/zw5cuX337z9ZSViGpfOp4fcZ8fHvMXXtw1v+uL+b1tDsS28JQjiVSvLDWJXnz3C8e4L77qPSvFtA+qj2hXx5pyu67ras1krVcumAmqSuQsQUQiy+KoD8Dc2jqIiHPOKqBV3+csgXsbN93J6uMv/unx4yc3Nzc9h0enJyEEkE7TNG53m7ubN2/e3F1fwX273e4cDiPLXey5iyb09urtTz//fHb5hIdIjBD7XUq3t7nrYsrJDG4LvIeJBZLiAmjSwGfYsgoBB6/ypwxNWZEjR1Bpua0EMDmbBkswkGupco7CANTylK/XXXe73YYwBM3DbvvzH/+Qf/rlDBTIUs4eup3maRWf/9M/hg8ejSu2wGRExuaZ3CQSKBhZRIA5HFykP81YgiKCVrSUvfO5Zq+Kyrqt1nShayXwEfdBU+WERuS0qHG+1ywIc01Nuecs3sygqlLKUnzv0GFCDV4AACAASURBVCUCs7Rq+xLNdXefm20XTRFFQS5eiMqqyq2oeIunaUopFVDUlPbZQEUWcpA6yfLEvMAqGYGIi5eIgCChbnfBiDGdK/LrPG2GtC8G0UEk6+hM2TL2h8izL7mKNFth81+6rlPVvu/d/dGTy48/+/hP3/zJqbQJgzvIXAhm/tC5X+YG7PPwAPwVMIf2N+77bagQ0A0L2OcNz8zfGwJavtgyCxyyGBxaanTovqnXl+igu3chxBhjjBVV0xawj2JDuXvpcNImawAujHLUg5CCyJxIYpAOTGLoxfOaLv3Fxx9u7zaWrO8CYOI2bndqOY+Tx1VScvbnn3y2OjnJOl1d326211MQDEOG//z6Lx999nnoTvK4Ee6Fwi4lM4W4qhXrsBRwkkqmQrS5SUhdam0JR9qZz0lGczdOI6NijBDBlDxlsygQmiudswQ2DQGaUi/gaddP4ZSw3mxv//zdcLs9tUw5b23qHj0yj91Hzx999SlOeh9kl3YU1kzkStIJM5koF0wGsLgb5jTLkirKc1B93qZ9sJb2A41a3qohLS21hOGLI6MlGDpMpTkeZExcyKGScL14Vl6Wdrdtug3RvhJ6Obps5phzsh/AAKovxzx3ONlut6VeyRdE0fu03b6CYj+x+ujS47CQdOl0DK+OpPluMyJbU7p9FIJ091IicHTQmHmu1bKDvneqqp45yHbccRAWnJ2dffLJJ+vTk7ub25w1COXs2RCFks49i4ooKHcnIoXLQz7ghwsIjtjBXx/Fg3zEDo4Ipd55TzdNrgQKTqaDiNomcO2Wt92sC38pmgtkTkwozIWWeqXiQXTfd4Jx95wd5kHABHInFiLqqDMx4xzjkC3vpikRd48e5Wyak40Th5566oVOz+O7283NOK5OV1999ZW7T3lavX/39s0vdvV2x/T+6k367bfXv/x0cf606+M4Ju4oUMw6kcBBcwGXAxwKapOpEe+Pli/MOmkuOtp+nYshMFcnGMMVBjOwBwfggZmZeCFoZgQOXR/cJsrTWdcjTRcu+utvm+9/ONmMfDvCPKz6HcPPzy7/8fP+o2fbQRJ5ggW30sab4MzkRQEsfkc2mEFIArnu8e4DUSXbljNWiqp01UaXvEnePXIF7rWAQ1SXSlE1u6SKNAJUq6rL1UjaPw5z0H3mgzTjzvisXrXIhL7ccg41oclgdnfVmX2IUAjdZrMZhmG1WpVlmNvUzi0857iYL97DZActAepxm9NGzWxpzsULB6lyqLB0dSMi032Of10WvocKioatl6PWumbK3Pq+R/FzM/er7vmHL16+evXnP/4xTS4dm+XSQMpUGXDMXaXr/HnxlDsd5PiGuuUtC8TxqIYVjNi89Ej3ZdnL2lQ8nuxEpS622Cbt8JIa4iU0uJcnVsJhoILwikP+gsYfXuDgq3ifxtGPMmgoVOgdMzORLgRagg7FZzq3LCRzIJN74JQ9z4Wzc9vQECy596eRzAnOkbNROD1//NIuLs7i2blrFlt90Pdn5xdP7m5ev37981/Wt1fXP3z747MnH7386NPNNllKcYUIoZL4ZiABWGgGJFMW0IL8rJp8puUSKXHAikgshyR4LDGOHMdMVtq3k3WsUM9OmgLlYKbqVmKwHBGQ2Ec5GU434w2m8c3332x/e92pZk1d14fYb23qV48ff/LRcPlkSxEeGTBCEMvuQCYK5EqlmQGyl0NNBIRJp5l8DzkImAqOeOn6VPlCo6/t5dnBF5ffcwNFVtsnqhsvCDvLpps7FQwBNzg0m+VSoUbEIDC5Au5GxgCzETCrYcXgm7uFuJYaJLi7B+IlsdSIiSC1u4rOnkrLmQxgCQDFGHe7XUqpuGaNoHCoSyjJL2yWigKHmR0zgVCdwQs70KazdXlckFDR5xaOvHcXHBp6+/XUpilg5eMAVCEivtQTMbMI5TxFCYw9jn0M/ZMnTz795OMfv/9hu7mtrLAsVgg85SZ7/uiMH0atZxbQmidoVI97XIZLSm/JZwKqpwU6ww555R1EVGzGolpjPjwlhOIAiGcB6MX/3+TdtatW19oIEHYmhbupa1bV2uKTlhx2YaGm5RuKUU7kRGB2BiAgcraysebExBI6VXVDCUZmNTNniSFISsljp8y7nPnk5HzVn5+dZhaSAMvMWMW4Ojldn5w/fvT0+rerX16/fv/26uLiBhy6NRNbSqnv1rk4sTKIiEUIROSqWUSK1rl4kYQZQXju9+hOjoJuYpqCR2Kb2I0TMVEOna5ZCUhZdBKbxIzVQU4cKMKo5yHYyrXrKL5/89uv33+9CikIeCAOXXIP0j16+vTxq1epGxIkyCojuSkCiFUtBYOmNLOCZUnJHKYppbLsrRVATdVIq84Q0ex3b6AS6J71VPe90EaN5WdTs+zFfpyxrhwguJZGTWaWNGnTEqSQlhqladdJx4HdmVjhyZ2dbS68LWnKDiKSuWUGlxIDotkXQzXHGkbkIcScrVheBJSOMapqKbt7jGLmxGQgyg62Gsk4oHCtUfGlHOewnw8zE7tDa4y1rEzNnGqXq/0vNbpPvRsAVS8ERkSlR4q7lpK6lJJIFCGRGIKu1+uXL19eXjy6eX+Tc1EJjSAMdZIHcRtQgk2H4zi7t3KZeywGgGDWhQ41YSrXy9xyDFISce/l/C1ZvETFbY45o6nyPHNnuvetWV4x8RJ7LlpoRVesce5KsnVxeUlgr+te0pe8Vc7dizvNm34a9VbJ1KxITlJLIrJadf1qNSeYkwBsqsxhWJ8+7/vHj59cPHna9/1WU2QIoo6jE7bjWCfPgMNYhJ3HnGkpt00pqTqzi5DIoO5YupHNC2TZKc7ig9wU5J6QATbKNtvFYA4mGXAXU0K/6kws6W7N8u6HH/L765cXz2JntjHzmMYczk6fffkPZ5fPx+Q7jAiBgewKY2ZWw5SSugUSJhKQEakZzNre5mXpaKm4AVBgQGuKFxr20VIaDoNK9ed8gbnzzHxV1V1JQMSTZi9KUnF+Li1uCgagSAzCKOltZqa+2+3QmcgJE09TCiEamRkxU6EOpgDCkgjMDgUCkwNzdTV70DxJKdZaTFFVhcFVu66bpt047Yq6sepONptN7CVnA2ZMLZlbmFqV6HVnixro7kG6rFOxluZiWt83hK2LU42so8Wsmkt5VuvlKT+LkjIrlT670h2JMNDsXtCS7GOenzx5+uzFhz/++NOkORAXIFElaEq/7/A9Hv/LEaWqBJnNRTLtOxRGA7iZsaK4BmrShBf9E0vLxAdyeJbUusNHu3twtsVnocvBqw7Ryqrd3e/VtpU7MDMJF+T6cvFMKEQASt/rlvUsBFGSVWdDuuu6rgsAiYSUJnJnDhJJiEOA+xA6609OOciYMkMcnG1yJp+m4hRUVVgu5l6hgIJTUVaP2VQ1Zy+92Ij22fEASu9thzmLeSyIgcbw3mwy9ayeGCYihjRhtC7CXKFOJpZp3N29ftNnnHerNXcu2I4ysd6enZ6/+rQ7ubgloUJDnlNOxkTCPNuk5gRzcqLFBEVJmqiJvK0vDIAQGxa0zaX6xmwvaXVp6V3zYtr9KtQvxDBPmtxddQ4XjmmyvO8cUPCAi6+xK74PdghFYXU4eQhk8NvNzin2fW8sFCPczJ1JTJM6SgWZLQmvrkwy+xrMDWpGRlR8ezWNhQHOZm65HN3r6+vLy0sGu+UowXWf8FI2UYgVezFW40qosJVktR7yMHFkufAhNX/PkZfRMpd2qO7t2dI0GSCmUPTOEmgXIaJuN27Oz89fvXr17//238tmCTCmKfC8WX8nQvhxBwI8JGSaceBdX6rKjtJwSth8iQoB3PjbtMhfNyqV1s5HTefuP3cmuzAH9iq/uF8zNs+8UTjrXlaNJh8qeLSEElqFqO6i+xJ39ZyzE1EMfYyymMFeFHVuYN+UFAIOseNYjpaUSi4WEqIC2FLaTaTRgUkzz00g+64TMxvHcZqm3Xaqxy+KeNHUiDPUyMk8lKNPDIK7ERuLkQs8aJ7YYEwlru1pRLrrecg/fp9//mm9G3k3MkKmGLq+P+311dP1Ry9xcoI4OI1OZs4cAore5M5BAvcA9tHSgv8tbchon7tRsdBLe9byV1+WdO9aKg57YJ9g2VxTfglyK8UTc3KtJ1UziyX7md2zE3mgUAtf3WffdB3CctJ378fb3TiGGNVdIClbJ1Gzq5IDUvreuzqBeC4/ghvMzZXMhQLES0qhWjKT0gFyDncAXS/v3l3lKXVdN45j3/e7ceq6oSrRZubkRsV620eU9lyDqCxduxqlDOLBSGt7WKobqx6ERdXi9ruqeWGOYArE7ij5REKUmdidmAOQ3X0Yhg8//HB1emLXN5NqH8KY8xAjNX1c/+YIi/zcs5hWAbs/aHGclK9Y445ZvutmNZhVNM95Oai9zbyFDq9PLD8PmmDUcF1w0kWLqUtcDaKDLVlmsldeCokvFmy9plyQl5raugi+6JkAaG714OqJICLCFBxqlsloDoW5OYgpQJxZLGdIZHEzU0I39KpKJbTlKi7MxBD1bKoppcJfil5TC5TNsBR4atoXEEbhiYjcIEDxGILMkCfdwSxyhHtKPoBFsNOp77peIBg96/jTD/Tr63B7u3IWkCojdLI+P/vic/ngyW4dN7pT9pyNAgURB1KybEqmwxBmDylAZcFLtMkOCuLrOs+GquyTzXwmbSEHHEFEeG5LNE2TiGBhQ0VH0pzdfbJU97dwscj71DSzTFJcCnN+qlsB00jL3xMgHJhDp0q73S50XTYm0Zzz+tHaxsxk6uaObItVDDFidyW4mRKcHSRKTJaLkg4iLRVMcGWGmgWOltPd3Q3ReYzRFrZYKW0mWQGENefiPj7gGmbVrTufQWcQQQ46IrRs3ReXRXUS1whRy/orYReO764iopbcqhPNRcSy0WwuFZCHePnkydNnz66uroAZ+E5/vy0B9iGm/Qj1/Y88vn990N6nAMweswO3U7Gsl7s5jlhA9YTTHt4Z2O9H+6CyRgnG4KP1bS9AE8Ws8YvmzWc/S02crb8p2QezWXTPA5WhQh14X2ZZzr+m5CRFgSlOKLBoqdzhJSZCYcnU8FI1ZKA+xDLboCFLGtVi7Pu+r7U8ZY+FY1tBvtBBisOKmVnBHGClUEjJFJZ2OStk5NXGDc59kMhRnTswNOP2+uaXH/P2jmEcBmJOE67Z9HK4+OR5Pu23rKONiD0sQcXMs8HJu9BLZLNMJKW8e3Haky/dBXyJAdcg6HIA9sAxM5iATUTEwg6dmr7AlA+Ux/runQQmhBDLOTGaWUnOmd0yF/G+dzOruxAVSI3ZSacWmRIbsxERk4krqaTdDaUV5SQwuLGRwl0VKM4j86JpENiFxB2EXLpeMDCDJRCV2h3KpE4IXX99exdjPwwr1Vn7qPzFAPY9dbfEVrd4tis5MgmBfamSrTG1I9qm5twdEXx7VKtWWCCpbKnn9hl5fc5NZc7C0Xxi5r7vpzSsT09evXr17Xd/HqdyNyT1gAbW4W+NUIVMK8P9XnF9Oyp/Ka03nOBC5FwigTU4Uu8GHMzHHwIvP9Kh0GgrZWUDDnw69bI2dDcTOu1NpBq9rt86YC6lQc8C7NXCI9YFcYWLFtnSdUMIXfE0Y8aIIicmgGfvNZLlEHvLSkYSyAByFRGYmxnDSEIUdvcMI6fValXSfKq+VhQWpn05H5hgnnPOltLoJBxYuiwBLgSQsVpw3+y2keL6yYuAq3T1HhkUA4wwJU/j3S8/Xf34I0/bdR9Ux+z9RuJ7n569ek5Pz+9W/n53J+uTpC4SS/qsIjNxYMHcghrsMAZbKfJnkPq9XauMHoBDqxt4XtKsRMWrsad7AlRzZfGzuC5+XNk73WYmAieiyARnGBJ57bRoZtmNac4FNbNSGs1kMYQuYJrGvAtmZpHybpu2t7orKIUChoCdSyb84m0iCAIxuRvcTc2ZmHlJcGUnaM7O5EYSuxDCZrO5OLtYDtEex7fi2lTj/ehnPTXty+IwkE9Nc/d5nee8Hvdypc1rWPPCjnQfzGYpaInBg4jZc96D0ZQPXS9hF7puePHxh+enF5u7X0vX1n3jtIeZw/Fv9r6Yw+t+j0cxoOQOIm0QaOYzbyjvVuSPqsYYiyuudDUWkLqTivHewDrkvscRJdxj9rjHs/fsYPHFFIlXTSRtwBkrcym/LMJBml4crS5DRGZUeErJyCk7lNJYADGxd+8LgwwaOXYhZBZPeY6cOhEzcckepBCCF5ObQEHWsa+UV3NAmGaLiRoEeSKiTLs8uRIoUAg++7yUoBwpASdPHq3/8Z/6t+/fff2177Zgwur0SsIjCj++e//WlE5WN32X7iZw2PbxBt0nX3ycT1eT+10aT2lNPBdeqGoguJfTpkQCc5CyzVD+DhPF1IRFK0HvefqS+7tnPUsJCObko73uVm/SRkNqngjN1iKk5M4WAwmIxTIH1Ezh7mQugJWsCjMjd4bFyEGw223fvHsbRGg6G4hpug3q7q6JKXFCdgh3feg7GNjc4A4jLnttYGIKzIA7TMCUVcGUNJWz3a/Wd9c34ziOu9Sv1iCyxY0tREuh95y/ez8qZGYECdJVPlKvqVy7CsKyzhIOCoxpRi478GpRM4pxZ5ZRmiNR6fRSsrSspPnlBCIX7mLo+z5dXlw+++CD17/8ukTdUUqrWr7gD3kqyoe5tKc6Ne6rYX6PZxnmZI3qwAOKX2z2sxa/dFZveQQRGUDqcwrC4ZyWp2iTjnsw3L3mPpXRTqzVmEonmtb7dTD5NkmvcdO0bKX9CjOPo7pT13UiklIq7Ka9SSm2U3eCCIGNo3sGeVYWYSGAybwax0WCgImJY9dhUSThi0sbe9O6OqrL43a+CxBmkHMkYnJmKtxNu+7k2VlcnQ5P73qIvn8/jSOtVnfcxUm3SsOrD3m93qVp7MeknZ6c6+qUnj8dV70Kh/VAAgabJs3Tbkw+GziRiCQWjBpxtlK/AyA3FIymIqYapFhAKmcRnbWsYYnflSqzGmir2WLUuA9q7XIZzKFxxfAcBlocQGoOYpcg5kQZXviLs6FjWg/dtY5f/+d/IKez9fD44ixK6OJAEoZ+NZydcBeVmNMO02p0ZQhCJCITFQqRowRkM1NfGuGGKJJ8LGdHXVer1fX19W63u9tuYj8UfWRW4oBKZ+5eu27MrSYWyRdDX4UKmjSZSqVefVtQUOnQeWATOdRhxT9WeX0VV2b781hyPmlWPbikOOm8BcVuYhE6Pz//8NXL/+8//1AwRlLKEkJRHYqfW7BnczVG5svBD3XeR+9wePKPTzvDHURu6k5eq85mNcFnmZUsiUgwzOAaACAMf4DnleOPxelbH33IgFGX8uhzZSWVZcghgn/dqmqM7Mt/lvvUp/gyiEgtAyj4yQBKO4gQgqXsSyyMBeTsgFvuJBZgu7IoXELRDmVwyWYuGyzMHkvNRIECERaO+zKrKt590ZzL9MIORAXzyYkZxAQHs0pEDNsQ2V1Db1+kfvOcdiOGVT5dXffr9WdfnX72OW9vN2/exKRmXe6G7vRsPFltQDpaF1Z5Y5PmquWVeRYYhLWIEzkc6kYlLxqK2a1bWYw3NrKZqSX3uXSl/Gm325XPxcs7TdPJycnJyUk5V+Wh1baqfLYogIWnFJbEIHVzBQcuE2ZmmKobubIIG0yzAUQM9px11Xf9EH/96cfNzfsV8+m6J3OJPYewWq9Xp2er9Sl3/bBeh2GVDf1wcnp+GodBOIKZQgi+gBYF9lLayGJaZp4sW4xxiN04TeM4qipTCFGKM9tzNrMCyxJm8xPuTmqKvc3YVqVR47s4WGHPlQFp04S7qopm1loYexbvPruD5q8TEcHnqlRmhhNzqWzwUhQqxOv16UcffXR2dra53a5Ww93dDZHwUpbJh16Z7h7rOIC5x+/zlPp59uwaGEhEC/b4rKQVHl3+lSbhIi4gK2YjUXu7Iy7zO3xnP+7zmlbDrBeUP1VOV/lLNUqtcdPU57Y3b7ckpcQh9LHD0kq53FbhQsw1HLaAzlORPEpSuqsyw8yBWCCCiIgom5Yj0XVDiWNWXaB6TKtUn5d9UcqG2OWcTc3ZSViIAUvkHMIWsmOaurAKLh9cnmTylKlfUdcnQTw9kcgBCK9fB7glERb0/U0Xb9V9l9F325s7dxWhxasaiUhVc0o7jDjOP1IlwObgReVKZex2OzMzzyUprq7t/1/Z1fU6chzXc6q6Zzgk712tVrKtGHGchSAIgYP8r9i/NS+BEkQPdgDZka3s1/0kOdNdlYeaaQ65awOZh4t7eYdkT3f1qer6OBUAHb6nMAmDBuH29ja86WY2jmM8eM7Z/VywZ2buC1NXVi+lukfFCECv5vBiXgxJQIG5kIQCooaqqq8++2zYJHvCeHwwGetUSIxmHwBNG0iX+r7b7frtbbfZDDf7288+3+9vu37IOQ/Dll1ncFXNKZk7rFQY6VnT6fg4jmOiuPvxOA5DKeMkYE6bSHKJ43bf9ypce/1IinlZdYPBpZLDOnxBc78oPgpyieZ2aPIpq3NWQ3xfeQ9IykxTG7dEujBIquQg9EupkzSq6ldf/fLnP//qz/5nM+s2Q61V10Wkqw6Oaxslfjn3bP8YXD4JN4DIUqsXZ6WgonGfGbmae79NDcXFJHA1aj1gDr04Q7Zd1OwIXl5YoldrW6O9vf3eRtni0+3m2APr2NO8hEuyeVvIK5xKSSQxzHuSkRu+0HeK0+C+kLDWU10apKuEIIWBXBe+Mo+CABfV3Pf98XhsqNeWfz35V7bVZrM9Ho/jOJqzMkkSIitRaeJ0UrsM9+LD06m6Ujd93/c5SZnkwa1PrF9+ae7Hu2emPCYpcEsJnsaxlFIiPppzyrkPjTqeijnvnh7DbBYRJTHn70LA9VlmPXINFXm5WHMfQjKl1HVdM1JOp1NAT7iB4iRVa01dj1LCeAzQCT2sqmZwp4tr0/DA9DzW6VSQVCWBLlkozpy6XManfju8+vKLpw/v6FUMOUmhd8GJY2Mp43h8fLq/T/27vBm6fviw+2m332+225v9i2E/DLs9XIb9bmc3YUICTmEiOtEkHE/H58OTncqx35TTi0ThMHtYV0t87R8xM5oryJzWL65lIHxz564ii8zHijTbv209ERC6Fp7F4Xhh1AMIZ7eZidAhtBL+bCzM4Zuu99vbb7/99u7u7uHhIbIrZizAebc2rLmGmDW+/BVMweW/tGGomzoq4MEbHCeyBg7VK83NOo1TUjWXFNWRpBW3Vvq9bOmLb7+CmLCCrvbex+Ns969Bp0E7LuPZa0Dh4gnmytFYSgkXDIBSxhLkdYsOCL8LqVi8A5K0TsUgiaQmoZgZowGBe2yeWopD+r5PXbalLOtqYRrCtiTg9oCqWbWKGM1rKQBSpyklELUWo8mmq9VKxYRqOXV9dwL3Wav0AE4k+m09jcYuKcs0TWQBk7CWmvsBWlPWnAbRGfIiNiEncfdpKp12JSOrzLoEZ+9jszXMrJsPenOWant97j0u4iTAplKfT8dUUw/vui71XQc/Ho+H8TRIEpGc8ziOdeH6V1VAYuLdHUKlJncjcjfVOk1u3WYAM2Fz33dVdIOU6Ve//vWff//73HcpDBCaZrrRnbAKq5NPpZ5O9w+uojlr3w27fbfZDMOQun7Y7nc3t7e3n222Q5c3fT9o34mijIdO3B1S/XA4Pn54f5dz/vIrLzVDpqlYqSS9GhNhbjwTpIfyI9kz+womGhI16wOzQp271K20UWxyWfBFIiZ4xVwhc76VYyYhrgFDKaVxLAxKw5B/02CMVErOuZTyj//w6++///7p6akphvWOm+lchGIXcOFhdl7hy8cWwfoyWiBpha97ZFevHlXyBIAkGItP09R3JgqXJBADLFrIAnAxUv5qMdWnv339YL46rDaYWF/rt6xNnvnY2WZH5ve2sPEaknLOYbpH7fyyYCRFFL5ssLNxJKqikgSYyZ+NxqX1Wq3VnKrSdR2A0+Ho7spzzKgNtYHd2rINGjqSqnTxagY3Aag5lUlNrBrgZY4zUZI6KmuxWpNn7TlWjllrNd1UuEV0AVIrkSTlJGOZRCIf13yOaAoUw247juM41tGnDp1zSQ6AtwpdX+LQSSQE0Yy60PfOVD5L/uQ6Xtb+ezqdSAb9GoDD4fD09NT3fdd1IlKnaRqrSmWnzQdkZoYqoil17u5df3h+KDNxVLCWamWCW0qppPyLr/5+e3t7LONkYwdABS1YI4AiuZJ6LFOxUo+ncpTT04OISFJo2gzbfngxbLf9MGy2+89evhq2vebs7v2wyVl3m/7w+PTh3XuYv3z56unhcbMdwnXl7qfTacMud12zsm0Jsc25zpdG37zpoo/tnCUCkRT4TjLSrxfJnEXovBz1+swFsH2jeSEsMptqdQBWz0GM+ISsc8h1v99//fXX7969U9XD6SSqbBEPzMXqdDBd2AHuntaAhL9pyCx3yOxt8agNnUiimosQFgEz0uN4UGotpZDhiHCI0ZdMARGCBqxbXvtcx/uJwXCVgd5ewSqY1/6MNkRcHaAuP//s75gF/ZIwGZfUQbEec0Z8+xCZdx+JUgqE7tGQFZoTyToXtZkAEh4TWi1uzi7llrNAKpdAUzOMm/dUFk7ihqcppcmrU1XVWJnECJgxTk1GBWE8mkP4vHCn7YacKgQ1cyjJHcI+M2N8fuo61WKiEQzzWgqTutDFDSIQ1VRY6SlLrrVC6CjUTkQk9KRRKK3YepbOxeM+HydjA2sM+9zIbe10D5LTQJno6z4MA4D7u8dpqikh5z4xRXUFSVGklJg0Kn5UEbZ916fnJ6hXwMhkgFI1debFYNINw+728y9+9ocffwRL33UCc6J6AZBAFRKkirhW0L1OXqc6sZhVNdGHw/i8Od6/z6bs8ma73/fDQJVXr17d3t5ut1vWcbtJx8eHh/cfxuMzqPt0M01TolTBOI695yi5FwfcrVSvRocuvcyvVP7szF72lJsn/AAACmxJREFUCZe5XfSOr+Q83KBCcppOgISRgpWZeTicbEksBA0ebRAjVCeRSBRlGfNqJo1tcnNz880333z//ff3j4+bzaZYjQ3ZDOw4NF11g/TmPPsYWf4a7jjq0pTJxb1CEOXhXj2C6l4ghMIL3Wu1SU1FjJRqRhGQiCxynmklAcDmbKCGBVgZJsVt3UASK/PkynKJ+QKDmeGq4J0i50yTGUfCh7Y41VvKDJaqsBlffB4NAPOZtrKNwT0JaG5zwKyC7kIVMmkK1+Y4HulIfR+Wp7mlJHWyNa6dR3Vpv6yXhvQKAQmbz3SllE5gJFyh9OqckGZ1YJDsdKNM5grpWKp7lzJSTzgESoioMJu7RGMQwuGZTjrpSrgXEaTIfocqU4rMWgk9BvOlyU78JMPSCz1Kc9UMhZK1zAb8JUkCEmWysZSpjifJqVPx3Nl+fzicnp+fh6FPKUmWanWcjimLqkr0WFFxAkEz4iKazULURMlkSIZCHU/Hvs/a6xe/+Nl//Nu46bLX6uLitfOZrLNWq1aqF/OaNKtqX7VIPZapEoo0+ZGTOKdS6sj7p/t3SOru7/6y3wy7Fy9e7HY32+0Otdzd3/3phx9ef/MtpQauuouqUlOdFs5gO6fGiYhIitLElcTO0BCdCmP9Y/NFrKzTLurNF+MXRrixFgKeEpoCWwSskhCliApndoFSCkAqndWKuYNRM1wqgN1uuLt72O/3VLx+/frfv/tuxgGjnkGu6szvc7lDiXNQ/eqXK7H+5GWEtGZwHgjjUhDJn5F2VcqYUiqucVxjoCQZ8Ee6Q52mc27hGRSuIEbsYmBXSL/eh+5uVhilQ2dIkiX76fo8Ne/qoKRbtErgSxIdx9GrWa1Nb/ic5jLTbpFoDmMBEs7sJ7KcgGqtVqpgfmke+RJLanjXUgR95fmfR7+4M5qFDKdQBJIgiYBINasUUt3FOUYqpjun0WuEvWGRukZzFCTtzExUOuHcjFzFaq1uYnMeE8yCCTiJesr0oC/wOhXO0YdZjS1zMS+BRhUlIuPDg55WHDn1xByZJrmwwSBRkMSrnQ7H4/G45Mtgtx+K1cPh8Hy03bCNxM6plFLKTNkgEjW/KnSho2ru6lTgokmzpo4JpSaVCVrdJtiLV5/nfhOdkupxJGqmdBQQE73SSGqCsiY6KKSRPDncRyHBiaRLpbvVUgpqKccy3f/lp59yzjm/ePkKkMPxlLJ88eXn+5t+njelGeBnYsKKcramVUQE1cDIhLNlUj+hdxdA8UjnE6d7M1VoPq0ZCNrGcfc+z8XDLowM8jiFGSK5kapRe+ilyDge+5JT2p+mkeSL7uY3v/mnN+/f/PGPfySZOq3jpJpIGccCmttZYpskpKu//18Q88lrUbuhxGSaqurUaRZhHDXiwfx8OJy/moDz011W4qPsUyO6NFLC9AD8TB9NMrJylqW6OGe12+JM1Kh/1/6apkxm84fnF5dnvfAcYznsLH7iEpZRyilOtnWhrT9OUxya1tkNca3jmlggxhe+j6uZkcuzHldFz+uHbQfsNY4rBWzMtd5S19dvD0e1Lq15bLnaK5Ex6WS0VpTrFTmnsdrSmqbdYEs7xwh5yEkCYna7naoaZbfbATgcDofDYbvdxuMfTidJKcej+XkqQHQpH6ZSa82bIQ+pnMZSikju+jTVE8mXL19ub/bl7o1024opCGNa3aBSCrzrOpijGoAkPdJUvE7FzF2LuTDBoxMKqhvdrKSsUy3vHh4e7p9cOD6d3rx589nnX3zx5Zfa9Tkl13R6PobcSFK6ARhLBdB13SylyIRGdmaTq4udtQpCW602FZK+6odZDA6ky1Z5bU1T3szcOoRcNMBykWCqmmFiBEl2KY/T8ebF6x9++GEYdq9ff31///hw//R4f99pGnUVQ3Qxqy0rtV1niLlCyr9xnQXX3DjTRANAlBxDqGBRETHSvYylZK/unVklmdWm6hASFKeSbh6HSKwC7OuBepPW1VDbgGVpN4OlwMesws8OVFtlzajK+u3xYohXc4M1fPkYbd1dKATLYoBgpVUaWq0xCEAphSrRR611aKEKyvnp2qZtsuKfutaiFr6Mtau4vbEJClYwtJbR9lNk5tNYD359hYBGFJmreGcDhbgpVsfWWjeoOy6z4Jufi60XLQEYNFc4VJjUazmVaVNr3/fH0SLp8XQ6HY9HEdlsNimlKJ6MGVPxWqvDKU733PF0wlROhUNiAoRJXean2263Ok3Ddnt6GkQwDANsquNUShURqKjSrMIidJFEGI9ajFSz4qUWnxkQzGp1MKuUUnOWvN2SOpbpeDw8PD3a8+N//ed3v/nnf3mRupzT82F0KylHVGFB52kUkdTl6md5CzGoK3LMWOg5KGlTveQqA+Ayq/U8K+yzeK83keic3hX0f77S0C3/SJZIIoT9dnd3h5sXt5G+5M7Xr19/+PDhu+++e/v2bdclAKES4Bf8vO3S3/32X692yN/Gl/X+N/iqVMHdz4zncxNGuk2jIaWUo6EESRGd6iQSmA3HXBj58X5uF6MkajVlVxugPULrdoLFjIrRYJnxnC9iwO1DwoSJEa7JorByEq+xKYxCifNd21QeZCNyNaVmllNOKXHJ35u3ZZuqJW+iSRKWUgyswDQELnyla2dwe5D2aA2S2sjXotYi97465WEVJZ0vYXuGKzurwRYAiregwvmjEPywMtOCQgDG7wjPPUkJ34kE+4xFogullKmUIklz37m7JgVYSqllzn+dnVlmXPrbmFk1y5rcTbWbpnEaxz7llHQqpe87J07jMWVmTdPp8X/+8N/j4dmt9L32WbLOZ0Bzj2hKrUZA5gZ4AgmFCOEcthMAhFVTQFMivVanY6aVEBFzUN++e/v3v/rV569eqeYP93cUvb25FZIwUbjj+fk5pbTbbt0BEYrH1vBVtpSuWjuWUqqVFpDKkeu8uBh1uaic29zTZysVcECpcHo0qBPBzApY16xJ805UIZlUT6cTmfa7G/dZ++52O5I//vhjLHgpZbPZ2Ez2xrWwkdTf/e63a4lsQr/ehx+Dy3kcC/Qu29jd58q5qLKditdaRDTnJKIUVEQ7zoRZvLluvN0+nyu1HJr2Cl/W9+AjhGrsasu/XFVSUl1a8Kz3FYDIKG3qwhc3WPvYK/W+YNg8lDhptO7OXNJJglq4Nau0ai0FNpRw62zZnrQh1Nr0aEYNVpqg3b9+8DWONHtBPvIcz5O2goy1iSRrrlJcT/LVxdm8vqRZg89pXpR5epavbavmkZtLcYfwbJBO0/j8/Exy2G01CZzRBcHsPJ+BeiAicck9GpqRboTXWqdxjOBdmWrO2YCpjBABR0zTu5/+981f/kSf+k236ftN7lTEzKZaSrCrO2kefdYiRBZyK+4aNPZuPtvipJtVE1IpIkyiAgvOi7vHh6z6d7/8pWqaykSVrutTSmaVAq9lGk+5z7nvzTxJ5tnpxhZxQ3QmsGkqY1S0tPNs7jpRlTRrppV6mMnV58VYlkZm6Z3FjXMNzcowmE2nGZNidVSklBKGQr/pSik3Nzfv379/+/atO7LmuR2LX9hNcf0f1swrT95Fd3M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data:png;base64,iVBORw0KGgoAAAANSUhEUgAAAXYAAAF2CAIAAAD1PCQyAAAACXBIWXMAAA7EAAAOxAGVKw4bAAAgAElEQVR4nLy9WZoryY40Zga4B5l5qm73v3VJS+oV6EEvWoXUtyuTDAdMD/AIBofMc+qq6vpX3ykmGYMPcMAwOv/v/+v/xF/RMpPkw5ckEwJAzW/ElCIsPz8//rf/43//r//6r8vlGmt2bzGMSgOlmFcb68mZAKCtIbW/wsxImpm7u3v9CYA0AALqz717D53cvxxKE8xMUn0j6atb6qfjNT9pFEmRAMyBwOf6efnj4/Pz+nldx8iIVRI5+2/KzDQzADWoGgKAVMAcGXtnqNz7Y7K6rP7MTCGUBJMk4RSEECxHzKGZAYCMpoSZkGzAqBvrnZlwJwAwADooIyJlbK0BmrMt9d5//Pbbb7/99vvvv0fEXC+YmVlv7k6bV84J3NbFbPa85v+rlXr+/njLbU7Ir9YlMt1sv6BtVxmZEiQTAARUI2cqiPos5BgjYs3rZV3Xcflc1+u6XiJXAA41x4+304/35f38tpiBOWTXEf9zuf7zn9f/94/Lf3+sQ26+yBuXxfqSrcHb8IVmMFKTAsVEStRhGLl9MEkQQRluv4uHjbbtlfkLNwKhgARsPlAuDMC2G/dXbG+6+yYJQAYYOB4Woeb+ecLby2X4F9q+M/dv5ipG1h/1ZYgGSMxUUZUkM2OSSpLQq6f/WtvpRhKpndgA2EbZX3WeKZC3NTlc+cBHHq554jLmibTk7WkSIEUiRayXiOv68fHx+fFxXSODAULNbHta6qokSXMzo7uKYoxACg7IvDlBCimQJmUKEJhEbuyPhMx9nwubvTFJbCQJWUTADEwkyJAbFQAhpxkpwN0RESJaulwQTBBJYeNoc7zX69U+PgA0d2/NeiMQoXWsnTAzSgBcEIF7Jv7Msne+c1zi57X7niTulgxGUqDIbXMmt8vqN0EATBuXIYpZb4/M7b/5BsAgMyRMwFx0q008vwhmLS4B1AzQ7rpt1UNhl68GygSBSgCiUQBL2AKSAUq59f0h8cRqH3a+lMb6s/oDIAgC+mrjUfbq64Rsdub4JeyBy0j6y1jMS6HxzHeckmBMSeu6Tk5by2kOPTLRX397EeguHkkCxNei7+UTcCDK72954EG47RMkDcjJgIAGDijETF3X9Xq5XD8+L5ePTCAhyGG028AFNQIQM6CMGHsPzaxIgQzSkDJkDEEwU20Vb+7uAMwsxNZaFg7kJAumJK0xid5oKUpKJUGkMtc5fW4AaYJaaDhId0cKt/HmNuetteLj67rWhnx/f//Nf7PexlgjguTijaCMyUngO0CrD99P8kvYuP/5Ujwc7wVAJAmBlgDDQfCONnIDArlvz8cH1koZELhvBbC3z1lS4cZJqJIfCTgT8LubmYAdUAgmBiEKxpQAfuzHQSgCLzHEY3vG5vWErzaebc/k/aTSdOBc9dkBHDmnJP6FKOYr8VLfOygpCchJEyBlAenMJLx6QxhwlP+3h3wDQHblqLShnd0AIv3lXX92ON9Q9vM3iUAmAHdX5jBkZmjENf74/Lx8/jEu1xJoSTBvlFE8olSJMUYemEspga1xjKKPRMpkxHAkiJN3AE5rre0dbsDSWyiTMoFHZfPjMmWqWQKSZRbL4A075DAzDZrlQidndwt71nBpU3DtUyQpIv6ff/53RJjZjx8/3D0zI+Ljsp7f2NjM7KBG3SlHLxWlI395llvH6x/oZP8zpQNaEaB9jzxQVxIAikUctY0pDF+1Qt+BO4mdvG35234uaXKABjblagKPTz9qSUI8sxCJv8JWHru6DefX7shkgdZ7LnNAMXNWNxz28PC/jMV8326vpIAkBbPMMRVEEDlJVYdO/ws60w5kHt/7tW7/8k/8ApD54sZUFBKf3481Rqwfl+vH+sflYx1jNbCZUWBOAC2lmTfa/jCa1VjM4e6FEUhag6TSwYk00LyDWgq5gK254masaqYGHgWOEEpr76c1lZkZKqUf7jVdayBZuEYsJS/TARCCC7HpniRNxpuoICETASjX+MBH9fn9/Z1ua8Z6+R8wz+fzsixHZrGbwH46yc9C+HnVXj8BAGCCNrmcLPWEY4zq55HlmW4opRSlwCMtPcDeBxhWgvRmGRJJmjBIM1F2eJ5hA4bHncINXlDIDRTUILcbM/lSkTlYDBUANGVtltB94OxbH56gDBOCbbrFZGhH/vhqsh+W4G9nMY4bKgawD8OMETIzK5MlAAp6TTffoJiX7SV3+IbdvHzjrzzzuQVEEzGR1Bjj4/Pz43r5uHyOMcY0siKENgijGaVsm6FXUsaaAXMwQcCFTnoB7Sw8mLtxrsGcJK0R7u5Od2dvJIE0mztl3waZyoQs4W4ZY+XIAFQSSpISzVLkSFFZYEWYphNRB77gMsaaxW2UConMOXj6GPnHH59mzcyWZSksc/njw2xCLRxAaMQLveOBs/wLTP8ZodRvhWAml7m/Zr7LptDex0tQfFaPft5K6mnTNV6xhCQN1A0n3Ksl2mTvg021Vvk22AdbzHYRAH6pCe0DPD64bkyA2GxDE8sUgsZUoO8u33r4ACf/dhaTPHBfgDJxUGawXQMnyz5wm69f5ykvae4bhPLAaL55S+0p3N/7PefCJo+UTMSI+Pz4+Pjjclk/14wUaVOuaMQALNDaCZYkaNJQZkLcSBJmWJr1QjCCkDCXHBmUSHfSG5049d69eW8T+5hJU0ne9aPMNEmZkIYiIyA2p8Pr1xRGWYulZsikECW1Yhq2AjLJwFxDiEfMmAWoZwc0xvj4+GhObq6xMa4agUgzIxjVq1eGmOOE/yJ/2RHDV6uDA8s4vuIbquDuOJjjNyB2o+xPyW/DCwHObfBkhpmGmNn/uXGrD7uXNjO1D+1or/EjMzoyypsZ6AZPskwrHJBv/+Z8w7N0L8vdNpaCsds/d/iFr/bQzmj+HYqSaQIUE8rYCIrcnRGkpjZ7UJVedPdleyCphz+fkdH39FTtG2p+/ulRwFJAROpyvV4+Pz8+Pi4DyBySGSmj0umCG2Q3s5nGmjnSiNasdxrg7s3YupuZqbqKkvZTaaLMzJ1OnXrrvTuxriMzKUKKMVqzyV0yy4YSyoRKF2qkzFBPrsGkzGjGAJCFcAIykEiDkw4Ska6Nbx3nfDdbZKa7K/L6efkfqpDLGCOHPj4+SJ7PZ5IwfhXucJztr6b9m9XhnRtohiO8REOS7DiEzWMQEbtwfyCSbwhy17YmLdwufIEjShWifNow7q/Z+Qu2FX/gjwDuiP2e8J/f65SYEidT423tHjx3t5sJPClE3+lHD0iI/BtZzHGxQSRmxIGMgHZgLGl2i1KCT108rtn37VkY6smIJtu9la/0dk3j+PR3aE7x8fejXN2fsDvFEyBsXT8/Pz4+Pj6u1xU0M2MkJu06QScdpSQprKKFipLQOno7GVD8xUEpxECSgJM0NRFu7uxOM2tuTFFDCSqJYTRBbokkEMqAZLDE2s0lY2OAkak5ZFqzZm42akiWMIdFrlmGhgxBIUzV1qVBIacGVf5yJyio6NXMBKzrKkRmLt4CMraR4e6kWlvg1s1frh02BLEvIR+I6lXbV2Q3N3DzfLGkXUGDzb6QNVNSrfW+uMdXBOYUYcIZaFN37omchJEqkany+AsbiJ9OqH2chduVpMGosWGZ21juLazP5Dr7Uk8XHjfPK0bMFG4ulGmlS74g9b29ZCjzpwOwOQqD49b4G1lMvcO3/WwTpNRgLCOQkxZ3nKGa7ydC+Wl7xjI3SXI/xd/MF/BIYc8xAUdZ9/DqOa3K67qu63q9XsdaegNINlrJytuEzKgWWZRq471xWdrSzL0b1Mwm1tPEYmZmJjN3srXmpsZpzRJCmUZrTqllDgI0hxFozXwLW+gikBpCB5I2xkgBKVinsy0eERGSqXuTdB3jOjISjlxTGQGz1dKEoNyTKchCTMkaCHcW11RAkMqNna333q9YMVYA0o/zmZ4+XC611mIzed7R6L6UxhL1PzfGbO0oDyCjYgbE3JZzWqc3A8OdHfSZiub+uV/32wWsEMepBm2UlsYE8mhp2fpnO5nlHgtX8TRMlLI8n55fmSm/b5yzub2QN7RyRIjPIS6H/r8yA3/7xocPf7uidER3c8GSZGbc8LtBLgn+Df786VuOY3sJKX/+kPs/tZEbSGzkPn/YXlQeIB1Ch9d1XK/Xz8/PMQZJd0+o3LdBdALyZmkJk1JpmOi9dZ7P57fTuTibmRGRmVO8kF5xMRRJpy1O9+YV4xfpp65IJ92d5LoiEyRFekEfR0RUpLQkrmHNzbuijxk/IJjTbV3XsJBoZpBdw8fINfM60kZeYwhYIioiQFPCpwGgLD2sQm5mDIHTytgGwN0zFMrr9bosS9mAJUVEa62i3Y6kL4lbRALmCswl+FNUYWaInDHWEulSkNwFwFzcL2Isj7wGB2x1fItSyWl32Pgj8cSJDi1pZW1pIMWcAZD1TE3eajP6wo5g/FcGf9sOOvBHPVsObvx08zlt3xOS/MDV9/tE1IKG0u73zWEu/13m3sO7ayKz5BvpBSarKwN0wGH57L179aiHX3c1+19nUi87jMOcHbR0HMRabaQdH44xCsJkToG2a/INBLG4nN6cygEwqWU5LUvrvXf31pqTmWkUCA0mKLPaq94MkWzezUkxBwU3X85L9xlp4s1MdHUAZjYyy6djBqlFxBhjjCGouzV3tnZVKDJFEe59NSvcQRjcFp0yc4QuIz7Xta2KtFEebSBDpQoUTBJCwSG5bUZfg01Dm6Q0KIUc8fn5SbIYTcUHHhHiDMQ4+CaOM0+zr7hMqTCcgWlHfec+EP5nChd27eygjNyoAjPocP9SBdjLGTXRJgEwxdSGh3MzC4j0I6ohYYBkRhW60YxQT1TY3R2gfmGL4TZ1x64eU21u3+/Mehvh9rqpZGBjNP6FbdR0mxzhtTb317OYO1D6orHoCwJlA1czuHuHDXcZyy23KcP/Ipv4Sxo3o/5cM7tR+dFe8KAoZWZxljXW6/VaeGHGQgBO89bAMJAmzwSykWxw8/c3P7+/Oy0zqbUc2d2N7GBEQKKBNWNpcmczSlmkvDRfWjv1JWIUlwHkraXg3hekCKeZGaAwG2SYDRutNe9mZmf4GGUNZu8tm62nNsaokFzSU21k9NUWt2v3deR1jDUUShhHKmISMwWaWjJ3UotMU0H0MSJZYYn4/PyMdbSln8/n8/ksqbLMasIDMJqZjYjJa3hni/mVdTwuFu+/fx1NcuBoX8m36V7SjHs9KlZAGe+tuNy0PBZ9zOyQrRdpMKuMBZpoluXzAGhW+Wcz/2DqTcLBVnKHRDZlPgHwhikq7kaljNdDDqHzJO3mZipP8yF3TDebUJlpcNiTmwJ1QFWHNTl6+vHXepTy4Fl4poManoEBiGk5zftl0z6EOcXu0WN5aZ9aveNX9KAHQPuL7dlYc5yvO0lrVhujvh9jXC6X67gWBCifsRnMzL15p+SKkSOGsBhbaydvS/fzaemGzAENS5YEPrkDoFHu3PI8SUaYIhDXU2un06n3TkmZjLWTbtzEvIkNgLct5S8ycyRRUTMVbwYvPwWz5zpGRLTFzBpk67jMDA86YBF2bRynuESsa6wjP67rNUYInvGxBaalw0WaXxU1PxGhQO8WkGJ1b2ViZqYiC1Jdr9f39/fT6dROi28EUAwUk83dmcAS8i/k0KRA3POXB5PnUfA+aA1f3zW5CQEp7HsrYQn/m3qivMWsKGTuR+KsrWCCTErz0jKomNRYGZq31xkO6OTYx4PtsJTB0rG3sRiQm5P78DRVnlJ5RjRDmDf1yu9HaZsgeRg89/Sdp3X56xWlRxWmvinNzecVWfSVicorJRoEimgv5ceRoew60Vcd+BZMvbr+cNfs8fZSkuXjO/akIkRrTsuWdFTcSvhLMGOhHjMzR0iWYUgDu/O09HNv56U1x8mcEnI40BZvtEC4pWHqOE5zp7Vu0LoaKSdntC+JlKAYa2+nU1+awawZW7GPiLU6ltBnrAC6NTZAImGET5+4j8HM09Bozcys+2k1CBVJIy7nNRWZ14HrEtfrtTk/h39c11B2p5kSTHFAyilOJWXJjcyIypWIiBkLM/XKGB/Xi2+cFIfEpVvcLe+cwdhAxJ9qBxF4993xmh3v7GsqicY9C3xaWZ4UkNf0lmIhdBZWQPI+I/dgZk3e9ifhYCWcastGutlK9mCtPSTv1WAPNpRdK8zbrGl7dRK+QaQXz5OZ8MocfHxZbgyVtLn79j371+coPQicyWKkQitJqCwQ+1oKNAbMOe2m33OQ/S1HXlZLvysy/NaU8017EGJSxa/cm/p4u6BUpJLV1SBmSAlr1nvfyVRrCMObnZb2vpzeur311kmNtTNJupGmZbHeO+WS3BcnWuvuNmdFPJ1b733pLTPjelnX1SDrSzstZra0U+VARgQgN/tYR+UHSexGN5OCK86tweg0d6M5gTCuGW36WsMsl9NiZpEo6+wlYmQ0Rx9sFm7sEdh0Sc+8pjLTkpVZPBIOupujkiuHpNa8Vr64RigZMumPP/6QlMSbvRV+mZTgWyzabnT/fgV1k9I3280RXzMgTFPgF25HADpUlrgRw0bMD2/cKByQmWF3Wos386nv7tS7mw33bkufBpTESwx//4RvUbpJQ4qjh0uHHPFd26qwNcMdl0nexwdWJzdGI97hxLJMizCHYYczc3L+MhZztFPsG09S1SIoA8vGU0wK5eQ+e94FVVkdsaMVcMbK4qgd74EYh7YLwPo9dnvOvbd/V4KO3PrG7Y8f7jX54l+VSZhE1U4w0t0FTBPvx+fHxwfNkqhlLY0lYzCFSHN29rfuP07t3KzTTMNMS+fSGoByRbfWjAzI3Xtf3M044VIMLd0BaayQ3GBLazSSbnDrS3fjMuLKqhKD8X5axhhh9N5Op8XAyDUi3F371GyyzQjRQ4gYZl6dycxLgxla+hh0pjNozREMCyE/ldfLmuliJmhq1i5jeBo9zTwJG7hSHlWTQCWmwURGBun4/Pwjx/Sg8RynfrZuSZRRh6RtWIasMhZ367Wv1MuiBDuZsQzTFbBSXOieHo7i91lKbQHT9SjoQFtVIcLJ8sSRNBmQY3qsLfaemMjEMdlaMhnEPeFIUsWJy6YzrqaibEDfSNBZT0FIBknxNh/JnBGwe1zY9lv6rUpBZoK3PGpD/tw0Krvpnnycxr9YUbpxh/psrDWXk0LjZJsGyykPbHc20B4nriKXtohRlpr4gOVe0YFMyqk5303Pzpsf7jlymYcApJJ9fhfUoIpJBZWK61jH5Xq5XNbrVSPYwS1IaybCCZmD0MntbfH3pZ8MHdElN/14e+ut6i/QieXUzHtmonMaIwCKogGmXrxmXMtuQluWtnR398vHp3cD0Vt283QCoFvvfYyCD633CuEfexmNiBjKskn2pZljHSlh0MysmbfmmelMAYGwDprcjBex00hkG2OssESWWTITcDVadERwVPWC1iCGwtHEFSh+VqIjUlLYVZ/6nxjjer3++PGDb4QvvSieOxyu9eWTReFIf6/ajqkfrt0k0WM7bmNThT0WgijcUXmbxqSJhVEcUZ5nySnSKNnc9RY87L3MYWpGAlblkyQwG3F7afHSSqECYFIaNUFHvCTXTVtBQk7XVIZmLn/ZXJxHM9TOa7anaVfCgCcO/jBDeAWjYjP+7r/8xSxm13HmWh+KcewqrqfFVn5pq7GEtmEg0nflcxcYwB1SPRZteCaqYweskjAB4HVdvmPfvvhJpS4ZSiGXiVGms8wx4uPj4/rxua6rpdw9UjQ0+VLllyRTOnFa+o+3829vy7n1hrEYT0s7ub2dezc2606Z2enUdx9WCe3MmQhdYNBcbAt8uV4/lSsBpFLj1Ftrvnhr5ssyeZPIZpa9SYJP+m5Ows0wxghzXEMYbt67N19WGySlXk53M2SCsoDcvCV676fIU9PnOi7XiLxeu+NtOWcfoc8Rn2NUIDOUYmVdBtEaAWPmELLRoNiVmEk60uVyuV6v62WMMaT//M9licysWimHZZ2mnF8iydmeWcxOLnpFAKW15RY+OlH5C0JJQEKA5eQvt1FK1FamY0ZcH9/pRsoyMGV84ZSSgEWlTuTcIRN/vXBEkLSDKncc6b4B8SpI/faEg3OKh2gWHYIMv2ovf64KAEeR0L7adf+aLePW1/qw48/Dw9JkCTPLqbkW6QjCq1JawF6K4peTCY7X7PM7Nanndfr2UZnyhLRVstwGZ/TL9fP6cfnj8qF1ZG4Wr4Hu1po1GjAMZsalLb+9vf146+/nU6c6/bS0c/OzuTUt3U/uVSemu6N5M7/Ex7rGusaIMKC11nt366iimxHL8s5MkhVNc166mXV3Y+PMatmiwia8NylSSksnWmvDMNZklt3He/PWnAp42SM30G5VWYIjU2ITs7VuYmS6FtNvy3I2u6Yi+c/PS7uukfywlWm4xigrErQpr6X5QLDpxaiW7AsLWBHX/KfM7P39/MBKthEJr2yTD/aaI21zi6vmPbf6ipg0C1lA0tj6WDrLQzWqG+6obHVuhEMHE1lpk7XtdexAcYXyVgsypDYbeejqbNiYyCuaT9L3CL2HXUxuuQtzBQvSoAmPFh67zdgEa5qa6TGr4AV3+2LidivG3ue/RVE6/rkPidwViGkJq/KxVnwDzYFj8bdjm/EyL+OInrDMHRcH8C0X/2nLDKMTLkTl92tblTXinx+fY6xMuplWCdm6mVk3c4gh4/ixnN7f+j9+vC/dTktbTKfWf7y1bt0Yp26tLCqV22JCjJGRY5i0ND8v3c3cK9zOYRa5SnZqJ5IGLsvyfj4X/yyolSOsrPteQ9g07ezJkLxMSw0MRm82LU1mpNTmThBRnrMhWfaKkRkJT5RHvhEncLj3xlQL8I9LxLgquQ7Qext5SVszYhp3Uyn65k/JWRqiVmpEWZrZe++tC7her3/88cePHz926H5c6JtNZMuE/n4dd/7y8xXn7UMhn12wFR3u/EWK3a6cOa/b9t40pVRO9vbe8gGKQkGezfg67TKGmaNICFqTUFB3Qnd3aJT32XAIMnw5QBNmPFqFvj7ZquuaqByHeggKjcyApEN9u7s7X85eybNjN/6Wqne7nElsNLQ7ViAl5IiIdb1mRukDXlb4NP1abc2HYdzNbJZFsGTa/O4ll9nDih6efHygmREwUyYhGJiRoVxT1891jKGhqrjqoLP1vpRyxDGgfDv1/3g7/eP399+WvixtOVmnn3p7X3rv3aHzQqOamBAyMjUoj+tibMtsBkdkrBnr1bv1H79V6H2lX8+CVVB5ed2s9dZaVXUIcyp65tgmbSnlKyKCCGdmziynYj1MpqIsX147wmo/UKAyKRqXSp1m9mZBwPyyjobPvPYco3VaZChdGYIgUiGsmfv62gIDK6pIEjnd/6210+lUgXeXy+V8Ppf3BxvemdR1ICrwkX38lJXwZ47LmTD1yq3DSmia+V+c/OVAVtMCoFKbHl+x7ercSiXMpGfAAvDpSxJty9jboMjd6HR810bzgG1bzzZ7Ngjft5Ra8vpSw9zxXwFOFvIl7F/KjTq2vz66Fw8SpshiWnWL5SQFpMaoesYpkcYQ/Qu/5EtS2E0z9e9D6G1Zzm6BBqRN9fJOh3p2STwMxwRWTesUyJGRmevI67hUFO+0GAmsTQdEDkYa8723f7yf/vP39//87WTUabHTqZ/cFm/d/dSt0dyjNe/mOWK9ZiqauS/NvNcu3krqdGvkj9Plev39fD6dTmUdaEtv5pCkYCRZkX7ubptylHKSdKr2RigtEkyacVC8eYhD6eZjTYNkDrNEZUiCpCXXHLTyOttgOyU+sQoWyu5NI66na6hfB3AdK/WpYMAdEozpnFk3JDOCPiuwSfI27R1uXdLSK32JYwy7T4Del+r587P54CuDzVfq9l6ydxeTz5c8BgYfUIbNFIFi0bPyzlbuq6YyKd+xjxSEl3dJWE09nRZl0KZDIVVpviy2NvmJ7cSZBxsTSURW1RTZkydIdb7B6wnZs5RjKny/hPie2/Ndf6Wi9KyhYKsbufvJnIxDqRvSgQAqCew7O8vLn0o9TmZVVNuDmsqX/Hz7jff9wnD2xcicanlmElhD17F+fl7junKkNXf3Jhq5NK/E6GZ4b/0/f5z+1++//cd7Py/emnXi7DovrbXWvbl7J0B0pxNVqt6Etvj5/C5OkU64Ms2sm7v729tp8SYkFG62oIq/RqbcWBV8ZdMKaORQVu6zBK9YO1E0Zwewtpi4IJmZTFJojSEkQPqAogRhrsWmlFRA7oQ1oxkHFAFw1duSCndeAqcAHGvGh5CUXIRXAFtuZTT3ALwdm3BLxViWpZ2ama3rujTHK5BylGSvaeNwmb0K1XsAMo/OxCft28HBWVr0RpDlWJblLAc3oFOm3DdedIsR0S5oDcgcNs26xsL2NiwNTEtCBm4nE2z1SnfKLPiUBk9tpUIrZIA+5eiTG2Sr0fkVLqlBORjYffyvLpsi9cv2sBx/S3Tvs0VmflBFrCRjr7IzzWBWE/6FEekb1pOEH0Tcg13mxcW/bMWelvwJQSVBrEhwKWYUb+H53qzRXKQbFO48Of/x4/0/fjv/dm690TV+X34zjqW386m31lp5hZ2Ld2Goqh205q0vy5ndDGa+VMxrhYEZaOBpOQkpqfXWe2/mktZ1haK7L0uXlDEjx8yswfN2jM6uboR7Vx13IgmRgTGSDAqyBslhQTRVeU0NAghrNtZMqoxmSTVDSZImP53wG0+++Jq4DJBcYyQu14CokUEy8rHIbcUKFoQxd3der9fT6XRm6SDJVKNxj+kq7e0VfzmCUAfvkrNxQNlbjRg8Kcs3RewV1YWBI3bIYODgfuNaOmfKt28AVPjX7OmWK0QWe4UzlZn0ssUk4NQWiMI66eF1PcD5xNQdcrvnvHtL3nGojcvcmctJztNeUg7GxlK/efsvtr/3kJPbT8X5CGwYcY+7l2S0gMRh/9KQnjnavi33cgCfqQQAACAASURBVKY7sPz1Nm+shaOhOIsq3fGz6jMUnSHSmpHECFO2hrfT6cfb6e3Ue9NiOnU/LTS2ZenLYt2clQLZjJsduXSibt7aQhJtKhEFnRZvrbXeDFXwiXQ3JwyZyma2TPXIASRTsyyCvC0VIWBbHd/MlIxuyuR05DejzDIzqZBkoggLhcGhkZGrAAaGNXdpwCpqQxzIaDRzUI4FNLsg4o+xdJ1Py2UNUKvqgC/EQJmQEmBla5POphyQKFPOSh+txrKHTW0r+EINPxg7N0sHQDz8dCOPDUqw3Ewb+ZSysKs9dihazs2zjiMKYJJQVYqYDwggcxa8uvE7SbilAkxgkkhnlssoNajGDLLtmIfTnmnavMmzG5zQ5dmndmw799z5y86MeNOuIM54sT2MejLo+/Yr+X4vd++/o15MfZDEPfCYrFzkzTDm36Vb/KxtS/j6vby/8nsN8/iUTbWz3aeQyRxjXK5Vq+G8nCSN62cm2cygHGtrej8tv/84vZ37+eRvi70t/uPUezMzLA1Ls2YWBKFuHBluZic30OFmxuaNhuaZxUzkhsqZdHdDrEFK7oWt0ozdl8ICNTp3T59JA+6eiCrIQ9pIhDSEhT6d+DMbHO4NUFxXzQK9qQaXEtnMk9GaDbOEUmKk0WGAQiYxM1oy6SYDwq6ep97fT+cRyeuqNaUYFXtqM0A1lYyss3bIWx7QnHh3GDUGtoCDCVSrioI/ivedueiVAdgOp00WqU1MVz6dbRKAGcSSk64eKl0izBlBzsAeAJUWfrjK9v89k6U2DYa04lWaMaUObJXlc4aNTSA0r7/nlZXHcp9A99AeBOqmrr3YaCYIsq/Pgfgpf3nuxc7u25cP/fPGnu8sKazFnMhVRMzaapO7e50niF/1KP2p9izK/lSr0rUAJF3Geo0REVYpVyZ3b164V61Zs/jt3P/xfv7tvf9+Wt66nZsvJ+vNm6k1NyOQLjTrAKpAjIGAXFU7yrs3uGWdcEJrzcUqV4elLTau2vK8I8Jpy7IAVSThLigxE6g8PIpklP5u1uZUzEPdsPkaJdRhkyYmzEM5j29UXdng0QGkQyJlaWkOz6Q3AghXoiXG23mB+QCTCH2MuKwpatauq9IBxVZcW9GIDefX9xGx+LJO5n6rJF/s3g91MPemGdLxQk8/akDHguQb0d6MF5NVbUkrmg+dYqYZVpMhB7dAGDEml9lTeG7W3Ifdt/uCdFdfwknWWRJK4p5FChICuuUMaY+L45eb7rV9qqJl7kPPuF+/BQ3z+bGvHnZ817H0zUMf/uIDZ59bSY9n598BelR6pHHmEPwrrz4C5mNPnif6DnD+QousCtiWxJrrus6DDa351cKl5eSWYAyCb2+9E/84n/7j7fTbub+fzyfP7mjGZuaEkcY669XM4D7zWaocmZuXB7r3LpteMZJCdHprcFTJW9s2jO3xLIDBkjRuR/egMPl0RbA4y1Bu4HFeIiWQEarTkMqLnAlK3hiZWxyuJWAmIOVpaXVWgbtnGDmAMrqHO7taKFJcmndjg5hhJbqRqJKb22HkQ2mZlWtCzMN6qnRW7922qnf7+u6jq/Z90NOLhT6Ylo/08E3w9zP9zIdruqsJL9W0GMtee0USbVNLDjdKMtKs7XuzfMzVIdzY4u4BeZG0Of/8k0LzRbWFrUvH4T9vpYd2AH13qOj5xr9dUfrKclZlCkgCllOrf8Slf2uvvuI+D9cU6g4oI6/X6xgjoW6eVLOWcVXQjaEg7bzYj37+/X15P/lp8R/NenNjLN7d6abKRSJpRqc1M3HqDk10t1Yhto1R9VyYqJr/lBm7c13HwXFmk0ynWaEBBy+eNZTELqo1o8m2IuWHIRtkgyMtR8idpaBViZNkDtmS+WHDgCG5mM2dwfDMUXXC1yTgVLZK5DOtWk3ZMhDDoMbW7UrlJ2wdGZKl6Hfyj1UWJTKAy+Xy+flpzY+xCPtlxy8f01x5W7gjK5nqwbOReJbSutveFXMmSYo9jQiAKupwp5BpYM3UwIRPTjq2dMbNgrPPdtlPQJqBVQ3PaAATjgJPEKYDs/IRthCVZ3ZptDpL7ev2wHy/sUXygJtw4LzfcJnjjcd3Yk7LbP8mFgObsbmHhIi7SJaQngqw/4n2INl+XRw9zOnrzgPlSR1jZKaBbG6I3lxs43pJ0IClt7P3//hx+sf7+b35QvbujTSwuRuz0eswWUXW6QNjRO+NLIxDd7Oq4Z9RnhpCRjdG89ZM5rSYc9RaK/6ybaQZw5ZIbaiRgDsrQrT81ht5e1kSkppl9Ujz7NYr093JgCBYFYxhNvPU1QWYd4psw9KzZ6Z7B5A55pEKkAGNxqzyNN5aW3oI7nWaB8f1kiIVs+abCDfjlqCfqcvl8s9//hPA+f2tamLsitKmA+ZL/LKLtAcu8/36PtDMwbO7585VbppVnac8sI4tSLlq3U2DrmZ43l2g10Tuhz47mCi3Hrc3b/wOKEXtYfMfW+KFpPy+kfyVQ2r3Gfvm+b9Y8O3fVLt3V5Rq8bgdGAyg4iCdATYz30+J/9Unb3tM27mCR9n16+2r6aqnrcp1XSMEzONfI+WwNbICK3vjcu6///7jx8l+dF86T80Xd2Qqh1d5qC1HviIPRfWp56hVMcasszYCptZPdb5XU5jRIIqK4Q2qUtzN67i7vZP7lB4ZLm0e6ljHkSAlS6OkFPYc/PrGQVzGpyRFqbcmpSmF7MQVDg+PSKR7lyEGBOc8RcwbEBkNXJWEXDBpMZ6a43wifR0J7wPMWCVVnl9GGClrmVXS3ICIiM/PTxi9t2VZHoTqzhp2LlM/BeR4XH3O7PwXJHG7uK451kmQlOIeDl+hJvULcx4tqKMtNnMvhntXXeWYo/QoBUPFg5yU4KXt3uL/DrzgOVeouvqVkii8YiTMOij7gTt8EyzzVfuKvzTaTofzmz/34H+pJWDlSqqII5kQipJX8+CxVCmxJCXkMVy6LO43o9ShPejnzzT0LL6OEXpHCDN1yKfOT406lZnCSpM30pQjc4xQlr5tZqfe3t/OSzNrb7dqcgpNh0gRHF2EW51vbySRZm5mVucEsE5oMzMXUN5lJwBEYgCn1leq0Rxe8eIAxtRQOEvVE5hpuyAy9lPwpipugLXeCzJMSp0GGvTeAcucRJ2ZiZB0HaPliuDw0bhkJoaBYWQYAN+L5UcMRCJlhg4059vSzQyiXCLX8OgxAswcSgXlqXGVgkynm1koY8YHXHvvVdz3uJq6L/2xJ98rVWVSANXBTgKVrBDo++VWstgorCpJTfdSUWFOy9GBkDaCsY2uJ4NGhcMlqQYYTL6pWg/gHQCYtkX3wki3NMkIEpbK/dDtWSdAuxv+gTxTppeKkgDYaxFr0KiIhLsbilFuEX1iIslZbzt5txmTsq/4iwht54bus/33shjxluZlB3xGMsdAalrLtmzgnKaBnQuWpKhUVAhS5j7Re8jzS8Dy8OVuzHtAgD9VNStPc4O75WGotGpdFZVAYGbnc//xdjqd+tJP7maO+hegG61blT0hCffG3puVH7tKbZbZtzBNHWZiMm5TVqHoNawhlD1HVUY8ywJb7m3MSI1pbplMs0JgKt4BRhUpEHTLCG0kWfPabCmXjqzsOxbBNcKaMxgcnhQakenDQBGpKGtw5LT9kfKmE/v7GTC2VF8FXjSkdXhjTwalJFZUNS1lkPI6OipoosQIfXx8uPvb21vvHZU6VIYnvvCwkkyKW1CszbCoCuG/z/GZ/zqpqgVzM5jodo20gYUKszIiDFstKkKkCpMTRiseVAp/OjyYsHnC+V1Bb+0dyD0HsgyxVutoW4jurdY/dDzzmrtx6ctI16/aS8By5BoUKs7RWbWKBEyjVbk+953Mo58OcFVS/h3k/DcpSlsIKCBzjAFVxXvsynMakamVuHkQjhz6pTr91Wy+hDP/as8ZVMWY1jebvSCbIZVOdOPb6fz2dj6d+0KYszm82SynoFbphFv2kDc3b63QCrLQyxw1pbLXbPQKbJ4FswZOZdBB28qSVy2dWc/kwEZTK6c1Mo+EuE8vectC3MebI2I7A2QadzINaOYDVVy/EZ5mmSkknImWoywPNNLN5H6CuWcK6GI2XmKVrVwt0ozebIHymmkG0GnJxO6cpkJCZqlLy7JUVa0k9qJN+eqA1H0gDzG7X6x+7dItqfKLa+82zKSBZFauNJ/iUrgBH4/X1Wm2ZP3ZbOd9c42MOJx2RO6nO21CY7/TTJK9Okvhhdf5cBeeNCMKuXES4JYGmYe5+EqQ7/PTNm19H059+LJezF/VZrWQ/U+TJnvejyVtgNFyC2C++a3vgPFTiMFze2mgeh7zYw/vXICPrwhlrKOqw+0zWHYLS7i7K5v7qfv5dHKaORrhXv5os4wiAnc3Nvd5lBq2DWxk2iyvyiOtp2gkCwlP57S7G0022ZCZMStBjg85OPXwOgLtONKdBx3tVruWBMB7Y+Y81O34PZlgE2VO+sh0mnobKWcpsr5WjlVrJM0SmUu2MMTgSPXubYzWrQ0bE8gPqJALjQxAQlQyJyAphoAsB3Zmdvlexup5rQ/fEJUsctvwry27Va6z4ScEM1ntNNhQmlk8irzlOs/LBnCuvx6s0S8t09OVyqYDtqrajrdO3krh8YBnvw+/+A6bb0R8d7kdGFgrFsRb/MyDZrTV8gMO3Z5nDz9150sU8+0S3n3zfavSX9ot5pUGqYGNxAFKayX2zgNjqqN8sMbzgUo2P6OeqeeFkWX78H34wzPsHGPEGHsscr3Lwchg712tMZfmp768tdad3c2djajT7GlGQ5sxIKUCGcE6ql4Sm5XEsJSMWVsXkm/j5fSGujUzhORwoJwwMBb88Z0d3DBgDsn2SggPO/M4UXcsz2yP8tQhIWh+dkuoHGOtNUaQsU6Mpp52dfU6H2OMzE4Oykxyojdr3Zc0KJhpiWYmj0aEosQ7xKgiCCypMhD7oQ4yszww+uOKP5OizSISpT3VOWp3Y/+VdnwXhYRuFbarFOHjltoYd9qhhsLsz/5x+9eAhPrhy93iU4EyM+eDmyXoUNyhxOFXA6nvv5CpWxBsgexZTY0EYPXLtg2r6hC2YMjjtrKdqLShHmO5Ph4Yxb/LozSThgiZM0K38Gqy0vYIs4xxDOL8U8/HPZ1tm+SR6TzHWXzftJ1kkhlWdqFyTwhINTeX3P289PPp1L01lxu8mVEAvaJa3BpBM4AV4WqQwai0VKH6kEzGg4mhtAZiI7jMKvVYmw2eFOOezvfVNbNyY+dmwLQbTwfmEQXzp11dKuCzf94vqPhJJ808gRBYyYx1o0lNGqKjJzOzAQMArDk9iRFOOqXr1UEEMoJsBnbrSeTIxllPFBtQD0LICKxbs95eLt9XXAYAZaBsq/b2vCNvDqlvaIAQ5swDkGjKwZwo5jD52pMKOPHWyweadkOMEeUFAW8eKgNScCGezoF8rEH1beNLLkOSB14wj0YqHXDmlBySDZ7E9q0rZqU5eiK5mY3yken+Cot51jaP7SeMgJHWvF6fnEMhGWLMQDtLDBzgwzPWIlWH1h1fttU0ve2E57k4QOLbhwcx+H0rtTlzojFOIQX0BiTFpftiXKx1omVad3L6iXOscmdzCvRGzrRJWeX/ySBsxwYWfGiVa7xxhApYqZ5EBJJwK9MMch10w7qP6wBkJgY5Qj/bDns7zsPOaGqMJakyc2c0+5U3QToLdtNphNLMoCbJq2yNzCwiyCBhZo0q+4MUI1eyQReHzKpgJTstFXKabFgURIgatQjHGOOPP/44nU5wW6oucYWMf7vNinFvHrTvDDfftbKC33vKASRthxt7LVjpaFRmPBxf8urp04YqciZWbyUBWUfrWNWBpMrdDCDvyftP5/WZmeLmJiMpQ6VxHjfgLBlTDJ9MoB3Kbkx1PisaiCpXGG83HttPWcxPmeVrTjl/E47ncgIgPRVDGRr78dWH4VUZwccgPNILMT6QxQORPRON7ktVHa856lC375+otpuHMTHrnO3Hy7jBEgYs9HNfTt0XI5UuUSScinKHzcqE7ADqVFlXheXCjL33CiGtX9191nEwL91gG+asOO0zeUYznJ+Hs9Zv0TGJjWVUjO8RktRPy7LMg58O7GaMcbTdFIKjKrdf3IzBYEG0Wa6w8AzJUXUnZ+qZQavJHXCmMZvb4qbeuy+ha6hCSaxgFN0rpbPcik6tU9haxT1W6kYNz8HdwPcAy7euW9Xr3hJ7bGZvPRGPnlTjr2hpF/vzSLoHSTapKLYbvyz+tPewII9NSEw8nT6nclRVhWPuIQq3ztdVXz3/9flqeaN/K9NfYZlyBuY29gPg1RbaDMLd9/BxTAcTHKxyew7GE4/5nsV8x18Oa/AtlyFDciMiAN8d+VLVgBWZzgc+cKcr7WdNFdM9uhIe6ONoNZgPOhze9u1Ib7L64VEALEoLr7qqmigmJdJp1ttp6aelLc0bsvzQRdDbOep0WsZa9dzKLe003xLfSNtZzI7F5mbKrCD6qfVUqbpDn0ukcNLoHPJBzTS6lypz3JOb6pebhn9n/X1Y3/khFcqhyEy6TctUYdMZQEJjemO9zVFHmaSYTj/1RRjv58slcV7aukaJRyjNetWtmAixDh+sIGeh5Tw7obXWbRa4uMbYM8ufpY70mOl3I4CDgW/nTa9p4z6a8e4XuzvpfJOR2h52e9rz8c+1JtstVXljGiurz1t6x1ZK6XYah7BVh5m2j4niX/QdUCLxxD0ncs5Z55z7rrsvz3u3pwQRTpuRxBWwuXFYbgfAH+99mLFvWMwv7ckaz/dcZp7fW73J3f6Msl1pi56s3QswmXcVg+I7vWZPkzu2Z6hy7PbDNS/bQUfImGYx7OWsqzhkQfbz0t6XfmpuUJl7G60bm6n59FybWYWOmtmmhwPGJMYYJM3KJ80trRFKZSKRpd27F6OhbcUo965uvv9x6Pat+kHadEoVM9uN7g+cGptRJrdggmPLKq2U0wlYVYtSyhtgQgmMiqhUWe/DlHD3tgDJHt69/ffHP4noXgioqq+zu49Mh4Kz+BaMynk86s2xVSGK9+0rJKt7Cr5ddq9N71vlDsxO60zqUJS3rkmAlCdiq275PSEVvd91uC5nJswwi2PuW3VKBpT/6rYQUwROg0mZZklyKPDYhM2A8GIP5zaTOyAqJy+hQ3VKbPxxM7LMwhPgzASa5dYxGeT9XXev/UvMvb9on7et6jpwM7iQslRCUBSwnwcAVvPv07yePErbQ19bix8o6XiN7rPm7l4RmZmBbJuqzEpBI09L385vLJ0mnd1dzZsbmqFVsQaS3CjSJuYozJAJdzsqhqVpkUhE5i0AhPM89U3ab/RtnGkEcasnZ5hGzsfj7/Yctd0Ks0/g/sANP+XtU21yo8sSioPXr4InfY/PlwFBcunnNT7S0sNajQMBCgpTLosbeuSa1+HdjE2Xa4kWqyMpQbAlU6YceblcLpfLe8SyLA/88Zkeaiwl9JIA5NBG6tP6/XD940OKpg/5ojuFGBCw9OfK8vas4APzONe7h7PKUBRWH2FWB2QaVYEKApCCSYTlZuCo88Yg0VwKw4QXX+wP21Hbtj/nSQbbzCVhRxNVuZwPtotZIN1usbx2CKu7+bWwc83aU4/b50+yGNnsMA/47fs7Xm5aotzA9dnUwHRZYEW2fU2eS0C8fD6ehNJX3TiqUQ89f/DU7neV7TMitPEFAGJWjVSSzTYbqoJORdYRsdINlKDIvRyVMrjMzEU2SyPMyvdc5zVVLwtQbF3yzCz0vNdWwYbg6mTYodGSmVk8TCTlMpi4G3GxQXlzX9f1OIE759JT22e1LlhjYPfT5XYX6YJCZsMJmRqbxzo+VyE4C1Ww934+nz7XkSLE3vuJThr3+oGYZzZLsyQCU0GMMT4/Pz8/PydD/9oteBQVvP1ZMXIJqAobFxN5JuBatvqg7ZinB2LDrgEZN3XG789WupEVy+t8x2gSUwNKqFGJFDz3aGS5kCDZNNUoAHvlfIMqEzarVt5XEzENwwcUVgaK4xV4XTfr2Ki8xb8oNl81qs7EIV5ve44eHV5fsZgXW3WLLRBNr4xJ0+Gy/z2p84mLk0RojbHZAspmXkGrLTnuRHqx1u/0sMPwXnX9gaccd87xV25c//jTFOGY1ydRqc0GksVB0B3exDoq2Qt1WenSpSLRXJEpTWzqaK01TMxpRuMtYVoqGGNVuNPMYMR0UKUqGH2rTpQaZuZ0kt0qHmVEGYymqp8GGzYyszT/Sk9JmLFNhltjL4CUEm6BJ3NmjACqikV58XJblgHNEyNhlmJmFbZwOabm78x09zc2WgvagP64XPKaI0WqtbZGUpNvOq1iMlQ18aSqB1csMtcREVVE5quN8UKeVdSmqhC6ENMsNZ95KE/F3VdyJL6nh1PcT2ictPqTmgp729NflJluqNqi5QykNUkkbFOuvopRtgPr+aZt5Tdvo3k23OSGcWakzO04w9zOZaW2+mc775Z0RD3P7SinX7KYp87fe99mhOF2kMBhsX+uMd2iOCp/0KaOIGaAgRTaEb/tmRozT+L+UXhK9zrilJcDvj35SS0qCtt31/6oTXkmyYA6zZ0UzOYhjc0XM4OjFUvYedbh6NhSjMys0QyiO5WV1yKp1nO+lNP8Vm7myeCYBYkA7H4FHmJzezuBENzu6rx6GqhWxe221NMExOaM6aWuxxZee55M1S5VaeUISTHPKrEtW3sXMHsbShEOgSd2pfGUOTL+uPbee0LjGhxJCJFpc3LKiDsyCTKVZSnf8FfV7Dp6rJ8ZzVyrh7VOzeMB9nhfKnKzru+g9ZFEtOO1uxdZ7fwqiVs+GPsCxRxbloqEjXQDUTgXZT5lOirr6db/Ot0AGwbZKORmrPyS1c6eHnbMhIePU6db5M0tobA+lF0Adzr4HRp6KLbNV7ah/3+2mAOWeYADD0rHYSeXibBCvEJ711OV/2goX+ONcz2j2Z+21wD4Z5ftzASbUnD8PD1K9Y01xKwp69a8EcxSCJpb0BrkqGIGtUk5zbVudJ9mmUku87wvlKDY3ggzFr8SSiOrhOx1XW3jNdVKdeoNwDyhgockjH3ySSagMV1VZlZJQfujJEWE3eo3zi93UJN1sB5pzcom3Myw65cwYx1awuSos2zYnJBWxYpARETmsP+Pt3drktzI0UQ/AO4k45KZdVFJavW9e2Zndo/tw9n//3Ie9mXGzu5O27Hdsbn1zLRa3VKpqjIr40a6AzgP7mQwLlkl9aqXJitlMBikk4TDgQ/AB6GIwLmaF2bmU+hNxIqjYEbkzGSFV1K13GaJqc9Nj6uv9ThFUXyjo+dbn0eBL632NbhitAOEE1N9khavFAqFvq94wXrl9+fbrA4TVi0pL1nIVpl0hOF1hru7YHR17FhZQlMeYUFqz2Y0namJ6+O61JtOxJDZtyc/5NkPCTNb5tokOrvWEypm0h3Xsocmw2k8QMeffFfbtcQmSuqdkxHK2k/M7IxgJ9l3H9Uvl+f/cI3c1d9W6Rl3FglW1dFv8DIZABiZMAwgYZJjGVopCpiSF4qJUt5OyX/BSHlN5OalZtghIATUWpXjujpNIZFSy81GtWPURLhbAjllJcw5Y5arelSRbsUGLvcyPZlqs4yYLo2E7XyNdntSMUWTFDtijOXZmD1jzszO2TOZMDsJ09gURtUVltxipeoLRKlY+4WVE7U9GTGzjOFWYibzgc3MVdVSNrPp9p/Y2IkqIlDBSIKfFI7YlCLjfswBuOZhTY7AXNVOZZDfd+U7GaWBpPTAK1c/nssJmOXdUAk51STcccGumQSnrtyse8K80PGIQtP1fEUvyfdP4JgYp3yx6AuyP+GkZw9hfv7y1VUVM0sruJK94zSyQkxnQlXkDFw+dwOkxDfD5MRSEbqJs8eISIx8RB3KtcEOF2ihzi0qj6Zzjv7Lyf1MfzAfBzMfUnUNvKY2nNlcowRBRhMs6ZAtjb8qvHUEoyhN4JF4wt3VCJFLdICyQ0DZIE5gZg5CVNihfATYOKMsqYB46R1b3l7xagJTfTKQIl4CciNpAiGAVDNEFBYKDF0WeR9zLpjHhYiZ3S0rOXRWx6Sq7PW42qXUnZzgXEodamc1stJilwxwVzd2KqwNJTSuycxReH8cCmYBlZgJzMVhzgVyipCGJYsxCTkJeYAbs0SFUy7FSQTS48RhhzEJxNmTaTJ1I0Lhzzm+0zlgYWQFKz2T2rlNOkEQXjM8KvYxrZHu4wR1KbZmqdwpV2BzrUtjcM9wZndFBWEBI/IZdXmNaUxQiLtbqWMtzO2FXqWsPEyjgnFAjEwgXk914hacyfz4eQSGcLJIy/gTKbn+Y32jTJbIEWYCiqE0MoGcLThWTAmv/ConFBBlaRzj39MzDxe51eWcV13aD/mc101NIiBwkd7jtc0JbslMiaY1PxQ0kchAY1ikco6VwP3EA0SXocGzy04LGHyKHgAzU2VCy6o+Gunsy6JM5tlydoNZspxd3V2shI2ZC0k2Sr2iApnRdDFK4NH7UTULsXV3Iy8rM7EzMzwXiBsAczBkYXGCkRFRAX4hpYQaRGCSSYzEQcRmDjICE7SYCGVNm3LnxjBT9dGS1rBIqYEgGnWzOQViSKk0UVWQcGBAnNWdXJQquS5JkJwzGwciJna3wggHcjB5HqUfMFUC3LLDKaMWD4ADk4EaDntPxbYjhyMLMRGYLTCbwbLOgFPOBqHCs6Vq0HwMpR89SlQbYzTcrkzFS7E81TgnX5XfmtvEmTuNB4W2dFwkQIlqGLt2aCwB1+L+XJk9k8FUoo2jIcLOChAZwGUOYAwKZ8+l5fHlOMu/Vwz28fm5jxXbM8yhrkAzg71ExCvqRBXfpQrQWLEK546SVwimpGLPrl6nMpPPq8PPrZj51L32hp5Gzidz4PLtWilkKHYmMaDkR9aVSr5kbkQBoicqrDoVs8f3UVxtrllwrlz8oot1PSvNFPlku+weOwAAIABJREFUl+iUBatmMkMpnEmK0jQiEg4iTRtEHOROqu7s0cwlmjoFChxExC2xBziESjECRWpCqfMwMDM7sQhBCGw8WncjZmwQBpUXWSZaSbAtkVMJ4sUMMYBQQGIDk+VCkjD2DayTkCnUqiVA3UiKAUNOnt3dmZ0hYHbjCp9Jjc26F1I0OFtZ7/nojhX42UgNmTQbqaq6MQUWEXcZJMboYBEhFnVnFiEChyEndTbNQu7sUIFnrTGOqgdr1TVK2+fZIuyTWzS+o0ss//jHBbA785dPTIOZUX7UbgX/mMTSGZavTxcHcJTYonp0dGann49oBB+LKEcQ4ui9X578HOU8fgOcOIbTdin/E4o87jjWcxkAVF9g7kPxbE5Nr6D03iz9485sqx++0vrsxtyd3YmFmZIZkZMxGZmWsj0jH1s9qNFH3Ozvsp24S0Qjq47N0KmTA46SN5ezqllKuU3J32EqKraSmLmVhBQ+0nSKCAmLWYZ6RSFqgMkZhXwKgIEDk6CsMcyuzszkHFhAjJp0ReYoyxkRgaAuxo7CceKlAgpcRs5ExGY6ghiFygTkGbXNfc2kJqLaZAVWojPuTkFJC7uwK0qXgnHNMINZduMYFMeyybI0llpOokrrpm5uZAotZhGYgR5jUqyZu4tI0zRDKt3OqKpWdwCROHkSt4wyFW3CUGiMnZmZeZ4ke5RyFAl/0m4ZX+topDz51SQYRykavZuymZnXDMgjGPHUhaeo91nqhlPpTwivdUkMlLaSbJWDttjUpWb4uoswye3lvif2F+GfQbNze6dacIrTSXHWH5jotI3vrG/k+B7Na3LD0Yr5fuQGT22TFXO5v6BNyrBshVPJ3X1WM1qstQwP4w2UMaNCS2Ohc/GhPr5dKVGZKlUxsxvnI38qSFHvyMeHOwqikXFsYow88lobQSQIs2pjnM3gaizBkiNIgUHca3cX5sJk65UgwkBA5tIWseTrBYiPuQkgqky95CNAXvSBOwTubGA4GSrR53hr4mSzpDseCxQIKKm/UFVwFCE3Us9CBCWtfBsgDhQ5FG0LNZ+4IcRU1ZyZCEKUeYRR3W3ImjWZUypPr3RiFDY4MzcShqQlmTAQD6VkwQpzHkTEVJ2IoeWODTDP5K5WQlMRVMw9VNUyD21cQBVzMZurksu18CkLaDJt6v7a1RpsH3LHPrCVyvN5snu9UEBB56aTEl1h8/5Ol/igJ1j3z57bpU007Zl8vuNhBf8rFg2dn5yI2H0yZ/6P8MWoWawJI1STK13zMT5vDIijtyx6acvVSf6dlMvxR5eO3qX6O/vWZvy+zMwokRInIilrPOrkNjOpZQFk6vDKuzuKh5CpK4zZC2NMjV4DJSyVHCKAhsIwZHAmeBAnMmcGOyPGEotiGTPeABeCaSmJZGk4zKx3IpeSYCMkUijyGTSYAVx6bRKRiDATcTErKMO5tHQiAZhVkiV3MmNVdSOnDAQQMqDEBSNnjlQwSlXiQEwwUmi5qsLNsykcbnB1AwjCBGmYMiAihcWOiHxMrRo0ASBnwEiENEvJCgxBVXN2s1xS76564qhrh/NVj+ViIs2N1vkxx3KNp1MlKmV3oS/4WFCJnfnUtb/UFyWSVpaA5NcaxX5/FYMnDJnj/lmZzlGb+HU+mjkcU4ZEPuK+Mw/gajr+k9m93+deTkbvIwBX9jCQUScqUGAxcqdspYkOzExGw9zd4exmzCPM+R0U+NlrvnTC64MY24Jf/nzuImF6ZFbpI8okpJqdQmAy9UaEFWbmMGYOIZQCRfVCRgF1C17mJKsqS3BodmNH4fRnZhWCi3kpijU3IeKcPQQPORNHkMNLj1ou4Tgu5driUnPOUSK6zGw5MwtLIIazl6IUNjbLRGM/FfaC7kWWTEpqIGFnCcEM6nDPoEis5KRwVVcdxocQeOITMIAYQiSM2aQtuYWJmQRmipK2W5PLNMaGh8QguEKNS4IJuzN5YmIHqRAXu6wgTjQixsCR0SaE4Kcr8OUifKmJZh+v2NpnKMzoF82tonEq2sXPn3bSri6ME9paI4AkZfElczackTpMcainfJ/LfZeHndkpfkoQQ0RUsyindF/UKgWS8/Oc4pvjfVbUiGsE7rh9t+ze77DVhZRO9gCgIJ58zF8tPhG514bWFfclJyclNOB8OvqPrhIfHdWlAlJUutbJjKKrRNmlOsmdCq86Cpl8KZY2oqAEIQosLDXzWuEBpWFZSVkGMzhItTtIwObuZKwGhykB6jAPgdgNQSxnaSJAmjQEChS4pubVarQQpTo+zJEDlXwWMXcvvZggEgIf65vMyBiqJfpDPLYuDUE8OLJDQaJOaqqaXKKbgaHm2TQlUjN3xEgONoeZWR4sJzA5Sy7E5ApXLVG5giIPw+BUCiaJQWoKIiEPIXQNMQW3YpIQswioCaQg94JAGZMbwO45lUr0Ezj2qjqYGyZXxWbaeRWLGb960plyP4mfYDYkexoGugpDlHnsJbmuFnYAai48La5EFV6aIyZXLa+L05+srxOYVc8wRpIwq6VGgRrd+bww6Nidp5ytVl+Y89iFzmcsNgDG0HF5pOeO0p9ouYyDKQ7m8fXMN3eHar1PQiGpRQmzEylUnIjcTJ1rkNVLXHDEXqc+wWdL0NM6qJzh3JwhRkDF0dwzULks568BY/hAVccFx0uPIyIyuLi4eyQWBColS6WI3U2CGJDdofUu1D0SaamKJSZYBgg5KZGR6kAk0V3JkNXgknLjFEKAOjPMUGyC0vo7clQkA4tIG6KCmM0sm4HYQCYiRcm5ZQORq0Asl3xcA5iJicmKVcuBEACQuTrUWOFZvc/ZhpS1IKylVqCwhrtqTkkdJT7iMAN7QYVpDouAvfJdKZyodHEGmiBqaEMroeO0s0KEzGyEUELTMDfmEkcFOUoPP8YT+gVjzgGAKWX0TDVM6PXZVkTisuLpTH/NzjNzeUZmplFyvEgJANTqQMal31Dw/vHqANyVRoKkGvctk7Y8Sa/h8KtS/pQrNP9qjjCezc05Y3nRZUZ2VSeWnbWMYLrx8tVZEaKdAR30w2Mx8wWhDkXYCVr3c2lpWoxeIakMilBmyXrk0aFZFvxs8p+rsEu/unz8DuaPX11j5hY49KjB2by0FoLUrrHuLuRBqA2x9B4YR1ygXVOlbGpmyY2Js5pDTaGWRnllluimiUhc3FRVmSjGuF4sg1qhDWnYTSSygJhggiYIMwtAkUu2SpuLyUUuIhBWNyi7KpG4GkUJ7iUIXgQiZ5IAQjNaE67Zs5k674d02A8pJQOVnF4zs0PySjleAuMwS2XexUZiaXqfVN1Mlazki1qZk2ZupkKBgUZCFlp0YdFISpHAzsKeZKzVQo3RVCuMmVkE5gUqHl90yQS+eNEfBOymg8/MgUtRuZSfS7Pa6UmExA0UvdYQnghn6aA0J+7wmnJHZREj1WMYpCb0Vh36Iffnu2+zyXUa9ABKxcTZ+W1213V5L3p5ftjc1JrhJOUq4X/XeLm4gRM1CZArYESBR8pFL0Jq49tiMAJq0ySbbIpyL4CPQU+ZVPnch5yexWTi4kRozkXl2v0ed54uWe7usFL4g+xGJVBNLMzwHAAmb0NsoogQuRMVjFKAmorawJPD1ASUUt73h5GDiolIPRsbOTiFRoIRyChw7N2NUhO0dXSgLNTGBiE0wiAJkSU07q4OIg4xiEg0GbwwJwAAuTFXIqukTgXUcJiZptrsFRQglBWDuroNKR8G3ff7/eGw2e9TSiV+XUgtx/cJYQ5BAkOzZz0Y2WrRdaEJcCbKcAcNmpNpgWenxtvF3AvwtuGuaRZt3A/J1MHUo1RDVoqAKXRaUn8IZuTkbrl2O5lDBqiLyvX3Pe482X/mT51N1FIecXaGcomjoTGd9+ww90v4xaaJNw2ytIGcbqG0WBw1zuX4/89sgqMjUsd1Gn7laYLbyGg+swKASxMG+DPlxUzKb9pD4JIIRiXmMjLuqCsTm2lAsWbEML7L0WwZ81A+DspcmjOjY1XNaCJ64iw+SRtmmv74R905WgHugTgwtTG2TWhiCAyYVYagImjuWT1lk1By8fywHzZ9n3PGWILkTOogImFn1lIExCRtDMkWi9ioE1gaEjbnnEkCx8LV7w7nIBICSwQRNRwtqkFLQn+h6WyEKZBU30H7lK3XQuwQKKsNaqrWm+33/Xa32w3DdrPZbPv3m01KyYkBVrNSHlkKMpm5iRSbQKaq2uc+55wXXReaSBAJCUkNZpZVs6OR0nvN4E4ONw0cYuSua+Khz3AX8l5Rcv+d3K1yPrOSE7xG+7Nq9Kx5wJiCMYnEVJn1YdnA6RJy9tVcFGhEf6ejJsGwuRyeXbGiMyemcc1VrR1RXOGlMIaIAJ5ahXiFKY/Bp6LTyrWfalz9xF1/6DlcLd8DCnkpjcJet2oPTBqn5jeSj7bm/Mhy5ctrf28Vc3lLdIrynuyv4zMqsUgdqbsIBCEaK4nI1JmYxkbCF+epBtoVD+hMp1y7+uW3NvUSOXug06+KocEywuNEqBFfdoJq4ijLrlstFosYIhNyNvIgknWUMxZzqPk+ZSIa+n02T4ZsrJqH3Lt7NuNQ2ujsDcjZxCEcJVBD25t19+xmfWe+Wi4zUg8sIjRDXAIpF/PAVY3NLHhwd1U311IxpOxsAWRckuHJsuWUkilCkEMa9ofhMPRJfXM43N/f379/7IdhtzvsDsNut0uaicRQpUkkcmlBSy5CTZQQggi5+VZz3uwPoqsuLhoxI3VSiHpwmIO1ZgBzQdADSyPhbrXe9tnkYBx5z2aFN6WU2DGRE4TZGRUrKWi8qmoe3Lv5uxPQBybh9HKvvuj5V2em0CR4o+zV/xfqCbrWZ51GG3KUs/GEtTAT7Egltjm6GjRDXueSfQk4nF/lh9tKuYOP+SLza438ITS7raoNfeyOgHG6uZfIzXQLcP8hrJi5fiEi9VLRVzczJ6pNThReygtLyW8B4ciB0lAQepETg3oPF0/5fAwXL2BulUzHFH0HANW3PVFnk/6aaRVyd3Mv2RyliayZihqiNE1YtE1ggqu7uilijSWBiUTMfD8kJMtGfRoANhbP9jgMh8NhSIrSbVI1mZM5k8QQAguYNKXb29vnm/3dzf7Z3c160S26Ni+7LBaUowiBgxlnZU5EhKGvDFiu6gqUjsrJ3fNIRKZZXd0MfU7bzX6Xh11KD4+7d+8f3r57ePtwv9/3/TCoupozs0JzzgX0jTGKSNswC0lySdK1sW1j27R7tWEYDpTdF+ZC5NnJRcDkimQWiB0lP6j0DPQ2iK9Xt0PSLQ9AoaRi2FRcS0QF3jZzIpv4K1Q1pZSGQykBK4uBnaqGj25zR+lsjfkuP6/907hUtVUD5Mxxm5/fZqifcxGrGl1lB3vlyHR3kJQmstOAnhr51fF/l+3y+KvlVNPJa/JLmRFXw+E8dukBFRYhK5nfZdbSnwHuxUyleaVDQanaK9WD5eNErDkSbY3Y8NMnvPz76pFPfTVTMVdR3vNWngAxCTNDK28TM2pjCiIAXWxijGTqrkxKdbWXpMi5TwozmKV9OmR1GClxcgw57Q/9rj+QOQU5DP0wDIchO7SRpnA1sLrCDym9e7hfd+3zZ7e3t+u79c3zu/XLu2UbQ9d1gZFTVu2ZuQ3R3Yt1AKBEw604azlrVTHs7mY2DDk5Hvb7wfVxt/v2fvP28eFhs3nY7O8f3w99svIemKU0ZiYhov7QM7Mitm1r5EPKRjAmlpjTgOzRvRCLiYjCEjyDMoSzmVCDQByYBRhcjcm7tlmtVpthcCMpWLiTu6u5GatnUyplj+xq4ei9jv+WyCOPuuh75zdcm67zt3/cP/47xrOnM1w7JxGdkf6WUrtJDxLRPNdkJF1jcuSREIXn9sJxeCcXJKLvq19w1QsZ/7jqHxzn3aiJLiag21RgzTX1eT6yH0bFTLNWT22HqYqcHEZQrqq/WDE1k0qKzXkUoPlNfl+5ubpNyx09icVMr9Dnx4tIF9tMCSW0Saj5vszC1LRtE9hzhjpFIcruykR9v9/t9hkEsBqlpIPSkFNST6pp0M2hH3JSuIgkUzM3Y3fauyMPDHF3uA6m4vZW5HG/Wz+ub9bvXzyukn6ybuVmfbdeLt04pUQeLFjTNOqazOEqFcRyd1ernX2yZVUdzHepz+r7/rA5DO8224fd+12yHti77cl2fW/ZDS4ixJGISMaKBDMeAAmRKdkwaB7MB6MAi05Eckg55x2TE7MHUkd2j2ACW1mw3aOQQVVdGg6MQKxRqAnYD3Vhgll5dLVRTLlyXY3KvTxFGfOBVX36qrzlKzONaL7MXD3DufYpP5w+zlksXUEBzjbZ5zhJpZkS3Bw6zh7mWXasuxs5F1Lkj5kz3327xAfm5/TpjxOUl6b7nJ7h6ZJ/4hKebd9bxZxycwAAeYVPZm5IGVlZ8wUwp9KMWNlZSzJ7yaNACeth9MDthEpnLK55StF8AJd58ngKlU2iEEyc/JrdbXrLgVgpILSwChK5mXmO3LBYCCLszGCh7GoemSlDHLwb8sP2YAaO0U0Go2z6uOl7y2owgooMQzoMg5lRYJZAEsxSSZQXHwKVDppqbq52GHreBTcT8q6R3WLhHgNFIc65Bw0sTSFqJSUAeSw4LEoGAJhyztt06DX36vuUB9hu6B9328GUBVFoEYJyS21OwdWt0LpoNs9Ddgos7nrwQKTaFIo9owzaKziE2DjbLqulLCLStDnXx5gZnWshysvZJLBARJNlNdMgBOZlbNNQImTJMZqKYuxMQczM1axQyqcMNVOQOMAlid1K5SD7hyGZ2awopAsgcgUBJiNb5NxT9lNg1AtLgdlUQEAKduTRAqrE5jWeHaxEn7K5Za4sVj7RhgClWgITNanXhiJ1EjFBiFHrCSjDZczwK5y+T9/rpZF+HeLlaglWtYFxBplZrRioecwFjjki5VSwj4LT6SwK5idOV3mM30/FnFVPTPc5KWceTc1x0PV5WUk3qzC0u1MtK6bagIrJYXppe7p/vAvBJDpnMN782+mrAhzjxLGcrS3OProVVFN+VSgUSjfyZGBQZpY2MiibJxYjosFMSMTjYZ/3+7TdpawaWjhTNusH2xySMiAiIiFQy2xM+37ILOYM5GwmZJXkXSCRmq5h00KClVIfhEzx7nGvilWz7MKmkaBuoWFlOri2CIWY1DMK5Wu2HENtsGicDzbsLClwyIddpm3qB9S+GgxaElNsmptmpynDlDUPCXSwNLQcc9+TMLIdemOX0MRIInDLruIZ5u45a8pZwB1Jn0rbgxw9cyOMrIVoPCM0xESueRmDLhcH5bZppLfBE1hM4WxkGtihOoxTQFDrZ5N6Ng0c6qyeTSgnoye6vI6rt6CyPtC4Iup8qXIvS1z1TrSEuAigkfrWHVoyn9ww5l5YKUb1mUkCIifClK1XbUoCuVt2jseldCz2EHY462ya0kT0IKj1kE61h9EHtcyTW42U1/hP0R1leEpUU314LC51dxmxFK/e37mhN30cz3N+xR8Yi7ks1qh1BZX9esy8pFSrIkuEqeR/fswKubRlrhqQkyl49scHT12LM8+0vbsmHajW/iFZWdqYWJfd0t1dKcQAWB4SIqvk7eGw2e8f9zvisIhgLuVmFhopVYpcYJ0QqGsjx0PeC0vKKZsJQMyBZbloI/OyWzYxSmGwVYohOksaNAU9HA770FgsQh6IPIRGLQOi/UBEMcakiYigmWPIOZeGODGTD4n32mTwbmgVbWgHV6ehWyxvFzcZvO0HEz/ktO23OS+HQ982jQ5a6j+HYchb1QRuaM8D2pDdEqfOozOcKSEj7eARBE0D4B5bd1JLLQVV7SAZUFgElk2TBw1EpJnNycFTg7Qy1VULnwUziwRILZ0pL0hRM+LrokFP58MdrWya/TfuP81K99nHMyzZSweHI92qeVlRLzgipuP9uJF7YfKZUMkrG1/7s+KbFxPk0qv48Ea4fEKn9UqzNX1i871ynmsRmKtz7QdTMaMNerHfdSy78CkAZoUuwEsTbzLO7AE4r8j46EXnEOD0q/nHM6OGqPDaX4ydplQuw8ikX0VkRgDPTO7EIAY7Co0uwVxdSyuCzf6wOfTvd9t9yl0XODKJRY5t27bm+/0+ZYshEnkyRZBlG25VFm2X83IYBnfPOQtovVqmlO6WN20TzTyKtDGCGUBgMsNh32+x0SaGiCaQasj5oIHX7QIChx/SbnPoV6tVn4aOl9s8LLpOHMGgg4ZDFmnWTkFa6dodJ1ENHUVp+t5v15w8J/Jt3qsbxcayNhTT/qC73B92m92mHwZkMaY+GJFaFhBHksTmqtmGGIidcs4M5JSyq8UYVp3l3l2INbggcMrG8EUMbtlNA8i4NJBiBvmMnkFEKBQjsNZeoq7/EEfJ2sMTUY+nt1K/UyuGLuWKtLa4qYI0JZWMqIrNG048IaTn0jYOcdIfZx1LaEx4s1nh+Hx4U/OTj7TNvj6cqQfItJ2ULtbeJddn35xv97xw9Kkn8P1UzFljl6ta8+yqRY/knJnHxj1ENMv0JXbX2r/mQ4lxT2gcurbNrn698P/yCjRrpjEn5Wfm7KpuUDMyqfzV4gbPPhySRyEWtpCz7fr09bfvNvsBTNRGSCAOTRfbpgOwXC5r7/esQUhEQhOF0LQxpZSGHGPMOQ/D0DTdkogYDmq7tmmaAnc1Ibrl2LVEsR8Sg5pmKYhpyGnYN3d3ITSH/V5VWSRp3veHGKNL8EOfBt0dBk9qCgnNYZ8kto3wYJzNQ7dg5j6rtgBxOqiDQOKg9c2Nqq+6xf5xa92w6Dtp4i4dlMjJjWCWh6yW+36kjIgs7k7MRjZkGyxQykLcZ3UO2VGCLEwkQqQHVY3kg89a25s7QTNJKNSCo05hZgpTpTVQfSX3uhacZXbMhWGSlpmgFhLdMfhd2TyOdsdckNxdzRhwEsPAzEYk5HmEkP0EiZhokkeGEAaRsyNPDd6uSfRUnVRC9iisLOPBPnUwHw+ea4vvonFmNsrRihqNqqPRNBI1lKz6y7PwmAns85OcPoG6fW8rpkzRMz/wQ7dWOES0lOSzu1bOfpKioa22rHYivhqz/oA581F8d9IyH3WaZrxNxYSpmVIcBTnnNHZcLUlk7k3TgcMhGUtshIzQq2/7YW+JmgbMCG3oFqvVqolRQOpYNJZSGobCwWTMTGwJZkjZeiONzaLtQpe7GNsQQrFrpGk9UMpZhBGlgQhHJ9IMZ3hGHtSgy9UNOQ9DViuJxZmYm+XCc4lbg9W7plH4drtJSQfNYE6Wdoe0zyptFHAfwDF69ruXL1ar1e2Ll3efvMiM+/cPwz6Lm/dp9/C42ewoSO/p27dvdtuNWfas5plMC69F6W9vTGJcYucuMRF6RRcEJMSsOWcvCZc29FsApsk8uEOTARBhRxYEY08wc4pmqnNy37qNJTzODh2jQpNemOuUM4uDSBTGp2vYJCrlX/Hix4/0g/6k4J1a07V9yvkxk1IgK2Rbcxmcz0878fu4UnrTyTL/EZq/es7TAXzsB5V59xh0O0nUr6PxES6/yBU40ZsO/MmO0nfHmQov/zgOc/dADYAQglcuR8p+nfoUT2fKnB1z9u+ZBJz52MAVqxiAn6JBRE6BBczGoGTq5MQc3CmpDclBIXk+mAkvqYlm+ZC8XT7jGEWkiYFjJKLdfr/f7RoJu0OfUjJXZvas2U3NehtK6zJX7AZ1Y3JuQ9utuuVyebNeLlfdcrVaLLuU0mbzvt/utnlIRusQDjA77BrqmiZC2kGzD9p0q5zzbthnk6wMd1MnaZK7SZui3Qc34r3EQ06H3uV2/ZNXr+4+/XT17LZZL9vF6vXr18umZbfnLz/77NWrf/qXf3n3+P5gO+vV03Dw4cCpCUQkbdvs7pXMNVvOAzPHLi66ZdM0wzCsVis8e5b3fc45u4e2w2KZbUimTROVOPVJ3cESo5hZSinDiAUw5iAiIMk5jz0pvBYl5JxzDiHM1/Cy5mldqK5Lwpl5W1bpyiM4W34ufW2anc3NMfY5KgcY1bX+dA2fhGouiuxkI7Hr0U8CqBoLZDWJBs6ofTLIMKUZk38vksqraI9dpdHT0zTc+WJcn8bIG8kO4qvJAT+EozQZL/Nn6Rdjms9kZhCQ3YK7O1mpVGdSrc2baWQOdLjbkRTyqe2qEplvH/jq0m+a/YoBL+p7quNg5lxYsyGMTOYGz9kC0aA5kTQSmsWKF82mP5i5d50d+uQsfdpu967v4LXPWBNjubSqljS+EEKIwUkkhkIoo4MbGYMzfLM/JFMlpShhmW9i/NHPPn327D9LaIbNbv/24d23b/r7hyEPllWJ+3cPq5v1XduBxTCEyN76IXtDQqAQm3fvH3bb/cHsMWt7t45N8/Of/fyTFy/Xt3erm9sscUNujbzfP7x99/s/bjZ509NXX0XIH776/f3rNw7d7XYCZ2bNuWma2DTmh/VqJYZhOAyDmBkZHQ7DMOQhJ3WIiKq5SWykaRYHbobNIR22N3fr1WJh6v2+H8xBsUx5ISKREJxIhKNp0lntCM7skVkbCSrZX45LG+fMep+btMXwwZTGDQhRSd2y08W5RnMAAzv6asvDZj2lz+fzeJXjKZyskGnOhdBo5oqM2MtkNFHtJnJMpJm3kf2QPD+JJp/rF3KATPwcxapJuz42KXHmwg3DdvoMP7J9byxmvIHrztHcHxk9jsKcRSPiK0VoSn8/gIxRyoPdHBfgFtFJredTbs58/fnuN39ya6aF0s6rh8lELkQCCsQ9E5O4sTpI7WBIyoOhz8P2zQDBdr9zzX3WQ8opZ7iuukXXRmGODWKMRNR1Hcg2jzuFr9c3TdsmzUboh8GIA4VE2oSGg7hbdj+kQ9q9f6873KNt4xePP/7Jz3/205/97ObHLz7/5U/+SpF3w7A/HPbbYRj2+33e94OpOqtIVrgwYDs4kn7yfL0GN90NQvx0QYvnL1ODzz//gpJXIjKjAAAgAElEQVS+e33/5R+/+frh3VeHXd+F17uHP7x+rcbIabfZ0yHdSrsg130fJSyWTWCGaRtay56kbxYgIK4WMR3cXULo+z6Zisi7zbbvh77vk/pyuby5GZC13z08vPnm888+/fnPfxo5akuuGIwg4iIq3EiMIHcCmVoqap2IS7S/1DEwH8vxGTQ2z3H3KxUoRKTuATIGXOdp3JgrpcB87LvojmkCF1oyojEZg+DsBCcB8nidyi8xntlqhAtUOhAQg5zZLRNK5BzmCheis8gRxmpgZtaRZenYOnHEYsb+Sh/ZyuFHRXdsFjS/ovgRPKI5JwaXGyyF1az1HDOtfYJ4jpG+afrjh4wozSb2WYMFMxOJIqHw16sZzCvwWTOy66A/asJcve6l7zPfzky+p+CYCm759K2N7qbAhmBICsDcxYkS+fvDsOnzw/u37969EwIHSabb7bZtFq9ePv/0xWer1SpCs+dGpOu60sbwcbdVRhO7drk4DPndu0dz2mw2qioSYmy75fLm5iapUiOhXUgjoZO4iKGRLx/f/vbvvgr/8HfL2P78ky9+9cVPP3v+6tnz2y9++bOb1Tpy+O0//fP/+Nv/99s//n69XP7qL379i1/9MpP+25f/1ob413/5H//w5e9/9++//+rrr3cLou32IW3pf/795ps327fvneVt6vsXN5//57/Ot7c3L5499MPXX3/9dthH511K+fXbhWnUfNMvV20jjCQpOnVB3m83JExEvWlshGNg5mjGEqTr1Pndw+Pr3/3uftc3j0N/2ATHt9/s7/s/HIhf3N49f3YrHQ/wTOwSGDAog5xBhBDYydiYiH0iNy+tvsfFf1Z0N0EU7NA5vktH0OAE7ygL+vzIY0bKfK06lZdpv3L9hjHTcTNJ+5BBDThBjMm88IzPgdUq0mZTVtt4qvngZ4OZj/CClGsOA493+LRuIruEjelk18lv65xSO9s5/R3+hLDX9YFVXXsZUTqhViWA1NStqBg6NViemv8f3v6Enzx1Bj8VweLo+diWCGABExORZdNv370d9vt2tb67WScdVPVmfdc1zbPbmzY2h+2mZ71drVbLLoTAju1hb3nomjY2i+12//rNm7f3D01cvN/sCjPu3fP2xe361Y9/1C3bx343eIrr+PzT58tnawTbbLebzQbkj6/f/eaf/9ff/+PfN97crFafv/pitVo9u3n25g9f/7e/+dt3r9+8fP48Cd1+8mqbdn/3j/+Q++HrN/e/+6d//fJf/v3N/TvvJDW008N6uXpGzbpdMcvAMTbdsluEl3ehCY+HDa9bulsf7nebzTDs9vv7R2z3B3i7WmfL24fNTdMt2m7x6XMAh8OBVFkaFwkthmHYPG4AwOn53c3t7f/14vmr0MT9fv/Vv/8ryHLaf/P63Wa3H8zbtnVpBqDUZ1g2dw+BhSSEYJZduERzcs5FnBTOxEWo5XR5m9x2TFpj5nec2d+lwdfxmJkQTr+9bhrTscgYNbHke7fyIGdlC5CSv2t0Hr454tN+3IMyGCaMEbRL/VKHesExPA32ymBGJXJSHuWwa8UW87HV4V2buWXPn6sMcvzXx3czxqq9cgv5mC1IRKrnenf+Uk86v3zQYDn77dXtqQdx/AgrirK0aqjlmgYJMCUjkEGI+yG/ub+XgB+/ePnixYuHhwd3v1mtG8CHYbN9QE53t6vbm9WybdIwdIvu/fv7wBLb5u27+9fv7vf9sNn1N+t1VmLi//J//xeDdqvul3/9H+4+ebZJ+9f331hLr37yqr1td9pzfrbqh83bt+u7dXo47B72h/vHb3fbr/7h7//xH/7elL1P+fGwiq2C/ua//+a3f/jD+vnNb//wu9/85jcraW2beZ9+8YtffPLs5SC2zPtFE29MWnVyX8bGwe8e7p/9+LP46QvbdV/8p7+87fPf/D//tbmhV89ftq+/TX/85nnb/vov//Lw+P6f/7//9fC4e9zuf/xXP+OmTZv7RmIb2ihhvVgO+8M3f/jju9dvU0ptg1/86i+WizsJ3eNu++WXXzbtUg2HbMP7reHr5XI9ZCMEtz4rRFw4iIgwzEpGg5RMN9RKMZm/srMlrciUn+oXIkLNsiV3nGmQo8T66cy5hDyPQlJQ3hPJsQ/l/Z1vTAR2Iif2WadAY4+ATUnoPqbGzMZsIJ76F353/VLAiqcCNWeWS73fU17eywNq5Hrccx5dosp698NsH3gfQM1xhLnDXYiISpMzV/PS7YnI7Tw/8rtfev7vDAY6juc7WjqXshtYogQVSyVuDQUFZbinMHjK9u7N27TvHx8fichud5+/+vSQB7dh2bbrRbcQCQQQ2DQQiGn7+Pjm628Qwqvnz6Ls2mUbY3zz7ttnt8tv/vg1r5pXL5998qPPH3b33SpYi5vnt9p4x8vV3TqQ/Y//+reLGJefPXvP7w7cte1q87h9/+3b169fbx+3N+3itmtfvXj+ky8+izG+uLnN/tm//tNqc//YSeyWi88+/WS1WO3zvl20nlPLfLNaCKKbwvyw2ev9w09/9pO758/az1693Q2/a//7z58//2Sfk9JhPzxfdD//xU8pqT72+zf39/dv333z7eJ2CUPbBDGYprAEmF6sFukhqND9/dt3X3/9d1/+N1VJw/Dw8Ha7uReR1e1tCDQcDvmQrOLfTdLBsiMYJzciVY3SgIQU5MQhNDFKOKF6OeahzWugZ9v0Nq/OgZOX7sf3Pj+4lCrO9vC082L7rqaMU0m4k8I37BIKqDRVRj0B5c6S38YO1kQ0/j1TjjZftg0VEPr4wOYXfXrWFLvlYjfT+QyiH9qKuRzT+GLMnctTYQdJbRhWlaCjNCE6W5GunhDXVNi0Z+q4dvR9Zmco334fx8okhuA55JBSdld3zpzZkA82UFrEhs0tD6LZsqYgnnvXQyuyXskqxoa9E9Ym7Pe7Z8vF/eP+3bdvMKTPP/18dXMDfcvdoutIhH77j/+82b//q//0a+Se9RAYXSPeYN211mCA3a5vbrvurlmsiH/5xS9/e/inPz78IVjuQviLX/w8Ov1hu//s2SdfvPrk0+cvP/vkEyJn+JLCZ89fDodh+3734tlnq9UqmLVAG0I2XQR5sVzE0HFKLqT9QPcP/ubty5988dW//PbLr9/y42G5pMeH9998+W+L7W4dxNWe3979+le/er94nYb9m3fvDoeDWdbbZ4GF3FdCOgzIeRkJEneuGHYYDqvFnazbReP3Ahv6UKo2jN0hTIlYJDaRc86akpG3woHZJbqVZonWNW3TNG2IIjKHMEtd4tXpM2mWCdSoPQIJpRBnOuYq0f8URhA6pwU+m0t/yupYax+MXdhMZYpbF3vK5tTaxyERKqeambuPWWZH+6UkthzZ88znvuG8HHx2AOhi/4eH/mTe4IUe//O2apsHegAAZmC5OIYgYyeAD9E7P3X+y8vhwnK5uvNkDKcyMn1MqXd2icyJVRMcZlBLZto1vFp0t+vVs/XaluuU0rKRRpDbsGh4vVyFjgM7QQkGzUKiw86G/vZm9fLmZrm6iZ+3j/t9SmmxXg67/c9evfrlq8/aIctmt3TV/aF/GCyRNrTdbvrffXsfhN6+B0deb8Oubw/aqJLRnbSfr25Wn/34808++fVPf75sJIpI5D6nOwq/+vRzMfzj5l8Xt0tiVs9FDKWRtmublQhJQ7pgDiHyod/+5n/Stw9vf/flN//2++btw+7Ld/03b9rHh8/ubn98e7ME2iE9jw03ixfNkofDbtsfDgfhxaJbRKFm0H6776zn2PT9/uWqu13E//DLn0qzAOjrr1Krqe+jF84gYTUbBmUmphAYHEiJ3TIzLxbt7pDH6g0OIUgIpUkeMPYoGN+XUU2Qm96gX+suQLUxgAEy95jmr34uJ1dk4wL9vdZq4COb+4mwW+1gXnzAyk+EEUU6ZrLwyMzyRNYP17QLx9hnGlR9w4mNdK5A2Z8ylz6yVY6eayk2dEw7Av7PdIMsBQT1CUxrTqHIFgfguaqGq8zMH94urZWPoi2X2wcecbIUCvs3ubuLgMhVsWhjG0MT2Fw9DV0IN21crVbNbaRHa5twc7tciAjUtPeUF5E3j3sdhmfrVbO4WTahDXHxbNkK73d9yv3y5ubnP/vJJ92iJfaHx2G30/6w3937u/eD6R/fvM6mOafGMi/XXz306PMnsdvshnW7/Obbt7tv3766u/3Ji5cvunbZxCDgQCpyA6bnr0Dy7v17d+9t6OAxikpu265bdtQE6zOGPsQQVfD24f3bN/0f39w89j99s908Jn7zVdzvn90tfnx398XtbZfT7n67+/qtPu7WFCUu8XiwvcWDLyM1LGvllgPDtc17aEO+WsTs/Ljdb3b7xpMJYheZeVBTtz4pHL1lJjBLCBFuOiRChgeBKlFh6ooxhpEp5vhOjy/PDU5+csAkTlO6auVMcJqmOI1h0O9o4c5J9v1KmOpP2o5VcjAwg0pBXP3Sx3H6+PGavUBe7TIjhBOXjcqtcel+Mz6wmhPEfpoZcn67558dAJSJ/En9gtlr+aFVzHmddWE1Z4Cp8GLMWCe8RtfZKMNcwEnVatyaS5Cd6oJz6eISAH4KjXtCMRNxTakiB2rhv3FtKW+z7CamWukeKGAg5MEsQ1XhbYiLrk373aqJN03sxGJA2/K66dbLpo1N7Nqua+8WCyG15JaS5UzE2VIg3K5XTbtoWDqCBGqf3R5WQz70n3zy8uWz9fD+Xvf8/uFtSZnZHLZ5t83kh7dvJYZlDJ77m+Z22G/X6zvt+PW7++er9f79++37h1//6Itgw/b+m9WLl3CiXpsgEpnTrvP+jun9w9shfRbahsw7NAvpFot1F7tBEzNFT9Qj57TcJ6S37T7/NIo+X/X7/e3nL9s2hk5st/36t4+6S/vHDWfrooGa5SoGwbojop4tuB3aSOyRuI0hRAkxCMBYxpXAls1+s+01I/shq5INhsf9sNn7Zr9DJm4bghoyuR72j5XNVLhpJDbckgVPbk7CSmzmDhGUfP26ggMBsKPHUbLmuHSpAUDZnXkEg0c1wccZ66WosoQrSgjK62+dYQqj6pLMwFNnhtKYdONcOoHSJL0FajECcaGImSGmqCLJ5BMZhHt1cMa6pOr+HxM73AGZJtRTuKwRGFIG5pOjRKWDWRm+ADa1oJrNIp4rvtkk+sDlJi6UI8rxA+fFXIymqggaNafXWilT+Ng/VACAy0NggEdmHh7Zfg0V8SalMVnT2cmMWWaRxZPrXhuYu8Moi5ED5KGcGYWhn92MOKAkOBiY4O6RkCx70gAZWDVnIV+3yxjk1c3q1fPbxaJtF00j4aZp7hbdYtGumbihTkqLRs4iB2RyCZGXy44ocpBGEJlaYWMs26U1YSWUHt5+8/5N28b7t28X68ViuWw0+VY58IrQxtDGSKKd2151t9uYR4mBSU3758tlA7O+Z2qoPzQhtDEOaSDhFkOT+ptA7+2gPmySNyF0aG2vKtlvqes6g2K305SwG55BQtKw33bLxeJmvRF99myFIENOh81jSrkBL4UsW5YhMtbrKOsuCltO0GS9S4xBQhtCS7TqWo7BzFpGWHR932sIxtTntB+SM+1y5odNP2xt6POQBZ2be84i3BDHLi6ati2NXLrQNGwig+XscI5GolBnDiCCM3MyFE7RwgjqVtkevHbxLixQ6jUF5jjTJpu/ABw2ZhXPbf5pqwDwTN5k5DdzdydwdZ4YlW6CtcaYCc5e3SEEmq1qxcLwmvxxsZWpixHxdSI4colzP0nmWKDPY6B6Uk+nISTnEb2Z7SUFcJ36/2Sbn+iE8ol+2NS7j46gvqpqZJJnPYlAGZWeYAg8PS9x2Ph0GDQmp5TfFN10Ar9fi2Sde9RONtLqg6l0erLorAQCmXuJ7TGMrCSZegOYBHFQ1F02ZEVOd2374u7ms5cvuq6hQFFkHeLNahW6GDoRocqnJOJQIdZsTQjNbSPcwoWCdE2QwmYLsERh0yE71AiBBWpw9+SHfKAoDYSVhtwvmrDd9iTN/dttPySwPDw87vf9zXqxPey7uOi6Tl1B3Lax3+4NtL69C4+bm9W62+5ytsPu8dXzF2qWzB4fH+G2XK0Kk5lpyjkLcS6zFCZCi7YdDvt20S26ZtE11ifkZEMaoJwjudFiEUREKB3ILRO550RBQDk0IYQgTez7PuchhCDEmcQ8xyBdE124UyOiUvP5cP/IjOViwYJO4nq9Xi27tm2W3aJQ1ahb7ybOm0FjMQrAxebAaHhU+1Ss9i2suoOm8hdGzXil0kL6GgHIXHhOIbzrjvwk26hg7XmeccEH5rwN8oRemCO7JWJNXrssnOk7hlwFgY65LY65bUIwdrbL5Dqa4u9ENJ8138UDJHwQifqzq5ja/U5npoSRKUqmLy7MH66z3XA6cC8lKSfHHvXL9McUtJ72n31L5QWUanTPDBQAuqQysbozhArLHQIRjJs2yjJECX0aHjbvh/2BLLehXbXdsmmXXUeBll2z4LhcdBxIIwEY0t7dQVZyz6PAC2DJjRuBRcTbSIXJgSiwqUQRaeDaREmDDtu99gMRxIk5sHE2zb0ZlIRTyrvdwZxiGFLS1SerwOMS7ZLzcNDenEzRSCMcF6vVanUzHPbb7a4LEv1Wgqhi87jthwFc+sJS0wTNeegTMeCGnBcxKiwItVEADJpV4e7C7qxEbM4hUCQ0i0jURGZVDQJmEkEMFIWliYGXQZpMQwKSgnIiEWdSty7Ii9vFqlssWEz9Rz/60e3NTRfCYr1YSkypB8Dk/TA87vbbIdmQInFSC4EzUFt1gjU7FdyUa2PlmfCcl9d9YOXHuCKO6yJNe86OufwhlcJKPoc3auDG3CesAFNDpeto4KRf5jD22bUuI2k8ATcAXXg67tf0y/GE5+r1fx9l+vNbMU5ExCedUEZicK9e7vQNMw9nDuGFIIxwFQG46Ll0PObiJ6chcCr1sUxEcAM7eyych6WjHIjEtYmhDaFhajmsVjccebe/e3j/bvPm/mbVrWJkzwIVCl2MLVHDBPGSuccKFriCyGOMzMwOJyGCMyncLWlG5owhN02jlgBi4uEw5JxNdeiNHKvQEUtyUEbwMc/1cHCn3e6web9d39zknLuuWzdNZMuq2loG9f2eQHnwPlsXu9XCXz5/dv+4220ere/jK5X1KnYLhXtvHAghNhKooX3KAg9NFCYb+hiYmTjlZBmA5oHUCBma6f/n7W2XHEdyZFF3IIJUZn10z+7s2jW7Zvf9n+zYOXZmuqsqPyQyAvD7I0illKmsqp7t6bCxmmoVRVJkBAJwOByK6EsBPCWi0Goxd7fiZlaK11pLKSwkiyhXwgWXQklQETJTVuquTndz6cszAv/vf//9//n7fxp1N0/IWI7W11O0qGZ3nz88r70+n/LxeOy5RC8+XfJTXEgYNSC8G3IHlx98n8RyuTm9mJv3DjYaOHKjMGxF0vvhL0mM7/oF3NLp29/3u7yyL99PAJ05uu95Fm9Ry12Be/tPDB2Jn9CJGCf44RH/dhMzHs8w6ho1ouc9gRj6WgO5RXK0lhewKZ6+vNNNZQvAVhI9OtAP3+adfDMuctU37kxGJMeJxNQmp2RCNYzGjBP1caoH83uvnz9MPh/yw/3H2f/X8WGmpmKzc8AE9+6FKD6KybdGLqjelUyzqZYyRQRgQ2ypRQcZa6uYmIlktDUzFb6u697b2KYtl+UmQRTs+fQcZqXWraOs1dNprVYRmQr3IkNkUyktEyq98/nbsVhB8q5O/1h+m90QPbM7rQDROmpRd1JymLFWt/RhE5nB6Aosx6NPFYAQyIxlZcZk1jKrmQ0PyK24Fd+yrUYNQW0TUWwi0WO4GFFQshsI5ozsZt0F5qdpMvLzXflQa/H89GFej893d76yPC3H5enRp/nz3YepHtaWPZd1sMUhomCgvmk+gBgyAEppeCHCa7yZ3cu5nA56qTW+6a2850qMcc7OjHR4gpcxzDYDUxuIcx1F7QjxTkzeFs7+TwJ2F+w8k+0M/FzM7Qv3ZDgvN2K66wpsARiq45e/zMSh8vU9jau38PA4/5uv/NtNTA50a9O4ofZoZ5SQUkqFaeAvoyRfg4i9NXzY6gcskHvQN37E6DP+Yka5jx/f0uCDMnNYt41oADOL7O6eTJgKME3TZHY32efD4T8/fWrKtefHQ63FSjW3AVDTcvTtZineLN2YPUgvlvKUzDl0Ij3NCySa9Z6ZJBThhCKpJGWguSC7O0zuPk1TiuwJNxM6ZUgXfv34eenRf/3lP3759eHhwdWzrV0d9d5sZsrNqrF3mTlHH8Z1sYwPc/mPzx8OU/3br5//49MvFJbjMTMBZuvyAuRcatKYUja36gkhSnFFRHZIZqhO0On4xCopM4v73TzVWiMiohltRJ5IimkMCRJoMkvLIJxUyWxDIwfsrRviMB8KwFymOt3P04H4/Z//d31+yraq955ZrJjVXz9+PLZ+PLVEDrEzihlJwOGJFQJtbE0vYpEkLEdd0suyumK15ZVdOBuXt3vVW3YMiQycmyQxde5iennkjeSoAOJs9d7mLq48/Wtc4X0rcFkqcDMni0sYRUNQ/vLfzjIrN8ct+3Jz/BW8GABbp1kKe71Vyxj+y1Ymzwylm0GyjRC00S83i3IRdg7TMgz85eu7SaO6mQ4AoJGxwmbCHRwqE6lucgK11o/3h5lZkDPjvvK09I42FxXTwBqY8giYTKEAFTZKnEhqZarQ0gJ00r3S7NyVPSEV81yiupMiDcXNjH5PZZ3ulDm5A+wKEsruzl8+fliBj/dzDdVaASvQx8rsrTCddKXBIgKhTEOYmbH1Qyl0/vff/ibmr59/+Xh3+HA/qQfCQG/BTDGCEA13U4VUNCWBSLKA8lJ6Z+8ng3GqJM3Qu2O0kfVpnoqTLUQzdz+tK9hLuacQPXrG3tnaSBoylcqAwpSzI1s65OpqJ+b95PAetXo7Lu34PMl/uf+Yxc3np7DPh/m38lQZCsksTYRlhrEQsDSaEuB1JdGAP204v8PwXLJaz2ss8hUXfozXn7zIShmQGpnPofwgpQ2oZUuhjsU6aBLbzVzOSfCMG5yD+jNP/Yogd0FkP0/2Xd7hEtk9n/7FvohJyYC8jtY2pav9dHHW2vteGPTev73+/K8wMdsz2n9/QMawjK6Y6GaWykI/N5q+8GpvdzjZSFNDMuJWMcHlVLj+T4kY3Tak9MF3JEWkUwpYgqQCqVpLnecJrfRGgNEPc63yL4tKMXKIsK3gwYvRNOQ/DCSQygwoQJibSSw25JbcHK01B+Fei0dwrgcA6SljKXYgAXP3iCgG5ZBLStHcVO/nFpodhDg5xLmihMNVjZPRhQKiRZekXNf0iNaWT/OM5TgfDs/L8+wozKIghVrLNEVgWZaMMIPLjLTRKEEQs8JCaWAp3jQNxMAKDSyFktKzmlcrNDFLJoZES4mtgjgiMoJJ9UghM6MzEIJtS9MK0CkjnCqHw3R/uAfw+29fzeth/pg9itnh42erh3x6NtapVOA0mv4AEMItoZTGCybVcyALiTPzcx8F6GP+DJDFhnjaKLh8X2Q8ue1Mb+YkzTbTcDZqmdtaJqryBICJ8CuCu+3tROhmwk7CIckhSbGFYHjpLf1ywzvM8Croe+PLb7nks2jeS3ui8bH2gGEId47lNR7q7SfxYwjmPP6CjBJhlowh9rXFlW5CZ09OhaS6xCEcE4CfvberIusbCNbu39xyXt65mU1HJAcSg72gFRAzJRGVQwMpAyHmVKf/+OXeT3l6frr/+KEeSk3O9/NkkxlGGScwkJ1mBozC8RyNrkl69QJg8kr6UCAQJQuZ5jLnFFNx8wogAHejxQguS6nIPnqCmcPdrZoVHmbPeLYsk3hq68fqx5UCJ/MyNsPIDQQTLHq0BetqNk1GAOVw+FjcFK6s7of7udYKlSe33hvAptTaZQZTLdXcARQMpBmzI8c+FzLjULeADeFuI5yeyWQGvWwpPDBlEZEZ0TOkhAVaxrZRtozWU5Fei1NuOZfZ3Zfj8el0ur+7n8p0fHpS4H6+53SYWg/RbUPraWBaf0FbTAowh9KZAcG3ItdpAhNpLyH2q51pxPGv5pXlzerHt5zS7XgpRaQ6ScJ6JjZDso1B/To7U8PJN4IclUi4/PxMvtkrKHDbBOjs3uftY/iiTDUYQ9wlDc6qehyRwg1FCH0fcn41/qJACduyTwMg02jod3GXkQlRVjaKNIA/ZCp//jZ0IQ/KkdYzAEqZFUQkYFAoIsTIw6+f/v5f/5lfHh9+/4efeHf4PM31cDhYDm1Hz0yO4nEbDrZTkDpVDCheplLMbJompCRLBOVmsxSQaq2lzNWLCPBFmih7NygNmfJCYznclXmeW7Q6z1++PdZiCbSnY3WeohfjBFLpguXWwXez6NHmQ13a+unu8HhaDrXEsvpUKlALnKzFae526DEvvVnrrbXILKViWL19sy2ERgaOOXYCM5F+3l2ZfSTkR8gAYOt4T+tABHpu/Ce6QeiZkZSYaTCqR+JgXocTdzweTTCfndbXZc1oGZNbqTN60ApHSz3VNlwhd+QoYrY8VwZq27V4vSWPBmznDzbA8LXb+wrFGOd8+eTiyD3u3ksKyhkMyV32xUafHOFCem3LMb+Z67rocHL+IT83bpoVG5+/CpG0U1/yzMHZs+3vpM/ez5/sl3k1yrsb/h8oR/7BkDR6gyCHUxqS1mWRJASNcOybz3dyevmezfnhrV7BdTpPviu3qGfMtWZmZqAYQj1bUx4+3M93d96xPH1blqW21dzBpNV0mlmKW68dsfdOUMzsMgFmUyl1bOYCbYRXULWiEtk2PUBzjmXMc64wwykluoSo1eZSDodaq7P3Ung/lTUzl1O0ZzYOh8rcJ/MCjTZPHLq0EkeySHLj7KSyLWthgQ6VBQIzinmpxWY7LmW1tpj1HgAUSffZSkSMSJ6sKmkoIgIyQdm3qT9HF6kAACAASURBVEVuaT6AxQGEkskUQhz3JVqoh1JSgpHMTMKtEJEZLUqCDrcW7fn5ubU+T43IBFtrp9PJ7z/M8/yktQ84T9YHWg7MxcJgQXkXN6asmFvhknHLJF/Ml2uPQ+dP9iT11snp/J/7XLTcwBw7z06HpVM2uC9Kk8n2L27nNCjMuDcq4vhf6lK/9+wSXWWdxpR9vwPkTdjxYtxAZ/fjRz5FsDOnbCyWLca8uATeX57n+3x9oX9/0nrnPDsZSDCFzJbr0iKiZCFgZhg+8wug++O2JP/asKGbMe6KL2k5ik4LcDfzzEBP1flgVryWyad+Oq5rs/u5lIK+ISajy/0oohtqxOd7HokkMxhUDG5FaKuSieJeqsXaat1K+ElugnrZFXKxp4gs5vM83c1zKUOw1pfntZS6PJ/aGiRPS5+8tCVs9y0CUUbZuigmyd6aiGVZijvNplKFZjIloMwIMd1ZvWDGYbKmeTm1gefQkRaQFEPBfamqg3gaCHcPMbPTzL26O0KZyeIFoBIDkshuA9Qke2aPgQ4otQnZ9dMqyaxMLO7eWluPz4+Pj4XW16ODih7Z1vX0kbBa0FrvPTFkGmi01Eb4zlFgppH14Nm+DKmBAcWPSQZAuhKBfTPZeEWLeVXEo5dQZTSp9HTTeQINhtTNWchtEu68O3tJawz+5G2fJd6ik7JNMgZ5Scz9o4NDEX0oOm0xlgjQ7X8YVPwVJkbSprqe4yVbV9dFXbVtUJaXAdDtX9yBqMsXO3wZe3WJn7kNXII3AnYGt+2GNyJMyBSwFVa3Ndalm9foT6fTqYdsbYs6ZCMjNjahIkPIkKJBTTYNlo8b3DDXagYpvITEkshhd8zLbMgYM82MxbZ8RA9IbXIPQ6FNtbo7QKlHV2SL5hFbst9BpCYbiFRm0kGZDC5DRJOJbsyMnoQ5ZV6qE7DeGoBCG6BPUpWTnNVoBu/WWhum2AqNhkykZ3Z3l1mFm9NYJJFm7vBSDZJ6Bp2mIkXb9vAQsi3r0FQ1R6oIaOhSba3JWMpk1SPi8fEx21rrZAlELm3JCBIRLTOTvWec2ikp+pg51lvviUQBBy0hiJfKowE+vOCdNvAa7cnsWzzZ6/mzozM3aL6vxnDUjeYX3Lars+3O+kuYNryrN5p7Lwn1/YpvuLkCeCFktX984zeMCO71CYFLAIbnswxghj+jVPHdBPZfUkCQWzNQGIE0wjHYn2Wj+RohgyvTbOcXXo29h8sPxw/NjW28nJcYe1ulNBP6rk5kcKSW0+mf//zt//v7f8bal6XR8ng8fntaW2vqtixLlrtBr4neVxmzCWYVhUOP3sxglqWU1httdI6aFEm6iOzNDKNhYKG5Ift42d1p1ct9vaM0knGZmcGIVJbTaRFdlhEafSzvpmn24gaknObuHCWCMQp1ufZwrxEqxQgr0x0GSrAnVjMTKbEDTLA4R5fXvraOmK1kjo4b4TQzwkg3J6yamZksgBS7J+RnikemZeYwsq31FmuPtbecVGRdSOt1jbWU0pVSRLfHx8fsp18PH/77v/+rPX4rhkVgmTKzQ4Go89S+ttZTCVSXnO629p4xpKNGPCFtOUkfab5B3yZJUJGE7UUGb/HLywAHFybm1XK7Ti9daaFhX8+XcM/ln5f5UB9cnVclu29n79vPGD9aGnZOmb9zcp7DPQ1knOeSy/f489fjekG9Gv9+L0aIzA0JT5FGy6E2X0rpvQMwswxDZAqun+Yuj/NfWH1elHvcfEN8KTAd2AFyj2/dLBOU+eiqQwJ5Oj1/e3z+9niaWjMzsix9DcmsqDJDmYhIesk1bYrsgeKGUorRWCBSqd56d5qTbu4VKBWwzAzImIMgRm7Ip0HVaVanaSrmCWX26JlSJtY2dpgCIVOZqjBzJ90M7k7LwmJmEnPsz+aZzaz0nu4ewVIsIrLUQhRnV2aLan6Y5oxu9NHluZSiyDI5cos7SNEGVZ4gnQA7rZqZD/2QnoNz4qQ02goHkIrMTCmMkhTZ1kiqSOpomcnqeeptXVx5OnmcovwN/11+ne+nyf3kZu5LX07HXp2Hjx/1f/6R6rCitKbmybTqbsNnuEQEbLMzGqQYjiIMEsoktfs13HHOS0PwNmu78c6vhwgF6TH8Xwz322gE7MoKbSwwiRi6YK8DIr4xNOcZfpul8uPVMuzLSGMQZ2bI1a/bc2eELpCEf6Vn9pvxZ5gY3kqenclAqT3TtnGQhCFPZpt3bUxQFi6PzEuwfR+GzVt7QadernPeXn7mTsl84/VdVMeljWkYIEomV8WyLF++fPnYepq5cbYK5hR5Oh4LmNmlbAYy0FOmyeZqtdbJaV5YaF4SierF6Ugo00Ez0S0GzZg+mtgoIkWS7k7Kfey2kREBKRkRbCG3amytaW0lYM65mGvEN06m0SQqMgUmHYOVo1N2KVpbgO6cWctQUGbGejx2Q/VSrKpAQDHLiCoFAWcB06eSGEgtSbrR0VdCQmn0A0F3AlI6lIqxhhWyUbWeiTQnnPCUWUhBh8cIAbN35mpZ+rL0mB+Pz8/Pf/v0sRpLPQBWvjxDYWW6+/ipwzroCRZ6SxJuSWTCNiUQjn013zRiz4IXPt5Y0OTen293U0a1orYky+Wyt3xRrUQypbzW4t7kJMq53nFvUYTNIIzVO7a0rZHS7qpu441XZbaHQq9+ztsNVXu578VHe5py4KI0XWjBcI+Ktu/uXgw2cayfHGfY2+wa8f0zvZjL13D+faYAHco9dTcc8gxlbBxK056S+XOR3Zt3eFWP+cLO3D177kYdSC8mOx7b169fRa9eprup1mmO/rQe18ej24BKIxENypQLfY1ikUVl8uLT/eROoyKzGza6XiAwdNzMpNH1e2z4BDD6BMlSSgmxrrE1qTFK1RyGFm05HrUuBZhLmbwA3czMs8gBQ0IxGkpDAswQMRUbvat6V++O5OhJ2fup946MfrizgymysJg0Wr0PNpoVp5Qj0tiwKzk9rZAQCkzOAhRKcPTjMbeFQylaxho9pRTlslKQYhJKM9R5WlvLYM+sG8+b7tXLbNNMtwNKRqvz3SEoeOu5Lh1JI11sIVjAGaGivaPrIMKZDzTkkhmrcz74ZUJcTAtd/d82VS52MtPN4p+t6lLy0ThxW+oXEk0kEzSZtPEcADBlQwJz7Lq3q+qunLK3s/rVrb6+e1wKLogmvZRlDkHPPbsySPgYbuwgKPDNybCJk9+AYNLfaOP+eZJUt9UFRy2dFBvTRxIZAPrahi+5gecpQe4/5Yy8jZxvHoOfQ4IvBzlUOXYJNcTx+PD1a73/9PHXj58+fTjY7CX6828nYKzibEiLFTQoaD44l6M1iqEDThNg1Wez4Ztvs230lm+AcpWMQqVrizfSkqEefTScUq3VirlVsQNovS1LrEsvU7VS6IVmCbdUkIWER18zMrU99eTuY0Qqoj+f4FOtc5kOtfqhzgul+e6gSBolGIuDzQmg91582vYAdlmS5pxgMc9zV0owuMFDgR5NSCiEntEiWmzTV8rMNjYUEBmRSnpxq2TfUDDycDhMyekwl+IiJp/cyah3Hz6chLWvT//459fnb5GZVga8J6hn0mzvr7hnQf6kTesVNPPuyJdZ9KbL9fVBF1P01V/+6Hj7xVfT/hLZHCKaL1/Z3fo33tDZsty6pRf78hqC0Uv6ZBt/nhdzOybcL2aXpSLse9stYJh/CwT/JZniH9zUNV8Te8k2rp/pnk/Y/EZtWSsqGYj19IwPH+ZDvbu7K3eV6+LuEX01mzJS6j2hoEEG9437Y0ikeu/DsXU3szIaGjJf3nEJpNWMgLvBMbaOUHGsa4sIS8lIy8pJ5lP1p6en4/H4tCySFZ8BRMI32T6B7AaHufuakZE5okAzg0WoxTFajxJ6ECmf6ueP99M0RVvrfMDaB3+196h1PnhpHu6+k4a22IekAWQBQIWCkgJqET3VMxMRHa237D3VM7ZXkGBE9B4GFwR6wrp6Zjcz91rL/OHuHj0UuS5xd5/HfvrAu/vD4fPnT9/W9eH5+SEeHx8fczOeAbqIyFGihbNMb4yE0uWKGrPiTQHkD6fQsC/fEZbmVsi7HWznnNGtK7y1KaNkYU913vqK8TvIyHd+yLV9ebmB63TV61MNaObmXn7tJb0KpF7bF/w17N7BGdlyfjsDUuK58w0ZJHVZr3XxXv+1i16+xbM12bKO221dVS6FsshGy+DzGbYFlX0q9vHuvk4sxWbOVm1VoPeAAmCmstdS5eq9u0tyclSRJAK1lIgw0kEDUho496jOHUeaGWRMpYRdjN4ElFLJWmotNUIpHo/Hh4enpbV5vjMrSuvqnDwyJqOAWIKljCzVKQNJM4NKMmE0MOin0zpUwWqt8zx/uJs5z1TanWeP7DHcnyQLSymvu20oGZLUrav1nlBB6RYIhBKwSLQWvcX+Ug0w0d29pzJBilZID/SlbxBjrcOO3+F4Gnm6DSWm7FO9//jJf/92fHr6dmrPa5NbpDIj3YcafhiYGxGZwk4DfL2kb1e+fXcunaeiXiSlXo3Rm32kCl7Bg1dfSMKvmTjvV0T9YTf81Tjbl60Sii9W5mWe8wxC44zhvLfuXr4FozBgl7PQhAmg8wJ7wl9gYgIjph+EDWPQfailpoGSskf1IgkxwqgfnPCPGh1ev85tb7l1jjD5BbyX2MR9C+3+cHd/N7m706zIipMMKAgBESGoeXqM2kUzJMnMPrbVgZn23sGtEfrARAaTxkAHmdvu62aGiUoHWUopJYBS62TTCe3hy+PXh+PTcSVJeleaUOjZQxSsGJGbfrW7q9aqHJTATMFZpulg1td17aHn5+NvZu7u/ve7u5mwQoSQmcrsvfsOUpVShneG5OgTkltEbwqk1NizMyICMs4Z2UdPYZIolesKIDfygRm8lIixVzp6ixx+U727/3Q/H1oDI3pEtD7Nk5jROmBeyxr55fGhZ4geQCidRdCr2OTSuHxnSvwL451znlfmVXnBMG7nrxgU0HvOSlzzYv6Hd3Wl5rDD2K8cOl4ElWdOzM/0GuJFJm7v+QDsubzLq/x7Tcyw6GdP1cyUGh5N4ky9k2jjg+/0i7oZqX7nNfwLKAyAkVl6wXHo5FprPRwOh8O91IZfIqnUmj0zM4awhChhGI7h/kTrMXK/TmUW84hYokmyjS7OzDAOotjoahgAjTQqwa1zkLsyKWsZz8/PX77+tjwf1aPeHao5U4RY1KIbUKapuMvlcki9o8KCKaFlKBHaOq8OxyQinh6eqtfD4b6UMhUzqyxwWs/ITA0Yh1JkQoqh6UYkFTncvIjIBAwRvYdkTLSUxtdJwkxhEdlbJBIwswIr0ddEJAhjZmntSLIWmpkXK2bunpnVnTiXTRWSx+OyZwjGysh9B754odeiU9dL96d2qZtTSKNr0pupOHbHsXeOdzuKDzaHfUeW880tXQYv53vjz/FRsEk63LjPV8yyzQXbw7Gbv+vi8/Mjur2IyFHRceWqvUosn0OHf6OJIQe6MZB2StoE/y8iIDOL2BwHEHS7RTv4l68O/LTXc0ZqgPQzA9JEDE+iFBptUoH1RQorpcWyNvUMp5H0vdSqqy+dZXWjKg0WmRv8lD1Jjo4vO+uUlMtBDv1RSwRHTahjXLktS+997cuXrw+PD8+t9Vrr3XRXawUgxRqJ3unuhYf50HtnKpqyt947lJJMBZYKLYrsqgO+hUXm8+n58fHxbqqc52kexGOOeoi86FtKQdyK2mQ0M4QNIkXrI9QFUz1hlsKu8EaCyFTvvfeeZhEhEpkhBEViBczQWsxVZj5yatWtuBu8emEyWoO71YN5bdEjsaHGgwGUsgqzIaINvMEGr2Kln9t93ps573xuQJwNCmTahCE272YT98Z2b6SA0br0oufJ+3NV7xhGezetfOvoFGzvCM4Ld2M/9iWWfGOycZEXO/+JfBHc4Yt9vRr/RhOz/5LN8OeW0rt4C2eOU2o0uTlXqP3L6Pp5vALqz2f7TtyLod27YTYkWQQZrQ6CvEopMtYSI+FMMhFqES7sNYHubpY0C2VERMgJU7ZU9tCuMzT+9CzwPjYWl8t4Fs2XILqMAQjWens+Lk9PT60vTi9zdacbSEZab8e5TsVgLANVFjKQo8pBEpJmaV5sI/Ku0fug6PZc29KeHx6fD3eVdkoUZymlbF1nNEI3EYqdO0IfDyog1+gcEqkha5MSeuZZbxzAIBmep+yAQsVR+EQYFakeAKYyH6bZ6QLdXRIzHJSQmTSbzEY7B2nUd2K0ASI0agnew1l0hW5+L9vIM0fmbZ6FInm5CQo27m2H+fer7IYsr0zSywIUkciil/tJ7MlgQErSLose3weANjTkmvsD6PYi2uRsz/nm3Coyz4TBix9+w5GRZJt0PxPwF/uiURD3tsT0LyqD1LbOwZFkid3A2+5MYhj+m0m+f/3Srx7xtTf4dlwefHZqMKIV91oLu2HCdDjcV/96GuuHNgitEWHGnpqsjGtkoGd6YGvhAtJse5EpusmlUdlPHzn/UaDMoW41VH57j4gl8rkta2xk6Oo+VR8t/oicSr0/HEgVZyHk5sXNbJ4b1zV6A0NBmNwnByfzHs/uBQoTsuVy6svxtNaJwmgtRBqdzorzBnUdYpAspbRjy4CSgJIjUT1wKAmiOWkjNhvHZxI20S1toE/azKBxLnW+m0ymHmMXzUBGtPWE1TkVwLNnKIeTPsjiGin2ke4xXs4fvV1h78yTm5/c+Pa++Zz/dYceXuLr7U/sGaIRa+LFSNhmdq6mOgfXV37xhM/FTd+ZsZul2BQhrmfw+f5ffogR6Nc/CNif5MWR75ppfwnl5BeGj+dynCtb+FeZmP0VJuCJougRMbzI1/3nbvMIXh/zGsG9xvzP1/1D93ne2XY/EABo6iEv0+HuQ/EKJTKMqF7qPNnxKONoJ2CSYJkR0cJ9MECCiIhVyt7m0YRgFPITobTEVYdT24TmRncvUplMqbV2XI5rz+yKrnm667Gm+lyqT/O6rpLXeSrTZMgyT9P9XZEn4WtL8bktOp7i+TmAwhJuk08Mj0gg1AwowDrimIiQW4TMDA4XSRYagK6RJshXcGbbIZsc2pLZMxFDXNrMuZVqkhw5aSpKKT1j5NRG7DQOrrUytC5H2mSZDo4avNPp1I/h62yHPK1tWVpEKH0LOEeVjiV1lTC9aV42L3KfQj/jyJwPI0dbSbz67g7BXF1FkiDbw5hhZjSAMDsTan/STz/br+9N6bN9uYnCbMcIrwRDh6UGfwriPb/48XxIjiLvrcxtAMeXpxHwHRPz3tP/o/HL5j3u658OKTNziH0M6BfD5CPz/bYT1y7cT93M5a5y/u6P7v/8hAhAQCR6bt1Ie/TIFo7Jy+RF2ih2o1Q8lED2hEuUJUxEhLKvyPChqmlbVlxJbEo5Wz9MSTmySIP3SQGMaBHRh+ItkJm11sp5qhOLD6NYap3qZMULcmA3A2cJcJ4jgIhcIrM1jbYC5OTee++dyTa4WCOIG6fMHCkokMV9BO2qLD0V25acg468tpZQUInRVU8hZgYx2gujI5nUeEqyZETrZoa+RiYGj6a3Wisii1UzW9eVjMksM1NrhLWGdTlq7SWt9d7ambzHdBrMoNAWqfhZV568jM5wZRT4dnq/mhuXgfb5E6Mnut7YlJfT7icIbKjwNvYVyK3cWX79xe+UEWI4KW64IUD3Mllv2peXr1+klt/8++tlcnXYaz3gkQ6jUcCLpdaeen97i//+SmsJeLGQpJAW0pa1PR/2JwZIL9f9A2PEvVe+pTGUZSrHdf16fPr1eD8THRnK2UuBU5adEQIUW0lMyRRAs1LoQ4/JRMJ6gkBQZjTbOhQzcyTCASA1+CLmRtJCqZY9hDRAZpTZCL5JmC2RDtFnMFvGXOYEetqpx9JXJnprS/ZF0ZGRWCIVjZalFLht1IVi1q3DMoEQhmjDNtczs9O44fGIrhRGlcNZQwRWXKeIbdvY0+OIYtPAGTLVR29hKCJCWdxWc0VsYYcPThAmMwfVe5jkJXtbErH2Vjy75kOl2/HYn48L3XuklEO0QgBHTzwJF+vfN8GY11bmrQvznsm43NhIXur2XnzlezM3z6YnN2QAGD28/Izd6DrVfWPwAqu+Nb5jX3BhXHRDUOYtWKOb9mVT3QJwoSK8b8n8zgr+C8Qcth/16r7tzQ19x4W5HH8ICf75I/PiaW7lSgBgPfvTenx8eD59Wqx47+uJqWRxd6vRW++dbgAiwov1kGACd7VzG5BkQhfeAU3MzEbN7iSLeSAkuTu2mmDEkj16tJDkKF5YSpEbpJ5gyBw0ShbRRwpxCR0fnjNhMqRSkY4ldOynpScM7tYj2roCkFn2gG3sOqtupW4kyVEeFYENd0DmyuJudd8eAqTXqa1NhuhqffDkIod+7wuEOSwSJZlGRcmeUiSH/xJKkzrSW2viNJsFT+0ERbXGw121CuMa/fl0/HZ8io1IRtFwGeEatzwTQLJf9Hc9Z16GE/n9OPpt3H01My6mljaJeh/F268gbQC8puqRko3elS+T00aRo2vLKXED1S86HIyWKbdvdcPU+frDt7gByexBHzwLe1PACTC51XPdgKhHNdP29NKGVR+d5L7zPP/97N4hvUaGaFtynuN9b3MCQx+MTsYfSTD/6WMvhCSxZSaSaMvyvCy993bqa11Pp9MxIpwjrFi7ZXbgEMqequKpx9zaUgoh95JShyw1vKQBSZzn7/bKreyQhwgUcTDfIgKxm2Ny8mm+u/v94aHWearT2uLr4+9tafPdfLj/kI9P9/OB1HI6RZebeZmK+dpao9I8lL2tsbYRttro6NYaU7VYnabpcChzyeillJSUaRTTjcxURNRa3DwzRrIMMtHMNqETEVK2DMLoEWFWSZahzkUDkBHhhjW2mR2tj74uT09P7FnNa602z9VnM0b0jPj84e7j58+F5em4nk7fjqe1t1ijJzwJmTI2URNer0ndSiFdeiVXTvQtnssrKyMprykVGvmLrbL6agyuE8ng9t73f7l0ASAFOQHY6xz41q3Yxi5d8Oqec8um3EAPXhCT7cqjpzL2yCjP57uZruJGOLL91402DqNOEonGTe7vOov318O9AMCXq1zSkM73k5tA/M1Cyn99XEU9Pzz4yoccqWODSC+R9u14/PrwrReTcom1A7E2wDLXdSnTQSH23ntBTbbIiEgvw4eRENEzZV7O+C5JdzOz7C3Vmd4hj2RCDmUKSclpczHbtiD/eH//7eG5RT89Pjw/HR+Pp4iYpulw//zxw2H9/Hkq07KessHMpopyqC3z2Pq35+Pz83Hw9Edi26iMhmy1zB/m+7vPHw+HGbIeo05VAxvawCPC3Xe60F6YOwQYxgw2mmxspMmuTs7mrCBHDJWx4yN9zY5SiinauhY3Y42IflqmDx8/fPjwy8e/fbyb0GINwVUOdx8/f4iWy7eHx1Me19aVwlA+sRBhI8WrLd/7ktrgWTSTbzJEr/7+yhi9d9g2OV5P0otjuB8ZGnfzavVKaS8hRu7Ps0iBoXR+c7VfRyE/75tzZ/dtno6TV+S/HGbkjKKcxf/2B/Ja8m4Ikl0atR/ezP/IxLzaCpLwof55TYKoyLNsQiCwdREZdnQXCjKLgG2ojd287/c+/Hmn5nsHJ/lSuHbeDLOWw+l0+vL167f7u+nXu/taj8t6ej6eemOpsB4RWrNWlyKjiMocbRA1lK6UbahEEx0bdSMdXliciCDDk0CiK5MoeyEySR+JJiCdDgOmX//+y/Px9OXrw9PpGOqcyinXh6/Pj+vdAn24u1eLpTcHp4gpp4b48vD4zy+/tyXK4W46zM6tV9wAjD7e3//66dMvv3wq09x7H/01aMbcNvHRINXKIQSEgFLMrA7AeNUuBhoYBytj8JctxJKQkFulEQPqso7RrNJ9xIwGp8ns4939f/3n3//+yy+mbE9PJiDLDJxO69K0sDxj/e20PJyijZLTPYGhIb+CvOy+qJ3eND7xPYU9WhTru0ml9wzQVv0Q2tLOPAd9JGI4vxw9dq2QElGMa2DAvTmiH5RRsQXY+VZH005qa9Gx3SdAIYg0bsyynaVvu8A4Ln7s7XmNHYiVnKY3OMM1sE0yMZQCN4tzQRHaUmR5qfZ3gW4Mr+r1+f9ML2YA10bqspMCL9huDvShSQWDjfdvO/YOQyah8fgAQIL0Ihn2h1CYm2MgXrjeWza8fZOz4ca52Ky3E3Y8Pf5en07txHJfPk6V7fj4tRWfp3lp6s+nWAJImUK9CyFFtExLsAvFDbCMiEFElVxqGR4JuHvNxMjgDv3srpBUMZQNjLVkhpNhQuiXXz6x+Gld7rOvOcvtFE1P+Ho6rV++3D0fB6xY3ee2ljYf1+d/fv36+Hhy5+dpnu8+SKF1LcUOtR7m+vEwf/pwN00TYGvrh7kk02WhZWQiIzMzq7pZoQxDxtyUlm4GcEjzjj41sUn4DZkaBjR6OkjqyhgdWwrUAqkP0yFpa7Rpmiz18ePH//jb3/52/7EfH58dGsuQeXo+PoNr8Sf3h7U9RVOZBSrTtvoYArDRafEys3qRPHrl0ZwX5Kvi6bcT7JXBsjhT73LUXG2HaRR6gshxJ+OLAe2NroXRKmu7BHeY6loMQfK9pbQ4GlMxgTOGsDtpADTOvXkol5NckhI2BAjP2IqkHJLG+8WuqEOXRnnYEUl+7o0wCh8xgKeLWOz8+68f4Pkv/7qJ+Y7vcDMytC2ug5nJ2bMDUO4IxcjP53c1mi/Oeb7Eq9v402EaMwvY4/H0v377fbor8CK5+3wwm6b7fsovz8eldS9ejElrwrquq1txRwGnckkL3ygkEDPD0pJlbyoqyZ1wV0RvHaWMut1iRmXSIIhOljLP959/yenQQ0vvuZxiBkJri3V5OpRapgoz0TLTyzzPd3kP0eklIdDo1Rw+TfXu3ou3FcpWLI2yjpLWrCHpzkKmsqfYsziGNjCGw5wgltLZ7gAAIABJREFU3BA2mj3mVhQtmtMhBkRtKfAIjaZfpdhUp6f1ITMPd/dP6+npeDQrQM5TmabJ3VEKzGQs0xQ0zhMbeqzr2o+t9wRhSQlmP5JK+aPjcku/BE25M2Xey9q8qj8a++f5zrg7XCbcan52fQPnv0t4A1Bu6mS5qXK+8CHfYK5nIOZy2V8ecfPRXXg0Z/9lHGabTXrv91/s25dH/WET8wPLcmsT2K3ji+V7MZbUXr80hPHS6fiDgxfj/OF7j2K/Ll41SN+2AupcgTbOFZFWvCn+77cvZoD87uNd8YrgPNf7u/nbN080WbFavZa+trB2Cp96TVQDx5sd79vddprzIJdICAOVogOggwm6O7YQ2ltGHxooXmq1U4tS53qHsjU3o7wsaxbnsixerH749OFuKmZOK6XcV4MV89qaInVaejH3YsneQ8upofQTVGlzmafimelgqaqTSzqdVgrmNQOxyaGAJg92pLBkGpA0wQGlUlCOTZipLVEdERGDvCfxdDohg1NpyBZdEV3BURi+9ijNCiU1JekdcFmjnlr7enxassdoh23c5b73Nz5yp3kGO16m33tT4u1kvukpf8d93qHOfHX8OaX0EtHsipO61S375rhZkZ1bMPhy1BmnufRIDJBeG5XvLt5N5EDC5VLKl5K9K4mGtxlh7fnrf1eg9N7d792FINYzkXzbCSUlQmkYWRYo+cPM9asf8H4Z2HfvVttbOicXDbySLd1fXe+t0MJ5DH9o+WUNrIK8Vr+b7/uHvDtMS67wYmUarPcUNZTgzqcipK1gUtIA9mlbZa05wBKIAJEBWgw7RJe5gESkFC0WqQsdpJW1p8DODKhFllKsTOZeJvc6GcHioMG8ztOc97Al+vBspYDXw9oDOEV6oXUO7kz5yAO0liS8kIi2mpXZFbHSFJpJuiyZYQAs1APhdaPMKrY2zhqMfm1cmJYBjKY8+fz8XGs9zIen4/MS3eeptTbVUs2yN8YEqGdr0ZFzU9Ly22n5x8PTl8fnHrDiTRomOYZU04Xj/mo2vNiXn6PSXs4uXkA2L2P0pzofZlRuREogRqCfzETdWHaDEpwvSi17uzC9lzwiN8NlQHArGdeeP/JRqrtHTLn9uE2G7hyv3KwmHqDRRTUT440616ut+rxAzl1AhkC68GZHf5Gz+J95MX90aB+XFx7FcoOV5DSTkTSk/RHJ88sgGT+w0O/uG+f6sZsB2gCuE/mc2RRTOzyt/dDy4KV6NcPdPE0f5uWxNeWUkLKaj3xCZi5dtWaksFc/SuqZxZwb/SANo8tJEhSVg1yboxp51K0A9EAup/WUcQo0cfBPQlp7E/xwf39a23SYi3mIobRSSV+iO7JM88ErrCzLuj+oAABjREoINnkRVNCflkXZHH5qfZ5KKdWFtUW0BMo8C5GwyOyAjc5o7uyxJeNTXSjjaffeccmxJI3Wk2ZGqyLW7C2DZqV4oddShsQ3oCEsE1TIj639/u30z9+/fXtemxdaSeUeHlzE1kPb/Z0ZdBMQvfnh5Wx5O3Mou7GB71Lbb8cIiwy4TOXYmcX29vhBnr2stHovPzH+HNAvYv/K9QZ85axfMCb3cRYVwMVPvjyH7Ulu7HVIg/RwY7mNz/fCyD8Bi7k5brwSs2xti5VkgTgfc25Yvv0wN46atj9yufPfz5Hzz0Tj1ykDcM/lXWm7AwCKGY0tkNLD2v7xeJzKXO8PrcV6WlhQq3d1NOvzXVGGwYTe+9rb3Fpzc6OTMqcylJYvGGFC6dLwQYnRB6WnlkGGVfYWAGQW0JqxRD6fllMPmAe7WV1PDW51ntZ1naYyz3Mxn2stxXrPNdYJBcNsKd3Na6HQO5fWhoY42QzUhIQFvS3PxYp0srQ75Of5A8GnZUUPFYuVNrpcDgF1d3ZKSq0bEJMUhwJ5l6QY/U0w7iFBpGqtoFprmYpE9tVSU5HTRmtNAHArOTVxEb8+nf7x8PiwrmtmQllwForjtn/uO/AfTwb85IR5mTY2kmd6/fk18wU7r/ci85G53/Cb6w1zsdWRbDP5LLNwIaJ0bph6Rh0sv6u4eQ0mv0p+v/sbr50aXK+XN4/LLlCbAZbo8lv/Li/mxY68vH7JaLBilRwFf1uZWGB0IrT3TfaN87/98GesjOI1S2oofd78igmpBJHmkp4T347rL9PyeZpKRh5VPpWpMLKpiZRZVa4BeGbv2XpGyIuBDvQMKfpWLkDPfbqZCWBkRiSQS+un0+JliojjukoqdU7Y2vuqWFNLb17QgFosENFi6S0t11gPnA73szK/Pj601sysFBvxi6JbqfM8S2qxpvpAgggeysxpCiF6VNK9ljKJESynHgBGBVNb2tr67D7VUUDBzJ7MREjM7MAQEDYFwkJSxEijDDd2I1kwBR+EBR+KDdFOxuIwU0aEGeo0H6mn0/rQ+b//+fW3h4fWIS99NDLZcjE56mgJ7umO79E0LqfHjg/edm/Pn9/AZbYydF4QW0DhHOK/whzHPBqzzLXl1X+AxZgN6iMwuLPDB8xLYuF+CQgZcU6WXfHuzkefV8SNU+wEbJiuyMS3LMtmfXSJ/+xnOD9JceglnwPB/6mJOceNNFzGqGeIC7thjq0SnLk7Mi9yRyHxrM7/U3DvWztyaTv/0NZ0Od6yqkaxkFgGmPJ0Oj6U6fM8+VQWWyytOB3oEb33+VCZLkugjJCnK2cWdz/HC5kZEoeDP9BldybCsEbvaa23JcGMHtlSKbbRRyVzjVjVItOUxexwV1s7hMCjluNJ0VLdHK3n6fSsHvcfDtmX6oepoDtbb22BmRVnW6NaGSWXZXKvll1rX5eGe+OhHmQmZDuuyI7UVGq0vipb9Q82odQhkQMyoB4x2kubWaZFJmPYnRzR/lZUAQGpSIFmbrIyIiYwhR5Li/sS0USUmdKX56+/HeMfXx4eT4vf3btNS1ujp0/VlCNYOld73IgT/vgsejVu2aC8WMa+aSMYz0WPiRDmgQ3YK0c7X067/eXszl54G7fN3lvjgDN/CpQunZ1XP+r8n1s514XfcbbUPBdmcmfCAqQn+iD74ML5+t5Do8ZdYeO+/Xmqd+/Ugr88O0pMJNV7jK7GvXfVA7D5Mje70/z8eJVXem+j+EOmJ7l1SC6GFYwea/Lp+Pz7V02/fppqRXQ67u/uHh6fjsfj/XyAWwGCGC0+eu+9VaDDFF22RYiD9ZAAl+wGwiwTTblGNiLcT+saOXobJtO6sktb31ATHbGs62qpGD0+anUAxYgMQ5+KWbGP9/e//f4PhUopbhmhaMckh4RSqeY+qhl6RMlEj2g9ckUWm+c5Yo1Uccx1WiDrCS0pl8EMORrDdZqRJrPiCC+HQB81VE1bTCCYqKQIjBaggrceyrSMzGQkJx6XtpSl1LvsWFr/tqxfHpZ/PJweWl9DNTjgTndzuBAbJWQXtc4fxgC3xqu44DszZ/9X2x0c15BmeDNnNHgJQtw6/9XBL/4dkklyx29/dNsXOWLyAroxDobO5Vri/8/bG205juPaghsAKTkiMqtP35f7/z83M+vOOdNVmRG2RQLY80DJlh2OyKzsqubKVeWQZYqSSBDYADYu4XPY+7/2zBdXL5zc7PErW/0a8feJcbDTLe4e4F9aR+kBt7cOZ+2wiVKRkcHsvQ9bffBDryS+el8w+GH7BLv9qXGSezIxYH0rt359YIQwjLkkzEwT4yC7befyPX57np6fp7Mnwp7nw+vbcVlO5H+JSVCMdGbzLM1VlzlNB0WDCgWemek1q5gm13iSU+9vS1s8mocHW8uVigUrobqYqYq79+zoeTqdW7gvXutUhaZ6OBy+PD1Vs6X3WVQVxozuKWfB81OZ5ooItnbO7E+1ztNU5xLRe6O3NqT0PM9iNUUjmCkeHSjzbH7sKlTaKToarPB5OqhAqimLJAWdDZlOUkvxDWJKDmri8aZlMjMzj/SeSoVUMmqdDy9fFu9/nI4yTw75P3+8/j/fvv+ff33/owek6jx3jyBKmUTVB5fgSt9y2ZkhMN5SLr1/+3tbCR8vG7klS9z3sX0YyYobtihr7XCDYfMVXja8dTXbIKLcQZC4uoF0RDKMubddgOQ6Odegio19iutpd56jja11r9M8GPr7pKoPHgJJvUioTxCZO9Ny/3j/9jpKl/if2IrdDU4TkmamWEtCYE32+0yA/zuS5dIeFtMbGP5eygz5QsGoIQeEqVIUEq3nt+j//b28/PZShyoiKsSgY+veTVSKZpCIXuucmTJUjBIho6TiajmqioDQxjy25bj03vzN0zMiZeh6JKFqZtM0zYepZxcyumf0ibUepqnUrkDkl6fD1+enUkrJ1Lm7N/b2j8OhlPL0VGqdBSUzjpP0Nocvk6moArVzCXe1cjgczt1H7YHxWhJ69o6zuPcKLQYJLOoltHivplMpcBFTdGRmDyZQTL2Tg9VOyMzgyNeCextbjkiWUjJNz03rbFN1K035+/nt21v8X//93/86Hn8/LWEzzEQkCKYxZdTHVkUONwohiTQCdhutetuunpMfyxf8aLJdk6Eoe/39IyiRJHX1VI9mhInaCISG6uqZFhka0E4bx1AyNjGEHap9Jycux3fDuD3lkedLxmmpl19da7lyzdp8eFN3m/1edu+Vmv9EGuSa+5drRq5pVS1rWVW52JNyFw531/4S+YLrrPpxb+OJp466FMpIgw1S3s78/76fX759h0ox6W4RkkTvPbKzlBrIooG1cgspkkAROpLreiOJ9CxKuruP/SgnE8K7Zya0FBhH6H2EJ0tE1apGk2KiT09Pc6nVJnf31p4PT0/z4VDqBK2U1poCT1ZrrfXp+TA9iWjv/anP8ZzH42tS0DOB5/kQNsGK1eKetBX+E9NSii/59vb2PB0EEpHIgMO9ZCZLaZ4JNRO1CktoMNL7Cogl0reAZlKKFQdTcyP6lXD3zOenCfMcJn/4eXl9+5/f3/71/biIhk5ZSkIJsKigZkbamMc51p+KhI58fuYHa1yJh+lLn2Mx+235bvolsHH4qoyQqjG7bqfVmhV5nXvrah35SgYMuTOgWoUEQ8UuRsvKDbTbF28SX8ZI7n1Mj25k55IaiUTvTrmYWmNH/RDW2f3i7sTRQrl6xrfn9h/JtB5QS4Gkrjkko4iqall5eob9AhMVvPP4vG+/BuVefrvfx354OkrNUZAtSEkUJLVLvkX/v//7X0n5X//4LSGCSva382maph4hzAOQZinpQSyL1Mk0RAAxLUIGI5uyaE3RTAQIVQTdl2VZEmY2aq1W9mMPMpKeSDk8HV4OT305iMg8apup9aWp6qRltlInkTmetKiqu8/zWsOkBzRYKkhOzzi2pXmvVcUOALojyN++fKVoxBIR2VeOG28x/fYUvXnrDJLZ3XtMJXMlSGWBSTGWEsz07CI1JIaXomeO+m0JTvN8Pp89Y1mW7tIYQc7PX6en5+Pp7dvvr9/fjt9f20KgPme1oIQyKSKFkloNZMCVmQpbMQJiq5z6uVt2VA0cn3+EufxweqhIypa2k3DZFUIjKeBWx/2SCbVq6XtleS0st46Pq/l3ew/vxYfuPsRj+fIryKbcZyHoY8JNoVDvrro9sbx9dH+lFnOHMQ3FZC1wQzBkdWBHxLIsKxazabaZqWrkR5rmfftlKbNzB3yGCo+WgkgSWgXrVhUSmoR20f95OyqkaD0UUytk9h6lJNIXiCZnM5QpJZbIqoZqIqRIwYh/6ZWWOcAKIDKa90zv4xhN1CYzkymnIjpN08uXJ8k81GJWi1ZF1lqLGpJFNTN5bhFEskJpxcwmU9WSLc/n8zIgsAG6FJtKKarQkkQQQhbVHmGFYsbM7j7ic0w0PbInEqpF6NGztWYmBqNaj+7emnsSYqqYAJhIy6RIgj3DTCDSs597U5gWU0a27L238JOf/+f19ffX76fTuaVSZ0K9WKYnCJivdT4oCCRTOYyL3GANgSXi89C7/bS5g3jfzwdu7aafNYiW5HWXIgNYsfxLG1bcMH8oqtThYglKAWRnShjXgJerS3S8o/cFogG8Q5jvMcTHD+Bx262ifCinHi8Qjv0CuK6jFRTam0jjw18oYh5IuwG/iYiHy0gc3aTMwGhki/G9DOsjyfFXGUof9bbiatufsWrXg4RVRCCSOqrBAwlp7hPw/bTU//nXP758VTFVS16cdSDFe5ytq6GKZCalkmR4cxchmLWot7BqSLpnay1cTXWuBw+WqR6muZRS1Nx9muvL03NRE2Z6wGzSqahlb31p7o7ITois2beD4aUt58x0R2ttBPKlQMQcXYqVUiDRUjNTpZTJPDwyRz6RCMlQUMyiRe8hhBpVJOiISakeXkohxTuWcMEI6ZcMeMZq45BQSRWYnqO9Lecv9XmappDEaXk7Hsu373+c3r4d31rrCyjFtMwd6iGwGtEppEoRjUzNVBGKrJmAw5tK9VEW/dOX/n5n+ujgR/NkeAq2IP7hC1j5Tvfhu1dlSizgSIZCNwK8O0TkTpRdPETjZu48zA/uS3DxIv2qfNnhOJdw+dWVdCU2WR/UA+XligffJab+21iM7B/Myg60pktQR+y0cksvztThn97SgDJzFDl7v4GM/FECXAlzci2HsgNr9GdLbt20kYQmO3Px7oldnnxuz3MNTFcLxoZ/MTOtzkfv/sfvKfny8kIzpECmolIUAjrT05sbZq1YOeiRQkomZOARY3MWdffeWk9amaaqmW1aiS6hzpGI086LaREIIty9u7dweI8IOqP7ZtdDRKZpnufpdHwNZ2utdx/3u1abzoUqaiJQMaWY1VLrDA13X7wToIqZ1VpLmXouTE8ZxXJga40n6RmjkKUWqWEJRjIBp0uOPZwBIVlGhFeY0now0j35mv7aO8/n87fFVVUNWiF1uE4kQ0xAcHXpUkgwRZWRpqJUEkIE3FgoD5yav9xWPGm3/wWYCJKKXJEYZiI0QwS6bZlDwUlCVDIDyLWCGIYamIpUiF51hFRVh5A31tY6Dx993omStHUCr2mWo723tu76kN1nyp5em3YlbJJ94vd+qVzcOCIyaB/e52wOOOIXRMw+/Wpk0GwiH6Og0DbuFEgmUqEKCREgRWLUV1QdnejFnbThI7J/EICSo8L8bRDhL7XLpPm0n5vjBQCxZovJ1YyvZpR0whn/WpYwM9XJyqgyK1JME8oAky2acZpTVA1DwbEsIqFUF+rwLpmYSNURQSRVCIlMJyWit7Z4W+RUXKomPXs7934+DZeTKEy0h2dw1DkgOU3R3Y9vx0sg0gBWumcLL6K99xYNgKqKiRSbrLSRs6oixWqtpVafp1q9TqWYAi1hYjbPh1rmcDqz9xOoUJmmqS09vXt480hFUjLSIxLQoPVEcNYpgSXyHH5knhHi3sVSRTBRUWhCQ3JS6+6qOkzqwfZEkJk2HL6y+mmKSGaMmICHbbcerpPh/Yza6y97w+qiZiSUEgCEKJkxSpekwiBboDiQYzsfQU0A9qHAZJDl1gRTZ0IMap/IF9yGw7w76zZu9IOahJQHBpFwU16EGNH21/veO8we9Xj5kjKW750O+LfBvUOR4YgZF1FbdRqujJLbeK9y9MOePgRo5VNo77P2flb9WXBHYBFJ0lRb8//3+K9pLv/87bc/3o6z6TypzrWoeWQDQ2Pu3aeYrdAIyplRMap2CQUmMipnL70v4YA+Pz9HsB2PLXxZlnY6e+sG4VZlcrDSqcDMJisC7RnR+jzPtVYRie4n721ZMulXEUOSkxgAhUw2iUhqeARadkt3r4fD09OhTpNN1UxEjGA7He3pqVgNei3zy8tLtXJuZ1LO5xYRpUyqJUB3b615Ty1VNv9nRKqmeyQgxYTSeju3ToqgeidLyRzZsAOpoFFBqoCR+ygPXsKaZCdQyByE0B+9r3ex4HfHf2HruqRPX7IHrhmZQlCZN1H897DO3SS8J7F8dBfDdX1z7B4D/ZkeHhwU2ajWb1bER4/lSr89elgXKTPvV9YDEfOnNIXLsD48QVbIRUiMokODZnL8SuXiVLoM7KMhDUTk39FiLk77u0ihP98UkEFVkoHQjIw85Td7EzVAlSXXpM6MgEIj6J4Cr2puKOSSEccsT1VppZRqxcwtY0LZUuzzfD69vb1FdxNB+nE5nVsOYTFZKWYKmUXCONXyItMpWUbJ20wi3k7noRVVtbms9HoD612WZQRbqAiVrTVRDEao+eX58PJc50nLSAjIFu31tTFdpJTVdCplRFTGANdIhgroMR7v4fnl9XzKHmoGKSKjjArNLBIjqLB5tMXTQUyjWCYVKQGYhmdOkOTKscJN8xcRNWTK1QcMALLSJvyau+C9dvPJxMgdULI/vFPo1wUrgsir1p/rzMlNQ1q7iKvb5eMU7K2tmVBXO2jLwgGwk5t/YgnvUBjgRrn7pJOHaCbWNKkbeOuxFvPpEG/hJ66MgR/pISISEdBLYPSoRrqm4AtXO+iSA7rZgB8O6SpcP51Nd7vT3Z+/LF+GpkoikMUUokwRaJ1K0k9Lf352K+WpVNSawpEpXUS1FEIJdaYEAywJlpQgI0XNzEzERFHFRE+nxcwOpcphxmGe6+Tux+N0PJ/cMyIUUtRM5DA9PdXDVGu1MkFLtaHCFLUQqVYAMbNSSkScT82zC1hEU1KQZgpVOxzKVOZ5tqkenp7mQzUzKVJqDebUpG71yIsVMx01lkqpp9NJWIYACCHVSimgzvPT9+ObR9RSrIAwAsFk6uLeOluyOZYg6sGsJJPQYXoLBDAaAdFASiKhkCANkraW2ljfyPXlXBzDj17cO7Xl/YfLn5dNaD/rRNaMROUmLLgyHRAbQe46AiNXXGwjht2BpgA2BkhsHiUAyICAjI+I9bbzt9teN+kbMpM/O6WvMnHgqLc//6Fqf3v+ygp4Ibt4jMX8hL1wr5XJjs37dje4Gcp4omZm5fIsrk95eOwy870JeWFF/1Pj/BkhcvURfhyCRcb2la6g3ahVxnCkppBcPFS1QELyX9+/fcnnw+EQOapIC0eiYLIxDALa4r0oxYrVSYt5hgbqZM8xZzqdVnVhGnQ6lC8v/zWSs3vv81Tq0bqntz7qZBu1qplqX1qdxAbZHYSllqJS6jQdPCOJYVittCWkSs7FpExPT0+1VoPIJNN0sKpaR6WEMJWikkw1m15eEuxL2/gzE7Wmu0dGUka2taiqlDoTHUK1ogCZnkSxQiyt0yQSS8TSfOmpNtcCh1CNXMEAylqDfixIJURso9SRfZrJutw2a8Vuvvy32oMtbddylP/cpkxKXgwlESE6UnOU214FRo4lIIqHwbLrErhhlXnQ7qJ7xy+3D9dAlZtquXcPZGdl/QL3xadNV8jp1iT9BS3mAcL9+HwZXr2V2AmDu1zs5uWp3JmW8qBg3b2RukmEn31CD+/lI5zvXRtX19tzhi4Woz7gWqFb1bR+P34XwfM8HaZa5jqZGTSJ0/GskLlOtRQhRVjqVEopxRguItUKDzy3ktmYrMXInFSneS6q7m6C50M9TDUzowfde0tvAVK6F1ElD2prRoaiqOHpABVLNWoKCkVVgpnAs32BipnN8zzXSddqABQtMEAyc+Q3wrKslQtFpOj57O6eYILBPByel2VpkZFhLIaiCLO6eDczMW2t9d7rPEktvXWGJ82Tp+7n7rBJSz11N7ON6k1yKLZjbQ+/nmxgv2AQHFx1kJ+bBx95pj/Zq/bCZdNirt/ul8GWTxBICiNTrQCXkEAoUAAP5jvlOwEL0Bgi9aOR3GfV3dzGWqjq4pP4fOV+iIfvbvmm+we9jbzC8vBC3L2PvwHulUdGznBqmUaEZwoZsTItkyNOIPdW3/bhMtLcFvnl302g1M+DtLz1JX0AIb+7J9kLuBvqIFUTgijQVDOBRKaU2aGn1k+n06Ri1UDHgsOXp3BkD6lTKYMxp0b0s8dhNjNzJiKnaqqHzCw69+x10OwiNbspS5nK9ARJThBPPyAj2uLI1FQDbaoDdSulWBExa+liddxpbk8vBdM8jyegqoOmd9SoVhvxr5LFjGkMUaHUc1tk5RAjI90dYhGBUtkcVJDR6VwooEpsxL2Z2bxPh3kQrXhmizwtS3PvoxphEtAUNUjQhxdmrOvrZJIENa/miF4KBA+oj6TJJ+LiBxMDnxoadxoNAAoU8N3lMn2gKIEQKcINLOJNruIW8rI+yfFTkkO+xKUgya3n6KF8Gcc+mb63SsqN8bHiQzeE3vf3PgjxHhJ0AuD7qnW7Ye2X2I2IuZA/fjzsTxvlgRKYsjfzNj76ANbHjOt+lbvoocsYrsD1ftyKBExEPkLI7izq95387D1dnHYqWBP5N5ufHOU5FQoqlZHUWjLzvCyvhtl0wpMIEH0EtizebVGZazFELAIu7TxPX0UkWouIWqtqtBZaTShVbapGihJOV0idgCyqSMMkambiGMxPmVlrXZaFZJkOwqhlVnaYQgeTrpaqNM1MRG4cGiFILUqBeqoWgEJUUTGhjGAeqmLASREr+2fvfQnn0vu5R4xyCdI8e+swJcTdPdMZgLp7FYPKeVmWlqdl6elQkEwyEcZMKgQpqQRVVsRDVImA2FpWcX0tNqjUZQ1kMojKRm+2mwC79/gAi7nsbfuTH2o3suUKiUis9Fe5j9UcshcAqMIBkKwPao0Lu/R/7fWy3IQCrIUXRycPZIdhI73eD3jbNe9EpKwrLh/O/0083F9knyR84Q++FXCrg5w3/DXrstWbEiIjv+rWUHqnSvy5xhVTvgE4SEoKt1QOIK6db/vqNqSHF02sGdo3UyTxg0oF+/N/XWjumty9dSFQVqTGNBOjGGIEI1u2Bd6f6vQ8zfNcxay5q0IWMVgxMykUqMK0RrA1Z5oqU9ZIRUEWpICqVsRahrgKcvBIjcRM01pKwSQRPMzPPVyK5dFGme3jaVHPzERIIIYAUn0ioiM8lqpVIRFRFGXUzJ5NclATpBUTgXsEneQoHVtMpsPBA1iBM7QePTtwcX6pAAAgAElEQVRF1ayU4jJo2Ib/MgEwoUpPeG+tR/fl26mdzj1StcwpOgLPxjIbsS6hF0BXQgamgdRtIQ06DoXd5c2P6b3N8I/0EVysnh/NDW7t8vn61Z2mzm33lotlNH51Pe9u7+WurQjfD1CYG2tpzBAApDKHmb7XDwa/3Y9JGH7YtkveIbB6+zkvLjNlXC721xtK7zOjAGiRnpT1EZCDSdLq+przKghW2SFpqdt7wlW+7I28YeZyhPk9FjWfPMqLXP9TjRu90q6NUKsxPA1ARSBwSuvLifz+9vb1cDhM06TiQPM0G5RGzEwRwqMepuZdM+Z5nqZ5BMWxlEwHTNUkJSVNihgykYBp4aBiUboCYDCPPLXupJ7pKUnmt3bOzLlOvrQEBTkjUSXBCF96OyCqmkJSxzPMUoqEAOlJkgkElTR3r3PtTEDE1EahgRSYZHpwjfV0JrByRrXWIgKqYoVEgt76svTexE+tteA0QzWhmQO0WEHb8W5XYgOgQCiEaIKXsK7hFMgdmf5Y5CoEHyCmKT/HpXj7uvf/vWrQW2jvmA5BSRnCccVilArxEWY8EpoupXjv+idj1cS3yU/ycwx2o/jb3LPAFuk6AoV13dR38uXeAPyg/w/4f38m4uZ6zjW8eKxr+ctEzGbarC68tcnKpT7c0lzB3VBeChXtYBHFtr2Qobc3xg1mG9rk5rUbLoaf1GU+2ax+Rty8j6rctp3tt7JKcYFMpQx78PR6+mN+m2qRaS4FCVJMRDxC4CKW6cUtkzoBQApqrWSwSwQBNYzECxlPTyGEegZUnGGqAge0a0bEGV3CTtlGXN4fvjDyGWjLWYQi4opsmtmhqyZkxiJaTBJZpIgQRZFKh6p6BpBiNZO0ku65Upcw0r2HxsQId3d3MvYxEZ4ZZLU5sg+ZujQ/Lu18bhSTAiH6IL1SGEzX6G2MqbLa3HLFAkgWUQ51UlKGMXYBNAQDGLunULm83F/SZPcozMoDSwgVSWAkgQBgUMRyeD7JAGelYNSV+IlLYFWpiK1S1Wg35af3X2wVRobyMnTMS28KwTrYd3P7om7dtk/ky0erg4/LqABJ0fU2xi//+goElw+3lrAkIESSsVmnu293sXCbNXXp8oKGEPkZuvWu3cmXy1zZP7WfsaF486YvN7j2emHyGRMiImCwWqLHaztPx7fD81xr1WwQnXJqHe79qUips6gcW6vFilhzD7JOBqj7ImpMT2opBmEGIBiZLENCV60pCVVnp1DFLLC4u2fr4ZlBKTYfez+fmxZBsgO0YhKTVUhJqLLWydbUNaaJjRA4MYVZNqbWaZqWyB5BERIeozyCiEjPpUe4N1ICghHXpwqy1lp6J6K1tvQmWk5t6T16l1pnVrw1d3edDpXqGbrW8JYB/3KL1t2qcKyOAQzzCQO1gV029otD5SfiYn7BcL7OJUHc8htwg5y3OTAgobB1UO+p6a5tnY23c/Jh26tsl5Hsoc/3PeyPiN7bep9fUTZh9OhJJYYpuOlHeqPI8OK2fmAo/dSjH8/ykSfnIiI3q5EYfn4x1RGDJCIiyoi+f+WZaWbYKs6E4FInx7AW4t5spV9hwbiO8FEU+SeuBABbJSPuFJnLGNJg2Cji1xlQVBSMTMEp/W05fTu9muncypenaZ69Q2oiUkbZWZKdqaqlFCCkDzAj6B4ROtAaMc8uImLQVFWFQTQEJQdfFUHlEn5s5+YSkBQtdVYtx2+tp0woCfeUQbxS5hndVVUMIiZCSe7vjqSKkb15WNVI6ehP8zPI3hoSpRQ18aUlPRPUzaxVVTN3r1ZU1dPPbYmEs7+9vWVHnV5gRQgxjKTWkdMDE2FShoUho86vjQxYcv234pqjKrSO+OqbMlgysg9vtpA92LlHYfbf3p3PzTWB3f50WaK35QRv4v3G891+kh/Ju/1UvGgx62euYhS3ysW+o5XjbRsw9rN3vf1bmSV8P70/gQv2GtOD8riyPf3L2bea1whWuY724TV+sW2ZJGuOsggA2+6WKYRCRTnizW92lQ0AH1oyLst4y0b5RS33bnrhnSjhVgjh1/q/dHM5aGajVjxEzaxHnJd2XM4tI0U78+w9mBQ4O5nzPAFYpcmO5mLQGw8S9dYG6JoZKhy8QVZ1rqI6grkyLCjhCFZKoVpQU9Dpngkt00HLIUUp4kRm1ump1smsqmoRHbXQRwUYERuISCSX5i1yieznQc2g3X3xhcjhVCJjmDBmoivtRXqGp0eEJ0TEzHLp37+/9cjn5y+Ckk5JNSvMEeo9CBlEKBprwT6lDsMD2LLR9u4KcFBnpCAFoRmKHD6m2+36Khp27f0kwbvl+n4Frl8JAU3o7jRiTf3X9V5+NGffi7af1K04fHB7kXeRUBzSIW924r28eCRTLoJs6/DS9w9Qoe2sPSKZiMSt6vN3lWob4jgFmXFxzskasSZXv/XQYpiXt2si+3CDy/v7S9olA/2X2x7WF3KV2Lla04HUUejHVAo0EYolfPF+0CcWeAa817lyhLUJVE1kky9MFTWDmtVaBwVGaw1UETEpRSmqQrFcyYoKRVQU2rwVwZNVqaWFvq704qFSB7cVw0kKqmiYzqVMBTSDwlQB94QhqJMCAjURa+Gn5azTfG49BTNhRWVzxGY6wwEVcSpHZeFMz2TvS8+IdB1pTKmn02lZlv/1z/9dtAiEGWQqNQQygoKHMsIRf2xCCSkKV5iuDl+JYZ7BgBx5PmNmJFYNV3BNMN7v0so1Jfuy2dzvcO+c1qp6N1VWYXTHCyfXRZ6y/fkDaBWXC20rk6sk3UqxrYbG7ckPPz/88yI3yaFL8SOd5SJftqWRF1f46OuTwY/f3QwsV9q5vanz50XMnnp459DS/XUBQDJTRylVMdFkBKECZrax9Y0wE1UdnmxZw8Mu/Q53daho5jCRyKsqK9vedlXE7oT65chlWHsN89HzetAu2PT4TwKrDyuvptOlrLaKjoplQJqIaFG26NmX7q1Hz0anAFKKTJEQs5bRo6eCbgBrNcVkJrBCUpLLsmR0ETUFDJRMIeigqdB00NvV7PlUplo0YLG4KCkJVTEwpUVvy6mI4oXV7GBzAQaTkpgSzKJwsqjo6sI7ZzjRM479tHg/HCYRirDWShJqAknpjp6iRVWZzIiEI88taOWcLlRvXJbj+bgcavntHy99SaQznAwoREwIHVW4AMpYHwlqQSNgMgrdMdbofBmli2R7Bxcc5HOVfEyb/R5zWYp3B+8nwDuBssqg1aQcK3lQpo7px5WFWwUQMEPGjVEJ3+yscenBLFMGjzMzV5/k3gEk71GYy4B2kjFJ3NLQcehTMsjVHqX0XZXwVQDl7jMw+pPPdfzbwEJdWZAuQkL+ygoElzHh9hlBBzG4IIYix3TmGiHOFFkj6Pbr/wp2bL3eGFbXy/153O6ya90d+fEPLzzMu/Pfl6lVxZCHdFZV0QmBdu7Hevw6TTIVsZqJtx6T1K9zbb4s3gsAq4IcmRYenKYKgOmaqlpVixUTRXLUBmDKKEwEg4lYtalKPTO9uygOz0+w/ra0tnQK0pu7C1QiSy3CUEqmB5RmVE14KlRFTN1zRPG4RBo9I9FrfaFHQqdpAtXde89MJC3FhzWkyYwABWpe6jFOcW5vv7+1t9ep6PM//2lr2E1kOocRjc3JKkkgdSgKEKalAYCB5CWg7rKL6OU97qwn8jEQ8/7z5cMFcLnbnzKxEqCsZ4Lcs0U9WHjvFyNF4hIdrozhiZK0qw89AQsOyFfBFLlVfUi959PdKUekIO9w0e155M2ZP14sN07uy0/kg19drbO1RvDQM+5tDt6G6P1bbZjE7weRmSMD7zpokQiGMzPHgtl+kHyEvb/XTbBtAheq5/3BHw51D8rsYZrHJ3P9dzeem/l20/nVja6q1YoVYcTp29vpdHJvJN3b6+vr2/F7DxIKUQKDLOrUvfVIytLCIzOQtESBFliJUS9XBVpUBsmbpCAQJgrTQhsZU1MxVe19ST9rhogYRIWZDRHe+mqrBiPC6aPQVVCb59J7Z2QQpqIFKmqzZxyX9rqckqKltubfz8cQHeXoEqTayAsUVYoMnuBlOb2+feu9/+Mf//znP/9pMFUdLE1q6/kKEd2s5n3w3JrjdiV4vgiCdYe+3Rv2wuK9WSFXFPZmDVxzWXZ48I0icNs+kTIPF5Ny3dglC3LlAxfeOH2VGAsI1LvBA5c43cftowwajjCZ+xV+N+b84PjjRffut7t/j2xCvvco/R1t2LTcLG0RmBlwTQa9qKkZAPVjDP7aPjIsf6bJLmycW1jBz1/rE416tIgOjFmVAEopRRFcSLTWjhBL7fNUSYdkZj1UhC/uPc8QszSiAygmk04mklzDVquYqbY4GwlBgFWqiGSEu2M1M0OomdnDezuHe4G4t2AKkfTT8U0iiglcbaoAMqiqMIvo7r25Q0SsRFV21dkADTSIwdB6JM+qevJ2XFopJQWqBrHuuXiLRIgcl3Z07+Hn85mRX7+8PD8fVCSEqmqwlCR1ZB0R0FvPLi+KMEd1khvRsBcZ71EV7LaQW7HyY0V1Pxl+MMHeaSzKi9F0v43f2Cg5Ki/FMLdzDSZUHaVSh4W108V49aP9uQmvqrJhhBjqzJ2nZx1q3PX8Z6+13i/v18iln79dxIy66OQ2Ay5Wn9zrhEkH7hc8yVuH3Y1f4JcFzaXzuy3uYVuZzD9wc77rcxViQmZmkVJMUajMFsnTyRS/5dfy9GSqhESqB7unmUgRQNK7pPBQK9SBc/dlWWp1qhzqVOoTkUkOrRpEJpICsYHBmhkj+ukcEYdamqq0Lsg6iWUVGcVhNcDsXVWnp6qq5/N5pB203lMtBVj62SNpplU0z97LPGfrr6+vpZSeCDGSqjUtOtnDz0tnSkcuy3LyfjqdT+ejmf728sVETv1c5RmqTqdAyhqjWgY1HotoXH2RFGKQQD8mBrpIkIfmz8O58fDI3XZ96Za80Xa3c7Ye3mksKRfYDrhEpq8n7/0/wAYiklQERMkQUYPkaptALkMS2YrSPm4XYHW3lnIb7278OgJYR9GSHTfuj6f0R1jMwyXD94/0bxcxFyVFVUdUuqr0HlyX7bYXbelaP7PmH7afFDd3+9748Pm13ov5z08WAUzoyKQQtVZTXc6v3kMmjcQSfgBg5bi0wnAi1YbbNwkVk6KRcIipCqrHObJbcTGdSqliOigPMkcOg9UiIiuzDZsxi+kEK6VMmTzMBpKspodpfj5MU6mCdHdVNatJLr1lYCq1zIfX86kzQtQ9AwiJEDmeTk/Q1vr5vJTCzGzJalW1tKX3oCqa57ktnVgyW4/v379jac/PX+ZDnUo1K51gxggaHs8yESKSHP6xQfdBUgENhMCuVNAfrIS745c/P1I/Pzmyky8U+YF6+0kjBxPvoE3FZbXvghyUAzLZqpQDOvKeGTnUlisIQOrtet4P60KC97DlIFRfkyGvWOe+t3VFSG5K3KpDcUDXH/TM24SedRB84H3/0yLm9sX8+B1EdLOKIWJGPAzRe19hFyo0ZS0z8MCbiEea5xVquv3wM1JmDQP/88rnZ1vJbYug6VoxgSK1Vi3V+ymYlnpu/fc/3gxWfquqjN5khXjRYwFQa315eRlFxeo08auEIqKjJKjp3lVFrNaa3Zs3MOYyUVeVJpYcnYiaM0XKPM8G6d4U8nJ4qpNFd9Hy/DzVaWq9e4boJEj3FCsURXJIuqqaCShEp0xQFFJbj7d2psezmCicyIhalKYOad1D+HZ+Ox6PX0v9x9eXQymHqWLW39/OFAwgTlXXaF2SjE1n0KuPBlBcY5Y+ell/9vjDN/t+s/kVBXlnLCiInVqjhCCVWBPZbl1Egg4xpW0FVEQ2/87odz1r/O+2tMDO9XQHCZOrAEoyZK0uT8hD0Gig58SttTiSVz642zv8JdcbfYeC/VtazN3u8cE5thcWw/BZndbjhyky1gc5qhd+tFk9PPjLttJgpf188L/QVuE1POyysp6p6jzPuXSSPePbt29Fy+FwIMqstapANcHIZMKAwYNJEc+koNRKFYEE2JcGsJfyNB/GK47U5iMIQEhqMaGawCqmhCheXl4sce5FwkvVagWeSZY6Q3U5n91dS8nE0s7n7imA2dJaD0zPBwrPzRlsCHckZMk8n5uDJTJaF7EUnHpqCMQal9Y9ei9Fn5+fv758OcwzRlQhPSDOzOGtJUHNMngANgxme4z4k6HcPzkZHu4udxvbR0r0J/2LyB6gCaJcydUIQKly6zDaXeISr39vsl2P3DocrpraVfSsJtDlK+pwx3HTOAYhlgBJ5ibFdBzBltMkAw1aERZ8KGE+YdO7bX+10/qdhXzBYsZ6vshIgWUOQWgJjoJKFy3rZ8zm/UUvx39oYe0Nsb3s+0lR9cNdbtuMRTjmGDNTlUVKTphqUdVo/dyOf7wdnnutVVirqaoCvXh6Zp778vz0kpkRHpEZgaQjpYtHejufVD2zmo14XDL70sRsPGGzNZ5Ni7WlmygsLU10pQSyWmTwRREJRake7B49EMkyVc88HpdTb09Jqry+HiVl4PSeXM6tewBYWke2+TAleTovOqrT9lzakpnPT/NvL88vT/NsNaL3Hiols61RTSMWnCM8KqhrYO4+7/jn38KdXPhES/1or8KjyfNutgAbrdKjAdxPg2G4Ppgka3GO6yUoWGPIRuyVXkkI3g97KKxcY8M2t8kAjy7ZD0JN5NXNe7Obbnd6hSaGIrNm8n78oD5veZstLH8H3PsQe7v4BVUVgog+3EyZaapbVdq1hzs/9E9e9L0FuP/qh3LnF1Sh/U6yhwb3HUVExEhOhk1WpAy+vFprQk7LGexPzYg8HMS0ABhZy5nJRNG1jfF7C5e0IqlVVTrITJBF1CM3qlEFRBW11lFQydsydEZVFBQCPdykUNJHIls1jQxmqFINkkuP1oNipUykmM1PT/z+7XXpqYo0CQLQBM7Nq8npvEgxmL6dTtGdoGcg+fL89Px8MIUJRM2BasyFQ7j07ICKGGQwaSu2eoPko4rsP3pf+53m51/3fm78UCo9tNzfv/ePGmVE/1xVteuWvDqPuPoW4t7783g8yMwYcRJ3CJQO2hbhu+Tzx00+gHM+tk4+6Ofd6f8Jp/V1EQ59UORP5Ub9AvQ72t3MkC0f/69qYyXcXEtAMViAkhmSkRlMLzoNtWJZzhExT0VElmUxlNfX1zZNHjlNE0dxSLFg/v7tuyrmOk3TJKS3rirFjLCn5y9TNVVN76oKZGTOzy+ZKSln7xFRplqmaon56VkFQVRjsUPvCxMpTEq1KQXLaWnep2myUpLMxOvr96SUOiPZM/zcPDLBZRkmVTUzq5Xu7g7R42l5efl6mKe3/H5uS2YcT8eXl6d//tdvXw7PwjQhDO4OnS6bASkQYwqlrrUIeeEJWl+TbvnT90DDIwv983lyZ3fsleIdxHuvKf+8UvwjXHIlKFnpqmRkU8FGrrhAtmTaSz/Utc8HiYiX54CElN2lH565p2q8F8E3Ntc76ZyZ5YMt/yOA+f3jKh9t4L+8qh8aLNfRrwbnX4l9yFWzvl59nyaLKwz0l7WPtBiCQ22RQbg5Uvw4qO7M3dw9Ew3NIL2g95LSqNIzBJbJWgVayDiel/O5HQ6HUe/sME1Y85cmKyUzrZgACGc6rdC7qB5KXWQtCNmG385MM0stVKWrFhlVqanm4cfzW+uhZlQ7tS5aWo8UlFJ6ZHOPYGttWXrzcA8JVy1BJqiqoCK5LCeTp1rn83Hp7TSL/ePlyz++fH2yoosjSWEmPD0yByn/EB8rEAAIVWWlyRsqwYhq1eQ+pPMhhrKXCPs/91rJ3ZnvDeS7Dw9VlbsPD/982FKSu9hUkmSQkkIlE8yxuehgFIVcOIo/dOms7cKoI5DV+Ho3Htnc7SIiK8S+72H3YeWlGK4Y6md3915uPMYx/hZDaS9l9kbsT/bwkTr60fl37Wd+9ZeIm4daTPpaN0eVmwYXCT5Nk6kIDrKG56VoTfL1fKpRCfXgINhKUWoUUc+xrauYAEi1EC2lRvAU3d2LopplJon2/Q3AoU7VymQrmH1czu7+9fmFKoBm955RSvHmWmzp7bwsHpKiC9QS3bP5eYm0WpbuJ2+gRqaDGSvxfPc8Hb+TLFMd5tg0TcfjcTkfn8pBkuz5j398/efXL3PRSVTniqCKmpl7z9TYEhZvIZUtP3iApgIQHJTiOxz0vSWOfw/1fw/fXPTuf7/lCrLcjHxNdBJSOAo5CKk5crTuHOfXmNVLn9ccS5HtGY7dVNdyz0PQrOVYLyD0QHn5nn3q0a0OxUc+Ybr5AJd4cObfayjt8adbo/ezCbGXMtut/qDtlZRPZtsv21x/sgnJZBYAkiOnvJgCOBwmM1kWkKxaI+J0Ok9TEFprqpZRiz4gc6kQk5EEqOLucW5TQssUnr0vEaEGhZSiX56f/XQysxa+eC+lHA6HwZGQmYsv7tlrXVmB1U7LWXp5ezud2uLuSXHIPD2FaGp2svXewru7iDXvJLWKd5Kg+AhqUtXeOzJA9vDsiU73Vos9TfPL03O1NKgBzIBCi3iLiH61BXCJQLu8suSey27oPw8f8aO3/P7g59LnzuC6GE0Xb+N7jWavDf2kaszNST2c1tuMFq4p1muDCPNCnQkME2kb4UiGvEtkUY5A4fGny2D4XMXSpXLG+ht9TwwLfOS12+5LP1x9O/fZ7RN+Zyg9/v3f0G5fxs9iIuSaIvYzZvajC30yhmv7C0WPiA5Cj8wMClOENEFEFAGKTtO0xj4FenatE0tZMt19FKiGJCSsTLDSu/O8HA6TezKyTocILsvpdDqJ8OnpSQpIGUxOZhaR3V3UnAxnEqVOrefb6/dSJwAJfoEsvWW0f337vSUnm5yBU4sUTw9i6e3c3DNsnkzl3FyEtc4QmeeZnI/nhSJWKyLCe7hnEsneukn58tuX//r6WwHFkWwKATQhQRswE0lAV5BfVEQyUmSEx64Oso39Xq+k/I/e9U++9/2Zn/Sw7+pOrPwl02PUwOYt3bSIyAigkdXHczG8U6C8CIh7+GOHkeRg7d2oGFZTfRv9ptQ8busz/7OAyUdy+wEW88GF/7L2iU3773TyUftP6Smfj0GZAUAVahARE9CjPh8o9HAzG1FzqloOT5npSc8wk8lMSEZwWRB5Op2mUss8aZ0SLmJvx/MoY1RrVVUmPH3p3tyhKqTVMk2Tt34+n82s9z40l3me397efv/2R2aKmdYiIkVkfp4nqGrJzOXc0izVaNE8nqAUnNuiCqi18OfyPJxcNJ0O83I694hlWVqPoqYotZavLy8vzwdGL1XRW+t+mL4C8OzQMjzlAFwViQQri0oIJXMcu1LY4RrtvjY+QiUftof6y8UMeQ/BYBMl8k7v/mRS7ZSaT1FhlUEVnrKWDdmhARmD7/xWQxkIcOxqm1yWtayCBLg63i7SmSL7h7YNjJqSJO0DreT9g5Vbmov3t3T9uNcY/hMi5hp+SMDuXuqlmoysRmGSgyxtjWK+Sx39oY39kQrzyQx7f/Dn7+w9eE8yduNUMCGqFXQIRQtUqTLqlxQRMcmQBlBFqRIp6MIyaJlWsifKsrx6sC/t8JRfPUpBD//j+BqtPz8/H758FeG5ZffFzEqNWmczTXdVhUpv3sPLVKJnVa3zVKYqZ+0tjuf29R+/gRqiIQiYqjqQgAvfTsdaq5j2Fog8Lcvx9fTy5Us799b89XQ2Yy1zLQUey7JIIFovnvNB5ypPh2meq5lRxEb1AC4hSYCh8C4izBRVo/j6/nuAZaW83RjjZJU0d3TND+Hey1e3S2gNHlF9/BPdQSQPTCFu9vyngOsw6Uhi8IaN4Lrb/OaRKT5qto1Ma+W6RKlAiuqVJwQXy4TXBSIAESRGJYWdi0l0zabeO4z04oUiOfx0IsIkkCGC1ZM12vbDD2Dsm4M3qtBOE8SN7Ltrf4OIoVwlnCiTWmS4kkQpORgYdqHVmyAmQqT+ggZysWbfz79bAOjf1W5+pgcR0QRJAXqw55rJSvH0fijTbKUrzAwu6RKtg9Q6UE3Sw8VUs3U2XyAg9PvxrYj23sO7lTK9zIephOfSTq23qdg5psmmw1SPrb2e3p7aISJOx4WB+WmaSj0dvy/fvpGshxliQYlkWM30U9AAEVBVp7m9ng6HOmgK27mfT8uyLF+//NZbT/LteDRVA9Pj7XQ8f/8+Pz2Z6Hywp0Odinz9Ug9fXrRWZapmnaQUdc/w1Az2ZAARIMSEGSC36poxdukEAB1eDXvHP/Jn28/AwFc7aD+F3rlE34uh+2sFRjFujMV22XU2T8AwdmytYSBClLWyC1W2SrA3XQ/FJPYXHpfaHXi/rrm5/6/w+XZOAjZyOC4DWweva0HFuycje6f13n2+e668gmt7C21tf5+hNIxolVXykbxyUo6tekPa10BPEZH801PqIzzv/cFfcDrsO/8Ex7n7ybYlrGjrgHt7j6dKVTUzQZFoqs8heYwEkMjwjEyzIiBHQZwYxdX0dDqNzfnUlt9KCef5fA7PHg4KRb1nO39/mqcefj4tatPT/PR26t+Oby8mX377Ld/evr1++/r169Pzbz17JiLi5fAUJRvp7iRHRm9EnM/njGitZSAilMKIkTMFIKJnpDO9tfSOnGutTwebis3VDs/P8zybInoXES1FPNyTZCR6SERPkYRegERyzBKuvEJrKJooP1cgHrwFEfn56TPe0z64YcWeby2Qh2/59nVfTtg5pwTywa4+IJW1Xsu6N/7YozHg3pFRfbdx3s1MEfkUebnHdMa4V3j7/Q1eQ8lu+ny86P6zWMwqQclRrA4qo3opMvN8Pm/7xnbPAlB/FgT+6TZkxK9F3P1w1/qoDV/jhYyWK3t2KaUUNVAFXVWVwtJrraWUk7fl7ejBaQLAzJzmp/EW3T18OdR5mqbqLiJJX5pEhArsUBUSxNKWb69v6Xj6+l9F7eXLbx3mhCwAACAASURBVEn79u3bubVvx1PzpNjx3ACU+pSU8+Lz85NUHF9fl2XpvTePiFhaG4yoF017nuday/n8Nj+/iLCfo3nz1oV8fn42lWr1MNXDVKapzNWIaC0UHBEwGdHCg0wo0Txk5L4SHWKjCIFBBsf0lSzhR57Euyl++XPw++KiO3xgF6+qJVbNZT1tzJYN5Xj/q/3nK0yzHaSsZVjHqt/nanPnoV+lj/DK0rCmbN2NNm/Kv44HksRuPovcz8xb8Ggv/j5se73oLsdyFxH42QraSllxCy28af8BuFdWYpNhkCJ778uy7NnGKMhMUSL9R8XXfra9dyv+JEy4DftHWvHHEKCs5bKkiOoKB2hRmXQUZk4JLaaqkiYqomYkGyQlwUGtqUwvJkCmh9oELS0cQEQs5w547zFN04ETZpViavV4Wua5Hp6f3l5Pr6dzqk3PL62d//X762lZpFb3TIhNOLclM5elvx7ffv/2jRTPviw9ydaau5sUUQrVVJ+eDqqqWpTZlvb/8/auzZIkx3XgOe6RWffe7pkBBiAIEgAFCBRX2qW0y/2wtv/f9Af2m9ZsJfEhkkajBsA8uu+tynA/+8Ejs7Iet6dnADJsrKduVlZmZEaEh/tx9+Mvx/eWaCanHx7maZpaYJ79zePD4WF2N2SAvXkrZXUpWrz06nyNOGHKImSkpKhQkSySxiFoSli8UkXs+7crtfTWu7TOE5xP+zj1dyt+UJNOysRmN912w0dhGKZoFazpQl9v7LA960IF1WG94G7q2ev+490jnL/aCYsbX/NV7YQVELs69fry5+yfe8R//woJBKstxByFAaVlWcpQUuXWpATQGAn7uOH81nZlSN8e/K5X2+bfhvu8KmXWKUajlEVI4KwrsJFydEfjBOPkrfdu1OEwuaaIYOrx4eH5dMqAlIfJmk2n0+nl+N7hbObRM3g8HpdT9EM+8cHa9HzsD4/ewEU49fjtl98A5u4vpwXNxTa3g1yn5+ev373vvbf58P53v/3it19WtsHpdFp6PxwOPU6VkVrEvI+Pj22aMtOdx+Px629+m12fffr2aXoyqLX28DAT+WCYD5O7I2GeD4dD9gtOXAAJLT23VxcQcsS5JbWmCO837rKlPkoD3QZoU0zKKH9tv3rNvr497e6H1yZSVTqVRN5ZbJen2kBGcpxrQqyMCj5KqGuTDnf7evUUN36PCxk63vx+77y41vnjvorD/pyLe501l3NZjirUedXJf40cJRAacDYq2XdbromOoaIWUPQH3rP4QdDuW5susZjbFM3bC0ZPWFV2G9DAtnVnppQ17dlTLYxTvQ2nvXl6SPHLb9715WhvHh7n+Xg8ZgoOaln6MZek83Q6uTvkmblgscWOLw57eT6+JPT88vL+/Uukmk3LsphPL8vp8x/9QLLjckLy3fOLpHmef/fbr479iEgYM/N4PPaIw+Hw9s2nzXnqy3Ls09zevn0C8OWXv11Op8xu8MODvX18fHp8NOXULAPzoT36NDsrClnSsnQKyF7QSIrFCdR770rSK37URi3tO3VQJTV4fvfKfJdq/hmauVJmcSMmNr/nqoTcKYf2kZPntkDKvZNGtrVhsPMWDrkiQZv5MlQqUlc8L2cn7Nq+tXvjLpfGDG/EaG5vieDecNpJsLNJCyRoCVA1zrgUxP/yoXeZsrGBkzSj2bD0VwN4uNzMLLh8pwzJD952wJPfyT6qdte+vTry2hwq2anV3kFE5ciLPgx2ZCRS9OQES4PPIg8kQzgej+9i6aeYDwcAtcGdTicH2+Hh5XR8fn6R5Da7+zw/0OxlOfV3KfE3v/uqx8nMpnZ4fPxkmqbl/TEZL8f46suvj8fjmzdvTh29Lz3xP3/7m3me07DVhGutAXjz9EDKj2YJk52eX47H41e/+6qrv3nz5u3Tm6dDO7SJlJnmNgX1eJgnU0Q/TDYdHnPRu+fnh8dDxaomFBFBy8SSUkKeMFPKjOXnLXjiXOBhbD9/AGhuXyLidtRGge4rZpbLgf5IQ2lAtjmIkJIwXaoMV7OoR5rJ1z1nTdoaxX9Te33ecMnDq4tlfGvxYect2iDYVe++yOFeRcnIBNsucZbIe+f0TnOR4rxUB+oBFuD2ryxiVo+ZaPRWUsbM2jqoZ7BNSeMs3eEr/h73vS1OsO1R+4O4fB1Xqub37MkoCYTMLLmSmXMlKNOMVaU+iHTD1JpP81PmEuq9n54eMkFG9NM8Te7T8XiEipE3ez89PBwQGXE0HJD9FP10HDVGvnn3VWsNslOL06k/Pr45nU7W+MUXX3zxxReGUSFvWZZ3774GME0eEcdMM0zTDLqyn06nefK52dLx/suvK37vcWph9vaTp7ePT605kXE6RmZmPxyeDpOh91OcvPPtmyknO+m0GkSQlIhM7119wBOeCdJgJHyUQyX2NtGmgJwL413mQ3+kmbNHc25/UhH6V6bEeq87V7ueADu14opTqgqkXYSRXCrpks4wLwCF4AakwUD4zcI+Tz9dRsRJO5b73Qznt0buAkCOor9XZ4wyCRw1Ecb19wrNPeevaFC/7O2/SnTvwL130+JsK2E64/lM2lrS4qPFypUtg2vQ7g4is//t3WteTeI7U/ND81sAzYzIzKSyykOWUuONbpCYiWaYnPPDwZtF6iAd+9JjOJJSnKZDZsrNn55IRoQ5j8djRmRmLH3zLLRp+ubrL5fT6fHTQ8Kaz8/Pz5l4//59m/3NmzdOs+YR8f79+2Yg+fbt28NhKo5Bb4yI98/Px97d9OX7U3855tIJe/v4MM8zm8/z/Pbt2zY5U1IsGVjC3WlL5vQ4N+NEcFkWm+Z5eujLsmkiZlPvWHKhoGSScCdBTIkwJmHlU7oY1t3nbQntNVNcrKj7f2J1994O+n6GcE/actmNxKCkvTdRLmQiSdgO/MkKKnllju2uKYkaOdVbCiZJ1vre7Zf7l7DfGjehM04Y8m7nj79ywK13Hv/jHUB6RVWcN2iAaRdDywu8bN+rav/iIqaEd/27v72GIIk18koStJPOu1fzPQGUvdpy+2Hfw9td8SNBnP3B9frGtbZhEC4wM7NnzsMrabREa21u0zRNBjBlTLL5weK0ZIaZZ+D9y/PxeHSfDvODuwMHe/P09ddfS3p+Pvben999U8Ww3z4+HeYpo0tpRDPMzUwVr8uIxQzNKAUdRmSGoS/H/vLyXCbS6XR6fnkm+b4vAKR8fHx8+/Tm8fHRmiOlZo+PD6215eW59wTQzOd57r0HA5O/efMJgFM/UjlNB2VXH7zUGLajeqWh56qMbPzNH/aJvi7Q75q0qwJ1/lVyFLS/Pfk1CjStbedV2QmFS88L7qy6cbgqnd65/kbXsDuYBDM3fU26mMN323eDF1dN5GJuV6GZ+y85mWdcifdV+101yEvi8Wp/SBHDVZDgjLMkzcEVtUpq98bPEqc+JME0tnvr9kMe4qvPV/rLlTW0P/5hIbI/8gH5sp8EuomG3CZKsWRm2sM8wc1kmpoBmSHRzB4fZzOL3qVsrR2Pp+WIYwoMow5zMzYw589/0Hs/zO107MdTvH//AgUNjebQ8eV9Zi6nY++9+QGZ75+/eXl5QfaCWiIC89R7z+gRcTw+A2itSTpM/vDw4MTj4+ObhzdOc7bWGt0AvHt+rx6ClmXJZUEKmZQiQj6yk4G0UfMejbaob9NPUgYiSiuHZQ+biBFIRrgyruuqjjd8YRnpIwylu19VSuFe9AwJstdVb1ipuIXJbOdQJMtRvIqekXx0r923U6ixsyLAYSlWIM321BfP8oGSuB8vX+r32a+BCLBEw87oSyXANVxNN4bCYP+9sUANFlUT42O0mI8xNG7PxxA0F3rshWJCbMNM8uLBTNIdKfjhxsuGG5myX/+4EUnfKmU+pgO7z4PlOiEnKARHikrvPZ3SBKC14hVVRE7NlUH35mzT/PbwWCdA8s8+fXh4WJZTAkRvpEgBT2/fPD08vryc1q0OZvb88s7tSVIPAcgFihN6n9zI9Hlyd/WYp+nN06OkgBrNP3tbAceZiYZDm6ZpmqeH5lTAhGYT3UJclmOPRbKIqOKrIfXM1lprs5lFhJdLPZFLl6TIzFRUhDMzUys6EPQiglup3V7VYj7evH1N7qzzAUmQaKtN9Mq+vV1qrTy9u85250stZtXCdGEyfFT8BYeiNP76UNEi4LJk3fabq7aTU6M/mwVxpdxt5tKoS7CCXxxH6+fX+/0H0NK4159/DUNJyo3/Yy8LgLJmd+ar2l30/mOWOi4Fynft5Hf9yYf6IAMYSjMSYoXbDZzbaCkEo5nD3Hyy4jbrvVf078PUWms5d01tnufj8fjyfMzjEk3TNFmzt0+HTE7O5vPDw1MglmUBPsvsAJYllji9vJyiq8fp8PCQmRVDrMxikMIoPuN13Kwty/Hl9Hw6nR4PD9M0NZt678g00OjNmG/evHv3rgiWVKzvYQDcp2manDQjxYjj0gGXCT1D2SMyIiMGwJlEDG42EgE6C9llXk3PD4/j1Vhv+4puNJFN9NTEix2TyrX5vL/atkULuZn1QJV52Aqk7VsV7rxXdnm/SsdNro4b6rht1Zn3c3J9hAtf0t1JuymC6zn7z/WwF5bZ+TE2ean99e9EaSDLJLm9eQULXjPv/auQORCZKi3wQ4tZr2Jj30Nq7H+7qdb3VL7v33b6UZB+HhhWtHyZ2zZ4z9xaa601gNEFZJvaYZ6tkWRmj1iWhWYoQfP09HQ8PQOYn97M83w6nZiaHuZ5ngkg4/HwMB1mggY+zI/T5NWeT8foiihq3W6NkuZ5LsTUafVhPrTyVBb03uPw/tnfv39/mGb35iDFpSujqwnyiUaSNhZt1XhrbSZJd3O6E1kai9wraVPKyKSSmZGZyiyjaikeP5jjMi7jWzSLV2XQeRVhzO9b82o7+cqTvb/ieXBXgbUZSquYSUmh1KXOIkk00fbW3gfiL7S6Qc6t7LJ9sou2p9km24Vg2leLH4+WAxonCaSxkhq4BQTsr3/7ru++0ovPeWNn7e9+b1n9q2gxZ8DFzvgEcJ2sxRzUoTe9/H0Uk/PtLstQ7eXOd734/i77TRIgzQKZRKMlZUklIgJQMqWQTAKNk03T5D3D3QGrwgPu7qaMfJjm6C7rrc2Hw+HYjr13d386zKdTz96tNaROyzOQ85s3h3ma57mI7tSKWBOSTnGi2WGeN19MceJOU4sIkja1GEmPXZHuNFEhCg529Rw1UZGZc5vdPfp49mma3Kc3D4+NPfqJKEVthBpCQhTTniBbwd0GGEVxbJ8hOU2Zt1jMay98+/NWiwGgImi6hNL2+3m1JDGSuS/M/PGTNav4pjSaSosp8t3L3iXk546RulRVtmYQYAbxjq9qLVqSIqbqAnbTeA340kqdvsLbKRlla1jNGgYJKQFprca2fwNDeNVVELyTtb21ki+4hB0+0LYT/jAippxea9L6hewwoGcJURN7rq+JZP3EMDzsBfdeDlvpNR96mCvzcr/g92/hdgP8sHH0rSesp21wej2yKbOxhZYAZ0Lo5fZjQktX64CZG5DJDCUymk0Jh2ny1gqLzYSNBdxai8zMSZIZlDlNnpm9L0lOXnVCAigw9pTLCbB2OPg0dYU5W/N59o1Dg3A3i7WslZubkLTH+VDS53Q6dXVJcACT1E/ZsxAYE5EGGgTD5Hx4aA8HV2A5nqpoqSMzOlleT0tlR5WoJh3lhjcxmZQX65QUzVHK+s5NU0rAtTP76sNV28ZslytYM2SPyq1B+zhH+nPjVTnvfxr/YkjnzLO82Vs6ZpZK05mse9eMTIcTXmItwUXWMoMiZ7O1lDWKE69q74L0kglb9E1pPWQJjeq7asWoVDNpjTKS6Qp2zWI1KuE+3iEvfOeo0jK84vddMxs3+cLBMsyb9IxrLQwA0F6vVvDtC+zcldcDIM0adCKLigkkEuqhvUAdmBIBGO5NHZJF/LQ+cNntvNX1bhXjWz3lSnbwlbSjD0sZUnZJoIGBzYM2wMX16dLVoUSap3nl2ZpCvXc25+RMuFyHw+FwOPTeAfQMMyv76+XlJWMpRpXj8XmeZzck5WRrhGlyZj9Gf2+QU8bGPJE6NH/wloAx3egl60IRfZ4Oy3LsvZ/WlNRmrT22Uz8t/ZiZINTMXOo+yZZcpGU5ZvalaMllRveJMGjJDMnoAqQlI1ozmLpZpALZKaS4wahIh5/Hn8w128WAKI2DeWcWr+1q/xiaPHydALH/ygu3La7clZucF9eximPdj/6tFHvNyh7qsGGLi9nNnHXJmZOLszR1hzGrGo5gRXpiwHAPQLW5SmBWtuSmO+wtJkmCQUMTsbWo9HbmzvD0cp8PNW/reU3bfT91XlUjifc1fl/EZU6D3RX77WNEycc03S73Ol74M8f6BZBA6oRhQwlDeA9Fbv3VxQcNI+sKrDo37hruCZG7n/cHv4e5lPtNcHQX4pliIzNNAUzpvoowkTR3Vvpfps8zADAbDat+Vw6aqqx0Op2AbM0kRiZSy7KQ/vDw4O4RC2mHwyHilAl3PhwcaqceEkotWuKUIXce2mRmnXnKE6I3mqCIrhBJMzcj3fo0RR/gQGZ6S0nO9vJilW81tXY4HJAxEYrop6VHB+BuJGKzRrN0FDjIUD0vSmm6GMcLDG4/DLe5S3fbhhTsBnGoJNggntXgWSdAAl6WShHgSd+iL+/b7SzSJeuLE8MYlFSRsoodN3idEyRFA7JUh8KRy8s2IgbVrp5u3Q7rrgN2yRjCbd0Xz6jwrtktdrN/gttPAThMuqDXvBBht1f5F8ViPjAfNlXJzCTej0a6utq6i1ztJ+f3+0FRsv15d7u708NLh/eHraRN8c7M3Ectk6pMM5KA0dQ5uONJkgGlwtBIuk1mnMwjIjNltBWoKlCG4LEvx+MxIqZpApDHo7dWAO3aYU3emnFub4TejNM0kd56d5h7pacZpWZtblNrrVsaBvdg80XZkVGuaxiTOWlSUlJELkvxV3W3w+S+ZI4gDplPnA9TrkHGbZS6FN28mKsyCwFIFr3r60SwH9eulFPcTujNQcnc7zdJuDborcrZn9WNYRgJ2BHRb7rt/u6bqnv7IOQggqpvE7SdgKzrVNDITnm3EnJAESWCqfSxxE0XjpvXrP4zLJC4W/hxj22/EuWYgGwV+tcVH0TRoL0JWf/4RybBf4uI+a5z4o6UUQNO+6vxNdNs+8U9BfUDWutr+ss2Vz6m56+JmNelNbIcdLtJmZlwr0iY1pyRAfM19K6eIiImJeW0OExPJJGiMFUxN0PIHAyL3pdYOmCt0X3Ecbdm7lNE9N4ln6aHeZ5IQt3cAEZodrx5eATYe9epk5yauxFJBZBq4vHYW2tOm7zJkzRIcermUGTkEktGz54RyxIR/jBN7QD17JSUcXyYHtzdhEHE23s9XWZCKvbYksUrHzFsm5arLFjf7brqhmp/h9loP6a4F5VLnhldCd++J2la8YsNQzkr74MKcjMrbFUw8fqedM9QAnAfdVBpOIKISFwR82mrSpKAydPO0TH36Fde65WktM1NdvZ2rWDu+bcXl1JimIjj7wsodMXGErJLxqwCmy+NzfsQxx/eo3R+mK0rl7fclvFAuO7tCd/tjju3wv7tfz/zB6/Lqf2VyxjelkKdkEyDiyBNRC+6VjL6ecoCIKwZIXghFGT5m0edIxLuhVfN8/z46CQjouPUzHsuVaNakvuI4ouI5l5phSSTlGCwZlNaUjLQxEov6qdTP8VpOdnDg5nN3nxm731ZlpfjS5unOC3H4zF7AGZksYVT2VzMSTNItiqZLcggReZY8601KJY8ahA15n652jbfXlk820zf4PMPDNMHBleI8iisZ0JSYWQkuRVZ3IVrbbujLlG5Tc3Bzfq8akzA723sqa6+Psy2mstsMaRgK7iY1RG74Pcf7uyLOelk3CKMq2ThCGr9Fi3jnKcpv8oRW4/znNupO9vth9dXnfwv6LTWuRMmy9VpjXLX1Tl5j2SUpMRLV8L2YGUH8jXKn7vP/DGyRmcg7Xydu1Nq23hZ7Hax3wSwgRASEGlmBuvKWmaZATdvVmhLRE/SaWRDZgBmNk3TBGvzofeeEJtlZixLWs5Ty5e+9E7ZGuoSvSN62ONTRJ+maTK3UI/FTM1nY6tipsWQv77EeHiYzZDZe4/eTwWit2ZVBM6VU5vgo/hJi3h5eYmIrnByCCb3jGU+HJZlUS4AzL2MuDpTUqYqldfdW2tmgdiPuJ3X2/3Cg9fxePvxujMozCqxC9kudrV4B0yZm+t6jPUrrLmv7SsfljUF9+6V62vdwaC+mfkVlXT1tMSgZN1E7fh33w3TII+JXYLoegUDci3D8CEpc5kHfn2arUqNhvJiYq7EF7BLxUEjSD/2F9pW0788X4yZ1AtJEwvLGvPmatFfYHXY8N2Lob1tV5J1e7ArK/oP9TQ3HbbbaoVVqrllJmCTTWaWIUWqRyAMIxNAyB6ttcgRSNLIZjabQZimSVJGZ4opB828ucfUzEQ2M6tI0sjl5WUBnqVcXo59nuc2m7XZqezCwI+5ehzNzFubpqnsl0osGr7GyAgp00WamjeSp644LbmckMqlk2zWmvnUjOQ8TREBWY+Teq7VWsc7icyIBFBK2hrNUI5P38V8/74DtOJ2Bm7EKueQJRMw/DK7tcRLc0kJYi8gitcdl1vUXaVba6jF9pVtmIHfX+ejb2ql0O9cPxeW47gYziG/2iHGtvrmSQqx5fd1vSplhh69o5/ZaGB2nSv0OU0p+QZCVX6WqkjYzpi19c/9g2wv/xURQxF2uzK/FQe9akmQafJcLbcShBr2QubO9JPRRjmHq72LN+Loul1pH1s/P164XNuo95xQFxvUjTlGsvYVkgaF5FSDGcqZycxMZiZj6WZmWdhKi2UpmluazGyJRC5tcimdnKcJQLMpYqFzjpB5Zpp5Ogj3hTpko0VWZXrnhNIyVDYCAaKjZyZjoJgFmgRUqIWkgJJoxiQ6xMyMI+nZMyLMmvJklLvNkx/mNreJVO8ng8NOuWTEYj4p06xVQqhxUKkaSUEBIJPDENhMEjC+B9/hNtZnbhArGOIaqQmoDUvIy8VZ8MhOXuSGxewvPj7styusZEA3q1c6B+MkaLXeYpy/3miAA2NKswMEjEm4ZXaSKw9Drdw68yy7SIW20gznpVG8xwDKA57nVIB6xtWXVE5PcGcl1e/3AyCoNs8zKF7vbxOmhXIAYdoKYN/TK4F2z9zN1Zl33b4raGIqRDopigKSbNrlPq5Zpmv2Kl+pYPx922uChpcpBR+QRNwQ+zsXuQj8lASakAYQRkWjNbAZZ1hhnt4IoFharE0uOUxmI2Ykhw0tayQP04RCH0mSEYNEPaNChDTbwd0xt0cd3h+fG5tRD9N8mKbDPAHWlS4v2uroiJ16a0YkKkNRUkJ0mzkLQVPt4U4XrU144CTpdMrKPzgcpsPh4FCSyjTCQafBAaGq7Y71n+v4bkhZxcWcGU3KW+tk4KMn2H4s9nL/vv2yB+OBCt/gQNOuz99PmN302H2rET5ryNydiZXW6c7GvEW4JUzSpYNcksFJpkQ6BifEVvdt5H9vyMAussV2m3G959WPNoJ8sQILWh82Iwfkc520ebPeA9hDvBWNcSW7Tah4wi1i9vbx72oxHzThvqOUyRSNY0YPMT+KmdBti107L/gLZ9jtva7UyDMN8Hfq1d6Y+hjI6uqc9U+76WTZCEkklWZwosHMXUmX1zSshW3WDMzoJGkysGe2vszzIydHRnOXFHGkzZP75H46vTRzd7dggtZIpZJENpo3a5PN8zy1ycySYLC1ShFKZQ+lmcnoo96aeTBToQRzamaCgmxy8HTkChWD3gBQGRaT+TzNjQZkLkvFX5mhUCcY9dIrwboUJVbkm1mjuRNLlwlyd0nZx8rZz7f7gOJdvfJjGleShNtf7bmdtpNvUZ7i39zLmrtazKsd2Bh5h8JUkUIVx7KfwAKQsNUrtFveO9sT2LSCxKp8rDIc29JYtaAbQ6mEu6xir7kyNA716rLnSRBkahTdfv21n9PXN5ffTou52+69vlub7abdsmZIsnqsFZQ2s0pGOsfG5hDta7Tgq/mQN508i4nrYXil3bX+cDODX7vUaz8fHRqs0klhIprY5AAINHd3n9xbs01Hd9qyHFtr3poZTClZqLeEtTbKUZO28thO3mIeUb/RtSy9Ry+o5eEwmVkFzZjBvArHiAK9LAivYBEzr/Utx0Q3R4uRSlSxHDMaMnNiuaFTYCaAyXwyb63NkwPZ+xL91FpjI7rLIlZgMpZOUjF0mUow92aTsxkSKU+jn2AU4ETagM+VuJxFtwv+6uXvj+z/1G6N8jLIZTtnH+0ugLw4cr5OnqNmxxUEQ8/7EW7XrYRU/aoQjfVXBKq0y/lJSXaO3CXXfamqQR9TXd7k1jhxO20LK+Y5zYVAH+D6WM22xumViLnhv6Pk0AYAp8q0FvrNY2pzlpdpVsf/YHDvK5Q8kORF5WUyWSKlQA/tnLjVdRj81XiIj2ofaftcnXz32yvlZT9HL+9y77eAgYyguznMjBlmc200ZjZ5MzOkIqLnQo6wFzODFBE0ObgsixBVXLGS3x6eDniR+wGOfuwRIZm7t6kI/QEgM2UxxHX2Rd1tcneYjITMaJR8hXhp5mSsUgZCkmY+Ocw8eyQzNUo6pdyYgDVTms/N3Q1m1hgRFaHO1GQOYCntnCRoZhZ099b8mAlk2kx1qBk8b+brR7bXjKPrc3CRO3M79Lwkc8Bu0yozXiOZU7sJeuFXfq0TtZP42lOuUZgANOqzpcTK2ACQ2dflbLFlaZYwAXYLGENC7W+clxJ268PuFF0tsJJ0NuKwi0X0ovNV13vnngMi7817yu6K21YK2/rVWSr/fqEqwPqeQgKMeRoOw6i40REAkkRbldg/FArz8Vr0XmS8dqlbY+q8Nd5Tk40CDb0n1YgD/YGOFMpwchCDEgAAIABJREFUCKmN260OHYxkZCkzrbUtF9QclFvlbhnc6bTH+UAH1Oj5MM9RFQ5sOB1WMgORosuVCjrVDJXulJnlZndWAXYpE5KTBQecMox8mKfedVwgVzOT1FpT91P0TClOsOkwteTIjj+ljOwqA9Cmaeq9O7hUmm+B2YK7wy2WxUz0UKTQN+rpu+L+A6ODbxvrFZi8vu4HrqkNgd7vJas+lBLWotsJ+yhVe3/xs8qw68BIAih8IHkuVThQ3/Vj3UwoNh5dlDfZztqUo33btv/yrJUTfzWrytqy8rVdLUKtHqLtivvMydt3SDpWwqrtGV/VYu6aD+sz3n+A19qVmgpZRIw060pDh+xWJH9c+5h97Fuv8F3P/5CKRLoSJCPNeXh48HmyPNbyzkxgUondGgCb3GwEkJCQmoxmmdlas9X0GAH+BR+sgWWTVyGHclSphFUzo9XWm+Y+mZpNZkZTBtfcAyqDgg93NiV1dRKTN2sj7ja05ClHqElKbo1NnapiWEqYlYBEdMGQPXtsc6veklcMRXV4muy02CBbgYjNmPreo3ZrOuFmVgSK/LP2Mask5kIDNiikJve+52ddlSwFwcxSQdJAp2QfIk/Z+iONQpHoGUOWXkdaAIXqttwslbvuhfE4Z3PGUYzr6Zf6y+0slRRAq7zL88Fh0awCTHc2+wsVBgC4jupNu7Pr/r6G0rfLl5XBnLSyG63SzSO5oufnAhF3RPC3tE3LuDXar4yd7fjVGHxYZHD1RGznfHhJMBIGk5Ca3A/z/DB7nJbMZLJINs0agEZvrbk38xFAlbEEFc0mQQF3rmZmriZUpS9NbgQ8MwwUOZkv2UODi1zyVG82m5kyi0UEAjFIDIyMTEJesfUShGYu2jRNEVHA8OyNTS/LKSJkaq0d2hTNnYQZo0td0nI69UimVZjGKfoWX2drGmQq3CfPdOc2ZxTnqIVB5YHyhRY/6bev3s3B8YGlPsaLhT/6KlOG7rD5sPE6HxZ3yCsrSoUQz36Ju7rD/ufVchdguM7Y2n3t7I2668odGsoGcMQmBio2ytdH2F5FplDxR7KN165YeS4uS2LvYBkVOEd/10erjqLSNS9f7IWdBg5azr1W0dZr3UExr9NA7ukYVyxCuRMSSTOlFylTIWQk3AusippgSue0104/pn3kmXtS5btyZC9lXr3IYPAonbkmyMoeUh5BwMf/IYRRIJR9YjbjQ0NzqTGzZ/aWM0NI+cS0tElgLxCGBGmkMnucwNYB98ZIclSXrIeCO8wnc4QyU1bJB+ocicwsjUke7u20REVM0c04AVBAiYExcuyoLIenCWKklB2ZbkTzHmRASifcimKhIFpz91Nfcs1CykxF+IJYyZYq52ica2hGV05u0WmJolyKhFmTFppWIz9GbQ1WvZ5z6MA2Lmcr5lIt377djpQKts3KYXVs+/E4iHTaTqqNlwGXssSejEzPUTjYDJlK2sDXmClzJQDbwna39cMquiDbQJ7NWC5a9WGTWEGz66oazCxFVXnuLnB2EkeRXogbul3Z/FHTUobNdyMDEKKfrelx/nllMAXsQ561+teTlNgGIXE2tK4ekK1OMREcxJUXmmnDmt27lymrcXilgl4AxXeBWbuIngyCWpEFSTRS6P2Ya5ryimr83sDPuZPXybj74yV3d8frXd+hEdpdkduZFzcah4y1W3inMiLoxlNn9IO3Nw+cvZPTRDHhNEa2kKWYSotgrmTFg0thuFGxIBwksxEw+GSTyUzFA9HKn32Y5mYOq8rQVYgtCKLKFUWFR4TMUnSZNSdJY5WRk0aGFCrkKxNSoAuBgjaVRM5uydYjHOJa7zpGTYU1mCUJiEqnhYWr0qFGNZPO3qyZoSFncy/Cuw6zWakQaY4MqdcENlCComKF7RZ0+PC437btq73cwW6z5cb+vyIaVZtR9IpgKwdM0Ey5bFqJC5m1pFOtAWaesELSStEobWNV3ArvAK6EphQVsDm6lAOZUjmNyq9s0qCT2n6FEhDG8anmbg7wTqvJs4YDodSdBMFcq74MxVY693Zb96vJtq1jG4YjPEZ8Ccidox0YTJ672N+zofSt6/zjBMF29TXMMSDf2HFKwkFRyBZ16SP8/WXN7WTa2ipZz3rW90MBxm+RAK24PrQgix8bDi4RHjkdfJ4m0gjJC2ODgC6pR/gCzYownwxJIZNOGtDM3H2wXhZSsgVCZPrUSGZ2s9Ymc/cqqTVP02l9qA33kTTPD6O7CYORRkeRKCLHyllZb5RIh9F8f4WqjmK9t9ZIak0RKIlWDHg+mUmZVpSWInuchs1DVX26qn45AwfphIjoFMyKHj1DYcYVu2BNmAiZYZ9wtB/oK2Gx6QWvzYor+TJeKeE7S2Hb80p/IHp1ZghNZBBVJUtG64gRYJE17a8Qls2K/7a5NCrPq2q/U8gSs7X4t7POPFoAwGS5/8itNNV26msLSeMyBh+14TIzEPYBV+6OORyjkxeLy5CrZINriL3t24abhV2j9W3v5QO+5dvA6jA4kLlC2TsQxLCbAR+84x+qXb/8K2UHwF4GX525nkCjrblFykw3kHCqkT26pZr5ZIXB9UbjuU6gwMwwa0Elspe32Tkw3XM4PMnNn80NxKUUg9B/6C9rDMguF2mTUK0SuGGVQjJieTN3yqtIrpFz3pUgTLYlLlWXsCpa9QwRMZmL0SH3SYzolfNZSz1SkokS5I2V6g0HJ4uWPdHIVMIcAWSEQCS4lrdeX3ip7XeSIXdT6FVA7cqM2sTQftzXMGOcEZGLS9gaUwbSPTLIpJGVm3yOG7zdHXc2+CokeCfvUlqNytIry/6WIIpnmXhndRQBpjJ1LyZeewKqesjhDTqfsOo3dul018ooLgqJCpZZybLWt6eRBpQonfPssSnYRSsk3dZXc/Gy7sIW68fXhMvNshRR2f0AyS4l0ti27ZFle64mzId13Y9p+zm0f4RvE2Hbs397yB/XWBga1FWbvANQIIWUpUzpSlea0sjJJpKB3MrUVR6ANCHZs0/e3NxpWOvIS8UsNZ7F3c2IwnIzz3uAEDEYVUmyOZPuzlTxdBeRldFtnUXbey7boDACp8EghIPKZXVvdzNYxWYTIfjm+JMApllrltFlw8GQmZ1VMYmZ5fhKIB1OQtEtsyW09GZGV6KTkzKDqGJhWnvYRhVafthKuhIid4d404vujiZXp+xrJ2i3gNM2ct4KTL8Tp7dfrHv5UobQRnxl24plalBSlbFhlxeM2ht2zuyt7SJ91uIzVOlllKTcZAIBdGVB2qoYhe3p6LdYwdobkNKwlDanuCBLWwCDNrw9VxtrveX60tql/NoymrhfbJdv/yoZ/+rzja+evnlkMuGzMrPoi0iKK7AnaWSm37zJ79W2Pq8feCU+9tNxL5E/5solKLaLeGMsRfRN9WWWJkODHJoAZxO7GRal0MU5JIc3miRIyYwId7cMVHBcBn0NY7mc+uXMdp/MUDjr0MaNTi+NQ5JsC/caQX31/gGU8zt6AqBDShtP3YYpwCBlZrPPmV2Ioux0d6sg7Awom9M4JYGevaeQvZDizChHKnxE6xiZQqRHTgpfXjQ5EAYVJR5VtVYKKRtZwmZG9x6njxzxu/LlSu5skmibcgAojOItN8MvVDoYKmdPAxbZ2Sy7y4476ozFXu9zq0eJ5J7IYbNSbnbZe6r0+ZKmIou++ao83xXJWQf2V1jd26liwbqQLwZg888AV29k+IUS4Zv+VzKR609uFlBbn2rkYv/+qsTa0bM/L0Le0hOJNDRJy7LUvvvKz7elrptx3x9JvMoejZ1tXLtcKXT3hUhtZvXoH2OvkchgISan03EyT/UKLfNcIDVyNh3cJ3fYMlYMtIgPA3BOIJE5NS+NAwClzXRUdNJlATCzSz4CtNWBAn1rmg+/rwNy2/CIacVTShta9W1gRV62cqGNI05dEpW7tJ0UaoszKNrkoBNA5JKZmcV3x1R5GyyHczdZIarrtEuK4UKGPNNS1ru3DEMohWSmt6bKM06xNRO6snSZDxit2794zZS4J3f2UmZcYYiXFYgZ3kOFcssIr99aMlBGQ7kqLlJYgjmNdOfzzNSmqdQVdK2VlepxVUNsJ7+unMTFcrJ+vdpIPPt0Vt1k95awqwpvwJrkrN2+u4YR3tUZxSo3v+3/pZ0RqNSS0mFrPmrc5KzibXCv7d/7bbsZwtfMpb3RsSK+2RstjZAndDqdnp+fsclsVdGfzW78qNSytX0g48BWZbBsCt+b9Gc1sAB8AB/kIr3YpkhJp9Pp6enJ4Et/IdLgUqfw2NpibNEn0UEXC1yd3KKUTDMwzSZflXDD+t+oXjDS483k9HXNx7asRpI/3SjAjEMNdPdY9RquaVDbAgBAjgTU/cYXgIGhQmdqSac7yZboLLr+1JhCqVCYkNFFZggKKoTotcUxhYjoQpqA7BJdzVAVXdKjo58OJhysL+hM5aJM88dTRvZ4aC6jurJoSahv20vOA/raBL6CbPbnqKqZrTOjsunqUg4Gz+UdJW0MahKZVRhrQBqSvCgriBiZAYV8nnGWOjYCkdaidyMacBRGuGLd3A2WhHWu9wpfGTBLuSDXIeXKSL7SSQEYdB4YPVhzrsbbuGEoxXkVF0HMmq69vcPthZdTKdYtCoBWtGFT5XZMaB8MTvmYvf26re53d6J0dcSyLC8vL+/fv69U4MsFwFtCVgwF5PWbvNLnq13uint9+9VOtO0gt/22YKChSsdr9bOY1XO5ECYcDofDNDvtMLeHw2FjqJ0IqoJo6V5cd6CCxcYkQ0btERSQo/BglYL2Fbu1tQtlV0/T5O6srkZKcoN5Ib45flL6lJ8tUI0QlXPUuZl5O9OMG1h8neP9WJU9quBAd5/MbGPeKNV6KW0G6gNcWwmccoQAliZCZEVyu9JSltGUDfE4tbdzm5hEp6t5OG1qluqSpmkyL1b9O+O7H7LzsMo4yhW92jYV5jwT1uSjke+CVRKtMMY+8ou5C1Aiit4o1/7EwJ7OVg92c7t+tWwiJDVIZNQAjP1ihYTH7fa33q/T1S1EMq/odjHKe8YqF2rXySoXr+ipBIqXae3hGVHWemURogUuDcKLYA6DVoAPIYRYCdyF+Gq9yB+e9W6nVugs7ZCkk/DIZRvmGtq9bfKKIPs+htuOX+NDwnFnSQ0D4izvAQo9o5y1iMgBahiTj+2Jsh5xmKbPP/+8Id598/WD2Zz9BFPSJaawBGnWfC89aTI5tPjqZqrNsHAMq6j8DHQYkGvMfwqAnEZWDbQsiK8SqrFNvhiY/bpjl0psVWTnHAzWKnPSJFlheorMIkNjVYUDibEghezJFAKKmlIN7Eips364uqiGSIhgJlWTLjDkW1j2Jpn0YJYPnhFh8/z49llFv+Kn0+mUL9M0CewRNnbIIEm2isTZB/WOzSB36a8382WvuWyftw/kGVUmuSZ6IQnFWMAJASwtZjzmWlWw/jQzG2wGd8wT7X0xGz1VSq1ixc56x75v4rVencNQWp+rgqCAXVTuqEglKQhHRVOuzw5bO6IQfE1EkBgjNvcSP4LlRqtuVXdlrXkyLlRnTygIwxG4qvT2/UXMcHe9/lVuOSDlVaVE0t2rINnH3WJDZO5++6Gk7ApIH58/Cl6pocWq5olk1EZRcHUlcLgTOC1B957x9s3TL3/xZ7/+5a9e3n/1D3/718/ffFk1V5NSZiwdbTJyMu8pJypdSGWuk6XW2IrA2W7HVlQ+MpsaMmm2mnVRlMB0cyPZkpnCPFU666Djti0ZaajKSfko2TPydGplwt2QQUJD5baEtgWHHOFfbE3LIkkE3Zt7RFhWWEbNOUdksqpH1b5SuJJqBKzi/DodbNDB4XObcnpwzJ98Mj28WYB33zz/7quvf/fN1xUBdDweD9N8llzUZlNrJbuThuTcs9ju12o9yfX02Kkz5AVMeakiIdfEJWRFvl1kk+zmj0PL+ldhJFvNSfhmoe9B4iKR0+pHI7fo+yGlX5+2Y35KA7tlYTq1Tw0GTKxK2X6d7CNJY9UCVgDYNoNrVOYBROOIbxYqg6CstIu+aZyvvV97tO8hYj68tvcoTG2nKm79sulBtublyf62u1w17WTNR7h+LoGrmoiS+Erh5OLrXrms16iQHm2elmUZekRmP3WuDNgP8+EXf/on/+f/8Vc/+9mP/+Fv/u6r3/zP5f3XTXB3kZVQVEy72QMumptjs11MVrF2Bo0gS6YA41Q2o1Uo7YCotUY2qNSMor8AshyH26IyiuVY2sVqYyD665+ro2TYj2vUiJkljQlQWKNYfaT8qt5SAnNrEZFY4ZLC9tQl+ZJKxhIqyl5xUJMLnTAKUgM9MZnZRMicbM6nx4Mf5vzkBz/9yY//9h/+8R//8Z+oueQLVvFRVb1bG7qMVruVa/COdqbubbvVX7bjxjMEg52Bg50+WJGEm+KzvwdJXCRJ12WxzdhVly9kdy3ejjpWVz4PQ/0khwa5XeECeAaAFIy7xCVAoyoBeQ/UGdZQAgCx5sSgKt6uS3osXltrnQ4pswI7qqpc915vDntguMy34+1uDYDRie1l7bprF377299eS58t+5sA6JnL9zN8vmN73b9wvb+NtqGk61eptcDzqEDSl9IO2uQQnx4Ov/zlL//dX/z6F7/4xWdvZ/3x8fmbL5f3X3rkc5tAZSYimbKU+yEsRZqKz8UuVPcdQ1XVDiXgjYR5kUSlBmRHhGcbcIMpUoA1hIiozJgy5Sp15jqBc3OZVkzntsOTCdINoSjaKhCAQ31T+k1WFWZnM0lhVBeATPRK9JawFjYhaeZUBEcyfbDoHJ0pE6KfLONgI6qYcTx++ZvpzdvD06e/+Nkvf/TDzydv7949f/n1V8fTMs9zOe+KKWKnn1GSsVXI4pbQcNdQ2j7shQvW7Vq7mKjtZQmAcagFJJl0Ryy4bNeRpqv6c+kIXYXFxfpYl3ZK5iiO4XurY6XLu3gKsWb57uZC5dNhhX2xhyPrlMr5KhRltQErnBg486ifn2yAksNqhnoOlrVLNWZ17Ze/4kLE3D7Pt7UPmEiXjYK4SuNemda2213/xdrtFBsBAuQZZzl/BQCILPq4cjqOEBK5eSTJWE4Ro+44Yd78F//mz/7yr/73X/78Z28fnw6T/exnP3PDV7/54uvffjEdDjrMGTydTspOeqPZtDIkgA9ZyxqZCgtfAyC70mRiOCyT5hTPYA0TbO4Jb2XNj/J/melmvTJPlKSPTTHKtCYRIzTrjI5Fjs0sgRVwEShDxlDdjZ4eGNBEZnlwo0OpQZrZlcUHrApwycJNzWQuLEGkRvRFReukmnlDUw9GPzSv9AIZwhQvz8fUJ29//ctf/uUPf/jDv/v7f/h//+t/++2XXx2Px837Xj2JWAEylao3AporvOg7zRUb1ccrROR8PDhSpUiChfM6djOniAJwb5u9WtXYia2KwSkZUaExV1vdEB/Gldpu2FNA0If4EKEbyGPdGDa166y03u62+0M19AqYWfnIuNIPXv7GlAGs4c73fCwiXNcX/32wmA+E+V78STYx05wxglPvJpL8y7W90vuaebvFiWHVV6VgyNokxfxw+OEPf/j27afH56OoTz/99H/5i//1z//Nrz759E0TpolPzdvPf/7lF3/+X/9Ljx8+P2f23/0ult7YSI/MxkmEVbAbgdo2iyLKR99yhVGSsCztJTVClwq4ASs/kFZQHc2RKaqIu/udGoYdZaUrVxdFATHaRRUk1jx9ra3ctZYQRop5bA4v5ZLRlczi4O0k17iqzB6K3AI0sFo0AVkGABOWY+RxmVgUC0JrQeuiEoz8wWef/sX88PnnP/7JH/30r//x7//2b//ut7/9bWstM8todZtIVHGV/Xpurd2up71Gcbv4z8wS2uc4w0e0XVkNLrJzDV7cLns1m3YKvp3veenl3YU+UALRGY6JK9P8sCpqh9uPCHkV5j+KXr/yXGsXUmu8w6pBC7CLMNkKAkxpZduUFKCfU9ITw5bbdeKeKcK1RuRe/P0+HqW7Uiaxva3txhxKVIob8v973Pcj2paeOwLZBmrL1X+065zOBTfghdQMB58Eg7u/ffvZT3/6k1//+tefvv3siy++EPhnf/ZnP/rRH/3kJz9mqjkmgsjPP//8P/zlf3Di/0P88zfv5G7WsitseZxnRcCMbraLhsTOa14O4OqnjSpMoEdmcR/vnERSZpUHoCEBRA9rVskE53cgjYyYQTuxPjHAKu+jtvLLRGZfRQxLvsgNPYZrlmP2DWqLAMjUoL+BzBMZiyKzZ9HoAWOTX5EgoMhUk5nIXDKCPf2B5aaYW6Mfjml4frGeP/j0s6e3b3/y4z/6k1/+m5/+9L//0z/908vLyxdffPGb3/ym90putnVwB3lFmUvLspxdNvW8BSG8nna3t2nycnkAyCKaEQyUnSvNFbp0OZdyS/9bhfj1XLu8m6HCBS5n5S6CLsWhUds9Z/xtb4dKcn7SC+iawwpHnqWSAUGyylJy9QbsLy5RRtNat+AWWlmfWsOdtVJwASDaa6/+tfHYxNv+HJKrYDGsymM9raOZ1hfEVFEGaMSAXKlbuozvfh3WLRfd69kG21vYnEo4o+BSbonzpWmPW5sI73GU9PT09Omnb+d5/uSzT3/8+R/98Z/85I9+/FMj5vlwOBx+8YtfTPP88PCwLKfWDMpM8DD94Ec//k//23/Cy1HfvPz91+++ynizLJ/MB8vkAjaBstaaTSQsQdJ5tl1NVsioAT0TMkIwccrNXVIRsQ5fE1BY1WezLzBWoU0KSCYzK/9ocK775mcd7waZVZNHRDqFZFrN9yqSYZAQay5cjXLNfq+0RUk9es9TrOS7dFpQYo965UwN8zTTlE5ZBqXJnPSJTdPEaU5zuZprPvjDw8zJGc0/mf/t559/+vbN+3/766/effN3f/03/+1v/vqLL3777t27KDJyOr2s/wzlWkZpzEnU7Ik1feYmZ5KlOhLFkn25XK30WQcqUC2RG2dtbhKfkOUamDEQX8qC3dPglYikkfZlFaZWsfa+VXohEvAwMG3ExQ31YeCrAGwrk3TZVixVK8hqI/+QnTWVdst+K4QgaV3FZ3uKrDjQAourtGNV2BHPpZXzMsESkK10EGF2yZ0gSrqjWH5ri/PzjEathLM7n9XWKY0oNUEm855IG+koA0PK86Vu+pOrJL4ja16BdQYQfvdXUrq7tOK757y+Oj2naf7kk7c///nPf/7zP/3BD37QWpumaZoOhEj/yU9+8tlnn33yySckp2mS0prRAnAdDhbxox9+/ld/+VcHm3731ddf/I+/f5/5mbU49afHOTLN6I3wMLQmbwmbPImuLrGxmXlNJq78bBIUmbbmjpqqRkaBhDE4TEZ+G2MtOcaKSRkcQMki0KicWRRyUQMHyehmPqCzHMKCK9WGqYIgUlIzO60+Y6Ys9Bw9ew7L1wiTNQ9l1LSLZMrplaVEyZEZS/nnITM+0CcaO3V4mGbw8ckn16kvwjRNB7nVC//h6QdvHx4/++yz//63f/PXf/s3775+vyzLqpnmGQBm0gYzqaKOo9H6yr+He6CvJN9lA9RGvon+8mlrdTZhg3hFKQRLRFE6bpd1OJmkZSKFMOTgVx7RJ2apJFy7OLKSDjdTerimbnSica+h3eQOgq3rrH+sxWOROWqtkfC97ymBHKrDqnjCJBhXlrxVKq2xQPtKnqyopVUE7BeU8IHQuw/YMo4LY8cq6NOq5spZB/GySlbrrq5pmYYs14OI4ce8vO82tONIkRig4Y4Aeq3dNcgBoFwPKM9Lnu/l7pHLPM9/+qd/+hd/8e9+9atfffbZJ9M0vX///vn5GbDW2jTNn3322aefflqkk2aDUt/bFLEAlDe8mX7yb3/dm/3mN7/7L8f+8v6rd8af/PBTyg7WzJsV1bdN0QTaU5sDESEj2ejuqHgH36ojl3NqhJxN7tuzxYi90k4tL9ykHKtmoMrVhDWFT6PCTERMKPXXgIQbkpUgMEZ/i9atQJkV2ixdpgLtQsnUhqxJZyzHag8Vxvo3a2RkxiIreDnSOXkjKPMGwzRN0fMwP/p0MDHSfJoCmqdDKgj7/PPPn9588vT0dDgc/uZv/u6rr746Pb8smaTMBsu901LqvZdzDQBLwqYKXtmE0dUMqY0Tm2W3c0JhNyevJ+elRZYcGG0S0xofMRhkh7cbAFSZHDzDIA7AErfy5eOaAbHTUPNirx+QUbE3wlZBNDizhsBd0YwLsgnlOq+G+2q/rOxsrIwJ41LgZoW28xkf+TBCcOTkrc8ziDaqOzXdOar7rQm09agrmjA2hHJ0ruJ/9Xpcj59keGVQv0fjqFXMaZpseDorcicA/PSnP/2P//Evf/WrX/3xH//x4TB98803kszs4eHp6enJzhEn5vNUj2nWCmlICK1pPrx7//z5z376V//3//Vo8f/85/98enkxfYoe08ODQqLaTABLdD48LJGtqh+NlxNkkdPtUJWqieSrX1Xrqh7+r1UfrJPrxVLUUHvGMI1dSytbNtJgdBaG0KNYzaoUJLDLvxWHD347UKZZ5pKRib7qNdqqIF1E+rZ1a6N6LqeXUo+WZQGDZCrMJ2ujdvL8+GBmEydgkptJ3hpJ4iUizP1P/uRnh8PhcHj853/+5y+++Odvvnn//PKSWZUMSBKRyrRpWhmRo5AakY6Rzr0+yhlPtJU29+LNl3EK1Vd5WZnn6szS0hOqEpeBiv50U5p2t9le6uhAk5kA5rfLl/1qHaJ8V21u8/X6Sjly9woaysv1ZatX2HEYb5wvACDbAlxuY8vW+t+lEl2076zFlF9qf8INvHtuW1XdAqRzG8J70pqvUiNvIQsX3fuwrHlN31mWZZpmjtA4FRVLREjxox//8N//+3//53/+54fDITMlRgSM8zzPc5vnubw6kh4eHv5/1t78y5EkSQ+zwz0OAHlnVlVWV1VXXzPNnd2dRz5Sj3pXuCewAAAgAElEQVQi9R9J+i8lihLF3eWOdtjb10z39FFHVmYCCUSEu5npB/MIILOyerpH669fDSYRAOJwNzf77LPPSjUQRg4AAKRKFjGYhKrD7mixePz0cRh++/0Xn69fveqGXEdGBWNCAw6N51hRRNDpJqV9mio6h9WVxAy1dJdyhVcg54bAuOeMtPXyONxBc3puuZk69X73zhiFqun9ehAjjcsMQdEQTMGAEQWNwDy+ACscbfQI082NGmZFU1VFBZWyAiMCEEg2MCUGUiID1pLc1iwBkAE0C6qxqutOGIWctW7ni8V+ElUGikGAyAQAAnNTV6radV1dx+Pj409DeHh6cnHx6M31m5evX11fLruu6/ueAhIaByI0tSwiBNxWtRdMqaiZqYFjw+4h+/15GzqF4pjAtMNhWbplGU1hlOcMyt6p5omVghSKlron2/4MIpq5njoxIisYT9jI/fN2dz5PhgbHrLaOH5wWhSHThLNMARQQmExc5omzNl5pcVh4izPcOYlxu0JlgMJ7GOsVAMrU27l7Bv8irdreZV/Ku2ZKCDYZSPT1MUFQE1DuAOwd04B+7K1n/DNjpftPS7XEIDlnVfOqwr7v27b91Sef/vrXvz44OBTJiNj3fd+nQNy2NQKjWtNUMUYGnDTlYkWIqCrIgYiwCr1C3D8ES9w05+fnH3z04T9dXKy7zXx+2mWpOHBs8iAUrK1rZi5TSrOz3pzWgWiqXgKLihkgGggCm4kZq4zBIxb/ZUJtwMFsUBjxbNc7VAAwNTBVQyCz7EwSQC+d1MIAQRuGhATGjGrqNmXHCfUXjCiTa+0JHSjgBRFVyBYARZS5ULoMiKgCUoHlTW+KDMouIuyMBgQmyH0+WCzadm5AFCpkHpJSoBHqdvBrS62KMR6dngxD/+LFyxcvXrx69eri4mKz2ejYMoyRkMAMkxZHBpgIkUv7RQAPJEe9u3utDBmUFmCjq4hjdbW/P4JA40IgNCwZGzMDzK435Q/IDNBiSXUYMKGBN89DGY3Dz5veZby9+nSMG7wHzVsfoMlIeuiwTfzvUGl29u/7bY2Sc6JBrYC/fgtuO0cId0zM5ID99FU5leAdRPztAfeeGyIa2uSFk/nsArkvB46FLfbOX3r3qb7TxamqahLEQoScc1XR/v7i8ePHf/M3f/PkyZOu6/ybc85ElLMiYgyF9+WlD5vNZm9vDwCmLo5szICGAVUIIWehWM2Pjs7ff/q7//p33ZC6IXEMECLJgB00TeAqoEGsKjNLYgASQiAwAgMTBLAiCY2EghiggCwOOuBOlbwLxjk5z4Fg8PyIlhaQAGZef+I0OjADCIQl6WPqgbwSgJgEYDMJRKLb6h2lUgd0l1lEyKYKhMguumCEbIpIiiSAQMBKkTmjWsomAllDJAJENULLgQlRxBR4f+80xMpCoLoazBubjp2nFZkocvCKcI/UWiJdLJpYnxweXZ8/ev3m8uXLl2/evLm8eD0MfRXrOkQRyWkgCm4BiQiBEFlLk+/tRNmlmex6N36LJ29RAe8j3HnyZlyljhwQbtuabG2UQtHtKJpGhjDd6LdNxjtnP5Z/yqnep6qlQIBKCgql8fMksVAqOxEBjdR2mXy7eVwcT2GCWQEKYxMRTREBEGWsi8K3BfTukQf/JZ7CPcPsrVJXQsy79UXoiZGxTmb7uCY3azyBe0Kk3fEOQ7LdXe/9VKkDCCGZAMDxyeHTp0+fv//h4/ceAcAw9O5FmyfC3AzFhmIQkTykUEUQtUG1YqxGBW/ns0DVRlhvVlWMqhuL/ODpe8ePHnz3+Rd4efXw4UPj0PXDYq8h4rxJ7aw2BDB0uXhHKD2XaWaEagUsQYIpEWCIRfzByP8HAOROQhoAshk4XdiZ6S5UPt43V4g0yQ4V+j3PZkxKxBUHKIBeycuUaiPEsXjPUNGQTCWBGpKpKRir4Zj88g8GQ2Zmb8zdDSjm3CnIklIftSEKiDhkrZr24GgfOVLdCnFKEqpG86ACiE4dY1QBgFBXACBiRYuPaD6fH58cnZwsnz1578WrV999++2PP/64vtmYmSKEGJ1lLq5qDOD63xNu6At1ouEhloo4G+Feh3h8iu4ivrsG10zIIqiYkQED5PtdacdNC3pZUjw/Mcl3x3aR70Jv4zPdHoYwFRiBYS4cMdcGGgdNouKgjFNvg/ELp+/f7QWMxaYB2cjBMjNDMHX5e3ubvfMvLubg9J4tGu9Fg1akMcBU3WyMng5NeSjzwv8dszK6l1skf4K4Js8TYNeX8a5mU3M4xB1eFgCoqmsiEFGMcdHO5vt777///rNnz46Pj71NKgCGEKd7HX3FqFZISGRAhaAMgpnGqpkSlSDkAHWwWMWQYrfZrPaPTj/88MOv/umzpk+nRyfNwd71ekkRUu77JLODykyREDkQ8xgn+sM2f+wucIygTAyEqgZoU6N1K8wHFU9Q7KQ8zDt1+HxGyKCuGIsEqKCqUqKJKc4yMyMITgMFAFM1uZtD8afm2KSrOJiyoSkIFd1NJ/RlNwoQMWJkwyyDDClSBEnZZ6mYKBIQccx52Gvbdu9AjSMGVVBVYCWiIniiWCjCiIikRIHRkeCImAgixfl8vlgsjo6Onjx+/OLFix++//H169fL5XIYhmHIhFgRK5Y6HbNSeTNdOwNScT0gv2NvQwNGMETBkVuIY5athK9e2SqChmZlw9/9MkMlYnNnwBgQzCvDfmprf/e7P2GexuN3SyhxZ3GN+zkaaBGlA3AWyQTQEHrFvG05awC+qYAnFgDGDpMIaoY6iRODSpHDecsX+Gkk9ecP39ud1k1IaKATBu6/gLqVIDQbL+CeMdnv8eLJDHhUippMOxFP2M3uI9keE5hUiWhvcXD++OH5+fnp6elivk9EYG4+oAh+mzFjZgaznEU01VWrllBDHStEBFQQtWDjT5Mpklod2Ay4rtGy9d0HH/3q+OD/vL5cithHH30SZtWLVy9+fPGntFn32UIdgUoz+sBMzFh464aIjAQI4DIuSESFp1CW/bj2mW4TeP16vQNzodgW/oKZOWPCo0UAgLGysDwyGmFoRE+eeU0QoheE27ZMxgzVJGVSEWYiIAI0CgoZEJCMGRiYOWAgMU2Q+kxqjEFNS8OCyIaUDLPS4dHDulkoAHDo0xBDPeTUBN5pOUoc0DKaKhMhAjoXhyh4V+6qhK7zdra/2Hvv/L3Xr1//8OOPr1+/Xq3WKaV13+VhkFx0RYhoEjBCxEk9ZZo8ZdrsUDGmtYcTGmXgvKRthbCRWS48EV+eHtRYSSRhOdhxKvgFbsw7xjj/t6dNeHcVjMtH73zKgIos5vbI7Szy8tuxgMuPVwDypFmJQqZyKkVBFyHHIjw61Sj9BTblXmzs7WNgdEHRDAjJiAABlQpzcZvB353ou2Oy3+MLnGQ4Jkd3okVMtF0iyjm7/7Kb2EPESHR2cvrxrz95/PhRVTVNrOsmMNCQNkQUkCIxRIwQUIgR+76XlFSqomlGGOvKv1NEcEhsjJXvZGSogTFpDgCLxf5yuXr83gdPnn342cXf/+nLP3z66aeffvrpgwcPzp+cv7leff/dN1l7BjQiYBQwAw3EVYwgSt62T8T8qZOkpCFUgApKQIAFLicVR2jKXTdgNXELJJL9xrpqFJB3yNNptew6KWaGwKJ+30Ig5og5TSlJAEJkguyVL6YIWcxjByRiZjYiVUIMXKl2GBkDsnI00yFJl1lc8hdZwZAZqwxsCZSrw9MHXNXI0RTSIIvDOq0SI8kIZ7hWDqqNev1opkTRM4BjrTwiYlVVMRan5vDw8Orqar3ZdF13fb26vr6+ubnZbPo+9zknLsQ6nCZJMSs7NPzdvYqIso7SBjuT08wEIHqCifxdAodxpxW7gyvuyoPv/ortNEvY/YvqHVHK7TE7xxfzuPPZ7ZmXw4odvCs7PxlBf/12LZ9ueREAAN7T2k3O6P74/yXEUbkPFRHD7sXcdhP+vNG518rsBLTozvud69Qx64mICqPU0s8DgDzGd6BkN2gyK+Qr336rqhqGAe9T6tSUHp6f/+Y3f/X8+fOmafq+J8Lg2egsGNDJMlFjiJVyZiTNImYTdx6YiDDG6BeScwboAkXmQKzOJw8hkgIgtov9Svn9p0+//d1nly9effYPv/v444/Pzh8uTs4emsT9vYvXP6TNuk+dGRhbZTiAkUobm2wZchJVDhiYHLFhjuCetwlYVAEgvT35SqSpqp5inoJEUCuWqagHkY3tb6aRTbUkbcjGbvEhhJSyf4mvZBHJOeecScUkKxSXxzevUIoIINaBjPw0ct+r5BojZLWKQwiqIGoGYSNp//jRbO+4me112cSUA6oNHMnDPVVvqypFAtc72oKpliYNPiUAHL+vvLuLSOFYzubzrutUNSXpum65XF5cXFxcXKxWq67rhmHIOcO4yfkFur76INnMG0Kh40E4ouxOt/FoC8x2k8R+f1UNp0q0onO+HUje5gRLiapn7mi7AH3ccqZuj7f8+q2xu839KeuunEn5dbSfyNjcquLePZnyaZgwCq8R8Eyne5W7TH0FuIPF/JxF/vPHTjWXAZnhthrNp7XiL/Ce3FUhspzzMAww4injW+Qesrci83+ZGcDEu4ZhmC9m8/l80c4+/vijjz76qG3bIXVVVYUQASASmmZToEAA7uYzIqJJVVUJynxiZgZMKRHRSJNRkWwJEDGEYCCAEJnAwrpbH8z3upv+wbNnhw9OX3z9h2//+fM//L+ftfO96ugg7B188Mlfnz95/vrix4tXL26ur3PfC6QKUQguh6FmirEJBsBWmPCjV1j+RSUqylV4G6jzDU3G0iEb27OV5aF3G5ZPj17EiIiJPORUNUBAZhAxKYDISLqbtgrePSuz7IEeEbjkAneYdBiGFF0UGNDMdUcIORoHMXv43pN2sReb9ma5RtO6amVIFRGDeW4MydCQEQEJg6FS5iCSQczhmYCkMdJ45ogYo/ONOMYYQ0gp5aCLeXt6enx+fn55ebG8Wr1+c7G8ur6+vu7T4HZz0ltREzLNLniNVopjtXDTmZlCSLkQmbZd2AiVcLq5SKVNHZTd13nwal58CDxlpyZluXuW0n0VD3DbrGwXr4KTmO9dzqMvc3vdjec+ZltuW8N7zqd0d4KRa4dT/0xVZEIojBv7C7R7b8HNP+d4RDDDrVLOKF8ErtynulOPv/W4bhVDbq/UN6s7Aq7+Iufs9USqOgxDXdcuIBJCmLWL+Xx+enp6/vjBw+PTw8PD+WwumkwU0QiZEJGCWYEnmCByQESRzMx11YL1vmmP26P0fR9jjDEihjy2jQcAg8REkVkyKATjOsxmh4/PHz1974cvPr96+fqLv//dydn5BycPVhrqxXGzv98cHhwcP1pevb56/ery4mVKCVUBzShyqBBNNGURIqg5mjqitYUG7vWfYQSDBQxFoLDylEaRV83i4hK+h8I4S8xAzYQBSnqcEFRMEbd11dmSZ3xhtO+AqAhIbDm7VFUgEGZw69/EdH2T+gEEALSK1ZCzZsEYkuggenz26NGTZ+3eYTbCEIGCnzDxqPBJpmlazECiChCQECJa0TNGxhDCZtMZgKo61OIqeTnnuq5Xq5XqBgDbtt3f2zs82Ov7fhiGy8vLly9fvn79+s2bN8vlMqUEAKLJK9cjoZuwPGbv7uSrJx+KRj+oPBHPRCkoKpIDGuAJb9rBHxVce27cdP/cLv92wAE7ia3pL7ts7Gk13fmqnSOmqkgft2TndlbgCDhYZSDjFBtBJn8xiQOPhQrh7R+GdzhmPz3e9RHnvGBJC94SA4e3IjIrihS3AqtpOaWUfMYUZi1RSsn3SR0Vz2KMVCQyNYTQtu3pyYOHj84W88P9/cXp2fHR/r7L3KaNKlhA8o0OUKn4v8ksTDyFwFVwcNxySqluImKF5EmODBBDCAgiYiIyDF2sOCBZEgaEWPdZaN7Ojg8fffhB/L/+b7hc/eH3/3xw/OjJh5/y2SIFNkJq9g/Omr3Dw5OTs6vXZ29e/9CtrsjURHrRwAgYDUkBBQjNiLdG2Q1uoXuMtw7BM90CAKgmUPQWGUvdEyI6vd2xlQLaFftEhXnsvW69nZwaYfB00RihYnFRAdzrAS7dW4wAjDBgJMwyEM2IqOu6dbdhMCnVfsgclHjohnqx9/zjT/YPTmLdpAxV1WDAJEMMDAYIkgzEZYPN3QjXEy5SNTaCJgZASBjYxslQnuwoiOV/GQZXF4O6rmezWUppf3//9Ozs+urq1Y8vXr58eXl52ff9uu9EJMuOUI6TkZg1owJYltHrKUrJCgJQuJTofg2jedPIrdeAtr2DperRk1Hy0xzW+wIogHeZpB3UZycZ9DO/vDzXMm6bmzKyb3CqGZFHn8nACk9nmmb2/0OSaudnbyMydtvHKbsQwjgVJqzOExTO1nhnwDmNEIKrn7nG4hQWORcuxui2ZhgGD6BijI8ePTo7fXh8fHx0dDSbzZpmdnA4j4AGIiK1k2vLPgwAGmN0Q4aI/oXMDCbMsa7rYRhEk0gyzUwBGEQky0CRmBmcJMpIIHnIBFZXLQD2eUACWbQPPnjv7PzBatUtX158/g+/e/LJXz359/9DfXDWYRJLBMCxOp7Pj46OHjw4Xa+uLl6+6G9W3eZGEV2KLiApMEAqQTyijj16ypSGCczz2ndCJSP1IA8oMLnOCk4zoDhwgILgXRkBwPuRbp+FeZ3ZFvvcBVYFDJmYGAMzhSy9cWQ2jzT7vs+m2dJyfTP0Oieooco5UxUQOA1DfXj83vvPHz95n0KtCgoWKLrpc/uJGBjEiEQyTCm0EQT1hNcuUttWdZ9TqSN3/ISImUV1EWPbtpvNxrUgzMznTNM0e3t7p4dHD0/PLi4uXr16tVwur6+vb7rNzXq92qxtGFJKmqWE4U7hixFNJScvfRQRAlRVGYtrS1camHBUszsIb8kFm3eUvTc2sNuAy50/qirjNqm6tTu3Vd92vRihouP9E0N2ut7vQnU2/jdGG0WkAkZvYbzSW0j5LxZzwF0WrldGWSkbVRAe5bEKqmjGbsWMBQZCA2TJW66KanEv09jOnZmhEEO2fBnfvQCAQ2jb+SJAUzXIuLpaJxlEMgOSQwYAi3a2t7d3cHz0/Pnz09NTYm7r2Xw+n8/n+weL4WadZTAzZiSqfLXkrHEUvnQr03Vd0zQxRs3KDCGEWLF0KWd1fDGboVkBZeqWOfo0yaqA3PeZLTFzRQhAIVbN/uL0yXn/pxdNGvrvX3/xn/5Lc376/MFJTxACbQwixQoCh3r/dN7Mj/dPH19dXqwuXqXNzXqz0m6diaoqdJ2wQVBgRiKnFRlqJiQQNAQll2wcPRSB7ErdoI7uE010wS393e0Lj8JxPit8gyUGE8smThT3PkfTMaimhkwYiJHIGLUiU+MqViFskpJYWvf99SooBEJFzEWYmgHq9z/65Oknn1btzJjMLDAqZhOHP5WMMBCiEU2EKtmNFBjJKwwUAV2tInANkMf+3/6waELOxhx83/fuANYhOhGeK/TNaT6fr1arYRjW6/Wb66vVzY1bpeX6Zth06/UaRLPAqLylZmPs75u/lwsojo0hkb3yIyObAqICqhoSKCSGAAAIbAJU6h5uR0A7m+7bngjiSFZAcBeiHDAlvLb/r0AQJMVY3B47tY93/BbfeG4XM4/P/u0vUnHe0Pb78Bd7MR40KG6tzG7d01joCFAstl8oo5kCEVYKYobGocxqywZgiqjo/cyca7nrFU9XxUyPzs+ePn1/Pp+3bSsi33333fpquVqtbm5uAKAO4fDw6NGjR6enp3uHB0dHR67GGGOsqmpqe+DUXq/3naQYETFnJaKqagBgGDJiYo4ApKoUMMboe6Pr4DsrTlX7lAyxrtsQopmJSRuqfrPuh64KFahWDUqgxfHho48+eP2Pn+O18Cb98N+/bP7ud4fPn7aPTgaOHGIW7JJhwrZtsZ0zDceLo9OTR5vl9ZuLH65Wb9br1UYgNnPJQ9YcTSry/mkZFTULGEFgRswIRmiEZmjZilIMMQHSNt/v7AkgQkVhRDIbuxkUNg2iK76hEUHOJqqWd+qqDdW1wI0BGQkAmVlJjCEhBQox1tal7mYtm74mwwwZxTggxoqbZ08/+ejDv5qdPpIYY4wqSkBm2mk2swojAnjM66mkCcWzMauooOiBjAEykQGKjRrLaLnA3WY2YXPMPJ/PY4zDMLjPW3vnGSzRdwihaZrNZrO/v3/y4ExE+mFYXl+/vrhYLpcXr97crJfLy8tNl0VVLQAkM6yI1ftGiRXEyJkhGAAEFAJgBTYYgJbOvWMn6xFe8dZMjmq9bQNGmz4ND9/Y9WfuSw8hIvwMcGdcufcPRs+Eo26dXA9BXELzzknituRkdBTux2L+hYeaYMIIKiYqwApZXLyi+LqiABC4Gjmck7rYLSt+dnb229/+648++mgYOmauqurh2QMZ0sXFxcuXL29ubmaz2dnZg7Oz07ad7e3tVW2DakkFybr1ahgGST0BqGUvpEbcknHMbBgGM6uqChHTOOq6Fs2asaoqAHCAEBFjXfk89vyKsSAxEIIpkoWAKJRSUk2ezZzNFk+ePH7x+OGLP12wwfr1iy/+6/9z9uGTX83/Le7P6tkss4nkWHNiUoQk2M7a0Fazpqb92d7QLZc3N8vXw3KV+0779SDJTBGIEDFwiJWIolop3UYEdRkqMzRVJSMGpmI3sCA4wIzMY7dhABBx4MY52YULYYJbfwcxECQPt9CULVIMIQRiM4QQQE1VFVREIocBUuqHvu9rAwDMKmE27xT2T09/9dd/dfz4YccUq8oMDE0JTI0MbNSHVC3hiREiseUiue+IGwBkU9NCpfP+G6SFG5VUaPSXzVx/Dz3+rapqvV6rau4Hx+PGS+PIwUNmVZ2Vxi9wfHR0enradd1ms7m6XL55/WK5ulpeXV9fXyyvr/q+B1HEjIwUohqkrBEBY0BJ5m0Sgspgkk3ByLmdI+OuMFXe5rC8lTmahnkpJu7QEm8HU7jjxfy8cY9PUr4TXepuqkvwN4rS3Z3ffftkfrEXc8dz83P7iWjLBcEUIACqT2S1nLPmMchUdHpYCGGz2WDwgAWcROebGAAsFouPPvro4w8/Ojk+2WxuHPo9PT1m4LOzs/Pz8+VySUSLxaJpmpRSaU5CEdVyPyQzogE0E4BLotyitI5B+xS1enjvaSOfvp777PveT4l83zaALKJZgwi7Dy8ZBLE0lQWwlAVzZtCD46NnT55e/MPnUQ1Nln/67vf/+T8fPX54/OsPrIqhrrUGMaQY1v0N11UPKoJY1ViFPTquj/qD7sHq9cu0vl5fL9fLy77feJKrDiEhuzYdqEYmUUEQIlNUC4CKAiKSALTiGEI1XiZ7vQUAGJiCCTIgIBoCAxEgo4qRokZAcS65ADACoxlihOC5GwAgghiINPQpVRxS7l1MZxhS32kNAAwGBIRJ5MHj88MHp82iXeUUwABRocj0udhoMBJLTvDz6VUoOWCAkFTUdEtw3sXymIjJRChvBaj6vg8hBK+9MlDEGGNb1ZvNxoOmuq6JSEyIaNHM/On74w4hLBaL+Xzuj77rus3qvX7YbG5Wl29eOUJ8c3Nzc71cb1bquDCxEhBCAlQgQ1MBBaQIYBGxyCRl1anaxRfznfVZ5qfBpAz1rvH2Gvwl9qV84p7IB2GUFivmZlfIygudpk3axnzOrpX4C72Y8qnb4RkATFpY4xvGQIAElsS8qxghogqEEGQQGaRq6xCiqtZ1Q0TZdFrhOWdEnM1m8/n87OzkN7/5VwcHe8PQ1XXNiOv1OoSAbHUTH7YPzx6c3NzcrG+6zWZTVZVI7roOsTezQBRCBNWh69Sy24uC5hYCfREHgJEN7fuYiGw2GwdlfFvzaEskqdaRAxCKZDAxzZoZUJHBUhZTBoyRiFqwXhGyAofq+PHDer+19XUDmDfdy3/6/R/ff35y/qiuZ5nzkMWQkCJWrISDihITMYDeiFHgem9eN3PbrNfr1fLy9Xp5Maw3Iv1GDQZrQowBGElz791FkAxNGMEIgmecVB2MoInzCIyjYhSohoBiBkAEhsiIxeASqREiBUIhEg8rAJUjhRCIuRhoRGAlCVUVNWeu6gE2lsUEAqEJE4akIqSHD08tkHFAgAxACEbo/QmpZKZRjcw1icfcmXPkpp0ASwvgW6lJGyuqncFgY9ItIJGTNrMwYAgBqgoRu65LKTVVHVxbA4FjqKVyJLXve0RsOCpjzpkMIvGsrgEVVLrufHVztb7pV8vl5euLly9fXF9eb7rVMHSCAsBiebDihQGoCgKrIoGaZ/gm8bjp5HcTJmalXeTbjgy4HtMYJd15z0ThvqX9S9f7WBVxN5AaIXYq6uLlEZhvI7vm7ed6MZOh+unzmTJIu+YQyYKCJAESM+s2m37YaMr1rImz9tHZ+cHBQc65mc+IaBh6p7cAgHsiR0dHx8eHx4eHp6enAFAsCDMB1nVNgVNKTuiMMXbdD8MwNFwREiIwk2uyZOkRmLmw432ZTbYGRn7HNGtpbC242WxwJD54GMWMm82m33SBuOIKOFq2lAQxM6MRqGYlD63ZILMaU9ScYtscPDpp92bpxVUQaTfD+sf82f/xn5796lfn+zOqFwnBIiUZQtOIiFKTzAKAEAGZWDBLTVtbaBfz/dnR8bBery5fX1++2SyvJQ0dmBk1TKFuFJEGGdIAoObpFa4ZCRgVRDQRRkQwRUPz9vSmqkiErKAg3jJHeaJQIQYkb4vpQtfjrMDIAUMgLtniEEKLQkQc6yqgpNSt+4BAWGUVDJjFsIqhqeO8FgLEoIRELGMSBAEYkBTEO3aPvG2vq/LHNPVLstsZLpySZeMLZ2C7qsPugzaH97zP5JBSP/jXjsAfhxDcuomIIYQQQghjGS2KJiBo54u6ro+PrOsGffZsvVy9fPXDd9999+OPPy6XbzZDLyDoDT4HU0yVuQ0AACAASURBVEjZLHLBXBwVNty2D7x33eG07mjn9TRK/fdbS/EdX/jnljDccWRG64Z3fmTrPI7kO8/HO+tx626h/iwTsxtQ3PLVcJLy82NKV9KCPhsBgJiiGHNIIEychnx19abfdIj427/+7cOzh8f7x4u9mWSbL1quwu4EGrlz1LZtO8J18/nc4/DIgYjqtgEAJ8s4KcZ5DSEyItZVqOpWJfUdAmoIBJmnGeZBPoxe365r47PWj+z7Iu9ABFVVM0Jnm2EYqqauoIrECcWyGIkABiRACsBqMEhGNRGtAmvg2cE+np3NHx1d/PF7k1QT6iDXX3/3zd/949l7j+fzPaFA7ezyZsmKoBaLDh6AacCagMxQUZUFwahetFVdN227d7her/r1zWa1XN9cd11qmSKRUlCgQDXkXjyVysBAzFxhzGBmIJgRSlNqQwLLBoKm6gwIhVL8JYojx4yIgKKhehYc2JSxiUxEOQMZAAHH2iM4FEjroVtuGJA5qkOZAm07i1VTtws19DbsgygYYkAkQrWsCmPCzjdHR3qJmW4Tye6sGTcZNm6zfpiIpJFZE2McqXqBkXLO1LQdoIgMw+B6hhMroo6V1OJuDjNVVdWl3k8JBM3ITJCjmVUVxDhfzPcX+4enD85fvPjxy68+++abb7JGtd5UxbKKI2cmWTnyCJagsyEVAA3Nqb+3yWJlte3IS9q7rdL4rfe/NUp+vFWjdOs23uLIjEjz9NuTrXH/MQDI1E1IbreLBadR/gVj7KG3ey67sqZWXhoaqAhQZBNzO5ezzurmyW//9X/8D//zwf4+Cu7t7QlYFUgQZm0zDINnr7EUBAgRgepmszFRRMopp5TcQCjY3t7erF2oZUbiY2Kky8tLNxZN01RVVGXPB3kBy+SkTGOsbxw3N5uiA0LEzWbTdV3btmaWUnI4UERMskgiiqMmplKGDBCAgMAUjAEMmBjQkGOXleezk6fPlr//g/WXMwiYsqy6V//05cWvvj548Ci2ZKoByWRgILKJbc6BAgIb8aAbQUa0iEDMYdHM2/lcTzY36/5muXxz0a/e5H4joggcqxYgBUMhMTNNGUSxRgsuHWNmkC0HA0E2MlAkUzQF0Oj5CM+L+6oj4ICTClcIlaAYJcRSKFRxUFT1mUdsqGhUhTqGoBA0a6SAxqRQNc3ewb7XQipCDKHrEzJxICLKQzIRENf4JGK20QHxDSCnBCJ027O2kRgOUKqZYcflsWFbS7FdtONTBoCu60Qk9QPVJQR2TbLFbM7M6/VNzjkQj5PHW9xmVc6QzRWIuKFIoYr7hwenZ2d7+wdHx6c/vPj+66//uNlcITJFSoPokN0vm1aNIOFUwVs6nNy1IO6OFW4bbq/3bYj3XWM8HsYV+rOGlVVr0+mGsbHI9LUEIze4iOMaGdgY3r7TxEwXiTubxj2JsVtJ61ujMKOZRVOwAAAewO8tDt579v7f/uZvnz9/ngexLIeHh6oqmgTKUodxwTNj5Lqp6iGnGCOo5Zw9RW1mfd+v37xxsIyrGGKomA5NQqDlcjmbNW07K2dOlPOwXq9H7GWbSIItUrXdGKfJF0LwMrmUEjOqqrK406RgmhRqCCGYZsmSVUOlliWyQQiIjAFcP0NANnmYV3H/vfO9BycXLy5rMlPTbnj5hz/+8OVXz3/7GwyL3HeBaMgSAqImAyZgInbZILUBDQIxVqwm5GlSjsyxnsVmsbd/dLS+vlxfvFotL/LQDZIg33BAIDXLqiqiIEZefu21JK4pjCpGTIBIMIizxIPziA2QWQWIlDAQZWbmUKklA+BIrhpDZhoBOaqoEWXNbbNY7M1gk1998UcJ69zJLNYqEBFn9Wzv4MgQVCEGDkgcEIEBLKWUU0JRNJeDMRn9TRrrOUutBhFvZdVvGxrPihVpUgOAHEcmhKiOomX+ER7Dpc1mM+TCIA+xTil5vStEzjnlnBXMdxeRW6WnRBTaWRVrlZQScUVHB8dVU58+PP3222/RQpIvupt+k9R6AQyBycuIXPuObareULvjne2U3eBEqNvZCKd+ddtV7/ov9+Ew26+dmoqN4Q/d0y/IoNQ07ADqUEpQd++5a5WhAUJUJ/7S9l3+3/7X/+V+C3Ff8mj3tG2yWzB5LltfCrwECTFwyCocydOQIgMYXFxcfPLJpw/OzlQUzLwwOpuEwOv12tnrWGqyrehAoplZUzfe46JtW8/1ZBGRNAwDGtR11dRVKLVvXNe1W5IYQ11XpSSvVK6UDJE7O743+osJkXEr4znsMbFlquqi4syMamAYY4yBAUCyqiohq2hWUe9bA6WEZ4BUBKpX3fKHFxd/+lMjREYE9SAGITz5+EOa15k5k4UQCRFdbYqItVBvEUFcxBAMwNRASsKCkQkJOdRNO2/n87ppFRkziGkWG0SS90ECAkZkDoGLJQUsdZRgbGaSwFQ1YZFiQWIkIG9OrQYilksDWQQEYiJQolBRQKBskMwyUgjx6bPnTx48xkG//ezr1cVVpdCECjJSVe8/fvhv/uN/iMeHAwLFGhgR2QDERFS9CpyIidmT37tVaW5i/FFNwMoE+pLHuVZgYx6pzGUhjaINk9/qs8Jf+N+LsMOYxXHsufg+arGqAIAIvS2Csx+IuIpNjBGR1SzGqm5nVc11Ve8d7C/292Nsrpc3F28uAYxDyDmF6JtusfNjF5S7ygRwe6cvO+JOHg2LFtRt2/CTSd47x7692O8MhFsek9m2nxTs+iJbO4AjNAMA+E4T87afBveamO2X3jUxDnWHELIIurYsqIqqyOWb66P9g4P9/a7rb1Yrh/EMMOcUQhz7EwV/6gYuC0p9GsyUMcQmztrZbDaLVdPOGiIWUZHMjDFWdVUGAHgqwTXAJ3vh+AKNNXIjzrI9bDdKqus6xkgEKQ3F9gE6nc+z1TGEEKPv9mqGTMlUs+Qs4gpwkrLkEDhUhKYsOb16c/nNj3nTM5EQSeDX129On57vPz7XOmhgI5dAsFLtX2h06gwQf86IQOieCBoAMhuQKDJzqOuqaUI9i/OKqyYj3QypExVGDBEpGCKHYCKoRBS8r7SqAaKoKYARs8ctyF4njIhiZirJtOSK0UWzwABrrogpCQwiyZi4evL0+dMnzxb1/Mdvv//sH/5R1pt5bIKBKUFVHT1/9jf/0/8YDg8kxtg0KZsZiGYVA4MQODBDYc0Wn2UyAd6lYXpwuxPVzAJusytUIqctQaFoqe98pKoqd5H86atq9tp8U6drJslm5vF1P/RmEEKo62qkoRsiIbC32WJ2/mHgKjCxEVZVXVX1wf7RYrHISVarm5wSEAVmQAuEgCjZANEYs+RdU7K74rZu2t3E9jZhvDvuXdT3LvTxv3u+w4t+1AzM1In9hbI0vnBPS7d/AEMEAnPQFs1+Xkbpp2M8AHgL0t46bylJQWUQiBFTKSxarVavXr1a33QpdSGE2NQhUpdtNpupeg0eOiu/bLbmBNw85ISCdV03VXN0UGPAZjbb3Nys1+uuyyF0PJ/XbWNmLkk1TSknXDFz3yeXg3AvZkri4o6+DO7klWKMZnXXdZ4xNfOKx8HMUHHTdRzCbDZDCmmjRBTMCKkHzTmDqZiCGoS2Dsz1rNk/fPj8g98f/Be5XmUFkQy5pwE///v/dva3n+4/PElm/bABN3yBgXxTZkSkyCCCAG5/kLzxIztj1IVZkhmohLBoD5p2/6jbu+S9fVwslm8uNsvNjXYNYEPUZ2CLAQzETNydAQOFOkrOgEocidn3LCJKWQxRkIgImEIIyqhZzKRi1kFVATF0/dCTPn706OHT9w1Zxa4ulymltm5w0Jwl4mwQ2z/cq2aNUgiBTFFTFiiKh4h+faoFmkQcEz1T3Q2z13nirVhejXAnatgFSqdvfmvtDTkZFukcRJwq6b042wmH5iIeVaQY+q4rJyOIiDHWzJpTaWEMzBhYARAJiYNhpLS/v7+3ODg5OWuaOTN/+dVXy/WNqiIJIquomgRukDhD3roqY7r6zrAR8fATVr0vJPrlyel3WyU3H2Cquz1gS6y6wwwsEeuogDdFUn/GxOxGXL90FDxYNIRKIUm2EKoQVES69Tr3KXc9U5ztLdrFPEQi5vko8EHkTIuSGwUwBuKqcFW6rutzgtHRrUKIdUUh3NzcrIcUQnKg10VVHUnxZBMANE3j+iawM/PclEzI34TFMLOXCzipvO97gKKQJiKBSFD73IdURa0DBWbu0hACceDGeNDSjdVMurVq5BlTCOHk/Pzg7PT1yzd91zNYTpumrV988fWrL785fPaU24o55CwCYCiqykoGGasA29CZ0UDV9WGNiH3KqSEgMEZDBWW0hM3ioK73D0/XNzery9eri4thtcoymCoCMBgjBwyqGRGAqOszhlBxuFGLiIG9ryMJGhSBQaqZkgUUTMEIwEQHM8kAAbus2MweP/1IYr2+GdpYrVYry5b7BFkbbkQhMx6dv4dtuwHJBtJv/CmEwEDsfkoh9O6g8kwE7M0OSg0oumDAjrhq2Uu0NNvwdTiVHbhQk3/blG9yAjejU7HV50nXbVwSJFQRAIwsafLJo0lUNcvgnguAihCYFQEAYCFTy4QhBATAQEHAcoLFgn79618j8GKx+PLrL99cXXX9Wi2FEACo6zrkQGHqMmy7+gxmtq0cKgc4enC/ISmdsX/Z+CkTM0G+W2eq+DlFGxSxFENPKvUMpYPoXRMzXeHuX36pocHizBMAAGEIYZCklnNG5qgC6/WakOMe1fM2hMCmiAxoIqKkk2Xx3wyBiUhVIxIzk0HTNAWCzQmRgWhRz2dNe3l5uVqtNn0PAAcHBzMOiJhVJOXp/EMITtZNKeWcPT3pHK2JpaqT+hSziACo2ywi6vuekdy7nuZuSmm9Xs/qGVfRcqdgRJERRTWLebIgDxINN9DvE4WmPX746OKrb3K3qWvmnOxm1ZN++99///BffVI9fQ+bap2TFh4gkxkRZ1WUTB7lIhAhiDKiosMFWNR+EQ1U1BDFAOu9OueeVI4X+0enD/vV9frNm5vrq9Xl62G97rO0Vc0hmioAUcU6DPPFLMaoaUhDB2gVMZhaXgMCMpGCl2gZWcyIyOthCCFktVXXi9JscbB3fDoMGZC6IV9dXaWUYOj36hbMMmOYzY7OH+RIvWQLKNliVSmjMRkUUZrSW9DAu1Oj0729b0RKu5OtpCDGHj7uTU3T2PckRKQYELYkvUL3wBHfAYd/mJkxgcdHLgkQY3Q7jmhE0XLbdZ1Ins1mfjIqxkx1XamaqRfEgIGQBQCjEEKuVGRWh+rRo6qq6iYeHx9/9vnvv//++6vVEiJ5wZSZMlcqjteam1FF8EhlC5rslBpMOMidcb9j8wvH6CX5T9iuidmJxWQq7veeBCJedoI6tqO9p48SvGUcf7EjYzTVVbm1cdob0bb+lZmBAldRVdfdhq3gNXnITqKDEeofrxYASdQgUF01sapzSllz13V9n8R0PmtOT09jjKvVqhsGXK1mTTObzYhovbqZrAkAOFIzDIPHPj5xJ89lemz+0xPFq65rLM1qIdYVpexODVFQhWHTMcfF/jzkiKYKwsSMFkyLKKOpwTD0g3EQsLPHj76Zz67fXOSc5nWVNwP01ff//NXVdy8ePHyIlVZcCYoKE0NEdh53Fk0CCBAJFc1bowDBDu+MxkAjg5cmGwWMgMQIkaHZD/Nmdnp89vr10Wp5NQzdbNbUdYtqBsKxnUlijk0MYKlbXi3fXHR5qJnVGNXQgCgAZPfVM6CoSNK6DpRFxGaL/YPjY6WYQepYLV9dLm86MwsEzHyz6SSEdn9R7x1kA6gYY8X+XAiymai45++7mpOk3f0GgNIYx12YHTtCgDTySad6CHCCnJWiTRo5snD736myfAvrEIYq6mAAKCJG3kQDDQShaluaQmYuuiIYY2QOAILE2VSSb5bkrlCMseJaRFBsf+/w2bNn8/n86OTg66+//uyLz95cXRogIXtjTTN0FMSsyEQVXVE3oLizvKeK5/vGuwKld31i1MNWuO2q3IG6tjiNK1AYmm3ZKiVwI8Nts5O/lBfzEwPRdb8JXA0AWcRELIZWbXBfdLGYtdVeM2sjMYgm0LTxAlUKFMwMgYlkFxxhDkTkEqemgIghxopqM+tEU0p9x7PZzKurV6vVer0mgP39xcHBgTNlcs6Rg4gRFWzPNWgcsnFT4jd3lznKXO6dWz2vZyEiGrV7iQKq5pEoWLVV7jsZBsYq1gQYsmUyMENNCVSS6pz56PRkcXi8evFj7taHTdOvtd/019/++PLrPy2ef8AhuH4EuMKlgqkaQyDMhgCaLTGAut6mokFWBCJGCgocvMqICQU0KXOMoVLNQxoggwBaiIfnDw/OTn2HD1XjWzog12mQITFBG5k53qzW667LObOir2NGcwImgRmojupEw9C3zezs/ffb01MMcbZX8SAru/QUc6wat85qtn963B7OJRJXlYUqzhzEFaBtN8Ix8Blzz4hqZgQEDvFuwx/Y2dWLmd2hqJGVQuQJx9keNi5aRNxlY4QQOCARdV3XSa4QmyaimWBgDgFpPp933SalhGQhhDBuhIgYQzSzAQAFscKApKIhBEMSs4qR25kdHccYF/uzR48eHZ4cfv7lFy9fXb65uOy6TTRACm5iEF3EBwHADSgB3uniBADu6dwZUyT488f4nbdz/+PtmgzL9OvlDzrCRlv8BU127ZLeyij9WYiohL8IgDyejfrfaOzGOe2l7twCYM6DitZNZSoq0vf91eXV8cnR4cF+M2tDFTxrg4ARmcpmUoppYNQ3IULmwE5IUXXnOTAxYQgRDHMWVfHigxijiagqc2iaNoZQEp/F3aYQgucLHFWZFDNxTFXAyJ/xPipTnYGTRCMHBUNCDuwL2cCYiIliiKaaVCEGYvY2JaTAxDllJESFipiyXLz4/vrFK96kmVYglA2WJvOzo4PHZ9XBXjLRgFyzIIiJGTJTgOKMUAEUQQG8ZWNZQoYIWUeSlhFyDAbQ55SSpJSTmQErkUGoZvOq3QOKEhuqW6MohBQbqiLGaEjILMBd3w85IZllQSIAMVEzQDNJomKB6pRkNcjeg9MnH354ePagns+q+SwwR8A/ffXV9fc/xGSsRhCWAJ/8u3/7q3//7+rjQ2MWkQaJzLJmAxVUMMVCXHEuv3JBN8cqAbWJGuMGZdcrgREa2C4GNULcVifsTFOHPNz/mR46MweX18pZsxADMSBh4EiIPhlVdeg3plaFhkMY7ZfFGJSsHwZkrGMloEgUOBiov1tXNSCknHSQdt6enJ2dnT1oZ/Oc0tAPgVg0IxI4zEGgqjauu2JKdq4WbyV2t2MyoPcs4Xd4MQymO0kb27HaRS3LQEzVbERbSt2m7eC+Zjb60dvxy70YD70QEHgMmafkmb2V2gbAjGROLQAAVas4VrFumqadzzw85rHokYhUizaV57cn4NqvIcboqINrS6pqHeqKLSCt1+vUp03exBib2PABr9frNMiwSU1bHRwcMcfNZqMC5p3NYnGSp2K5XUre9IKZJi/aE9uO70z6ni7Y45BNSn3NgbHCGjtTU2xCVVdgkD11hYya+5QUFvX5Jx9+899+X2OChGgQyRqDl3/4av3qx8NnDwdqcibJZMQGVhG0aqDGTCJoCMaUy6MGdEMMyGDqOS9Vz/7klHPOKfUMGDjUIbp2Q87ZYtQQEvZglDkqKhEM0tdNk4e02dxQaNvjk2bo+x+7wTIQRh2CA46qoBYMh4ENeDNkYZ4fH81ODtvZHKs6EVSHs8W8/tW/+dvLf/p8efU1Z0gqUNePnr4/Oz7IgZiYU48KZIYgBiaSVTUAApAjrGSKtNtyxPy5K0LYUfAb5zdONSxqpuZKUT5dcfI1YMdRsh1l0u3Ob0Rk3jsFQEGAiR2iY6QqstQxp+DKIzROTvQCi6ldNCEZw5j68dnifcRms5nH6WfHZ+eP3js7ebBom6Zpvvz6KzY2s2yGqAB0i2U3LalyDb4S71d6+cXgBhDtViqYGYKMsk+TAwMAhpBVA45UeHSWbbn/9tb5/IViDmYFkivR60h8AoDxB7dyO95GeopHRguiIuLag7ijlgAAqppzyrmUvQ1D8gyisyonL8O3NTEgIi+Gvrm5ceaeoy2Ozg45ccK6rss3J51+3X+3bdsY6tXN9YTFwK4vTQxmQOylPFVVmXnX06JVjoSx1BCgiKWsXHGFEXJyXcgQWMVCXVUyhyCySdlE6/j+p7/+xwf/e77q+quuIiDAGfObP3735o/fPfzk46aqb/regISZY7AAXU6RA7himstc+FIAywaBEAEJkQAzYwBiQqSgQz8RgipXAiNUM2bOpiFnJxMQKZgQYiBgJPF0LIihHRwd5u7m5vIVeqtYK92LUUGRFAQi5x6NY7t3GJpFl2U+r1AlhDCH8Oj4tK2bFXLGZBzi3uLBs/eUQydqKFSFoc9ECEiCqfjABgAakASMmRh5NyxCIGb13lyFN7T7yHbmqo0c32nSTm9N1Lvp3Yk+O1YdlDmz2WymICvnzLHyqLlt2z4NWQWl0HOYGRGYeTabTcKd7iaLCHnmCwQR26rR+V7f94F4MZudP3w4m80OD45F5Jtv/7QZ+nEqit3rpZQb4eoXv8CU2N39/+69AhhZfRP75v8j7k1/5UiSO0E73CMiM99FsniTxaNYrT6kHWgxwAKL/bLY/3qBHSywg9EuRsKMtBp1q6VSd3VV8WaRfFdmhLuZ7Qdz94x877FUBXXvOBKPycjIyAh3c7vtZ4qOdgjbvDsE42oz+cHCB8yuCLP/NBaDiO4BqPpL7Z69+5xm5q5ml5Yu+UXEXc0eyvHawhi6ZlZRTav1BBZV9bT9lFLOwizt0bkCCDGUOlr/ymq1MjMvcfIqbceOcZ4SQlgul+fn52aWc/ZyGyLq+77vIeXRXcJOFs7dQgil2bwVh2MInYht8gagQyw5sr4SallSdm5owXLOpqJZlBiR1dDIMJB2nQAs9/diL/eefvmHP7zLfB6VyBA3YxrXr3//hy++Pzm8fiMpekPXEl6RPAyDpIxoaiaSM7jJbZqzhRAMMQRgJvCSJkIiDHuiY5sEK1WzAGAIGEKwZH3Xmdnpet2vBrMQQjCRIbClacx5f++Ibgvm8fTDCFmBVAHZEDjkzWhM3dCnk3UYFsPeoWGPEc0z5aack75/9WZaT4gIyEK8ODw8untrQkygqjTETjcCRoCCxgRiiEZGhggYoPRPRETm4pIXECKirMZYHgO2imfrdmiVVTQm0qped+l5xzVT9pihG8huUIsmV7GpVkh2XWcICpYmcbvbDSxEQrSu6xxoxqWm/2gIgaHUPbmO497iNE7DMKwWyxCCgv2nv/q/v33x/Pj4uFiCBD/ERy42Ab2wB6/ew1cebg4da0kbBgwoWJEGEcAI0bPwtHqcEQCaK+vKtpY/wRdTPrV5EZRVlwvWHMFyLlQftftHXAr5hjz+8PHN29eVoRDurrQf99TebVJmrdGYn8OVsFQLp2vqruezbCmsAtyFEAhrnjgSU0Aq5jcFFhVRiV0XYgREQOTARGxaoZsImBgrCLl/EYoBX5rgYfEXRmNv5EgRmUNQMiAs7luERd9vjk8p55e/+306Oe6JWcxEjUkD33ny8MbtOxADUVxLVjI1XefkqhwhAmKuAhcAsgiqiapJTfkkVDBTFE0gkiS3TtVQfWREFIgMhFBTGk9PPk7j5uT9RyRTwD52REFzCoFVtR/69enZZly7ySBJckpmmJC5688mvX7r/q2HT+JyNSz3FRGzDIB4cvr//O//4e0//cv08QRDODO486tf/I//2/86rhgWw5QycydJxAuuoKQphgrQRN7adJa9viUvB+717VqPIG5pHGfDF0sr5sOW+is+PO5mXc71WWZWNckKhjF2IhkRiSMhq1oLLRFxCEGqWeRy1CUlAHh4wYHp/XzJOavmZETYxS6rSM4HB4eL5RLMpnE836xzzhwCITc1yurO9kn4MSrMxTM+scexXr/Nj9ftOG65qbTG2H4CVW8sIjIF9DYuVwXRfxpeTHtv1iLTVPWvEjQE2FlI93c0BuGTshiWFTH/iqgYzqDnfG3MbL1em5l7W/1StaEuhBArN0HHLvOqfKhRHgAgiIQBCXEZDEHH0aUQGiEYgPjubUacs0VVZYoOuoOIAEzMQZEwEAamSBhcYyRiJMNIIJZEg2rkzoLqNArwsOhUCDodSYhJVSfJMnSrO7f27958+e13qBRAGdnMjl+9fPf7bx787M8W/Y2RMGQV4yyS0vTh9HhBEdgoMBMhecaQBCICMjNFMBED0mQCpqrBIya+c0KECpfpGL1nm7Oh604/fPxw8iFtNs9fvcxZDo+ur1arO3fuHOwdUteDyWJ1OMSY7myeT+PZ6fGKQ7IpZ+kXK1E9G6f9o2s379wPi5VSNAhdIAKA9fjVf/v117/+zfmHD2BiYQ8IHn75ZXewf4qGFMTSmKYIIJZFrbhRnI4BAcjI3YsX4yNeYlJJ0ZNGKi79bv8/pyj3tlgdMzLeRvvn27VRrOu5WrumqKpjmUKNALTs8BAiMGFDI5/VZ2LtHUZWete5srzqhjPY+G8R4KobgOhXv/pVPwyr1erv/tvfv3z5EtQUs5tX4PzBfkKS2uXz2t688Lw0sxbbQZ+muiXb2VS5W1kU76gFCISs/3ZfjA9EtHkrgq2PRh0NB6tAIYyqpY6+cfT9/X1AY+bIsRWb+HK61eMXpFqEYlY6Zrjd5ITi9hcwUQgAkEWilWK2psJ4gpyICFhAwJJ6tyUCgK0S7u69zWYDAIvFwmVR4G7O+NqNNRVp5gggAlLULMkSRO5DpJRYFUw5myCiCQATchhz2jvcHz8ef/bk4Yu//4d8bmwydN06TePx2fN//urx//AXtz67HkwZCYkyGlkYx4k7NDOmKqXV0AyImbj59jGrsOezisxg/dpKEVFATw42Ajs/vxuhzwAAIABJREFUP/3+zZs0bV58903oFmp4er7eTOnBXTg43AMAQ5xyvnnv4Xp99uL07GQzdiFQ11ugDrtXx++v7X22ONjD2HX9UgFIbRni1//893/9H/7Pl7//l+WYum4YTeLBwb3HTyEEsVElA4CIMACSA28ZADACgUfHPVK2tXSaOoOAOcv8cfw9AYpdERaxitfhRNjOb2t3gbydEbmthNVyL9X2WNrCIJGzmJxFRLNpLA1ItwGd5gwCABC3UrehAzHtOHgxnSKGEDszZP7888+7xTDmlFI6OTkZ04SIFxwpZiWQ9uPZjZtCDC1jZf5F895DAKRqnhaPlZeZeQTZhzQf0OV5AwDcXr+Mn+yLaU/U9ufsh+gC30REAwEpWSeoEpC6rtvf2wtdAABG3tJH3a6qisACBuzLjIS8iIEp5phdBU2TeAa3UUmRyDnXtmvbbF2PYTsUSHHZUJE81BJ5lQmDQm7omY2nuM8YETEwBraUEZFjCF30SOeWXgnRAAORYR5zzjlCZIqKamZ5SkpAGlw/6oY+SRax/trRtQd3hmsHaX0cTFFyrzAkOX71+t2LFzd//oxgCMQZkQi7rnP2mnMWMCIiZaBAxH3wlKdiVGSoXQccPh4RCaiUeaEHCZqUHk83m81mfX66OT3ZG3oNcRiGMeVvX3zbDcPetSMymxSpG4aBbz98dPL98esX3+QMy26xkazBwnLYO7q22D/iMBhyILBx+v7713/1H/6Pr/7rf8WT0yUvA8d3afP5gweHN68hUx5VxhxDb9V4Me8/DR4dAxNVVZdDjZaKO8l196142Cbdz4VwJdeaO7P7UY0YFJ41t5KaApKzuLrUCpdEBAMCoatMVJM2U8re/Bp2Qx+qGmNw1kC1zMq5TNdFZjbCYRjMbBw3k2kIIa3Xi2F4cPfe6bMvP378+NVXX52dna/2l95THKB4ecsjf3qrXvjoUyji21uFqgBK6dLdTKpdrcfnDZHIUFENgBC4pJWbfFKL+RQ7v3jfZjZvU7k936r/ZabFoXpSpRF6WBrBPPWuG7rlYmWgJkrETX115gK7Yoe9ERrREAcAyDl72MjNYLWt0BAwcUxGYt9jsTQ5pvV67d5cAGj4DO1HRYQY3fVrZq0nXNd1KsDsFYG1dTpRjDFPJY3daZesaMUhBEhJQFW14846tkmTZG9qRUYRQseEIROmuFxev3N779bN41cf+oiblAIHBBhPzt6/fj1+OBn291zziUxZDTgQoEiGXLp8GCnWEmF3DZKqmJopGgFZ9ZchIgYgRaj4GySWAtHr47fr9XnO+f37958/fqShB45vP3z8cHxy+/boMDPcLwL0WcbVwY1bj598//HD6cd3nsWZxnG12rt1787R0dGpouZpGBZpPP/13/z13/7H/6SvXg1GIJpJE8L9pw/3rx+paixBdhM1IkppBFTP2XWXkZqYkYpRLJnipQ+BmXlMN3iP1x3tZp5WfkFVgRbVrgk1Fz6yWhI1V4tUjQiIOEZIKdXItfMyQqSu681ARJGsfdcFiSNPQ23/CK74EqMoIi4Wy7Ozc0yp6ZiUUlKJQ5/OzwPz7Tt3nj59enJycnJyYrJ9wPYI5W5n+HBtWwI4svyM29ZNua19mvkl5kcuvLdZicDsF1ypJ09gAgQAQfCeOJd8MRes0LYS8zewy4MuCIoLKtwFPoVbXliuFmNcLlZdH0FNeWse+xp7PHh+0DWF+VBVz8rNOXtQqakkTZfJOVnt/eZari+M6zJE5FfwW0opBQsYsHlw/aMWhoRauOTPQo5fXVHytk9KKARx6DGnnDWYdHEwyNM0AfIQicQRqhghhC5S1sNbt64/vH/y1R/yRhkkMgWB8ez0+dff/Pz4Y5huhMgc+DxLIOKuQwdUqZOTc5KakuAMsLpavKyAUppyTmLCFMBB5TxZFgQMsmpK6fjs9Gx9igwKMCwXHz6efjw53qwnI87ASXQxRAWZ8tj3/Y27d+58fPTVr8/fn59HJjG9cXRjubffD8PZZuo7jiDv37z76m//dv3mzd6Y9ilikkTSrYYHT54tD/ZFBI1YIU9qIhDJslnHFSwAjcCAUJEdNgfYjSPX5t01VpQF0XkcABl8leYgD83I5YrWeoG/tDWF3Qj3/LQQoosfVySLvet9o1STCtWMUKeuZkqLKs2QhokIHWmowlOEEAgQO0TEPG46DhuirLK/t/fzL3+22Wzev3//7v33jaHMNhReUM2u3HfzR4QrmcjukUtG49VZwlcqJWZ2WbXaGkq4qxd94i6v/NRRwemK07BMARGRqWHZqDHGyN6zVZtYKDgfbP6cZgCoBqamphiRq96vxBA7Lo2lVb3hic/4OI4QYt/3RGymOWe3lRaLBQCkPI7juFgsWolj41nugQMjwtB8vYhItOMUxKrIeCYJ1ZCW1sbGWaTremZKmzFbXgyDEm3ShJoQu8jeZigH48DcD3vdYbp+7853q1X6OC56TpICccr6+g9/2Hz8uDg7DUcHGTHn3C+XASkBGIJmrRsAYNIUUozRtOSiFaUGgAxSMQZNyYKZhtiqtRkh57zaP3jx/Pn3H06XXf/i1etwcqrAwzB0w2qx3AtdBEIDSKJdvzAdu2F5+97D16/efvf17zF0q73V/UdPqevXeQoBFoz57Oztd1+//JeveoNoiIiCOROsjo7uPf6cAmdH381AJGAQDIWLV8GstlVExMAASrWh6mw/kNNVzjmrkJVaNkTMJgYO5lX7PFl1A1erqhkyrtLCJcHpSylgEcmqWDbCGDtFUNVsGqF4GxGRu9jZTsSnqdWIGLCwQmZG5kZXADAMg4B1HFwZRWARGSUfHBycnp4CwK3Pbj++/+irm797/+HYtOBVammjWuEUgGS2TWf4D1sl7gK3vbyp59vWdhSdP8II7dIX3rR7ahusHfnEvV1xtDVhQDXw5HkAAOAwd7WyC5aW0TC3k6FaIuM4OtqL1iYkIQQRWa/X0zQ5H3GSSiqcs38KYCISY3RXrqpOlp2zNLr023DHsB/3Ikk/TQ2aZ7f9reiKBYpN6yAgRzMqvACSoXpuxTQmNLcNzAg4doCUIVPoju7cHG5c+/j6/WhmyZByB93x+w8fnr88fPwI99Vy6iJjyhBiuQcGMyNDMDBSD5hkUwYs3FzVW967W0oUy+7NKSGYWRc4qSLAarW/WC5V7ePZOSJOJ6f9sLd/eP3Gzc+Orh+CkWomYmQixmm0LvZ716/3h0e82rv22c27d++vVtcgdqdnZ4efXZeU8/GHjy9enb95PwgGEeQAFJXx4PqN/RvXJjRRQRVCAucFZMxsZGamVrPRkQkZMYDNku6cDlG9Bq8wnQpSmE0a7s8VtMgETN7bzC+nCN66TsBMFW1bXu87WYgIUMscKzJF7HJfoIL8pwExcqlWm/OsrWRF0hZmUqhJBWBm3EVSBERTpRh6ZgMJULyBXUpnm3HvYP/+/fu/+93vcm0o1jhUq43c2bCXHv2SzQFwaRfbDDviX/GV7Fy6ZeX8UD1U8ZnPmUj5YNbxYy7AL9/3DzwJQOnz1KxH3FoWrh2U3wpIjnHZkC490tQsVXe+VIDLkuTinMW9ElIRpFV1k6aqGGNK2WmieoK7lPI4TszBnTJWu5d6uAoRuzgwRVM03dpBc60Sq4Q0BKpAnkSETB0zb/MDOaU0pQSIYpokZy0+pgw2aj7PUwp6dOfu3acPc6SNKkfqLPAmd5v08quv8/EJqaZpGrqIapqleQ3mLA9qT7sGMYHVs4iIxIGoskITkwwqkrUJ889u3X78xbO9/aNusQqhG7r+1q2bXzx5dv3oRk5jGrOToIiYMofYL/YPjq7dvPvg7sPHN27dP58UQpcB+sVwfnK8Ofl49vYlrjc2JlAWI4pdxnD9zp0ceQIdLQuSsjsUNalIbbBViYydP3qfWRHHp6oLoWiK7okr5MEkoHZJ+M2F9pz1NMG5XTjc2p5XmgCNsFtyOeymCFMNivvBlh2KFYMihIA1RBWC2+TRMyeAEMiAKXTDMCwn0RC6YbGKHA4ODp58/mixWBAFRCYKREHAAEgRmKN7Y9rLcSB2DiqC2vxVJqq+98W1TwwAANSd13Z+f1Sl5dURJZwhjF1YrU8pWnNRc+WnZkJUFA2baWOI6N35qgY7y7BCrGqhFg0lJaw9QwHANRQialurUVJSiTEysDMOJ4IYIwCenZ3lnIdhGIbh/Pzc849blYM7fd2waijCjXS0tkZo+jYRAVHJgjPgEDigZg2MqigiSohMyphAUdEQs7lr05gpDKvu8OjeFz/7++Vfw2SySWzYqelkH755cfzmzb1HD3kSAmCkSbMCe71jqPmNXuyqDndZ5zsiIaA5JiwhMxuoiYEWOSc5IWIGQYP9w2tfLveOrn/25s0bCnz9+vV7dx8eHBwImCIOXc+EIlPXBepQRLLIzdv3hn4VYw+8MBCM3aIPm835h+9fL85Ozt99j+sRkzAFAxoVc4jX7t+DrkskuTRiZrSgJEQMpaZOwUoOJaCCNGBMDyOUlCttsfndcFK1eXcItcnFHZfNrgdNZ8jb7WpQOUhzo/iIMRYc2F3zee79gcpiCklgUZkLcg1ziD3gJJLKOUyoNXkHoeOAISaVvu+Xw+Lw+rVbt259/ftvpkLtAEJGCEq5wInPnCkVNnt3J86NprrzahXolWMLCf6vhYAA4Ko+TtsRLphnP8Za+/GfeuyCamJlExQI4FXUUBzj2riJzRIZm1iwkhmsqt6RnLEklZfkWkT0HHkA8EprD0BwYSvFgo0xIlJKyX29fb90zz8AhFqN7QAfnok3juMwDI3s5kEuhxHy/0rlbqrqHQUJsFhqhMCAIfQ2mCowgJERKQEqdH2XIcfV4tajB8ujQzlZA1AEJrVsunn/4e03L+//pUIM05gDRcu5yVgxC1igoVGt+LnAe8ogoXk/XArFKwEGSurTjoiqghhMgGIYUwLAuw8/v/7ZTVcMA4VxPSFTDB13pgrM0aEB0zimlIbFgjCMY+LQD3sL7JAov3v3ar0+H1J+//p7SUKGXTekyRJAv7e8cfs2dTEjTJAjRQMDyshBAZCjyIiGtTkGmu00nMHdoEQ7fuG/iFgbLm3zCZp+VImtrNScUO2S4dD2QjNMmtroXEYrRB7OjOhQq64bx1FVCkERQDW7K0D9aiGEIqKYeZJsOXuDkMXeijCcnZ11XcccA4br1z57+d3L883ad4xpxiJiraSwfuIp5o3uf/hhLweN/F8PC+yOBJ/uXHKZP+xc+YKu+G8fThlVES15DVjvHxHZewzXZjdV/QcAay8zBShAvO5Q8CQoEfFsEecp7qmBGoR2ZuF1IkTsXa6dXLy8zYGFWmofeOI/c0ppvV4DgKfJNIW82W6zWy0+I9d1kcmB8yVlVItMMbJZMjNmjkOvhFlECDAwIgmpEq5TjqvF3mc3bj64Zx7xMV1aGITTx9O3372cTs6pJmUU/tICq1RrJsLWr2Rm/vxb6GJqBrajgVMgGobBUP0KEEISNeDDa9cDxy7EEr8wAjVQVElMlMaseUJENDJDjqEfVrHf74Y9JT45X5+cnCz7Ia3P3795TWKRO0GazJTitRt3rt28iX2vEZTRQgnJEIGCOe4uVJWW0QISA3LFR9nRQcjc3dsYh9OaleDjTprMRZ2/0iTWxE4fu5cCmJk/8x2Bs8hU05phZra3izRjyhvNkZiqgmiLOmdTI7TKIHgWfQ+xDyFMObm61HXd7Zs3F6vVVsNS9GX0UqH2ujwutCK4sLV/1E6/whoiaLCml1+XxhXW1GU+1Bbgp7KejLbDA7fu/S19ICLw1vka0PGAfLBvbaoxaf+Wsw+PK7vf1/+G0nBaXL/QlD3ESETulFlPk2pFlk9pHCdEahTTdd1yubRarOB5d86wGlFSbUTrXkYA9AqGEKLfrYioYWaAEIyDYMiAChBj8G7wYIKIyGjIWQ05ZCBaLu8+exqXywltAh2DKer56cnZm7dnb952ah1C1oREaMBIQaBX7IAYKTIyI0QkZkJjBaoYKGYKIpjVITIQGZENWYGIAkFhrwPHvu9zGkuNqJT9k3NOeZ1lokBiyYkbDVQhSc4EYRWhV+FJLJ0df9TNtN8v82jv331AJlalzQigBPjZ/bv9tYORCUJP3AFFLIJH2BQlU+klROWFoKgWwEzMxFFxKtHsdImY8VYw29FZGnuqtpU7ZbMVKLxtJ4M5zbf3cy2pWWdW03MbNUKFZ2w03LQeADBHIw1sXqEWkAICKBmAqHMWt9ABIIQQiKOhSZo247jZiMjBwcGDBw9u3bi1in3OjqyqDDWTGGD7/M4Aapu0csOONQOlPuMnaw+fAIv48ePqyf3kz/1gEP6CKGhyxl33imBAap4fjk4QOhtmaqYCakRVxpA3pQ4hehmryxIqzeTRDGRKZBCQIrG/fPGcTzU1pJTVT8mRX4dhcIUFAPp+8LYWzrA8BONOmebxaXlf0DxEVpqleLdjDIwGRKQIGikTjwYTgHEBskIP1Qc20ylPUnzMiMApKy6GGw8fXLt3ewKQSBudlFHBTl+/Pf7uRZhyZEqaqGcgY7SgQNk4KYqCkaJ5UUBAilgkp6Ngqpq3Z/N+S54w5tZVjF3gKFlTSsUrn7JhP6mpAAMGUgBLJpNM6j2UJEnKImnMaTTJEbRLwuPZ+njcnO/FZZfw+NX3eRLIggC92WAAZLcf3o/Xr5+DKgbiXpQEimPSextF22nu4bQJhHNCukBXFyjQx+UtNKMuM1OzLchRg7lyNYR5m2veRmNSLbXKIwzt06anX9Bti8oVAwbWatf3XdfFGC7kzoi4vHQQElU9O1vnaYOIRLBcDteuHT76/N5qtYBpMklskHMGUWAyE9XsjJjMcRcMq/bW7tDMCMyf/YJaVxgxwJUvMLry5VBel1+Xx09D35uv5XzArp/sMkHANvFXwQpO6Pw5FT03t3w212JoFmuYfVTYx5jTJFkRKIY49KHvQt9xF5MKd9G1FXevcBcFLKV0Po0xxn65mBwAaej9t0ru72Lo+z6pjDnFoXft1zXbpJJNBSybeklBoWD0DBTNTr5qjnTkGkchfNFA3HFAtTwlUGVEIEoIG0IdusNbt+49/jyBMjOLRbF95I/PX3//7Yt0to5K5iCYrqmZiklSMTMDcTwMo5L+x8xQc6abDG/LAS3NjHm+W3yGRUd07x1670cys2maxnHtjvNpyiklpsgYQAiM0phPPnyEJDdWKxqnb776qjezJEQ0EUGINsSbdx8sFouiaaigi3EncQQS07ngLfZg6ax2maH4cOHfIolN1W2hNKjmjKqHE9wFWwL/zIE5zMm47XmcmVFzHad95Fpzu347v/oErLEYrzBo8DEu6syMAJuR7ie3WOo4juv1GgOvVqvlcjl0/f5q7+nTpzdu3Fgul+4AyjmbyQX8pznX2IaQ6nExvRzS/slKzU8fV7OYywxifk8Xpc3ujeKuIrPDR7TIAbCyJruLWmyiuTSAXe0UdqOzUofWihtfe6q5KgJGMRihN0Xp+z6bjpuNgHn52SQZAbyXh0dPu66LQ++/OwwDxVBUsEoKVJQsYmbnjGZmpacZAkBAd2GUxLyIZKKaciDoQkQDTZmkhAyFeQqcmMP+3p3PH8dhAFfRVAc1HMc333ybjk9AHBJQHQeuzCqTt8UQUwRg22YnIxow46y6okXEfMulXPqf+Wjbo8yb5UnyJq9LvBgoJUmT2KQyJShAKkMgBrPxfC3j1CNHw3y6fv/iBUw5MgOBgkBPcdVfu3nNsWkYtq2mK1XoZJJxR+Q2w+QCWbZvNWtlzlBgV27NSbEedw7rPXwZLpFuU4XqQmPz17RZcmbh6kaLMGLVYtoVGrtpdzK/W6vl+1IbxXkzSXcFiqS9xXJ/f39/f39YdKu9xc1bN559+XS1WmmW2PdeZ0GAiOYbxX+29v5AmKeaWDUzLwWnr9z+f9zxY7WYC2oVAFy40bmiAbvUUE/Ykah4yaS6cHGooqmNeay6LRXWiLLWBKdGE67Z+hbyhfQ2tVoTgheLhZmllGqCDHiv4tYW0nnWzNo3RAo1/42IWsoPIiqCUWmyGZDdTcOGiBiQVJWMi1bmxTlmZjahWQyjGS37o4d3V3c+O82jMfWIbLbH4fTF64/fvQqjrCAwsGTNpglNyS0iMDPM6n5ZACDHgmNCRCGAbTsqkIKI7Gr/JLVR9Fxc5zz5R1BNQs1iBmIkIpOoGRLEgIGAAECyffz4kQwOV6uQ5f2Ll+++ex6zdERmNgZbh7C6eas7PGAKjAENAhLZRVWXxGpvtuKwdyXlUzuhsYDGkubUOOcyOx60eVoTSPtWU0/mzp35pzwTh44W5FkOnhTeokhzXaaZXW2G5xxHsiudxafjwYqUxrRZm0lpqdyHrg8xxmEYlqvVkydP7t2/IyIpj8jlZgomSeEvFaJACRG9TKFogj4fdIUyON/Xl8e/whd+xLiY9Y+fsHfaCe2GfuQPVJmwvWmc/addrY3mXm0L78sDFYJsnvvUbqkl5mHVZbztUbtaoxvnMm76rlYrIipmFDOTw3qWClo/v7kDrYrW8utGRNTagxfBZUAKDWgBAKxm3LKRqaJaQCJEFcGsACQKGuMGNewvD+7evP7g7pkmiiEEgmlaZJ2+//Dtr/+R1omVLIuaABX/hapNWUAtAGIGEvOMAEQULHhBZiZglf1tdyBW2Fqb6fnAtFgt0XPzc5rtSUeGQk0yZTEFNHSL7/z8fNqMPcf9xTIiPP/dVyevXnfgKIeQkTcBrj24FxZL4j4ABsDgslYrMdC2twwRFf+Lmr92vXVbmplbf419zDmO7qbbXrCALlARVAO8KSztV3SWReHvpVqsPoHtHKpO6MZr/DSsxmljNADgJpo/jv+imaUk62kMIeyv9oah89QHt8v2uuH60bVf/OIX164fWpYYGdEkTwXxAjza6K0hFSyB6zKgaEVafMpX8qceF/fq5XGZy1w54BOMiQHJFNW8XvHy9S9wKyICRNgS4ZaqnH20PT83lOZMypfEPWeI6Cgz/nV34sba7tqXPOVcLh5KtJyIOQZkUjAOkQJT8NbO9bmMAEtRUuuj5bslc62ZKASEigiVhqz2Ti7gEoAEPISIisRdODr47IvP+fr+pqeERkSswGN++4fv+HgdR8FN4mzMHLoITFokLTqUX7kxq8kyM8VwztPNDGpKUVuyNr2Lfui6jngL9G9WOkERsfNXRiRCMJMpn5+crRaLw/0VqGhOL1++zOuRRSBLAMxoGOOtzx9iHyfJZgiKzmpFxBEbyFRADCEQO5tr908zHKmrH+QqKmpcxq7SbpoYayfMtZumyMzVFv+imklJ0Qp+hGtSeJOIVjMAm1hq8+zspqFTM0W/DZ6BReQ8AUDf94vVsu974tj3fQx9CCEO/d7e3rOnXzz6/EkcoogoKbacZnPErLxdccm+gdreqMKe59nAl2sj/+jjJ7t7r7ybOaXOOQIANEbRFhJmImjr86vXwd11zZWJfEqVbTh4AOCKTCOmrutafzVsFfrIMfax65xi3B/kOf7+IiJHM/RAfwiBKTBVTHIAJAIycOTeEPy2AMCAwJorBM0hQkoknpCD67OtkXZKCdTYoMMoBiMi7q9uPnty+PndU5nWmAyVUXlK+c37s1dvecwhKSGKWTa1Khi9yZAjrZKBUJlPr8eBXcWzMey2teYuA2ZW0K6LQ9djYDHNqmKmYEzBU5BcR4vcq8BmM+U0LYbV3t6epHR+evbx3dtFIJQcwAAgg/VH+/cef86rQcRCCOh566oBydMokpply6YJ1LGoVVW8pfWPHk0laUfa886ZiB9x/j5nOo0Hta83c5vY62+3/pRWd+JxSbebmr3c6BNn2vr8JhtDd/e5S80WVBqWi34xlII7EGZ2kGlE3F+ujo6Ovnj25N7tO2kcWQG4sOCABKhGiGpsF3dimwe6Yv/qfPb+FOOPc2nc1XQaTyHbLgzsKrSFKUDppomz7zaa0Fmtuq8cVGHbuMzcLwOVgKym9nuermsNLlIkqR8Ex3AIwSskdx0uNR8craDzOfbq3Hew65YmCoilgakRZjBs3hkmI+TSCkc9CQhq4aWOCRQZ2BCE+eDenRsPHm7YRhMlVMso+eObt++++wbWmx6ZxCgJiIqVvggKWxaMTphYZpJhxl+MWlOv+STPB4HlnA0hdOV5vR0VJBGwSE7whMBmgibTuA4hUvTQE5yfn344fu9qiKrGGCfRm3du37h7G0MQFApBURExMkEo4TYGzB481p1oa5tqvKxHwzZZrj13W7v5t5rOggi7l9kGoeZ8oRFbY104c/rMf4uIHMXVGgBjndv203PJ2q7p70Vkyslql4KG9bu/v9/3PXlEXwCxwOqoymKxGIbh2bNnz549I0bl0iQTHFDVzFvWy1VKQNmGV+xdL2v6U2oxc+7+A780310X3vyYYZeSl9pFcObmaPQBlZWUZa7uuiZ43fXb+Fere24/18x77wPXGJZbrZ4caYZGRYbMI47uJyYiMMxJmLnv+2agYVXgiYgoAJDI1qnhyoURKgIQFkRCRGM0BHO9Dd1b50UrlMdERBDi2nTv1u17f/aU9lYaCAOCSjRLH09f/csfNsfHpALV/woAWZOYAhAQIoARSlVTpDIXNC9hYHem2m69XK0wLIVzTB0ju8XujDiGTrNsxPtA5JwzRAYTSclbOzMTI+YxhT6cb86+//77lBKyx9YUAB48etyv9hKBEoqp82LkwFbYhOIOSotHc3k32nhBLF8WaXNCnX8611HMwPmsu6Za3ur8J9q3xHu+A1wIXbtxZNVNPuc+F37dzDwa0FhYux8RES2BuXmRXfE2EnuaXCQmYFXQpB1HR6S9devWkydP7t2751BPpCXDGGuAyczCbjQWrlBeLoz/flrMD/Cdf5UffYoO8HKNJUB1vsyE8SXdtemczWM3z+hgX1lMAAAgAElEQVRtmVFQJUmLKHkUyftOIKIXXru660hrc8XHZm5dnFXHtQBBuzhA8Qo3U44ZiYJ4QzzCBsKGAAKG7v9XBUIMLASj5th3mzwZsRic5xyWw+df/Hx5dNQvVszchdhFYsvP//DN+YePupkoZxQNtE3JcccKGqAoF4y1rdezoEDOJfPufLZJBgCAEoIFQ+Yw9AvuIsegqpvNxttUBSJkmqZxXK+ZcViEBUWdNjClD6/fjmcnIQQ0CtivzzP1y7ufPwr7S2NQVE8BNCBRyDXASBgQEYFVQcSbCTNzRAqqV0gyuzTm1CWyLeOaD1VVufzdHRzfttxm5hUqsKvjWPW7Nc+ztydNjm3WXi0KAVsXDNckcheTIpmRPJDkP+QWtJkpWDviBrWAdd3Q9/31w6PVYvn48eNf/epXnn3u2RLg6IFEDlQqZhfKr8sbN07//3392OzeT4mRyxJgzs4vSAadRaznXKaeSVDAMa/W9NoFG5dhZucULmOt+rS8iKnREVZd1wu1m9FEpVqaPEPvMl3WE3Zin1Vd2kFIrlcrt6eGKiBWij0FIYsogpm3iAUMjExZJakYiGRTwESQOOx/dv3hk8fUhb2D/cViwUZ7XXf+9u27Vy8DWDBEUTcxcsVSKfq83z4TInq2rlXd7YJZZ5dU17oPXfZuzRCu+MeRWFXTuEkpDY4iiMLMy9h3fWCw8ePJi29/lycJjFlFwTJgPyxu3LwV+06JsldgUkCHaDFUQBMVEVSEqoo2y2I21VewlQv0sEu920/nbrvLFzGl+SpbVX4buc5lDwAAF+chYgnOxBi94azN5TF624eyIBf0HR85F0evMxEiWi6Xfd+7P9GzSTFw+7Truhj7ruv29vZufvbZF198cf/ufTPzdTHFSAxZPIg+1+i3G9Cn58chMPwRx0XJdpk1lPubMZd/lRPNz2lIfXP+Mr/mnL/4LXnB5PwmPSW6fUtm0A0tc2z+UTW/ca6CMns/mm0EuoUG+n4hFV+q2edzwpXa/gYrDgvMMjt9NOuPrCBTgZqYB00A3Ndg4L/izg4zW6eROIplDh3EPhPR3urJX/x53DuCrqPAYrlXzOebd988pylxVlIwySjmOr+qmqqn25cm8FXq0sxDMd9v281Q39eHMBI0E3KEjWwMzMzDMIS+C4GHYSBQAxnz+v37d5o3OU+U8wFyev/x3e+fD2pBybvSGYfh4IBXS6GIzACKAQUs86w4gLeKYdGzDJwHCZjyFepwudEZQc4VGZwJvzmZbfMVZwyrnXCBqm329aJ0gGHYlhfMyYNq2OvyTc7fz5mdq1SegTFN0ziOzm4QMWfNujXo0iQ5aaTYdUPXdQC0XC4Xi8W9ew9+8Ytf7O/vm5l5kwZgASMMzHwFPOb8wNVc5k/FenYazc3f/wAfuTx+8OSieTb50L4y+9YO/jsRAQdFauzGzLxO1TtSl6bURgjMFLs4DP2SMKRJxk2SbIQBgeeGd2t7NOYRatkR1y45iNiAxGHmDS0PUOtT5llV/lyIGMJWL0AsOXVEFL0bBpqC5ZwB0Qi1wkoUIzwESaOBmCEGFuYUI+0t7z56eu3e7Y/r9elmhKyyHuFkc/z8eT4+paSsqFkNjQJ7+zelXYI2ICo1d21Dah2X12u299yqIp9bRIRi6tvQRSMbVh3FkPOUxvG//Je/+bu/+7vf/uNv3r58HkTPXr89/ublnkaehAyJ40b18M7t5eF+RhG0EAKBKhRww+bjCDWFhJHCbr0IX+rBDluF6yIG1ZUPNV9K27rziuGAWIjEqaUQTP3IDN1illJsyC4d2mt7ESAvMW0vP5M5zv047R5c13BvcatOQsRW3OubxWtfwAt3iUPo3P03DMOdO7eePn367NkzNGACAlYRpoiImnTR9TtTcXl3zlxRs/En4TI/qsnJfILmAuTCp5dPNtuSr1TAuktn7kqG2ZaAFsw3gNKbaUf3ISIF4xgosJiO46iiyMQYAEFU0DSEgACiYmAcg6Zk1dYlIkZSx3nx5bHs1myuieFNwW6GkhOoSCbyPipdzhunDEQEh8X3Pe9txhQMlIk8DFQ2D5GE0HNIOcmYgrEaJoNIYH3X3Ti4//MvXv7DbySt96kjFU5p8+b9+as3q+vXu0W/VkXgLgQxRaKIXEIX5LBOnhtPjqkNpUmOKQLPbMG2BHOp3gS1IkApXFYCikO3OV+rGpGa2bcvvv3rv/nPq+XeXgz/81/8u72f/fL1778+efUmqmLGwJQQIIT7jx4vjw5OQMw0BBYRJQJkA1QAQ6RKTpq3iPnu7KxY9jtKShsXdBbbzYq4QluZlYDAzOnWUOu3RAs2v6aIUE1ZIAMOfIHm5+oMAerMTGOkJrrMrHV2N7MQGbmEut1EktpUw/tjO38REaqgsa6Si2qM8eDg4ObNm7/8+S9efPfi3bt37iUgJAJIKcUY67ay9ue/17hCSvi4MIlzivwBneXyGjvUmv+96voXNc8GnIGIntlBRFiz4Ofq8QVFtNWYqapLgxb5bqKbiGKMJuovSZmI+thptkajPEMPcXvDs/4Dc2BG8CpHCMQEGIj9VZzVBh13AQMjoYHnqiAiY2j373UiXqxIATkbpcSIk2TswhnkE5LFjaO7XzxeXDvEwIa04NhlsQ9nH759qZtNILJUUplzziY6F9RVdBdIU8RtuQrDzsJd1tq2jKaEvqoRwZanqetKlztk/Oq3vwXQfqDz89Pf/vof/vr/+o9f/b//oMfnC2AyQ6SUdXX94PGXT2gYjIPi9moNXqAsqBqJeVJP+fVa/bgFxKmm32WynB+/yCzmljjuEINVU7cxJpxnoFfX75hTKjgYCO5E21Wg2g2UI7PScKra2dyL1yzuGAMiusewAVGXe/PvK+asiLzoFn236PueqaTq+TWvXbv26NHjX/7yl4iIKj2FPE1ucLljsczDp/Yq7OoyfzIfzc7yzMfcdbIjDfzgrOcbAvur3KqZmTEYGRRMATME8jdam4H7C+Ci0zebOo6GQzSE2nwPALz0y5Ev5uTSWIPn2gGAo0/t7JnqcgvEHBBQRZNoAlQkQxIDMdhGELAoTBqj46xix6EG0Q1QiSvDdTSQtmcIHYdBbKv+WHC8OQOmjOXmQY2AM+DGUHVCmRaAnREbhGFv//79w8cP6GiBrD3jCm06OX77/Pl4dkoq6O4eSWCSZT3KqCDJUTQFQ0ZWEMyCUjo8zcZ8ttuStbnKporqN4laAKBdfnaBJK0BxAK8PX7z5bOn/9Nf/uX/8u//PeXpb/7zX339m9+wZTQIhkA4qt6+/fD27YegGKhj8MJUcYOkSSDP68toJVEQSgjMf74lhs2ZxXzMHWd177FXVF8YzRdjnmivWTU3x0hjK3V3F24YkFANpKSnt4kqnmkgDAxMrYbWQcihoazFarCb1W9lM2WmrushJ8mTO4VFJOetA9HMkia/DsUQYwyxV+7EsO86wkAGh3v7N27c+LM/+8XBwQFwUEY0MkRgyAYAaqgXc4GuHM5o/s24MJ8aO4ZSWYzdpPL2aVWhvbVCS8slgxlaqlF1vmD76+2GAarMKg3/0MxKB2M/GT2ql1o2wfw2bBdIlQHBQKGUsyNiIOZIQuIKhWYHkPfCDHPPJyFigA665l4RESIKgR1EAi95QyNxMmHEQKQmRKXQWVWJwap71R3J5igVakjtIGRTMsqIGJhL2SRaoVqiblCTnDWGzEoMKBlHxXD95rUnj+zNa51eLg2T4cdpfPfNNx/evbv1+Z3VsNioqlhABOYEWTmCQVBEQXbnJquZBRqkTtHltQY1UvBOzQaqAEjo4YiMQF7lYgamYElV+o4B84ez0/Npff3g8M6Na9Kv3yG8fvGiOz3dB9PxHLkXBSW8+/Dzw2vXwdiyZRAGYjSxktTjWSrQNFP0bWGouWoNSog5KwMyoMzsFzML3NVHMStJL+AdUQp9YmtjsqPOWG1x3eakBd0Q0RAK+57NldMJMEXiRhgCFhA9p7KkNXoKkoFAAf0IiFiDULkGIvoQu67rQzw/PyeDxTCY6Hoz5iwAhAEB1RN/ASCEjpmBQ0JD5NBFchaGOPTdtcODxw/uP336bHP2d+fjxlhEkygAilJEAwMB3ClNcogq3FVZroLZ+aONrZ1y+bMrD84/QsTWKQkRERhQyYC2pDMrITMxM0YiQIexQESoUd6Gq9h+ogk6mEU9ms4Ms9Smdkst6TvUZubzUpSiXlFs1Wg5Z0+WCSG2izTZuL0BQjObZCw0CmJmpujRonZjUGUiVoijVmunqkTQCqya5ESE2DEiJk2Tiqhm00l1Ygir7u7TR6ubN2l/tbx+OKyWiDadnH347nUYZeBoqogMqMhApvXeytQZqhkaoex6KObDVcIEmkCzilSPsJnVQvBa4ILEIaQphy4yhmk9rfrlhxevv/vnr3//9/9w8vx1fn/CkzASYaDYJUQ62L/59FG4djh14RzEui4zYN+ZApmSKYMxWskbQgQgRTDaSRFwlREAiKjjkl3SljjMelT4EU8zaTmZbTWp5mE23a3Rw3Yqdh3hFwJAOWcsuXjgOnWrfWnsaeZLLtfx1W+QQyklzwEIIWLgnHNrOHu+WauqZ3hKxYQlohg5BGJGVAshxOgxNiEiDjHGeP3GjX/357+6ceummZXwuZkhYbU6L+xlxCv4y3bT4VW+4X/buALj68rzLrObsoq7XbJrZrdfZDvdZuZdNbzbhm0Fz87V2q/PLfB6p1v6wNqoYa50NDbkwRqH82h4vVYLC0STKTJFpmhmvpZNvs0d0mbbsDQA+C6+4LxwwGeaZZ24TtbuB6Dkp7iyDeDmYa1vZojEZjqpiEEGEERAxsAW+c6jR/21Ix26U1RlHLo4rc9PX7+2Mck4xRgJNGAkYXSYT5q1JTOYG6FzJnt5zNfX7QI/X8AMPSUa+75XsPXpiEygeLBYLbg/efl2evMBT873gAbFTsgTyabA/bWDO8+e6t4iDUG6iKtlQsu2lQc+AlIIxGwArq3U+Evtp0AMjafM6obKDNOsNrqcEAMFLslBu9nYbQb006OVI6tqK1htrg0RqUQNACXNEby2S7XWPW0BN3P1qzTSYmYHwVPVpNs+XGgQYwxdZzW5fC4yy1MARu5KTQogmEYOMcYnT548ffS4466spgnHfr6RnSDpqk4msyxCf6I/fjX2xaC1zVTKC6defQR3eP/MovM3rWmhJ505fCw2Gxh22YSqNlkxvwev/WnbO5tmU6HifrvAYpzgPCJ4QZcxszSJehfafpsZbDNAVq39bRERPCBDaOYgD+xytc2Sw3fuKF9Ynm1e5u9V5n7Q/ACAIhB6UJONOYMZkiIZB6UwInc3btz9+ZfjojvW6UM6I4L08UN6954+nto4Rg6GyBzQIFTgKwcAn8uleUarznCI5/xlvoLk0JuufIG1K2xSJuoMKVAEteWwenjnzuFwcOf6ZzcWewdx4KR5Sma4RhsDfPbk0dHDO4nhzDSZAkBOCrItOjPITh513ZresRviQfZqDCmw6D7jAar6wBwpRCA2pAIv6snBHIAYOfjrwjI5R3AB05ZGKrZZ03qcd8xra8ugLduCeSI4KpKRQSQOCJ037q6Fl1ihgkVks9n4F6dpmnLiGBxjJIvlpFqz0p3NKZSqbv+JSEWOxxiZaH9//9mzZwcHe6jWcQdqmPPOPjUwu5TRagLbMuymoF398hYz7U377495bX0xtgsddpGVfOKg8wtAdLDltoIAYKDg1VxQwkkzrrGTGouIVJVy3HWFYCs/sx0t2swQLt7V/IIA4JAxIuKpTaGqkcUVRz2TKqkrO35y+2mujW8UAZEUAaDAADvwimNL0SwZtLoYDLFCN8/mzdlZmYG5Gl8aNkoGHAWIGA2TAYdwDvrwL371m7/52/Pjs+njMWIY+uX6u1fHz18d3L6eUlYEkdxFsmwiwoClMkjNlUtnLGTb55pL9TlzLx8ZhIrRqapopAoCoippTGjWcSdqAcMXjx4fYciv3/UnZ/Lbr4/XiRQihGQooZMYP//lz/Zu3XwdKZkkxCmJAobQiST3jrkGrZpdccRaMVty8tiqiu05LG1lHTmIRGyr4VYu1R6wqTBbetDeqv7iXFhEVA1RG7No4R4mQg6gZlLaeHlJdIyxFOMX+xdA1fP0PEG8yDkoGeRE5JHpZvg0S/n8/LwPkbnbjJMXQDJCStksZ5lchyr8xQUVgmoGVW+wG03MbNmVXhpfPnv2+NGj09Nz53IXtqohoLs+zQoqFSoAgc5PuwJm8PL2n//9keNiT+tGbT/8tfkJc8ZERI3VlxCS7QCX1TdzLcnzl5RMxd1tu5y1fJHIrKA9NU9q01y2p82G11ifn5973YALE18zMyvd1zFIlo1uHLPD2QrUarcmvsrXs3lbKMmGgS7NklrZJ1vcEN2WjPNWhZ7tBzELgUVC0jRl6QMZY1IMSNgPi9vL+7/82W+++256/5HOx6Ffnr57+/0fvr32q5/JemNDJ2bd0ImYiQKSmSmIU5ECAZq62Nl12zdeP386/68iELLzAP8YM2jOfQimAAzTlDPQ42dfXMNgR0fw4s0/qapqZEalZJINltePHjz9Apd9BGWw3iAoMIYe+g1mZPegkZkCAnrMsdUZeo9Xj6G6ZoDbSqJ658gMROSpjFYKdIiZk4i7QC6SqJrt2krFQsESvb7AhZ1lqGoXojfeIqK+77ESoRNuNsWmsbtWrpYkz0VjGqc0TaZKs4LslFI/DAAgIhRDCEHBgME22+oWZgyBVCFP3pDTQ+lGwIGCqDJzyBI53L555+c///mL569evHhRAue241UpERdEAIEZ593K8h/NNX4SfwFnMRcUigtnXMlubJZzbVu0G1TV4OGhS1/BghwqZq6MI6qZolHZ7e1y8ys3I9mt4lg1XprlCjeeorNuO1QxDb3MWipSWeNNWJ2yIjKNOQ2puQnnOlR7NAMwEELk0KmlOYjcvMKtfmsWZaucC/2ZCamUewIDEQDHqGrjOkNSYwQIGTQhLpbLs835zS+fvvntP3/1/MUys27OA8aT5y/TySashuSg2grBUIsmrIhM5M6ZBEgeJJkrLDZzOV1g5QagAhCManwNS+JqCMRClqdpWA0ZpV8sORP3C4n08vm3oGaGG8nQdWdJvnhw79aDe8QRQSilGEI0NGXII2GF7/B8SvBadMe4Kog80FKNdav5tjdQhZmZ4bxFAbOnXZuZzdq/snOuWmKiNeqMxQ7KbULmVN0WDh1vKINmyVMKIWQVAiMioMJlzEzE3BQyJjKBGmZVy1mm2c+pmeWcY9cRkcOhrYaFmW02GyIqCDJd59jSjaK0RMFUkhlIyXYC67i4vZ8+fvyP9/7pD99+23V9VoWSMTLbgZdQNWvVEsAu42ga5ZXfaktw5fHLYwcjZ05wn1Zkdnw3l39PSByvBLGEy2bygRwyrXyLCt03ZaElvG8de7P+wWaWVfw1FzhzzQXqVm/L6fB3Vr1oOnPoeipN7NigYBTRLj5T25lEhABZDDB4gIB2Z5hmsIm+Mds0NohWRwCBXIx/MzAxrwZC16fEHMAPEcVwY5qJ9u7cuf/nv7TF0O8NIgnStHn/4fztmw4UAchIqoMHPProDcAQPR+g23Wcb7WVcg87K4iIClZqoFHZlAEjUASSKZU8yBCII3V96LjrwqsXL1+9eIkOr8+BeJFAHj/+s2s3bqpjpFtAyZZtrtOVxWr4gIhzCJg6ipujDazhIWYuUISzgI47zHBWIut5/oVZBHZ/RwNjnjORRmBaYYOLTR2YZ+Wj0zRl3fr1AACRW+YLoKJaxxRCoBj8jlu6XTOR0iRZJMaoCuM4AoDTp3coNbPA3WKxaB0OQJWryw+RgbB29EQADCEMw5DH6ebt20+ePOm6yMwqJVV665RTg9qKt2TZud10FaOg3aqrn6q2XLxae3f5QpeWvFgBl4/PLrIFxGmOjyYlGkdofKpldvl/BbZm2lwfaXTQRFNb5vnmafPSxFSjSLeDHMahPW9jJX3fu/utMaw5FXqJE1Joe3KuLs3naj4tW7ZXc5QZKXhYt76g9C0ABOYYCFCzORBRMhPAHHtcrW4//eLw/m3qBwoUAdbHx6fff48bCUIRaZom7+iEbUFrMkGLXJYbmeWq+RF3nLfOLQI2qYlqQgEAAyIseHoBupyUKa7HKaMZE60GBXvx3bdEAGpkgExTTocH1x8/ezYs9nNSVGRTEjTNzJEo+M+VyUcBAP+7I0XrukeqqJR6Edy7MYi2xIWgr+pS0lRamsGA+JlhNmymNZdc25pdwcyGkCS3c+o9lH5vVRwWEcYO5mElzITAIYQQIyCKaUoCUIrjmknuv0gxxI6RDKnEy7BCnfn+QkRk8tJH31wdBwFb9MOjxw9v37zllLDVFQxaN1A01xCltkBpBdlXN0uBfzN/KRT5I6/yA5wFoLBG98ZZrRtwHy7M9rMVo6xch2dZYQJb0LN2fqOJOZcBAIdSUjBk8k6vnlD7//H2Zk+SHEfe2M/dIzOrunsuzGCAAQEOQILL5XKXuyt9TzKT6VGmf1gPMplMepPse5BM+rS75IIACGBwz93dVZUZ7q4Hj4iKqu7BRazSxsa6q7PyiPD7+HkZFsO0aAZT9C6BaVxNaRzmvOyWOZtGMe6iec4LSMZpvd0tWdVQR8Y1rFZwXyzQi7a2LH0hBnrh0oSMOcxVl5a1VbdFs1mZOhriIBFTtiAjVaU0zAYdpttvv/3eP/yjnUxYTzrQyxdPLp4+9u0W8zwNq7ybQ4XHehK5RXNUJnLXfGCtHG1ozHVtTx5GnoEAdoKxeS27FaFl3k7TNM8zESEvvJtfPn78+YcfrUkGJ8sGT9nozptvPXjnXYUHxKcxGSGzZcmzGLGk0k7BAMOJkBxsZhUeC7GDYHImJRg8slpxjrr1psSBacOMMEa6crv4a7T5kLAMSYY0TGP823fqMwWSVrOU40bNxLasuuRevZWLC0SEE7FbzuaumvOyWzyHT7SoqiSKvuqINDZGCLw0VTXLzAW1s5EWC4ZhIBGKjnrao1txEoKIlzTT6empiNy/f//999+nHp6iBwOo3f+IuWweAXVjZL6OaBsP7ln8Svb5hxwHfR9XVfGxGKlOcjt/T6/FcwgWao+yty+OiDuqIT3tQTTISi6wP623QZoR5F241DvN1t+r/Up1JkG0FwTUUJzWMrgAhmG4uNjkRVtBTXu7dsd67E2niBpKB+JXV7RbGUcMigSwHwZcRAKziEGJaOCBlIpVERiXihnYGej09J1//Ifh3h1dJSTbbs+fff2tqPMuoz5w3FDZ1CM6QCCDCx+C8jc/kYh4SDQk1MGEQYRRqldAfzmSggA0UPxExNRX48DkI9GTL7548tmjlfroMcgFPA637927dfcOpBSze4KxZeYd2QxDSTCLE1nJCVLtBjsiEjdognNnzUfpNmpXbZOe7R1hDjNSw4GtgWgZb0YNM5dSvSGFz9UX8qFaI2YW2Ddxx2hNjHOsloYPLOZ5lQYiiUlh5m6mRKhFdLnZj6ZulqXCUMWUru0yz5pFJOoz+xqrrLNDg6ikG1wXrbYBdsHMZ2dnzHzr5p2HDx9GD02cXCjOvFUwxnaSe+CjRaPItcz+cx2JrgiUV4mYJl+ImjFy9VtBNCjh0TL3vk5rbd/wUqKWWPbBkVjYjsyavPAO9r2xSmOMZhi3oF08T6upQ5UFJycn4Su1nCLX/rTT09Nnz57tdtN6vWYh3cOO7S9Y59QUIui9P25jOpxLSnafhUU7rWGA7cUVHCRGLiKWsucQmkaSGGSUFpJzohtvvfXgt7/949dfDwuw4NsvP6ftblifbDeXdDYt0DBJYqhsoKCJsbsjFd+2l7xoDgXgnf1FXhYUgDOZeqk6AC2m02q13W5FiRxppwn+9b//eXn+IrmTOnjIbHwyPXj/Xbl9ti3w6khOynA3I2MmtYXcUfqnXViYw6ol1OoYdy2YQUZIZQCeu4HFCeZRDnUlNRs6k7m2aMMj6h6ncfzm0UMEQoSK2Q5KgXuBha63wADPCFwOqoHbFgqAGlKRO3BnIohk93meoQW7A8C8XXa7naqnhLBemTnKc8wgQzHVQ8pYTaLvFb8QV0G5UNhWMaOviM5pmt58880HDx6cn59bdgEp0b6eApCaNzqyaY/YOQglfqDrTsCrpcTV4zjz2qvu7/jadTfYJykQ6YDD4+grXBExmkdK5DGloV2nV7y9Cw0gcO1a2WULMbTv9uV27SLMvFqtcs6bzSaEju/zUJJSyjnPcx6HaRiTVTyH/h29um9XbaXj5aBSGYjar+SdVV8eMm7NTsLONHBJaqqbO6VhchOe1hfmfrr61T//w+mb97biskrz5cvHX3w5OAAsyyJDiiRd4gjZAkyRCWrtf3uhVoOazQUIhQAiMA1kUrMhTjAmBZywZJvGlJdlHHgiweXu5Wdfffovf/LL3ZAVZiDLYDpZ/+rvf+/r1ZZ8FqBhvwlA5MKWi/0BgEgsqg2Z4l/FHq67yY46ayWb1jFyi+oSU5zbPwSaIDm5CSExCSExhIpkaZqmACa0wWkSUEKJhyTjEGZFQ/ZvYqvVc3oH7UxEQYfMHJScc86WObIwarrsYL4axikNQe3Lou5qhDYRzCp8WtTaRTLBu4RDGNxRjlMA55mk2HMudX7OMAzrkyl8pWmaLEDXaE9sTGT5GjS8V7Dzng2b2P3uM1911OTOjw/q9Gqk7kUrFkQvcdy90jBR7XktvBT1lPXm3mFq9DzZMjXUVYX34kO7oVzxQzOS+7+a2Wq1oor+7zW7wcyqy3q9NrOLiwvmJJyWZakw3qk+Xtlv6uB+exHW60B3P8o6VQM4cSnBSkZQlARceX5Hjf0pkRh8kHEhsXF847133/nt36jAxBnyzRefu+pqGNVMqaQecvEPCnCXIEP3davtLu7eqn57wIdBksgkPkTzlxA9XSgAACAASURBVBIcagxncCqcPxoPasOcv/rTn5989kh3O3dSaIYuiW7ev//6u29voT4IpKDYCYhNCUowlkGG1HwBooLU3TpRGrJq2+tgEu4qLY+Csm3BI1iDZqM52tfDmY1YWB8DjkBMqlMAe0BoHPIVVfzmBhxFdeJ9u1SUdpVKiGWr2aMwF0I5590yE9EwTKlDBddueoTUKXGRSq9OE9yJugQ2MxtXRhBm5kVzXPP09PStt95ar9dUhuWBicyKMaLXAW7ix7D/TxAUrwSJeNW1qBrS6HT41W8fXapo0a6hqa0XgGza+jIal9JhGK/9KT6JmT5ENM9zQ3Lu08xSkeLRScPg8GlaR/wiyjG5SzfEh8uyRJQGQJUv3EWghLu2unaXQmcVqG0/r6PLhpghz9qAzNk5kyvHED8YGSdymGVlR6jHGZhhfLLOk7z7+9/ee+ct9bzsNpuX55bVzIZh2O12qlm79wVA7E5Da4xo8Onx2IlqmCx60GvQVzpOJiIFubhxGsfVZnOxHpLmHWejzfzoTx/uHj+PgD3LoCIL+S9/95t0++Yyso1iQs4kqczqI4M4SJggxAkkILLiBHlg3xWocCpGTR866TFg+dUj3Pp3DClTVAg8LkjMXqsk0zCUcklmqlCEcaRplHEIoIYwajpzm3qRHTTADCF2B1FpC9hsLtRKTbCAA0CTiGQchjQxJTg3NMWmROt7xHZ4xf/1PaYxEbo5P8zMSdxdhpRkHIbh9u3bd+7caeVgsSjBNZVVD5TND5EaP8F4aceBwX90+KGRcvzXiNfuD+oE1v5qZuYkALv6flS4W7YSiEWdH9AAnKp+OxhXyN08gFZbjW4824HlX2/dB3TjOjnP0zScnJxQBQRy95xz27Pgxq6u1+tOex+P7J7zgPRFZGBJtN/RgsPOTObumm3RJaNxNRLZxMwDEyeCAJQAiAw5ZxmHrc02sU3pqfrdd9//3T//J6zOHp+fPz9/Pi+Xlnd1bhLBPBmSgmHEDhogjOEgH9ceEhU0NyJHe7OOwi6LcSiUOCWVwcxtnuetjCyMEbZ98uzrDz+xi+3oA2ianTLEh+HXf/u3YxrGYSIiCHMSFZqFHcwOVhItqOURgBFGJGiNDICQB3RDIk4u5By5v1I+2Kk37wzYZqY1iziyjQZHTSBQgEKIcACDuAfMWOnJIuIaBIn1WY/TahjDx2ktZmZWAGFsb7pamGfEJDCnMh1rt9tsdoCt1qMz7fI8zzNciS0REkNtyTnHogMooHp9IoUIJAje8f1DUo1uECCU2r9pWIVldPvmrQdvvBlN52FxA6aqHQMH4konaMwKasz1gJt/Ver6J0FdNWBX4OozBRkYoq8H5MxWIGH7cwCUFGVVT6qeswUkanRLBgyq1R5W6zJwpbaqGpyN1MpbHbQOHWi2OCEMY6oT+VDr61qRQgsSNenWOcbea1dqpeKdE0ddWdf+vtH+C0+EKA8lEnYW48lZGJwoZsozc4wT2tq8iKVRXi7LPAx6euPd3//jvbcf8mp8/PLpkyffuGue50TEkAEpgSbhAWC4UV6QIyTUihi5xF1QAJY6FQF3ABmqUIVGZR9DkgGqeZkpuZMNk4zA53/+8OmjL4csSYeJp9l9Nty5/+Cthw/HszMgsMBZhUySD+KJxTimWXP91wZXs8OzxujPau6ZU8SkDnLPnZ4v4TY9PMJX6qVPobfDUdlcMQlbtScOA+Ghw0KZ9SpqlDQws4Bg8SwRHTEFyQRhzZ6zhvZar0/HcYTl7XY7zzsRGQP/BeZZ1RY3C9GWKBX4K9TQ2GFiGIefHLCSM0GSjOQslM5OTh+88ebpyUq4mPMl+eIe0PitObmSpuAQL+HnPX6QiGlMcqRJjs5pPx9YriWkXQFN3K162o35eyelCYXeqPMuMNxkR1BA1EF6HWzSS5meHFFjwCFZAEzTNI5ja4GNm4bkamOwUUVP/NwE0N5CuVIBedXiixc3i6FABHaTGKiUAahH8hAocR+RMN/IILydd9M0AbzbzSdnNy53u+HOrXf//m/vvfP2+fnl028eryAjhBQp0PaYAkGusVkbyBtv0ed6yzpHirc0SahkIzXKYFNWN8KSSIUWAY9DzvMJ85j903/99/np8zXEIw/r5Kvh/sO3zu7eSaspk0tKRTrARqpmHRNXSIZmWPUr1lPakXroQ3LtjforxEUWzc0iC1UR+4tq1VqXi8xu+yRxR8DNB2lVM1RRWXlIIg30Zx/roYoEzImWZVFd1tPq9PQ0pbSd583mwsyZOQ1DGiQg8pqVzcyU9okFDlecCO7W9esfyRciClCLEIixufHM9+7du3PnTg3uHqC79cTZX+oqR/9cxytFzKtEySvPtwMeaxYH9gip1n/OHLlJVV2aFQBAdYnEwbLs+gRT4wp0Vj1X/7lH/Wnb1mJpzR1r5MVd6Wd7wv7FW9Q5ekaoG4zd6P6IV3szCp04blzhrk776kR3V10ABqdm9bhwaG/mpAamkUt23F3SLHzBePj73/3ivYfbeffyyTPf7G6kcXSKatFF85x3O5u9lZ/t0zeUWGKbmnyMDW7AuhGlEEMyk6gxMHeCCmNMNLKbLrtZX1589dHHtNsNgGXNZDyJJXrw8OHq1tlWF2qNFEaJkjALMRD5nQLJrNjL/Wa8XHU8j9ZTemiYLmrbfyW6Fvup1UQdmIb7vprZLDLH0rWqXL1vuwjXzGAYXFaxGc3MSwaAqhE0rU/OYiTA5uJis9mkJNN6SilF7LV0tPdVXcJ26A/2NN9OazZ1O1ggidSW9o53bt26d+9eiTRHVA7qUXf3isP/Clfou4/vt2L6Lf/uM9uO9qHcPhFQM+4NZvWgaSU+b7x9tNbYs+Vxg1JkE6dpopo/6kJje4clbhTWkNcOg4CViWKZ3hVX1WjR9golE2Ir/DI/tFR7dYpOJ/RqR4bUp9WoVD6ZQYk8KlmNkALXEZ49qy7DKOFEy7ha5kzTtF2l9Mbdt97/1c3X7jx9+vTp119ztkQMmLkvbrM5GfWtGPvEVsUVrmILwB7fKx5Y2frmg6iQUYK7etYTETt/+eWfPzr/4gtZZrEYPMcGpmm4986b443ThTSbOtRdiTWqliURmJzEu6PJ6CZl2kZ3NHOAv9Po5CgQtido5gAz7O3QSPocyQ4A3AVu23WISGrdTU9I5S5qZcZT8D8TEUUFOZokEjk9PV2fne7ystktm92O03BydrpenUX3LHHKXkbrtOx1vzKNTUKeltLkKmKaYD0iObXiBJycnd29ezelFMAHAODs0Ff1NPaX+tmP77difuCNW4k3quNzdCl3jx9b8oK7bFEvOKQ2Loeh24ds+z3otySYP3AJvQ6giQ4xACFW4mGaP8XMsbtx9wB8kNqs0G4dLWotYxUXaU+IjhSuRn/j5KafRQaiIkqiYopIvHqOBW9cmAYy8LwoSSkLZE4MyQ5fry5GPEO+/6t33//N786fPbt4+tx3OzKrBWZEScoQ0vKsxUzzmhMJllPVED0lZLYnYQe7kJOFaInCN2Q302Uk4HL7wf/zf+rFpW0vkxDDstsMo5Ph2/Pnf/70o0w+e1YCCwmxJBJioSQyODH2USyOCpSQ7EcM1suXJoz6o5FWv8jotBE6z+iADvlAGfQKqe3g0Zht6jI4uZWyVarOqMasxCcEYFxNwzip6suXL0nS6enp6uRExnhTcrOsGimtYRyLrXFYv2MdQmsjvCPG7K3mcg6ZJDo5Xd2799rZ2QlzmQxJMK2Vjd9x/HApQ684rp75XVZMFxD5cU8QaB2ltqJW6xfXxg/MnBDSTQa5e4TZuEJJBZZPe6v2v9WO2EZ/RDRNUyBLmdlut/OKMnEkpJrH1EohIiiz3W6tltvFEdXiZVw8gJrAOloi6oKR/QbgsCrPazUKWiKf2Qv4GGl2i5J7EiJaYM6kqmTOYFc4Swb7dLpxOrl9+41fvg3Q8+fPd/NG82ymxsaBccvSNH8ixBo0TmtPRYFrSTxwSZqa+EKmZRgAWH0wsEPcV8yDZtnsdt9888W//XkFym4GHYZhzosyeJr+8//9f/2P//P/9NHHHzMzAUwyShrALIWB1A/suFg0ZzoSzf1f2889EXutzO7dpXaCdBjJfbLJzPI1wsqOTJV+4xrJNU+KemwdM89qudgOQvvlNXUA2fRyu5mm6eTkhGrrfwAjN3vZughRmbPe1Xa1x+uJn2oxkdueF0JzBMVO03T//v279+4wI9oXnJx8aUbNVSX9Q/j6px0/KaN03UHVJueAbaqYoEeJ5NAhqtcPkKbq17RKAW+FaDU10G92/wAtwRQlMwB2u912u6WaHWjPSbXqr9kyq9UqpbTdbqMUxWodQfhKWue6NY2ac27GTiOCo61qP8cPrcM4HiJSxa1ZKZQfReLDU4bIkHJphGXNTizgZJJ4mvI0XKiub934xcNffvX1FxcXF4A5FjIjcjNz3VczWgxXAYgo0qt7ViSWlk8BzD2rZsaOXUuQnshUDARLoJVS2sxPPvrkyeePJteBaJN3BdxhNd25d/fOG69//uUX/8v/9r+en7/IOaPU3CCaukjY6Rorj4gUByzU71RrYm6eTmx0L4aaiUGHfkRv/qjqrKEs8oHQOcx5F9Fv3oyI/rLFRALMQM5mtpSGTM15LvGOSipLnne7XTOuKVvO2ZbshGbzujtVaFd0kANUc0Dt81729cTGtdIidKGZDcOwWq3u3bv3+r03RMQ96mvIHaq9H3rAufiRUsZfcVw9k/sv4NV2Sr/3MW/o4Cq+r9oCAHKvU5MiZFtFBlD4qin2AqUhIpFOW5adu4rQNA3TNFR43ZIw6nWO9U1unenblFiE/cIwiRdsZOq1jNhrCXYAwffIzO5+fn7eHKimvgBEHQ1dsVOu5Z9wi442oJ5kaeD+ym6RqzIS0XhgN3YwJyVS0KI2DtNWFzmZ3v3tr795+uSbx19LooJerjSRiIPMY3irFzhkBiCgwYmIRAappXewgiyrtgRgtRPUsASuJBxkYvBlN7Hz5fbrDz9KLze+W2hIAOWch2l88+1f/P6//q/+m//uv7352t3//L//H1989oUtWVU9B/NYiBhORcLtKYfLgzUiPDIurrqfR6t9ZD/2Dk5TciFWGiJET+29mmKvHEto1IIuAOzuROKxsK1rslasxMC/0gkRvQSWV6vVarUCyxzWBEsQzD7g2AnEnHPAyLNDujKxgSuxGcW/8ItjSFYLNQAIFbtarU5PT1977bUo862sccTRADqWv+Jy/lzHXmpe/du1DHzNNaggYHtNrJhZDht1iW4OhB3hNbGXUsO82Xe1httJNcxGpWujWMJW8Zy3223kC+LmTf8EJbUa1ig9shrQ8S5x20i5SZmmGwFEjrPOMM+bzQZ1TgXXpuq2Gi2Z1Xyxq/zQtE3PCe0iDHIvY3cABpmzk7B6diiQiV2YGWTE5tBMzMl5ktXq9LXbl7r57LNPdZ7hyqDAjxw9cS1WKnd1eKDDkHukRI3IijNrXTBCSQLqymNkWqESo2UnavOTJ0//8ukp8Qga2GgQkiEN0y9/85u/+f3vsuP5+cvHjx9//tmjWOQFGm3fXpocD3wQ6iwX+86YCw5Jnw5HCTZZQ9c14oet4l0suRFqkyPl4rI3lHq+4JovR/CwFO++ZaMiJV8vXmLX6i4yBGaEFN03iAice9dM4nb7JH3u40dBsYq9vIsnLy4nJFe3fbPZqGqxmIhSSm+++eatW7dEqAnrnmtfJUmu5/G/4jhOzn3vQUR0XaFOb2eaGak19m52Abr4TvM+iCiy10QUeAtNoHgpfpGUOIQUVRix3kE9fjyicEdjuaO4Lk7uN6/Swj6h0Bz4eJJIHgUuGXdNBk0xNlZp1cBHHlwhShZmDmSWxlgEMFEpEoWbHtQxDymGbAkziwvDESYueGBRdaecTiclnabh008+uHj6fPBiv+g2L7BEyd2jfq85Go3NCJJrDQHUyBGtj4l4MqdsDCFIjkZlcpgOcL84//LDjy6//vomDbd4xOLM4kNKN28sY/r82dP/8m//+u2LZ2dnNyMiFo6fuxvU1biuSW8dtP0qLaNX6JB6E6+zBHvfoTdn2plck7vMDKYQ4r0VcyTL/KCiYn/x5og1KVPcHEeEsQA4N2VsoenMnAHhfbtTsIgbESDMq2lKIqgh20jCx9WocwBbbqtJZ++8DY39dDbFvMtuNI3rQOQUkbfeeuv+/fsBQBPmmkhbn+v4ujMpfsYjfe8ZVxUvjlq/3b0DLnBEQ3JJwteUUEkPx+nLskTvQhgLrZItQiEs1CYuojD/XoSjIndEZfAwSG9BcB2EFmKCiCLCQrU8qX/yo5/HcYxKLXcPrKBIoqN61+19mz5sRJlqpVnPBu18MiAIt86aqKe5EMypDLX00KKknsvUVEegpjiHXQdxBjGNyeadAac3Tr746MMnX33+3t27usxjmnSgeZcplZC5BAMnMoKYWFjpnkUGdovuFWNTKsuRjH2X6YSzL64QIc+z6Dy683bz6L/8y7TNZ5Cdc/LkzosIjcMXTx5/+6c/fpV3t27duff6g/ce/lqodDZSSbK4xR2ioqwaETW4juAmPhww1tNAb5jgihxvdod3TnRKycyymwN+iLyxN3C6dtkmpFqDck8hXCutIsmIKuY0vGbmnGeokcEs67wgDTG42szUMtTcNPvi7gLi1GDqq59oZvspQI2zShOXOpnuM01AQfxW1awWjBN6MUJCKaUbN2689957H3zwwfL8mVkGSNWIfmzU5a89vkfEXKtS6Eoss+16mSYL8k6xqGoEuomIWVAHj5tZALs3CeLuaplJiB22r3aLUFZvwTbDgWgvOHqTRFVFZJomM2utsbIfP7B/nWZPBUXGdLeQ/dM09RVcXov9zCym3vSBm6C/9iL9uh2sUjFx41cHM8EEZMRwuFmplhMXmBuTi3h2phhZqdvLlBKyGTCMuHN2ZueXn//pg3cfvu9KcvOUWHaUlSBJ1LO7K0iIwUTMsUakBoNZwMGYO4g5TuLZ2Vnd1GGmCpJlGWed5uXymydPPvrkFsbBNWcID9th5BtnFwOfb875xbP1gzf+6de/fv31N+7cu+tghzoLHMxwY1EnYvWMw/YxZnYqaEtmFn1/7a+98riqY9umtE/6M6mmILy63keCo90CXcwVXQWG1bIdVHm3LMtY08yx74LS5xlFAFrrxUWk9SKaetRGmhucSQTOBAJp9KOqqqmaO3NqUhKdxlrU+6RHPL2ZuWKes9aydXd3Y5aBeWbmhw/fe/jw4ct/OY8Eher83fz+H3EcDzl51a/fecS8JIftZ20Gzbj7OI6RDC7Qx2kYxjGl1OLBqtoAUMOECcOHiMYhDB+YWV+TUvkcZrbdblvmu+0H10KmZsu0PELkp62W58Y1uQFKdTKRiKZpevnyZY8cznVogXfhwN72PvJ429ELZWpFiUTmSvsmYocRPERkBlly9wIUJVHkr+bk5KJJcLqebkzDmPWzP33w8p++uvWLh8iLCqaTdSSwKAmyQtUdPogho4bkVRcYEQxMjQpixmAizgojTslhyqbJbNjtvvzjB/70xTjrGUYb1s/zBimNd+88/E//9OzGqHdu3/rlg/d/+3cnq5PVNMyu5kKBqwIBjEFlGmpnk+8lspfJBIqCL1GWlAB3Mie3Ps5V9o4C92wvwVPXka1wBwXcebuR1cCfXxOeaI4kNQ5vWxaE14Qa7wPAzixelc12u1XV09PT1WrVRQ+ICAonF2JSJwqR56FWzDVAfgiupQGQyDqDt6k6Zi5iyAFwJEyaE1dJ2syQ0urGjRt/93d//9FfPt5stpFvudaE+Y/wj9rx/Y7S9x4xISioJAjYKNTzvo07ckbzPOe8sIiVbiAOd8nq5AdmVtvbxuZKJQMS/aZl4Hl8UtNMObybBi5vFfGw0FxNEEbFZ3iq3BVToiaw48zw3Vp8HrVyr105HmO73UaYA0CLy7xKvlzrnTGRw8lKLJ+d4c5MHMV5DiIhQNydwOYKzXBJkvMyOLu7EJ9Oq1Pw80+/fPTnT15/+1ez+6Lz+uTmPG81exoEMMCzq2V3cAwmYJCTsBATB7YMCGYwdltsmtaXOrOAhX3epVlXyyIvNl/92wfjbLLLJ+MNAz16OdN69Tf/+Id//B/++2en6fJkoPXq5mv3sNN5UWcyVjMaicBGRFynr3IXdOc2RST8HRBoL46tZtwbwzcj5chR2v/stTCSCoyAHOIktEKtJjLQyf1i71QIy7ahLZobxNYwGCMaEM/pkYHOGUTr9XoYhvPzc3ePuZ9h7yg7UyRPi2BtRBgPuSwLVzRyA1xNVRvkc3v9Rr2hRH3vszsAzQFIICnx+++//+677z5+/DQqRf7/P35cXUxdD736IXAwtIWqDI6FS4kjNxRa1CpgAshZ9kANOee+/k1z8XGsJqp6NyTEQRgpelgH7IfWtdSJyABaLV8TECUFFnlNomiPjLvEF9utexGjh1WhjXmacm6fMDODKua7B5Rvmw0gpYHOVBUKz+7xeENy9igvEoeSGWBQTuIsLmxCBLu5Wt1MU35x8dH/+y+7lxdMIOetLvOiMfrWAxgT0ShAASoDpmEYZEjMDTqfQCX2TGPKbsZCJLSoZE2zfvPRX7ZffnOT0k2ZBgKnkaZxdfv2b/75H+4+fLC6d3t1+9ZwdrbNCyfhqIIxcvfsVuYTOMQPhpbE0YKpIhIAdJQkGnYixdMoak9p9Qd0EqQsvlQMPS8839/igD/7fTq8C7rZb1wj/T3iYpkL6h4xfDeLQTlmFu0sAfq93W6jYb1xSquoIC+j1/YsY25mgZjjta6vEPa89PTsnRPX3n2Pcw4wKHy0lMbbt2///vf/cHp6uix+Lb//h5ow+O6k9dWjbUaElDpDoC5ibYjZU3bZewm1zRwjuWTZ5WXRvKhm8zYpInEYDo3hIwpzeXnZRENjY67YVCEU4szIH/XWRBP24RtHqKWXVk0DaJ130+fOWzd2f1+uQGo9fTfl3K9Y1TV7BJPA0I9/5qHAS8A/ky5skWFOhqQCT0o8M6kICaIFIaWU0kRGbnJjdXZrXNPm8tuP/nL+5efIiw+60d0u7xKcNeQauPRJZocaPBNnEWdylqgQFYc4kbMzOSCOwX1UG8xGNX/58vGf/j293NxxOYkYUeK8Srff+8X67Qd845YPScaBOM1LXih5SkRCzuyJAziBnVhB+Zop4IeuU7+A3vmnjfysS2/jMIZytOyNCZtwaVwKlE5nMQRCDVHByKpzew8iaFbzvi2cV2jMOdBLmXlZlnneTdN0duPUXDfbyxI74L1kERDDhDwQW1qw2QkZ5NiP02gHc8yD4qYUC5yoZtdM5VKollptxBEm4fV6LSJ/97e/u3/vdTOFoKEeMZj8mjX/3qOX7z/k+AmOUthsXIFtAGcCmztA7lozS/u9wd7uGOAskuCeUqIy6QJuIHYWFhlDuAS3g5yoFc4c2LfM7BXQLIaxtf7aYHsGWYexyKBBEoN8znDAPFrdJdxhc5Z9TpcrnnOEdUOTxPhaVF3U5F37AVdaLrxTU7LHHNtHx92dUmJKzgXcSBK7YQRgBcUzsxGVQWYCJtXEYqYCSTScDOvbJ2fTVjdfffP1xx+t3n2LT14zIVoJQwaQs5ObuhMpERsRJKmzgw0kMVfQkpGxmQNIYmbJaQ2hvFsRJc8vHn1x+dmXZ5v5JHsyXYaBRvhq/c4//eH0nQe7s+Q6jtNqt+RxfeJES/ZRRmZyZKLESUxnESeNkMtBcrpTVPvy1hrC6BaqY4Yjc7Wd0y57VWVetYaqpIDnCmDY3WtZltSPId/b42PO2/0+sjMTaSmzAhDVEtvtdp7nKCilOlozEgV2WDLariwVn7C9e6NGVAVGXfq12c5qS4Sn+zdlwyQDJ1HVN954/Te/+fVXXz/abncWf3cEdzQo9R9+/Fir569pILBiiaJU312VbW29UMwZIi76J6WxsuUBFCuAMDVFKC8aZSmt8yj6G1tbI9UGaOngqTwqd02z6aJ50dwG9IBJViOqcxQwaKE3qOaktGI1xx1b4d9RhL9V+jUlfPX1+6hB8wt6XUpETEVBVXNvXyMfxtRBpZYbERlcVYmdEg2r6datW+M46vnms3/74OWXX09qw2ITieeQfQksTmQFolDgC7EzNAA4nMUI7AFzhzGJWzbOgNm8Jctpzl9+/JfNs+cCWWaVacWrKY/Tyb3X3//D369v3Tq/uBxX07Q+9ZrsZ05R0cuchFh1gQvAkdo/ksK9zd+vXjM/0ZvP3fmNFb0D02jbRId+a7tI26xW9dsuFfeNL/aOeTNXmydSzrdACWQ4B1mGwnP3KMUa0tg2+uiBqYuneJc6aO/Y3oWZ23CCJneo4Tmk/Rgv1DaaRlGRVD05OfnDH/5w7+5901JVsl9pazz8H3X8RBHjXiIyPbL3Nee4h/QhYneHCxBzGdAiXuUNvSAtW43MiwwxmdYrWFSsY9T49hV9vQI5OTkJu6Pvn2ybGr5SM7Z7ZdJot4m5uFczT/p8YSN3vdKn29NKT9De2dsH6xPXwf6v7cOm7jja1yJpiqwMdycZjB1Jbt2+fbJaD+pff/zJ808frbOnxVgdauwAOEr7zAxgRoaza8RfScKUBEwkquYHYpt3A8GRQdm2F765ePbFZ/OLi5NhsACjE7FhvPnmg7tv/RIp7RSSViIVFDlrmRlV+4ZVNeus2ew6aunFR+Outl84FA1HR09s/SYe0aF2nbT9BpnZrDkAoqJPKp4hKh6axG/0w7VsIsRZQJFTTeV4NbFD9xw9Xi9ijn5o79JC0Y0Myk0777LX2XTo+vX2ETMHqOhqtRqG4Ve/+tUbb75O5DXfvV+fUiN5hXPdzA9X8ppzfsDxM7VBllGQrV18b9ZSMe0CPTTcH2ukI4fjqWLJTD0vCmAcpijY09qK2nR7OC8N/KUxeQt69aTWL7y+JgAAIABJREFUNpKZGcRJSDib7ixH82GjoX7XmyHTFqvtRFNN7SvasGOvGMDt1yM3KtanFJtp/VOrMDJT+AGqgJqZ5cXMMsNEaFF1wvrG+nQ9nSXZfvHN13/8M55drMxHYEoxBEodyYQgzGIBzD04IZx2ZzAFsLIbudOyLICRkObt2hXnF5svvth8+Y0sOyHlMV3CL0F24+S1h7+01bgzGsaVmW9221FSQF6tpyENnJiF2CzH/Lq6Jgf9qI1PekGz195XQB76L7aT+78267KVKeBKKqr/uVcSUaff7w466WBdY2Quw4/2221m0bJvZvNuDzMUWrwFjNqj9kKkp6J2JlU7BSgZgf5R24s0zdcuC5TepdU4MZey+Fu3br3zzjvTaiiJX+qMJihfQauJhQb9DAbOX5W0rqklBgU0UTzgnossKqYLNWhkYE0Ro368RmpEAqeHajy4vLBB4ZRSGsa03SyxrM1zUY3BOtIaqRtpHsFTtbyAu6tbRFUuLi6y21lKkTOi6oSHTSS1N3KeZ/QVE4dSo9FHf4VeYPWn0aEFFEeGweFwBhGTu6dA1GFirzikkYSKdkqqhf/kTvCEcZrW03gD6dmL86/+9Y8vP/3s7MbfAGBJ23khYQgJBiaKWC/cyNWzgsQ4KRA3cmLAdtvtejVsdWbLg0Lm+ZsPP8tPnp+a6+JIaed0bjndvHX/3fdyGi/VZFjNZOTEgKsNkixguokATU7KFEOZ3d1dvSrnniv6o6RFOhejndnW8ChYs2eYrrq3yYsjLd3+RJ3ZEkLB2RMxg7KWUTbS9Su5O0DDMOQ873a7k9Wa65DP3W4X/YcI45dkSJGX3D9ASIT2Cv0zWO2Y41qi1eW/9ivQLrWXKaWVEr06JIjZMo6jelHn0zT9+te/Xq/X281S12cvQA5yxPRKy+VgDX9wwPenWzGhgdljKmnUQe0BtNsR9jmAfXc19hK9SopsUffoFHiQRdXUC5p6i792VaEAELZMHyQO7RdBARxipgXlRaqbmWPGULMUvAIAt6xkZP7afa0O6EJXSdz8o6ZR2xI1uxddiBeHRmaZw+0ewA6tGziCRAHr2y4rxCmNRBSjVzyxrCeehtVqdZLSmdPlF98+/fiR7xZkcwKSOMHBYAYX4QSFq7mC1bNngmnMwAWIRM0cxDBSW0P55eXLv3w8XFyO7mrLLJgnuRj59M3X77/7Sx8GS2lL4DRKGuOpRGSxhR3Zc9hiUSZl4IoRsWeYA7W5N2yZiAIP5cjMacc1WhdA7dq/GoW5eqN2ZdQqimb4OFVXqJoVQaXLspjlAABYliVb0StuFMUyIhLFEy18098Oh+G5A813OOiKu6Ndof9u+9bVW6CK4C7A58z89ttv37x5M07ZC5da2gOy8u8Km/fr3Eoufvjxo62YXjnXw1CnSh5Rj5nVHgt3dw7AMSOWmLjcFqWiRhkpiv5plVGqe1hv6wpkiCglzhkekz1riYTU4u542txB8DaQF3dfr9ctphOh/vqQ3NRa2+Agr+ir9g4+rj1J03VNC/mhiu5FDDq1dnBC9y0iiRwBmcNBAFECGQQwSolFBwyJk9DAp2cnvJ54O3/55MWzv3z2y4ttWq3mvIUMs7lQMYXMzM2SKiURR4AFmFMu/hIAiAwXm8uT04HOL1Zmj/7y6cUnn67nZZQhu2eGT8mm9evvPbz91oMXTM6jA0xSJltS0jwnYiUbnI28DqIghzMkzJsWskWXTznQ1bW/yXSPbt3UPmqGzrs8FHUlfOiEyxHF9p/0+sNbBW1Ci8u0jW7kraonJyebzab19BdNQ4mZK0WhpYdiK/utb6q30UnzgMLT9y46Eycvbql2SLYnL+QqUNUa39wn3biWL0/TtN1eguzWrVt3X3v9008eVVpE8zeucPQrDvsxyep6fI+Iad5mW6BSYI09Imw0LZEXvMz6xFSmkXGTr3XvyzxrBoKR9sh1vcwOozGyEhGlbyGbVjVDRIkligjanrWnHdOgIkTUh2zi1wiDMfP5+XmIGHRE3EvuyE+3yE4vd+LDpqyaKdTWqr/UkRZqtNvTupSKPDcCW4arxqRnLgtLECIlEXawZyO2QWg1pPVw8/QEFzu6ePH400ebZ8+mN167NN0RwVlVwXXKBxEPKXkpolWCk8HF3eHMTjwM+XI3xkZtli8//vDiybNb2YSWlIYZi5ydppPTN977Jd1Yz+RZzHgI1AchBtliJkxCySKN5G5ghwuRuvMwWi5tSo2X9oZJYRVh3ttuRwIifpCu3axnrcar7bI4jCgfqfr2ubVymyWHFWFd7qZdrW26iLjuqYKI3Gje5TnnYRApcCV7sj+ihyYNrR7xzKHtcFDtcRwJPuZSZ3drcZk4hmFYlmUcxrjmdrtdrVZ3XrsliebFUeZDEhH8lYnrdqO/KiLzo9sgX3kmO1HEeYNzYoEoRHj0DZcFcg76JqBAvYG6dGZ4HO5uzC4CkYNxa1xhZULQDMMA35OI1N7olJIGCOuQyM2zZze4JewjW1wbjnrx1HYxHrh1JHmXaGj6xzsbpJH4PkDb0cTRye1dAgWKQQpHy5KC1LTAQxE8asPUwA6rDMOCgSkNMg08yjCON9ar1+cbL7784vnXXz/4zfu0kgwMRkSkZu4gokQsbkK8aHaCkzoSYEQp+jOnYSWTJveJh6dfffr40Zdp3k1EE8QJOa3SyXjj9demN1+bfVkkKZVSenJzhQEiokYQc3eK4cJwj0aGGna1w9qQWNuoBgYAqNVR3LLHo3Q/VO+ovN324khkHEmZo/+bOmk0HJSwkEvVdvGoYb32EeKCYWaloyWu00zpcVwRkmr0NO4Tkd4dqGqmuUjUxaf6wJ+qM0hNj1ag/nCca48rpJTCd4sCH2YmTmdnZ8zMMHAEfQkI7jkQW3RdBUYhxh9vxvw4ERM3DvvFgVqGdxCK6xWL7aFwu2uyE6GARlLsJbcgaX8j73KQ0TPdFEjsa0wO6MmuCfJiPKd9vUlVHd6SAu4+jmPOWZdMZZYONUfMuy4Er5Da7UZHpXQ9G1xdina1/r0aoQjIrcCpeLWSlEAebkWpa3QjmLraQOSgDDAlGpTHMY2TJBLGm6+99uGz548//fTBbjOc3k7uTLA6iVaYyY2Mow/MxK2Ke2aII7mLQ5z5cpN22w///Y8vvv32QZpGsilNF7t5unFy6X7jjfu4eXND8CkpuzsGjb6nMEKEBq2A5c4AuZGQG4mIVhHcR+hjQdrMv0IuZASGE1N5yMaeRGSqsWFcIbdA5hVVw8xKVyWcKCyRvVUSYTw3gzMTxRfB3EqQFrOwQqCWzELMNRMGtXRrt9nmnAOVNciDmc9u3oi8krsPA6teI1+8qq52wSNjCoc+0VVnIoiKmc1zo0M69OlCgy7LwoxpmuZlG8W+LFkzmIk5evGuMSO+Q8qU036wrHmliOmfG4eCo/9r/4P7gWUbO8RDjEa7xvyhWk/Z7kN0INT6FW+wUlTdmeK4qoGImWNfG3zprHmUkStWZmAv7HY7jGOShOqIURI22+btJPuu7vb83jk4LZzcdOBR3U37bq+p0EUWe73dr6S5N8eYKj5TtbbMAz8NkTxgVRV2L4NbyYgxJR4FAzPTSWJ+OX/72Re+2fqSmZmr8+IEAyUwuZMFXgbA4sJCBLMEToBtt8Oy8LzT5+dfffIZdnNiogyCiSRPpJROXr+D9TQPtBVncgGTwtUMygwPgBgCMUcoUYjZ3YTdibmE5NsSuZd8eSzB3p10CQXbNESv23vVYjV/1OzHtikthqoVkAGdjdD2og8PF6lnBJC7O1PORuTMxCzh2QTt5S7ztdlsWndSL1NwqH37D3tia+/Ch/lj9ygbvQZ9bc+AZG4Hjmd7KREJNcy1jhSHwW93RF37d9zirzy+S8T0wgWV4eU6YdGWzqvdEe0ebYOPJCIRMVM4gUey7IgV+8Bq3KPl9qKOLvD1vIvPhyiRcfCasSKi8K2iHq/FkkvEXgq4b/NxepWCWtzZMg6tdbuBezZfusmdoz07ev0jQawV04RBVF0tJ3JCMQuY2cFEABuRel5gqnkEmWOUxEmcKDE8261xffnVN/npOd28aaMMaTAYwRxwZ0WZnEwkRHAihScE/l5GdiYjXU4WffzxZ8ujr26ScJ5FJEP4dHruku7dHu+9voCcJ8rkyQkKwNjFmZhd4MQ5ojNwODKszPN2CyuDa8H0oTRuxi/CYmh/6AO97ZOeS5vuuUppPTE3S4Rq1Yl12A6VMveVLF4xYpoIa45bX8wV56zX6/V6PaYBXWCuPUbP/233r9J8E5rtuyJCVUQe8WP34nup0W4R+dA4QStOY9g1RE68F7VX5Et8ju+I7v7wkuCfUhfTcYhThJkPzSZ2mB/IVD9U6e5OxObWX7MlZdqZqFW28S2r4FI9NZBwStJESZs9oLOXX4lYxNwlpZPT08uLixANjcKcKZpK/AoyZpM7YQlHXqlPRqJSbduk3sPvRVULErcrxyFJ3KPYpRB0gBYRJ/KabQGHLgOQRBZ3hWdzITgBaUjTuIMyJ1E9SenJs/MXX3519s5bycBujBi95lZQWQgGTimaNyK/w0CZbuLGulvN85MPPxqfn5+SDGppnMyBab1J8u6vfzPdvffSshq7cF4WFh4Cd4IEnBY2hSvB1eBuWcWNQQ6lQ5LzV5Cw13QBEUdfXyO5q4TUjp7SvLrMvcjgrloXneHQb2VPAEEP0VYfUoaIUioFgdS1C6FLlqNGiK+1m5qRol1rGzop0wuO+njFdqLOdepYQIjIazaNakQmBOJSy9OjUDDK3y8vLwEQwcy/w3D5Kdmj645Xiph+9Q8MjcMbF7wdD5m3f/NWy9RzYLMRioHg+/aItny9MdwvtFWszGmaYofmeY5Osyila80HTcrEKKVAZohqummalnnWikvWnq0HBpdu2IC7BxJNO7lVx/SnoTk4h5jV/epdax/tSa16SQAiQe3uIApQGaMC9GJmnIQzUyIldnIjXw3Der3esXCiwdJKlbe7p599eeefdTUlc2MCkTOxWyYa4aVxINxScyViJkvEzL7L24Rlef5cv358C+lMVWQU0IaxsNG91+79za92t063SnnRJEnVVAKTjMzNscxO6uYJDl80clbGHBjndGSbuLspAkei2/B9d7XqQf/OEX229WwCunc02oJTBQBquaFCvWbqZSBML7+8885y/aQCOEjU1zVmtgpHX4QXR9VSeZ1mDR2RRE/b/a+NU9qZYepdNdDqGhIRWX3+5hBRtdfii1HtdfPmzfv373/zzTc11usiou4EuTpW5Oc6vseK6QwW4BUZJTo8magAoKADXuipCsUOvOZGAGK+apPHYYeiRo5TN5qzAC+bt5qXMDRClGS3JkqkAgi5exQ1tOlIZUdTGoahTXeT2lHdxEqvG722FzSivKr66FBb9qZNe5K41GxKRAMxEVkjNQeSAFA3B8hL5RFzcudoxJdxhGfsZk7j6mSSYcg5j8oDyZB9++yZXWyns5MFZoEQzAANAinjHSGFKx1GZgoqU00yaHn++ad48ew1l2FeRpnO85zH4ZLk9I031vdffzGOGEdoEiMRktAuebHMljgLZ/JEI8yYPSFS0AWurGO5yjaOq1ZeJx0OgBnbRnCXVO4JlQ4LCNqfmkromXkfbfUDrWBdwqu5Quruy5LzHA5IywNUhVHGqwslOFOZOXnsmqEFHGqPy1Vt1H5VuKu6k5nhMMzUvXjo7731RFUl55wlxVuru8/zfHp6+t57733wwQeaZ2Y2iulLykQ/l81y9fj+cG8vO90dgWRYfis/oPMX3D0KUktNfVbQfv/UbC+SDuWVe/hXfUiPvLa3cB1LgMrSq9WKiJZ5u9nOWsc7hLRm5nGatLo2XvHrcs5DBRby4uKZyBgmrhCbZ6GBiBRuYGbWPMMzmJ1EPSvcyGqbH5lls4ySq4d3dWLXyuWmYPeZ8k5GGxzuZmDmkVjdyK3kLD2jiFuFEJhA4nAVkXGa1jeGURZdTDk5Bkrb85fz5nLALXeAiYndicHqBuJMIuzZVVSdFDAHsmlatiu4vTh/+uVXy8U5sMu6W483fdmBxrS+cesXD+x0vTO9tVptZoc58eDki5E6gwzkREMiS2YgCA9MmlAqG3ea28u22sIYoX2opYN4pHkSjano0FnoF5m6bGA702sUr+G393thZmXLrnhMzTHpgz4KuOt22brTahjB4aliWZacZ+BGSiOnKPDJRNCKedRkX/v/VQZvM3ncvfkqBEHnJQBcedDcyB1mB4mIIkyFA+Qk6E2XvF6vf/H223fv3t1sP3d3kpKloUMjpoXey83/uiNda5gcLfcVKXMQLQftMdzKodavVFgjQD8Y6jr5AhBTDABqa90oJnarubvNHx7SpMkX3bdoF+mWRCpqt5kZnEphy+RIxIu7qxs7gTMbpcTGUA38GHYEkgo5i4W6EPesBjWzWXOikmhvTr5DHRoI8r07gEMxHUfTgXIlYkXu5DDPcId7RGpJOOqeHSDmDFLzxOIQSsM0rZkZmlNa+ZwB256/2L18uvI3IhLuTOROixGQiUFEo+QFA9FIZNmccwCDrQ0vvnn85NFffPNCzdZMWHQczl7ydPONN288eCevxnx5qe4S6DPGrmIMTwmAJEi4dqogIwhAzkQsMBKD+RziPdLEZT4hNIA3D9dqnys4WsxmgBxZJe2EI36+StXt5N4l6b/eJBQOu6WMVN1coVwxw0HLop7VlkzkQpx9cXMjMxiRGCGAvqgV+JVE+T6TZdeVYtYXIZKyFkev2V6Oa0VMWw1mnoZxTMO83cFJF2MaT9Y379/zt99559nz5xcXF2ZwzuSE1gO07yj62bJLB1bMkTQ5WvrvPtq+HqkXjRLP8KvNvOYXNaIPfiBr2kXQVUy0PWiOdGPgOGc9TuIpYjH78t+cSwlmnJmVBHAnnRMUKWVbGCmlpJ6XnIeUTEbLGzMjU2GBm6klDh7HwMIyWtZlWQYWShRGk5Vpk6SW1SCy5wE/bEHoab3RgXY4A/3691oORzRnLkwKLKYz+SLw9WjDgEFGSZIzZ7XL3ebbZ/czz4IdmL3gVLor2EnUFGtKsGyWnUXMABvch82y++yrZ59+fm+bWY2H8eXljm6dzEnu/eLN1b3byyC0Hp9tXty6+boSTJXJiViSE1FiAOSkQinCbaZq4RwZmQc+eR+Y4AAbqzbdAXpDe/HGfv2vbX2a933UFuTV7T2yffr1b+vcbw06qzk2MZyjnDOzE5G5LaaB4Kdl+HpebJ/0MTNnb9YKEZF5Kd02K2Gw7hnaC3KXzq+vAES8v3vCTvzR1WVpsqa1WRHRNAw3zk6Gid97772vvvpqs9lYdoPLcFAW/LMf1ztK3y1o2vuUpYE7IVr5UNf3IKpXvxo6Jc5hxGiLQhFHFIDDrGS7b2y5VwzUstZCiUqTJNUGMM/ZOgs8/sREbpnF1zxcXi6WLA08bx0MIpJENEvkdAYJNDwbOEVh5cADO0wNCpFhUTiLe1b1aYpoMY7IBZ3gaOZrO4L6Xa22B3WsZb507Tb9+gw8BBoSYAv5KJSN+GTF68mHIWclxwjobrd7+ixttzwOTHAWdQeUwUoqznnenqxWOhvUh0lYiLL6MtPLiyf//vHq+eYUieadE3yQheE3T2++8ybfvbVJ4PHs5bKcjaLLgsI22d0ZljmMOw0ELDukXSJihnvziVikbPeyLHD2A+lTwrRHdko7oTkgLdTlh/WN1B2twqBXY9QFVq8eTbd515EQTbNGzl40fcAtbubda/VGahpN21aR6suuHgZf+hex2jTQnu3wZatDUNmlneM1UXAkRg8DxsbMYB5opWbvvvvun/70p0ePHtnkOmcGHQkYus7U+MnHgYjpObx/z/5QOB9FLuF0aL9lr+08ICIOLPheL3kpzTiwY3v6aEvWVq2dEFKmr03IplJn1iymMGMQKqBUHKrqlpklK1iIhYzqcECwEcPgJJKSzrOrmWRiSgRYGzxiQqyaLSuRkM8C2lkm2pNs0EpTRP0r93G4nmplSD3R91vQgqA91zExheyUxKSEUV15NaazE5vSdrtNjHWSzW62F+eyW5hM06gLmwgMTgozsBLbgLh2YmeCkfuglr/65vKzz08No5mb7dj05OxyNaU3Xk/37uX1tGFDkonZs0KLTHdX14WIGFGtDPfA5N9XSKNUS3LtXt6TFhER9hVXZschrV4QNArBFda6apKgM2eu/qldpyczHPKYdeAezAwqfjrHUHDLumTVZZqG1WqMnEM8cPYo4Cr15er7HHYv+xrlqB7gthzxxdGLMDuRaAcNUSTgIcZFlHEZKApTQbYMfPv2a2+//fbHH3/y4sULI2jUfh4uz6uW62gXfshxXKRw7Wb0G0AE64Iv7t5PpWg/aEw2FIYwdRqmExxlAqLRwXfb3Xu5TlWbtQ0ws8hYt675MGoGQBPMDK66W9y9dVfbkjXBXAU0jizCqgXXy93NiCRRUs5snk0hMV/EXUr1CMEBRc6mSyYOWFZxp+xGRDnm2wO40kLd80zTnH3Wgw4NHADE+7VqXCoQjgdxMMglEVPOO1qtsVphTOp5lVYT0Xa744ut7LJMozgzJwODQazMLkQJWOYZ6qtxtcs7necV6ZCXZx9/Ml1sTtT9csvMPqRLYD5Z3f7lL3D7xnbCTqC8SBpVF2aBzQwyVxDB3AmejYhSG9BSN1QQvQyxAn0sVs38KOnWaMA7C6JvBexjqOgIrIn4trZ94qkn6bYjzeLu7+7VzAxHIze/G2EmJwfI3MEGH8cxEbf5OYHxWOs2SrRFDo2FI2sFnXY5ZDcCoKrEB+FqInI3Ijc7YNirrwlAqJTh+YI12Ut5+bvf/e7DDz9+9uxZrffFX4ex273XFclzfN3+EXuNerT6Rtd8pRFN0Qxcc4TmHrm1ekXqCnatg/NqWsjq0S7bAr3985jZbrfL8xKYvkFe47iSYUoytprdQnzES2Qe1bPxOE7EyRScBjVodLIMIw/JSdyLH26EQE4NDDpnMrMACiGiCOZBDWoCYi+NDk2eck28N5XVf4hDTJk4p+Q+Wx2XlZkq0SVIJARhB8FYnYgWdRrG4fQUaYCkxERmPm+Xy5e6u0wMr8FFIkKZArmQYNFZiVNKYkigU2I6P//iLx/xvGNTAC6iw/TS/P9j7V2X5LiRdMHP3YGIyKwbWSRFitRdo5k5O7Zma2u27/8C82PnnDlj29Ot1m3UEiWKZN0yMwJw9/2BCCQyq9Tdx+zAaGXJqsgIBODwu3/up6fnr17qephcSIJAgoF06uaA+pzHGAITOS2GMZEHQiAmorCkuhQIhHkyM5zww1rGTHJ80A/g6GQeLV2VYS1Dv38M/HA8eAEtCfiydFKflUqj0lZNRLC0iI4xdqsBxdxbqsCh6GQumKpEWCoqizikh/Sv+/yifYv773t0gtqXsibfQkRY0EVhCuT84YevPv3009PTU/8d1e9/43ggqakd9PtWmdH+nJfftBs2vzzN0SV27HUZAI0vnUs71DIb3n+oo57V9tDuzW+12tskjdOkWd1FZBjWQ7/mufXE5LOpIsysllLKpQRc1YWjlYpw7pyIpES1CYBhbgygDDBxkBCCE8aUiqoK5tKCviWRI2nze6RQGEf7Oq0NVXroAHAmZiaImZlCDe4Od3bACICFIKvVcHqmIhKZ2ElzMNtdX6ftrnSycAlKBHfy4FB3dXYIEcdsZIazvh9Ab//rx83PryWNwVyIXXjHZOvV+vmL1dNnJnFUIw5DDGw+cHDLXQhBKLBECcwsgaQUhxQvGMPI4oIjgabMHbAZ/nlpxVepqNYH1twlXSTUEVUcHcjfI2Y6HPVBVYzhXn1ZJeajrfElq6APsSukYnNFfr2yti0XCrI0DqtSRxrErKNJtsTQzpyZib1E9+t95sFe/lVMKWJnOTD6ylsQhDgw88nJSYzxyy+//PLLLxel78FlA/53AO8eNEWsS3+fu/+e9Nj/kunor+UrVlJID+HOaLlnbTBUV6xuRhUgdM97yktyLS0F6cl0mnZ3027cpZQSA0TedV0XB1PolMhc4ICBhakfUynRlpLkjsIrkZiDExFJQfATldK3oHSugZgLZ7OUkvmcH+w090AmotL57MjtUkYLqqYNCGsLzlxes7gP6zoE6YpGBqA4YWyOdwZyJaXAXZC+PzlxQOHqimCBadqN43ZjTMbEzB2XFUuRBQCYlIMHSjkz7IQjvb999+330/V7UhV4cjeWCR4vHl08exHWJ5ORuwsoUAhNBGTeFJAwM2r6bDEViYgUDxz+mtnNFGLoiQ5OzhE1mpnBi0bT6oAtfR6xjyMqbWUAHfpf6h61zKVVAQCUGoKcsykIB21GvAT9g3CQ0gKpABgX2nA+fnFdfFFH8z8SqC0bZWZasOnqO7YsiSkUTKwZnmnZhcrOyggszHx5eQnz588++Jd/+ZeiyOBeOHz+7/zU/wXPy/1xnI90NOo2NM9uVNZ7Yaaj2VQuM5OjzytO5ljMqCN2e8RT6ocjEtn/FWpulCVR+Tg3Bi8rX7xcKY/urmrqNuUkIpqQsjGzkhNEOLqBJYANLMZZKOY8gVCa2GfPIgIm9TR3XMvOzIHZpqyUyIWISoVfs1ZNOmIDZcIH3n4vUVtqIiOL5CFCEe8zuZuZs5upEBHB1ZxYuGcOq/U5QnAmS4mIJUrO03a7PWUyZC7ubFMCyEFM5q4Mz+qgAeS7zfjrr++//z6mKZIxR/fsXeTViZ+enn34HMOQyUPo2cteUM5GEt332Sy2lNoDINPmdHnGA2Ks1X+5yZSt60NE8H0IZl6chZ/UKqRlufbh3vs0XKnL73lw2gvqfWoNURmF44zj6NDi16hIMUSkmpjXaFCHfTHtC/4WERk8LARgTY/2Bw9OO9Xj47a0KKai9/m83MCc6OuLyKQlnFo8Si1fHoZhvV6/fPHh559+9ufArpVfAAAgAElEQVRvv7m9vfOlSNCyltRkctQ2S/clxN8/jhWhugHtIW+XoKEhN9qbSwCqzXy0WHtJsmA1aAng4YDIqlTEsg26oFveVx3na+ChxVIvtUs5bcddwcQNIazX63U/ADBVcaSUmEKIpHkSCpyNNAcpXmyDOblFEbMMc2In1cDeR2a4qwWhIDR3UIISUVFQ5sXhZm6NYGzFUdVxfPET6SGu4gzfyXMHJdXUCD02s3LIBHM7WucM6Yazs9APHIOVNpEMTXlzc4uCnUxmnsvpzeTuokoilFISt97Vr2/Gn19vf3p9gkDJhVn6fmfkq2F1+eTkxXPvew8dsRg4myl8ZM+yl/yN74wANpr9LGYwRWmn4EbE7IDP/iuozWpsweXzgiJckmaZSpuOqhiWXpq2KED1hGPx2uLQxK4C/K/IUTocvHjiW0ou3hMsiCItxRbanKadWS4Ve/O5WohWF97aQhR44y1qKeFonnUaqmqHOCdEVMyi+o5o6+BoXxV4pPTF2E9TPj097/vVxcXjf/7n/+Py8imDS4/donnNF9/Tv+6f6L9nHDtQ6wvjkMu0H2aSWibgbex5iRS0rIobXK3ygYjqC7Qr2yoydWAx16nJU9i/gSxxGZ0dxhUwvOLyxqGPEogIRJrd4IwgoKELZnkat4ERhWA5pbGX0MeOlZBL5ntmUB87ZpDnGPsQguYpazG13AhCLCKBuPp6W627chZeql2OjMHWON8fV+WaN9XeRIkoCJcmBWUNPUCYYiddH2JkZnITN03T9dWV55K6qa6ZkKMQkhJkymoGEggjIvP27v13P3SbceXUgYMHgFU4x/jk04/Do/McgjFlUHGLKCEzVCQfljVSAwBWimuO+CyAEobzRpuoZxuHAvOIeTGIfA/V3lJpGW0SzQGV8+86BNpzWE8jLx2s6zU1f6+OeqUtAADltu0r1/m0k6EGqNgbdaO9siWGck0VpXTsN/DSJqiWejMz4RAIeRlmVvBkmXkYhtPT01evXr188SEAkhmvVha0ihCCP+QJ9v8V/oJiKLVTR2uJHd7xr9/aG3PGD22BXK9ZfgVAlgav3CRQ0aFyeH9H54Uzx2JgLlToSu5m5J7VU0rkIGHqISJ9iFgNvtWUc8qj2wDDbrc7iTFAozp26Psuk5mlOU3K1dXStBsEvr3LQXrpDI48mnvHFJk6CbuUPWtm9H1fQK+JcLSe80JXNLZl78tOa5NiZ014lZnMKsMt5XNwt+JIISIKJAjuGN06plWMFiWTB6JIrJqxS9O7G91uu3WfyYsjkIL4xOIUXCJCF2wwG8zufv3lt2+/GXKWRIP0JDQabOj58uLy8098NUziGpkDuc+SWYESwG8aiR3z1vJeM8pcMXmMyjFsKacemJb8vKkPosOmKETk1d/RENsRlf4eDbePOwrlVDrkpmdIe4Eb5WTuadX1zFwU2AL10D6XF9cvhxncj2x/0Gix8trn1tep61An8HsvuKzGknqjOk8JxoLazKNytHLDgoQdYxyG4enTp59//vmf/vSnq5vr8haVxcAeQPX9m/zlPo5M+Otfa/f7wQsMc6pmJSz14/BbS231NyXbmnguuimuytnarAQBn8HT3A1wJtC8/4W7BPOS4iVMkaBOqmqaVX07TiKzP5hWXReidZ25k0NTJpDuJht2PSMQzBIyuhg8BHeFIjCRhN3d7eokvn33Oqufnz+SfkUiQQKLmCphtqgNqp7BwoFU7UgiVQZ6VCtQ/lRhJVrWQ0S6ZKMzFyCHcisy0wAyKAoLInjmyfxsve5OT7NpzlPPQwcOBt1s7W43PJU7dxHM/I/IEBgeXEiNNa3Jvv3zn/Lbt8M2sTKFDizKnvr4/MvP+PL8bpDMpAEuzkQw12wazJSk4aqmbuZqyd0xawf7TqnFm0R0wAKKi6r2D0JzzGbByyRF52XyvLjAQ/CjOrjDcnZvlKaj27Y/61Fvb3Uk3ups61nNOau5r/cPav33VRyKRGbVBcqPm9D70W3bw1LJo0rr8stkejQfzNpZYdlFwO9fnJkVukBK7HlWnlKUAEBTFpHLy8tPPvnk008//bf/8d8LMVeCTJoLIN6DB//vH6G+1f2XL+PBZ9TryVHAQtqNMXjDJvbLZwQisEPhtrzJESlUgqDDGJ413VfrZrPDLQMAibsbOOecNKekJUMhT9PG3TwPEgvIQ5zGlKbAYTVEm9Ld9c20uXGWbt2dnp9L7JhC9tyFoI7rd7uf3vx0/f5Ndrs5vTo5vXjy9IPufBinvLvbrFYrIe664E7zqx3WvLQCsPbhBlBLH3BPZwQAlJD5MW6Ou4MYqgpPnuCOEMygrBNzWA9njx9fMatbYAA8KNlmGq82JwZPmSKRa3Z1sDirqql2qsGy3m3+8s3XJ2aB1AxTzh47DQFnJx988dnUx5FtlGjsxdVI5gIiFyOIRF4SEmYbAXDMWiYzk5QsWLcZJGifkFpXyRvQ5UpdZU0q8nO5edHkiciZTI2aRW713EpRv3dCKtVx42b2JV+uvaxeszCm0tp0hk90nnM+6/SarSciYcuzG4WpeMofnNWRGL5/DZnbIVYTHar8y53nouOSfIRDq6poKFVNY+b1ev348ePPP//8u+++u76+Lu5RL2kEZrKA7bf0PMPr/N3+39B++e8c7dkAQIcOsHmP91c2cUQiK8VMhLIg1KiOOFRTaXFV8IJaVlkMFnoKxJrBzG6kDDZiZjaJcQ4N5mk0s3Ec4Yk7ZpGzk/Xd3V2aduR2/dtPv/z80+31FQdZD6vHL549ffLB+eXTAEo5QS2Pu5+//5489euT6eZud7N1tRchhNBPMxy0AzAygNXNHLXw0heXFi9wn2b7mql6bFp2syzFjGN2tCnu6uRE7G4pG5NTcGeYsZJPRKfnZ3ddhLknVWxZgm7HvJmE4Ta5s8KQR6dIRFEC7VLH6KBvfvzh6ufXJ9PUI3bCYNmZ8en67Pmz/oPLm9PVhjGyGlFwh1o0F2MnjyWP3nXPX5yIhaRUcxdR7HB2X4ydv5XjX9lEWT2JoQZ3aIFcqT2MQAWnYh+QaiXWPd59bJTV7bAllbxOo+K5tF8hIsCFXJOmlEq9knSx7mY783Lanec6PF4gadqJPajCVH4H7MmpPLuVTMurecuPlkmKWUJTge2LxVTmOaZJYhh8mKbp9PT0s08+/fLLL//1X//V4DHGaZpYRPmvlUe2cz5a4aPfPACicf/S+lblf0ekUKyk1hVWWjrNly0uGKJSzz7/oTiuW0u40FCBmKuMBo0kuf9WCudiZ1KxgQzMQiKCvo9mpl3M2fJ0uzOVSYKEYXXqo292VzdXv/709ddp2gRAEG/f3KTtRq83vVE3nJwIJ7PtzTvTu5MYz9adOL97f3X1Y1pLfPT8eSQQIcNHy+RQTcEY7hTnlJHih3N3oEBNzTYz0EI9VBXwIOpU33pZ4AITzzCXAMueEbxAIJAXvSC5xrMzDOvMQR06GfVmu8m2d13mwEGNM0wzgjM5i8SMTScext0vf/hDfzuGLUMpu3kXNsL6+PGzjz+Lp4+k65mdhAkgFqibZiIwW+kkWHLqK1aLQEou5XzYSuJQoX6m0k24bmXLDip3QHOWSsDV1ZxIWMBUuxdJyRgGiqyGuza4MEeHeU+ch6N1G7cnp+6CNaWJPJe5OjNUk4869D37/iSb5aommCmRCDFK9hYdP+JB/tLytTYIQEQBBMw9SRylTehexVhuNQv1eTF9D83XMF/SlIvfd5qmvo/PP3zx1Vdf/dv/+H9TUg6BxqlMtZQKlX8F8d0XRebvV0keqLR+iOnMTWOJqspycFlFyGk3ci+Xlr9yc2NfIvYAjnz6R9TWOkHbn6U4HswgWPFLzH8t+QIcghgLc3JfISUzTzox5HT9WHebX2+vX7/+oRc8vTg5H3qXYbPZvLn7ISR7/vLV4+fPiJLurjvRIcZuvGOKj0K82Wze/fhjCCKPLgAjiQhiWVU1UjkPyUpFN5yoRNucyEV6ESwp81q8EtSY3PXViorLC3J1c0LMnUxHdyIOBriRkEWywOTC/dkFDWsN0VwwpgBPu+14fcOTxo4mlyjBwJzBMFii4Ixx98tf3v3xP8+Sd1MI2hlvtzbeDCcnz56evfwkxzWHCFISESZ48JxhDlbyBKLW1m6dUK0uMB/1pXCgHoCWhOou1zuUpmUM4pJwViTN0u+05pVQwx3oUBy2R9o8Y0GecncUIwIwy618nK93rhroER06lIkoSE3OrlNtY531RY7mc3w0iBhNxzgzNOGC9tFHnAgAuwpL9iUdvDGXUNfHF6/z4jAOFCTQGLbMHJacgPV6+OiTV59++unX336T8ujCNfeuGOxLPspyeAn0sKXE8GPF57jS+qGvza+5bM2xxXjkiPHFZ3n0/WPOVWZUeErDVtxdQFRIh/bfrVLFDws62pB5ecSs3dW9ZO9jzOTTlHNW3d527H0f18NJH2La3Y0bif0Fd13w+P76+r++/+Fud/cZ0up89eh8Pb2zk9jrLo157IZTcdz89ht3/TnT2fmjcBp6EnVjJeci2c3ZnQxMbszORX8pDgpHMRz261DpqaFFr4v7wC6ogYTYxcVLdnR5TYndukcUE3hKykpuOm3urt67JkgoYlGYzJDh0GnFvErpL99+t3nz6yPNPKqAue+TpxTo8YsXjz54tnENIbhO4sGZWcmoIAkHh6obm9WIRp1we7ZrpRgWWm8PTyWYelyPQsUFlW5f2bzcuXrojtST9kNVjtydIPuY1LzCD1AmQcrvj+Lf9Zo5uQ7BCJbmThi1wU5N4amnwO+NIw5i7qXdeHk8NwmEdOhaagcRAVLOf3M0ZjZrTdltOWK+eNbNrPR0JyIy72MH2DRNT548+W//9M+//PLL+/fvY+iSKgGB2bLS/qH1YIFKpOd4Xg9YwQ9k9x6Jl7852ovd5y7ctFinzPLgxd74dKnKCvfYdZ6XYIrPtZQ49Ie1614bUJT/lqLY4hSc2XkbeKOck13f5o708vHFs2fPfv2vrY7qmsZd6rvu0cXp7d3211/+yzm9ePVC2CgpbSZyw6hZ73S7G3fj259+mjSv16eXfT843U7GvXEBYSoFAaUSq2AaQMr0S2pWofmCXUNNaKMhrBnHty5Xu8JGEAFI4OxQy+6wbJotxb7jENQ9WQJZDGZpTNtNgFNB5IQ4k5HDM1Py3Y7G6bfvv5XtRlLqSGwyOglhOOVh/fjDl3JxxjHc5RFgJyOXec5MzrBGABydcywso6b8FJnfhl3Q8BfgQHS3emuFCtmTwXKouIK11b82YYGWOxwtY8s1mDqSGTHL8cCaH1Ad5vBTlaDWINIXRUaaZttH/K69py85pTXH54j51iupiaCXW+nSc6umRmFWsuavl9sSxGFHDy3/nTVE5q7rwF7yer744os/fv2n9+/fuztVFp9TMT7sUJGZ73nwXy4IrUfj2FC6f57bt7339bLuoMPzj4ZJ172//8U9k64svwj6pjHAjK1OOAru+mKp2tK180is1Sw4aIELsJzN3TkE1el22pwEefH81c3rv1y9u3l2+WQIYdzuzCkG6N32z3/8n7/++sPZsN5t7t6NOgyrGPrdbtxut7txvLu5ev3u1+zmZI+ePu8j3EyRQhfdjZcMCAealukLropbQai3Jd27Rs3qcunSaLU1HwCAzFwNcIVQKIfNigOFWFYrWffcMSkFpdBxx27TjkwDsWtmBzkUFoEIXk86vf7t6tu/9Du13Zb4JJMmDYir/vLpxatXkzCth13eoh9gRjy3kydm8AOJCO3Wt3lAVcy2+ny9srIVOYSna1+8vb7UtRWwvPJoW2IK/lAzrCPed/R7ESGEUlfasobWD1J/FrY+E+3y1yLPcMjL7LAnSXt8WmZK97IZqrpXf3N0lKxBv6ZZ3S+f5eBBXkCTFk5aY52CAsdXtynr1MWoff/06dN//Ievvvvm27u77TAMKSVNe18PH53hMpd53XnZhwe4xIFvrKXyo9FeQA+pOV79QI3r7v5ldQZ8qJIAgJowl94ALfsobLsqrvV6a6p+2gcVsk6Tgswsq2pRi4pQ1TQR55yzSbx8dvn40fOr365u392snzztg1zdXiWdWH1zd/3b25/Ph2E9hRxXFxcUzsQsq405bW3S6+vrcRxzSv/yf0UZhsQ5W+A+5lQ6pcRl+50QK0UuR0UBMoPqJBLbNfclsSiEg5SlSpBF4LqSUoocidkpBFhGoqEbzk9v14PkFM07wiCk2y2lzG5d6G32azi5B8OZyNvvfhx//nXIyqaGJH28Nd56uPzkk/jB01uQAi4BMLdsakykrpGCuhWfCDHZIrraYF9FWsGhxDoiJDps6HFfhmsDSXuwxUuuUOVc7k6Nj+ZIWB4d+CqK2tu2RFv3qxGCRduWkthdj3oNFGLPXI5boNEhtfvilq74VdR4AFpm3c6KCmr9Ykm3r9mcp/k3e1/VwsExs85j3JnCaPq+Xw3DV1999e///u9ff/11reGVY4dHfQqw12IcWLL87zGP46D17zGa9hjP778E6ouvt73em0FLrtUR9ZRYY3tDLS0JF8Z5YMeazS0CeU8ELYvZ32QZrZsKwgwPQYJEjkSeA3MghBg+/PJzBbZX19//9MtHL1+cXzx+f/VmLfFDevzuvVrKY1YY6fVvI6ZhtYrrboChUwS629x9+80fu/Xq4vmzD16+oijTNKrO/SuwCBaCkmv57O5EDggBwiAI32v8Rk2Yv2Gps0u9C4O7mxM7U9lREiLJZBTicH56enra5xxpJLEhyJTVpsTOkSW7k5IYWDWmTNd3V3/+nq+2gUFBNlOivp9C52cXH3z5FZ2fTzntNHMfUk4iBNCc0+sZTE7sVoLHM09pt6btqNee6rpllb+0ZNA6EbxRguieQKpyviUtauB465W8T8krwSxfPhuWKrmGhXFhEO19ACraKDOInC2As6VcXqJYOsW7UVlMSec/ml57NLAcYlrcJYVuF4yoA39NJYOaGtMw0ONCrYXMDvTi5j7FeJ8nJiLCseuQcg4hvHr58qt/+IffXv9ydXcrJMR2pLz8jgfFZ2WKHvLFHP3/iNk3tzgeCiebuyGQQ+8VND74zargQOdV8GYh6vuUO7RwTamgQPkBUGtVc9o9W1z94NIfLLDQ/GgDCYG5j/2APJLZq0//4eLi8U/ffP+X77+7utucr1fn5+fTdM3o5Pw8pTRtkbPdjbu0oYseIcb+tOeUh6Hjm9vN7c33X//nybs3q9P1+ZMnORvJrH0QiZnB2WHkbJ6IlooVd6oJhNjnZcy7znvSlKVhOzMDBirFpxCRaDMNjZ6Te88yCfUnJ8PF6ZlbDBs11hiSqW23niaOQg7F6JbZ9MzpzZ+/vfruh24yCXBCCpTcNiG++OzzRx9/tgHSMGThKESaiQAikLOxkbOwzYwPDJrjsg43NzN1q6im1MR9WxZQzUNb+uHcJ8L2Si+oMQtwv2V19+KOocUBUT/sxVtDikuKwBwVJSIgArmSpbtX304tbV8mX0AXqTRmYWYvlcjg4v6rwfL6aFog+Fr65ybTD4dylJa8lTayUY9DwVykJSANlK7bqABg7bkjorJQLX+pKUWB2UVUldgJs7+si6kAoX355eff/fmb9//5n0MnY8rt+SXf+zVlboaMhes54eFQ9t/u/vl7oxwWM3O4w8nRLtb9Za2vikZ9LX8qvyXMc6yCrrq4iKiAWpUyyyU9YW8M18g/M4uQiHCYG7YyswjDLKU0puzgYR1ymnRMZyerDPDp+fMvvzx9+uTr//kfb+/unj95xOSeKK552u6I3aekKY2a393crmLXr1YnJ+txs7s8P8PV3e79u812+9PlpWddP37kRuoeiRDFjUQYYHc1MgETwWHuS8s+SGkxu+cywrK84OGOmBPcKVsSRAY5iYCUFHO9MhOEuxVLF0I3rChPSLHzNOVxlybVFY15kshRuNPck/zXH/508/ObE4S8uQ2M2A3XGWOMzz7/XB6dX2fz1cCRs44ikTiDoERGpWFM2RcnCk0EbD/aFpq+z6mXahRUxoFDB2qlrv1pqYencSY6wYHsXkuEW/7VsmzM3XyrnrIX6QB88WGDrMAjlEuX3o97rrHM1hzKCJDASzirspJGY3rY7qsfLKuIlNTnysgCSzY9+uLMjNwURJC9QVSZC44Towlivr9PZaDzKjCHCszEFEJQ1a7rVqtVHqcPX3z8+eef//GPfwST+8KtGORUcLuJlrYo5XQfxq8PWDqAv7Ondfulo1VrR12pdilbG6oKlpbXHP28/5RywxCCLcpIq8igYUZLvSkxM5iKoCszK7Nz9y72IjFNULbMYbvdTpOdnZ9frFeP3l29ff2X27ttRzg/O/Opv7Fb6uFxzNN2u93e3W3vJDwmuzzvLNCq63VMO8P7zd03f/jDbtz8n//3/7OxHOIKfd1vIjJnh7JxdrAQucNMCQI2w17/ciYqqMMLUHFdCjPLpgBMhKzE2gpHZoCdxdVAEc7JYUAQUVKHslkB8eYg8ECMPgpN27tf37778S/9Lg8qqpTU4jpyCN3l5dlnH2+JxhDvNIfYmWcpGisxvPSTW1IKfMnJOpSijH1lfB1Vy6i/b0VIFRg4ZAE01zftdftWVgtxBQvwJi4734qMSwa0Oy/tGY9GrZna45MXljSf28IQi/XEJSZoBrAxBUeqfBOLmvAQVzqg5PmzsBPmgr4C2OrutocQry9Vzksyx7LUaPgXEcG5hapiCrWRQzuZ+i1eUtLKQpX88pxDH3ob06Pz088+++zZs2fv375zx5wJ56BS+FN6IFv1sB8PvpeX9/c2Ofn7/9pe4/McD3SThcv8bvHokbSZ5UMMrko26zx0WBUSY+QFWAQz3XBpdmdm6s7OXexDh64/mZKeXJwAJ7e310oczk5utztM6YOPPzHLv37/7Qnz45MzZpf+RMhXIbqwmo830y5Nt7ijRKfrEwBd1w0hJrerd29/Zn/50Scnl08Ilsepi+wcp5SYOXakKEELK72kHaSF0QRB6SklzI1eVty9Mz8t8F1OZjZINAIbs0NpVuwDsSETUdd1gaW4aNydzIrP26GTJ+4l60ggnnY/f/vN9rc3p2bTZnu66nSbdIKfdk+//GR48ewXVx66nCdNOkgP3WTPjKBEsPkgCcjmXtQPuARrkkjrt660jkPXTJuSW8/AET86kk+zMBM+CIqrlRq/hdjYSSuGjFkJT84OmlbyAViC4LMqPbuWrNyHzGY/VInnmtnineFSsmxmfd9X53RNmzjiifWl5v7IqrTEvFVVl3LQ9rDMOnvBZ8CBYlI/eEWi8tkb3Bay1NdsuV7VMcsHEVH37mSlbi9evPjiiy/+9e2/AnCHCJKBHMJQAz/kcPm9s4w2olR37q98v46iox14aw41JPbqDz7w+dUPbYspNFyZm4bQ1AQUUCqY4QqvCJW+YIu13jXbs1gGlJlDRRsgdxZWNzAH4TA4qbMmpjGnx+en5x988MvPf/nlzbvtdrpcn/YnZ6KTSOxFFGTZx3G7Hadx8zZt0pMnT/rQQ/hstd5ux927619++OGLi0cwVbUEgRAMfd+lPJWjI6Um0OFOAjhJSegsDHS2KRr5M+9ZYUEic7snZjjUfTmC5O5CIswiIVDoJJCBxCASmNSyZgdgZEkTCfE0/frdt+nqCrvE2WwXkH23S3QxPP3ss3GQzIWgIcwu2T24wYmJHOTkoUzL3TuJsLkKuBISEWU70Dsq8R2pNoXoS/ipXo9DgV/t4lb9oWY015tD5yzeMkEjFgcKkpUDNod0XedjiSr/5+Td8kGEAHZyQjTLMxjYPlqKpouLiMRS7FM78NR5tql0By/O5DzrYI1f+fCUVe552F4Kh5y3VVLqItfnVqO7WqzVw41FVGMBeO+61W47XVw+/uyzz/7jP/7j7u7OTEMIacruECGds94ecM8a3QtsA/g9d68f28aHGu+R7Y39Cvq86IvmPEeyjtcF91hSS0/tNfVWZiYkxGw5l8B2Yb193/MCJdfeM+Vc1GMR6SSIRCu4zYbV0E1Jp5yHYcg573abGCMP65yM4+rkyQfvrzdvdyOG9RPplFnYg/U9hQzRu07HCTq9H1OX1I0CMfV9WK+ub25+/PHH8+cfPH75KnBvqgEO6SWGpJO7CzuVOrSk5rNhbYdmoyk4zB243d3g2bTYvczs8JwzQ6iAIjAMRuJEzJMzXNwtK8iZwSGwsJP5lIWSuDKCT2OYNP30+vb7b/txpJSY+W63vYVvcn7y6tnpR8/v3OLp6Y1lEYEW2BAukHSEAKIAdnItTylSUdUP3a5FhrbBnVYxafURatqM1O1u6e2ITtov+pGnfFEcaPbFgmS5QzOB5ZgVd+zCM4qt4eWLZb7FikllysyzW81nHVzN91gQ2+3WzIpuUk9Qzrn2O61OKABmJkQCAjOZa/W7CbNTxU4sV2Y3txboq3KT8i50fwFxL7OmrqEdQkfXb4UQhmEQkRjjCqsPP/zw5cuX337z9ZSViGpfOp4fcZ8fHvMXXtw1v+uL+b1tDsS28JQjiVSvLDWJXnz3C8e4L77qPSvFtA+qj2hXx5pyu67ras1krVcumAmqSuQsQUQiy+KoD8Dc2jqIiHPOKqBV3+csgXsbN93J6uMv/unx4yc3Nzc9h0enJyEEkE7TNG53m7ubN2/e3F1fwX273e4cDiPLXey5iyb09urtTz//fHb5hIdIjBD7XUq3t7nrYsrJDG4LvIeJBZLiAmjSwGfYsgoBB6/ypwxNWZEjR1Bpua0EMDmbBkswkGupco7CANTylK/XXXe73YYwBM3DbvvzH/+Qf/rlDBTIUs4eup3maRWf/9M/hg8ejSu2wGRExuaZ3CQSKBhZRIA5HFykP81YgiKCVrSUvfO5Zq+Kyrqt1nShayXwEfdBU+WERuS0qHG+1ywIc01Nuecs3sygqlLKUnzv0GFCDV4AACAASURBVCUCs7Rq+xLNdXefm20XTRFFQS5eiMqqyq2oeIunaUopFVDUlPbZQEUWcpA6yfLEvMAqGYGIi5eIgCChbnfBiDGdK/LrPG2GtC8G0UEk6+hM2TL2h8izL7mKNFth81+6rlPVvu/d/dGTy48/+/hP3/zJqbQJgzvIXAhm/tC5X+YG7PPwAPwVMIf2N+77bagQ0A0L2OcNz8zfGwJavtgyCxyyGBxaanTovqnXl+igu3chxBhjjBVV0xawj2JDuXvpcNImawAujHLUg5CCyJxIYpAOTGLoxfOaLv3Fxx9u7zaWrO8CYOI2bndqOY+Tx1VScvbnn3y2OjnJOl1d326211MQDEOG//z6Lx999nnoTvK4Ee6Fwi4lM4W4qhXrsBRwkkqmQrS5SUhdam0JR9qZz0lGczdOI6NijBDBlDxlsygQmiudswQ2DQGaUi/gaddP4ZSw3mxv//zdcLs9tUw5b23qHj0yj91Hzx999SlOeh9kl3YU1kzkStIJM5koF0wGsLgb5jTLkirKc1B93qZ9sJb2A41a3qohLS21hOGLI6MlGDpMpTkeZExcyKGScL14Vl6Wdrdtug3RvhJ6Obps5phzsh/AAKovxzx3ONlut6VeyRdE0fu03b6CYj+x+ujS47CQdOl0DK+OpPluMyJbU7p9FIJ091IicHTQmHmu1bKDvneqqp45yHbccRAWnJ2dffLJJ+vTk7ub25w1COXs2RCFks49i4ooKHcnIoXLQz7ghwsIjtjBXx/Fg3zEDo4Ipd55TzdNrgQKTqaDiNomcO2Wt92sC38pmgtkTkwozIWWeqXiQXTfd4Jx95wd5kHABHInFiLqqDMx4xzjkC3vpikRd48e5Wyak40Th5566oVOz+O7283NOK5OV1999ZW7T3lavX/39s0vdvV2x/T+6k367bfXv/x0cf606+M4Ju4oUMw6kcBBcwGXAxwKapOpEe+Pli/MOmkuOtp+nYshMFcnGMMVBjOwBwfggZmZeCFoZgQOXR/cJsrTWdcjTRcu+utvm+9/ONmMfDvCPKz6HcPPzy7/8fP+o2fbQRJ5ggW30sab4MzkRQEsfkc2mEFIArnu8e4DUSXbljNWiqp01UaXvEnePXIF7rWAQ1SXSlE1u6SKNAJUq6rL1UjaPw5z0H3mgzTjzvisXrXIhL7ccg41oclgdnfVmX2IUAjdZrMZhmG1WpVlmNvUzi0857iYL97DZActAepxm9NGzWxpzsULB6lyqLB0dSMi032Of10WvocKioatl6PWumbK3Pq+R/FzM/er7vmHL16+evXnP/4xTS4dm+XSQMpUGXDMXaXr/HnxlDsd5PiGuuUtC8TxqIYVjNi89Ej3ZdnL2lQ8nuxEpS622Cbt8JIa4iU0uJcnVsJhoILwikP+gsYfXuDgq3ifxtGPMmgoVOgdMzORLgRagg7FZzq3LCRzIJN74JQ9z4Wzc9vQECy596eRzAnOkbNROD1//NIuLs7i2blrFlt90Pdn5xdP7m5ev37981/Wt1fXP3z747MnH7386NPNNllKcYUIoZL4ZiABWGgGJFMW0IL8rJp8puUSKXHAikgshyR4LDGOHMdMVtq3k3WsUM9OmgLlYKbqVmKwHBGQ2Ec5GU434w2m8c3332x/e92pZk1d14fYb23qV48ff/LRcPlkSxEeGTBCEMvuQCYK5EqlmQGyl0NNBIRJp5l8DzkImAqOeOn6VPlCo6/t5dnBF5ffcwNFVtsnqhsvCDvLpps7FQwBNzg0m+VSoUbEIDC5Au5GxgCzETCrYcXgm7uFuJYaJLi7B+IlsdSIiSC1u4rOnkrLmQxgCQDFGHe7XUqpuGaNoHCoSyjJL2yWigKHmR0zgVCdwQs70KazdXlckFDR5xaOvHcXHBp6+/XUpilg5eMAVCEivtQTMbMI5TxFCYw9jn0M/ZMnTz795OMfv/9hu7mtrLAsVgg85SZ7/uiMH0atZxbQmidoVI97XIZLSm/JZwKqpwU6ww555R1EVGzGolpjPjwlhOIAiGcB6MX/3+TdtatW19oIEHYmhbupa1bV2uKTlhx2YaGm5RuKUU7kRGB2BiAgcraysebExBI6VXVDCUZmNTNniSFISsljp8y7nPnk5HzVn5+dZhaSAMvMWMW4Ojldn5w/fvT0+rerX16/fv/26uLiBhy6NRNbSqnv1rk4sTKIiEUIROSqWUSK1rl4kYQZQXju9+hOjoJuYpqCR2Kb2I0TMVEOna5ZCUhZdBKbxIzVQU4cKMKo5yHYyrXrKL5/89uv33+9CikIeCAOXXIP0j16+vTxq1epGxIkyCojuSkCiFUtBYOmNLOCZUnJHKYppbLsrRVATdVIq84Q0ex3b6AS6J71VPe90EaN5WdTs+zFfpyxrhwguJZGTWaWNGnTEqSQlhqladdJx4HdmVjhyZ2dbS68LWnKDiKSuWUGlxIDotkXQzXHGkbkIcScrVheBJSOMapqKbt7jGLmxGQgyg62Gsk4oHCtUfGlHOewnw8zE7tDa4y1rEzNnGqXq/0vNbpPvRsAVS8ERkSlR4q7lpK6lJJIFCGRGIKu1+uXL19eXjy6eX+Tc1EJjSAMdZIHcRtQgk2H4zi7t3KZeywGgGDWhQ41YSrXy9xyDFISce/l/C1ZvETFbY45o6nyPHNnuvetWV4x8RJ7LlpoRVesce5KsnVxeUlgr+te0pe8Vc7dizvNm34a9VbJ1KxITlJLIrJadf1qNSeYkwBsqsxhWJ8+7/vHj59cPHna9/1WU2QIoo6jE7bjWCfPgMNYhJ3HnGkpt00pqTqzi5DIoO5YupHNC2TZKc7ig9wU5J6QATbKNtvFYA4mGXAXU0K/6kws6W7N8u6HH/L765cXz2JntjHzmMYczk6fffkPZ5fPx+Q7jAiBgewKY2ZWw5SSugUSJhKQEakZzNre5mXpaKm4AVBgQGuKFxr20VIaDoNK9ed8gbnzzHxV1V1JQMSTZi9KUnF+Li1uCgagSAzCKOltZqa+2+3QmcgJE09TCiEamRkxU6EOpgDCkgjMDgUCkwNzdTV70DxJKdZaTFFVhcFVu66bpt047Yq6sepONptN7CVnA2ZMLZlbmFqV6HVnixro7kG6rFOxluZiWt83hK2LU42so8Wsmkt5VuvlKT+LkjIrlT670h2JMNDsXtCS7GOenzx5+uzFhz/++NOkORAXIFElaEq/7/A9Hv/LEaWqBJnNRTLtOxRGA7iZsaK4BmrShBf9E0vLxAdyeJbUusNHu3twtsVnocvBqw7Ryqrd3e/VtpU7MDMJF+T6cvFMKEQASt/rlvUsBFGSVWdDuuu6rgsAiYSUJnJnDhJJiEOA+xA6609OOciYMkMcnG1yJp+m4hRUVVgu5l6hgIJTUVaP2VQ1Zy+92Ij22fEASu9thzmLeSyIgcbw3mwy9ayeGCYihjRhtC7CXKFOJpZp3N29ftNnnHerNXcu2I4ysd6enZ6/+rQ7ubgloUJDnlNOxkTCPNuk5gRzcqLFBEVJmqiJvK0vDIAQGxa0zaX6xmwvaXVp6V3zYtr9KtQvxDBPmtxddQ4XjmmyvO8cUPCAi6+xK74PdghFYXU4eQhk8NvNzin2fW8sFCPczJ1JTJM6SgWZLQmvrkwy+xrMDWpGRlR8ezWNhQHOZm65HN3r6+vLy0sGu+UowXWf8FI2UYgVezFW40qosJVktR7yMHFkufAhNX/PkZfRMpd2qO7t2dI0GSCmUPTOEmgXIaJuN27Oz89fvXr17//238tmCTCmKfC8WX8nQvhxBwI8JGSaceBdX6rKjtJwSth8iQoB3PjbtMhfNyqV1s5HTefuP3cmuzAH9iq/uF8zNs+8UTjrXlaNJh8qeLSEElqFqO6i+xJ39ZyzE1EMfYyymMFeFHVuYN+UFAIOseNYjpaUSi4WEqIC2FLaTaTRgUkzz00g+64TMxvHcZqm3Xaqxy+KeNHUiDPUyMk8lKNPDIK7ERuLkQs8aJ7YYEwlru1pRLrrecg/fp9//mm9G3k3MkKmGLq+P+311dP1Ry9xcoI4OI1OZs4cAore5M5BAvcA9tHSgv8tbchon7tRsdBLe9byV1+WdO9aKg57YJ9g2VxTfglyK8UTc3KtJ1UziyX7md2zE3mgUAtf3WffdB3CctJ378fb3TiGGNVdIClbJ1Gzq5IDUvreuzqBeC4/ghvMzZXMhQLES0qhWjKT0gFyDncAXS/v3l3lKXVdN45j3/e7ceq6oSrRZubkRsV620eU9lyDqCxduxqlDOLBSGt7WKobqx6ERdXi9ruqeWGOYArE7ij5REKUmdidmAOQ3X0Yhg8//HB1emLXN5NqH8KY8xAjNX1c/+YIi/zcs5hWAbs/aHGclK9Y445ZvutmNZhVNM95Oai9zbyFDq9PLD8PmmDUcF1w0kWLqUtcDaKDLVlmsldeCokvFmy9plyQl5raugi+6JkAaG714OqJICLCFBxqlsloDoW5OYgpQJxZLGdIZHEzU0I39KpKJbTlKi7MxBD1bKoppcJfil5TC5TNsBR4atoXEEbhiYjcIEDxGILMkCfdwSxyhHtKPoBFsNOp77peIBg96/jTD/Tr63B7u3IWkCojdLI+P/vic/ngyW4dN7pT9pyNAgURB1KybEqmwxBmDylAZcFLtMkOCuLrOs+GquyTzXwmbSEHHEFEeG5LNE2TiGBhQ0VH0pzdfbJU97dwscj71DSzTFJcCnN+qlsB00jL3xMgHJhDp0q73S50XTYm0Zzz+tHaxsxk6uaObItVDDFidyW4mRKcHSRKTJaLkg4iLRVMcGWGmgWOltPd3Q3ReYzRFrZYKW0mWQGENefiPj7gGmbVrTufQWcQQQ46IrRs3ReXRXUS1whRy/orYReO764iopbcqhPNRcSy0WwuFZCHePnkydNnz66uroAZ+E5/vy0B9iGm/Qj1/Y88vn990N6nAMweswO3U7Gsl7s5jlhA9YTTHt4Z2O9H+6CyRgnG4KP1bS9AE8Ws8YvmzWc/S02crb8p2QezWXTPA5WhQh14X2ZZzr+m5CRFgSlOKLBoqdzhJSZCYcnU8FI1ZKA+xDLboCFLGtVi7Pu+r7U8ZY+FY1tBvtBBisOKmVnBHGClUEjJFJZ2OStk5NXGDc59kMhRnTswNOP2+uaXH/P2jmEcBmJOE67Z9HK4+OR5Pu23rKONiD0sQcXMs8HJu9BLZLNMJKW8e3Haky/dBXyJAdcg6HIA9sAxM5iATUTEwg6dmr7AlA+Ux/runQQmhBDLOTGaWUnOmd0yF/G+dzOruxAVSI3ZSacWmRIbsxERk4krqaTdDaUV5SQwuLGRwl0VKM4j86JpENiFxB2EXLpeMDCDJRCV2h3KpE4IXX99exdjPwwr1Vn7qPzFAPY9dbfEVrd4tis5MgmBfamSrTG1I9qm5twdEXx7VKtWWCCpbKnn9hl5fc5NZc7C0Xxi5r7vpzSsT09evXr17Xd/HqdyNyT1gAbW4W+NUIVMK8P9XnF9Oyp/Ka03nOBC5FwigTU4Uu8GHMzHHwIvP9Kh0GgrZWUDDnw69bI2dDcTOu1NpBq9rt86YC6lQc8C7NXCI9YFcYWLFtnSdUMIXfE0Y8aIIicmgGfvNZLlEHvLSkYSyAByFRGYmxnDSEIUdvcMI6fValXSfKq+VhQWpn05H5hgnnPOltLoJBxYuiwBLgSQsVpw3+y2keL6yYuAq3T1HhkUA4wwJU/j3S8/Xf34I0/bdR9Ux+z9RuJ7n569ek5Pz+9W/n53J+uTpC4SS/qsIjNxYMHcghrsMAZbKfJnkPq9XauMHoBDqxt4XtKsRMWrsad7AlRzZfGzuC5+XNk73WYmAieiyARnGBJ57bRoZtmNac4FNbNSGs1kMYQuYJrGvAtmZpHybpu2t7orKIUChoCdSyb84m0iCAIxuRvcTc2ZmHlJcGUnaM7O5EYSuxDCZrO5OLtYDtEex7fi2lTj/ehnPTXty+IwkE9Nc/d5nee8Hvdypc1rWPPCjnQfzGYpaInBg4jZc96D0ZQPXS9hF7puePHxh+enF5u7X0vX1n3jtIeZw/Fv9r6Yw+t+j0cxoOQOIm0QaOYzbyjvVuSPqsYYiyuudDUWkLqTivHewDrkvscRJdxj9rjHs/fsYPHFFIlXTSRtwBkrcym/LMJBml4crS5DRGZUeErJyCk7lNJYADGxd+8LgwwaOXYhZBZPeY6cOhEzcckepBCCF5ObQEHWsa+UV3NAmGaLiRoEeSKiTLs8uRIoUAg++7yUoBwpASdPHq3/8Z/6t+/fff2177Zgwur0SsIjCj++e//WlE5WN32X7iZw2PbxBt0nX3ycT1eT+10aT2lNPBdeqGoguJfTpkQCc5CyzVD+DhPF1IRFK0HvefqS+7tnPUsJCObko73uVm/SRkNqngjN1iKk5M4WAwmIxTIH1Ezh7mQugJWsCjMjd4bFyEGw223fvHsbRGg6G4hpug3q7q6JKXFCdgh3feg7GNjc4A4jLnttYGIKzIA7TMCUVcGUNJWz3a/Wd9c34ziOu9Sv1iCyxY0tREuh95y/ez8qZGYECdJVPlKvqVy7CsKyzhIOCoxpRi478GpRM4pxZ5ZRmiNR6fRSsrSspPnlBCIX7mLo+z5dXlw+++CD17/8ukTdUUqrWr7gD3kqyoe5tKc6Ne6rYX6PZxnmZI3qwAOKX2z2sxa/dFZveQQRGUDqcwrC4ZyWp2iTjnsw3L3mPpXRTqzVmEonmtb7dTD5NkmvcdO0bKX9CjOPo7pT13UiklIq7Ka9SSm2U3eCCIGNo3sGeVYWYSGAybwax0WCgImJY9dhUSThi0sbe9O6OqrL43a+CxBmkHMkYnJmKtxNu+7k2VlcnQ5P73qIvn8/jSOtVnfcxUm3SsOrD3m93qVp7MeknZ6c6+qUnj8dV70Kh/VAAgabJs3Tbkw+GziRiCQWjBpxtlK/AyA3FIymIqYapFhAKmcRnbWsYYnflSqzGmir2WLUuA9q7XIZzKFxxfAcBlocQGoOYpcg5kQZXviLs6FjWg/dtY5f/+d/IKez9fD44ixK6OJAEoZ+NZydcBeVmNMO02p0ZQhCJCITFQqRowRkM1NfGuGGKJJ8LGdHXVer1fX19W63u9tuYj8UfWRW4oBKZ+5eu27MrSYWyRdDX4UKmjSZSqVefVtQUOnQeWATOdRhxT9WeX0VV2b781hyPmlWPbikOOm8BcVuYhE6Pz//8NXL/+8//1AwRlLKEkJRHYqfW7BnczVG5svBD3XeR+9wePKPTzvDHURu6k5eq85mNcFnmZUsiUgwzOAaACAMf4DnleOPxelbH33IgFGX8uhzZSWVZcghgn/dqmqM7Mt/lvvUp/gyiEgtAyj4yQBKO4gQgqXsSyyMBeTsgFvuJBZgu7IoXELRDmVwyWYuGyzMHkvNRIECERaO+zKrKt590ZzL9MIORAXzyYkZxAQHs0pEDNsQ2V1Db1+kfvOcdiOGVT5dXffr9WdfnX72OW9vN2/exKRmXe6G7vRsPFltQDpaF1Z5Y5PmquWVeRYYhLWIEzkc6kYlLxqK2a1bWYw3NrKZqSX3uXSl/Gm325XPxcs7TdPJycnJyUk5V+Wh1baqfLYogIWnFJbEIHVzBQcuE2ZmmKobubIIG0yzAUQM9px11Xf9EH/96cfNzfsV8+m6J3OJPYewWq9Xp2er9Sl3/bBeh2GVDf1wcnp+GodBOIKZQgi+gBYF9lLayGJaZp4sW4xxiN04TeM4qipTCFGKM9tzNrMCyxJm8xPuTmqKvc3YVqVR47s4WGHPlQFp04S7qopm1loYexbvPruD5q8TEcHnqlRmhhNzqWzwUhQqxOv16UcffXR2dra53a5Ww93dDZHwUpbJh16Z7h7rOIC5x+/zlPp59uwaGEhEC/b4rKQVHl3+lSbhIi4gK2YjUXu7Iy7zO3xnP+7zmlbDrBeUP1VOV/lLNUqtcdPU57Y3b7ckpcQh9LHD0kq53FbhQsw1HLaAzlORPEpSuqsyw8yBWCCCiIgom5Yj0XVDiWNWXaB6TKtUn5d9UcqG2OWcTc3ZSViIAUvkHMIWsmOaurAKLh9cnmTylKlfUdcnQTw9kcgBCK9fB7glERb0/U0Xb9V9l9F325s7dxWhxasaiUhVc0o7jDjOP1IlwObgReVKZex2OzMzzyUprq7t/1/Z1fU6chzXc6q6Zzgk712tVrKtGHGchSAIgYP8r9i/NS+BEkQPdgDZka3s1/0kOdNdlYeaaQ65awOZh4t7eYdkT3f1qer6OBUAHb6nMAmDBuH29ja86WY2jmM8eM7Z/VywZ2buC1NXVi+lukfFCECv5vBiXgxJQIG5kIQCooaqqq8++2zYJHvCeHwwGetUSIxmHwBNG0iX+r7b7frtbbfZDDf7288+3+9vu37IOQ/Dll1ncFXNKZk7rFQY6VnT6fg4jmOiuPvxOA5DKeMkYE6bSHKJ43bf9ypce/1IinlZdYPBpZLDOnxBc78oPgpyieZ2aPIpq3NWQ3xfeQ9IykxTG7dEujBIquQg9EupkzSq6ldf/fLnP//qz/5nM+s2Q61V10Wkqw6Oaxslfjn3bP8YXD4JN4DIUqsXZ6WgonGfGbmae79NDcXFJHA1aj1gDr04Q7Zd1OwIXl5YoldrW6O9vf3eRtni0+3m2APr2NO8hEuyeVvIK5xKSSQxzHuSkRu+0HeK0+C+kLDWU10apKuEIIWBXBe+Mo+CABfV3Pf98XhsqNeWfz35V7bVZrM9Ho/jOJqzMkkSIitRaeJ0UrsM9+LD06m6Ujd93/c5SZnkwa1PrF9+ae7Hu2emPCYpcEsJnsaxlFIiPppzyrkPjTqeijnvnh7DbBYRJTHn70LA9VlmPXINFXm5WHMfQjKl1HVdM1JOp1NAT7iB4iRVa01dj1LCeAzQCT2sqmZwp4tr0/DA9DzW6VSQVCWBLlkozpy6XManfju8+vKLpw/v6FUMOUmhd8GJY2Mp43h8fLq/T/27vBm6fviw+2m332+225v9i2E/DLs9XIb9bmc3YUICTmEiOtEkHE/H58OTncqx35TTi0ThMHtYV0t87R8xM5oryJzWL65lIHxz564ii8zHijTbv209ERC6Fp7F4Xhh1AMIZ7eZidAhtBL+bCzM4Zuu99vbb7/99u7u7uHhIbIrZizAebc2rLmGmDW+/BVMweW/tGGomzoq4MEbHCeyBg7VK83NOo1TUjWXFNWRpBW3Vvq9bOmLb7+CmLCCrvbex+Ns969Bp0E7LuPZa0Dh4gnmytFYSgkXDIBSxhLkdYsOCL8LqVi8A5K0TsUgiaQmoZgZowGBe2yeWopD+r5PXbalLOtqYRrCtiTg9oCqWbWKGM1rKQBSpyklELUWo8mmq9VKxYRqOXV9dwL3Wav0AE4k+m09jcYuKcs0TWQBk7CWmvsBWlPWnAbRGfIiNiEncfdpKp12JSOrzLoEZ+9jszXMrJsPenOWant97j0u4iTAplKfT8dUUw/vui71XQc/Ho+H8TRIEpGc8ziOdeH6V1VAYuLdHUKlJncjcjfVOk1u3WYAM2Fz33dVdIOU6Ve//vWff//73HcpDBCaZrrRnbAKq5NPpZ5O9w+uojlr3w27fbfZDMOQun7Y7nc3t7e3n222Q5c3fT9o34mijIdO3B1S/XA4Pn54f5dz/vIrLzVDpqlYqSS9GhNhbjwTpIfyI9kz+womGhI16wOzQp271K20UWxyWfBFIiZ4xVwhc76VYyYhrgFDKaVxLAxKw5B/02CMVErOuZTyj//w6++///7p6akphvWOm+lchGIXcOFhdl7hy8cWwfoyWiBpha97ZFevHlXyBIAkGItP09R3JgqXJBADLFrIAnAxUv5qMdWnv339YL46rDaYWF/rt6xNnvnY2WZH5ve2sPEaknLOYbpH7fyyYCRFFL5ssLNxJKqikgSYyZ+NxqX1Wq3VnKrSdR2A0+Ho7spzzKgNtYHd2rINGjqSqnTxagY3Aag5lUlNrBrgZY4zUZI6KmuxWpNn7TlWjllrNd1UuEV0AVIrkSTlJGOZRCIf13yOaAoUw247juM41tGnDp1zSQ6AtwpdX+LQSSQE0Yy60PfOVD5L/uQ6Xtb+ezqdSAb9GoDD4fD09NT3fdd1IlKnaRqrSmWnzQdkZoYqoil17u5df3h+KDNxVLCWamWCW0qppPyLr/5+e3t7LONkYwdABS1YI4AiuZJ6LFOxUo+ncpTT04OISFJo2gzbfngxbLf9MGy2+89evhq2vebs7v2wyVl3m/7w+PTh3XuYv3z56unhcbMdwnXl7qfTacMud12zsm0Jsc25zpdG37zpoo/tnCUCkRT4TjLSrxfJnEXovBz1+swFsH2jeSEsMptqdQBWz0GM+ISsc8h1v99//fXX7969U9XD6SSqbBEPzMXqdDBd2AHuntaAhL9pyCx3yOxt8agNnUiimosQFgEz0uN4UGotpZDhiHCI0ZdMARGCBqxbXvtcx/uJwXCVgd5ewSqY1/6MNkRcHaAuP//s75gF/ZIwGZfUQbEec0Z8+xCZdx+JUgqE7tGQFZoTyToXtZkAEh4TWi1uzi7llrNAKpdAUzOMm/dUFk7ihqcppcmrU1XVWJnECJgxTk1GBWE8mkP4vHCn7YacKgQ1cyjJHcI+M2N8fuo61WKiEQzzWgqTutDFDSIQ1VRY6SlLrrVC6CjUTkQk9KRRKK3YepbOxeM+HydjA2sM+9zIbe10D5LTQJno6z4MA4D7u8dpqikh5z4xRXUFSVGklJg0Kn5UEbZ916fnJ6hXwMhkgFI1debFYNINw+728y9+9ocffwRL33UCc6J6AZBAFRKkirhW0L1OXqc6sZhVNdGHw/i8Od6/z6bs8ma73/fDQJVXr17d3t5ut1vWcbtJx8eHh/cfxuMzqPt0M01TolTBOI695yi5FwfcrVSvRocuvcyvVP7szF72lJsn/AAACmxJREFUCZe5XfSOr+Q83KBCcppOgISRgpWZeTicbEksBA0ebRAjVCeRSBRlGfNqJo1tcnNz880333z//ff3j4+bzaZYjQ3ZDOw4NF11g/TmPPsYWf4a7jjq0pTJxb1CEOXhXj2C6l4ghMIL3Wu1SU1FjJRqRhGQiCxynmklAcDmbKCGBVgZJsVt3UASK/PkynKJ+QKDmeGq4J0i50yTGUfCh7Y41VvKDJaqsBlffB4NAPOZtrKNwT0JaG5zwKyC7kIVMmkK1+Y4HulIfR+Wp7mlJHWyNa6dR3Vpv6yXhvQKAQmbz3SllE5gJFyh9OqckGZ1YJDsdKNM5grpWKp7lzJSTzgESoioMJu7RGMQwuGZTjrpSrgXEaTIfocqU4rMWgk9BvOlyU78JMPSCz1Kc9UMhZK1zAb8JUkCEmWysZSpjifJqVPx3Nl+fzicnp+fh6FPKUmWanWcjimLqkr0WFFxAkEz4iKazULURMlkSIZCHU/Hvs/a6xe/+Nl//Nu46bLX6uLitfOZrLNWq1aqF/OaNKtqX7VIPZapEoo0+ZGTOKdS6sj7p/t3SOru7/6y3wy7Fy9e7HY32+0Otdzd3/3phx9ef/MtpQauuouqUlOdFs5gO6fGiYhIitLElcTO0BCdCmP9Y/NFrKzTLurNF+MXRrixFgKeEpoCWwSskhCliApndoFSCkAqndWKuYNRM1wqgN1uuLt72O/3VLx+/frfv/tuxgGjnkGu6szvc7lDiXNQ/eqXK7H+5GWEtGZwHgjjUhDJn5F2VcqYUiqucVxjoCQZ8Ee6Q52mc27hGRSuIEbsYmBXSL/eh+5uVhilQ2dIkiX76fo8Ne/qoKRbtErgSxIdx9GrWa1Nb/ic5jLTbpFoDmMBEs7sJ7KcgGqtVqpgfmke+RJLanjXUgR95fmfR7+4M5qFDKdQBJIgiYBINasUUt3FOUYqpjun0WuEvWGRukZzFCTtzExUOuHcjFzFaq1uYnMeE8yCCTiJesr0oC/wOhXO0YdZjS1zMS+BRhUlIuPDg55WHDn1xByZJrmwwSBRkMSrnQ7H4/G45Mtgtx+K1cPh8Hy03bCNxM6plFLKTNkgEjW/KnSho2ru6lTgokmzpo4JpSaVCVrdJtiLV5/nfhOdkupxJGqmdBQQE73SSGqCsiY6KKSRPDncRyHBiaRLpbvVUgpqKccy3f/lp59yzjm/ePkKkMPxlLJ88eXn+5t+njelGeBnYsKKcramVUQE1cDIhLNlUj+hdxdA8UjnE6d7M1VoPq0ZCNrGcfc+z8XDLowM8jiFGSK5kapRe+ilyDge+5JT2p+mkeSL7uY3v/mnN+/f/PGPfySZOq3jpJpIGccCmttZYpskpKu//18Q88lrUbuhxGSaqurUaRZhHDXiwfx8OJy/moDz011W4qPsUyO6NFLC9AD8TB9NMrJylqW6OGe12+JM1Kh/1/6apkxm84fnF5dnvfAcYznsLH7iEpZRyilOtnWhrT9OUxya1tkNca3jmlggxhe+j6uZkcuzHldFz+uHbQfsNY4rBWzMtd5S19dvD0e1Lq15bLnaK5Ex6WS0VpTrFTmnsdrSmqbdYEs7xwh5yEkCYna7naoaZbfbATgcDofDYbvdxuMfTidJKcej+XkqQHQpH6ZSa82bIQ+pnMZSikju+jTVE8mXL19ub/bl7o1024opCGNa3aBSCrzrOpijGoAkPdJUvE7FzF2LuTDBoxMKqhvdrKSsUy3vHh4e7p9cOD6d3rx589nnX3zx5Zfa9Tkl13R6PobcSFK6ARhLBdB13SylyIRGdmaTq4udtQpCW602FZK+6odZDA6ky1Z5bU1T3szcOoRcNMBykWCqmmFiBEl2KY/T8ebF6x9++GEYdq9ff31///hw//R4f99pGnUVQ3Qxqy0rtV1niLlCyr9xnQXX3DjTRANAlBxDqGBRETHSvYylZK/unVklmdWm6hASFKeSbh6HSKwC7OuBepPW1VDbgGVpN4OlwMesws8OVFtlzajK+u3xYohXc4M1fPkYbd1dKATLYoBgpVUaWq0xCEAphSrRR611aKEKyvnp2qZtsuKfutaiFr6Mtau4vbEJClYwtJbR9lNk5tNYD359hYBGFJmreGcDhbgpVsfWWjeoOy6z4Jufi60XLQEYNFc4VJjUazmVaVNr3/fH0SLp8XQ6HY9HEdlsNimlKJ6MGVPxWqvDKU733PF0wlROhUNiAoRJXean2263Ok3Ddnt6GkQwDANsquNUShURqKjSrMIidJFEGI9ajFSz4qUWnxkQzGp1MKuUUnOWvN2SOpbpeDw8PD3a8+N//ed3v/nnf3mRupzT82F0KylHVGFB52kUkdTl6md5CzGoK3LMWOg5KGlTveQqA+Ayq/U8K+yzeK83keic3hX0f77S0C3/SJZIIoT9dnd3h5sXt5G+5M7Xr19/+PDhu+++e/v2bdclAKES4Bf8vO3S3/32X692yN/Gl/X+N/iqVMHdz4zncxNGuk2jIaWUo6EESRGd6iQSmA3HXBj58X5uF6MkajVlVxugPULrdoLFjIrRYJnxnC9iwO1DwoSJEa7JorByEq+xKYxCifNd21QeZCNyNaVmllNOKXHJ35u3ZZuqJW+iSRKWUgyswDQELnyla2dwe5D2aA2S2sjXotYi97465WEVJZ0vYXuGKzurwRYAiregwvmjEPywMtOCQgDG7wjPPUkJ34kE+4xFogullKmUIklz37m7JgVYSqllzn+dnVlmXPrbmFk1y5rcTbWbpnEaxz7llHQqpe87J07jMWVmTdPp8X/+8N/j4dmt9L32WbLOZ0Bzj2hKrUZA5gZ4AgmFCOEcthMAhFVTQFMivVanY6aVEBFzUN++e/v3v/rV569eqeYP93cUvb25FZIwUbjj+fk5pbTbbt0BEYrH1vBVtpSuWjuWUqqVFpDKkeu8uBh1uaic29zTZysVcECpcHo0qBPBzApY16xJ805UIZlUT6cTmfa7G/dZ++52O5I//vhjLHgpZbPZ2Ez2xrWwkdTf/e63a4lsQr/ehx+Dy3kcC/Qu29jd58q5qLKditdaRDTnJKIUVEQ7zoRZvLluvN0+nyu1HJr2Cl/W9+AjhGrsasu/XFVSUl1a8Kz3FYDIKG3qwhc3WPvYK/W+YNg8lDhptO7OXNJJglq4Nau0ai0FNpRw62zZnrQh1Nr0aEYNVpqg3b9+8DWONHtBPvIcz5O2goy1iSRrrlJcT/LVxdm8vqRZg89pXpR5epavbavmkZtLcYfwbJBO0/j8/Exy2G01CZzRBcHsPJ+BeiAicck9GpqRboTXWqdxjOBdmWrO2YCpjBABR0zTu5/+981f/kSf+k236ftN7lTEzKZaSrCrO2kefdYiRBZyK+4aNPZuPtvipJtVE1IpIkyiAgvOi7vHh6z6d7/8pWqaykSVrutTSmaVAq9lGk+5z7nvzTxJ5tnpxhZxQ3QmsGkqY1S0tPNs7jpRlTRrppV6mMnV58VYlkZm6Z3FjXMNzcowmE2nGZNidVSklBKGQr/pSik3Nzfv379/+/atO7LmuR2LX9hNcf0f1swrT95Fd3MAAAAASUVORK5CYII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3" name="Picture 7" descr="C:\Users\Антон\Downloads\IMG-20210515-WA000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203" r="9863" b="26380"/>
          <a:stretch/>
        </p:blipFill>
        <p:spPr bwMode="auto">
          <a:xfrm>
            <a:off x="7151003" y="1419419"/>
            <a:ext cx="3093298" cy="299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80864" y="4650828"/>
            <a:ext cx="323357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ТЮЛЬПИН СЕРГЕЙ</a:t>
            </a:r>
          </a:p>
          <a:p>
            <a:pPr algn="ctr"/>
            <a:endParaRPr lang="ru-RU" sz="18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pPr algn="ctr"/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Координатор проектов,</a:t>
            </a:r>
          </a:p>
          <a:p>
            <a:pPr algn="ctr"/>
            <a:r>
              <a:rPr lang="ru-RU" sz="18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э</a:t>
            </a: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ксперт по направлению</a:t>
            </a:r>
          </a:p>
          <a:p>
            <a:pPr algn="ctr"/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«Технологии </a:t>
            </a:r>
            <a:b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</a:b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и предпринимательство» в АСИ</a:t>
            </a:r>
            <a:endParaRPr lang="ru-RU" sz="18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113" y="1419420"/>
            <a:ext cx="2985878" cy="2994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15591" y="4650828"/>
            <a:ext cx="33602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ГОНЧАРОВА ЮЛИЯ</a:t>
            </a:r>
          </a:p>
          <a:p>
            <a:pPr algn="ctr"/>
            <a:endParaRPr lang="ru-RU" sz="18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pPr algn="ctr"/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Частный инвестор, </a:t>
            </a:r>
          </a:p>
          <a:p>
            <a:pPr algn="ctr"/>
            <a:r>
              <a:rPr lang="ru-RU" sz="18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к</a:t>
            </a: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онсультант </a:t>
            </a: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по инвестициям</a:t>
            </a:r>
          </a:p>
          <a:p>
            <a:pPr algn="ctr"/>
            <a:r>
              <a:rPr lang="ru-RU" sz="18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р</a:t>
            </a: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егиональный менеджер ВЭБ.РФ,</a:t>
            </a:r>
            <a:b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</a:br>
            <a:r>
              <a:rPr lang="ru-RU" sz="1800" dirty="0" smtClean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ментор </a:t>
            </a:r>
            <a:r>
              <a:rPr lang="ru-RU" sz="18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"</a:t>
            </a:r>
            <a:r>
              <a:rPr lang="ru-RU" sz="1800" dirty="0" err="1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Сколково</a:t>
            </a:r>
            <a:r>
              <a:rPr lang="ru-RU" sz="1800" dirty="0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"</a:t>
            </a:r>
          </a:p>
        </p:txBody>
      </p:sp>
      <p:pic>
        <p:nvPicPr>
          <p:cNvPr id="11" name="Picture 2" descr="C:\Users\Антон\Downloads\Логотип с названием (1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18" y="189186"/>
            <a:ext cx="1289239" cy="66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54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/>
          <p:nvPr/>
        </p:nvSpPr>
        <p:spPr>
          <a:xfrm>
            <a:off x="3857021" y="6877281"/>
            <a:ext cx="3306944" cy="68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9" tIns="100779" rIns="100779" bIns="100779" anchor="t" anchorCtr="0">
            <a:noAutofit/>
          </a:bodyPr>
          <a:lstStyle/>
          <a:p>
            <a:pPr marR="195989" algn="ctr">
              <a:lnSpc>
                <a:spcPct val="115000"/>
              </a:lnSpc>
              <a:spcBef>
                <a:spcPts val="1323"/>
              </a:spcBef>
              <a:spcAft>
                <a:spcPts val="1323"/>
              </a:spcAft>
            </a:pPr>
            <a:r>
              <a:rPr lang="en-US" sz="1000" b="1" dirty="0" smtClean="0">
                <a:solidFill>
                  <a:srgbClr val="7030A0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Times New Roman"/>
                <a:sym typeface="Times New Roman"/>
              </a:rPr>
              <a:t>202</a:t>
            </a:r>
            <a:r>
              <a:rPr lang="ru-RU" sz="1000" b="1" dirty="0" smtClean="0">
                <a:solidFill>
                  <a:srgbClr val="7030A0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Times New Roman"/>
                <a:sym typeface="Times New Roman"/>
              </a:rPr>
              <a:t>1</a:t>
            </a:r>
            <a:endParaRPr sz="1000" b="1" dirty="0">
              <a:solidFill>
                <a:srgbClr val="7030A0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Times New Roman"/>
              <a:sym typeface="Times New Roman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90605" y="4637334"/>
            <a:ext cx="277013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ООО 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«Мой учитель»</a:t>
            </a:r>
          </a:p>
          <a:p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ОГРН 1187746939962</a:t>
            </a:r>
          </a:p>
          <a:p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ИНН </a:t>
            </a:r>
            <a:r>
              <a:rPr lang="ru-RU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7728452439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99464" y="4637334"/>
            <a:ext cx="30235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Руководитель проекта: </a:t>
            </a:r>
            <a:endParaRPr lang="ru-RU" sz="2200" dirty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Кускевич Татьяна </a:t>
            </a:r>
            <a:endParaRPr lang="ru-RU" sz="2200" dirty="0" smtClean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r>
              <a:rPr lang="ru-RU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t.kuskevich@yandex.ru</a:t>
            </a:r>
          </a:p>
          <a:p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+7 926 404 47 </a:t>
            </a:r>
            <a:r>
              <a:rPr lang="ru-RU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46</a:t>
            </a:r>
            <a:endParaRPr lang="ru-RU" sz="2200" dirty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pic>
        <p:nvPicPr>
          <p:cNvPr id="48" name="Рисунок 47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609" y="6463168"/>
            <a:ext cx="576063" cy="562971"/>
          </a:xfrm>
          <a:prstGeom prst="rect">
            <a:avLst/>
          </a:prstGeom>
        </p:spPr>
      </p:pic>
      <p:pic>
        <p:nvPicPr>
          <p:cNvPr id="49" name="Picture 9" descr="C:\Users\Антон\Desktop\ТАНЯ\для лендинга\fb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172" y="6463168"/>
            <a:ext cx="600276" cy="56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0" descr="C:\Users\Антон\Desktop\ТАНЯ\для лендинга\you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276" y="6463167"/>
            <a:ext cx="586287" cy="56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TextBox 67"/>
          <p:cNvSpPr txBox="1"/>
          <p:nvPr/>
        </p:nvSpPr>
        <p:spPr>
          <a:xfrm>
            <a:off x="7468765" y="4637334"/>
            <a:ext cx="21821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hlinkClick r:id="rId9"/>
              </a:rPr>
              <a:t>https://umius.ru/</a:t>
            </a:r>
            <a:endParaRPr lang="ru-RU" sz="2200" u="sng" dirty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office@umius.ru</a:t>
            </a:r>
            <a:endParaRPr lang="ru-RU" sz="2200" dirty="0">
              <a:solidFill>
                <a:schemeClr val="tx1">
                  <a:lumMod val="65000"/>
                  <a:lumOff val="3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+7 800 700 11 01</a:t>
            </a:r>
          </a:p>
          <a:p>
            <a:endParaRPr lang="ru-RU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Picture 2" descr="C:\Users\Антон\Downloads\Логотип с названием (1)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9" y="1072767"/>
            <a:ext cx="6233504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66" y="1072767"/>
            <a:ext cx="3286125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34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15061</TotalTime>
  <Words>495</Words>
  <Application>Microsoft Office PowerPoint</Application>
  <PresentationFormat>Произвольный</PresentationFormat>
  <Paragraphs>133</Paragraphs>
  <Slides>13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promt</dc:creator>
  <cp:lastModifiedBy>Антон</cp:lastModifiedBy>
  <cp:revision>276</cp:revision>
  <cp:lastPrinted>2019-12-11T14:10:37Z</cp:lastPrinted>
  <dcterms:created xsi:type="dcterms:W3CDTF">2013-03-30T05:34:48Z</dcterms:created>
  <dcterms:modified xsi:type="dcterms:W3CDTF">2021-05-19T08:46:04Z</dcterms:modified>
</cp:coreProperties>
</file>