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bmp" ContentType="image/bmp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docProps/core.xml" ContentType="application/vnd.openxmlformats-package.core-properties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notesSlides/notesSlide2.xml" ContentType="application/vnd.openxmlformats-officedocument.presentationml.notesSlide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app.xml" ContentType="application/vnd.openxmlformats-officedocument.extended-properti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slides/slide1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65" r:id="rId6"/>
    <p:sldId id="260" r:id="rId7"/>
    <p:sldId id="269" r:id="rId8"/>
    <p:sldId id="267" r:id="rId9"/>
    <p:sldId id="268" r:id="rId10"/>
    <p:sldId id="266" r:id="rId11"/>
    <p:sldId id="263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ableStyles" Target="tableStyle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87C3A9-8567-458A-914B-1A4F54173F63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58C9C6-B847-4FA4-B2B7-3936D483E44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981A72B-857A-4673-8A0F-AD10C8DD92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358BB27-3B4F-4881-961A-E384AA7E7B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/>
        </p:txBody>
      </p:sp>
      <p:sp>
        <p:nvSpPr>
          <p:cNvPr id="3" name="Заметки 2"/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 noEditPoints="1"/>
          </p:cNvSpPr>
          <p:nvPr>
            <p:ph type="sldNum" sz="quarter" idx="5"/>
          </p:nvPr>
        </p:nvSpPr>
        <p:spPr/>
        <p:txBody>
          <a:bodyPr/>
          <a:lstStyle/>
          <a:p>
            <a:fld id="{7C58C9C6-B847-4FA4-B2B7-3936D483E4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/>
        </p:txBody>
      </p:sp>
      <p:sp>
        <p:nvSpPr>
          <p:cNvPr id="3" name="Заметки 2"/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 noEditPoints="1"/>
          </p:cNvSpPr>
          <p:nvPr>
            <p:ph type="sldNum" sz="quarter" idx="5"/>
          </p:nvPr>
        </p:nvSpPr>
        <p:spPr/>
        <p:txBody>
          <a:bodyPr/>
          <a:lstStyle/>
          <a:p>
            <a:fld id="{7C58C9C6-B847-4FA4-B2B7-3936D483E4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1D1ECD79-9B30-4F9A-A11F-586C3F551A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ED80D676-9AF8-4D2D-987E-8F2077F844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1B022703-2E6F-48A6-871B-DA7443818C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09F2EF1C-6D02-4B3E-B2A9-628C804991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 noEditPoints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AB2FD7E7-F920-4E74-8A0F-0F9F9B53C7D5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5E2D949F-B037-48BB-8954-0DCB212F35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dt="0"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AB2FD7E7-F920-4E74-8A0F-0F9F9B53C7D5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5E2D949F-B037-48BB-8954-0DCB212F35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dt="0"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 noEditPoints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AB2FD7E7-F920-4E74-8A0F-0F9F9B53C7D5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5E2D949F-B037-48BB-8954-0DCB212F35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dt="0"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 noEditPoints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 noEditPoints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AB2FD7E7-F920-4E74-8A0F-0F9F9B53C7D5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5E2D949F-B037-48BB-8954-0DCB212F35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dt="0"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 noEditPoints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 noEditPoints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 noEditPoints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 noEditPoints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AB2FD7E7-F920-4E74-8A0F-0F9F9B53C7D5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5E2D949F-B037-48BB-8954-0DCB212F35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dt="0"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AB2FD7E7-F920-4E74-8A0F-0F9F9B53C7D5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5E2D949F-B037-48BB-8954-0DCB212F35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dt="0"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AB2FD7E7-F920-4E74-8A0F-0F9F9B53C7D5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5E2D949F-B037-48BB-8954-0DCB212F35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dt="0"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 noEditPoints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AB2FD7E7-F920-4E74-8A0F-0F9F9B53C7D5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5E2D949F-B037-48BB-8954-0DCB212F35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dt="0"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 noEditPoints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/>
          </a:p>
        </p:txBody>
      </p:sp>
      <p:sp>
        <p:nvSpPr>
          <p:cNvPr id="4" name="Текст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AB2FD7E7-F920-4E74-8A0F-0F9F9B53C7D5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5E2D949F-B037-48BB-8954-0DCB212F35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dt="0"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 noEditPoints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AB2FD7E7-F920-4E74-8A0F-0F9F9B53C7D5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5E2D949F-B037-48BB-8954-0DCB212F35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dt="0"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 noEditPoints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 noEditPoints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AB2FD7E7-F920-4E74-8A0F-0F9F9B53C7D5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5E2D949F-B037-48BB-8954-0DCB212F35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dt="0" sldNum="0" hdr="0" ftr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 noEditPoints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FD7E7-F920-4E74-8A0F-0F9F9B53C7D5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2D949F-B037-48BB-8954-0DCB212F350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vk.com/toru_official?trackcode=18162328xoLAvHdZDDEMDOaRufcOdUO3UjW-njXy8J72hZJubDNt4xQ30FBhSBsE_Z6K-QVGca1iO7yGNu7qnuePzRoNUQ" TargetMode="External"/><Relationship Id="rId10" Type="http://schemas.openxmlformats.org/officeDocument/2006/relationships/hyperlink" Target="https://vk.com/shimurakidd?trackcode=06ccbf56MQg8zy8BFcLHmNhS-dWMJ4b0W4pNrVNehKTALloEKXqaad9VvD52u9CQw13K24cUtO5rhE-1UEKepNEkBXBIGA" TargetMode="External"/><Relationship Id="rId11" Type="http://schemas.openxmlformats.org/officeDocument/2006/relationships/hyperlink" Target="https://vk.com/svvals?trackcode=d11ae394lR7Xd4K18W5XeIt4Su8wWxSOTr33otTHhCK4bqFAopg-fzjWYYOfF0BwkHd54TtoJpR-s_W619ueIqlk_jTD-g" TargetMode="External"/><Relationship Id="rId12" Type="http://schemas.openxmlformats.org/officeDocument/2006/relationships/hyperlink" Target="https://vk.com/illuzeon?trackcode=20b58fa9VbdhjMrBBawfVIyeQ6uGdqYXjaubrKs1YC7uu6Bvsyr-1rwQVsNj1Qhcl5FwpY1FlA29pZm0qCl6Lv-x_xvSSA" TargetMode="External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2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7" Type="http://schemas.openxmlformats.org/officeDocument/2006/relationships/image" Target="../media/image7.jpeg"/><Relationship Id="rId8" Type="http://schemas.openxmlformats.org/officeDocument/2006/relationships/hyperlink" Target="https://vk.com/svsfera?trackcode=fa59a7f1NWHQFwAWvLOMwZIZY4GKdiRASg0njj9pHUGjHSnynBSeAFOW5xzeypvJiRZQj4FFFlp6AyWWPHUHQbIXdob9dg" TargetMode="External"/><Relationship Id="rId9" Type="http://schemas.openxmlformats.org/officeDocument/2006/relationships/hyperlink" Target="https://vk.com/zvstclub?trackcode=189fbc7aiubADyRRvmA2u6Ptx2gcF0-5C6rzpPjgRCHircUfd4MhhyfwymfaGSGzuOL0ZhckfaM7pPG8-_xeIfOnmmsW4Q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video" Target="../media/media1.mp4"/><Relationship Id="rId2" Type="http://schemas.microsoft.com/office/2007/relationships/media" Target="../media/media1.mp4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vk.com/video/@svteamba6y/all/popular?z=video-133627566_456239037%2Fclub133627566" TargetMode="External"/><Relationship Id="rId2" Type="http://schemas.openxmlformats.org/officeDocument/2006/relationships/hyperlink" Target="https://vk.com/video/@svteamba6y/all/popular?z=video-202765115_456239046%2Fclub133627566" TargetMode="External"/><Relationship Id="rId3" Type="http://schemas.openxmlformats.org/officeDocument/2006/relationships/video" Target="../media/media1.mp4"/><Relationship Id="rId4" Type="http://schemas.microsoft.com/office/2007/relationships/media" Target="../media/media1.mp4"/><Relationship Id="rId5" Type="http://schemas.openxmlformats.org/officeDocument/2006/relationships/image" Target="../media/image8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bm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bm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vk.com/svsvls" TargetMode="External"/><Relationship Id="rId2" Type="http://schemas.openxmlformats.org/officeDocument/2006/relationships/hyperlink" Target="https://vk.com/sksynt" TargetMode="External"/><Relationship Id="rId3" Type="http://schemas.openxmlformats.org/officeDocument/2006/relationships/hyperlink" Target="https://vk.com/pasharasputin" TargetMode="External"/><Relationship Id="rId4" Type="http://schemas.openxmlformats.org/officeDocument/2006/relationships/hyperlink" Target="https://vk.com/shlfey" TargetMode="External"/><Relationship Id="rId5" Type="http://schemas.openxmlformats.org/officeDocument/2006/relationships/hyperlink" Target="https://vk.com/toru_official" TargetMode="External"/><Relationship Id="rId6" Type="http://schemas.openxmlformats.org/officeDocument/2006/relationships/hyperlink" Target="https://vk.com/shimurakidd" TargetMode="External"/><Relationship Id="rId7" Type="http://schemas.openxmlformats.org/officeDocument/2006/relationships/hyperlink" Target="https://vk.com/toruwav" TargetMode="External"/><Relationship Id="rId8" Type="http://schemas.openxmlformats.org/officeDocument/2006/relationships/hyperlink" Target="https://vk.com/svteamba6y" TargetMode="External"/><Relationship Id="rId9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4" name="Rectangle 103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/>
          <a:srcRect r="3" b="3"/>
          <a:stretch/>
        </p:blipFill>
        <p:spPr bwMode="auto">
          <a:xfrm>
            <a:off x="631840" y="598720"/>
            <a:ext cx="5178249" cy="5178249"/>
          </a:xfrm>
          <a:prstGeom prst="rect">
            <a:avLst/>
          </a:prstGeom>
          <a:noFill/>
        </p:spPr>
      </p:pic>
      <p:sp>
        <p:nvSpPr>
          <p:cNvPr id="1043" name="Freeform: Shape 104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4520513" y="6258756"/>
            <a:ext cx="1565940" cy="599245"/>
          </a:xfrm>
          <a:custGeom>
            <a:avLst/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Заголовок 1"/>
          <p:cNvSpPr>
            <a:spLocks noGrp="1" noEditPoints="1"/>
          </p:cNvSpPr>
          <p:nvPr>
            <p:ph type="ctrTitle"/>
          </p:nvPr>
        </p:nvSpPr>
        <p:spPr>
          <a:xfrm>
            <a:off x="6194716" y="739978"/>
            <a:ext cx="5334930" cy="3004145"/>
          </a:xfrm>
        </p:spPr>
        <p:txBody>
          <a:bodyPr>
            <a:normAutofit/>
          </a:bodyPr>
          <a:lstStyle/>
          <a:p>
            <a:r>
              <a:rPr lang="en-US" sz="8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SV TEAM</a:t>
            </a:r>
            <a:endParaRPr lang="ru-RU" sz="8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 noEditPoints="1"/>
          </p:cNvSpPr>
          <p:nvPr>
            <p:ph type="subTitle" idx="1"/>
          </p:nvPr>
        </p:nvSpPr>
        <p:spPr>
          <a:xfrm>
            <a:off x="6194715" y="3836197"/>
            <a:ext cx="5334931" cy="2189214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Музыкальное объединение</a:t>
            </a:r>
          </a:p>
        </p:txBody>
      </p:sp>
      <p:sp>
        <p:nvSpPr>
          <p:cNvPr id="1033" name="Freeform: Shape 103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530529" y="1"/>
            <a:ext cx="1155142" cy="591009"/>
          </a:xfrm>
          <a:custGeom>
            <a:avLst/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lnTo>
                  <a:pt x="135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5" name="Freeform: Shape 103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4349052" y="0"/>
            <a:ext cx="1737401" cy="959536"/>
          </a:xfrm>
          <a:custGeom>
            <a:avLst/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37" name="Freeform: Shape 103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0" y="2916245"/>
            <a:ext cx="159741" cy="552996"/>
          </a:xfrm>
          <a:custGeom>
            <a:avLst/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lnTo>
                  <a:pt x="159741" y="0"/>
                </a:ln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9" name="Freeform: Shape 103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0" y="5835649"/>
            <a:ext cx="1548180" cy="1022351"/>
          </a:xfrm>
          <a:custGeom>
            <a:avLst/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41" name="Freeform: Shape 104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3697761" y="5717906"/>
            <a:ext cx="1771609" cy="1140095"/>
          </a:xfrm>
          <a:custGeom>
            <a:avLst/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ctrTitle"/>
          </p:nvPr>
        </p:nvSpPr>
        <p:spPr>
          <a:xfrm>
            <a:off x="1401526" y="794817"/>
            <a:ext cx="9144000" cy="865239"/>
          </a:xfrm>
        </p:spPr>
        <p:txBody>
          <a:bodyPr>
            <a:noAutofit/>
          </a:bodyPr>
          <a:lstStyle/>
          <a:p>
            <a:r>
              <a:rPr lang="ru-RU" sz="6600" b="1" dirty="0"/>
              <a:t>Наши артисты</a:t>
            </a:r>
          </a:p>
        </p:txBody>
      </p:sp>
      <p:sp>
        <p:nvSpPr>
          <p:cNvPr id="3" name="Подзаголовок 2"/>
          <p:cNvSpPr>
            <a:spLocks noGrp="1" noEditPoints="1"/>
          </p:cNvSpPr>
          <p:nvPr>
            <p:ph type="subTitle" idx="1"/>
          </p:nvPr>
        </p:nvSpPr>
        <p:spPr>
          <a:xfrm>
            <a:off x="440410" y="4108942"/>
            <a:ext cx="1848465" cy="459657"/>
          </a:xfrm>
        </p:spPr>
        <p:txBody>
          <a:bodyPr/>
          <a:lstStyle/>
          <a:p>
            <a:r>
              <a:rPr lang="en-US" b="1" i="0" dirty="0" err="1">
                <a:effectLst/>
                <a:latin typeface="-apple-system"/>
                <a:hlinkClick r:id="rId1"/>
              </a:rPr>
              <a:t>Tōru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434" y="2384194"/>
            <a:ext cx="1594508" cy="1499280"/>
          </a:xfrm>
          <a:prstGeom prst="flowChartConnector">
            <a:avLst/>
          </a:prstGeom>
          <a:noFill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56345" y="2322117"/>
            <a:ext cx="1562785" cy="1562785"/>
          </a:xfrm>
          <a:prstGeom prst="ellipse">
            <a:avLst/>
          </a:prstGeom>
          <a:noFill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92404" y="2213566"/>
            <a:ext cx="1669908" cy="1669908"/>
          </a:xfrm>
          <a:prstGeom prst="ellipse">
            <a:avLst/>
          </a:prstGeom>
          <a:noFill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70813" y="2253609"/>
            <a:ext cx="1638185" cy="1638185"/>
          </a:xfrm>
          <a:prstGeom prst="ellipse">
            <a:avLst/>
          </a:prstGeom>
          <a:noFill/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065747" y="2240929"/>
            <a:ext cx="1669908" cy="1669908"/>
          </a:xfrm>
          <a:prstGeom prst="ellipse">
            <a:avLst/>
          </a:prstGeom>
          <a:noFill/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75879" y="2284418"/>
            <a:ext cx="1638185" cy="1638185"/>
          </a:xfrm>
          <a:prstGeom prst="ellipse">
            <a:avLst/>
          </a:prstGeom>
          <a:noFill/>
        </p:spPr>
      </p:pic>
      <p:sp>
        <p:nvSpPr>
          <p:cNvPr id="5" name="Подзаголовок 2"/>
          <p:cNvSpPr txBox="1"/>
          <p:nvPr/>
        </p:nvSpPr>
        <p:spPr>
          <a:xfrm>
            <a:off x="9835756" y="4151045"/>
            <a:ext cx="2178273" cy="72321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 panose="020B0604020202020204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i="0" u="sng" dirty="0">
                <a:effectLst/>
                <a:latin typeface="-apple-system"/>
                <a:hlinkClick r:id="rId8"/>
              </a:rPr>
              <a:t>лежать в сфере</a:t>
            </a:r>
            <a:endParaRPr lang="ru-RU" dirty="0"/>
          </a:p>
        </p:txBody>
      </p:sp>
      <p:sp>
        <p:nvSpPr>
          <p:cNvPr id="6" name="Подзаголовок 2"/>
          <p:cNvSpPr txBox="1"/>
          <p:nvPr/>
        </p:nvSpPr>
        <p:spPr>
          <a:xfrm>
            <a:off x="7976468" y="4151045"/>
            <a:ext cx="1848465" cy="4596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 panose="020B0604020202020204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i="0" u="none" strike="noStrike" dirty="0">
                <a:effectLst/>
                <a:latin typeface="-apple-system"/>
                <a:hlinkClick r:id="rId9"/>
              </a:rPr>
              <a:t>зависть</a:t>
            </a:r>
            <a:endParaRPr lang="ru-RU" dirty="0"/>
          </a:p>
        </p:txBody>
      </p:sp>
      <p:sp>
        <p:nvSpPr>
          <p:cNvPr id="7" name="Подзаголовок 2"/>
          <p:cNvSpPr txBox="1"/>
          <p:nvPr/>
        </p:nvSpPr>
        <p:spPr>
          <a:xfrm>
            <a:off x="2275804" y="4151045"/>
            <a:ext cx="1848465" cy="4596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 panose="020B0604020202020204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i="0" dirty="0" err="1">
                <a:effectLst/>
                <a:latin typeface="-apple-system"/>
                <a:hlinkClick r:id="rId10"/>
              </a:rPr>
              <a:t>shimurakidd</a:t>
            </a:r>
            <a:endParaRPr lang="ru-RU" dirty="0"/>
          </a:p>
        </p:txBody>
      </p:sp>
      <p:sp>
        <p:nvSpPr>
          <p:cNvPr id="8" name="Подзаголовок 2"/>
          <p:cNvSpPr txBox="1"/>
          <p:nvPr/>
        </p:nvSpPr>
        <p:spPr>
          <a:xfrm>
            <a:off x="3959761" y="4130459"/>
            <a:ext cx="2178274" cy="72321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 panose="020B0604020202020204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i="0" u="sng" dirty="0">
                <a:effectLst/>
                <a:latin typeface="-apple-system"/>
                <a:hlinkClick r:id="rId11"/>
              </a:rPr>
              <a:t>северный вальс</a:t>
            </a:r>
            <a:endParaRPr lang="ru-RU" dirty="0"/>
          </a:p>
        </p:txBody>
      </p:sp>
      <p:sp>
        <p:nvSpPr>
          <p:cNvPr id="9" name="Подзаголовок 2"/>
          <p:cNvSpPr txBox="1"/>
          <p:nvPr/>
        </p:nvSpPr>
        <p:spPr>
          <a:xfrm>
            <a:off x="5973526" y="4153629"/>
            <a:ext cx="1848465" cy="4596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 panose="020B0604020202020204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i="0" u="sng" dirty="0">
                <a:effectLst/>
                <a:latin typeface="-apple-system"/>
                <a:hlinkClick r:id="rId12"/>
              </a:rPr>
              <a:t>ILLUZEON</a:t>
            </a:r>
            <a:endParaRPr lang="ru-RU" dirty="0"/>
          </a:p>
        </p:txBody>
      </p:sp>
      <p:sp>
        <p:nvSpPr>
          <p:cNvPr id="10" name="Подзаголовок 2"/>
          <p:cNvSpPr txBox="1"/>
          <p:nvPr/>
        </p:nvSpPr>
        <p:spPr>
          <a:xfrm>
            <a:off x="275731" y="6114434"/>
            <a:ext cx="11738298" cy="4596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 panose="020B0604020202020204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А также: Йот, </a:t>
            </a:r>
            <a:r>
              <a:rPr lang="en-US" sz="20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serene smile</a:t>
            </a:r>
            <a:r>
              <a:rPr lang="ru-RU" sz="20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, </a:t>
            </a:r>
            <a:r>
              <a:rPr lang="en-US" sz="2000" b="1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xSunRiseo</a:t>
            </a:r>
            <a:r>
              <a:rPr lang="ru-RU" sz="20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, </a:t>
            </a:r>
            <a:r>
              <a:rPr lang="en-US" sz="2000" b="1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sksynt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shlfey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KIRASHIN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Реквием,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Kidd The K</a:t>
            </a:r>
            <a:endParaRPr lang="en-US" sz="2000" b="1" i="0" dirty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5653438" cy="6858000"/>
          </a:xfrm>
          <a:custGeom>
            <a:avLst/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 noEditPoints="1"/>
          </p:cNvSpPr>
          <p:nvPr>
            <p:ph type="ctrTitle"/>
          </p:nvPr>
        </p:nvSpPr>
        <p:spPr>
          <a:xfrm>
            <a:off x="838200" y="609600"/>
            <a:ext cx="3739341" cy="133083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Наши релизы</a:t>
            </a:r>
          </a:p>
        </p:txBody>
      </p:sp>
      <p:sp>
        <p:nvSpPr>
          <p:cNvPr id="3" name="Подзаголовок 2"/>
          <p:cNvSpPr>
            <a:spLocks noGrp="1" noEditPoints="1"/>
          </p:cNvSpPr>
          <p:nvPr>
            <p:ph type="subTitle" idx="1"/>
          </p:nvPr>
        </p:nvSpPr>
        <p:spPr>
          <a:xfrm>
            <a:off x="696830" y="2194102"/>
            <a:ext cx="3592538" cy="3908586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sz="2000" i="1" dirty="0" err="1"/>
              <a:t>На</a:t>
            </a:r>
            <a:r>
              <a:rPr lang="en-US" sz="2000" i="1" dirty="0"/>
              <a:t> </a:t>
            </a:r>
            <a:r>
              <a:rPr lang="en-US" sz="2000" i="1" dirty="0" err="1"/>
              <a:t>нашем</a:t>
            </a:r>
            <a:r>
              <a:rPr lang="en-US" sz="2000" i="1" dirty="0"/>
              <a:t> </a:t>
            </a:r>
            <a:r>
              <a:rPr lang="en-US" sz="2000" i="1" dirty="0" err="1"/>
              <a:t>лейбле</a:t>
            </a:r>
            <a:r>
              <a:rPr lang="en-US" sz="2000" i="1" dirty="0"/>
              <a:t> </a:t>
            </a:r>
            <a:r>
              <a:rPr lang="en-US" sz="2000" i="1" dirty="0" err="1"/>
              <a:t>уже</a:t>
            </a:r>
            <a:r>
              <a:rPr lang="en-US" sz="2000" i="1" dirty="0"/>
              <a:t> </a:t>
            </a:r>
            <a:r>
              <a:rPr lang="en-US" sz="2000" i="1" dirty="0" err="1"/>
              <a:t>издано</a:t>
            </a:r>
            <a:r>
              <a:rPr lang="en-US" sz="2000" i="1" dirty="0"/>
              <a:t>: </a:t>
            </a:r>
          </a:p>
          <a:p>
            <a:pPr marL="342900" indent="-228600" algn="l">
              <a:buFont typeface="Arial" pitchFamily="34" charset="0" panose="020B0604020202020204"/>
              <a:buChar char="•"/>
            </a:pPr>
            <a:r>
              <a:rPr lang="en-US" sz="2000" dirty="0"/>
              <a:t>9 </a:t>
            </a:r>
            <a:r>
              <a:rPr lang="en-US" sz="2000" dirty="0" err="1"/>
              <a:t>альбомов</a:t>
            </a:r>
            <a:endParaRPr lang="en-US" sz="2000" dirty="0"/>
          </a:p>
          <a:p>
            <a:pPr marL="342900" indent="-228600" algn="l">
              <a:buFont typeface="Arial" pitchFamily="34" charset="0" panose="020B0604020202020204"/>
              <a:buChar char="•"/>
            </a:pPr>
            <a:r>
              <a:rPr lang="en-US" sz="2000" dirty="0"/>
              <a:t>13 </a:t>
            </a:r>
            <a:r>
              <a:rPr lang="en-US" sz="2000" dirty="0" err="1"/>
              <a:t>синглов</a:t>
            </a:r>
            <a:endParaRPr lang="en-US" sz="2000" dirty="0"/>
          </a:p>
          <a:p>
            <a:pPr marL="342900" indent="-228600" algn="l">
              <a:buFont typeface="Arial" pitchFamily="34" charset="0" panose="020B0604020202020204"/>
              <a:buChar char="•"/>
            </a:pPr>
            <a:r>
              <a:rPr lang="en-US" sz="2000" dirty="0"/>
              <a:t>В </a:t>
            </a:r>
            <a:r>
              <a:rPr lang="en-US" sz="2000" dirty="0" err="1"/>
              <a:t>общем</a:t>
            </a:r>
            <a:r>
              <a:rPr lang="en-US" sz="2000" dirty="0"/>
              <a:t> 96 </a:t>
            </a:r>
            <a:r>
              <a:rPr lang="en-US" sz="2000" dirty="0" err="1"/>
              <a:t>треков</a:t>
            </a:r>
            <a:endParaRPr lang="en-US" sz="2000" dirty="0"/>
          </a:p>
          <a:p>
            <a:pPr marL="342900" indent="-228600" algn="l">
              <a:buFont typeface="Arial" pitchFamily="34" charset="0" panose="020B0604020202020204"/>
              <a:buChar char="•"/>
            </a:pPr>
            <a:r>
              <a:rPr lang="en-US" sz="2000" dirty="0" err="1"/>
              <a:t>Почти</a:t>
            </a:r>
            <a:r>
              <a:rPr lang="en-US" sz="2000" dirty="0"/>
              <a:t> 20 </a:t>
            </a:r>
            <a:r>
              <a:rPr lang="en-US" sz="2000" dirty="0" err="1"/>
              <a:t>тизеров</a:t>
            </a:r>
            <a:r>
              <a:rPr lang="en-US" sz="2000" dirty="0"/>
              <a:t> </a:t>
            </a:r>
            <a:r>
              <a:rPr lang="en-US" sz="2000" dirty="0" err="1"/>
              <a:t>треков</a:t>
            </a:r>
            <a:endParaRPr lang="en-US" sz="2000" dirty="0"/>
          </a:p>
          <a:p>
            <a:pPr marL="342900" indent="-228600" algn="l">
              <a:buFont typeface="Arial" pitchFamily="34" charset="0" panose="020B0604020202020204"/>
              <a:buChar char="•"/>
            </a:pPr>
            <a:r>
              <a:rPr lang="en-US" sz="2000" dirty="0"/>
              <a:t>1 </a:t>
            </a:r>
            <a:r>
              <a:rPr lang="en-US" sz="2000" dirty="0" err="1"/>
              <a:t>лирик-видео</a:t>
            </a:r>
            <a:endParaRPr lang="en-US" sz="2000" dirty="0"/>
          </a:p>
        </p:txBody>
      </p:sp>
      <p:pic>
        <p:nvPicPr>
          <p:cNvPr id="6" name="20240918-1304-43.0526381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rcRect/>
          <a:stretch>
            <a:fillRect/>
          </a:stretch>
        </p:blipFill>
        <p:spPr>
          <a:xfrm>
            <a:off x="5550883" y="661916"/>
            <a:ext cx="5944288" cy="55579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3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2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5653438" cy="6858000"/>
          </a:xfrm>
          <a:custGeom>
            <a:avLst/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838200" y="609600"/>
            <a:ext cx="3739341" cy="1330839"/>
          </a:xfrm>
        </p:spPr>
        <p:txBody>
          <a:bodyPr>
            <a:normAutofit/>
          </a:bodyPr>
          <a:lstStyle/>
          <a:p>
            <a:r>
              <a:rPr lang="ru-RU" sz="3700"/>
              <a:t>Наши визуальные возможности</a:t>
            </a:r>
          </a:p>
        </p:txBody>
      </p:sp>
      <p:sp>
        <p:nvSpPr>
          <p:cNvPr id="3" name="Объект 2"/>
          <p:cNvSpPr>
            <a:spLocks noGrp="1" noEditPoints="1"/>
          </p:cNvSpPr>
          <p:nvPr>
            <p:ph idx="1"/>
          </p:nvPr>
        </p:nvSpPr>
        <p:spPr>
          <a:xfrm>
            <a:off x="862366" y="2194102"/>
            <a:ext cx="3427001" cy="3908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hlinkClick r:id="rId1"/>
              </a:rPr>
              <a:t>https://vk.com/video/@svteamba6y/all/popular?z=video-133627566_456239037%2Fclub133627566</a:t>
            </a:r>
            <a:endParaRPr lang="ru-RU" sz="2000" dirty="0"/>
          </a:p>
          <a:p>
            <a:pPr marL="0" indent="0">
              <a:buNone/>
            </a:pPr>
            <a:r>
              <a:rPr lang="en-US" sz="2000" dirty="0">
                <a:hlinkClick r:id="rId2"/>
              </a:rPr>
              <a:t>https://vk.com/video/@svteamba6y/all/popular?z=video-202765115_456239046%2Fclub133627566</a:t>
            </a:r>
            <a:endParaRPr lang="ru-RU" sz="2000" dirty="0"/>
          </a:p>
          <a:p>
            <a:pPr marL="0" indent="0">
              <a:buNone/>
            </a:pPr>
            <a:endParaRPr lang="ru-RU" sz="2000" dirty="0"/>
          </a:p>
        </p:txBody>
      </p:sp>
      <p:pic>
        <p:nvPicPr>
          <p:cNvPr id="10" name="20240918-1304-43.0526381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rcRect/>
          <a:stretch>
            <a:fillRect/>
          </a:stretch>
        </p:blipFill>
        <p:spPr>
          <a:xfrm>
            <a:off x="5550883" y="661916"/>
            <a:ext cx="5944288" cy="55579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3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ctrTitle"/>
          </p:nvPr>
        </p:nvSpPr>
        <p:spPr>
          <a:xfrm>
            <a:off x="1524000" y="331992"/>
            <a:ext cx="9144000" cy="1268208"/>
          </a:xfrm>
        </p:spPr>
        <p:txBody>
          <a:bodyPr>
            <a:normAutofit/>
          </a:bodyPr>
          <a:lstStyle/>
          <a:p>
            <a:r>
              <a:rPr lang="ru-RU" dirty="0">
                <a:latin typeface="+mn-lt"/>
              </a:rPr>
              <a:t>Аналитика </a:t>
            </a:r>
            <a:r>
              <a:rPr lang="en-US" i="0" dirty="0" err="1">
                <a:effectLst/>
                <a:latin typeface="+mn-lt"/>
              </a:rPr>
              <a:t>Tōru</a:t>
            </a:r>
            <a:endParaRPr lang="ru-RU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 noEditPoints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383458" y="1807114"/>
            <a:ext cx="11425084" cy="44889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B2B                                                                   B2C</a:t>
            </a: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sz="half" idx="1"/>
          </p:nvPr>
        </p:nvSpPr>
        <p:spPr>
          <a:xfrm>
            <a:off x="838200" y="1340897"/>
            <a:ext cx="5181600" cy="4351338"/>
          </a:xfrm>
        </p:spPr>
        <p:txBody>
          <a:bodyPr/>
          <a:lstStyle/>
          <a:p/>
          <a:p>
            <a:r>
              <a:t>Строить долгосрочные партнерские отношения с компаниями и организациями, для которых музыка является важной составляющей их контента.</a:t>
            </a:r>
          </a:p>
          <a:p>
            <a:r>
              <a:t>Разработка кастомизированных решений и предложений для различных типов бизнеса.</a:t>
            </a:r>
          </a:p>
          <a:p/>
        </p:txBody>
      </p:sp>
      <p:sp>
        <p:nvSpPr>
          <p:cNvPr id="4" name="Заполнитель контента 3"/>
          <p:cNvSpPr>
            <a:spLocks noGrp="1" noEditPoints="1"/>
          </p:cNvSpPr>
          <p:nvPr>
            <p:ph sz="half" idx="2"/>
          </p:nvPr>
        </p:nvSpPr>
        <p:spPr/>
        <p:txBody>
          <a:bodyPr/>
          <a:lstStyle/>
          <a:p>
            <a:r>
              <a:t>Прямое взаимодействие с конечным потребителем через цифровые каналы, социальные сети, платформы для стриминга.</a:t>
            </a:r>
          </a:p>
          <a:p>
            <a:r>
              <a:t>Создание сообщества поклонников, фан-клубов, создание контента, который укрепляет лояльность аудитории.</a:t>
            </a:r>
          </a:p>
          <a:p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/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7705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/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471" y="0"/>
            <a:ext cx="1217705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Штат</a:t>
            </a:r>
          </a:p>
        </p:txBody>
      </p:sp>
      <p:sp>
        <p:nvSpPr>
          <p:cNvPr id="3" name="Объект 2"/>
          <p:cNvSpPr>
            <a:spLocks noGrp="1" noEditPoints="1"/>
          </p:cNvSpPr>
          <p:nvPr>
            <p:ph idx="1"/>
          </p:nvPr>
        </p:nvSpPr>
        <p:spPr>
          <a:xfrm>
            <a:off x="838199" y="1484671"/>
            <a:ext cx="10515599" cy="469229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Монтаж, 3Д, фото обработка, обложки с нуля – </a:t>
            </a:r>
            <a:r>
              <a:rPr lang="en-US" dirty="0">
                <a:hlinkClick r:id="rId1"/>
              </a:rPr>
              <a:t>https://vk.com/svsvls</a:t>
            </a: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dirty="0"/>
              <a:t>Фото - </a:t>
            </a:r>
            <a:r>
              <a:rPr lang="en-US" dirty="0">
                <a:hlinkClick r:id="rId2"/>
              </a:rPr>
              <a:t>https://vk.com/sksynt</a:t>
            </a: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dirty="0"/>
              <a:t>          - </a:t>
            </a:r>
            <a:r>
              <a:rPr lang="en-US" dirty="0">
                <a:hlinkClick r:id="rId3"/>
              </a:rPr>
              <a:t>https://vk.com/pasharasputin</a:t>
            </a: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dirty="0"/>
              <a:t>          - </a:t>
            </a:r>
            <a:r>
              <a:rPr lang="en-US" dirty="0">
                <a:hlinkClick r:id="rId4"/>
              </a:rPr>
              <a:t>https://vk.com/shlfey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Саунд дизайн, аранжировки - </a:t>
            </a:r>
            <a:r>
              <a:rPr lang="en-US" dirty="0">
                <a:hlinkClick r:id="rId5"/>
              </a:rPr>
              <a:t>https://vk.com/toru_official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Биты - </a:t>
            </a:r>
            <a:r>
              <a:rPr lang="en-US" dirty="0">
                <a:hlinkClick r:id="rId6"/>
              </a:rPr>
              <a:t>https://vk.com/shimurakidd</a:t>
            </a:r>
            <a:r>
              <a:rPr lang="ru-RU" dirty="0"/>
              <a:t>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Менеджер лейбла: </a:t>
            </a:r>
            <a:r>
              <a:rPr lang="en-US" dirty="0">
                <a:hlinkClick r:id="rId7"/>
              </a:rPr>
              <a:t>https://vk.com/toruwav</a:t>
            </a: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dirty="0"/>
              <a:t>Менеджер команды: </a:t>
            </a:r>
            <a:r>
              <a:rPr lang="en-US" dirty="0">
                <a:hlinkClick r:id="rId2"/>
              </a:rPr>
              <a:t>https://vk.com/sksynt</a:t>
            </a:r>
            <a:r>
              <a:rPr lang="ru-RU" dirty="0"/>
              <a:t> </a:t>
            </a:r>
            <a:endParaRPr lang="en-US" dirty="0"/>
          </a:p>
          <a:p>
            <a:pPr marL="0" indent="0">
              <a:buNone/>
            </a:pPr>
            <a:r>
              <a:rPr lang="ru-RU" dirty="0"/>
              <a:t>Группа в </a:t>
            </a:r>
            <a:r>
              <a:rPr lang="en-US" dirty="0"/>
              <a:t>VK</a:t>
            </a:r>
            <a:r>
              <a:rPr lang="ru-RU" dirty="0"/>
              <a:t>: </a:t>
            </a:r>
            <a:r>
              <a:rPr lang="en-US" dirty="0">
                <a:hlinkClick r:id="rId8"/>
              </a:rPr>
              <a:t>https://vk.com/svteamba6y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ctrTitle"/>
          </p:nvPr>
        </p:nvSpPr>
        <p:spPr>
          <a:xfrm>
            <a:off x="1524000" y="876557"/>
            <a:ext cx="9144000" cy="735934"/>
          </a:xfrm>
        </p:spPr>
        <p:txBody>
          <a:bodyPr>
            <a:normAutofit fontScale="90000"/>
          </a:bodyPr>
          <a:lstStyle/>
          <a:p>
            <a:r>
              <a:rPr lang="ru-RU" dirty="0"/>
              <a:t>Цели на 2025 год</a:t>
            </a:r>
          </a:p>
        </p:txBody>
      </p:sp>
      <p:sp>
        <p:nvSpPr>
          <p:cNvPr id="3" name="Подзаголовок 2"/>
          <p:cNvSpPr>
            <a:spLocks noGrp="1" noEditPoints="1"/>
          </p:cNvSpPr>
          <p:nvPr>
            <p:ph type="subTitle" idx="1"/>
          </p:nvPr>
        </p:nvSpPr>
        <p:spPr>
          <a:xfrm>
            <a:off x="1524000" y="1976284"/>
            <a:ext cx="9144000" cy="2084438"/>
          </a:xfrm>
        </p:spPr>
        <p:txBody>
          <a:bodyPr>
            <a:normAutofit fontScale="92500" lnSpcReduction="20000"/>
          </a:bodyPr>
          <a:lstStyle/>
          <a:p>
            <a:pPr marL="342900" indent="-342900" algn="l">
              <a:buFont typeface="Arial" pitchFamily="34" charset="0" panose="020B0604020202020204"/>
              <a:buChar char="•"/>
            </a:pPr>
            <a:r>
              <a:rPr lang="ru-RU" dirty="0"/>
              <a:t>Создать полноценную рекламную стратегию</a:t>
            </a:r>
          </a:p>
          <a:p>
            <a:pPr marL="342900" indent="-342900" algn="l">
              <a:buFont typeface="Arial" pitchFamily="34" charset="0" panose="020B0604020202020204"/>
              <a:buChar char="•"/>
            </a:pPr>
            <a:r>
              <a:rPr lang="ru-RU" dirty="0"/>
              <a:t>Выпустить больше сопутствующего визуального материала</a:t>
            </a:r>
          </a:p>
          <a:p>
            <a:pPr marL="342900" indent="-342900" algn="l">
              <a:buFont typeface="Arial" pitchFamily="34" charset="0" panose="020B0604020202020204"/>
              <a:buChar char="•"/>
            </a:pPr>
            <a:r>
              <a:rPr lang="ru-RU" dirty="0"/>
              <a:t>Выпустить больше 50 треков</a:t>
            </a:r>
          </a:p>
          <a:p>
            <a:pPr marL="342900" indent="-342900" algn="l">
              <a:buFont typeface="Arial" pitchFamily="34" charset="0" panose="020B0604020202020204"/>
              <a:buChar char="•"/>
            </a:pPr>
            <a:r>
              <a:rPr lang="ru-RU" dirty="0"/>
              <a:t>Запустить полноценное сотрудничество с более популярными артистами</a:t>
            </a:r>
          </a:p>
          <a:p>
            <a:pPr marL="342900" indent="-342900" algn="l">
              <a:buFont typeface="Arial" pitchFamily="34" charset="0" panose="020B0604020202020204"/>
              <a:buChar char="•"/>
            </a:pPr>
            <a:r>
              <a:rPr lang="ru-RU" dirty="0"/>
              <a:t>Выйти на сотрудничество с </a:t>
            </a:r>
            <a:r>
              <a:rPr lang="en-US" dirty="0"/>
              <a:t>VK/</a:t>
            </a:r>
            <a:r>
              <a:rPr lang="ru-RU" dirty="0"/>
              <a:t>Яндекс</a:t>
            </a:r>
          </a:p>
          <a:p>
            <a:pPr algn="l"/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230</Words>
  <Application>Microsoft Office PowerPoint</Application>
  <PresentationFormat>Широкоэкранный</PresentationFormat>
  <Paragraphs>45</Paragraphs>
  <Slides>7</Slides>
  <Notes>2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-apple-system</vt:lpstr>
      <vt:lpstr>Arial</vt:lpstr>
      <vt:lpstr>Calibri</vt:lpstr>
      <vt:lpstr>Calibri Light</vt:lpstr>
      <vt:lpstr>Тема Office</vt:lpstr>
      <vt:lpstr>SV TEAM</vt:lpstr>
      <vt:lpstr>Наши артисты</vt:lpstr>
      <vt:lpstr>Наши релизы</vt:lpstr>
      <vt:lpstr>Наши визуальные возможности</vt:lpstr>
      <vt:lpstr>Аналитика Tōru</vt:lpstr>
      <vt:lpstr>Штат</vt:lpstr>
      <vt:lpstr>Цели на 2025 год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 TEAM</dc:title>
  <dc:creator>Ростислав Добош</dc:creator>
  <cp:lastModifiedBy>Sophe</cp:lastModifiedBy>
  <cp:revision>6</cp:revision>
  <dcterms:created xsi:type="dcterms:W3CDTF">2024-09-18T12:57:42Z</dcterms:created>
  <dcterms:modified xsi:type="dcterms:W3CDTF">2024-11-09T12:12:57Z</dcterms:modified>
</cp:coreProperties>
</file>