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71" r:id="rId8"/>
    <p:sldId id="267" r:id="rId9"/>
    <p:sldId id="263" r:id="rId10"/>
    <p:sldId id="270" r:id="rId11"/>
    <p:sldId id="273" r:id="rId12"/>
    <p:sldId id="268" r:id="rId13"/>
    <p:sldId id="265" r:id="rId14"/>
    <p:sldId id="266" r:id="rId15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738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ww\Downloads\Telegram%20Desktop\&#1060;&#1080;&#1085;%20&#1084;&#1086;&#1076;&#1077;&#1083;&#1100;_29%20(3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latin typeface="Inter Tight" pitchFamily="2" charset="0"/>
                <a:ea typeface="Inter Tight" pitchFamily="2" charset="0"/>
                <a:cs typeface="Inter Tight" pitchFamily="2" charset="0"/>
              </a:rPr>
              <a:t>Выручка</a:t>
            </a:r>
          </a:p>
        </c:rich>
      </c:tx>
      <c:layout>
        <c:manualLayout>
          <c:xMode val="edge"/>
          <c:yMode val="edge"/>
          <c:x val="0.15277630987641272"/>
          <c:y val="6.74895013123359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39-45EB-98FF-12E623158D76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39-45EB-98FF-12E623158D76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39-45EB-98FF-12E623158D76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39-45EB-98FF-12E623158D76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200000</c:v>
                </c:pt>
                <c:pt idx="1">
                  <c:v>750000</c:v>
                </c:pt>
                <c:pt idx="2">
                  <c:v>1125000</c:v>
                </c:pt>
                <c:pt idx="3">
                  <c:v>1125000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9-4269-8F32-F14ADD6BE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6805877769349216"/>
          <c:w val="0.32453251279795176"/>
          <c:h val="0.118833970634743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800" b="0" dirty="0">
                <a:latin typeface="Inter Tight" pitchFamily="2" charset="0"/>
                <a:ea typeface="Inter Tight" pitchFamily="2" charset="0"/>
                <a:cs typeface="Inter Tight" pitchFamily="2" charset="0"/>
              </a:rPr>
              <a:t>Динамика основных показателей на 4 квартала 2025</a:t>
            </a:r>
            <a:r>
              <a:rPr lang="ru-RU" sz="2800" b="0" baseline="0" dirty="0">
                <a:latin typeface="Inter Tight" pitchFamily="2" charset="0"/>
                <a:ea typeface="Inter Tight" pitchFamily="2" charset="0"/>
                <a:cs typeface="Inter Tight" pitchFamily="2" charset="0"/>
              </a:rPr>
              <a:t> года</a:t>
            </a:r>
            <a:endParaRPr lang="ru-RU" sz="2800" b="0" dirty="0">
              <a:latin typeface="Inter Tight" pitchFamily="2" charset="0"/>
              <a:ea typeface="Inter Tight" pitchFamily="2" charset="0"/>
              <a:cs typeface="Inter Tight" pitchFamily="2" charset="0"/>
            </a:endParaRPr>
          </a:p>
        </c:rich>
      </c:tx>
      <c:layout>
        <c:manualLayout>
          <c:xMode val="edge"/>
          <c:yMode val="edge"/>
          <c:x val="0.12221596282592295"/>
          <c:y val="4.934810953026622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430100471170406"/>
          <c:y val="3.0671404344226768E-2"/>
          <c:w val="0.6741302901031998"/>
          <c:h val="0.94097188964597001"/>
        </c:manualLayout>
      </c:layout>
      <c:barChart>
        <c:barDir val="col"/>
        <c:grouping val="clustered"/>
        <c:varyColors val="1"/>
        <c:ser>
          <c:idx val="0"/>
          <c:order val="0"/>
          <c:tx>
            <c:v>Динамика основных показателей Квартал</c:v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1"/>
          <c:val>
            <c:numRef>
              <c:f>Summary!$E$2:$H$2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225-4231-9BA1-4FE860FA7E97}"/>
            </c:ext>
          </c:extLst>
        </c:ser>
        <c:ser>
          <c:idx val="1"/>
          <c:order val="1"/>
          <c:tx>
            <c:v>Выручка руб.</c:v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1"/>
          <c:val>
            <c:numRef>
              <c:f>Summary!$E$3:$H$3</c:f>
              <c:numCache>
                <c:formatCode>#,##0</c:formatCode>
                <c:ptCount val="4"/>
                <c:pt idx="0">
                  <c:v>210000</c:v>
                </c:pt>
                <c:pt idx="1">
                  <c:v>750000</c:v>
                </c:pt>
                <c:pt idx="2">
                  <c:v>1125000</c:v>
                </c:pt>
                <c:pt idx="3">
                  <c:v>1125000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6225-4231-9BA1-4FE860FA7E97}"/>
            </c:ext>
          </c:extLst>
        </c:ser>
        <c:ser>
          <c:idx val="2"/>
          <c:order val="2"/>
          <c:tx>
            <c:v>Расходы руб.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1"/>
          <c:val>
            <c:numRef>
              <c:f>Summary!$E$4:$H$4</c:f>
              <c:numCache>
                <c:formatCode>#,##0</c:formatCode>
                <c:ptCount val="4"/>
                <c:pt idx="0">
                  <c:v>-199356</c:v>
                </c:pt>
                <c:pt idx="1">
                  <c:v>-386700</c:v>
                </c:pt>
                <c:pt idx="2">
                  <c:v>-516800.00000000006</c:v>
                </c:pt>
                <c:pt idx="3">
                  <c:v>-516800.00000000006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6225-4231-9BA1-4FE860FA7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9244663"/>
        <c:axId val="182943825"/>
      </c:barChart>
      <c:lineChart>
        <c:grouping val="standard"/>
        <c:varyColors val="1"/>
        <c:ser>
          <c:idx val="3"/>
          <c:order val="3"/>
          <c:tx>
            <c:v>EBITD руб.</c:v>
          </c:tx>
          <c:spPr>
            <a:ln w="28575" cap="rnd" cmpd="sng" algn="ctr">
              <a:solidFill>
                <a:schemeClr val="accent1">
                  <a:shade val="76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Summary!$E$5:$H$5</c:f>
              <c:numCache>
                <c:formatCode>#,##0</c:formatCode>
                <c:ptCount val="4"/>
                <c:pt idx="0">
                  <c:v>10644.000000000015</c:v>
                </c:pt>
                <c:pt idx="1">
                  <c:v>363300</c:v>
                </c:pt>
                <c:pt idx="2">
                  <c:v>608200</c:v>
                </c:pt>
                <c:pt idx="3">
                  <c:v>608200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25-4231-9BA1-4FE860FA7E97}"/>
            </c:ext>
          </c:extLst>
        </c:ser>
        <c:ser>
          <c:idx val="4"/>
          <c:order val="4"/>
          <c:tx>
            <c:v>Чистая прибыль руб.</c:v>
          </c:tx>
          <c:spPr>
            <a:ln w="28575" cap="rnd" cmpd="sng" algn="ctr">
              <a:solidFill>
                <a:schemeClr val="accent1">
                  <a:shade val="53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Summary!$E$6:$H$6</c:f>
              <c:numCache>
                <c:formatCode>#,##0</c:formatCode>
                <c:ptCount val="4"/>
                <c:pt idx="0">
                  <c:v>-1955.9999999999854</c:v>
                </c:pt>
                <c:pt idx="1">
                  <c:v>46793.333333333343</c:v>
                </c:pt>
                <c:pt idx="2">
                  <c:v>540700</c:v>
                </c:pt>
                <c:pt idx="3">
                  <c:v>540700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25-4231-9BA1-4FE860FA7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9244663"/>
        <c:axId val="182943825"/>
      </c:lineChart>
      <c:catAx>
        <c:axId val="8792446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lvl="0">
              <a:defRPr sz="18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943825"/>
        <c:crosses val="autoZero"/>
        <c:auto val="1"/>
        <c:lblAlgn val="ctr"/>
        <c:lblOffset val="100"/>
        <c:noMultiLvlLbl val="1"/>
      </c:catAx>
      <c:valAx>
        <c:axId val="18294382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7B7B7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lvl="0">
              <a:defRPr sz="20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79244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7372947092800859"/>
          <c:y val="0.21349400507326521"/>
          <c:w val="0.22627052907199144"/>
          <c:h val="0.505925815876788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71E0B1-1EAA-4E8F-9500-F2046D98B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205" y="10517696"/>
            <a:ext cx="4623943" cy="276999"/>
          </a:xfrm>
        </p:spPr>
        <p:txBody>
          <a:bodyPr/>
          <a:lstStyle/>
          <a:p>
            <a:fld id="{A6C43C99-C825-44A4-9405-3F3C9B2575B9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D63F084-D6F1-480B-8AB2-10C0B04F7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5394" y="10517696"/>
            <a:ext cx="6433312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3817DC-F851-4CEB-972C-991128870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474953" y="10517696"/>
            <a:ext cx="4623943" cy="276999"/>
          </a:xfrm>
        </p:spPr>
        <p:txBody>
          <a:bodyPr/>
          <a:lstStyle/>
          <a:p>
            <a:fld id="{599A6FEC-B760-4BD1-9681-492AADE3E7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06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464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29306" y="1350744"/>
            <a:ext cx="11256645" cy="2503170"/>
            <a:chOff x="429306" y="1350744"/>
            <a:chExt cx="11256645" cy="2503170"/>
          </a:xfrm>
        </p:grpSpPr>
        <p:sp>
          <p:nvSpPr>
            <p:cNvPr id="4" name="object 4"/>
            <p:cNvSpPr/>
            <p:nvPr/>
          </p:nvSpPr>
          <p:spPr>
            <a:xfrm>
              <a:off x="429306" y="1350744"/>
              <a:ext cx="11256645" cy="2503170"/>
            </a:xfrm>
            <a:custGeom>
              <a:avLst/>
              <a:gdLst/>
              <a:ahLst/>
              <a:cxnLst/>
              <a:rect l="l" t="t" r="r" b="b"/>
              <a:pathLst>
                <a:path w="11256645" h="2503170">
                  <a:moveTo>
                    <a:pt x="10732657" y="0"/>
                  </a:moveTo>
                  <a:lnTo>
                    <a:pt x="523544" y="0"/>
                  </a:lnTo>
                  <a:lnTo>
                    <a:pt x="475891" y="2139"/>
                  </a:lnTo>
                  <a:lnTo>
                    <a:pt x="429436" y="8435"/>
                  </a:lnTo>
                  <a:lnTo>
                    <a:pt x="384365" y="18701"/>
                  </a:lnTo>
                  <a:lnTo>
                    <a:pt x="340862" y="32754"/>
                  </a:lnTo>
                  <a:lnTo>
                    <a:pt x="299113" y="50408"/>
                  </a:lnTo>
                  <a:lnTo>
                    <a:pt x="259301" y="71479"/>
                  </a:lnTo>
                  <a:lnTo>
                    <a:pt x="221612" y="95781"/>
                  </a:lnTo>
                  <a:lnTo>
                    <a:pt x="186231" y="123131"/>
                  </a:lnTo>
                  <a:lnTo>
                    <a:pt x="153342" y="153342"/>
                  </a:lnTo>
                  <a:lnTo>
                    <a:pt x="123131" y="186231"/>
                  </a:lnTo>
                  <a:lnTo>
                    <a:pt x="95781" y="221612"/>
                  </a:lnTo>
                  <a:lnTo>
                    <a:pt x="71479" y="259301"/>
                  </a:lnTo>
                  <a:lnTo>
                    <a:pt x="50408" y="299113"/>
                  </a:lnTo>
                  <a:lnTo>
                    <a:pt x="32754" y="340862"/>
                  </a:lnTo>
                  <a:lnTo>
                    <a:pt x="18701" y="384365"/>
                  </a:lnTo>
                  <a:lnTo>
                    <a:pt x="8434" y="429436"/>
                  </a:lnTo>
                  <a:lnTo>
                    <a:pt x="2139" y="475891"/>
                  </a:lnTo>
                  <a:lnTo>
                    <a:pt x="0" y="523544"/>
                  </a:lnTo>
                  <a:lnTo>
                    <a:pt x="0" y="1978997"/>
                  </a:lnTo>
                  <a:lnTo>
                    <a:pt x="2139" y="2026650"/>
                  </a:lnTo>
                  <a:lnTo>
                    <a:pt x="8435" y="2073105"/>
                  </a:lnTo>
                  <a:lnTo>
                    <a:pt x="18701" y="2118176"/>
                  </a:lnTo>
                  <a:lnTo>
                    <a:pt x="32754" y="2161678"/>
                  </a:lnTo>
                  <a:lnTo>
                    <a:pt x="50408" y="2203428"/>
                  </a:lnTo>
                  <a:lnTo>
                    <a:pt x="71479" y="2243240"/>
                  </a:lnTo>
                  <a:lnTo>
                    <a:pt x="95781" y="2280929"/>
                  </a:lnTo>
                  <a:lnTo>
                    <a:pt x="123131" y="2316310"/>
                  </a:lnTo>
                  <a:lnTo>
                    <a:pt x="153342" y="2349199"/>
                  </a:lnTo>
                  <a:lnTo>
                    <a:pt x="186231" y="2379410"/>
                  </a:lnTo>
                  <a:lnTo>
                    <a:pt x="221612" y="2406759"/>
                  </a:lnTo>
                  <a:lnTo>
                    <a:pt x="259301" y="2431062"/>
                  </a:lnTo>
                  <a:lnTo>
                    <a:pt x="299113" y="2452133"/>
                  </a:lnTo>
                  <a:lnTo>
                    <a:pt x="340862" y="2469787"/>
                  </a:lnTo>
                  <a:lnTo>
                    <a:pt x="384365" y="2483840"/>
                  </a:lnTo>
                  <a:lnTo>
                    <a:pt x="429436" y="2494106"/>
                  </a:lnTo>
                  <a:lnTo>
                    <a:pt x="475891" y="2500402"/>
                  </a:lnTo>
                  <a:lnTo>
                    <a:pt x="523544" y="2502541"/>
                  </a:lnTo>
                  <a:lnTo>
                    <a:pt x="10732657" y="2502541"/>
                  </a:lnTo>
                  <a:lnTo>
                    <a:pt x="10780310" y="2500402"/>
                  </a:lnTo>
                  <a:lnTo>
                    <a:pt x="10826765" y="2494106"/>
                  </a:lnTo>
                  <a:lnTo>
                    <a:pt x="10871836" y="2483840"/>
                  </a:lnTo>
                  <a:lnTo>
                    <a:pt x="10915339" y="2469787"/>
                  </a:lnTo>
                  <a:lnTo>
                    <a:pt x="10957088" y="2452133"/>
                  </a:lnTo>
                  <a:lnTo>
                    <a:pt x="10996900" y="2431062"/>
                  </a:lnTo>
                  <a:lnTo>
                    <a:pt x="11034589" y="2406759"/>
                  </a:lnTo>
                  <a:lnTo>
                    <a:pt x="11069970" y="2379410"/>
                  </a:lnTo>
                  <a:lnTo>
                    <a:pt x="11102859" y="2349198"/>
                  </a:lnTo>
                  <a:lnTo>
                    <a:pt x="11133070" y="2316310"/>
                  </a:lnTo>
                  <a:lnTo>
                    <a:pt x="11160420" y="2280928"/>
                  </a:lnTo>
                  <a:lnTo>
                    <a:pt x="11184722" y="2243240"/>
                  </a:lnTo>
                  <a:lnTo>
                    <a:pt x="11205793" y="2203428"/>
                  </a:lnTo>
                  <a:lnTo>
                    <a:pt x="11223447" y="2161678"/>
                  </a:lnTo>
                  <a:lnTo>
                    <a:pt x="11237500" y="2118176"/>
                  </a:lnTo>
                  <a:lnTo>
                    <a:pt x="11247766" y="2073105"/>
                  </a:lnTo>
                  <a:lnTo>
                    <a:pt x="11254062" y="2026650"/>
                  </a:lnTo>
                  <a:lnTo>
                    <a:pt x="11256201" y="1978997"/>
                  </a:lnTo>
                  <a:lnTo>
                    <a:pt x="11256201" y="523544"/>
                  </a:lnTo>
                  <a:lnTo>
                    <a:pt x="11254062" y="475891"/>
                  </a:lnTo>
                  <a:lnTo>
                    <a:pt x="11247766" y="429436"/>
                  </a:lnTo>
                  <a:lnTo>
                    <a:pt x="11237500" y="384365"/>
                  </a:lnTo>
                  <a:lnTo>
                    <a:pt x="11223447" y="340862"/>
                  </a:lnTo>
                  <a:lnTo>
                    <a:pt x="11205793" y="299113"/>
                  </a:lnTo>
                  <a:lnTo>
                    <a:pt x="11184722" y="259301"/>
                  </a:lnTo>
                  <a:lnTo>
                    <a:pt x="11160420" y="221612"/>
                  </a:lnTo>
                  <a:lnTo>
                    <a:pt x="11133070" y="186231"/>
                  </a:lnTo>
                  <a:lnTo>
                    <a:pt x="11102859" y="153342"/>
                  </a:lnTo>
                  <a:lnTo>
                    <a:pt x="11069970" y="123131"/>
                  </a:lnTo>
                  <a:lnTo>
                    <a:pt x="11034589" y="95781"/>
                  </a:lnTo>
                  <a:lnTo>
                    <a:pt x="10996900" y="71479"/>
                  </a:lnTo>
                  <a:lnTo>
                    <a:pt x="10957088" y="50408"/>
                  </a:lnTo>
                  <a:lnTo>
                    <a:pt x="10915339" y="32754"/>
                  </a:lnTo>
                  <a:lnTo>
                    <a:pt x="10871836" y="18701"/>
                  </a:lnTo>
                  <a:lnTo>
                    <a:pt x="10826765" y="8434"/>
                  </a:lnTo>
                  <a:lnTo>
                    <a:pt x="10780310" y="2139"/>
                  </a:lnTo>
                  <a:lnTo>
                    <a:pt x="107326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0493" y="1570640"/>
              <a:ext cx="10198735" cy="2073275"/>
            </a:xfrm>
            <a:custGeom>
              <a:avLst/>
              <a:gdLst/>
              <a:ahLst/>
              <a:cxnLst/>
              <a:rect l="l" t="t" r="r" b="b"/>
              <a:pathLst>
                <a:path w="10198735" h="2073275">
                  <a:moveTo>
                    <a:pt x="798449" y="1700657"/>
                  </a:moveTo>
                  <a:lnTo>
                    <a:pt x="696976" y="1700657"/>
                  </a:lnTo>
                  <a:lnTo>
                    <a:pt x="589191" y="1700695"/>
                  </a:lnTo>
                  <a:lnTo>
                    <a:pt x="696976" y="1700657"/>
                  </a:lnTo>
                  <a:lnTo>
                    <a:pt x="696976" y="920877"/>
                  </a:lnTo>
                  <a:lnTo>
                    <a:pt x="565581" y="920877"/>
                  </a:lnTo>
                  <a:lnTo>
                    <a:pt x="565581" y="1700657"/>
                  </a:lnTo>
                  <a:lnTo>
                    <a:pt x="565581" y="1703197"/>
                  </a:lnTo>
                  <a:lnTo>
                    <a:pt x="130797" y="1703197"/>
                  </a:lnTo>
                  <a:lnTo>
                    <a:pt x="130797" y="920877"/>
                  </a:lnTo>
                  <a:lnTo>
                    <a:pt x="0" y="920877"/>
                  </a:lnTo>
                  <a:lnTo>
                    <a:pt x="0" y="1703197"/>
                  </a:lnTo>
                  <a:lnTo>
                    <a:pt x="0" y="1821307"/>
                  </a:lnTo>
                  <a:lnTo>
                    <a:pt x="589191" y="1821307"/>
                  </a:lnTo>
                  <a:lnTo>
                    <a:pt x="589191" y="1820849"/>
                  </a:lnTo>
                  <a:lnTo>
                    <a:pt x="696976" y="1820849"/>
                  </a:lnTo>
                  <a:lnTo>
                    <a:pt x="696976" y="1821307"/>
                  </a:lnTo>
                  <a:lnTo>
                    <a:pt x="653376" y="1821307"/>
                  </a:lnTo>
                  <a:lnTo>
                    <a:pt x="653376" y="2033397"/>
                  </a:lnTo>
                  <a:lnTo>
                    <a:pt x="792695" y="2033397"/>
                  </a:lnTo>
                  <a:lnTo>
                    <a:pt x="792695" y="1821307"/>
                  </a:lnTo>
                  <a:lnTo>
                    <a:pt x="798449" y="1821307"/>
                  </a:lnTo>
                  <a:lnTo>
                    <a:pt x="798449" y="1700657"/>
                  </a:lnTo>
                  <a:close/>
                </a:path>
                <a:path w="10198735" h="2073275">
                  <a:moveTo>
                    <a:pt x="1463001" y="1476082"/>
                  </a:moveTo>
                  <a:lnTo>
                    <a:pt x="1462316" y="1457363"/>
                  </a:lnTo>
                  <a:lnTo>
                    <a:pt x="1461414" y="1432153"/>
                  </a:lnTo>
                  <a:lnTo>
                    <a:pt x="1460538" y="1424762"/>
                  </a:lnTo>
                  <a:lnTo>
                    <a:pt x="1448689" y="1354264"/>
                  </a:lnTo>
                  <a:lnTo>
                    <a:pt x="1424012" y="1289507"/>
                  </a:lnTo>
                  <a:lnTo>
                    <a:pt x="1396720" y="1246035"/>
                  </a:lnTo>
                  <a:lnTo>
                    <a:pt x="1390103" y="1236980"/>
                  </a:lnTo>
                  <a:lnTo>
                    <a:pt x="1369745" y="1215237"/>
                  </a:lnTo>
                  <a:lnTo>
                    <a:pt x="1347558" y="1196378"/>
                  </a:lnTo>
                  <a:lnTo>
                    <a:pt x="1332484" y="1186040"/>
                  </a:lnTo>
                  <a:lnTo>
                    <a:pt x="1332484" y="1424762"/>
                  </a:lnTo>
                  <a:lnTo>
                    <a:pt x="982510" y="1424762"/>
                  </a:lnTo>
                  <a:lnTo>
                    <a:pt x="993508" y="1367929"/>
                  </a:lnTo>
                  <a:lnTo>
                    <a:pt x="1014552" y="1323809"/>
                  </a:lnTo>
                  <a:lnTo>
                    <a:pt x="1045133" y="1287881"/>
                  </a:lnTo>
                  <a:lnTo>
                    <a:pt x="1085253" y="1261313"/>
                  </a:lnTo>
                  <a:lnTo>
                    <a:pt x="1133995" y="1247736"/>
                  </a:lnTo>
                  <a:lnTo>
                    <a:pt x="1161440" y="1246035"/>
                  </a:lnTo>
                  <a:lnTo>
                    <a:pt x="1188720" y="1247736"/>
                  </a:lnTo>
                  <a:lnTo>
                    <a:pt x="1236256" y="1261313"/>
                  </a:lnTo>
                  <a:lnTo>
                    <a:pt x="1274673" y="1287805"/>
                  </a:lnTo>
                  <a:lnTo>
                    <a:pt x="1303743" y="1324940"/>
                  </a:lnTo>
                  <a:lnTo>
                    <a:pt x="1323111" y="1372222"/>
                  </a:lnTo>
                  <a:lnTo>
                    <a:pt x="1332484" y="1424762"/>
                  </a:lnTo>
                  <a:lnTo>
                    <a:pt x="1332484" y="1186040"/>
                  </a:lnTo>
                  <a:lnTo>
                    <a:pt x="1299121" y="1166787"/>
                  </a:lnTo>
                  <a:lnTo>
                    <a:pt x="1245679" y="1147876"/>
                  </a:lnTo>
                  <a:lnTo>
                    <a:pt x="1189977" y="1138516"/>
                  </a:lnTo>
                  <a:lnTo>
                    <a:pt x="1161440" y="1137348"/>
                  </a:lnTo>
                  <a:lnTo>
                    <a:pt x="1115720" y="1140142"/>
                  </a:lnTo>
                  <a:lnTo>
                    <a:pt x="1073023" y="1148524"/>
                  </a:lnTo>
                  <a:lnTo>
                    <a:pt x="1033360" y="1162481"/>
                  </a:lnTo>
                  <a:lnTo>
                    <a:pt x="996721" y="1182027"/>
                  </a:lnTo>
                  <a:lnTo>
                    <a:pt x="963841" y="1206258"/>
                  </a:lnTo>
                  <a:lnTo>
                    <a:pt x="934808" y="1234859"/>
                  </a:lnTo>
                  <a:lnTo>
                    <a:pt x="909637" y="1267853"/>
                  </a:lnTo>
                  <a:lnTo>
                    <a:pt x="888326" y="1305204"/>
                  </a:lnTo>
                  <a:lnTo>
                    <a:pt x="871639" y="1346301"/>
                  </a:lnTo>
                  <a:lnTo>
                    <a:pt x="859726" y="1390497"/>
                  </a:lnTo>
                  <a:lnTo>
                    <a:pt x="852563" y="1437779"/>
                  </a:lnTo>
                  <a:lnTo>
                    <a:pt x="850188" y="1488160"/>
                  </a:lnTo>
                  <a:lnTo>
                    <a:pt x="852601" y="1538757"/>
                  </a:lnTo>
                  <a:lnTo>
                    <a:pt x="859866" y="1586128"/>
                  </a:lnTo>
                  <a:lnTo>
                    <a:pt x="871982" y="1630235"/>
                  </a:lnTo>
                  <a:lnTo>
                    <a:pt x="888936" y="1671104"/>
                  </a:lnTo>
                  <a:lnTo>
                    <a:pt x="910704" y="1707857"/>
                  </a:lnTo>
                  <a:lnTo>
                    <a:pt x="936625" y="1740242"/>
                  </a:lnTo>
                  <a:lnTo>
                    <a:pt x="966711" y="1768246"/>
                  </a:lnTo>
                  <a:lnTo>
                    <a:pt x="1000963" y="1791868"/>
                  </a:lnTo>
                  <a:lnTo>
                    <a:pt x="1038961" y="1810626"/>
                  </a:lnTo>
                  <a:lnTo>
                    <a:pt x="1080287" y="1824012"/>
                  </a:lnTo>
                  <a:lnTo>
                    <a:pt x="1124953" y="1832051"/>
                  </a:lnTo>
                  <a:lnTo>
                    <a:pt x="1172933" y="1834730"/>
                  </a:lnTo>
                  <a:lnTo>
                    <a:pt x="1208862" y="1833333"/>
                  </a:lnTo>
                  <a:lnTo>
                    <a:pt x="1274559" y="1822170"/>
                  </a:lnTo>
                  <a:lnTo>
                    <a:pt x="1332166" y="1799793"/>
                  </a:lnTo>
                  <a:lnTo>
                    <a:pt x="1380299" y="1767789"/>
                  </a:lnTo>
                  <a:lnTo>
                    <a:pt x="1418259" y="1727034"/>
                  </a:lnTo>
                  <a:lnTo>
                    <a:pt x="1418501" y="1726653"/>
                  </a:lnTo>
                  <a:lnTo>
                    <a:pt x="1433017" y="1704009"/>
                  </a:lnTo>
                  <a:lnTo>
                    <a:pt x="1444904" y="1679333"/>
                  </a:lnTo>
                  <a:lnTo>
                    <a:pt x="1453908" y="1652993"/>
                  </a:lnTo>
                  <a:lnTo>
                    <a:pt x="1329169" y="1629448"/>
                  </a:lnTo>
                  <a:lnTo>
                    <a:pt x="1322743" y="1644802"/>
                  </a:lnTo>
                  <a:lnTo>
                    <a:pt x="1314945" y="1658874"/>
                  </a:lnTo>
                  <a:lnTo>
                    <a:pt x="1283525" y="1693367"/>
                  </a:lnTo>
                  <a:lnTo>
                    <a:pt x="1241971" y="1715782"/>
                  </a:lnTo>
                  <a:lnTo>
                    <a:pt x="1192466" y="1725980"/>
                  </a:lnTo>
                  <a:lnTo>
                    <a:pt x="1174153" y="1726653"/>
                  </a:lnTo>
                  <a:lnTo>
                    <a:pt x="1146263" y="1725066"/>
                  </a:lnTo>
                  <a:lnTo>
                    <a:pt x="1095692" y="1712391"/>
                  </a:lnTo>
                  <a:lnTo>
                    <a:pt x="1052703" y="1687182"/>
                  </a:lnTo>
                  <a:lnTo>
                    <a:pt x="1019098" y="1650352"/>
                  </a:lnTo>
                  <a:lnTo>
                    <a:pt x="995210" y="1602155"/>
                  </a:lnTo>
                  <a:lnTo>
                    <a:pt x="983107" y="1543291"/>
                  </a:lnTo>
                  <a:lnTo>
                    <a:pt x="982192" y="1523174"/>
                  </a:lnTo>
                  <a:lnTo>
                    <a:pt x="1463001" y="1523174"/>
                  </a:lnTo>
                  <a:lnTo>
                    <a:pt x="1463001" y="1476082"/>
                  </a:lnTo>
                  <a:close/>
                </a:path>
                <a:path w="10198735" h="2073275">
                  <a:moveTo>
                    <a:pt x="2104885" y="1145222"/>
                  </a:moveTo>
                  <a:lnTo>
                    <a:pt x="1976501" y="1145222"/>
                  </a:lnTo>
                  <a:lnTo>
                    <a:pt x="1976501" y="1426578"/>
                  </a:lnTo>
                  <a:lnTo>
                    <a:pt x="1682813" y="1426578"/>
                  </a:lnTo>
                  <a:lnTo>
                    <a:pt x="1682813" y="1145222"/>
                  </a:lnTo>
                  <a:lnTo>
                    <a:pt x="1555051" y="1145222"/>
                  </a:lnTo>
                  <a:lnTo>
                    <a:pt x="1555051" y="1427162"/>
                  </a:lnTo>
                  <a:lnTo>
                    <a:pt x="1555051" y="1540192"/>
                  </a:lnTo>
                  <a:lnTo>
                    <a:pt x="1555051" y="1820862"/>
                  </a:lnTo>
                  <a:lnTo>
                    <a:pt x="1682813" y="1820862"/>
                  </a:lnTo>
                  <a:lnTo>
                    <a:pt x="1682813" y="1540192"/>
                  </a:lnTo>
                  <a:lnTo>
                    <a:pt x="1646478" y="1540192"/>
                  </a:lnTo>
                  <a:lnTo>
                    <a:pt x="1682813" y="1540090"/>
                  </a:lnTo>
                  <a:lnTo>
                    <a:pt x="1976501" y="1540090"/>
                  </a:lnTo>
                  <a:lnTo>
                    <a:pt x="1976501" y="1820862"/>
                  </a:lnTo>
                  <a:lnTo>
                    <a:pt x="2104885" y="1820862"/>
                  </a:lnTo>
                  <a:lnTo>
                    <a:pt x="2104885" y="1540192"/>
                  </a:lnTo>
                  <a:lnTo>
                    <a:pt x="2012835" y="1540192"/>
                  </a:lnTo>
                  <a:lnTo>
                    <a:pt x="2104885" y="1540090"/>
                  </a:lnTo>
                  <a:lnTo>
                    <a:pt x="2104885" y="1427162"/>
                  </a:lnTo>
                  <a:lnTo>
                    <a:pt x="2104885" y="1426578"/>
                  </a:lnTo>
                  <a:lnTo>
                    <a:pt x="2104885" y="1145222"/>
                  </a:lnTo>
                  <a:close/>
                </a:path>
                <a:path w="10198735" h="2073275">
                  <a:moveTo>
                    <a:pt x="2716479" y="1145222"/>
                  </a:moveTo>
                  <a:lnTo>
                    <a:pt x="2146655" y="1145222"/>
                  </a:lnTo>
                  <a:lnTo>
                    <a:pt x="2146655" y="1259522"/>
                  </a:lnTo>
                  <a:lnTo>
                    <a:pt x="2367686" y="1259522"/>
                  </a:lnTo>
                  <a:lnTo>
                    <a:pt x="2367686" y="1820862"/>
                  </a:lnTo>
                  <a:lnTo>
                    <a:pt x="2496667" y="1820862"/>
                  </a:lnTo>
                  <a:lnTo>
                    <a:pt x="2496667" y="1259522"/>
                  </a:lnTo>
                  <a:lnTo>
                    <a:pt x="2716479" y="1259522"/>
                  </a:lnTo>
                  <a:lnTo>
                    <a:pt x="2716479" y="1145222"/>
                  </a:lnTo>
                  <a:close/>
                </a:path>
                <a:path w="10198735" h="2073275">
                  <a:moveTo>
                    <a:pt x="3421342" y="1485138"/>
                  </a:moveTo>
                  <a:lnTo>
                    <a:pt x="3419030" y="1432191"/>
                  </a:lnTo>
                  <a:lnTo>
                    <a:pt x="3412109" y="1383245"/>
                  </a:lnTo>
                  <a:lnTo>
                    <a:pt x="3400564" y="1338300"/>
                  </a:lnTo>
                  <a:lnTo>
                    <a:pt x="3384410" y="1297355"/>
                  </a:lnTo>
                  <a:lnTo>
                    <a:pt x="3364230" y="1260716"/>
                  </a:lnTo>
                  <a:lnTo>
                    <a:pt x="3355644" y="1249057"/>
                  </a:lnTo>
                  <a:lnTo>
                    <a:pt x="3340658" y="1228674"/>
                  </a:lnTo>
                  <a:lnTo>
                    <a:pt x="3313671" y="1201242"/>
                  </a:lnTo>
                  <a:lnTo>
                    <a:pt x="3288119" y="1182052"/>
                  </a:lnTo>
                  <a:lnTo>
                    <a:pt x="3288119" y="1483931"/>
                  </a:lnTo>
                  <a:lnTo>
                    <a:pt x="3286836" y="1516913"/>
                  </a:lnTo>
                  <a:lnTo>
                    <a:pt x="3276536" y="1577898"/>
                  </a:lnTo>
                  <a:lnTo>
                    <a:pt x="3256330" y="1631365"/>
                  </a:lnTo>
                  <a:lnTo>
                    <a:pt x="3226663" y="1673936"/>
                  </a:lnTo>
                  <a:lnTo>
                    <a:pt x="3187293" y="1704771"/>
                  </a:lnTo>
                  <a:lnTo>
                    <a:pt x="3138246" y="1720469"/>
                  </a:lnTo>
                  <a:lnTo>
                    <a:pt x="3110090" y="1722424"/>
                  </a:lnTo>
                  <a:lnTo>
                    <a:pt x="3082950" y="1720545"/>
                  </a:lnTo>
                  <a:lnTo>
                    <a:pt x="3061881" y="1715782"/>
                  </a:lnTo>
                  <a:lnTo>
                    <a:pt x="3057868" y="1714881"/>
                  </a:lnTo>
                  <a:lnTo>
                    <a:pt x="3013811" y="1692236"/>
                  </a:lnTo>
                  <a:lnTo>
                    <a:pt x="2979140" y="1656156"/>
                  </a:lnTo>
                  <a:lnTo>
                    <a:pt x="2953855" y="1608315"/>
                  </a:lnTo>
                  <a:lnTo>
                    <a:pt x="2938424" y="1550352"/>
                  </a:lnTo>
                  <a:lnTo>
                    <a:pt x="2933268" y="1483931"/>
                  </a:lnTo>
                  <a:lnTo>
                    <a:pt x="2934525" y="1449743"/>
                  </a:lnTo>
                  <a:lnTo>
                    <a:pt x="2944507" y="1388148"/>
                  </a:lnTo>
                  <a:lnTo>
                    <a:pt x="2964726" y="1335697"/>
                  </a:lnTo>
                  <a:lnTo>
                    <a:pt x="2994698" y="1294638"/>
                  </a:lnTo>
                  <a:lnTo>
                    <a:pt x="3034017" y="1265694"/>
                  </a:lnTo>
                  <a:lnTo>
                    <a:pt x="3060560" y="1255699"/>
                  </a:lnTo>
                  <a:lnTo>
                    <a:pt x="3082467" y="1250899"/>
                  </a:lnTo>
                  <a:lnTo>
                    <a:pt x="3138513" y="1250975"/>
                  </a:lnTo>
                  <a:lnTo>
                    <a:pt x="3187865" y="1266380"/>
                  </a:lnTo>
                  <a:lnTo>
                    <a:pt x="3227260" y="1296644"/>
                  </a:lnTo>
                  <a:lnTo>
                    <a:pt x="3256940" y="1338605"/>
                  </a:lnTo>
                  <a:lnTo>
                    <a:pt x="3276879" y="1391208"/>
                  </a:lnTo>
                  <a:lnTo>
                    <a:pt x="3286874" y="1451292"/>
                  </a:lnTo>
                  <a:lnTo>
                    <a:pt x="3288119" y="1483931"/>
                  </a:lnTo>
                  <a:lnTo>
                    <a:pt x="3288119" y="1182052"/>
                  </a:lnTo>
                  <a:lnTo>
                    <a:pt x="3250349" y="1160449"/>
                  </a:lnTo>
                  <a:lnTo>
                    <a:pt x="3177679" y="1139913"/>
                  </a:lnTo>
                  <a:lnTo>
                    <a:pt x="3137941" y="1137348"/>
                  </a:lnTo>
                  <a:lnTo>
                    <a:pt x="3108236" y="1138669"/>
                  </a:lnTo>
                  <a:lnTo>
                    <a:pt x="3057677" y="1149235"/>
                  </a:lnTo>
                  <a:lnTo>
                    <a:pt x="3018498" y="1169200"/>
                  </a:lnTo>
                  <a:lnTo>
                    <a:pt x="2988221" y="1193355"/>
                  </a:lnTo>
                  <a:lnTo>
                    <a:pt x="2957347" y="1232903"/>
                  </a:lnTo>
                  <a:lnTo>
                    <a:pt x="2942958" y="1255699"/>
                  </a:lnTo>
                  <a:lnTo>
                    <a:pt x="2932061" y="1255699"/>
                  </a:lnTo>
                  <a:lnTo>
                    <a:pt x="2932061" y="1145806"/>
                  </a:lnTo>
                  <a:lnTo>
                    <a:pt x="2804896" y="1145806"/>
                  </a:lnTo>
                  <a:lnTo>
                    <a:pt x="2804896" y="2073236"/>
                  </a:lnTo>
                  <a:lnTo>
                    <a:pt x="2935694" y="2073236"/>
                  </a:lnTo>
                  <a:lnTo>
                    <a:pt x="2935694" y="1715782"/>
                  </a:lnTo>
                  <a:lnTo>
                    <a:pt x="2942958" y="1715782"/>
                  </a:lnTo>
                  <a:lnTo>
                    <a:pt x="2966580" y="1751228"/>
                  </a:lnTo>
                  <a:lnTo>
                    <a:pt x="3003359" y="1790814"/>
                  </a:lnTo>
                  <a:lnTo>
                    <a:pt x="3038030" y="1813598"/>
                  </a:lnTo>
                  <a:lnTo>
                    <a:pt x="3082836" y="1829003"/>
                  </a:lnTo>
                  <a:lnTo>
                    <a:pt x="3138551" y="1834134"/>
                  </a:lnTo>
                  <a:lnTo>
                    <a:pt x="3178556" y="1831530"/>
                  </a:lnTo>
                  <a:lnTo>
                    <a:pt x="3216211" y="1823720"/>
                  </a:lnTo>
                  <a:lnTo>
                    <a:pt x="3284486" y="1792465"/>
                  </a:lnTo>
                  <a:lnTo>
                    <a:pt x="3314839" y="1769110"/>
                  </a:lnTo>
                  <a:lnTo>
                    <a:pt x="3341713" y="1741297"/>
                  </a:lnTo>
                  <a:lnTo>
                    <a:pt x="3355390" y="1722424"/>
                  </a:lnTo>
                  <a:lnTo>
                    <a:pt x="3365106" y="1709026"/>
                  </a:lnTo>
                  <a:lnTo>
                    <a:pt x="3385007" y="1672310"/>
                  </a:lnTo>
                  <a:lnTo>
                    <a:pt x="3400907" y="1631175"/>
                  </a:lnTo>
                  <a:lnTo>
                    <a:pt x="3412261" y="1586268"/>
                  </a:lnTo>
                  <a:lnTo>
                    <a:pt x="3419068" y="1537589"/>
                  </a:lnTo>
                  <a:lnTo>
                    <a:pt x="3421342" y="1485138"/>
                  </a:lnTo>
                  <a:close/>
                </a:path>
                <a:path w="10198735" h="2073275">
                  <a:moveTo>
                    <a:pt x="4393247" y="1486954"/>
                  </a:moveTo>
                  <a:lnTo>
                    <a:pt x="4390783" y="1436077"/>
                  </a:lnTo>
                  <a:lnTo>
                    <a:pt x="4383405" y="1388529"/>
                  </a:lnTo>
                  <a:lnTo>
                    <a:pt x="4371111" y="1344307"/>
                  </a:lnTo>
                  <a:lnTo>
                    <a:pt x="4353890" y="1303401"/>
                  </a:lnTo>
                  <a:lnTo>
                    <a:pt x="4332236" y="1266075"/>
                  </a:lnTo>
                  <a:lnTo>
                    <a:pt x="4318051" y="1247851"/>
                  </a:lnTo>
                  <a:lnTo>
                    <a:pt x="4306659" y="1233208"/>
                  </a:lnTo>
                  <a:lnTo>
                    <a:pt x="4277131" y="1204785"/>
                  </a:lnTo>
                  <a:lnTo>
                    <a:pt x="4260024" y="1192542"/>
                  </a:lnTo>
                  <a:lnTo>
                    <a:pt x="4260024" y="1486954"/>
                  </a:lnTo>
                  <a:lnTo>
                    <a:pt x="4258780" y="1518348"/>
                  </a:lnTo>
                  <a:lnTo>
                    <a:pt x="4248785" y="1577517"/>
                  </a:lnTo>
                  <a:lnTo>
                    <a:pt x="4229036" y="1630845"/>
                  </a:lnTo>
                  <a:lnTo>
                    <a:pt x="4199051" y="1674012"/>
                  </a:lnTo>
                  <a:lnTo>
                    <a:pt x="4158450" y="1705902"/>
                  </a:lnTo>
                  <a:lnTo>
                    <a:pt x="4106976" y="1722208"/>
                  </a:lnTo>
                  <a:lnTo>
                    <a:pt x="4077157" y="1724240"/>
                  </a:lnTo>
                  <a:lnTo>
                    <a:pt x="4047591" y="1722208"/>
                  </a:lnTo>
                  <a:lnTo>
                    <a:pt x="3996423" y="1705902"/>
                  </a:lnTo>
                  <a:lnTo>
                    <a:pt x="3956075" y="1674012"/>
                  </a:lnTo>
                  <a:lnTo>
                    <a:pt x="3926103" y="1630845"/>
                  </a:lnTo>
                  <a:lnTo>
                    <a:pt x="3906126" y="1577517"/>
                  </a:lnTo>
                  <a:lnTo>
                    <a:pt x="3896131" y="1518348"/>
                  </a:lnTo>
                  <a:lnTo>
                    <a:pt x="3894886" y="1486954"/>
                  </a:lnTo>
                  <a:lnTo>
                    <a:pt x="3896131" y="1455026"/>
                  </a:lnTo>
                  <a:lnTo>
                    <a:pt x="3906126" y="1395247"/>
                  </a:lnTo>
                  <a:lnTo>
                    <a:pt x="3926103" y="1341589"/>
                  </a:lnTo>
                  <a:lnTo>
                    <a:pt x="3956075" y="1298117"/>
                  </a:lnTo>
                  <a:lnTo>
                    <a:pt x="3996423" y="1266190"/>
                  </a:lnTo>
                  <a:lnTo>
                    <a:pt x="4047591" y="1249883"/>
                  </a:lnTo>
                  <a:lnTo>
                    <a:pt x="4077157" y="1247851"/>
                  </a:lnTo>
                  <a:lnTo>
                    <a:pt x="4106976" y="1249883"/>
                  </a:lnTo>
                  <a:lnTo>
                    <a:pt x="4158450" y="1266190"/>
                  </a:lnTo>
                  <a:lnTo>
                    <a:pt x="4199051" y="1298117"/>
                  </a:lnTo>
                  <a:lnTo>
                    <a:pt x="4229036" y="1341589"/>
                  </a:lnTo>
                  <a:lnTo>
                    <a:pt x="4248785" y="1395247"/>
                  </a:lnTo>
                  <a:lnTo>
                    <a:pt x="4258780" y="1455026"/>
                  </a:lnTo>
                  <a:lnTo>
                    <a:pt x="4260024" y="1486954"/>
                  </a:lnTo>
                  <a:lnTo>
                    <a:pt x="4260024" y="1192542"/>
                  </a:lnTo>
                  <a:lnTo>
                    <a:pt x="4206697" y="1161808"/>
                  </a:lnTo>
                  <a:lnTo>
                    <a:pt x="4166616" y="1148219"/>
                  </a:lnTo>
                  <a:lnTo>
                    <a:pt x="4123436" y="1140066"/>
                  </a:lnTo>
                  <a:lnTo>
                    <a:pt x="4077157" y="1137348"/>
                  </a:lnTo>
                  <a:lnTo>
                    <a:pt x="4031094" y="1140066"/>
                  </a:lnTo>
                  <a:lnTo>
                    <a:pt x="3987990" y="1148219"/>
                  </a:lnTo>
                  <a:lnTo>
                    <a:pt x="3947833" y="1161808"/>
                  </a:lnTo>
                  <a:lnTo>
                    <a:pt x="3910622" y="1180820"/>
                  </a:lnTo>
                  <a:lnTo>
                    <a:pt x="3877170" y="1204785"/>
                  </a:lnTo>
                  <a:lnTo>
                    <a:pt x="3847655" y="1233208"/>
                  </a:lnTo>
                  <a:lnTo>
                    <a:pt x="3822065" y="1266075"/>
                  </a:lnTo>
                  <a:lnTo>
                    <a:pt x="3800411" y="1303401"/>
                  </a:lnTo>
                  <a:lnTo>
                    <a:pt x="3783457" y="1344307"/>
                  </a:lnTo>
                  <a:lnTo>
                    <a:pt x="3771354" y="1388529"/>
                  </a:lnTo>
                  <a:lnTo>
                    <a:pt x="3764089" y="1436077"/>
                  </a:lnTo>
                  <a:lnTo>
                    <a:pt x="3761663" y="1486954"/>
                  </a:lnTo>
                  <a:lnTo>
                    <a:pt x="3764089" y="1537296"/>
                  </a:lnTo>
                  <a:lnTo>
                    <a:pt x="3771354" y="1584464"/>
                  </a:lnTo>
                  <a:lnTo>
                    <a:pt x="3783457" y="1628457"/>
                  </a:lnTo>
                  <a:lnTo>
                    <a:pt x="3800411" y="1669300"/>
                  </a:lnTo>
                  <a:lnTo>
                    <a:pt x="3822065" y="1706359"/>
                  </a:lnTo>
                  <a:lnTo>
                    <a:pt x="3847655" y="1739036"/>
                  </a:lnTo>
                  <a:lnTo>
                    <a:pt x="3877170" y="1767332"/>
                  </a:lnTo>
                  <a:lnTo>
                    <a:pt x="3910622" y="1791258"/>
                  </a:lnTo>
                  <a:lnTo>
                    <a:pt x="3947833" y="1810283"/>
                  </a:lnTo>
                  <a:lnTo>
                    <a:pt x="3987990" y="1823872"/>
                  </a:lnTo>
                  <a:lnTo>
                    <a:pt x="4031094" y="1832013"/>
                  </a:lnTo>
                  <a:lnTo>
                    <a:pt x="4077157" y="1834730"/>
                  </a:lnTo>
                  <a:lnTo>
                    <a:pt x="4123436" y="1832013"/>
                  </a:lnTo>
                  <a:lnTo>
                    <a:pt x="4166616" y="1823872"/>
                  </a:lnTo>
                  <a:lnTo>
                    <a:pt x="4206697" y="1810283"/>
                  </a:lnTo>
                  <a:lnTo>
                    <a:pt x="4243679" y="1791258"/>
                  </a:lnTo>
                  <a:lnTo>
                    <a:pt x="4277131" y="1767332"/>
                  </a:lnTo>
                  <a:lnTo>
                    <a:pt x="4306659" y="1739036"/>
                  </a:lnTo>
                  <a:lnTo>
                    <a:pt x="4332236" y="1706359"/>
                  </a:lnTo>
                  <a:lnTo>
                    <a:pt x="4353890" y="1669300"/>
                  </a:lnTo>
                  <a:lnTo>
                    <a:pt x="4371111" y="1628457"/>
                  </a:lnTo>
                  <a:lnTo>
                    <a:pt x="4383405" y="1584464"/>
                  </a:lnTo>
                  <a:lnTo>
                    <a:pt x="4390783" y="1537296"/>
                  </a:lnTo>
                  <a:lnTo>
                    <a:pt x="4393247" y="1486954"/>
                  </a:lnTo>
                  <a:close/>
                </a:path>
                <a:path w="10198735" h="2073275">
                  <a:moveTo>
                    <a:pt x="5080546" y="1493596"/>
                  </a:moveTo>
                  <a:lnTo>
                    <a:pt x="5078501" y="1443939"/>
                  </a:lnTo>
                  <a:lnTo>
                    <a:pt x="5071770" y="1398193"/>
                  </a:lnTo>
                  <a:lnTo>
                    <a:pt x="5060340" y="1356385"/>
                  </a:lnTo>
                  <a:lnTo>
                    <a:pt x="5044211" y="1318501"/>
                  </a:lnTo>
                  <a:lnTo>
                    <a:pt x="5024082" y="1284757"/>
                  </a:lnTo>
                  <a:lnTo>
                    <a:pt x="5021123" y="1281061"/>
                  </a:lnTo>
                  <a:lnTo>
                    <a:pt x="5000612" y="1255395"/>
                  </a:lnTo>
                  <a:lnTo>
                    <a:pt x="4973815" y="1230414"/>
                  </a:lnTo>
                  <a:lnTo>
                    <a:pt x="4947932" y="1212723"/>
                  </a:lnTo>
                  <a:lnTo>
                    <a:pt x="4947932" y="1496009"/>
                  </a:lnTo>
                  <a:lnTo>
                    <a:pt x="4946828" y="1529867"/>
                  </a:lnTo>
                  <a:lnTo>
                    <a:pt x="4936236" y="1590548"/>
                  </a:lnTo>
                  <a:lnTo>
                    <a:pt x="4914735" y="1641563"/>
                  </a:lnTo>
                  <a:lnTo>
                    <a:pt x="4884153" y="1681111"/>
                  </a:lnTo>
                  <a:lnTo>
                    <a:pt x="4844872" y="1708658"/>
                  </a:lnTo>
                  <a:lnTo>
                    <a:pt x="4797336" y="1722843"/>
                  </a:lnTo>
                  <a:lnTo>
                    <a:pt x="4770501" y="1724850"/>
                  </a:lnTo>
                  <a:lnTo>
                    <a:pt x="4730648" y="1720697"/>
                  </a:lnTo>
                  <a:lnTo>
                    <a:pt x="4664341" y="1689303"/>
                  </a:lnTo>
                  <a:lnTo>
                    <a:pt x="4616958" y="1628355"/>
                  </a:lnTo>
                  <a:lnTo>
                    <a:pt x="4602010" y="1589443"/>
                  </a:lnTo>
                  <a:lnTo>
                    <a:pt x="4593044" y="1545336"/>
                  </a:lnTo>
                  <a:lnTo>
                    <a:pt x="4590046" y="1496009"/>
                  </a:lnTo>
                  <a:lnTo>
                    <a:pt x="4591342" y="1471066"/>
                  </a:lnTo>
                  <a:lnTo>
                    <a:pt x="4597997" y="1425486"/>
                  </a:lnTo>
                  <a:lnTo>
                    <a:pt x="4610379" y="1385709"/>
                  </a:lnTo>
                  <a:lnTo>
                    <a:pt x="4639107" y="1337818"/>
                  </a:lnTo>
                  <a:lnTo>
                    <a:pt x="4679061" y="1303629"/>
                  </a:lnTo>
                  <a:lnTo>
                    <a:pt x="4691278" y="1297368"/>
                  </a:lnTo>
                  <a:lnTo>
                    <a:pt x="4694809" y="1295552"/>
                  </a:lnTo>
                  <a:lnTo>
                    <a:pt x="4711687" y="1289215"/>
                  </a:lnTo>
                  <a:lnTo>
                    <a:pt x="4729632" y="1284681"/>
                  </a:lnTo>
                  <a:lnTo>
                    <a:pt x="4748631" y="1281963"/>
                  </a:lnTo>
                  <a:lnTo>
                    <a:pt x="4768685" y="1281061"/>
                  </a:lnTo>
                  <a:lnTo>
                    <a:pt x="4795825" y="1282649"/>
                  </a:lnTo>
                  <a:lnTo>
                    <a:pt x="4843970" y="1295323"/>
                  </a:lnTo>
                  <a:lnTo>
                    <a:pt x="4883823" y="1320533"/>
                  </a:lnTo>
                  <a:lnTo>
                    <a:pt x="4914697" y="1357363"/>
                  </a:lnTo>
                  <a:lnTo>
                    <a:pt x="4936236" y="1405216"/>
                  </a:lnTo>
                  <a:lnTo>
                    <a:pt x="4946828" y="1463179"/>
                  </a:lnTo>
                  <a:lnTo>
                    <a:pt x="4947932" y="1496009"/>
                  </a:lnTo>
                  <a:lnTo>
                    <a:pt x="4947932" y="1212723"/>
                  </a:lnTo>
                  <a:lnTo>
                    <a:pt x="4910760" y="1193431"/>
                  </a:lnTo>
                  <a:lnTo>
                    <a:pt x="4838103" y="1174711"/>
                  </a:lnTo>
                  <a:lnTo>
                    <a:pt x="4798365" y="1172375"/>
                  </a:lnTo>
                  <a:lnTo>
                    <a:pt x="4762335" y="1174343"/>
                  </a:lnTo>
                  <a:lnTo>
                    <a:pt x="4695723" y="1190040"/>
                  </a:lnTo>
                  <a:lnTo>
                    <a:pt x="4637430" y="1221168"/>
                  </a:lnTo>
                  <a:lnTo>
                    <a:pt x="4592015" y="1267968"/>
                  </a:lnTo>
                  <a:lnTo>
                    <a:pt x="4574311" y="1297368"/>
                  </a:lnTo>
                  <a:lnTo>
                    <a:pt x="4565828" y="1297368"/>
                  </a:lnTo>
                  <a:lnTo>
                    <a:pt x="4570603" y="1256042"/>
                  </a:lnTo>
                  <a:lnTo>
                    <a:pt x="4577639" y="1218412"/>
                  </a:lnTo>
                  <a:lnTo>
                    <a:pt x="4598530" y="1154264"/>
                  </a:lnTo>
                  <a:lnTo>
                    <a:pt x="4629264" y="1104455"/>
                  </a:lnTo>
                  <a:lnTo>
                    <a:pt x="4670590" y="1068527"/>
                  </a:lnTo>
                  <a:lnTo>
                    <a:pt x="4724336" y="1045883"/>
                  </a:lnTo>
                  <a:lnTo>
                    <a:pt x="4791087" y="1037132"/>
                  </a:lnTo>
                  <a:lnTo>
                    <a:pt x="4880114" y="1033170"/>
                  </a:lnTo>
                  <a:lnTo>
                    <a:pt x="4906149" y="1031697"/>
                  </a:lnTo>
                  <a:lnTo>
                    <a:pt x="4953533" y="1026566"/>
                  </a:lnTo>
                  <a:lnTo>
                    <a:pt x="4995164" y="1017206"/>
                  </a:lnTo>
                  <a:lnTo>
                    <a:pt x="5031651" y="1001649"/>
                  </a:lnTo>
                  <a:lnTo>
                    <a:pt x="5063591" y="977950"/>
                  </a:lnTo>
                  <a:lnTo>
                    <a:pt x="5025796" y="920597"/>
                  </a:lnTo>
                  <a:lnTo>
                    <a:pt x="5009096" y="895235"/>
                  </a:lnTo>
                  <a:lnTo>
                    <a:pt x="4971504" y="913803"/>
                  </a:lnTo>
                  <a:lnTo>
                    <a:pt x="4922342" y="919988"/>
                  </a:lnTo>
                  <a:lnTo>
                    <a:pt x="4903381" y="920597"/>
                  </a:lnTo>
                  <a:lnTo>
                    <a:pt x="4861522" y="920407"/>
                  </a:lnTo>
                  <a:lnTo>
                    <a:pt x="4824488" y="920597"/>
                  </a:lnTo>
                  <a:lnTo>
                    <a:pt x="4735436" y="925537"/>
                  </a:lnTo>
                  <a:lnTo>
                    <a:pt x="4687341" y="936155"/>
                  </a:lnTo>
                  <a:lnTo>
                    <a:pt x="4643793" y="953046"/>
                  </a:lnTo>
                  <a:lnTo>
                    <a:pt x="4604791" y="976210"/>
                  </a:lnTo>
                  <a:lnTo>
                    <a:pt x="4570323" y="1005649"/>
                  </a:lnTo>
                  <a:lnTo>
                    <a:pt x="4540402" y="1041349"/>
                  </a:lnTo>
                  <a:lnTo>
                    <a:pt x="4518368" y="1076998"/>
                  </a:lnTo>
                  <a:lnTo>
                    <a:pt x="4499711" y="1117358"/>
                  </a:lnTo>
                  <a:lnTo>
                    <a:pt x="4484408" y="1162418"/>
                  </a:lnTo>
                  <a:lnTo>
                    <a:pt x="4472470" y="1212189"/>
                  </a:lnTo>
                  <a:lnTo>
                    <a:pt x="4463897" y="1266672"/>
                  </a:lnTo>
                  <a:lnTo>
                    <a:pt x="4458678" y="1325854"/>
                  </a:lnTo>
                  <a:lnTo>
                    <a:pt x="4456950" y="1385709"/>
                  </a:lnTo>
                  <a:lnTo>
                    <a:pt x="4456836" y="1455559"/>
                  </a:lnTo>
                  <a:lnTo>
                    <a:pt x="4459389" y="1515059"/>
                  </a:lnTo>
                  <a:lnTo>
                    <a:pt x="4466653" y="1569605"/>
                  </a:lnTo>
                  <a:lnTo>
                    <a:pt x="4478629" y="1619186"/>
                  </a:lnTo>
                  <a:lnTo>
                    <a:pt x="4495317" y="1663801"/>
                  </a:lnTo>
                  <a:lnTo>
                    <a:pt x="4516717" y="1703451"/>
                  </a:lnTo>
                  <a:lnTo>
                    <a:pt x="4542815" y="1738134"/>
                  </a:lnTo>
                  <a:lnTo>
                    <a:pt x="4579251" y="1772716"/>
                  </a:lnTo>
                  <a:lnTo>
                    <a:pt x="4620234" y="1799666"/>
                  </a:lnTo>
                  <a:lnTo>
                    <a:pt x="4665764" y="1818995"/>
                  </a:lnTo>
                  <a:lnTo>
                    <a:pt x="4715865" y="1830679"/>
                  </a:lnTo>
                  <a:lnTo>
                    <a:pt x="4770501" y="1834743"/>
                  </a:lnTo>
                  <a:lnTo>
                    <a:pt x="4816183" y="1831911"/>
                  </a:lnTo>
                  <a:lnTo>
                    <a:pt x="4858766" y="1824024"/>
                  </a:lnTo>
                  <a:lnTo>
                    <a:pt x="4898237" y="1811083"/>
                  </a:lnTo>
                  <a:lnTo>
                    <a:pt x="4934610" y="1793074"/>
                  </a:lnTo>
                  <a:lnTo>
                    <a:pt x="4967719" y="1770316"/>
                  </a:lnTo>
                  <a:lnTo>
                    <a:pt x="4996827" y="1743113"/>
                  </a:lnTo>
                  <a:lnTo>
                    <a:pt x="5021923" y="1711452"/>
                  </a:lnTo>
                  <a:lnTo>
                    <a:pt x="5043005" y="1675333"/>
                  </a:lnTo>
                  <a:lnTo>
                    <a:pt x="5059654" y="1635226"/>
                  </a:lnTo>
                  <a:lnTo>
                    <a:pt x="5071465" y="1591564"/>
                  </a:lnTo>
                  <a:lnTo>
                    <a:pt x="5078425" y="1544358"/>
                  </a:lnTo>
                  <a:lnTo>
                    <a:pt x="5080546" y="1493596"/>
                  </a:lnTo>
                  <a:close/>
                </a:path>
                <a:path w="10198735" h="2073275">
                  <a:moveTo>
                    <a:pt x="5792673" y="1485138"/>
                  </a:moveTo>
                  <a:lnTo>
                    <a:pt x="5790362" y="1432191"/>
                  </a:lnTo>
                  <a:lnTo>
                    <a:pt x="5783440" y="1383245"/>
                  </a:lnTo>
                  <a:lnTo>
                    <a:pt x="5771896" y="1338300"/>
                  </a:lnTo>
                  <a:lnTo>
                    <a:pt x="5755729" y="1297355"/>
                  </a:lnTo>
                  <a:lnTo>
                    <a:pt x="5735561" y="1260716"/>
                  </a:lnTo>
                  <a:lnTo>
                    <a:pt x="5726976" y="1249057"/>
                  </a:lnTo>
                  <a:lnTo>
                    <a:pt x="5711977" y="1228674"/>
                  </a:lnTo>
                  <a:lnTo>
                    <a:pt x="5685002" y="1201242"/>
                  </a:lnTo>
                  <a:lnTo>
                    <a:pt x="5659450" y="1182052"/>
                  </a:lnTo>
                  <a:lnTo>
                    <a:pt x="5659450" y="1483931"/>
                  </a:lnTo>
                  <a:lnTo>
                    <a:pt x="5658167" y="1516913"/>
                  </a:lnTo>
                  <a:lnTo>
                    <a:pt x="5647868" y="1577898"/>
                  </a:lnTo>
                  <a:lnTo>
                    <a:pt x="5627662" y="1631365"/>
                  </a:lnTo>
                  <a:lnTo>
                    <a:pt x="5597982" y="1673936"/>
                  </a:lnTo>
                  <a:lnTo>
                    <a:pt x="5558625" y="1704771"/>
                  </a:lnTo>
                  <a:lnTo>
                    <a:pt x="5509577" y="1720469"/>
                  </a:lnTo>
                  <a:lnTo>
                    <a:pt x="5481421" y="1722424"/>
                  </a:lnTo>
                  <a:lnTo>
                    <a:pt x="5454281" y="1720545"/>
                  </a:lnTo>
                  <a:lnTo>
                    <a:pt x="5433199" y="1715782"/>
                  </a:lnTo>
                  <a:lnTo>
                    <a:pt x="5429186" y="1714881"/>
                  </a:lnTo>
                  <a:lnTo>
                    <a:pt x="5385143" y="1692236"/>
                  </a:lnTo>
                  <a:lnTo>
                    <a:pt x="5350472" y="1656156"/>
                  </a:lnTo>
                  <a:lnTo>
                    <a:pt x="5325186" y="1608315"/>
                  </a:lnTo>
                  <a:lnTo>
                    <a:pt x="5309743" y="1550352"/>
                  </a:lnTo>
                  <a:lnTo>
                    <a:pt x="5304599" y="1483931"/>
                  </a:lnTo>
                  <a:lnTo>
                    <a:pt x="5305844" y="1449743"/>
                  </a:lnTo>
                  <a:lnTo>
                    <a:pt x="5315839" y="1388148"/>
                  </a:lnTo>
                  <a:lnTo>
                    <a:pt x="5336044" y="1335697"/>
                  </a:lnTo>
                  <a:lnTo>
                    <a:pt x="5366029" y="1294638"/>
                  </a:lnTo>
                  <a:lnTo>
                    <a:pt x="5405348" y="1265694"/>
                  </a:lnTo>
                  <a:lnTo>
                    <a:pt x="5431879" y="1255699"/>
                  </a:lnTo>
                  <a:lnTo>
                    <a:pt x="5453786" y="1250899"/>
                  </a:lnTo>
                  <a:lnTo>
                    <a:pt x="5509844" y="1250975"/>
                  </a:lnTo>
                  <a:lnTo>
                    <a:pt x="5559196" y="1266380"/>
                  </a:lnTo>
                  <a:lnTo>
                    <a:pt x="5598592" y="1296644"/>
                  </a:lnTo>
                  <a:lnTo>
                    <a:pt x="5628259" y="1338605"/>
                  </a:lnTo>
                  <a:lnTo>
                    <a:pt x="5648210" y="1391208"/>
                  </a:lnTo>
                  <a:lnTo>
                    <a:pt x="5658205" y="1451292"/>
                  </a:lnTo>
                  <a:lnTo>
                    <a:pt x="5659450" y="1483931"/>
                  </a:lnTo>
                  <a:lnTo>
                    <a:pt x="5659450" y="1182052"/>
                  </a:lnTo>
                  <a:lnTo>
                    <a:pt x="5621680" y="1160449"/>
                  </a:lnTo>
                  <a:lnTo>
                    <a:pt x="5549011" y="1139913"/>
                  </a:lnTo>
                  <a:lnTo>
                    <a:pt x="5509272" y="1137348"/>
                  </a:lnTo>
                  <a:lnTo>
                    <a:pt x="5479567" y="1138669"/>
                  </a:lnTo>
                  <a:lnTo>
                    <a:pt x="5428996" y="1149235"/>
                  </a:lnTo>
                  <a:lnTo>
                    <a:pt x="5389829" y="1169200"/>
                  </a:lnTo>
                  <a:lnTo>
                    <a:pt x="5359552" y="1193355"/>
                  </a:lnTo>
                  <a:lnTo>
                    <a:pt x="5328666" y="1232903"/>
                  </a:lnTo>
                  <a:lnTo>
                    <a:pt x="5314289" y="1255699"/>
                  </a:lnTo>
                  <a:lnTo>
                    <a:pt x="5303393" y="1255699"/>
                  </a:lnTo>
                  <a:lnTo>
                    <a:pt x="5303393" y="1145806"/>
                  </a:lnTo>
                  <a:lnTo>
                    <a:pt x="5176228" y="1145806"/>
                  </a:lnTo>
                  <a:lnTo>
                    <a:pt x="5176228" y="2073236"/>
                  </a:lnTo>
                  <a:lnTo>
                    <a:pt x="5307025" y="2073236"/>
                  </a:lnTo>
                  <a:lnTo>
                    <a:pt x="5307025" y="1715782"/>
                  </a:lnTo>
                  <a:lnTo>
                    <a:pt x="5314289" y="1715782"/>
                  </a:lnTo>
                  <a:lnTo>
                    <a:pt x="5337899" y="1751228"/>
                  </a:lnTo>
                  <a:lnTo>
                    <a:pt x="5374691" y="1790814"/>
                  </a:lnTo>
                  <a:lnTo>
                    <a:pt x="5409362" y="1813598"/>
                  </a:lnTo>
                  <a:lnTo>
                    <a:pt x="5454167" y="1829003"/>
                  </a:lnTo>
                  <a:lnTo>
                    <a:pt x="5509882" y="1834134"/>
                  </a:lnTo>
                  <a:lnTo>
                    <a:pt x="5549887" y="1831530"/>
                  </a:lnTo>
                  <a:lnTo>
                    <a:pt x="5587543" y="1823720"/>
                  </a:lnTo>
                  <a:lnTo>
                    <a:pt x="5655818" y="1792465"/>
                  </a:lnTo>
                  <a:lnTo>
                    <a:pt x="5686171" y="1769110"/>
                  </a:lnTo>
                  <a:lnTo>
                    <a:pt x="5713044" y="1741297"/>
                  </a:lnTo>
                  <a:lnTo>
                    <a:pt x="5736425" y="1709026"/>
                  </a:lnTo>
                  <a:lnTo>
                    <a:pt x="5756338" y="1672310"/>
                  </a:lnTo>
                  <a:lnTo>
                    <a:pt x="5772239" y="1631175"/>
                  </a:lnTo>
                  <a:lnTo>
                    <a:pt x="5783592" y="1586268"/>
                  </a:lnTo>
                  <a:lnTo>
                    <a:pt x="5790400" y="1537589"/>
                  </a:lnTo>
                  <a:lnTo>
                    <a:pt x="5792673" y="1485138"/>
                  </a:lnTo>
                  <a:close/>
                </a:path>
                <a:path w="10198735" h="2073275">
                  <a:moveTo>
                    <a:pt x="6418199" y="1372831"/>
                  </a:moveTo>
                  <a:lnTo>
                    <a:pt x="6411836" y="1305966"/>
                  </a:lnTo>
                  <a:lnTo>
                    <a:pt x="6392761" y="1252677"/>
                  </a:lnTo>
                  <a:lnTo>
                    <a:pt x="6363551" y="1211618"/>
                  </a:lnTo>
                  <a:lnTo>
                    <a:pt x="6326759" y="1181430"/>
                  </a:lnTo>
                  <a:lnTo>
                    <a:pt x="6286792" y="1160780"/>
                  </a:lnTo>
                  <a:lnTo>
                    <a:pt x="6286792" y="1490573"/>
                  </a:lnTo>
                  <a:lnTo>
                    <a:pt x="6286792" y="1578127"/>
                  </a:lnTo>
                  <a:lnTo>
                    <a:pt x="6281648" y="1616316"/>
                  </a:lnTo>
                  <a:lnTo>
                    <a:pt x="6266205" y="1652384"/>
                  </a:lnTo>
                  <a:lnTo>
                    <a:pt x="6241072" y="1684083"/>
                  </a:lnTo>
                  <a:lnTo>
                    <a:pt x="6206858" y="1709140"/>
                  </a:lnTo>
                  <a:lnTo>
                    <a:pt x="6164021" y="1724990"/>
                  </a:lnTo>
                  <a:lnTo>
                    <a:pt x="6113005" y="1730273"/>
                  </a:lnTo>
                  <a:lnTo>
                    <a:pt x="6086360" y="1728736"/>
                  </a:lnTo>
                  <a:lnTo>
                    <a:pt x="6040336" y="1716354"/>
                  </a:lnTo>
                  <a:lnTo>
                    <a:pt x="6005068" y="1691640"/>
                  </a:lnTo>
                  <a:lnTo>
                    <a:pt x="5986894" y="1654810"/>
                  </a:lnTo>
                  <a:lnTo>
                    <a:pt x="5984621" y="1631861"/>
                  </a:lnTo>
                  <a:lnTo>
                    <a:pt x="5985802" y="1615211"/>
                  </a:lnTo>
                  <a:lnTo>
                    <a:pt x="6003404" y="1575701"/>
                  </a:lnTo>
                  <a:lnTo>
                    <a:pt x="6039282" y="1549209"/>
                  </a:lnTo>
                  <a:lnTo>
                    <a:pt x="6087415" y="1533144"/>
                  </a:lnTo>
                  <a:lnTo>
                    <a:pt x="6164478" y="1521371"/>
                  </a:lnTo>
                  <a:lnTo>
                    <a:pt x="6214135" y="1513509"/>
                  </a:lnTo>
                  <a:lnTo>
                    <a:pt x="6259550" y="1503248"/>
                  </a:lnTo>
                  <a:lnTo>
                    <a:pt x="6286792" y="1490573"/>
                  </a:lnTo>
                  <a:lnTo>
                    <a:pt x="6286792" y="1160780"/>
                  </a:lnTo>
                  <a:lnTo>
                    <a:pt x="6241377" y="1147013"/>
                  </a:lnTo>
                  <a:lnTo>
                    <a:pt x="6197168" y="1139761"/>
                  </a:lnTo>
                  <a:lnTo>
                    <a:pt x="6155385" y="1137348"/>
                  </a:lnTo>
                  <a:lnTo>
                    <a:pt x="6125413" y="1138440"/>
                  </a:lnTo>
                  <a:lnTo>
                    <a:pt x="6067285" y="1147203"/>
                  </a:lnTo>
                  <a:lnTo>
                    <a:pt x="6012332" y="1164894"/>
                  </a:lnTo>
                  <a:lnTo>
                    <a:pt x="5963285" y="1192669"/>
                  </a:lnTo>
                  <a:lnTo>
                    <a:pt x="5921083" y="1230642"/>
                  </a:lnTo>
                  <a:lnTo>
                    <a:pt x="5888685" y="1280147"/>
                  </a:lnTo>
                  <a:lnTo>
                    <a:pt x="5876239" y="1309433"/>
                  </a:lnTo>
                  <a:lnTo>
                    <a:pt x="6000369" y="1337818"/>
                  </a:lnTo>
                  <a:lnTo>
                    <a:pt x="6009119" y="1320190"/>
                  </a:lnTo>
                  <a:lnTo>
                    <a:pt x="6020803" y="1303540"/>
                  </a:lnTo>
                  <a:lnTo>
                    <a:pt x="6053048" y="1273200"/>
                  </a:lnTo>
                  <a:lnTo>
                    <a:pt x="6098616" y="1251470"/>
                  </a:lnTo>
                  <a:lnTo>
                    <a:pt x="6157811" y="1244219"/>
                  </a:lnTo>
                  <a:lnTo>
                    <a:pt x="6187630" y="1246187"/>
                  </a:lnTo>
                  <a:lnTo>
                    <a:pt x="6235471" y="1261884"/>
                  </a:lnTo>
                  <a:lnTo>
                    <a:pt x="6267793" y="1292936"/>
                  </a:lnTo>
                  <a:lnTo>
                    <a:pt x="6284150" y="1337322"/>
                  </a:lnTo>
                  <a:lnTo>
                    <a:pt x="6286195" y="1364373"/>
                  </a:lnTo>
                  <a:lnTo>
                    <a:pt x="6286195" y="1367396"/>
                  </a:lnTo>
                  <a:lnTo>
                    <a:pt x="6268631" y="1401813"/>
                  </a:lnTo>
                  <a:lnTo>
                    <a:pt x="6231610" y="1414157"/>
                  </a:lnTo>
                  <a:lnTo>
                    <a:pt x="6115431" y="1428381"/>
                  </a:lnTo>
                  <a:lnTo>
                    <a:pt x="6091352" y="1431696"/>
                  </a:lnTo>
                  <a:lnTo>
                    <a:pt x="6044120" y="1440154"/>
                  </a:lnTo>
                  <a:lnTo>
                    <a:pt x="5998476" y="1451406"/>
                  </a:lnTo>
                  <a:lnTo>
                    <a:pt x="5956693" y="1467700"/>
                  </a:lnTo>
                  <a:lnTo>
                    <a:pt x="5919571" y="1489710"/>
                  </a:lnTo>
                  <a:lnTo>
                    <a:pt x="5889587" y="1518983"/>
                  </a:lnTo>
                  <a:lnTo>
                    <a:pt x="5867908" y="1555889"/>
                  </a:lnTo>
                  <a:lnTo>
                    <a:pt x="5857011" y="1602689"/>
                  </a:lnTo>
                  <a:lnTo>
                    <a:pt x="5855640" y="1630045"/>
                  </a:lnTo>
                  <a:lnTo>
                    <a:pt x="5857532" y="1661706"/>
                  </a:lnTo>
                  <a:lnTo>
                    <a:pt x="5872670" y="1717560"/>
                  </a:lnTo>
                  <a:lnTo>
                    <a:pt x="5902426" y="1763331"/>
                  </a:lnTo>
                  <a:lnTo>
                    <a:pt x="5943600" y="1798358"/>
                  </a:lnTo>
                  <a:lnTo>
                    <a:pt x="5995073" y="1822094"/>
                  </a:lnTo>
                  <a:lnTo>
                    <a:pt x="6053201" y="1833867"/>
                  </a:lnTo>
                  <a:lnTo>
                    <a:pt x="6084544" y="1835340"/>
                  </a:lnTo>
                  <a:lnTo>
                    <a:pt x="6111672" y="1834324"/>
                  </a:lnTo>
                  <a:lnTo>
                    <a:pt x="6159817" y="1826171"/>
                  </a:lnTo>
                  <a:lnTo>
                    <a:pt x="6199898" y="1810359"/>
                  </a:lnTo>
                  <a:lnTo>
                    <a:pt x="6232601" y="1789823"/>
                  </a:lnTo>
                  <a:lnTo>
                    <a:pt x="6268783" y="1753222"/>
                  </a:lnTo>
                  <a:lnTo>
                    <a:pt x="6284366" y="1728470"/>
                  </a:lnTo>
                  <a:lnTo>
                    <a:pt x="6289218" y="1728470"/>
                  </a:lnTo>
                  <a:lnTo>
                    <a:pt x="6289218" y="1820849"/>
                  </a:lnTo>
                  <a:lnTo>
                    <a:pt x="6418199" y="1820849"/>
                  </a:lnTo>
                  <a:lnTo>
                    <a:pt x="6418199" y="1728470"/>
                  </a:lnTo>
                  <a:lnTo>
                    <a:pt x="6418199" y="1490573"/>
                  </a:lnTo>
                  <a:lnTo>
                    <a:pt x="6418199" y="1372831"/>
                  </a:lnTo>
                  <a:close/>
                </a:path>
                <a:path w="10198735" h="2073275">
                  <a:moveTo>
                    <a:pt x="7594168" y="809967"/>
                  </a:moveTo>
                  <a:lnTo>
                    <a:pt x="7586167" y="782967"/>
                  </a:lnTo>
                  <a:lnTo>
                    <a:pt x="7269607" y="186766"/>
                  </a:lnTo>
                  <a:lnTo>
                    <a:pt x="7269607" y="489788"/>
                  </a:lnTo>
                  <a:lnTo>
                    <a:pt x="7269607" y="1706714"/>
                  </a:lnTo>
                  <a:lnTo>
                    <a:pt x="7035863" y="1706714"/>
                  </a:lnTo>
                  <a:lnTo>
                    <a:pt x="7035863" y="588187"/>
                  </a:lnTo>
                  <a:lnTo>
                    <a:pt x="7044347" y="577342"/>
                  </a:lnTo>
                  <a:lnTo>
                    <a:pt x="7176338" y="314121"/>
                  </a:lnTo>
                  <a:lnTo>
                    <a:pt x="7269607" y="489788"/>
                  </a:lnTo>
                  <a:lnTo>
                    <a:pt x="7269607" y="186766"/>
                  </a:lnTo>
                  <a:lnTo>
                    <a:pt x="7172731" y="4305"/>
                  </a:lnTo>
                  <a:lnTo>
                    <a:pt x="6973938" y="400723"/>
                  </a:lnTo>
                  <a:lnTo>
                    <a:pt x="6906882" y="252145"/>
                  </a:lnTo>
                  <a:lnTo>
                    <a:pt x="6906882" y="589114"/>
                  </a:lnTo>
                  <a:lnTo>
                    <a:pt x="6906882" y="1706714"/>
                  </a:lnTo>
                  <a:lnTo>
                    <a:pt x="6672529" y="1706714"/>
                  </a:lnTo>
                  <a:lnTo>
                    <a:pt x="6672529" y="516470"/>
                  </a:lnTo>
                  <a:lnTo>
                    <a:pt x="6780873" y="318414"/>
                  </a:lnTo>
                  <a:lnTo>
                    <a:pt x="6896544" y="574725"/>
                  </a:lnTo>
                  <a:lnTo>
                    <a:pt x="6906882" y="589114"/>
                  </a:lnTo>
                  <a:lnTo>
                    <a:pt x="6906882" y="252145"/>
                  </a:lnTo>
                  <a:lnTo>
                    <a:pt x="6793090" y="0"/>
                  </a:lnTo>
                  <a:lnTo>
                    <a:pt x="6375768" y="762863"/>
                  </a:lnTo>
                  <a:lnTo>
                    <a:pt x="6367424" y="789762"/>
                  </a:lnTo>
                  <a:lnTo>
                    <a:pt x="6369977" y="816813"/>
                  </a:lnTo>
                  <a:lnTo>
                    <a:pt x="6382512" y="840943"/>
                  </a:lnTo>
                  <a:lnTo>
                    <a:pt x="6404140" y="859053"/>
                  </a:lnTo>
                  <a:lnTo>
                    <a:pt x="6431102" y="867371"/>
                  </a:lnTo>
                  <a:lnTo>
                    <a:pt x="6458242" y="864819"/>
                  </a:lnTo>
                  <a:lnTo>
                    <a:pt x="6482435" y="852322"/>
                  </a:lnTo>
                  <a:lnTo>
                    <a:pt x="6500596" y="830757"/>
                  </a:lnTo>
                  <a:lnTo>
                    <a:pt x="6544754" y="750049"/>
                  </a:lnTo>
                  <a:lnTo>
                    <a:pt x="6544754" y="1706714"/>
                  </a:lnTo>
                  <a:lnTo>
                    <a:pt x="6544754" y="1821014"/>
                  </a:lnTo>
                  <a:lnTo>
                    <a:pt x="7288377" y="1821014"/>
                  </a:lnTo>
                  <a:lnTo>
                    <a:pt x="7371943" y="1821014"/>
                  </a:lnTo>
                  <a:lnTo>
                    <a:pt x="7371943" y="2014054"/>
                  </a:lnTo>
                  <a:lnTo>
                    <a:pt x="7505332" y="2014054"/>
                  </a:lnTo>
                  <a:lnTo>
                    <a:pt x="7505332" y="1821014"/>
                  </a:lnTo>
                  <a:lnTo>
                    <a:pt x="7511402" y="1821014"/>
                  </a:lnTo>
                  <a:lnTo>
                    <a:pt x="7511402" y="1706714"/>
                  </a:lnTo>
                  <a:lnTo>
                    <a:pt x="7399185" y="1706714"/>
                  </a:lnTo>
                  <a:lnTo>
                    <a:pt x="7399185" y="733831"/>
                  </a:lnTo>
                  <a:lnTo>
                    <a:pt x="7460501" y="849312"/>
                  </a:lnTo>
                  <a:lnTo>
                    <a:pt x="7478382" y="871093"/>
                  </a:lnTo>
                  <a:lnTo>
                    <a:pt x="7502423" y="883894"/>
                  </a:lnTo>
                  <a:lnTo>
                    <a:pt x="7529525" y="886777"/>
                  </a:lnTo>
                  <a:lnTo>
                    <a:pt x="7556589" y="878789"/>
                  </a:lnTo>
                  <a:lnTo>
                    <a:pt x="7578433" y="860958"/>
                  </a:lnTo>
                  <a:lnTo>
                    <a:pt x="7591285" y="836993"/>
                  </a:lnTo>
                  <a:lnTo>
                    <a:pt x="7594168" y="809967"/>
                  </a:lnTo>
                  <a:close/>
                </a:path>
                <a:path w="10198735" h="2073275">
                  <a:moveTo>
                    <a:pt x="8168843" y="1476082"/>
                  </a:moveTo>
                  <a:lnTo>
                    <a:pt x="8168170" y="1457363"/>
                  </a:lnTo>
                  <a:lnTo>
                    <a:pt x="8167256" y="1432153"/>
                  </a:lnTo>
                  <a:lnTo>
                    <a:pt x="8166379" y="1424762"/>
                  </a:lnTo>
                  <a:lnTo>
                    <a:pt x="8162480" y="1391551"/>
                  </a:lnTo>
                  <a:lnTo>
                    <a:pt x="8154543" y="1354264"/>
                  </a:lnTo>
                  <a:lnTo>
                    <a:pt x="8129867" y="1289507"/>
                  </a:lnTo>
                  <a:lnTo>
                    <a:pt x="8102574" y="1246035"/>
                  </a:lnTo>
                  <a:lnTo>
                    <a:pt x="8075587" y="1215237"/>
                  </a:lnTo>
                  <a:lnTo>
                    <a:pt x="8038338" y="1186040"/>
                  </a:lnTo>
                  <a:lnTo>
                    <a:pt x="8038338" y="1424762"/>
                  </a:lnTo>
                  <a:lnTo>
                    <a:pt x="7688351" y="1424762"/>
                  </a:lnTo>
                  <a:lnTo>
                    <a:pt x="7699349" y="1367929"/>
                  </a:lnTo>
                  <a:lnTo>
                    <a:pt x="7720393" y="1323809"/>
                  </a:lnTo>
                  <a:lnTo>
                    <a:pt x="7750975" y="1287881"/>
                  </a:lnTo>
                  <a:lnTo>
                    <a:pt x="7791094" y="1261313"/>
                  </a:lnTo>
                  <a:lnTo>
                    <a:pt x="7839837" y="1247736"/>
                  </a:lnTo>
                  <a:lnTo>
                    <a:pt x="7867282" y="1246035"/>
                  </a:lnTo>
                  <a:lnTo>
                    <a:pt x="7894574" y="1247736"/>
                  </a:lnTo>
                  <a:lnTo>
                    <a:pt x="7942097" y="1261313"/>
                  </a:lnTo>
                  <a:lnTo>
                    <a:pt x="7980515" y="1287805"/>
                  </a:lnTo>
                  <a:lnTo>
                    <a:pt x="8009585" y="1324940"/>
                  </a:lnTo>
                  <a:lnTo>
                    <a:pt x="8028965" y="1372222"/>
                  </a:lnTo>
                  <a:lnTo>
                    <a:pt x="8038338" y="1424762"/>
                  </a:lnTo>
                  <a:lnTo>
                    <a:pt x="8038338" y="1186040"/>
                  </a:lnTo>
                  <a:lnTo>
                    <a:pt x="8004962" y="1166787"/>
                  </a:lnTo>
                  <a:lnTo>
                    <a:pt x="7951521" y="1147876"/>
                  </a:lnTo>
                  <a:lnTo>
                    <a:pt x="7895818" y="1138516"/>
                  </a:lnTo>
                  <a:lnTo>
                    <a:pt x="7867282" y="1137348"/>
                  </a:lnTo>
                  <a:lnTo>
                    <a:pt x="7821562" y="1140142"/>
                  </a:lnTo>
                  <a:lnTo>
                    <a:pt x="7778864" y="1148524"/>
                  </a:lnTo>
                  <a:lnTo>
                    <a:pt x="7739202" y="1162481"/>
                  </a:lnTo>
                  <a:lnTo>
                    <a:pt x="7702575" y="1182027"/>
                  </a:lnTo>
                  <a:lnTo>
                    <a:pt x="7669682" y="1206258"/>
                  </a:lnTo>
                  <a:lnTo>
                    <a:pt x="7640650" y="1234859"/>
                  </a:lnTo>
                  <a:lnTo>
                    <a:pt x="7615491" y="1267853"/>
                  </a:lnTo>
                  <a:lnTo>
                    <a:pt x="7594181" y="1305204"/>
                  </a:lnTo>
                  <a:lnTo>
                    <a:pt x="7577493" y="1346301"/>
                  </a:lnTo>
                  <a:lnTo>
                    <a:pt x="7565568" y="1390497"/>
                  </a:lnTo>
                  <a:lnTo>
                    <a:pt x="7558418" y="1437779"/>
                  </a:lnTo>
                  <a:lnTo>
                    <a:pt x="7556030" y="1488160"/>
                  </a:lnTo>
                  <a:lnTo>
                    <a:pt x="7558456" y="1538757"/>
                  </a:lnTo>
                  <a:lnTo>
                    <a:pt x="7565720" y="1586128"/>
                  </a:lnTo>
                  <a:lnTo>
                    <a:pt x="7577823" y="1630235"/>
                  </a:lnTo>
                  <a:lnTo>
                    <a:pt x="7594778" y="1671104"/>
                  </a:lnTo>
                  <a:lnTo>
                    <a:pt x="7616545" y="1707857"/>
                  </a:lnTo>
                  <a:lnTo>
                    <a:pt x="7642466" y="1740242"/>
                  </a:lnTo>
                  <a:lnTo>
                    <a:pt x="7672552" y="1768246"/>
                  </a:lnTo>
                  <a:lnTo>
                    <a:pt x="7706804" y="1791868"/>
                  </a:lnTo>
                  <a:lnTo>
                    <a:pt x="7744803" y="1810626"/>
                  </a:lnTo>
                  <a:lnTo>
                    <a:pt x="7786141" y="1824012"/>
                  </a:lnTo>
                  <a:lnTo>
                    <a:pt x="7830794" y="1832051"/>
                  </a:lnTo>
                  <a:lnTo>
                    <a:pt x="7878788" y="1834730"/>
                  </a:lnTo>
                  <a:lnTo>
                    <a:pt x="7914703" y="1833333"/>
                  </a:lnTo>
                  <a:lnTo>
                    <a:pt x="7980400" y="1822170"/>
                  </a:lnTo>
                  <a:lnTo>
                    <a:pt x="8038008" y="1799793"/>
                  </a:lnTo>
                  <a:lnTo>
                    <a:pt x="8086153" y="1767789"/>
                  </a:lnTo>
                  <a:lnTo>
                    <a:pt x="8124114" y="1727034"/>
                  </a:lnTo>
                  <a:lnTo>
                    <a:pt x="8124355" y="1726653"/>
                  </a:lnTo>
                  <a:lnTo>
                    <a:pt x="8138871" y="1704009"/>
                  </a:lnTo>
                  <a:lnTo>
                    <a:pt x="8150758" y="1679333"/>
                  </a:lnTo>
                  <a:lnTo>
                    <a:pt x="8159763" y="1652993"/>
                  </a:lnTo>
                  <a:lnTo>
                    <a:pt x="8035023" y="1629448"/>
                  </a:lnTo>
                  <a:lnTo>
                    <a:pt x="8028584" y="1644802"/>
                  </a:lnTo>
                  <a:lnTo>
                    <a:pt x="8020786" y="1658874"/>
                  </a:lnTo>
                  <a:lnTo>
                    <a:pt x="7989379" y="1693367"/>
                  </a:lnTo>
                  <a:lnTo>
                    <a:pt x="7947812" y="1715782"/>
                  </a:lnTo>
                  <a:lnTo>
                    <a:pt x="7898320" y="1725980"/>
                  </a:lnTo>
                  <a:lnTo>
                    <a:pt x="7879994" y="1726653"/>
                  </a:lnTo>
                  <a:lnTo>
                    <a:pt x="7852105" y="1725066"/>
                  </a:lnTo>
                  <a:lnTo>
                    <a:pt x="7801546" y="1712391"/>
                  </a:lnTo>
                  <a:lnTo>
                    <a:pt x="7758544" y="1687182"/>
                  </a:lnTo>
                  <a:lnTo>
                    <a:pt x="7724940" y="1650352"/>
                  </a:lnTo>
                  <a:lnTo>
                    <a:pt x="7701051" y="1602155"/>
                  </a:lnTo>
                  <a:lnTo>
                    <a:pt x="7688948" y="1543291"/>
                  </a:lnTo>
                  <a:lnTo>
                    <a:pt x="7688034" y="1523174"/>
                  </a:lnTo>
                  <a:lnTo>
                    <a:pt x="8168843" y="1523174"/>
                  </a:lnTo>
                  <a:lnTo>
                    <a:pt x="8168843" y="1476082"/>
                  </a:lnTo>
                  <a:close/>
                </a:path>
                <a:path w="10198735" h="2073275">
                  <a:moveTo>
                    <a:pt x="8810714" y="1145222"/>
                  </a:moveTo>
                  <a:lnTo>
                    <a:pt x="8682342" y="1145222"/>
                  </a:lnTo>
                  <a:lnTo>
                    <a:pt x="8682342" y="1426578"/>
                  </a:lnTo>
                  <a:lnTo>
                    <a:pt x="8388655" y="1426578"/>
                  </a:lnTo>
                  <a:lnTo>
                    <a:pt x="8388655" y="1145222"/>
                  </a:lnTo>
                  <a:lnTo>
                    <a:pt x="8260880" y="1145222"/>
                  </a:lnTo>
                  <a:lnTo>
                    <a:pt x="8260880" y="1427162"/>
                  </a:lnTo>
                  <a:lnTo>
                    <a:pt x="8260880" y="1540192"/>
                  </a:lnTo>
                  <a:lnTo>
                    <a:pt x="8260880" y="1820862"/>
                  </a:lnTo>
                  <a:lnTo>
                    <a:pt x="8388655" y="1820862"/>
                  </a:lnTo>
                  <a:lnTo>
                    <a:pt x="8388655" y="1540192"/>
                  </a:lnTo>
                  <a:lnTo>
                    <a:pt x="8352320" y="1540192"/>
                  </a:lnTo>
                  <a:lnTo>
                    <a:pt x="8388655" y="1540090"/>
                  </a:lnTo>
                  <a:lnTo>
                    <a:pt x="8682342" y="1540090"/>
                  </a:lnTo>
                  <a:lnTo>
                    <a:pt x="8682342" y="1820862"/>
                  </a:lnTo>
                  <a:lnTo>
                    <a:pt x="8810714" y="1820862"/>
                  </a:lnTo>
                  <a:lnTo>
                    <a:pt x="8810714" y="1540192"/>
                  </a:lnTo>
                  <a:lnTo>
                    <a:pt x="8718677" y="1540192"/>
                  </a:lnTo>
                  <a:lnTo>
                    <a:pt x="8810714" y="1540090"/>
                  </a:lnTo>
                  <a:lnTo>
                    <a:pt x="8810714" y="1427162"/>
                  </a:lnTo>
                  <a:lnTo>
                    <a:pt x="8810714" y="1426578"/>
                  </a:lnTo>
                  <a:lnTo>
                    <a:pt x="8810714" y="1145222"/>
                  </a:lnTo>
                  <a:close/>
                </a:path>
                <a:path w="10198735" h="2073275">
                  <a:moveTo>
                    <a:pt x="9504680" y="1145819"/>
                  </a:moveTo>
                  <a:lnTo>
                    <a:pt x="9362973" y="1145819"/>
                  </a:lnTo>
                  <a:lnTo>
                    <a:pt x="9064447" y="1636102"/>
                  </a:lnTo>
                  <a:lnTo>
                    <a:pt x="9064447" y="1145819"/>
                  </a:lnTo>
                  <a:lnTo>
                    <a:pt x="8936672" y="1145819"/>
                  </a:lnTo>
                  <a:lnTo>
                    <a:pt x="8936672" y="1820862"/>
                  </a:lnTo>
                  <a:lnTo>
                    <a:pt x="9078976" y="1820862"/>
                  </a:lnTo>
                  <a:lnTo>
                    <a:pt x="9376296" y="1329969"/>
                  </a:lnTo>
                  <a:lnTo>
                    <a:pt x="9376296" y="1820862"/>
                  </a:lnTo>
                  <a:lnTo>
                    <a:pt x="9504680" y="1820862"/>
                  </a:lnTo>
                  <a:lnTo>
                    <a:pt x="9504680" y="1145819"/>
                  </a:lnTo>
                  <a:close/>
                </a:path>
                <a:path w="10198735" h="2073275">
                  <a:moveTo>
                    <a:pt x="10198633" y="1145819"/>
                  </a:moveTo>
                  <a:lnTo>
                    <a:pt x="10056939" y="1145819"/>
                  </a:lnTo>
                  <a:lnTo>
                    <a:pt x="9758401" y="1636102"/>
                  </a:lnTo>
                  <a:lnTo>
                    <a:pt x="9758401" y="1145819"/>
                  </a:lnTo>
                  <a:lnTo>
                    <a:pt x="9630639" y="1145819"/>
                  </a:lnTo>
                  <a:lnTo>
                    <a:pt x="9630639" y="1820862"/>
                  </a:lnTo>
                  <a:lnTo>
                    <a:pt x="9772942" y="1820862"/>
                  </a:lnTo>
                  <a:lnTo>
                    <a:pt x="10070262" y="1329969"/>
                  </a:lnTo>
                  <a:lnTo>
                    <a:pt x="10070262" y="1820862"/>
                  </a:lnTo>
                  <a:lnTo>
                    <a:pt x="10198633" y="1820862"/>
                  </a:lnTo>
                  <a:lnTo>
                    <a:pt x="10198633" y="1145819"/>
                  </a:lnTo>
                  <a:close/>
                </a:path>
              </a:pathLst>
            </a:custGeom>
            <a:solidFill>
              <a:srgbClr val="464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97517" y="2232197"/>
              <a:ext cx="116265" cy="2318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97517" y="2618626"/>
              <a:ext cx="116265" cy="2318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97517" y="3056608"/>
              <a:ext cx="116265" cy="2318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9971" y="2232197"/>
              <a:ext cx="116265" cy="2318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9971" y="2618626"/>
              <a:ext cx="116265" cy="2318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1474" y="3056207"/>
              <a:ext cx="116265" cy="2318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592145" y="2223874"/>
              <a:ext cx="503555" cy="230504"/>
            </a:xfrm>
            <a:custGeom>
              <a:avLst/>
              <a:gdLst/>
              <a:ahLst/>
              <a:cxnLst/>
              <a:rect l="l" t="t" r="r" b="b"/>
              <a:pathLst>
                <a:path w="503554" h="230505">
                  <a:moveTo>
                    <a:pt x="444390" y="0"/>
                  </a:moveTo>
                  <a:lnTo>
                    <a:pt x="425823" y="8477"/>
                  </a:lnTo>
                  <a:lnTo>
                    <a:pt x="298458" y="103128"/>
                  </a:lnTo>
                  <a:lnTo>
                    <a:pt x="275906" y="114952"/>
                  </a:lnTo>
                  <a:lnTo>
                    <a:pt x="251747" y="118893"/>
                  </a:lnTo>
                  <a:lnTo>
                    <a:pt x="227589" y="114952"/>
                  </a:lnTo>
                  <a:lnTo>
                    <a:pt x="205036" y="103128"/>
                  </a:lnTo>
                  <a:lnTo>
                    <a:pt x="77671" y="8477"/>
                  </a:lnTo>
                  <a:lnTo>
                    <a:pt x="59105" y="0"/>
                  </a:lnTo>
                  <a:lnTo>
                    <a:pt x="39736" y="112"/>
                  </a:lnTo>
                  <a:lnTo>
                    <a:pt x="21818" y="8312"/>
                  </a:lnTo>
                  <a:lnTo>
                    <a:pt x="7605" y="24098"/>
                  </a:lnTo>
                  <a:lnTo>
                    <a:pt x="0" y="44794"/>
                  </a:lnTo>
                  <a:lnTo>
                    <a:pt x="100" y="66386"/>
                  </a:lnTo>
                  <a:lnTo>
                    <a:pt x="21618" y="102203"/>
                  </a:lnTo>
                  <a:lnTo>
                    <a:pt x="148983" y="196853"/>
                  </a:lnTo>
                  <a:lnTo>
                    <a:pt x="188280" y="219051"/>
                  </a:lnTo>
                  <a:lnTo>
                    <a:pt x="230290" y="230150"/>
                  </a:lnTo>
                  <a:lnTo>
                    <a:pt x="273205" y="230150"/>
                  </a:lnTo>
                  <a:lnTo>
                    <a:pt x="315215" y="219051"/>
                  </a:lnTo>
                  <a:lnTo>
                    <a:pt x="354511" y="196853"/>
                  </a:lnTo>
                  <a:lnTo>
                    <a:pt x="481876" y="102203"/>
                  </a:lnTo>
                  <a:lnTo>
                    <a:pt x="503394" y="66386"/>
                  </a:lnTo>
                  <a:lnTo>
                    <a:pt x="503495" y="44794"/>
                  </a:lnTo>
                  <a:lnTo>
                    <a:pt x="495890" y="24098"/>
                  </a:lnTo>
                  <a:lnTo>
                    <a:pt x="481677" y="8312"/>
                  </a:lnTo>
                  <a:lnTo>
                    <a:pt x="463759" y="112"/>
                  </a:lnTo>
                  <a:lnTo>
                    <a:pt x="444390" y="0"/>
                  </a:lnTo>
                  <a:close/>
                </a:path>
              </a:pathLst>
            </a:custGeom>
            <a:solidFill>
              <a:srgbClr val="464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1336" y="4948382"/>
            <a:ext cx="7561144" cy="131150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85508" y="691078"/>
            <a:ext cx="2795726" cy="391611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86561" y="6135939"/>
            <a:ext cx="3193620" cy="4565306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4469550" y="766623"/>
            <a:ext cx="1551940" cy="2455545"/>
          </a:xfrm>
          <a:custGeom>
            <a:avLst/>
            <a:gdLst/>
            <a:ahLst/>
            <a:cxnLst/>
            <a:rect l="l" t="t" r="r" b="b"/>
            <a:pathLst>
              <a:path w="1551940" h="2455545">
                <a:moveTo>
                  <a:pt x="50051" y="1327563"/>
                </a:moveTo>
                <a:lnTo>
                  <a:pt x="45005" y="1358568"/>
                </a:lnTo>
                <a:lnTo>
                  <a:pt x="53567" y="1359961"/>
                </a:lnTo>
                <a:lnTo>
                  <a:pt x="61637" y="1354150"/>
                </a:lnTo>
                <a:lnTo>
                  <a:pt x="64424" y="1337027"/>
                </a:lnTo>
                <a:lnTo>
                  <a:pt x="58613" y="1328956"/>
                </a:lnTo>
                <a:lnTo>
                  <a:pt x="50051" y="1327563"/>
                </a:lnTo>
                <a:close/>
              </a:path>
              <a:path w="1551940" h="2455545">
                <a:moveTo>
                  <a:pt x="19500" y="1322529"/>
                </a:moveTo>
                <a:lnTo>
                  <a:pt x="14336" y="1353514"/>
                </a:lnTo>
                <a:lnTo>
                  <a:pt x="45005" y="1358568"/>
                </a:lnTo>
                <a:lnTo>
                  <a:pt x="50051" y="1327563"/>
                </a:lnTo>
                <a:lnTo>
                  <a:pt x="19500" y="1322529"/>
                </a:lnTo>
                <a:close/>
              </a:path>
              <a:path w="1551940" h="2455545">
                <a:moveTo>
                  <a:pt x="10944" y="1321103"/>
                </a:moveTo>
                <a:lnTo>
                  <a:pt x="2852" y="1326883"/>
                </a:lnTo>
                <a:lnTo>
                  <a:pt x="0" y="1343996"/>
                </a:lnTo>
                <a:lnTo>
                  <a:pt x="5780" y="1352088"/>
                </a:lnTo>
                <a:lnTo>
                  <a:pt x="14336" y="1353514"/>
                </a:lnTo>
                <a:lnTo>
                  <a:pt x="19500" y="1322529"/>
                </a:lnTo>
                <a:lnTo>
                  <a:pt x="10944" y="1321103"/>
                </a:lnTo>
                <a:close/>
              </a:path>
              <a:path w="1551940" h="2455545">
                <a:moveTo>
                  <a:pt x="1076730" y="1276696"/>
                </a:moveTo>
                <a:lnTo>
                  <a:pt x="1071926" y="1280674"/>
                </a:lnTo>
                <a:lnTo>
                  <a:pt x="1069117" y="1286000"/>
                </a:lnTo>
                <a:lnTo>
                  <a:pt x="1068510" y="1291990"/>
                </a:lnTo>
                <a:lnTo>
                  <a:pt x="1070312" y="1297961"/>
                </a:lnTo>
                <a:lnTo>
                  <a:pt x="1074289" y="1302766"/>
                </a:lnTo>
                <a:lnTo>
                  <a:pt x="1079615" y="1305574"/>
                </a:lnTo>
                <a:lnTo>
                  <a:pt x="1085606" y="1306181"/>
                </a:lnTo>
                <a:lnTo>
                  <a:pt x="1091577" y="1304379"/>
                </a:lnTo>
                <a:lnTo>
                  <a:pt x="1076730" y="1276696"/>
                </a:lnTo>
                <a:close/>
              </a:path>
              <a:path w="1551940" h="2455545">
                <a:moveTo>
                  <a:pt x="1103020" y="1261746"/>
                </a:moveTo>
                <a:lnTo>
                  <a:pt x="1096535" y="1265597"/>
                </a:lnTo>
                <a:lnTo>
                  <a:pt x="1089992" y="1269372"/>
                </a:lnTo>
                <a:lnTo>
                  <a:pt x="1083390" y="1273072"/>
                </a:lnTo>
                <a:lnTo>
                  <a:pt x="1076730" y="1276696"/>
                </a:lnTo>
                <a:lnTo>
                  <a:pt x="1091577" y="1304379"/>
                </a:lnTo>
                <a:lnTo>
                  <a:pt x="1098575" y="1300570"/>
                </a:lnTo>
                <a:lnTo>
                  <a:pt x="1105518" y="1296680"/>
                </a:lnTo>
                <a:lnTo>
                  <a:pt x="1112404" y="1292707"/>
                </a:lnTo>
                <a:lnTo>
                  <a:pt x="1119232" y="1288652"/>
                </a:lnTo>
                <a:lnTo>
                  <a:pt x="1103020" y="1261746"/>
                </a:lnTo>
                <a:close/>
              </a:path>
              <a:path w="1551940" h="2455545">
                <a:moveTo>
                  <a:pt x="1128350" y="1245581"/>
                </a:moveTo>
                <a:lnTo>
                  <a:pt x="1121972" y="1249822"/>
                </a:lnTo>
                <a:lnTo>
                  <a:pt x="1115760" y="1253842"/>
                </a:lnTo>
                <a:lnTo>
                  <a:pt x="1109409" y="1257840"/>
                </a:lnTo>
                <a:lnTo>
                  <a:pt x="1103020" y="1261746"/>
                </a:lnTo>
                <a:lnTo>
                  <a:pt x="1119232" y="1288652"/>
                </a:lnTo>
                <a:lnTo>
                  <a:pt x="1125969" y="1284533"/>
                </a:lnTo>
                <a:lnTo>
                  <a:pt x="1132661" y="1280321"/>
                </a:lnTo>
                <a:lnTo>
                  <a:pt x="1139309" y="1276018"/>
                </a:lnTo>
                <a:lnTo>
                  <a:pt x="1145912" y="1271625"/>
                </a:lnTo>
                <a:lnTo>
                  <a:pt x="1128350" y="1245581"/>
                </a:lnTo>
                <a:close/>
              </a:path>
              <a:path w="1551940" h="2455545">
                <a:moveTo>
                  <a:pt x="1103020" y="1261746"/>
                </a:moveTo>
                <a:lnTo>
                  <a:pt x="1111126" y="1275199"/>
                </a:lnTo>
                <a:lnTo>
                  <a:pt x="1103020" y="1261746"/>
                </a:lnTo>
                <a:close/>
              </a:path>
              <a:path w="1551940" h="2455545">
                <a:moveTo>
                  <a:pt x="1140130" y="1243186"/>
                </a:moveTo>
                <a:lnTo>
                  <a:pt x="1134109" y="1243186"/>
                </a:lnTo>
                <a:lnTo>
                  <a:pt x="1128350" y="1245581"/>
                </a:lnTo>
                <a:lnTo>
                  <a:pt x="1145912" y="1271625"/>
                </a:lnTo>
                <a:lnTo>
                  <a:pt x="1150291" y="1267184"/>
                </a:lnTo>
                <a:lnTo>
                  <a:pt x="1152490" y="1261746"/>
                </a:lnTo>
                <a:lnTo>
                  <a:pt x="1152548" y="1255581"/>
                </a:lnTo>
                <a:lnTo>
                  <a:pt x="1150154" y="1249822"/>
                </a:lnTo>
                <a:lnTo>
                  <a:pt x="1145712" y="1245443"/>
                </a:lnTo>
                <a:lnTo>
                  <a:pt x="1140130" y="1243186"/>
                </a:lnTo>
                <a:close/>
              </a:path>
              <a:path w="1551940" h="2455545">
                <a:moveTo>
                  <a:pt x="1511805" y="579287"/>
                </a:moveTo>
                <a:lnTo>
                  <a:pt x="1510625" y="587881"/>
                </a:lnTo>
                <a:lnTo>
                  <a:pt x="1516636" y="595804"/>
                </a:lnTo>
                <a:lnTo>
                  <a:pt x="1533823" y="598162"/>
                </a:lnTo>
                <a:lnTo>
                  <a:pt x="1541746" y="592152"/>
                </a:lnTo>
                <a:lnTo>
                  <a:pt x="1542925" y="583558"/>
                </a:lnTo>
                <a:lnTo>
                  <a:pt x="1511805" y="579287"/>
                </a:lnTo>
                <a:close/>
              </a:path>
              <a:path w="1551940" h="2455545">
                <a:moveTo>
                  <a:pt x="1515390" y="549232"/>
                </a:moveTo>
                <a:lnTo>
                  <a:pt x="1514601" y="556697"/>
                </a:lnTo>
                <a:lnTo>
                  <a:pt x="1513741" y="564196"/>
                </a:lnTo>
                <a:lnTo>
                  <a:pt x="1512808" y="571726"/>
                </a:lnTo>
                <a:lnTo>
                  <a:pt x="1511805" y="579287"/>
                </a:lnTo>
                <a:lnTo>
                  <a:pt x="1542925" y="583558"/>
                </a:lnTo>
                <a:lnTo>
                  <a:pt x="1543966" y="575724"/>
                </a:lnTo>
                <a:lnTo>
                  <a:pt x="1544932" y="567917"/>
                </a:lnTo>
                <a:lnTo>
                  <a:pt x="1545825" y="560138"/>
                </a:lnTo>
                <a:lnTo>
                  <a:pt x="1546643" y="552389"/>
                </a:lnTo>
                <a:lnTo>
                  <a:pt x="1531016" y="550811"/>
                </a:lnTo>
                <a:lnTo>
                  <a:pt x="1515390" y="549232"/>
                </a:lnTo>
                <a:close/>
              </a:path>
              <a:path w="1551940" h="2455545">
                <a:moveTo>
                  <a:pt x="1531017" y="550811"/>
                </a:moveTo>
                <a:lnTo>
                  <a:pt x="1546643" y="552389"/>
                </a:lnTo>
                <a:lnTo>
                  <a:pt x="1531017" y="550811"/>
                </a:lnTo>
                <a:close/>
              </a:path>
              <a:path w="1551940" h="2455545">
                <a:moveTo>
                  <a:pt x="1518128" y="517175"/>
                </a:moveTo>
                <a:lnTo>
                  <a:pt x="1517547" y="525097"/>
                </a:lnTo>
                <a:lnTo>
                  <a:pt x="1516897" y="533080"/>
                </a:lnTo>
                <a:lnTo>
                  <a:pt x="1516178" y="541125"/>
                </a:lnTo>
                <a:lnTo>
                  <a:pt x="1515390" y="549232"/>
                </a:lnTo>
                <a:lnTo>
                  <a:pt x="1546643" y="552389"/>
                </a:lnTo>
                <a:lnTo>
                  <a:pt x="1547454" y="544045"/>
                </a:lnTo>
                <a:lnTo>
                  <a:pt x="1548196" y="535756"/>
                </a:lnTo>
                <a:lnTo>
                  <a:pt x="1548866" y="527522"/>
                </a:lnTo>
                <a:lnTo>
                  <a:pt x="1549466" y="519343"/>
                </a:lnTo>
                <a:lnTo>
                  <a:pt x="1518128" y="517175"/>
                </a:lnTo>
                <a:close/>
              </a:path>
              <a:path w="1551940" h="2455545">
                <a:moveTo>
                  <a:pt x="1526228" y="501992"/>
                </a:moveTo>
                <a:lnTo>
                  <a:pt x="1518727" y="508522"/>
                </a:lnTo>
                <a:lnTo>
                  <a:pt x="1518128" y="517175"/>
                </a:lnTo>
                <a:lnTo>
                  <a:pt x="1549466" y="519343"/>
                </a:lnTo>
                <a:lnTo>
                  <a:pt x="1550065" y="510690"/>
                </a:lnTo>
                <a:lnTo>
                  <a:pt x="1543535" y="503189"/>
                </a:lnTo>
                <a:lnTo>
                  <a:pt x="1526228" y="501992"/>
                </a:lnTo>
                <a:close/>
              </a:path>
              <a:path w="1551940" h="2455545">
                <a:moveTo>
                  <a:pt x="1273293" y="32158"/>
                </a:moveTo>
                <a:lnTo>
                  <a:pt x="1260925" y="61033"/>
                </a:lnTo>
                <a:lnTo>
                  <a:pt x="1267030" y="62306"/>
                </a:lnTo>
                <a:lnTo>
                  <a:pt x="1272945" y="61177"/>
                </a:lnTo>
                <a:lnTo>
                  <a:pt x="1278005" y="57913"/>
                </a:lnTo>
                <a:lnTo>
                  <a:pt x="1281547" y="52780"/>
                </a:lnTo>
                <a:lnTo>
                  <a:pt x="1282819" y="46673"/>
                </a:lnTo>
                <a:lnTo>
                  <a:pt x="1281691" y="40759"/>
                </a:lnTo>
                <a:lnTo>
                  <a:pt x="1278427" y="35700"/>
                </a:lnTo>
                <a:lnTo>
                  <a:pt x="1273293" y="32158"/>
                </a:lnTo>
                <a:close/>
              </a:path>
              <a:path w="1551940" h="2455545">
                <a:moveTo>
                  <a:pt x="1242322" y="19704"/>
                </a:moveTo>
                <a:lnTo>
                  <a:pt x="1231231" y="49093"/>
                </a:lnTo>
                <a:lnTo>
                  <a:pt x="1238833" y="52008"/>
                </a:lnTo>
                <a:lnTo>
                  <a:pt x="1246315" y="54969"/>
                </a:lnTo>
                <a:lnTo>
                  <a:pt x="1253679" y="57978"/>
                </a:lnTo>
                <a:lnTo>
                  <a:pt x="1260925" y="61033"/>
                </a:lnTo>
                <a:lnTo>
                  <a:pt x="1273293" y="32158"/>
                </a:lnTo>
                <a:lnTo>
                  <a:pt x="1265721" y="28965"/>
                </a:lnTo>
                <a:lnTo>
                  <a:pt x="1258035" y="25825"/>
                </a:lnTo>
                <a:lnTo>
                  <a:pt x="1250235" y="22738"/>
                </a:lnTo>
                <a:lnTo>
                  <a:pt x="1242322" y="19704"/>
                </a:lnTo>
                <a:close/>
              </a:path>
              <a:path w="1551940" h="2455545">
                <a:moveTo>
                  <a:pt x="1212099" y="10123"/>
                </a:moveTo>
                <a:lnTo>
                  <a:pt x="1204216" y="40530"/>
                </a:lnTo>
                <a:lnTo>
                  <a:pt x="1211033" y="42394"/>
                </a:lnTo>
                <a:lnTo>
                  <a:pt x="1217809" y="44440"/>
                </a:lnTo>
                <a:lnTo>
                  <a:pt x="1224545" y="46674"/>
                </a:lnTo>
                <a:lnTo>
                  <a:pt x="1231231" y="49093"/>
                </a:lnTo>
                <a:lnTo>
                  <a:pt x="1236776" y="34398"/>
                </a:lnTo>
                <a:lnTo>
                  <a:pt x="1242322" y="19704"/>
                </a:lnTo>
                <a:lnTo>
                  <a:pt x="1234829" y="16992"/>
                </a:lnTo>
                <a:lnTo>
                  <a:pt x="1227293" y="14493"/>
                </a:lnTo>
                <a:lnTo>
                  <a:pt x="1219715" y="12205"/>
                </a:lnTo>
                <a:lnTo>
                  <a:pt x="1212099" y="10123"/>
                </a:lnTo>
                <a:close/>
              </a:path>
              <a:path w="1551940" h="2455545">
                <a:moveTo>
                  <a:pt x="1203703" y="7946"/>
                </a:moveTo>
                <a:lnTo>
                  <a:pt x="1195131" y="12988"/>
                </a:lnTo>
                <a:lnTo>
                  <a:pt x="1190777" y="29781"/>
                </a:lnTo>
                <a:lnTo>
                  <a:pt x="1195819" y="38353"/>
                </a:lnTo>
                <a:lnTo>
                  <a:pt x="1204216" y="40530"/>
                </a:lnTo>
                <a:lnTo>
                  <a:pt x="1212099" y="10123"/>
                </a:lnTo>
                <a:lnTo>
                  <a:pt x="1203703" y="7946"/>
                </a:lnTo>
                <a:close/>
              </a:path>
              <a:path w="1551940" h="2455545">
                <a:moveTo>
                  <a:pt x="658466" y="226737"/>
                </a:moveTo>
                <a:lnTo>
                  <a:pt x="654782" y="231770"/>
                </a:lnTo>
                <a:lnTo>
                  <a:pt x="653363" y="237621"/>
                </a:lnTo>
                <a:lnTo>
                  <a:pt x="654242" y="243578"/>
                </a:lnTo>
                <a:lnTo>
                  <a:pt x="657452" y="248926"/>
                </a:lnTo>
                <a:lnTo>
                  <a:pt x="662485" y="252610"/>
                </a:lnTo>
                <a:lnTo>
                  <a:pt x="668336" y="254028"/>
                </a:lnTo>
                <a:lnTo>
                  <a:pt x="674293" y="253149"/>
                </a:lnTo>
                <a:lnTo>
                  <a:pt x="679641" y="249940"/>
                </a:lnTo>
                <a:lnTo>
                  <a:pt x="658466" y="226737"/>
                </a:lnTo>
                <a:close/>
              </a:path>
              <a:path w="1551940" h="2455545">
                <a:moveTo>
                  <a:pt x="681984" y="205787"/>
                </a:moveTo>
                <a:lnTo>
                  <a:pt x="676034" y="210992"/>
                </a:lnTo>
                <a:lnTo>
                  <a:pt x="670131" y="216219"/>
                </a:lnTo>
                <a:lnTo>
                  <a:pt x="664275" y="221467"/>
                </a:lnTo>
                <a:lnTo>
                  <a:pt x="658466" y="226737"/>
                </a:lnTo>
                <a:lnTo>
                  <a:pt x="679641" y="249940"/>
                </a:lnTo>
                <a:lnTo>
                  <a:pt x="685311" y="244797"/>
                </a:lnTo>
                <a:lnTo>
                  <a:pt x="691026" y="239674"/>
                </a:lnTo>
                <a:lnTo>
                  <a:pt x="696788" y="234572"/>
                </a:lnTo>
                <a:lnTo>
                  <a:pt x="702596" y="229491"/>
                </a:lnTo>
                <a:lnTo>
                  <a:pt x="692290" y="217639"/>
                </a:lnTo>
                <a:lnTo>
                  <a:pt x="681984" y="205787"/>
                </a:lnTo>
                <a:close/>
              </a:path>
              <a:path w="1551940" h="2455545">
                <a:moveTo>
                  <a:pt x="692290" y="217639"/>
                </a:moveTo>
                <a:lnTo>
                  <a:pt x="702596" y="229491"/>
                </a:lnTo>
                <a:lnTo>
                  <a:pt x="692290" y="217639"/>
                </a:lnTo>
                <a:close/>
              </a:path>
              <a:path w="1551940" h="2455545">
                <a:moveTo>
                  <a:pt x="705235" y="186149"/>
                </a:moveTo>
                <a:lnTo>
                  <a:pt x="699286" y="191066"/>
                </a:lnTo>
                <a:lnTo>
                  <a:pt x="693426" y="195980"/>
                </a:lnTo>
                <a:lnTo>
                  <a:pt x="687658" y="200888"/>
                </a:lnTo>
                <a:lnTo>
                  <a:pt x="681984" y="205787"/>
                </a:lnTo>
                <a:lnTo>
                  <a:pt x="702596" y="229491"/>
                </a:lnTo>
                <a:lnTo>
                  <a:pt x="708101" y="224739"/>
                </a:lnTo>
                <a:lnTo>
                  <a:pt x="713698" y="219977"/>
                </a:lnTo>
                <a:lnTo>
                  <a:pt x="719385" y="215207"/>
                </a:lnTo>
                <a:lnTo>
                  <a:pt x="725161" y="210433"/>
                </a:lnTo>
                <a:lnTo>
                  <a:pt x="705235" y="186149"/>
                </a:lnTo>
                <a:close/>
              </a:path>
              <a:path w="1551940" h="2455545">
                <a:moveTo>
                  <a:pt x="716739" y="182661"/>
                </a:moveTo>
                <a:lnTo>
                  <a:pt x="710745" y="183225"/>
                </a:lnTo>
                <a:lnTo>
                  <a:pt x="705235" y="186149"/>
                </a:lnTo>
                <a:lnTo>
                  <a:pt x="725161" y="210433"/>
                </a:lnTo>
                <a:lnTo>
                  <a:pt x="729104" y="205601"/>
                </a:lnTo>
                <a:lnTo>
                  <a:pt x="730829" y="199832"/>
                </a:lnTo>
                <a:lnTo>
                  <a:pt x="730264" y="193838"/>
                </a:lnTo>
                <a:lnTo>
                  <a:pt x="727340" y="188328"/>
                </a:lnTo>
                <a:lnTo>
                  <a:pt x="722508" y="184385"/>
                </a:lnTo>
                <a:lnTo>
                  <a:pt x="716739" y="182661"/>
                </a:lnTo>
                <a:close/>
              </a:path>
              <a:path w="1551940" h="2455545">
                <a:moveTo>
                  <a:pt x="171661" y="1226009"/>
                </a:moveTo>
                <a:lnTo>
                  <a:pt x="170387" y="1234589"/>
                </a:lnTo>
                <a:lnTo>
                  <a:pt x="176309" y="1242578"/>
                </a:lnTo>
                <a:lnTo>
                  <a:pt x="193469" y="1245127"/>
                </a:lnTo>
                <a:lnTo>
                  <a:pt x="201458" y="1239205"/>
                </a:lnTo>
                <a:lnTo>
                  <a:pt x="202733" y="1230625"/>
                </a:lnTo>
                <a:lnTo>
                  <a:pt x="171661" y="1226009"/>
                </a:lnTo>
                <a:close/>
              </a:path>
              <a:path w="1551940" h="2455545">
                <a:moveTo>
                  <a:pt x="177713" y="1192792"/>
                </a:moveTo>
                <a:lnTo>
                  <a:pt x="176010" y="1200948"/>
                </a:lnTo>
                <a:lnTo>
                  <a:pt x="174434" y="1209205"/>
                </a:lnTo>
                <a:lnTo>
                  <a:pt x="172985" y="1217559"/>
                </a:lnTo>
                <a:lnTo>
                  <a:pt x="171661" y="1226009"/>
                </a:lnTo>
                <a:lnTo>
                  <a:pt x="202733" y="1230625"/>
                </a:lnTo>
                <a:lnTo>
                  <a:pt x="203979" y="1222672"/>
                </a:lnTo>
                <a:lnTo>
                  <a:pt x="205339" y="1214830"/>
                </a:lnTo>
                <a:lnTo>
                  <a:pt x="206814" y="1207101"/>
                </a:lnTo>
                <a:lnTo>
                  <a:pt x="208404" y="1199486"/>
                </a:lnTo>
                <a:lnTo>
                  <a:pt x="177713" y="1192792"/>
                </a:lnTo>
                <a:close/>
              </a:path>
              <a:path w="1551940" h="2455545">
                <a:moveTo>
                  <a:pt x="184456" y="1162329"/>
                </a:moveTo>
                <a:lnTo>
                  <a:pt x="179384" y="1185161"/>
                </a:lnTo>
                <a:lnTo>
                  <a:pt x="177713" y="1192792"/>
                </a:lnTo>
                <a:lnTo>
                  <a:pt x="208404" y="1199486"/>
                </a:lnTo>
                <a:lnTo>
                  <a:pt x="213415" y="1176767"/>
                </a:lnTo>
                <a:lnTo>
                  <a:pt x="215105" y="1169217"/>
                </a:lnTo>
                <a:lnTo>
                  <a:pt x="184456" y="1162329"/>
                </a:lnTo>
                <a:close/>
              </a:path>
              <a:path w="1551940" h="2455545">
                <a:moveTo>
                  <a:pt x="194761" y="1148547"/>
                </a:moveTo>
                <a:lnTo>
                  <a:pt x="186358" y="1153866"/>
                </a:lnTo>
                <a:lnTo>
                  <a:pt x="184456" y="1162329"/>
                </a:lnTo>
                <a:lnTo>
                  <a:pt x="215105" y="1169217"/>
                </a:lnTo>
                <a:lnTo>
                  <a:pt x="217007" y="1160753"/>
                </a:lnTo>
                <a:lnTo>
                  <a:pt x="211688" y="1152351"/>
                </a:lnTo>
                <a:lnTo>
                  <a:pt x="194761" y="1148547"/>
                </a:lnTo>
                <a:close/>
              </a:path>
              <a:path w="1551940" h="2455545">
                <a:moveTo>
                  <a:pt x="400281" y="2381742"/>
                </a:moveTo>
                <a:lnTo>
                  <a:pt x="391609" y="2386608"/>
                </a:lnTo>
                <a:lnTo>
                  <a:pt x="386913" y="2403309"/>
                </a:lnTo>
                <a:lnTo>
                  <a:pt x="391780" y="2411982"/>
                </a:lnTo>
                <a:lnTo>
                  <a:pt x="544562" y="2454935"/>
                </a:lnTo>
                <a:lnTo>
                  <a:pt x="553235" y="2450069"/>
                </a:lnTo>
                <a:lnTo>
                  <a:pt x="554617" y="2445153"/>
                </a:lnTo>
                <a:lnTo>
                  <a:pt x="526765" y="2445153"/>
                </a:lnTo>
                <a:lnTo>
                  <a:pt x="522836" y="2438120"/>
                </a:lnTo>
                <a:lnTo>
                  <a:pt x="518875" y="2430968"/>
                </a:lnTo>
                <a:lnTo>
                  <a:pt x="514884" y="2423698"/>
                </a:lnTo>
                <a:lnTo>
                  <a:pt x="510862" y="2416313"/>
                </a:lnTo>
                <a:lnTo>
                  <a:pt x="509693" y="2412502"/>
                </a:lnTo>
                <a:lnTo>
                  <a:pt x="400281" y="2381742"/>
                </a:lnTo>
                <a:close/>
              </a:path>
              <a:path w="1551940" h="2455545">
                <a:moveTo>
                  <a:pt x="515092" y="2414020"/>
                </a:moveTo>
                <a:lnTo>
                  <a:pt x="510862" y="2416313"/>
                </a:lnTo>
                <a:lnTo>
                  <a:pt x="514884" y="2423698"/>
                </a:lnTo>
                <a:lnTo>
                  <a:pt x="518875" y="2430968"/>
                </a:lnTo>
                <a:lnTo>
                  <a:pt x="522836" y="2438120"/>
                </a:lnTo>
                <a:lnTo>
                  <a:pt x="526765" y="2445153"/>
                </a:lnTo>
                <a:lnTo>
                  <a:pt x="554160" y="2429782"/>
                </a:lnTo>
                <a:lnTo>
                  <a:pt x="547655" y="2418096"/>
                </a:lnTo>
                <a:lnTo>
                  <a:pt x="529593" y="2418096"/>
                </a:lnTo>
                <a:lnTo>
                  <a:pt x="515092" y="2414020"/>
                </a:lnTo>
                <a:close/>
              </a:path>
              <a:path w="1551940" h="2455545">
                <a:moveTo>
                  <a:pt x="574620" y="2283918"/>
                </a:moveTo>
                <a:lnTo>
                  <a:pt x="565948" y="2288785"/>
                </a:lnTo>
                <a:lnTo>
                  <a:pt x="535355" y="2397603"/>
                </a:lnTo>
                <a:lnTo>
                  <a:pt x="538477" y="2401339"/>
                </a:lnTo>
                <a:lnTo>
                  <a:pt x="542445" y="2408628"/>
                </a:lnTo>
                <a:lnTo>
                  <a:pt x="546383" y="2415800"/>
                </a:lnTo>
                <a:lnTo>
                  <a:pt x="550288" y="2422851"/>
                </a:lnTo>
                <a:lnTo>
                  <a:pt x="554160" y="2429782"/>
                </a:lnTo>
                <a:lnTo>
                  <a:pt x="526765" y="2445153"/>
                </a:lnTo>
                <a:lnTo>
                  <a:pt x="554617" y="2445153"/>
                </a:lnTo>
                <a:lnTo>
                  <a:pt x="596188" y="2297286"/>
                </a:lnTo>
                <a:lnTo>
                  <a:pt x="591322" y="2288614"/>
                </a:lnTo>
                <a:lnTo>
                  <a:pt x="574620" y="2283918"/>
                </a:lnTo>
                <a:close/>
              </a:path>
              <a:path w="1551940" h="2455545">
                <a:moveTo>
                  <a:pt x="533554" y="2404009"/>
                </a:moveTo>
                <a:lnTo>
                  <a:pt x="515092" y="2414020"/>
                </a:lnTo>
                <a:lnTo>
                  <a:pt x="529593" y="2418096"/>
                </a:lnTo>
                <a:lnTo>
                  <a:pt x="533554" y="2404009"/>
                </a:lnTo>
                <a:close/>
              </a:path>
              <a:path w="1551940" h="2455545">
                <a:moveTo>
                  <a:pt x="538477" y="2401339"/>
                </a:moveTo>
                <a:lnTo>
                  <a:pt x="533554" y="2404009"/>
                </a:lnTo>
                <a:lnTo>
                  <a:pt x="529593" y="2418096"/>
                </a:lnTo>
                <a:lnTo>
                  <a:pt x="547655" y="2418096"/>
                </a:lnTo>
                <a:lnTo>
                  <a:pt x="542445" y="2408628"/>
                </a:lnTo>
                <a:lnTo>
                  <a:pt x="538477" y="2401339"/>
                </a:lnTo>
                <a:close/>
              </a:path>
              <a:path w="1551940" h="2455545">
                <a:moveTo>
                  <a:pt x="509693" y="2412502"/>
                </a:moveTo>
                <a:lnTo>
                  <a:pt x="510862" y="2416313"/>
                </a:lnTo>
                <a:lnTo>
                  <a:pt x="515092" y="2414020"/>
                </a:lnTo>
                <a:lnTo>
                  <a:pt x="509693" y="2412502"/>
                </a:lnTo>
                <a:close/>
              </a:path>
              <a:path w="1551940" h="2455545">
                <a:moveTo>
                  <a:pt x="523145" y="2393190"/>
                </a:moveTo>
                <a:lnTo>
                  <a:pt x="517183" y="2395019"/>
                </a:lnTo>
                <a:lnTo>
                  <a:pt x="512397" y="2399018"/>
                </a:lnTo>
                <a:lnTo>
                  <a:pt x="509612" y="2404357"/>
                </a:lnTo>
                <a:lnTo>
                  <a:pt x="509033" y="2410350"/>
                </a:lnTo>
                <a:lnTo>
                  <a:pt x="509693" y="2412502"/>
                </a:lnTo>
                <a:lnTo>
                  <a:pt x="515092" y="2414020"/>
                </a:lnTo>
                <a:lnTo>
                  <a:pt x="533554" y="2404009"/>
                </a:lnTo>
                <a:lnTo>
                  <a:pt x="535355" y="2397603"/>
                </a:lnTo>
                <a:lnTo>
                  <a:pt x="534477" y="2396553"/>
                </a:lnTo>
                <a:lnTo>
                  <a:pt x="529139" y="2393769"/>
                </a:lnTo>
                <a:lnTo>
                  <a:pt x="523145" y="2393190"/>
                </a:lnTo>
                <a:close/>
              </a:path>
              <a:path w="1551940" h="2455545">
                <a:moveTo>
                  <a:pt x="535355" y="2397603"/>
                </a:moveTo>
                <a:lnTo>
                  <a:pt x="533554" y="2404009"/>
                </a:lnTo>
                <a:lnTo>
                  <a:pt x="538477" y="2401339"/>
                </a:lnTo>
                <a:lnTo>
                  <a:pt x="535355" y="2397603"/>
                </a:lnTo>
                <a:close/>
              </a:path>
              <a:path w="1551940" h="2455545">
                <a:moveTo>
                  <a:pt x="508218" y="2343836"/>
                </a:moveTo>
                <a:lnTo>
                  <a:pt x="480251" y="2358140"/>
                </a:lnTo>
                <a:lnTo>
                  <a:pt x="484133" y="2363021"/>
                </a:lnTo>
                <a:lnTo>
                  <a:pt x="489403" y="2365933"/>
                </a:lnTo>
                <a:lnTo>
                  <a:pt x="495381" y="2366657"/>
                </a:lnTo>
                <a:lnTo>
                  <a:pt x="501386" y="2364972"/>
                </a:lnTo>
                <a:lnTo>
                  <a:pt x="506267" y="2361089"/>
                </a:lnTo>
                <a:lnTo>
                  <a:pt x="509179" y="2355819"/>
                </a:lnTo>
                <a:lnTo>
                  <a:pt x="509903" y="2349841"/>
                </a:lnTo>
                <a:lnTo>
                  <a:pt x="508218" y="2343836"/>
                </a:lnTo>
                <a:close/>
              </a:path>
              <a:path w="1551940" h="2455545">
                <a:moveTo>
                  <a:pt x="479210" y="2285630"/>
                </a:moveTo>
                <a:lnTo>
                  <a:pt x="450956" y="2299360"/>
                </a:lnTo>
                <a:lnTo>
                  <a:pt x="458345" y="2314469"/>
                </a:lnTo>
                <a:lnTo>
                  <a:pt x="465695" y="2329308"/>
                </a:lnTo>
                <a:lnTo>
                  <a:pt x="472998" y="2343868"/>
                </a:lnTo>
                <a:lnTo>
                  <a:pt x="480251" y="2358140"/>
                </a:lnTo>
                <a:lnTo>
                  <a:pt x="508218" y="2343836"/>
                </a:lnTo>
                <a:lnTo>
                  <a:pt x="501040" y="2329710"/>
                </a:lnTo>
                <a:lnTo>
                  <a:pt x="493808" y="2315295"/>
                </a:lnTo>
                <a:lnTo>
                  <a:pt x="486530" y="2300598"/>
                </a:lnTo>
                <a:lnTo>
                  <a:pt x="479210" y="2285630"/>
                </a:lnTo>
                <a:close/>
              </a:path>
              <a:path w="1551940" h="2455545">
                <a:moveTo>
                  <a:pt x="464256" y="2276806"/>
                </a:moveTo>
                <a:lnTo>
                  <a:pt x="458218" y="2278368"/>
                </a:lnTo>
                <a:lnTo>
                  <a:pt x="453259" y="2282150"/>
                </a:lnTo>
                <a:lnTo>
                  <a:pt x="450240" y="2287360"/>
                </a:lnTo>
                <a:lnTo>
                  <a:pt x="449394" y="2293321"/>
                </a:lnTo>
                <a:lnTo>
                  <a:pt x="450956" y="2299360"/>
                </a:lnTo>
                <a:lnTo>
                  <a:pt x="479210" y="2285630"/>
                </a:lnTo>
                <a:lnTo>
                  <a:pt x="475427" y="2280670"/>
                </a:lnTo>
                <a:lnTo>
                  <a:pt x="470218" y="2277651"/>
                </a:lnTo>
                <a:lnTo>
                  <a:pt x="464256" y="2276806"/>
                </a:lnTo>
                <a:close/>
              </a:path>
              <a:path w="1551940" h="2455545">
                <a:moveTo>
                  <a:pt x="168918" y="1370841"/>
                </a:moveTo>
                <a:lnTo>
                  <a:pt x="168009" y="1377311"/>
                </a:lnTo>
                <a:lnTo>
                  <a:pt x="176600" y="1378517"/>
                </a:lnTo>
                <a:lnTo>
                  <a:pt x="181553" y="1374783"/>
                </a:lnTo>
                <a:lnTo>
                  <a:pt x="173175" y="1374783"/>
                </a:lnTo>
                <a:lnTo>
                  <a:pt x="168918" y="1370841"/>
                </a:lnTo>
                <a:close/>
              </a:path>
              <a:path w="1551940" h="2455545">
                <a:moveTo>
                  <a:pt x="111176" y="1337220"/>
                </a:moveTo>
                <a:lnTo>
                  <a:pt x="106432" y="1368273"/>
                </a:lnTo>
                <a:lnTo>
                  <a:pt x="168009" y="1377311"/>
                </a:lnTo>
                <a:lnTo>
                  <a:pt x="168918" y="1370841"/>
                </a:lnTo>
                <a:lnTo>
                  <a:pt x="165878" y="1368026"/>
                </a:lnTo>
                <a:lnTo>
                  <a:pt x="165546" y="1359358"/>
                </a:lnTo>
                <a:lnTo>
                  <a:pt x="165130" y="1345174"/>
                </a:lnTo>
                <a:lnTo>
                  <a:pt x="111176" y="1337220"/>
                </a:lnTo>
                <a:close/>
              </a:path>
              <a:path w="1551940" h="2455545">
                <a:moveTo>
                  <a:pt x="186503" y="1358554"/>
                </a:moveTo>
                <a:lnTo>
                  <a:pt x="170557" y="1359166"/>
                </a:lnTo>
                <a:lnTo>
                  <a:pt x="168918" y="1370841"/>
                </a:lnTo>
                <a:lnTo>
                  <a:pt x="173175" y="1374783"/>
                </a:lnTo>
                <a:lnTo>
                  <a:pt x="182002" y="1374444"/>
                </a:lnTo>
                <a:lnTo>
                  <a:pt x="184541" y="1372531"/>
                </a:lnTo>
                <a:lnTo>
                  <a:pt x="186503" y="1358554"/>
                </a:lnTo>
                <a:close/>
              </a:path>
              <a:path w="1551940" h="2455545">
                <a:moveTo>
                  <a:pt x="182002" y="1374444"/>
                </a:moveTo>
                <a:lnTo>
                  <a:pt x="173175" y="1374783"/>
                </a:lnTo>
                <a:lnTo>
                  <a:pt x="181553" y="1374783"/>
                </a:lnTo>
                <a:lnTo>
                  <a:pt x="182002" y="1374444"/>
                </a:lnTo>
                <a:close/>
              </a:path>
              <a:path w="1551940" h="2455545">
                <a:moveTo>
                  <a:pt x="196935" y="1358153"/>
                </a:moveTo>
                <a:lnTo>
                  <a:pt x="186503" y="1358554"/>
                </a:lnTo>
                <a:lnTo>
                  <a:pt x="184541" y="1372531"/>
                </a:lnTo>
                <a:lnTo>
                  <a:pt x="182002" y="1374444"/>
                </a:lnTo>
                <a:lnTo>
                  <a:pt x="190511" y="1374118"/>
                </a:lnTo>
                <a:lnTo>
                  <a:pt x="197268" y="1366821"/>
                </a:lnTo>
                <a:lnTo>
                  <a:pt x="196935" y="1358153"/>
                </a:lnTo>
                <a:close/>
              </a:path>
              <a:path w="1551940" h="2455545">
                <a:moveTo>
                  <a:pt x="170557" y="1359166"/>
                </a:moveTo>
                <a:lnTo>
                  <a:pt x="165546" y="1359358"/>
                </a:lnTo>
                <a:lnTo>
                  <a:pt x="165878" y="1368026"/>
                </a:lnTo>
                <a:lnTo>
                  <a:pt x="168918" y="1370841"/>
                </a:lnTo>
                <a:lnTo>
                  <a:pt x="170557" y="1359166"/>
                </a:lnTo>
                <a:close/>
              </a:path>
              <a:path w="1551940" h="2455545">
                <a:moveTo>
                  <a:pt x="102601" y="1335910"/>
                </a:moveTo>
                <a:lnTo>
                  <a:pt x="94626" y="1341772"/>
                </a:lnTo>
                <a:lnTo>
                  <a:pt x="94502" y="1342362"/>
                </a:lnTo>
                <a:lnTo>
                  <a:pt x="91968" y="1358949"/>
                </a:lnTo>
                <a:lnTo>
                  <a:pt x="97857" y="1366962"/>
                </a:lnTo>
                <a:lnTo>
                  <a:pt x="106432" y="1368273"/>
                </a:lnTo>
                <a:lnTo>
                  <a:pt x="111176" y="1337220"/>
                </a:lnTo>
                <a:lnTo>
                  <a:pt x="102601" y="1335910"/>
                </a:lnTo>
                <a:close/>
              </a:path>
              <a:path w="1551940" h="2455545">
                <a:moveTo>
                  <a:pt x="165130" y="1345174"/>
                </a:moveTo>
                <a:lnTo>
                  <a:pt x="165546" y="1359358"/>
                </a:lnTo>
                <a:lnTo>
                  <a:pt x="170557" y="1359166"/>
                </a:lnTo>
                <a:lnTo>
                  <a:pt x="172376" y="1346203"/>
                </a:lnTo>
                <a:lnTo>
                  <a:pt x="165130" y="1345174"/>
                </a:lnTo>
                <a:close/>
              </a:path>
              <a:path w="1551940" h="2455545">
                <a:moveTo>
                  <a:pt x="172376" y="1346203"/>
                </a:moveTo>
                <a:lnTo>
                  <a:pt x="170557" y="1359166"/>
                </a:lnTo>
                <a:lnTo>
                  <a:pt x="186503" y="1358554"/>
                </a:lnTo>
                <a:lnTo>
                  <a:pt x="186952" y="1355350"/>
                </a:lnTo>
                <a:lnTo>
                  <a:pt x="180966" y="1347409"/>
                </a:lnTo>
                <a:lnTo>
                  <a:pt x="172376" y="1346203"/>
                </a:lnTo>
                <a:close/>
              </a:path>
              <a:path w="1551940" h="2455545">
                <a:moveTo>
                  <a:pt x="165523" y="1292770"/>
                </a:moveTo>
                <a:lnTo>
                  <a:pt x="165029" y="1309057"/>
                </a:lnTo>
                <a:lnTo>
                  <a:pt x="164981" y="1335910"/>
                </a:lnTo>
                <a:lnTo>
                  <a:pt x="165018" y="1339509"/>
                </a:lnTo>
                <a:lnTo>
                  <a:pt x="165130" y="1345174"/>
                </a:lnTo>
                <a:lnTo>
                  <a:pt x="180966" y="1347409"/>
                </a:lnTo>
                <a:lnTo>
                  <a:pt x="186952" y="1355350"/>
                </a:lnTo>
                <a:lnTo>
                  <a:pt x="186503" y="1358554"/>
                </a:lnTo>
                <a:lnTo>
                  <a:pt x="196935" y="1358153"/>
                </a:lnTo>
                <a:lnTo>
                  <a:pt x="196521" y="1344004"/>
                </a:lnTo>
                <a:lnTo>
                  <a:pt x="196407" y="1337220"/>
                </a:lnTo>
                <a:lnTo>
                  <a:pt x="196286" y="1325571"/>
                </a:lnTo>
                <a:lnTo>
                  <a:pt x="196454" y="1309057"/>
                </a:lnTo>
                <a:lnTo>
                  <a:pt x="196909" y="1294064"/>
                </a:lnTo>
                <a:lnTo>
                  <a:pt x="165523" y="1292770"/>
                </a:lnTo>
                <a:close/>
              </a:path>
              <a:path w="1551940" h="2455545">
                <a:moveTo>
                  <a:pt x="173196" y="1277367"/>
                </a:moveTo>
                <a:lnTo>
                  <a:pt x="165880" y="1284103"/>
                </a:lnTo>
                <a:lnTo>
                  <a:pt x="165523" y="1292770"/>
                </a:lnTo>
                <a:lnTo>
                  <a:pt x="196909" y="1294064"/>
                </a:lnTo>
                <a:lnTo>
                  <a:pt x="197266" y="1285397"/>
                </a:lnTo>
                <a:lnTo>
                  <a:pt x="190530" y="1278081"/>
                </a:lnTo>
                <a:lnTo>
                  <a:pt x="173196" y="1277367"/>
                </a:lnTo>
                <a:close/>
              </a:path>
              <a:path w="1551940" h="2455545">
                <a:moveTo>
                  <a:pt x="295085" y="1361577"/>
                </a:moveTo>
                <a:lnTo>
                  <a:pt x="291690" y="1392806"/>
                </a:lnTo>
                <a:lnTo>
                  <a:pt x="300313" y="1393744"/>
                </a:lnTo>
                <a:lnTo>
                  <a:pt x="308064" y="1387513"/>
                </a:lnTo>
                <a:lnTo>
                  <a:pt x="309939" y="1370266"/>
                </a:lnTo>
                <a:lnTo>
                  <a:pt x="303708" y="1362515"/>
                </a:lnTo>
                <a:lnTo>
                  <a:pt x="295085" y="1361577"/>
                </a:lnTo>
                <a:close/>
              </a:path>
              <a:path w="1551940" h="2455545">
                <a:moveTo>
                  <a:pt x="233678" y="1354369"/>
                </a:moveTo>
                <a:lnTo>
                  <a:pt x="229761" y="1385537"/>
                </a:lnTo>
                <a:lnTo>
                  <a:pt x="291690" y="1392806"/>
                </a:lnTo>
                <a:lnTo>
                  <a:pt x="295085" y="1361577"/>
                </a:lnTo>
                <a:lnTo>
                  <a:pt x="233678" y="1354369"/>
                </a:lnTo>
                <a:close/>
              </a:path>
              <a:path w="1551940" h="2455545">
                <a:moveTo>
                  <a:pt x="225072" y="1353288"/>
                </a:moveTo>
                <a:lnTo>
                  <a:pt x="217218" y="1359388"/>
                </a:lnTo>
                <a:lnTo>
                  <a:pt x="215054" y="1376601"/>
                </a:lnTo>
                <a:lnTo>
                  <a:pt x="221155" y="1384455"/>
                </a:lnTo>
                <a:lnTo>
                  <a:pt x="229761" y="1385537"/>
                </a:lnTo>
                <a:lnTo>
                  <a:pt x="233678" y="1354369"/>
                </a:lnTo>
                <a:lnTo>
                  <a:pt x="225072" y="1353288"/>
                </a:lnTo>
                <a:close/>
              </a:path>
              <a:path w="1551940" h="2455545">
                <a:moveTo>
                  <a:pt x="418090" y="1372531"/>
                </a:moveTo>
                <a:lnTo>
                  <a:pt x="415967" y="1403872"/>
                </a:lnTo>
                <a:lnTo>
                  <a:pt x="424622" y="1404458"/>
                </a:lnTo>
                <a:lnTo>
                  <a:pt x="432113" y="1397918"/>
                </a:lnTo>
                <a:lnTo>
                  <a:pt x="433286" y="1380608"/>
                </a:lnTo>
                <a:lnTo>
                  <a:pt x="426745" y="1373117"/>
                </a:lnTo>
                <a:lnTo>
                  <a:pt x="418090" y="1372531"/>
                </a:lnTo>
                <a:close/>
              </a:path>
              <a:path w="1551940" h="2455545">
                <a:moveTo>
                  <a:pt x="356561" y="1367682"/>
                </a:moveTo>
                <a:lnTo>
                  <a:pt x="353762" y="1398969"/>
                </a:lnTo>
                <a:lnTo>
                  <a:pt x="369255" y="1400315"/>
                </a:lnTo>
                <a:lnTo>
                  <a:pt x="415967" y="1403872"/>
                </a:lnTo>
                <a:lnTo>
                  <a:pt x="418090" y="1372531"/>
                </a:lnTo>
                <a:lnTo>
                  <a:pt x="371894" y="1369014"/>
                </a:lnTo>
                <a:lnTo>
                  <a:pt x="356561" y="1367682"/>
                </a:lnTo>
                <a:close/>
              </a:path>
              <a:path w="1551940" h="2455545">
                <a:moveTo>
                  <a:pt x="347922" y="1366909"/>
                </a:moveTo>
                <a:lnTo>
                  <a:pt x="340291" y="1373286"/>
                </a:lnTo>
                <a:lnTo>
                  <a:pt x="338745" y="1390566"/>
                </a:lnTo>
                <a:lnTo>
                  <a:pt x="345122" y="1398196"/>
                </a:lnTo>
                <a:lnTo>
                  <a:pt x="353762" y="1398969"/>
                </a:lnTo>
                <a:lnTo>
                  <a:pt x="356561" y="1367682"/>
                </a:lnTo>
                <a:lnTo>
                  <a:pt x="347922" y="1366909"/>
                </a:lnTo>
                <a:close/>
              </a:path>
              <a:path w="1551940" h="2455545">
                <a:moveTo>
                  <a:pt x="541292" y="1377799"/>
                </a:moveTo>
                <a:lnTo>
                  <a:pt x="540799" y="1409208"/>
                </a:lnTo>
                <a:lnTo>
                  <a:pt x="549472" y="1409344"/>
                </a:lnTo>
                <a:lnTo>
                  <a:pt x="556614" y="1402424"/>
                </a:lnTo>
                <a:lnTo>
                  <a:pt x="556886" y="1385077"/>
                </a:lnTo>
                <a:lnTo>
                  <a:pt x="549966" y="1377935"/>
                </a:lnTo>
                <a:lnTo>
                  <a:pt x="541292" y="1377799"/>
                </a:lnTo>
                <a:close/>
              </a:path>
              <a:path w="1551940" h="2455545">
                <a:moveTo>
                  <a:pt x="479687" y="1375965"/>
                </a:moveTo>
                <a:lnTo>
                  <a:pt x="478329" y="1407348"/>
                </a:lnTo>
                <a:lnTo>
                  <a:pt x="509558" y="1408493"/>
                </a:lnTo>
                <a:lnTo>
                  <a:pt x="540799" y="1409208"/>
                </a:lnTo>
                <a:lnTo>
                  <a:pt x="541292" y="1377799"/>
                </a:lnTo>
                <a:lnTo>
                  <a:pt x="510497" y="1377094"/>
                </a:lnTo>
                <a:lnTo>
                  <a:pt x="479687" y="1375965"/>
                </a:lnTo>
                <a:close/>
              </a:path>
              <a:path w="1551940" h="2455545">
                <a:moveTo>
                  <a:pt x="471021" y="1375590"/>
                </a:moveTo>
                <a:lnTo>
                  <a:pt x="463691" y="1382311"/>
                </a:lnTo>
                <a:lnTo>
                  <a:pt x="462941" y="1399644"/>
                </a:lnTo>
                <a:lnTo>
                  <a:pt x="469663" y="1406973"/>
                </a:lnTo>
                <a:lnTo>
                  <a:pt x="478329" y="1407348"/>
                </a:lnTo>
                <a:lnTo>
                  <a:pt x="479687" y="1375965"/>
                </a:lnTo>
                <a:lnTo>
                  <a:pt x="471021" y="1375590"/>
                </a:lnTo>
                <a:close/>
              </a:path>
              <a:path w="1551940" h="2455545">
                <a:moveTo>
                  <a:pt x="602880" y="1377827"/>
                </a:moveTo>
                <a:lnTo>
                  <a:pt x="594207" y="1377961"/>
                </a:lnTo>
                <a:lnTo>
                  <a:pt x="587284" y="1385101"/>
                </a:lnTo>
                <a:lnTo>
                  <a:pt x="587552" y="1402448"/>
                </a:lnTo>
                <a:lnTo>
                  <a:pt x="594692" y="1409370"/>
                </a:lnTo>
                <a:lnTo>
                  <a:pt x="603365" y="1409236"/>
                </a:lnTo>
                <a:lnTo>
                  <a:pt x="602880" y="1377827"/>
                </a:lnTo>
                <a:close/>
              </a:path>
              <a:path w="1551940" h="2455545">
                <a:moveTo>
                  <a:pt x="664365" y="1375814"/>
                </a:moveTo>
                <a:lnTo>
                  <a:pt x="633702" y="1377090"/>
                </a:lnTo>
                <a:lnTo>
                  <a:pt x="602880" y="1377827"/>
                </a:lnTo>
                <a:lnTo>
                  <a:pt x="603365" y="1409236"/>
                </a:lnTo>
                <a:lnTo>
                  <a:pt x="634726" y="1408486"/>
                </a:lnTo>
                <a:lnTo>
                  <a:pt x="665960" y="1407186"/>
                </a:lnTo>
                <a:lnTo>
                  <a:pt x="664365" y="1375814"/>
                </a:lnTo>
                <a:close/>
              </a:path>
              <a:path w="1551940" h="2455545">
                <a:moveTo>
                  <a:pt x="673028" y="1375374"/>
                </a:moveTo>
                <a:lnTo>
                  <a:pt x="664365" y="1375814"/>
                </a:lnTo>
                <a:lnTo>
                  <a:pt x="665960" y="1407186"/>
                </a:lnTo>
                <a:lnTo>
                  <a:pt x="674623" y="1406746"/>
                </a:lnTo>
                <a:lnTo>
                  <a:pt x="681289" y="1399366"/>
                </a:lnTo>
                <a:lnTo>
                  <a:pt x="680408" y="1382040"/>
                </a:lnTo>
                <a:lnTo>
                  <a:pt x="673028" y="1375374"/>
                </a:lnTo>
                <a:close/>
              </a:path>
              <a:path w="1551940" h="2455545">
                <a:moveTo>
                  <a:pt x="725632" y="1371491"/>
                </a:moveTo>
                <a:lnTo>
                  <a:pt x="716993" y="1372279"/>
                </a:lnTo>
                <a:lnTo>
                  <a:pt x="710630" y="1379921"/>
                </a:lnTo>
                <a:lnTo>
                  <a:pt x="712206" y="1397198"/>
                </a:lnTo>
                <a:lnTo>
                  <a:pt x="719848" y="1403562"/>
                </a:lnTo>
                <a:lnTo>
                  <a:pt x="728487" y="1402773"/>
                </a:lnTo>
                <a:lnTo>
                  <a:pt x="725632" y="1371491"/>
                </a:lnTo>
                <a:close/>
              </a:path>
              <a:path w="1551940" h="2455545">
                <a:moveTo>
                  <a:pt x="786581" y="1364545"/>
                </a:moveTo>
                <a:lnTo>
                  <a:pt x="771466" y="1366535"/>
                </a:lnTo>
                <a:lnTo>
                  <a:pt x="756267" y="1368354"/>
                </a:lnTo>
                <a:lnTo>
                  <a:pt x="740987" y="1370005"/>
                </a:lnTo>
                <a:lnTo>
                  <a:pt x="725632" y="1371491"/>
                </a:lnTo>
                <a:lnTo>
                  <a:pt x="728487" y="1402773"/>
                </a:lnTo>
                <a:lnTo>
                  <a:pt x="744185" y="1401254"/>
                </a:lnTo>
                <a:lnTo>
                  <a:pt x="759818" y="1399566"/>
                </a:lnTo>
                <a:lnTo>
                  <a:pt x="775382" y="1397703"/>
                </a:lnTo>
                <a:lnTo>
                  <a:pt x="790871" y="1395663"/>
                </a:lnTo>
                <a:lnTo>
                  <a:pt x="786581" y="1364545"/>
                </a:lnTo>
                <a:close/>
              </a:path>
              <a:path w="1551940" h="2455545">
                <a:moveTo>
                  <a:pt x="795174" y="1363360"/>
                </a:moveTo>
                <a:lnTo>
                  <a:pt x="786581" y="1364545"/>
                </a:lnTo>
                <a:lnTo>
                  <a:pt x="790871" y="1395663"/>
                </a:lnTo>
                <a:lnTo>
                  <a:pt x="799464" y="1394479"/>
                </a:lnTo>
                <a:lnTo>
                  <a:pt x="805470" y="1386552"/>
                </a:lnTo>
                <a:lnTo>
                  <a:pt x="803101" y="1369366"/>
                </a:lnTo>
                <a:lnTo>
                  <a:pt x="795174" y="1363360"/>
                </a:lnTo>
                <a:close/>
              </a:path>
              <a:path w="1551940" h="2455545">
                <a:moveTo>
                  <a:pt x="847024" y="1354619"/>
                </a:moveTo>
                <a:lnTo>
                  <a:pt x="838505" y="1356256"/>
                </a:lnTo>
                <a:lnTo>
                  <a:pt x="832926" y="1364488"/>
                </a:lnTo>
                <a:lnTo>
                  <a:pt x="836199" y="1381525"/>
                </a:lnTo>
                <a:lnTo>
                  <a:pt x="844431" y="1387104"/>
                </a:lnTo>
                <a:lnTo>
                  <a:pt x="852949" y="1385468"/>
                </a:lnTo>
                <a:lnTo>
                  <a:pt x="847024" y="1354619"/>
                </a:lnTo>
                <a:close/>
              </a:path>
              <a:path w="1551940" h="2455545">
                <a:moveTo>
                  <a:pt x="906666" y="1341318"/>
                </a:moveTo>
                <a:lnTo>
                  <a:pt x="891949" y="1344959"/>
                </a:lnTo>
                <a:lnTo>
                  <a:pt x="877100" y="1348387"/>
                </a:lnTo>
                <a:lnTo>
                  <a:pt x="862123" y="1351606"/>
                </a:lnTo>
                <a:lnTo>
                  <a:pt x="847024" y="1354619"/>
                </a:lnTo>
                <a:lnTo>
                  <a:pt x="852949" y="1385468"/>
                </a:lnTo>
                <a:lnTo>
                  <a:pt x="868495" y="1382365"/>
                </a:lnTo>
                <a:lnTo>
                  <a:pt x="883931" y="1379048"/>
                </a:lnTo>
                <a:lnTo>
                  <a:pt x="899252" y="1375511"/>
                </a:lnTo>
                <a:lnTo>
                  <a:pt x="914454" y="1371750"/>
                </a:lnTo>
                <a:lnTo>
                  <a:pt x="906666" y="1341318"/>
                </a:lnTo>
                <a:close/>
              </a:path>
              <a:path w="1551940" h="2455545">
                <a:moveTo>
                  <a:pt x="915070" y="1339168"/>
                </a:moveTo>
                <a:lnTo>
                  <a:pt x="906666" y="1341318"/>
                </a:lnTo>
                <a:lnTo>
                  <a:pt x="914454" y="1371750"/>
                </a:lnTo>
                <a:lnTo>
                  <a:pt x="922857" y="1369600"/>
                </a:lnTo>
                <a:lnTo>
                  <a:pt x="927926" y="1361044"/>
                </a:lnTo>
                <a:lnTo>
                  <a:pt x="923626" y="1344237"/>
                </a:lnTo>
                <a:lnTo>
                  <a:pt x="915070" y="1339168"/>
                </a:lnTo>
                <a:close/>
              </a:path>
              <a:path w="1551940" h="2455545">
                <a:moveTo>
                  <a:pt x="965161" y="1324203"/>
                </a:moveTo>
                <a:lnTo>
                  <a:pt x="956928" y="1326936"/>
                </a:lnTo>
                <a:lnTo>
                  <a:pt x="952469" y="1335825"/>
                </a:lnTo>
                <a:lnTo>
                  <a:pt x="957934" y="1352290"/>
                </a:lnTo>
                <a:lnTo>
                  <a:pt x="966823" y="1356749"/>
                </a:lnTo>
                <a:lnTo>
                  <a:pt x="975056" y="1354017"/>
                </a:lnTo>
                <a:lnTo>
                  <a:pt x="965161" y="1324203"/>
                </a:lnTo>
                <a:close/>
              </a:path>
              <a:path w="1551940" h="2455545">
                <a:moveTo>
                  <a:pt x="1022048" y="1302812"/>
                </a:moveTo>
                <a:lnTo>
                  <a:pt x="1008103" y="1308548"/>
                </a:lnTo>
                <a:lnTo>
                  <a:pt x="993970" y="1314022"/>
                </a:lnTo>
                <a:lnTo>
                  <a:pt x="979655" y="1319239"/>
                </a:lnTo>
                <a:lnTo>
                  <a:pt x="965161" y="1324203"/>
                </a:lnTo>
                <a:lnTo>
                  <a:pt x="975056" y="1354017"/>
                </a:lnTo>
                <a:lnTo>
                  <a:pt x="990119" y="1348857"/>
                </a:lnTo>
                <a:lnTo>
                  <a:pt x="1005019" y="1343427"/>
                </a:lnTo>
                <a:lnTo>
                  <a:pt x="1019749" y="1337722"/>
                </a:lnTo>
                <a:lnTo>
                  <a:pt x="1034302" y="1331736"/>
                </a:lnTo>
                <a:lnTo>
                  <a:pt x="1022048" y="1302812"/>
                </a:lnTo>
                <a:close/>
              </a:path>
              <a:path w="1551940" h="2455545">
                <a:moveTo>
                  <a:pt x="1028158" y="1301564"/>
                </a:moveTo>
                <a:lnTo>
                  <a:pt x="1022048" y="1302812"/>
                </a:lnTo>
                <a:lnTo>
                  <a:pt x="1034302" y="1331736"/>
                </a:lnTo>
                <a:lnTo>
                  <a:pt x="1039450" y="1328214"/>
                </a:lnTo>
                <a:lnTo>
                  <a:pt x="1042734" y="1323167"/>
                </a:lnTo>
                <a:lnTo>
                  <a:pt x="1043885" y="1317257"/>
                </a:lnTo>
                <a:lnTo>
                  <a:pt x="1042637" y="1311146"/>
                </a:lnTo>
                <a:lnTo>
                  <a:pt x="1039115" y="1305999"/>
                </a:lnTo>
                <a:lnTo>
                  <a:pt x="1034068" y="1302715"/>
                </a:lnTo>
                <a:lnTo>
                  <a:pt x="1028158" y="1301564"/>
                </a:lnTo>
                <a:close/>
              </a:path>
              <a:path w="1551940" h="2455545">
                <a:moveTo>
                  <a:pt x="1176621" y="1209562"/>
                </a:moveTo>
                <a:lnTo>
                  <a:pt x="1172677" y="1214394"/>
                </a:lnTo>
                <a:lnTo>
                  <a:pt x="1170952" y="1220162"/>
                </a:lnTo>
                <a:lnTo>
                  <a:pt x="1171516" y="1226157"/>
                </a:lnTo>
                <a:lnTo>
                  <a:pt x="1174439" y="1231667"/>
                </a:lnTo>
                <a:lnTo>
                  <a:pt x="1179271" y="1235610"/>
                </a:lnTo>
                <a:lnTo>
                  <a:pt x="1185040" y="1237335"/>
                </a:lnTo>
                <a:lnTo>
                  <a:pt x="1191034" y="1236771"/>
                </a:lnTo>
                <a:lnTo>
                  <a:pt x="1196544" y="1233848"/>
                </a:lnTo>
                <a:lnTo>
                  <a:pt x="1176621" y="1209562"/>
                </a:lnTo>
                <a:close/>
              </a:path>
              <a:path w="1551940" h="2455545">
                <a:moveTo>
                  <a:pt x="1221646" y="1169288"/>
                </a:moveTo>
                <a:lnTo>
                  <a:pt x="1210629" y="1179777"/>
                </a:lnTo>
                <a:lnTo>
                  <a:pt x="1199451" y="1189990"/>
                </a:lnTo>
                <a:lnTo>
                  <a:pt x="1188114" y="1199921"/>
                </a:lnTo>
                <a:lnTo>
                  <a:pt x="1176621" y="1209562"/>
                </a:lnTo>
                <a:lnTo>
                  <a:pt x="1196544" y="1233848"/>
                </a:lnTo>
                <a:lnTo>
                  <a:pt x="1208560" y="1223769"/>
                </a:lnTo>
                <a:lnTo>
                  <a:pt x="1220398" y="1213399"/>
                </a:lnTo>
                <a:lnTo>
                  <a:pt x="1232057" y="1202747"/>
                </a:lnTo>
                <a:lnTo>
                  <a:pt x="1243533" y="1191821"/>
                </a:lnTo>
                <a:lnTo>
                  <a:pt x="1221646" y="1169288"/>
                </a:lnTo>
                <a:close/>
              </a:path>
              <a:path w="1551940" h="2455545">
                <a:moveTo>
                  <a:pt x="1232818" y="1164850"/>
                </a:moveTo>
                <a:lnTo>
                  <a:pt x="1226892" y="1165914"/>
                </a:lnTo>
                <a:lnTo>
                  <a:pt x="1221646" y="1169288"/>
                </a:lnTo>
                <a:lnTo>
                  <a:pt x="1243533" y="1191821"/>
                </a:lnTo>
                <a:lnTo>
                  <a:pt x="1247059" y="1186676"/>
                </a:lnTo>
                <a:lnTo>
                  <a:pt x="1248295" y="1180783"/>
                </a:lnTo>
                <a:lnTo>
                  <a:pt x="1247230" y="1174856"/>
                </a:lnTo>
                <a:lnTo>
                  <a:pt x="1243856" y="1169611"/>
                </a:lnTo>
                <a:lnTo>
                  <a:pt x="1238711" y="1166086"/>
                </a:lnTo>
                <a:lnTo>
                  <a:pt x="1232818" y="1164850"/>
                </a:lnTo>
                <a:close/>
              </a:path>
              <a:path w="1551940" h="2455545">
                <a:moveTo>
                  <a:pt x="1263420" y="1125478"/>
                </a:moveTo>
                <a:lnTo>
                  <a:pt x="1260291" y="1130874"/>
                </a:lnTo>
                <a:lnTo>
                  <a:pt x="1259503" y="1136843"/>
                </a:lnTo>
                <a:lnTo>
                  <a:pt x="1261010" y="1142673"/>
                </a:lnTo>
                <a:lnTo>
                  <a:pt x="1264769" y="1147649"/>
                </a:lnTo>
                <a:lnTo>
                  <a:pt x="1270165" y="1150777"/>
                </a:lnTo>
                <a:lnTo>
                  <a:pt x="1276135" y="1151566"/>
                </a:lnTo>
                <a:lnTo>
                  <a:pt x="1281964" y="1150059"/>
                </a:lnTo>
                <a:lnTo>
                  <a:pt x="1286941" y="1146299"/>
                </a:lnTo>
                <a:lnTo>
                  <a:pt x="1263420" y="1125478"/>
                </a:lnTo>
                <a:close/>
              </a:path>
              <a:path w="1551940" h="2455545">
                <a:moveTo>
                  <a:pt x="1302012" y="1078705"/>
                </a:moveTo>
                <a:lnTo>
                  <a:pt x="1292615" y="1090702"/>
                </a:lnTo>
                <a:lnTo>
                  <a:pt x="1283050" y="1102501"/>
                </a:lnTo>
                <a:lnTo>
                  <a:pt x="1273317" y="1114096"/>
                </a:lnTo>
                <a:lnTo>
                  <a:pt x="1263420" y="1125478"/>
                </a:lnTo>
                <a:lnTo>
                  <a:pt x="1286941" y="1146299"/>
                </a:lnTo>
                <a:lnTo>
                  <a:pt x="1297201" y="1134500"/>
                </a:lnTo>
                <a:lnTo>
                  <a:pt x="1307282" y="1122490"/>
                </a:lnTo>
                <a:lnTo>
                  <a:pt x="1317183" y="1110277"/>
                </a:lnTo>
                <a:lnTo>
                  <a:pt x="1326901" y="1097870"/>
                </a:lnTo>
                <a:lnTo>
                  <a:pt x="1302012" y="1078705"/>
                </a:lnTo>
                <a:close/>
              </a:path>
              <a:path w="1551940" h="2455545">
                <a:moveTo>
                  <a:pt x="1312433" y="1072712"/>
                </a:moveTo>
                <a:lnTo>
                  <a:pt x="1306720" y="1074614"/>
                </a:lnTo>
                <a:lnTo>
                  <a:pt x="1302012" y="1078705"/>
                </a:lnTo>
                <a:lnTo>
                  <a:pt x="1326901" y="1097870"/>
                </a:lnTo>
                <a:lnTo>
                  <a:pt x="1329653" y="1092273"/>
                </a:lnTo>
                <a:lnTo>
                  <a:pt x="1330032" y="1086264"/>
                </a:lnTo>
                <a:lnTo>
                  <a:pt x="1328130" y="1080551"/>
                </a:lnTo>
                <a:lnTo>
                  <a:pt x="1324039" y="1075843"/>
                </a:lnTo>
                <a:lnTo>
                  <a:pt x="1318442" y="1073091"/>
                </a:lnTo>
                <a:lnTo>
                  <a:pt x="1312433" y="1072712"/>
                </a:lnTo>
                <a:close/>
              </a:path>
              <a:path w="1551940" h="2455545">
                <a:moveTo>
                  <a:pt x="1337516" y="1029426"/>
                </a:moveTo>
                <a:lnTo>
                  <a:pt x="1335122" y="1035185"/>
                </a:lnTo>
                <a:lnTo>
                  <a:pt x="1335121" y="1041206"/>
                </a:lnTo>
                <a:lnTo>
                  <a:pt x="1337379" y="1046788"/>
                </a:lnTo>
                <a:lnTo>
                  <a:pt x="1341757" y="1051229"/>
                </a:lnTo>
                <a:lnTo>
                  <a:pt x="1347516" y="1053624"/>
                </a:lnTo>
                <a:lnTo>
                  <a:pt x="1353539" y="1053624"/>
                </a:lnTo>
                <a:lnTo>
                  <a:pt x="1359119" y="1051367"/>
                </a:lnTo>
                <a:lnTo>
                  <a:pt x="1363561" y="1046988"/>
                </a:lnTo>
                <a:lnTo>
                  <a:pt x="1337516" y="1029426"/>
                </a:lnTo>
                <a:close/>
              </a:path>
              <a:path w="1551940" h="2455545">
                <a:moveTo>
                  <a:pt x="1370001" y="978025"/>
                </a:moveTo>
                <a:lnTo>
                  <a:pt x="1362146" y="991079"/>
                </a:lnTo>
                <a:lnTo>
                  <a:pt x="1354112" y="1004002"/>
                </a:lnTo>
                <a:lnTo>
                  <a:pt x="1345902" y="1016787"/>
                </a:lnTo>
                <a:lnTo>
                  <a:pt x="1337516" y="1029426"/>
                </a:lnTo>
                <a:lnTo>
                  <a:pt x="1363561" y="1046988"/>
                </a:lnTo>
                <a:lnTo>
                  <a:pt x="1372206" y="1033957"/>
                </a:lnTo>
                <a:lnTo>
                  <a:pt x="1380668" y="1020781"/>
                </a:lnTo>
                <a:lnTo>
                  <a:pt x="1388944" y="1007469"/>
                </a:lnTo>
                <a:lnTo>
                  <a:pt x="1397032" y="994027"/>
                </a:lnTo>
                <a:lnTo>
                  <a:pt x="1370001" y="978025"/>
                </a:lnTo>
                <a:close/>
              </a:path>
              <a:path w="1551940" h="2455545">
                <a:moveTo>
                  <a:pt x="1385628" y="970458"/>
                </a:moveTo>
                <a:lnTo>
                  <a:pt x="1379617" y="970811"/>
                </a:lnTo>
                <a:lnTo>
                  <a:pt x="1374177" y="973393"/>
                </a:lnTo>
                <a:lnTo>
                  <a:pt x="1370001" y="978025"/>
                </a:lnTo>
                <a:lnTo>
                  <a:pt x="1397032" y="994027"/>
                </a:lnTo>
                <a:lnTo>
                  <a:pt x="1399084" y="988138"/>
                </a:lnTo>
                <a:lnTo>
                  <a:pt x="1398731" y="982127"/>
                </a:lnTo>
                <a:lnTo>
                  <a:pt x="1396150" y="976687"/>
                </a:lnTo>
                <a:lnTo>
                  <a:pt x="1391518" y="972511"/>
                </a:lnTo>
                <a:lnTo>
                  <a:pt x="1385628" y="970458"/>
                </a:lnTo>
                <a:close/>
              </a:path>
              <a:path w="1551940" h="2455545">
                <a:moveTo>
                  <a:pt x="1399514" y="924813"/>
                </a:moveTo>
                <a:lnTo>
                  <a:pt x="1397794" y="930808"/>
                </a:lnTo>
                <a:lnTo>
                  <a:pt x="1398482" y="936790"/>
                </a:lnTo>
                <a:lnTo>
                  <a:pt x="1401363" y="942077"/>
                </a:lnTo>
                <a:lnTo>
                  <a:pt x="1406221" y="945989"/>
                </a:lnTo>
                <a:lnTo>
                  <a:pt x="1412216" y="947709"/>
                </a:lnTo>
                <a:lnTo>
                  <a:pt x="1418198" y="947021"/>
                </a:lnTo>
                <a:lnTo>
                  <a:pt x="1423485" y="944140"/>
                </a:lnTo>
                <a:lnTo>
                  <a:pt x="1427396" y="939282"/>
                </a:lnTo>
                <a:lnTo>
                  <a:pt x="1399514" y="924813"/>
                </a:lnTo>
                <a:close/>
              </a:path>
              <a:path w="1551940" h="2455545">
                <a:moveTo>
                  <a:pt x="1426080" y="870035"/>
                </a:moveTo>
                <a:lnTo>
                  <a:pt x="1419725" y="883844"/>
                </a:lnTo>
                <a:lnTo>
                  <a:pt x="1413178" y="897581"/>
                </a:lnTo>
                <a:lnTo>
                  <a:pt x="1406417" y="911287"/>
                </a:lnTo>
                <a:lnTo>
                  <a:pt x="1399514" y="924813"/>
                </a:lnTo>
                <a:lnTo>
                  <a:pt x="1427396" y="939282"/>
                </a:lnTo>
                <a:lnTo>
                  <a:pt x="1434517" y="925327"/>
                </a:lnTo>
                <a:lnTo>
                  <a:pt x="1441465" y="911240"/>
                </a:lnTo>
                <a:lnTo>
                  <a:pt x="1448172" y="897167"/>
                </a:lnTo>
                <a:lnTo>
                  <a:pt x="1454703" y="882976"/>
                </a:lnTo>
                <a:lnTo>
                  <a:pt x="1426080" y="870035"/>
                </a:lnTo>
                <a:close/>
              </a:path>
              <a:path w="1551940" h="2455545">
                <a:moveTo>
                  <a:pt x="1440783" y="860800"/>
                </a:moveTo>
                <a:lnTo>
                  <a:pt x="1434847" y="861810"/>
                </a:lnTo>
                <a:lnTo>
                  <a:pt x="1429723" y="864973"/>
                </a:lnTo>
                <a:lnTo>
                  <a:pt x="1426080" y="870035"/>
                </a:lnTo>
                <a:lnTo>
                  <a:pt x="1454703" y="882976"/>
                </a:lnTo>
                <a:lnTo>
                  <a:pt x="1456097" y="876897"/>
                </a:lnTo>
                <a:lnTo>
                  <a:pt x="1455087" y="870961"/>
                </a:lnTo>
                <a:lnTo>
                  <a:pt x="1451924" y="865837"/>
                </a:lnTo>
                <a:lnTo>
                  <a:pt x="1446862" y="862194"/>
                </a:lnTo>
                <a:lnTo>
                  <a:pt x="1440783" y="860800"/>
                </a:lnTo>
                <a:close/>
              </a:path>
              <a:path w="1551940" h="2455545">
                <a:moveTo>
                  <a:pt x="1449674" y="813900"/>
                </a:moveTo>
                <a:lnTo>
                  <a:pt x="1464759" y="835300"/>
                </a:lnTo>
                <a:lnTo>
                  <a:pt x="1470633" y="833975"/>
                </a:lnTo>
                <a:lnTo>
                  <a:pt x="1475580" y="830543"/>
                </a:lnTo>
                <a:lnTo>
                  <a:pt x="1478948" y="825293"/>
                </a:lnTo>
                <a:lnTo>
                  <a:pt x="1449674" y="813900"/>
                </a:lnTo>
                <a:close/>
              </a:path>
              <a:path w="1551940" h="2455545">
                <a:moveTo>
                  <a:pt x="1470221" y="756596"/>
                </a:moveTo>
                <a:lnTo>
                  <a:pt x="1465402" y="770946"/>
                </a:lnTo>
                <a:lnTo>
                  <a:pt x="1460370" y="785286"/>
                </a:lnTo>
                <a:lnTo>
                  <a:pt x="1455127" y="799606"/>
                </a:lnTo>
                <a:lnTo>
                  <a:pt x="1449674" y="813900"/>
                </a:lnTo>
                <a:lnTo>
                  <a:pt x="1478948" y="825293"/>
                </a:lnTo>
                <a:lnTo>
                  <a:pt x="1484551" y="810605"/>
                </a:lnTo>
                <a:lnTo>
                  <a:pt x="1489940" y="795887"/>
                </a:lnTo>
                <a:lnTo>
                  <a:pt x="1495113" y="781147"/>
                </a:lnTo>
                <a:lnTo>
                  <a:pt x="1500067" y="766393"/>
                </a:lnTo>
                <a:lnTo>
                  <a:pt x="1470221" y="756596"/>
                </a:lnTo>
                <a:close/>
              </a:path>
              <a:path w="1551940" h="2455545">
                <a:moveTo>
                  <a:pt x="1481801" y="743866"/>
                </a:moveTo>
                <a:lnTo>
                  <a:pt x="1472927" y="748354"/>
                </a:lnTo>
                <a:lnTo>
                  <a:pt x="1470221" y="756596"/>
                </a:lnTo>
                <a:lnTo>
                  <a:pt x="1500067" y="766393"/>
                </a:lnTo>
                <a:lnTo>
                  <a:pt x="1502772" y="758151"/>
                </a:lnTo>
                <a:lnTo>
                  <a:pt x="1498284" y="749277"/>
                </a:lnTo>
                <a:lnTo>
                  <a:pt x="1481801" y="743866"/>
                </a:lnTo>
                <a:close/>
              </a:path>
              <a:path w="1551940" h="2455545">
                <a:moveTo>
                  <a:pt x="1487582" y="698300"/>
                </a:moveTo>
                <a:lnTo>
                  <a:pt x="1485342" y="706680"/>
                </a:lnTo>
                <a:lnTo>
                  <a:pt x="1490319" y="715289"/>
                </a:lnTo>
                <a:lnTo>
                  <a:pt x="1507079" y="719770"/>
                </a:lnTo>
                <a:lnTo>
                  <a:pt x="1515688" y="714793"/>
                </a:lnTo>
                <a:lnTo>
                  <a:pt x="1517929" y="706413"/>
                </a:lnTo>
                <a:lnTo>
                  <a:pt x="1487582" y="698300"/>
                </a:lnTo>
                <a:close/>
              </a:path>
              <a:path w="1551940" h="2455545">
                <a:moveTo>
                  <a:pt x="1501559" y="639106"/>
                </a:moveTo>
                <a:lnTo>
                  <a:pt x="1498432" y="653826"/>
                </a:lnTo>
                <a:lnTo>
                  <a:pt x="1495059" y="668604"/>
                </a:lnTo>
                <a:lnTo>
                  <a:pt x="1491442" y="683432"/>
                </a:lnTo>
                <a:lnTo>
                  <a:pt x="1487582" y="698300"/>
                </a:lnTo>
                <a:lnTo>
                  <a:pt x="1517929" y="706413"/>
                </a:lnTo>
                <a:lnTo>
                  <a:pt x="1521904" y="691101"/>
                </a:lnTo>
                <a:lnTo>
                  <a:pt x="1525631" y="675822"/>
                </a:lnTo>
                <a:lnTo>
                  <a:pt x="1529108" y="660585"/>
                </a:lnTo>
                <a:lnTo>
                  <a:pt x="1532334" y="645399"/>
                </a:lnTo>
                <a:lnTo>
                  <a:pt x="1501559" y="639106"/>
                </a:lnTo>
                <a:close/>
              </a:path>
              <a:path w="1551940" h="2455545">
                <a:moveTo>
                  <a:pt x="1511594" y="625127"/>
                </a:moveTo>
                <a:lnTo>
                  <a:pt x="1503296" y="630608"/>
                </a:lnTo>
                <a:lnTo>
                  <a:pt x="1501559" y="639106"/>
                </a:lnTo>
                <a:lnTo>
                  <a:pt x="1532334" y="645399"/>
                </a:lnTo>
                <a:lnTo>
                  <a:pt x="1534072" y="636901"/>
                </a:lnTo>
                <a:lnTo>
                  <a:pt x="1528591" y="628602"/>
                </a:lnTo>
                <a:lnTo>
                  <a:pt x="1511594" y="625127"/>
                </a:lnTo>
                <a:close/>
              </a:path>
              <a:path w="1551940" h="2455545">
                <a:moveTo>
                  <a:pt x="1551595" y="452969"/>
                </a:moveTo>
                <a:lnTo>
                  <a:pt x="1520183" y="453232"/>
                </a:lnTo>
                <a:lnTo>
                  <a:pt x="1520256" y="461906"/>
                </a:lnTo>
                <a:lnTo>
                  <a:pt x="1527347" y="468879"/>
                </a:lnTo>
                <a:lnTo>
                  <a:pt x="1544695" y="468734"/>
                </a:lnTo>
                <a:lnTo>
                  <a:pt x="1551668" y="461643"/>
                </a:lnTo>
                <a:lnTo>
                  <a:pt x="1551595" y="452969"/>
                </a:lnTo>
                <a:close/>
              </a:path>
              <a:path w="1551940" h="2455545">
                <a:moveTo>
                  <a:pt x="1547797" y="386295"/>
                </a:moveTo>
                <a:lnTo>
                  <a:pt x="1516574" y="389737"/>
                </a:lnTo>
                <a:lnTo>
                  <a:pt x="1518058" y="405149"/>
                </a:lnTo>
                <a:lnTo>
                  <a:pt x="1519150" y="420868"/>
                </a:lnTo>
                <a:lnTo>
                  <a:pt x="1519857" y="436895"/>
                </a:lnTo>
                <a:lnTo>
                  <a:pt x="1520183" y="453232"/>
                </a:lnTo>
                <a:lnTo>
                  <a:pt x="1551595" y="452969"/>
                </a:lnTo>
                <a:lnTo>
                  <a:pt x="1551254" y="435896"/>
                </a:lnTo>
                <a:lnTo>
                  <a:pt x="1550513" y="419093"/>
                </a:lnTo>
                <a:lnTo>
                  <a:pt x="1549364" y="402559"/>
                </a:lnTo>
                <a:lnTo>
                  <a:pt x="1547797" y="386295"/>
                </a:lnTo>
                <a:close/>
              </a:path>
              <a:path w="1551940" h="2455545">
                <a:moveTo>
                  <a:pt x="1539086" y="371454"/>
                </a:moveTo>
                <a:lnTo>
                  <a:pt x="1521842" y="373355"/>
                </a:lnTo>
                <a:lnTo>
                  <a:pt x="1515623" y="381115"/>
                </a:lnTo>
                <a:lnTo>
                  <a:pt x="1516574" y="389737"/>
                </a:lnTo>
                <a:lnTo>
                  <a:pt x="1547797" y="386295"/>
                </a:lnTo>
                <a:lnTo>
                  <a:pt x="1546847" y="377673"/>
                </a:lnTo>
                <a:lnTo>
                  <a:pt x="1539086" y="371454"/>
                </a:lnTo>
                <a:close/>
              </a:path>
              <a:path w="1551940" h="2455545">
                <a:moveTo>
                  <a:pt x="1536255" y="320092"/>
                </a:moveTo>
                <a:lnTo>
                  <a:pt x="1505746" y="327572"/>
                </a:lnTo>
                <a:lnTo>
                  <a:pt x="1507812" y="335997"/>
                </a:lnTo>
                <a:lnTo>
                  <a:pt x="1516316" y="341152"/>
                </a:lnTo>
                <a:lnTo>
                  <a:pt x="1533166" y="337021"/>
                </a:lnTo>
                <a:lnTo>
                  <a:pt x="1538321" y="328517"/>
                </a:lnTo>
                <a:lnTo>
                  <a:pt x="1536255" y="320092"/>
                </a:lnTo>
                <a:close/>
              </a:path>
              <a:path w="1551940" h="2455545">
                <a:moveTo>
                  <a:pt x="1515059" y="255835"/>
                </a:moveTo>
                <a:lnTo>
                  <a:pt x="1486142" y="268105"/>
                </a:lnTo>
                <a:lnTo>
                  <a:pt x="1491861" y="282422"/>
                </a:lnTo>
                <a:lnTo>
                  <a:pt x="1497029" y="297103"/>
                </a:lnTo>
                <a:lnTo>
                  <a:pt x="1501655" y="312152"/>
                </a:lnTo>
                <a:lnTo>
                  <a:pt x="1505746" y="327572"/>
                </a:lnTo>
                <a:lnTo>
                  <a:pt x="1536255" y="320092"/>
                </a:lnTo>
                <a:lnTo>
                  <a:pt x="1531856" y="303513"/>
                </a:lnTo>
                <a:lnTo>
                  <a:pt x="1526866" y="287277"/>
                </a:lnTo>
                <a:lnTo>
                  <a:pt x="1521270" y="271383"/>
                </a:lnTo>
                <a:lnTo>
                  <a:pt x="1515059" y="255835"/>
                </a:lnTo>
                <a:close/>
              </a:path>
              <a:path w="1551940" h="2455545">
                <a:moveTo>
                  <a:pt x="1500575" y="246260"/>
                </a:moveTo>
                <a:lnTo>
                  <a:pt x="1494465" y="247512"/>
                </a:lnTo>
                <a:lnTo>
                  <a:pt x="1489319" y="251036"/>
                </a:lnTo>
                <a:lnTo>
                  <a:pt x="1486038" y="256085"/>
                </a:lnTo>
                <a:lnTo>
                  <a:pt x="1484890" y="261995"/>
                </a:lnTo>
                <a:lnTo>
                  <a:pt x="1486142" y="268105"/>
                </a:lnTo>
                <a:lnTo>
                  <a:pt x="1515059" y="255835"/>
                </a:lnTo>
                <a:lnTo>
                  <a:pt x="1511534" y="250689"/>
                </a:lnTo>
                <a:lnTo>
                  <a:pt x="1506486" y="247408"/>
                </a:lnTo>
                <a:lnTo>
                  <a:pt x="1500575" y="246260"/>
                </a:lnTo>
                <a:close/>
              </a:path>
              <a:path w="1551940" h="2455545">
                <a:moveTo>
                  <a:pt x="1483002" y="195902"/>
                </a:moveTo>
                <a:lnTo>
                  <a:pt x="1456777" y="213194"/>
                </a:lnTo>
                <a:lnTo>
                  <a:pt x="1461173" y="217618"/>
                </a:lnTo>
                <a:lnTo>
                  <a:pt x="1466731" y="219934"/>
                </a:lnTo>
                <a:lnTo>
                  <a:pt x="1472752" y="219995"/>
                </a:lnTo>
                <a:lnTo>
                  <a:pt x="1478535" y="217660"/>
                </a:lnTo>
                <a:lnTo>
                  <a:pt x="1482960" y="213265"/>
                </a:lnTo>
                <a:lnTo>
                  <a:pt x="1485275" y="207706"/>
                </a:lnTo>
                <a:lnTo>
                  <a:pt x="1485337" y="201686"/>
                </a:lnTo>
                <a:lnTo>
                  <a:pt x="1483002" y="195902"/>
                </a:lnTo>
                <a:close/>
              </a:path>
              <a:path w="1551940" h="2455545">
                <a:moveTo>
                  <a:pt x="1440543" y="142838"/>
                </a:moveTo>
                <a:lnTo>
                  <a:pt x="1417882" y="164591"/>
                </a:lnTo>
                <a:lnTo>
                  <a:pt x="1428578" y="176245"/>
                </a:lnTo>
                <a:lnTo>
                  <a:pt x="1438618" y="188229"/>
                </a:lnTo>
                <a:lnTo>
                  <a:pt x="1448014" y="200545"/>
                </a:lnTo>
                <a:lnTo>
                  <a:pt x="1456777" y="213194"/>
                </a:lnTo>
                <a:lnTo>
                  <a:pt x="1483002" y="195902"/>
                </a:lnTo>
                <a:lnTo>
                  <a:pt x="1473417" y="182066"/>
                </a:lnTo>
                <a:lnTo>
                  <a:pt x="1463151" y="168611"/>
                </a:lnTo>
                <a:lnTo>
                  <a:pt x="1452197" y="155535"/>
                </a:lnTo>
                <a:lnTo>
                  <a:pt x="1440543" y="142838"/>
                </a:lnTo>
                <a:close/>
              </a:path>
              <a:path w="1551940" h="2455545">
                <a:moveTo>
                  <a:pt x="1429533" y="138012"/>
                </a:moveTo>
                <a:lnTo>
                  <a:pt x="1423601" y="139041"/>
                </a:lnTo>
                <a:lnTo>
                  <a:pt x="1418336" y="142384"/>
                </a:lnTo>
                <a:lnTo>
                  <a:pt x="1414780" y="147508"/>
                </a:lnTo>
                <a:lnTo>
                  <a:pt x="1413509" y="153394"/>
                </a:lnTo>
                <a:lnTo>
                  <a:pt x="1414538" y="159326"/>
                </a:lnTo>
                <a:lnTo>
                  <a:pt x="1417882" y="164591"/>
                </a:lnTo>
                <a:lnTo>
                  <a:pt x="1440543" y="142838"/>
                </a:lnTo>
                <a:lnTo>
                  <a:pt x="1435419" y="139282"/>
                </a:lnTo>
                <a:lnTo>
                  <a:pt x="1429533" y="138012"/>
                </a:lnTo>
                <a:close/>
              </a:path>
              <a:path w="1551940" h="2455545">
                <a:moveTo>
                  <a:pt x="1389770" y="98080"/>
                </a:moveTo>
                <a:lnTo>
                  <a:pt x="1370923" y="123211"/>
                </a:lnTo>
                <a:lnTo>
                  <a:pt x="1376555" y="125891"/>
                </a:lnTo>
                <a:lnTo>
                  <a:pt x="1382568" y="126194"/>
                </a:lnTo>
                <a:lnTo>
                  <a:pt x="1388256" y="124219"/>
                </a:lnTo>
                <a:lnTo>
                  <a:pt x="1392912" y="120069"/>
                </a:lnTo>
                <a:lnTo>
                  <a:pt x="1395593" y="114437"/>
                </a:lnTo>
                <a:lnTo>
                  <a:pt x="1395895" y="108424"/>
                </a:lnTo>
                <a:lnTo>
                  <a:pt x="1393921" y="102736"/>
                </a:lnTo>
                <a:lnTo>
                  <a:pt x="1389770" y="98080"/>
                </a:lnTo>
                <a:close/>
              </a:path>
              <a:path w="1551940" h="2455545">
                <a:moveTo>
                  <a:pt x="1333295" y="61533"/>
                </a:moveTo>
                <a:lnTo>
                  <a:pt x="1317959" y="88948"/>
                </a:lnTo>
                <a:lnTo>
                  <a:pt x="1332083" y="97142"/>
                </a:lnTo>
                <a:lnTo>
                  <a:pt x="1345613" y="105584"/>
                </a:lnTo>
                <a:lnTo>
                  <a:pt x="1358557" y="114274"/>
                </a:lnTo>
                <a:lnTo>
                  <a:pt x="1370923" y="123211"/>
                </a:lnTo>
                <a:lnTo>
                  <a:pt x="1389770" y="98080"/>
                </a:lnTo>
                <a:lnTo>
                  <a:pt x="1376510" y="88497"/>
                </a:lnTo>
                <a:lnTo>
                  <a:pt x="1362681" y="79213"/>
                </a:lnTo>
                <a:lnTo>
                  <a:pt x="1348278" y="70225"/>
                </a:lnTo>
                <a:lnTo>
                  <a:pt x="1333295" y="61533"/>
                </a:lnTo>
                <a:close/>
              </a:path>
              <a:path w="1551940" h="2455545">
                <a:moveTo>
                  <a:pt x="1327357" y="59626"/>
                </a:moveTo>
                <a:lnTo>
                  <a:pt x="1321356" y="60126"/>
                </a:lnTo>
                <a:lnTo>
                  <a:pt x="1315981" y="62840"/>
                </a:lnTo>
                <a:lnTo>
                  <a:pt x="1311919" y="67573"/>
                </a:lnTo>
                <a:lnTo>
                  <a:pt x="1310012" y="73511"/>
                </a:lnTo>
                <a:lnTo>
                  <a:pt x="1310512" y="79511"/>
                </a:lnTo>
                <a:lnTo>
                  <a:pt x="1313226" y="84886"/>
                </a:lnTo>
                <a:lnTo>
                  <a:pt x="1317959" y="88948"/>
                </a:lnTo>
                <a:lnTo>
                  <a:pt x="1333295" y="61533"/>
                </a:lnTo>
                <a:lnTo>
                  <a:pt x="1327357" y="59626"/>
                </a:lnTo>
                <a:close/>
              </a:path>
              <a:path w="1551940" h="2455545">
                <a:moveTo>
                  <a:pt x="1087254" y="2344"/>
                </a:moveTo>
                <a:lnTo>
                  <a:pt x="1078631" y="3287"/>
                </a:lnTo>
                <a:lnTo>
                  <a:pt x="1072404" y="11041"/>
                </a:lnTo>
                <a:lnTo>
                  <a:pt x="1074289" y="28287"/>
                </a:lnTo>
                <a:lnTo>
                  <a:pt x="1082044" y="34514"/>
                </a:lnTo>
                <a:lnTo>
                  <a:pt x="1090667" y="33571"/>
                </a:lnTo>
                <a:lnTo>
                  <a:pt x="1087254" y="2344"/>
                </a:lnTo>
                <a:close/>
              </a:path>
              <a:path w="1551940" h="2455545">
                <a:moveTo>
                  <a:pt x="1134219" y="0"/>
                </a:moveTo>
                <a:lnTo>
                  <a:pt x="1118596" y="142"/>
                </a:lnTo>
                <a:lnTo>
                  <a:pt x="1102936" y="932"/>
                </a:lnTo>
                <a:lnTo>
                  <a:pt x="1087254" y="2344"/>
                </a:lnTo>
                <a:lnTo>
                  <a:pt x="1090667" y="33571"/>
                </a:lnTo>
                <a:lnTo>
                  <a:pt x="1105147" y="32267"/>
                </a:lnTo>
                <a:lnTo>
                  <a:pt x="1119541" y="31540"/>
                </a:lnTo>
                <a:lnTo>
                  <a:pt x="1148048" y="31410"/>
                </a:lnTo>
                <a:lnTo>
                  <a:pt x="1149788" y="530"/>
                </a:lnTo>
                <a:lnTo>
                  <a:pt x="1134219" y="0"/>
                </a:lnTo>
                <a:close/>
              </a:path>
              <a:path w="1551940" h="2455545">
                <a:moveTo>
                  <a:pt x="1149788" y="530"/>
                </a:moveTo>
                <a:lnTo>
                  <a:pt x="1148020" y="31893"/>
                </a:lnTo>
                <a:lnTo>
                  <a:pt x="1156681" y="32381"/>
                </a:lnTo>
                <a:lnTo>
                  <a:pt x="1164098" y="25756"/>
                </a:lnTo>
                <a:lnTo>
                  <a:pt x="1165074" y="8435"/>
                </a:lnTo>
                <a:lnTo>
                  <a:pt x="1158449" y="1018"/>
                </a:lnTo>
                <a:lnTo>
                  <a:pt x="1149788" y="530"/>
                </a:lnTo>
                <a:close/>
              </a:path>
              <a:path w="1551940" h="2455545">
                <a:moveTo>
                  <a:pt x="1148048" y="31410"/>
                </a:moveTo>
                <a:lnTo>
                  <a:pt x="1133836" y="31410"/>
                </a:lnTo>
                <a:lnTo>
                  <a:pt x="1148020" y="31893"/>
                </a:lnTo>
                <a:lnTo>
                  <a:pt x="1148048" y="31410"/>
                </a:lnTo>
                <a:close/>
              </a:path>
              <a:path w="1551940" h="2455545">
                <a:moveTo>
                  <a:pt x="967139" y="31381"/>
                </a:moveTo>
                <a:lnTo>
                  <a:pt x="958986" y="34344"/>
                </a:lnTo>
                <a:lnTo>
                  <a:pt x="954779" y="43354"/>
                </a:lnTo>
                <a:lnTo>
                  <a:pt x="960703" y="59660"/>
                </a:lnTo>
                <a:lnTo>
                  <a:pt x="969714" y="63868"/>
                </a:lnTo>
                <a:lnTo>
                  <a:pt x="977867" y="60905"/>
                </a:lnTo>
                <a:lnTo>
                  <a:pt x="967139" y="31381"/>
                </a:lnTo>
                <a:close/>
              </a:path>
              <a:path w="1551940" h="2455545">
                <a:moveTo>
                  <a:pt x="1026141" y="13322"/>
                </a:moveTo>
                <a:lnTo>
                  <a:pt x="1011311" y="17208"/>
                </a:lnTo>
                <a:lnTo>
                  <a:pt x="996526" y="21527"/>
                </a:lnTo>
                <a:lnTo>
                  <a:pt x="981798" y="26258"/>
                </a:lnTo>
                <a:lnTo>
                  <a:pt x="967139" y="31381"/>
                </a:lnTo>
                <a:lnTo>
                  <a:pt x="977867" y="60905"/>
                </a:lnTo>
                <a:lnTo>
                  <a:pt x="991792" y="56038"/>
                </a:lnTo>
                <a:lnTo>
                  <a:pt x="1005740" y="51557"/>
                </a:lnTo>
                <a:lnTo>
                  <a:pt x="1019701" y="47479"/>
                </a:lnTo>
                <a:lnTo>
                  <a:pt x="1033663" y="43821"/>
                </a:lnTo>
                <a:lnTo>
                  <a:pt x="1026141" y="13322"/>
                </a:lnTo>
                <a:close/>
              </a:path>
              <a:path w="1551940" h="2455545">
                <a:moveTo>
                  <a:pt x="1034563" y="11245"/>
                </a:moveTo>
                <a:lnTo>
                  <a:pt x="1026141" y="13322"/>
                </a:lnTo>
                <a:lnTo>
                  <a:pt x="1033663" y="43821"/>
                </a:lnTo>
                <a:lnTo>
                  <a:pt x="1042085" y="41744"/>
                </a:lnTo>
                <a:lnTo>
                  <a:pt x="1047228" y="33233"/>
                </a:lnTo>
                <a:lnTo>
                  <a:pt x="1043074" y="16389"/>
                </a:lnTo>
                <a:lnTo>
                  <a:pt x="1034563" y="11245"/>
                </a:lnTo>
                <a:close/>
              </a:path>
              <a:path w="1551940" h="2455545">
                <a:moveTo>
                  <a:pt x="855958" y="82820"/>
                </a:moveTo>
                <a:lnTo>
                  <a:pt x="851221" y="86877"/>
                </a:lnTo>
                <a:lnTo>
                  <a:pt x="848502" y="92250"/>
                </a:lnTo>
                <a:lnTo>
                  <a:pt x="847995" y="98249"/>
                </a:lnTo>
                <a:lnTo>
                  <a:pt x="849897" y="104189"/>
                </a:lnTo>
                <a:lnTo>
                  <a:pt x="853954" y="108926"/>
                </a:lnTo>
                <a:lnTo>
                  <a:pt x="859326" y="111645"/>
                </a:lnTo>
                <a:lnTo>
                  <a:pt x="865326" y="112152"/>
                </a:lnTo>
                <a:lnTo>
                  <a:pt x="871266" y="110250"/>
                </a:lnTo>
                <a:lnTo>
                  <a:pt x="855958" y="82820"/>
                </a:lnTo>
                <a:close/>
              </a:path>
              <a:path w="1551940" h="2455545">
                <a:moveTo>
                  <a:pt x="910424" y="54925"/>
                </a:moveTo>
                <a:lnTo>
                  <a:pt x="896614" y="61519"/>
                </a:lnTo>
                <a:lnTo>
                  <a:pt x="882926" y="68379"/>
                </a:lnTo>
                <a:lnTo>
                  <a:pt x="869370" y="75485"/>
                </a:lnTo>
                <a:lnTo>
                  <a:pt x="855958" y="82820"/>
                </a:lnTo>
                <a:lnTo>
                  <a:pt x="871266" y="110250"/>
                </a:lnTo>
                <a:lnTo>
                  <a:pt x="884203" y="103175"/>
                </a:lnTo>
                <a:lnTo>
                  <a:pt x="897259" y="96331"/>
                </a:lnTo>
                <a:lnTo>
                  <a:pt x="910422" y="89735"/>
                </a:lnTo>
                <a:lnTo>
                  <a:pt x="923682" y="83402"/>
                </a:lnTo>
                <a:lnTo>
                  <a:pt x="910424" y="54925"/>
                </a:lnTo>
                <a:close/>
              </a:path>
              <a:path w="1551940" h="2455545">
                <a:moveTo>
                  <a:pt x="916487" y="53463"/>
                </a:moveTo>
                <a:lnTo>
                  <a:pt x="910424" y="54925"/>
                </a:lnTo>
                <a:lnTo>
                  <a:pt x="923682" y="83402"/>
                </a:lnTo>
                <a:lnTo>
                  <a:pt x="928704" y="79703"/>
                </a:lnTo>
                <a:lnTo>
                  <a:pt x="931809" y="74544"/>
                </a:lnTo>
                <a:lnTo>
                  <a:pt x="932753" y="68598"/>
                </a:lnTo>
                <a:lnTo>
                  <a:pt x="931292" y="62534"/>
                </a:lnTo>
                <a:lnTo>
                  <a:pt x="927592" y="57513"/>
                </a:lnTo>
                <a:lnTo>
                  <a:pt x="922434" y="54408"/>
                </a:lnTo>
                <a:lnTo>
                  <a:pt x="916487" y="53463"/>
                </a:lnTo>
                <a:close/>
              </a:path>
              <a:path w="1551940" h="2455545">
                <a:moveTo>
                  <a:pt x="753426" y="148819"/>
                </a:moveTo>
                <a:lnTo>
                  <a:pt x="749218" y="153422"/>
                </a:lnTo>
                <a:lnTo>
                  <a:pt x="747173" y="159085"/>
                </a:lnTo>
                <a:lnTo>
                  <a:pt x="747401" y="165102"/>
                </a:lnTo>
                <a:lnTo>
                  <a:pt x="750011" y="170766"/>
                </a:lnTo>
                <a:lnTo>
                  <a:pt x="754615" y="174974"/>
                </a:lnTo>
                <a:lnTo>
                  <a:pt x="760278" y="177020"/>
                </a:lnTo>
                <a:lnTo>
                  <a:pt x="766295" y="176792"/>
                </a:lnTo>
                <a:lnTo>
                  <a:pt x="771959" y="174182"/>
                </a:lnTo>
                <a:lnTo>
                  <a:pt x="753426" y="148819"/>
                </a:lnTo>
                <a:close/>
              </a:path>
              <a:path w="1551940" h="2455545">
                <a:moveTo>
                  <a:pt x="803648" y="114290"/>
                </a:moveTo>
                <a:lnTo>
                  <a:pt x="790760" y="122743"/>
                </a:lnTo>
                <a:lnTo>
                  <a:pt x="778085" y="131328"/>
                </a:lnTo>
                <a:lnTo>
                  <a:pt x="765637" y="140026"/>
                </a:lnTo>
                <a:lnTo>
                  <a:pt x="753426" y="148819"/>
                </a:lnTo>
                <a:lnTo>
                  <a:pt x="771959" y="174182"/>
                </a:lnTo>
                <a:lnTo>
                  <a:pt x="783813" y="165646"/>
                </a:lnTo>
                <a:lnTo>
                  <a:pt x="795892" y="157206"/>
                </a:lnTo>
                <a:lnTo>
                  <a:pt x="808277" y="148819"/>
                </a:lnTo>
                <a:lnTo>
                  <a:pt x="820676" y="140686"/>
                </a:lnTo>
                <a:lnTo>
                  <a:pt x="803648" y="114290"/>
                </a:lnTo>
                <a:close/>
              </a:path>
              <a:path w="1551940" h="2455545">
                <a:moveTo>
                  <a:pt x="809454" y="112013"/>
                </a:moveTo>
                <a:lnTo>
                  <a:pt x="803648" y="114290"/>
                </a:lnTo>
                <a:lnTo>
                  <a:pt x="820676" y="140686"/>
                </a:lnTo>
                <a:lnTo>
                  <a:pt x="825144" y="136335"/>
                </a:lnTo>
                <a:lnTo>
                  <a:pt x="827515" y="130800"/>
                </a:lnTo>
                <a:lnTo>
                  <a:pt x="827637" y="124780"/>
                </a:lnTo>
                <a:lnTo>
                  <a:pt x="825360" y="118974"/>
                </a:lnTo>
                <a:lnTo>
                  <a:pt x="821009" y="114506"/>
                </a:lnTo>
                <a:lnTo>
                  <a:pt x="815474" y="112135"/>
                </a:lnTo>
                <a:lnTo>
                  <a:pt x="809454" y="112013"/>
                </a:lnTo>
                <a:close/>
              </a:path>
              <a:path w="1551940" h="2455545">
                <a:moveTo>
                  <a:pt x="569753" y="316008"/>
                </a:moveTo>
                <a:lnTo>
                  <a:pt x="566580" y="321377"/>
                </a:lnTo>
                <a:lnTo>
                  <a:pt x="565740" y="327340"/>
                </a:lnTo>
                <a:lnTo>
                  <a:pt x="567198" y="333182"/>
                </a:lnTo>
                <a:lnTo>
                  <a:pt x="570916" y="338190"/>
                </a:lnTo>
                <a:lnTo>
                  <a:pt x="576285" y="341364"/>
                </a:lnTo>
                <a:lnTo>
                  <a:pt x="582247" y="342203"/>
                </a:lnTo>
                <a:lnTo>
                  <a:pt x="588089" y="340745"/>
                </a:lnTo>
                <a:lnTo>
                  <a:pt x="593097" y="337028"/>
                </a:lnTo>
                <a:lnTo>
                  <a:pt x="569753" y="316008"/>
                </a:lnTo>
                <a:close/>
              </a:path>
              <a:path w="1551940" h="2455545">
                <a:moveTo>
                  <a:pt x="613007" y="270292"/>
                </a:moveTo>
                <a:lnTo>
                  <a:pt x="601915" y="281590"/>
                </a:lnTo>
                <a:lnTo>
                  <a:pt x="591011" y="292976"/>
                </a:lnTo>
                <a:lnTo>
                  <a:pt x="580291" y="304449"/>
                </a:lnTo>
                <a:lnTo>
                  <a:pt x="569753" y="316008"/>
                </a:lnTo>
                <a:lnTo>
                  <a:pt x="593097" y="337028"/>
                </a:lnTo>
                <a:lnTo>
                  <a:pt x="603375" y="325754"/>
                </a:lnTo>
                <a:lnTo>
                  <a:pt x="613831" y="314563"/>
                </a:lnTo>
                <a:lnTo>
                  <a:pt x="624467" y="303457"/>
                </a:lnTo>
                <a:lnTo>
                  <a:pt x="635287" y="292436"/>
                </a:lnTo>
                <a:lnTo>
                  <a:pt x="613007" y="270292"/>
                </a:lnTo>
                <a:close/>
              </a:path>
              <a:path w="1551940" h="2455545">
                <a:moveTo>
                  <a:pt x="629067" y="264109"/>
                </a:moveTo>
                <a:lnTo>
                  <a:pt x="619122" y="264140"/>
                </a:lnTo>
                <a:lnTo>
                  <a:pt x="613007" y="270292"/>
                </a:lnTo>
                <a:lnTo>
                  <a:pt x="635287" y="292436"/>
                </a:lnTo>
                <a:lnTo>
                  <a:pt x="641402" y="286284"/>
                </a:lnTo>
                <a:lnTo>
                  <a:pt x="641371" y="276339"/>
                </a:lnTo>
                <a:lnTo>
                  <a:pt x="629067" y="264109"/>
                </a:lnTo>
                <a:close/>
              </a:path>
              <a:path w="1551940" h="2455545">
                <a:moveTo>
                  <a:pt x="490259" y="413551"/>
                </a:moveTo>
                <a:lnTo>
                  <a:pt x="487627" y="419205"/>
                </a:lnTo>
                <a:lnTo>
                  <a:pt x="487376" y="425221"/>
                </a:lnTo>
                <a:lnTo>
                  <a:pt x="489399" y="430892"/>
                </a:lnTo>
                <a:lnTo>
                  <a:pt x="493589" y="435512"/>
                </a:lnTo>
                <a:lnTo>
                  <a:pt x="499243" y="438144"/>
                </a:lnTo>
                <a:lnTo>
                  <a:pt x="505259" y="438395"/>
                </a:lnTo>
                <a:lnTo>
                  <a:pt x="510930" y="436372"/>
                </a:lnTo>
                <a:lnTo>
                  <a:pt x="515550" y="432182"/>
                </a:lnTo>
                <a:lnTo>
                  <a:pt x="490259" y="413551"/>
                </a:lnTo>
                <a:close/>
              </a:path>
              <a:path w="1551940" h="2455545">
                <a:moveTo>
                  <a:pt x="528814" y="363797"/>
                </a:moveTo>
                <a:lnTo>
                  <a:pt x="518909" y="376107"/>
                </a:lnTo>
                <a:lnTo>
                  <a:pt x="509183" y="388503"/>
                </a:lnTo>
                <a:lnTo>
                  <a:pt x="499634" y="400985"/>
                </a:lnTo>
                <a:lnTo>
                  <a:pt x="490259" y="413551"/>
                </a:lnTo>
                <a:lnTo>
                  <a:pt x="515550" y="432182"/>
                </a:lnTo>
                <a:lnTo>
                  <a:pt x="524698" y="419920"/>
                </a:lnTo>
                <a:lnTo>
                  <a:pt x="534015" y="407742"/>
                </a:lnTo>
                <a:lnTo>
                  <a:pt x="543503" y="395648"/>
                </a:lnTo>
                <a:lnTo>
                  <a:pt x="553166" y="383640"/>
                </a:lnTo>
                <a:lnTo>
                  <a:pt x="528814" y="363797"/>
                </a:lnTo>
                <a:close/>
              </a:path>
              <a:path w="1551940" h="2455545">
                <a:moveTo>
                  <a:pt x="539395" y="358093"/>
                </a:moveTo>
                <a:lnTo>
                  <a:pt x="533632" y="359837"/>
                </a:lnTo>
                <a:lnTo>
                  <a:pt x="528814" y="363797"/>
                </a:lnTo>
                <a:lnTo>
                  <a:pt x="553166" y="383640"/>
                </a:lnTo>
                <a:lnTo>
                  <a:pt x="556071" y="378121"/>
                </a:lnTo>
                <a:lnTo>
                  <a:pt x="556615" y="372124"/>
                </a:lnTo>
                <a:lnTo>
                  <a:pt x="554871" y="366361"/>
                </a:lnTo>
                <a:lnTo>
                  <a:pt x="550911" y="361542"/>
                </a:lnTo>
                <a:lnTo>
                  <a:pt x="545392" y="358637"/>
                </a:lnTo>
                <a:lnTo>
                  <a:pt x="539395" y="358093"/>
                </a:lnTo>
                <a:close/>
              </a:path>
              <a:path w="1551940" h="2455545">
                <a:moveTo>
                  <a:pt x="420530" y="518237"/>
                </a:moveTo>
                <a:lnTo>
                  <a:pt x="418437" y="524112"/>
                </a:lnTo>
                <a:lnTo>
                  <a:pt x="418749" y="530125"/>
                </a:lnTo>
                <a:lnTo>
                  <a:pt x="421293" y="535582"/>
                </a:lnTo>
                <a:lnTo>
                  <a:pt x="425896" y="539791"/>
                </a:lnTo>
                <a:lnTo>
                  <a:pt x="431771" y="541883"/>
                </a:lnTo>
                <a:lnTo>
                  <a:pt x="437785" y="541572"/>
                </a:lnTo>
                <a:lnTo>
                  <a:pt x="443242" y="539028"/>
                </a:lnTo>
                <a:lnTo>
                  <a:pt x="447450" y="534424"/>
                </a:lnTo>
                <a:lnTo>
                  <a:pt x="420530" y="518237"/>
                </a:lnTo>
                <a:close/>
              </a:path>
              <a:path w="1551940" h="2455545">
                <a:moveTo>
                  <a:pt x="454160" y="465092"/>
                </a:moveTo>
                <a:lnTo>
                  <a:pt x="445507" y="478256"/>
                </a:lnTo>
                <a:lnTo>
                  <a:pt x="437020" y="491502"/>
                </a:lnTo>
                <a:lnTo>
                  <a:pt x="428695" y="504829"/>
                </a:lnTo>
                <a:lnTo>
                  <a:pt x="420530" y="518237"/>
                </a:lnTo>
                <a:lnTo>
                  <a:pt x="447450" y="534424"/>
                </a:lnTo>
                <a:lnTo>
                  <a:pt x="455431" y="521320"/>
                </a:lnTo>
                <a:lnTo>
                  <a:pt x="463566" y="508297"/>
                </a:lnTo>
                <a:lnTo>
                  <a:pt x="471858" y="495356"/>
                </a:lnTo>
                <a:lnTo>
                  <a:pt x="480309" y="482498"/>
                </a:lnTo>
                <a:lnTo>
                  <a:pt x="454160" y="465092"/>
                </a:lnTo>
                <a:close/>
              </a:path>
              <a:path w="1551940" h="2455545">
                <a:moveTo>
                  <a:pt x="470164" y="458360"/>
                </a:moveTo>
                <a:lnTo>
                  <a:pt x="464143" y="458396"/>
                </a:lnTo>
                <a:lnTo>
                  <a:pt x="458575" y="460686"/>
                </a:lnTo>
                <a:lnTo>
                  <a:pt x="454160" y="465092"/>
                </a:lnTo>
                <a:lnTo>
                  <a:pt x="480309" y="482498"/>
                </a:lnTo>
                <a:lnTo>
                  <a:pt x="482669" y="476725"/>
                </a:lnTo>
                <a:lnTo>
                  <a:pt x="482633" y="470704"/>
                </a:lnTo>
                <a:lnTo>
                  <a:pt x="480343" y="465135"/>
                </a:lnTo>
                <a:lnTo>
                  <a:pt x="475937" y="460720"/>
                </a:lnTo>
                <a:lnTo>
                  <a:pt x="470164" y="458360"/>
                </a:lnTo>
                <a:close/>
              </a:path>
              <a:path w="1551940" h="2455545">
                <a:moveTo>
                  <a:pt x="360501" y="628619"/>
                </a:moveTo>
                <a:lnTo>
                  <a:pt x="358914" y="634650"/>
                </a:lnTo>
                <a:lnTo>
                  <a:pt x="359735" y="640615"/>
                </a:lnTo>
                <a:lnTo>
                  <a:pt x="362732" y="645837"/>
                </a:lnTo>
                <a:lnTo>
                  <a:pt x="367676" y="649640"/>
                </a:lnTo>
                <a:lnTo>
                  <a:pt x="373708" y="651227"/>
                </a:lnTo>
                <a:lnTo>
                  <a:pt x="379673" y="650406"/>
                </a:lnTo>
                <a:lnTo>
                  <a:pt x="384895" y="647409"/>
                </a:lnTo>
                <a:lnTo>
                  <a:pt x="388697" y="642465"/>
                </a:lnTo>
                <a:lnTo>
                  <a:pt x="360501" y="628619"/>
                </a:lnTo>
                <a:close/>
              </a:path>
              <a:path w="1551940" h="2455545">
                <a:moveTo>
                  <a:pt x="389334" y="572806"/>
                </a:moveTo>
                <a:lnTo>
                  <a:pt x="381910" y="586647"/>
                </a:lnTo>
                <a:lnTo>
                  <a:pt x="374631" y="600563"/>
                </a:lnTo>
                <a:lnTo>
                  <a:pt x="367496" y="614554"/>
                </a:lnTo>
                <a:lnTo>
                  <a:pt x="360501" y="628619"/>
                </a:lnTo>
                <a:lnTo>
                  <a:pt x="388697" y="642465"/>
                </a:lnTo>
                <a:lnTo>
                  <a:pt x="395584" y="628619"/>
                </a:lnTo>
                <a:lnTo>
                  <a:pt x="402541" y="614977"/>
                </a:lnTo>
                <a:lnTo>
                  <a:pt x="409669" y="601350"/>
                </a:lnTo>
                <a:lnTo>
                  <a:pt x="416937" y="587801"/>
                </a:lnTo>
                <a:lnTo>
                  <a:pt x="389334" y="572806"/>
                </a:lnTo>
                <a:close/>
              </a:path>
              <a:path w="1551940" h="2455545">
                <a:moveTo>
                  <a:pt x="404672" y="564669"/>
                </a:moveTo>
                <a:lnTo>
                  <a:pt x="398678" y="565243"/>
                </a:lnTo>
                <a:lnTo>
                  <a:pt x="393337" y="568023"/>
                </a:lnTo>
                <a:lnTo>
                  <a:pt x="389334" y="572806"/>
                </a:lnTo>
                <a:lnTo>
                  <a:pt x="416937" y="587801"/>
                </a:lnTo>
                <a:lnTo>
                  <a:pt x="418771" y="581840"/>
                </a:lnTo>
                <a:lnTo>
                  <a:pt x="418196" y="575846"/>
                </a:lnTo>
                <a:lnTo>
                  <a:pt x="415416" y="570505"/>
                </a:lnTo>
                <a:lnTo>
                  <a:pt x="410633" y="566502"/>
                </a:lnTo>
                <a:lnTo>
                  <a:pt x="404672" y="564669"/>
                </a:lnTo>
                <a:close/>
              </a:path>
              <a:path w="1551940" h="2455545">
                <a:moveTo>
                  <a:pt x="309487" y="743265"/>
                </a:moveTo>
                <a:lnTo>
                  <a:pt x="324321" y="764840"/>
                </a:lnTo>
                <a:lnTo>
                  <a:pt x="330209" y="763583"/>
                </a:lnTo>
                <a:lnTo>
                  <a:pt x="335197" y="760209"/>
                </a:lnTo>
                <a:lnTo>
                  <a:pt x="338625" y="754999"/>
                </a:lnTo>
                <a:lnTo>
                  <a:pt x="309487" y="743265"/>
                </a:lnTo>
                <a:close/>
              </a:path>
              <a:path w="1551940" h="2455545">
                <a:moveTo>
                  <a:pt x="333927" y="685498"/>
                </a:moveTo>
                <a:lnTo>
                  <a:pt x="327633" y="699838"/>
                </a:lnTo>
                <a:lnTo>
                  <a:pt x="321463" y="714246"/>
                </a:lnTo>
                <a:lnTo>
                  <a:pt x="315416" y="728722"/>
                </a:lnTo>
                <a:lnTo>
                  <a:pt x="309487" y="743265"/>
                </a:lnTo>
                <a:lnTo>
                  <a:pt x="338625" y="754999"/>
                </a:lnTo>
                <a:lnTo>
                  <a:pt x="344453" y="740705"/>
                </a:lnTo>
                <a:lnTo>
                  <a:pt x="350395" y="726483"/>
                </a:lnTo>
                <a:lnTo>
                  <a:pt x="356454" y="712332"/>
                </a:lnTo>
                <a:lnTo>
                  <a:pt x="362633" y="698253"/>
                </a:lnTo>
                <a:lnTo>
                  <a:pt x="333927" y="685498"/>
                </a:lnTo>
                <a:close/>
              </a:path>
              <a:path w="1551940" h="2455545">
                <a:moveTo>
                  <a:pt x="348570" y="676168"/>
                </a:moveTo>
                <a:lnTo>
                  <a:pt x="342641" y="677216"/>
                </a:lnTo>
                <a:lnTo>
                  <a:pt x="337537" y="680412"/>
                </a:lnTo>
                <a:lnTo>
                  <a:pt x="333927" y="685498"/>
                </a:lnTo>
                <a:lnTo>
                  <a:pt x="362633" y="698253"/>
                </a:lnTo>
                <a:lnTo>
                  <a:pt x="363988" y="692165"/>
                </a:lnTo>
                <a:lnTo>
                  <a:pt x="362939" y="686236"/>
                </a:lnTo>
                <a:lnTo>
                  <a:pt x="359744" y="681133"/>
                </a:lnTo>
                <a:lnTo>
                  <a:pt x="354658" y="677522"/>
                </a:lnTo>
                <a:lnTo>
                  <a:pt x="348570" y="676168"/>
                </a:lnTo>
                <a:close/>
              </a:path>
              <a:path w="1551940" h="2455545">
                <a:moveTo>
                  <a:pt x="266384" y="860912"/>
                </a:moveTo>
                <a:lnTo>
                  <a:pt x="263643" y="869142"/>
                </a:lnTo>
                <a:lnTo>
                  <a:pt x="268091" y="878036"/>
                </a:lnTo>
                <a:lnTo>
                  <a:pt x="284550" y="883520"/>
                </a:lnTo>
                <a:lnTo>
                  <a:pt x="293445" y="879071"/>
                </a:lnTo>
                <a:lnTo>
                  <a:pt x="296187" y="870841"/>
                </a:lnTo>
                <a:lnTo>
                  <a:pt x="266384" y="860912"/>
                </a:lnTo>
                <a:close/>
              </a:path>
              <a:path w="1551940" h="2455545">
                <a:moveTo>
                  <a:pt x="287027" y="801779"/>
                </a:moveTo>
                <a:lnTo>
                  <a:pt x="281716" y="816472"/>
                </a:lnTo>
                <a:lnTo>
                  <a:pt x="276507" y="831226"/>
                </a:lnTo>
                <a:lnTo>
                  <a:pt x="271397" y="846039"/>
                </a:lnTo>
                <a:lnTo>
                  <a:pt x="266384" y="860912"/>
                </a:lnTo>
                <a:lnTo>
                  <a:pt x="296187" y="870841"/>
                </a:lnTo>
                <a:lnTo>
                  <a:pt x="301129" y="856176"/>
                </a:lnTo>
                <a:lnTo>
                  <a:pt x="306165" y="841576"/>
                </a:lnTo>
                <a:lnTo>
                  <a:pt x="311298" y="827040"/>
                </a:lnTo>
                <a:lnTo>
                  <a:pt x="316529" y="812570"/>
                </a:lnTo>
                <a:lnTo>
                  <a:pt x="287027" y="801779"/>
                </a:lnTo>
                <a:close/>
              </a:path>
              <a:path w="1551940" h="2455545">
                <a:moveTo>
                  <a:pt x="299027" y="789444"/>
                </a:moveTo>
                <a:lnTo>
                  <a:pt x="290007" y="793633"/>
                </a:lnTo>
                <a:lnTo>
                  <a:pt x="287027" y="801779"/>
                </a:lnTo>
                <a:lnTo>
                  <a:pt x="316529" y="812570"/>
                </a:lnTo>
                <a:lnTo>
                  <a:pt x="319508" y="804424"/>
                </a:lnTo>
                <a:lnTo>
                  <a:pt x="315320" y="795404"/>
                </a:lnTo>
                <a:lnTo>
                  <a:pt x="299027" y="789444"/>
                </a:lnTo>
                <a:close/>
              </a:path>
              <a:path w="1551940" h="2455545">
                <a:moveTo>
                  <a:pt x="229865" y="980591"/>
                </a:moveTo>
                <a:lnTo>
                  <a:pt x="227529" y="988945"/>
                </a:lnTo>
                <a:lnTo>
                  <a:pt x="232407" y="997611"/>
                </a:lnTo>
                <a:lnTo>
                  <a:pt x="249114" y="1002285"/>
                </a:lnTo>
                <a:lnTo>
                  <a:pt x="257780" y="997407"/>
                </a:lnTo>
                <a:lnTo>
                  <a:pt x="260117" y="989053"/>
                </a:lnTo>
                <a:lnTo>
                  <a:pt x="229865" y="980591"/>
                </a:lnTo>
                <a:close/>
              </a:path>
              <a:path w="1551940" h="2455545">
                <a:moveTo>
                  <a:pt x="247387" y="920551"/>
                </a:moveTo>
                <a:lnTo>
                  <a:pt x="242889" y="935482"/>
                </a:lnTo>
                <a:lnTo>
                  <a:pt x="238470" y="950466"/>
                </a:lnTo>
                <a:lnTo>
                  <a:pt x="234130" y="965503"/>
                </a:lnTo>
                <a:lnTo>
                  <a:pt x="229865" y="980591"/>
                </a:lnTo>
                <a:lnTo>
                  <a:pt x="260117" y="989053"/>
                </a:lnTo>
                <a:lnTo>
                  <a:pt x="264335" y="974129"/>
                </a:lnTo>
                <a:lnTo>
                  <a:pt x="268626" y="959263"/>
                </a:lnTo>
                <a:lnTo>
                  <a:pt x="272993" y="944454"/>
                </a:lnTo>
                <a:lnTo>
                  <a:pt x="277437" y="929704"/>
                </a:lnTo>
                <a:lnTo>
                  <a:pt x="247387" y="920551"/>
                </a:lnTo>
                <a:close/>
              </a:path>
              <a:path w="1551940" h="2455545">
                <a:moveTo>
                  <a:pt x="258690" y="907576"/>
                </a:moveTo>
                <a:lnTo>
                  <a:pt x="249914" y="912253"/>
                </a:lnTo>
                <a:lnTo>
                  <a:pt x="247387" y="920551"/>
                </a:lnTo>
                <a:lnTo>
                  <a:pt x="277437" y="929704"/>
                </a:lnTo>
                <a:lnTo>
                  <a:pt x="279964" y="921406"/>
                </a:lnTo>
                <a:lnTo>
                  <a:pt x="275286" y="912630"/>
                </a:lnTo>
                <a:lnTo>
                  <a:pt x="258690" y="907576"/>
                </a:lnTo>
                <a:close/>
              </a:path>
              <a:path w="1551940" h="2455545">
                <a:moveTo>
                  <a:pt x="198570" y="1101528"/>
                </a:moveTo>
                <a:lnTo>
                  <a:pt x="196546" y="1109963"/>
                </a:lnTo>
                <a:lnTo>
                  <a:pt x="201742" y="1118442"/>
                </a:lnTo>
                <a:lnTo>
                  <a:pt x="218612" y="1122491"/>
                </a:lnTo>
                <a:lnTo>
                  <a:pt x="227091" y="1117294"/>
                </a:lnTo>
                <a:lnTo>
                  <a:pt x="229115" y="1108859"/>
                </a:lnTo>
                <a:lnTo>
                  <a:pt x="198570" y="1101528"/>
                </a:lnTo>
                <a:close/>
              </a:path>
              <a:path w="1551940" h="2455545">
                <a:moveTo>
                  <a:pt x="213652" y="1040931"/>
                </a:moveTo>
                <a:lnTo>
                  <a:pt x="209794" y="1056011"/>
                </a:lnTo>
                <a:lnTo>
                  <a:pt x="205996" y="1071137"/>
                </a:lnTo>
                <a:lnTo>
                  <a:pt x="202255" y="1086310"/>
                </a:lnTo>
                <a:lnTo>
                  <a:pt x="198570" y="1101528"/>
                </a:lnTo>
                <a:lnTo>
                  <a:pt x="229115" y="1108859"/>
                </a:lnTo>
                <a:lnTo>
                  <a:pt x="232770" y="1093765"/>
                </a:lnTo>
                <a:lnTo>
                  <a:pt x="236479" y="1078721"/>
                </a:lnTo>
                <a:lnTo>
                  <a:pt x="240244" y="1063728"/>
                </a:lnTo>
                <a:lnTo>
                  <a:pt x="244067" y="1048786"/>
                </a:lnTo>
                <a:lnTo>
                  <a:pt x="213652" y="1040931"/>
                </a:lnTo>
                <a:close/>
              </a:path>
              <a:path w="1551940" h="2455545">
                <a:moveTo>
                  <a:pt x="224388" y="1027481"/>
                </a:moveTo>
                <a:lnTo>
                  <a:pt x="215821" y="1032532"/>
                </a:lnTo>
                <a:lnTo>
                  <a:pt x="213652" y="1040931"/>
                </a:lnTo>
                <a:lnTo>
                  <a:pt x="244067" y="1048786"/>
                </a:lnTo>
                <a:lnTo>
                  <a:pt x="246236" y="1040387"/>
                </a:lnTo>
                <a:lnTo>
                  <a:pt x="241186" y="1031820"/>
                </a:lnTo>
                <a:lnTo>
                  <a:pt x="224388" y="1027481"/>
                </a:lnTo>
                <a:close/>
              </a:path>
              <a:path w="1551940" h="2455545">
                <a:moveTo>
                  <a:pt x="209607" y="1486698"/>
                </a:moveTo>
                <a:lnTo>
                  <a:pt x="178547" y="1491388"/>
                </a:lnTo>
                <a:lnTo>
                  <a:pt x="179842" y="1499965"/>
                </a:lnTo>
                <a:lnTo>
                  <a:pt x="187845" y="1505868"/>
                </a:lnTo>
                <a:lnTo>
                  <a:pt x="204999" y="1503278"/>
                </a:lnTo>
                <a:lnTo>
                  <a:pt x="210903" y="1495275"/>
                </a:lnTo>
                <a:lnTo>
                  <a:pt x="209607" y="1486698"/>
                </a:lnTo>
                <a:close/>
              </a:path>
              <a:path w="1551940" h="2455545">
                <a:moveTo>
                  <a:pt x="201475" y="1422440"/>
                </a:moveTo>
                <a:lnTo>
                  <a:pt x="170220" y="1425582"/>
                </a:lnTo>
                <a:lnTo>
                  <a:pt x="171962" y="1441825"/>
                </a:lnTo>
                <a:lnTo>
                  <a:pt x="173934" y="1458213"/>
                </a:lnTo>
                <a:lnTo>
                  <a:pt x="176131" y="1474736"/>
                </a:lnTo>
                <a:lnTo>
                  <a:pt x="178547" y="1491388"/>
                </a:lnTo>
                <a:lnTo>
                  <a:pt x="209607" y="1486698"/>
                </a:lnTo>
                <a:lnTo>
                  <a:pt x="207244" y="1470408"/>
                </a:lnTo>
                <a:lnTo>
                  <a:pt x="205098" y="1454264"/>
                </a:lnTo>
                <a:lnTo>
                  <a:pt x="203173" y="1438272"/>
                </a:lnTo>
                <a:lnTo>
                  <a:pt x="201475" y="1422440"/>
                </a:lnTo>
                <a:close/>
              </a:path>
              <a:path w="1551940" h="2455545">
                <a:moveTo>
                  <a:pt x="192908" y="1407516"/>
                </a:moveTo>
                <a:lnTo>
                  <a:pt x="175646" y="1409251"/>
                </a:lnTo>
                <a:lnTo>
                  <a:pt x="169353" y="1416951"/>
                </a:lnTo>
                <a:lnTo>
                  <a:pt x="170220" y="1425582"/>
                </a:lnTo>
                <a:lnTo>
                  <a:pt x="201475" y="1422440"/>
                </a:lnTo>
                <a:lnTo>
                  <a:pt x="200608" y="1413809"/>
                </a:lnTo>
                <a:lnTo>
                  <a:pt x="192908" y="1407516"/>
                </a:lnTo>
                <a:close/>
              </a:path>
              <a:path w="1551940" h="2455545">
                <a:moveTo>
                  <a:pt x="234054" y="1614009"/>
                </a:moveTo>
                <a:lnTo>
                  <a:pt x="203436" y="1621027"/>
                </a:lnTo>
                <a:lnTo>
                  <a:pt x="205373" y="1629482"/>
                </a:lnTo>
                <a:lnTo>
                  <a:pt x="213799" y="1634765"/>
                </a:lnTo>
                <a:lnTo>
                  <a:pt x="230709" y="1630890"/>
                </a:lnTo>
                <a:lnTo>
                  <a:pt x="235992" y="1622465"/>
                </a:lnTo>
                <a:lnTo>
                  <a:pt x="234054" y="1614009"/>
                </a:lnTo>
                <a:close/>
              </a:path>
              <a:path w="1551940" h="2455545">
                <a:moveTo>
                  <a:pt x="220610" y="1550453"/>
                </a:moveTo>
                <a:lnTo>
                  <a:pt x="189767" y="1556407"/>
                </a:lnTo>
                <a:lnTo>
                  <a:pt x="192941" y="1572452"/>
                </a:lnTo>
                <a:lnTo>
                  <a:pt x="196279" y="1588575"/>
                </a:lnTo>
                <a:lnTo>
                  <a:pt x="199779" y="1604768"/>
                </a:lnTo>
                <a:lnTo>
                  <a:pt x="203436" y="1621027"/>
                </a:lnTo>
                <a:lnTo>
                  <a:pt x="234054" y="1614009"/>
                </a:lnTo>
                <a:lnTo>
                  <a:pt x="230455" y="1598003"/>
                </a:lnTo>
                <a:lnTo>
                  <a:pt x="227011" y="1582070"/>
                </a:lnTo>
                <a:lnTo>
                  <a:pt x="223729" y="1566218"/>
                </a:lnTo>
                <a:lnTo>
                  <a:pt x="220610" y="1550453"/>
                </a:lnTo>
                <a:close/>
              </a:path>
              <a:path w="1551940" h="2455545">
                <a:moveTo>
                  <a:pt x="210729" y="1536364"/>
                </a:moveTo>
                <a:lnTo>
                  <a:pt x="193694" y="1539652"/>
                </a:lnTo>
                <a:lnTo>
                  <a:pt x="188123" y="1547890"/>
                </a:lnTo>
                <a:lnTo>
                  <a:pt x="189767" y="1556407"/>
                </a:lnTo>
                <a:lnTo>
                  <a:pt x="220610" y="1550453"/>
                </a:lnTo>
                <a:lnTo>
                  <a:pt x="218966" y="1541935"/>
                </a:lnTo>
                <a:lnTo>
                  <a:pt x="210729" y="1536364"/>
                </a:lnTo>
                <a:close/>
              </a:path>
              <a:path w="1551940" h="2455545">
                <a:moveTo>
                  <a:pt x="266786" y="1739813"/>
                </a:moveTo>
                <a:lnTo>
                  <a:pt x="236609" y="1748535"/>
                </a:lnTo>
                <a:lnTo>
                  <a:pt x="239017" y="1756869"/>
                </a:lnTo>
                <a:lnTo>
                  <a:pt x="247725" y="1761672"/>
                </a:lnTo>
                <a:lnTo>
                  <a:pt x="264392" y="1756855"/>
                </a:lnTo>
                <a:lnTo>
                  <a:pt x="269195" y="1748146"/>
                </a:lnTo>
                <a:lnTo>
                  <a:pt x="266786" y="1739813"/>
                </a:lnTo>
                <a:close/>
              </a:path>
              <a:path w="1551940" h="2455545">
                <a:moveTo>
                  <a:pt x="249522" y="1677065"/>
                </a:moveTo>
                <a:lnTo>
                  <a:pt x="219125" y="1684992"/>
                </a:lnTo>
                <a:lnTo>
                  <a:pt x="223317" y="1700840"/>
                </a:lnTo>
                <a:lnTo>
                  <a:pt x="227630" y="1716717"/>
                </a:lnTo>
                <a:lnTo>
                  <a:pt x="232062" y="1732618"/>
                </a:lnTo>
                <a:lnTo>
                  <a:pt x="236609" y="1748535"/>
                </a:lnTo>
                <a:lnTo>
                  <a:pt x="266786" y="1739813"/>
                </a:lnTo>
                <a:lnTo>
                  <a:pt x="262294" y="1724086"/>
                </a:lnTo>
                <a:lnTo>
                  <a:pt x="257917" y="1708382"/>
                </a:lnTo>
                <a:lnTo>
                  <a:pt x="253658" y="1692706"/>
                </a:lnTo>
                <a:lnTo>
                  <a:pt x="249522" y="1677065"/>
                </a:lnTo>
                <a:close/>
              </a:path>
              <a:path w="1551940" h="2455545">
                <a:moveTo>
                  <a:pt x="238754" y="1663641"/>
                </a:moveTo>
                <a:lnTo>
                  <a:pt x="221966" y="1668019"/>
                </a:lnTo>
                <a:lnTo>
                  <a:pt x="216937" y="1676598"/>
                </a:lnTo>
                <a:lnTo>
                  <a:pt x="219125" y="1684992"/>
                </a:lnTo>
                <a:lnTo>
                  <a:pt x="249522" y="1677065"/>
                </a:lnTo>
                <a:lnTo>
                  <a:pt x="247333" y="1668671"/>
                </a:lnTo>
                <a:lnTo>
                  <a:pt x="238754" y="1663641"/>
                </a:lnTo>
                <a:close/>
              </a:path>
              <a:path w="1551940" h="2455545">
                <a:moveTo>
                  <a:pt x="305804" y="1863979"/>
                </a:moveTo>
                <a:lnTo>
                  <a:pt x="276047" y="1874043"/>
                </a:lnTo>
                <a:lnTo>
                  <a:pt x="278826" y="1882260"/>
                </a:lnTo>
                <a:lnTo>
                  <a:pt x="287741" y="1886669"/>
                </a:lnTo>
                <a:lnTo>
                  <a:pt x="304175" y="1881110"/>
                </a:lnTo>
                <a:lnTo>
                  <a:pt x="308583" y="1872196"/>
                </a:lnTo>
                <a:lnTo>
                  <a:pt x="305804" y="1863979"/>
                </a:lnTo>
                <a:close/>
              </a:path>
              <a:path w="1551940" h="2455545">
                <a:moveTo>
                  <a:pt x="285590" y="1802080"/>
                </a:moveTo>
                <a:lnTo>
                  <a:pt x="255626" y="1811507"/>
                </a:lnTo>
                <a:lnTo>
                  <a:pt x="260600" y="1827166"/>
                </a:lnTo>
                <a:lnTo>
                  <a:pt x="265664" y="1842812"/>
                </a:lnTo>
                <a:lnTo>
                  <a:pt x="270814" y="1858439"/>
                </a:lnTo>
                <a:lnTo>
                  <a:pt x="276047" y="1874043"/>
                </a:lnTo>
                <a:lnTo>
                  <a:pt x="305804" y="1863979"/>
                </a:lnTo>
                <a:lnTo>
                  <a:pt x="300622" y="1848528"/>
                </a:lnTo>
                <a:lnTo>
                  <a:pt x="295524" y="1833058"/>
                </a:lnTo>
                <a:lnTo>
                  <a:pt x="290512" y="1817574"/>
                </a:lnTo>
                <a:lnTo>
                  <a:pt x="285590" y="1802080"/>
                </a:lnTo>
                <a:close/>
              </a:path>
              <a:path w="1551940" h="2455545">
                <a:moveTo>
                  <a:pt x="274169" y="1789208"/>
                </a:moveTo>
                <a:lnTo>
                  <a:pt x="257620" y="1794415"/>
                </a:lnTo>
                <a:lnTo>
                  <a:pt x="253022" y="1803233"/>
                </a:lnTo>
                <a:lnTo>
                  <a:pt x="255626" y="1811507"/>
                </a:lnTo>
                <a:lnTo>
                  <a:pt x="285590" y="1802080"/>
                </a:lnTo>
                <a:lnTo>
                  <a:pt x="282987" y="1793805"/>
                </a:lnTo>
                <a:lnTo>
                  <a:pt x="274169" y="1789208"/>
                </a:lnTo>
                <a:close/>
              </a:path>
              <a:path w="1551940" h="2455545">
                <a:moveTo>
                  <a:pt x="349950" y="1986563"/>
                </a:moveTo>
                <a:lnTo>
                  <a:pt x="320599" y="1997757"/>
                </a:lnTo>
                <a:lnTo>
                  <a:pt x="323691" y="2005862"/>
                </a:lnTo>
                <a:lnTo>
                  <a:pt x="332767" y="2009926"/>
                </a:lnTo>
                <a:lnTo>
                  <a:pt x="348977" y="2003744"/>
                </a:lnTo>
                <a:lnTo>
                  <a:pt x="353041" y="1994668"/>
                </a:lnTo>
                <a:lnTo>
                  <a:pt x="349950" y="1986563"/>
                </a:lnTo>
                <a:close/>
              </a:path>
              <a:path w="1551940" h="2455545">
                <a:moveTo>
                  <a:pt x="327291" y="1925477"/>
                </a:moveTo>
                <a:lnTo>
                  <a:pt x="297738" y="1936126"/>
                </a:lnTo>
                <a:lnTo>
                  <a:pt x="303363" y="1951620"/>
                </a:lnTo>
                <a:lnTo>
                  <a:pt x="309051" y="1967060"/>
                </a:lnTo>
                <a:lnTo>
                  <a:pt x="314797" y="1982441"/>
                </a:lnTo>
                <a:lnTo>
                  <a:pt x="320599" y="1997757"/>
                </a:lnTo>
                <a:lnTo>
                  <a:pt x="349950" y="1986563"/>
                </a:lnTo>
                <a:lnTo>
                  <a:pt x="344198" y="1971379"/>
                </a:lnTo>
                <a:lnTo>
                  <a:pt x="338502" y="1956134"/>
                </a:lnTo>
                <a:lnTo>
                  <a:pt x="332865" y="1940831"/>
                </a:lnTo>
                <a:lnTo>
                  <a:pt x="327291" y="1925477"/>
                </a:lnTo>
                <a:close/>
              </a:path>
              <a:path w="1551940" h="2455545">
                <a:moveTo>
                  <a:pt x="315350" y="1913085"/>
                </a:moveTo>
                <a:lnTo>
                  <a:pt x="299029" y="1918966"/>
                </a:lnTo>
                <a:lnTo>
                  <a:pt x="294797" y="1927966"/>
                </a:lnTo>
                <a:lnTo>
                  <a:pt x="297738" y="1936126"/>
                </a:lnTo>
                <a:lnTo>
                  <a:pt x="327291" y="1925477"/>
                </a:lnTo>
                <a:lnTo>
                  <a:pt x="324350" y="1917316"/>
                </a:lnTo>
                <a:lnTo>
                  <a:pt x="315350" y="1913085"/>
                </a:lnTo>
                <a:close/>
              </a:path>
              <a:path w="1551940" h="2455545">
                <a:moveTo>
                  <a:pt x="398541" y="2107525"/>
                </a:moveTo>
                <a:lnTo>
                  <a:pt x="369599" y="2119736"/>
                </a:lnTo>
                <a:lnTo>
                  <a:pt x="373113" y="2124889"/>
                </a:lnTo>
                <a:lnTo>
                  <a:pt x="378155" y="2128181"/>
                </a:lnTo>
                <a:lnTo>
                  <a:pt x="384063" y="2129341"/>
                </a:lnTo>
                <a:lnTo>
                  <a:pt x="390176" y="2128102"/>
                </a:lnTo>
                <a:lnTo>
                  <a:pt x="395329" y="2124588"/>
                </a:lnTo>
                <a:lnTo>
                  <a:pt x="398620" y="2119546"/>
                </a:lnTo>
                <a:lnTo>
                  <a:pt x="399780" y="2113638"/>
                </a:lnTo>
                <a:lnTo>
                  <a:pt x="398541" y="2107525"/>
                </a:lnTo>
                <a:close/>
              </a:path>
              <a:path w="1551940" h="2455545">
                <a:moveTo>
                  <a:pt x="373713" y="2047241"/>
                </a:moveTo>
                <a:lnTo>
                  <a:pt x="344565" y="2058952"/>
                </a:lnTo>
                <a:lnTo>
                  <a:pt x="350773" y="2074306"/>
                </a:lnTo>
                <a:lnTo>
                  <a:pt x="357017" y="2089558"/>
                </a:lnTo>
                <a:lnTo>
                  <a:pt x="363294" y="2104704"/>
                </a:lnTo>
                <a:lnTo>
                  <a:pt x="369599" y="2119736"/>
                </a:lnTo>
                <a:lnTo>
                  <a:pt x="398541" y="2107525"/>
                </a:lnTo>
                <a:lnTo>
                  <a:pt x="392287" y="2092615"/>
                </a:lnTo>
                <a:lnTo>
                  <a:pt x="386062" y="2077594"/>
                </a:lnTo>
                <a:lnTo>
                  <a:pt x="379870" y="2062468"/>
                </a:lnTo>
                <a:lnTo>
                  <a:pt x="373713" y="2047241"/>
                </a:lnTo>
                <a:close/>
              </a:path>
              <a:path w="1551940" h="2455545">
                <a:moveTo>
                  <a:pt x="359416" y="2037389"/>
                </a:moveTo>
                <a:lnTo>
                  <a:pt x="353283" y="2038523"/>
                </a:lnTo>
                <a:lnTo>
                  <a:pt x="348071" y="2041947"/>
                </a:lnTo>
                <a:lnTo>
                  <a:pt x="344693" y="2046932"/>
                </a:lnTo>
                <a:lnTo>
                  <a:pt x="343431" y="2052819"/>
                </a:lnTo>
                <a:lnTo>
                  <a:pt x="344565" y="2058952"/>
                </a:lnTo>
                <a:lnTo>
                  <a:pt x="373713" y="2047241"/>
                </a:lnTo>
                <a:lnTo>
                  <a:pt x="370288" y="2042028"/>
                </a:lnTo>
                <a:lnTo>
                  <a:pt x="365304" y="2038651"/>
                </a:lnTo>
                <a:lnTo>
                  <a:pt x="359416" y="2037389"/>
                </a:lnTo>
                <a:close/>
              </a:path>
              <a:path w="1551940" h="2455545">
                <a:moveTo>
                  <a:pt x="451264" y="2226726"/>
                </a:moveTo>
                <a:lnTo>
                  <a:pt x="422761" y="2239931"/>
                </a:lnTo>
                <a:lnTo>
                  <a:pt x="426451" y="2244959"/>
                </a:lnTo>
                <a:lnTo>
                  <a:pt x="431604" y="2248074"/>
                </a:lnTo>
                <a:lnTo>
                  <a:pt x="437549" y="2249030"/>
                </a:lnTo>
                <a:lnTo>
                  <a:pt x="443615" y="2247580"/>
                </a:lnTo>
                <a:lnTo>
                  <a:pt x="448643" y="2243890"/>
                </a:lnTo>
                <a:lnTo>
                  <a:pt x="451758" y="2238737"/>
                </a:lnTo>
                <a:lnTo>
                  <a:pt x="452714" y="2232792"/>
                </a:lnTo>
                <a:lnTo>
                  <a:pt x="451264" y="2226726"/>
                </a:lnTo>
                <a:close/>
              </a:path>
              <a:path w="1551940" h="2455545">
                <a:moveTo>
                  <a:pt x="424381" y="2167337"/>
                </a:moveTo>
                <a:lnTo>
                  <a:pt x="395652" y="2180041"/>
                </a:lnTo>
                <a:lnTo>
                  <a:pt x="402426" y="2195269"/>
                </a:lnTo>
                <a:lnTo>
                  <a:pt x="409205" y="2210331"/>
                </a:lnTo>
                <a:lnTo>
                  <a:pt x="415985" y="2225220"/>
                </a:lnTo>
                <a:lnTo>
                  <a:pt x="422761" y="2239931"/>
                </a:lnTo>
                <a:lnTo>
                  <a:pt x="451264" y="2226726"/>
                </a:lnTo>
                <a:lnTo>
                  <a:pt x="444545" y="2212140"/>
                </a:lnTo>
                <a:lnTo>
                  <a:pt x="437822" y="2197375"/>
                </a:lnTo>
                <a:lnTo>
                  <a:pt x="431099" y="2182439"/>
                </a:lnTo>
                <a:lnTo>
                  <a:pt x="424381" y="2167337"/>
                </a:lnTo>
                <a:close/>
              </a:path>
              <a:path w="1551940" h="2455545">
                <a:moveTo>
                  <a:pt x="409755" y="2157981"/>
                </a:moveTo>
                <a:lnTo>
                  <a:pt x="403664" y="2159325"/>
                </a:lnTo>
                <a:lnTo>
                  <a:pt x="398572" y="2162926"/>
                </a:lnTo>
                <a:lnTo>
                  <a:pt x="395368" y="2168024"/>
                </a:lnTo>
                <a:lnTo>
                  <a:pt x="394308" y="2173951"/>
                </a:lnTo>
                <a:lnTo>
                  <a:pt x="395652" y="2180041"/>
                </a:lnTo>
                <a:lnTo>
                  <a:pt x="424381" y="2167337"/>
                </a:lnTo>
                <a:lnTo>
                  <a:pt x="420779" y="2162245"/>
                </a:lnTo>
                <a:lnTo>
                  <a:pt x="415682" y="2159040"/>
                </a:lnTo>
                <a:lnTo>
                  <a:pt x="409755" y="21579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610260" y="7254294"/>
            <a:ext cx="1598930" cy="664210"/>
          </a:xfrm>
          <a:custGeom>
            <a:avLst/>
            <a:gdLst/>
            <a:ahLst/>
            <a:cxnLst/>
            <a:rect l="l" t="t" r="r" b="b"/>
            <a:pathLst>
              <a:path w="1598930" h="664209">
                <a:moveTo>
                  <a:pt x="1553489" y="36118"/>
                </a:moveTo>
                <a:lnTo>
                  <a:pt x="1551439" y="42008"/>
                </a:lnTo>
                <a:lnTo>
                  <a:pt x="1551794" y="48019"/>
                </a:lnTo>
                <a:lnTo>
                  <a:pt x="1554378" y="53458"/>
                </a:lnTo>
                <a:lnTo>
                  <a:pt x="1559012" y="57632"/>
                </a:lnTo>
                <a:lnTo>
                  <a:pt x="1564902" y="59682"/>
                </a:lnTo>
                <a:lnTo>
                  <a:pt x="1570913" y="59327"/>
                </a:lnTo>
                <a:lnTo>
                  <a:pt x="1576351" y="56743"/>
                </a:lnTo>
                <a:lnTo>
                  <a:pt x="1580526" y="52110"/>
                </a:lnTo>
                <a:lnTo>
                  <a:pt x="1553489" y="36118"/>
                </a:lnTo>
                <a:close/>
              </a:path>
              <a:path w="1598930" h="664209">
                <a:moveTo>
                  <a:pt x="1569031" y="8338"/>
                </a:moveTo>
                <a:lnTo>
                  <a:pt x="1565347" y="15228"/>
                </a:lnTo>
                <a:lnTo>
                  <a:pt x="1561526" y="22156"/>
                </a:lnTo>
                <a:lnTo>
                  <a:pt x="1557573" y="29120"/>
                </a:lnTo>
                <a:lnTo>
                  <a:pt x="1553489" y="36118"/>
                </a:lnTo>
                <a:lnTo>
                  <a:pt x="1580526" y="52110"/>
                </a:lnTo>
                <a:lnTo>
                  <a:pt x="1584796" y="44794"/>
                </a:lnTo>
                <a:lnTo>
                  <a:pt x="1588938" y="37497"/>
                </a:lnTo>
                <a:lnTo>
                  <a:pt x="1592951" y="30221"/>
                </a:lnTo>
                <a:lnTo>
                  <a:pt x="1596829" y="22969"/>
                </a:lnTo>
                <a:lnTo>
                  <a:pt x="1569031" y="8338"/>
                </a:lnTo>
                <a:close/>
              </a:path>
              <a:path w="1598930" h="664209">
                <a:moveTo>
                  <a:pt x="1584260" y="0"/>
                </a:moveTo>
                <a:lnTo>
                  <a:pt x="1578275" y="653"/>
                </a:lnTo>
                <a:lnTo>
                  <a:pt x="1572971" y="3503"/>
                </a:lnTo>
                <a:lnTo>
                  <a:pt x="1569031" y="8338"/>
                </a:lnTo>
                <a:lnTo>
                  <a:pt x="1596829" y="22969"/>
                </a:lnTo>
                <a:lnTo>
                  <a:pt x="1598584" y="16984"/>
                </a:lnTo>
                <a:lnTo>
                  <a:pt x="1597931" y="10998"/>
                </a:lnTo>
                <a:lnTo>
                  <a:pt x="1595080" y="5694"/>
                </a:lnTo>
                <a:lnTo>
                  <a:pt x="1590245" y="1755"/>
                </a:lnTo>
                <a:lnTo>
                  <a:pt x="1584260" y="0"/>
                </a:lnTo>
                <a:close/>
              </a:path>
              <a:path w="1598930" h="664209">
                <a:moveTo>
                  <a:pt x="1197827" y="404631"/>
                </a:moveTo>
                <a:lnTo>
                  <a:pt x="1193580" y="409198"/>
                </a:lnTo>
                <a:lnTo>
                  <a:pt x="1191487" y="414844"/>
                </a:lnTo>
                <a:lnTo>
                  <a:pt x="1191663" y="420863"/>
                </a:lnTo>
                <a:lnTo>
                  <a:pt x="1194225" y="426549"/>
                </a:lnTo>
                <a:lnTo>
                  <a:pt x="1198793" y="430796"/>
                </a:lnTo>
                <a:lnTo>
                  <a:pt x="1204438" y="432889"/>
                </a:lnTo>
                <a:lnTo>
                  <a:pt x="1210457" y="432713"/>
                </a:lnTo>
                <a:lnTo>
                  <a:pt x="1216143" y="430151"/>
                </a:lnTo>
                <a:lnTo>
                  <a:pt x="1197827" y="404631"/>
                </a:lnTo>
                <a:close/>
              </a:path>
              <a:path w="1598930" h="664209">
                <a:moveTo>
                  <a:pt x="1224667" y="385571"/>
                </a:moveTo>
                <a:lnTo>
                  <a:pt x="1197827" y="404631"/>
                </a:lnTo>
                <a:lnTo>
                  <a:pt x="1216143" y="430151"/>
                </a:lnTo>
                <a:lnTo>
                  <a:pt x="1229262" y="420783"/>
                </a:lnTo>
                <a:lnTo>
                  <a:pt x="1242717" y="411279"/>
                </a:lnTo>
                <a:lnTo>
                  <a:pt x="1224667" y="385571"/>
                </a:lnTo>
                <a:close/>
              </a:path>
              <a:path w="1598930" h="664209">
                <a:moveTo>
                  <a:pt x="1250561" y="366678"/>
                </a:moveTo>
                <a:lnTo>
                  <a:pt x="1244023" y="371580"/>
                </a:lnTo>
                <a:lnTo>
                  <a:pt x="1237526" y="376364"/>
                </a:lnTo>
                <a:lnTo>
                  <a:pt x="1231073" y="381028"/>
                </a:lnTo>
                <a:lnTo>
                  <a:pt x="1224667" y="385571"/>
                </a:lnTo>
                <a:lnTo>
                  <a:pt x="1242717" y="411279"/>
                </a:lnTo>
                <a:lnTo>
                  <a:pt x="1249359" y="406569"/>
                </a:lnTo>
                <a:lnTo>
                  <a:pt x="1256041" y="401740"/>
                </a:lnTo>
                <a:lnTo>
                  <a:pt x="1262758" y="396794"/>
                </a:lnTo>
                <a:lnTo>
                  <a:pt x="1269508" y="391734"/>
                </a:lnTo>
                <a:lnTo>
                  <a:pt x="1250561" y="366678"/>
                </a:lnTo>
                <a:close/>
              </a:path>
              <a:path w="1598930" h="664209">
                <a:moveTo>
                  <a:pt x="1262194" y="363649"/>
                </a:moveTo>
                <a:lnTo>
                  <a:pt x="1256182" y="363975"/>
                </a:lnTo>
                <a:lnTo>
                  <a:pt x="1250561" y="366678"/>
                </a:lnTo>
                <a:lnTo>
                  <a:pt x="1269508" y="391734"/>
                </a:lnTo>
                <a:lnTo>
                  <a:pt x="1273640" y="387062"/>
                </a:lnTo>
                <a:lnTo>
                  <a:pt x="1275592" y="381366"/>
                </a:lnTo>
                <a:lnTo>
                  <a:pt x="1275265" y="375354"/>
                </a:lnTo>
                <a:lnTo>
                  <a:pt x="1272562" y="369733"/>
                </a:lnTo>
                <a:lnTo>
                  <a:pt x="1267891" y="365601"/>
                </a:lnTo>
                <a:lnTo>
                  <a:pt x="1262194" y="363649"/>
                </a:lnTo>
                <a:close/>
              </a:path>
              <a:path w="1598930" h="664209">
                <a:moveTo>
                  <a:pt x="679858" y="612982"/>
                </a:moveTo>
                <a:lnTo>
                  <a:pt x="676958" y="644260"/>
                </a:lnTo>
                <a:lnTo>
                  <a:pt x="685595" y="645061"/>
                </a:lnTo>
                <a:lnTo>
                  <a:pt x="693246" y="638709"/>
                </a:lnTo>
                <a:lnTo>
                  <a:pt x="694848" y="621434"/>
                </a:lnTo>
                <a:lnTo>
                  <a:pt x="688496" y="613783"/>
                </a:lnTo>
                <a:lnTo>
                  <a:pt x="679858" y="612982"/>
                </a:lnTo>
                <a:close/>
              </a:path>
              <a:path w="1598930" h="664209">
                <a:moveTo>
                  <a:pt x="647781" y="609462"/>
                </a:moveTo>
                <a:lnTo>
                  <a:pt x="643859" y="640629"/>
                </a:lnTo>
                <a:lnTo>
                  <a:pt x="660633" y="642606"/>
                </a:lnTo>
                <a:lnTo>
                  <a:pt x="676958" y="644260"/>
                </a:lnTo>
                <a:lnTo>
                  <a:pt x="679858" y="612982"/>
                </a:lnTo>
                <a:lnTo>
                  <a:pt x="664058" y="611381"/>
                </a:lnTo>
                <a:lnTo>
                  <a:pt x="647781" y="609462"/>
                </a:lnTo>
                <a:close/>
              </a:path>
              <a:path w="1598930" h="664209">
                <a:moveTo>
                  <a:pt x="616602" y="604999"/>
                </a:moveTo>
                <a:lnTo>
                  <a:pt x="611681" y="636023"/>
                </a:lnTo>
                <a:lnTo>
                  <a:pt x="627877" y="638473"/>
                </a:lnTo>
                <a:lnTo>
                  <a:pt x="643859" y="640629"/>
                </a:lnTo>
                <a:lnTo>
                  <a:pt x="647781" y="609462"/>
                </a:lnTo>
                <a:lnTo>
                  <a:pt x="632338" y="607379"/>
                </a:lnTo>
                <a:lnTo>
                  <a:pt x="616602" y="604999"/>
                </a:lnTo>
                <a:close/>
              </a:path>
              <a:path w="1598930" h="664209">
                <a:moveTo>
                  <a:pt x="608035" y="603640"/>
                </a:moveTo>
                <a:lnTo>
                  <a:pt x="599988" y="609483"/>
                </a:lnTo>
                <a:lnTo>
                  <a:pt x="597270" y="626618"/>
                </a:lnTo>
                <a:lnTo>
                  <a:pt x="603114" y="634664"/>
                </a:lnTo>
                <a:lnTo>
                  <a:pt x="611681" y="636023"/>
                </a:lnTo>
                <a:lnTo>
                  <a:pt x="616602" y="604999"/>
                </a:lnTo>
                <a:lnTo>
                  <a:pt x="608035" y="603640"/>
                </a:lnTo>
                <a:close/>
              </a:path>
              <a:path w="1598930" h="664209">
                <a:moveTo>
                  <a:pt x="55661" y="451912"/>
                </a:moveTo>
                <a:lnTo>
                  <a:pt x="46866" y="456554"/>
                </a:lnTo>
                <a:lnTo>
                  <a:pt x="0" y="608182"/>
                </a:lnTo>
                <a:lnTo>
                  <a:pt x="4641" y="616977"/>
                </a:lnTo>
                <a:lnTo>
                  <a:pt x="156269" y="663844"/>
                </a:lnTo>
                <a:lnTo>
                  <a:pt x="165064" y="659202"/>
                </a:lnTo>
                <a:lnTo>
                  <a:pt x="170187" y="642627"/>
                </a:lnTo>
                <a:lnTo>
                  <a:pt x="165545" y="633832"/>
                </a:lnTo>
                <a:lnTo>
                  <a:pt x="115693" y="618423"/>
                </a:lnTo>
                <a:lnTo>
                  <a:pt x="24898" y="618423"/>
                </a:lnTo>
                <a:lnTo>
                  <a:pt x="10236" y="590642"/>
                </a:lnTo>
                <a:lnTo>
                  <a:pt x="42841" y="575950"/>
                </a:lnTo>
                <a:lnTo>
                  <a:pt x="76878" y="465830"/>
                </a:lnTo>
                <a:lnTo>
                  <a:pt x="72236" y="457035"/>
                </a:lnTo>
                <a:lnTo>
                  <a:pt x="55661" y="451912"/>
                </a:lnTo>
                <a:close/>
              </a:path>
              <a:path w="1598930" h="664209">
                <a:moveTo>
                  <a:pt x="40551" y="576400"/>
                </a:moveTo>
                <a:lnTo>
                  <a:pt x="32816" y="579714"/>
                </a:lnTo>
                <a:lnTo>
                  <a:pt x="25288" y="583143"/>
                </a:lnTo>
                <a:lnTo>
                  <a:pt x="17735" y="586796"/>
                </a:lnTo>
                <a:lnTo>
                  <a:pt x="10236" y="590642"/>
                </a:lnTo>
                <a:lnTo>
                  <a:pt x="24898" y="618423"/>
                </a:lnTo>
                <a:lnTo>
                  <a:pt x="31740" y="614914"/>
                </a:lnTo>
                <a:lnTo>
                  <a:pt x="38637" y="611578"/>
                </a:lnTo>
                <a:lnTo>
                  <a:pt x="45587" y="608413"/>
                </a:lnTo>
                <a:lnTo>
                  <a:pt x="52589" y="605414"/>
                </a:lnTo>
                <a:lnTo>
                  <a:pt x="49498" y="597963"/>
                </a:lnTo>
                <a:lnTo>
                  <a:pt x="37211" y="594165"/>
                </a:lnTo>
                <a:lnTo>
                  <a:pt x="41678" y="579714"/>
                </a:lnTo>
                <a:lnTo>
                  <a:pt x="41704" y="579178"/>
                </a:lnTo>
                <a:lnTo>
                  <a:pt x="40551" y="576400"/>
                </a:lnTo>
                <a:close/>
              </a:path>
              <a:path w="1598930" h="664209">
                <a:moveTo>
                  <a:pt x="58540" y="600757"/>
                </a:moveTo>
                <a:lnTo>
                  <a:pt x="57763" y="601931"/>
                </a:lnTo>
                <a:lnTo>
                  <a:pt x="52589" y="605414"/>
                </a:lnTo>
                <a:lnTo>
                  <a:pt x="45587" y="608413"/>
                </a:lnTo>
                <a:lnTo>
                  <a:pt x="38637" y="611578"/>
                </a:lnTo>
                <a:lnTo>
                  <a:pt x="31740" y="614914"/>
                </a:lnTo>
                <a:lnTo>
                  <a:pt x="24898" y="618423"/>
                </a:lnTo>
                <a:lnTo>
                  <a:pt x="115693" y="618423"/>
                </a:lnTo>
                <a:lnTo>
                  <a:pt x="58540" y="600757"/>
                </a:lnTo>
                <a:close/>
              </a:path>
              <a:path w="1598930" h="664209">
                <a:moveTo>
                  <a:pt x="49498" y="597963"/>
                </a:moveTo>
                <a:lnTo>
                  <a:pt x="52589" y="605414"/>
                </a:lnTo>
                <a:lnTo>
                  <a:pt x="57763" y="601931"/>
                </a:lnTo>
                <a:lnTo>
                  <a:pt x="58540" y="600757"/>
                </a:lnTo>
                <a:lnTo>
                  <a:pt x="49498" y="597963"/>
                </a:lnTo>
                <a:close/>
              </a:path>
              <a:path w="1598930" h="664209">
                <a:moveTo>
                  <a:pt x="46671" y="575197"/>
                </a:moveTo>
                <a:lnTo>
                  <a:pt x="42841" y="575950"/>
                </a:lnTo>
                <a:lnTo>
                  <a:pt x="41784" y="579370"/>
                </a:lnTo>
                <a:lnTo>
                  <a:pt x="49498" y="597963"/>
                </a:lnTo>
                <a:lnTo>
                  <a:pt x="58540" y="600757"/>
                </a:lnTo>
                <a:lnTo>
                  <a:pt x="61085" y="596909"/>
                </a:lnTo>
                <a:lnTo>
                  <a:pt x="62280" y="591008"/>
                </a:lnTo>
                <a:lnTo>
                  <a:pt x="61078" y="584888"/>
                </a:lnTo>
                <a:lnTo>
                  <a:pt x="57595" y="579714"/>
                </a:lnTo>
                <a:lnTo>
                  <a:pt x="52573" y="576393"/>
                </a:lnTo>
                <a:lnTo>
                  <a:pt x="46671" y="575197"/>
                </a:lnTo>
                <a:close/>
              </a:path>
              <a:path w="1598930" h="664209">
                <a:moveTo>
                  <a:pt x="41784" y="579370"/>
                </a:moveTo>
                <a:lnTo>
                  <a:pt x="37211" y="594165"/>
                </a:lnTo>
                <a:lnTo>
                  <a:pt x="49498" y="597963"/>
                </a:lnTo>
                <a:lnTo>
                  <a:pt x="41784" y="579370"/>
                </a:lnTo>
                <a:close/>
              </a:path>
              <a:path w="1598930" h="664209">
                <a:moveTo>
                  <a:pt x="104093" y="556295"/>
                </a:moveTo>
                <a:lnTo>
                  <a:pt x="95635" y="558219"/>
                </a:lnTo>
                <a:lnTo>
                  <a:pt x="90338" y="566635"/>
                </a:lnTo>
                <a:lnTo>
                  <a:pt x="94186" y="583552"/>
                </a:lnTo>
                <a:lnTo>
                  <a:pt x="102603" y="588849"/>
                </a:lnTo>
                <a:lnTo>
                  <a:pt x="111061" y="586925"/>
                </a:lnTo>
                <a:lnTo>
                  <a:pt x="104093" y="556295"/>
                </a:lnTo>
                <a:close/>
              </a:path>
              <a:path w="1598930" h="664209">
                <a:moveTo>
                  <a:pt x="169553" y="546322"/>
                </a:moveTo>
                <a:lnTo>
                  <a:pt x="153034" y="547976"/>
                </a:lnTo>
                <a:lnTo>
                  <a:pt x="136608" y="550170"/>
                </a:lnTo>
                <a:lnTo>
                  <a:pt x="120290" y="552934"/>
                </a:lnTo>
                <a:lnTo>
                  <a:pt x="104093" y="556295"/>
                </a:lnTo>
                <a:lnTo>
                  <a:pt x="111061" y="586925"/>
                </a:lnTo>
                <a:lnTo>
                  <a:pt x="126095" y="583805"/>
                </a:lnTo>
                <a:lnTo>
                  <a:pt x="141300" y="581231"/>
                </a:lnTo>
                <a:lnTo>
                  <a:pt x="156668" y="579178"/>
                </a:lnTo>
                <a:lnTo>
                  <a:pt x="172187" y="577624"/>
                </a:lnTo>
                <a:lnTo>
                  <a:pt x="169553" y="546322"/>
                </a:lnTo>
                <a:close/>
              </a:path>
              <a:path w="1598930" h="664209">
                <a:moveTo>
                  <a:pt x="42841" y="575950"/>
                </a:moveTo>
                <a:lnTo>
                  <a:pt x="40551" y="576400"/>
                </a:lnTo>
                <a:lnTo>
                  <a:pt x="41784" y="579370"/>
                </a:lnTo>
                <a:lnTo>
                  <a:pt x="42841" y="575950"/>
                </a:lnTo>
                <a:close/>
              </a:path>
              <a:path w="1598930" h="664209">
                <a:moveTo>
                  <a:pt x="178197" y="545595"/>
                </a:moveTo>
                <a:lnTo>
                  <a:pt x="169553" y="546322"/>
                </a:lnTo>
                <a:lnTo>
                  <a:pt x="172187" y="577624"/>
                </a:lnTo>
                <a:lnTo>
                  <a:pt x="180831" y="576897"/>
                </a:lnTo>
                <a:lnTo>
                  <a:pt x="187248" y="569300"/>
                </a:lnTo>
                <a:lnTo>
                  <a:pt x="185794" y="552013"/>
                </a:lnTo>
                <a:lnTo>
                  <a:pt x="178197" y="545595"/>
                </a:lnTo>
                <a:close/>
              </a:path>
              <a:path w="1598930" h="664209">
                <a:moveTo>
                  <a:pt x="300408" y="548739"/>
                </a:moveTo>
                <a:lnTo>
                  <a:pt x="297207" y="579988"/>
                </a:lnTo>
                <a:lnTo>
                  <a:pt x="305836" y="580872"/>
                </a:lnTo>
                <a:lnTo>
                  <a:pt x="313548" y="574593"/>
                </a:lnTo>
                <a:lnTo>
                  <a:pt x="315316" y="557335"/>
                </a:lnTo>
                <a:lnTo>
                  <a:pt x="309037" y="549623"/>
                </a:lnTo>
                <a:lnTo>
                  <a:pt x="300408" y="548739"/>
                </a:lnTo>
                <a:close/>
              </a:path>
              <a:path w="1598930" h="664209">
                <a:moveTo>
                  <a:pt x="235252" y="544501"/>
                </a:moveTo>
                <a:lnTo>
                  <a:pt x="234515" y="575905"/>
                </a:lnTo>
                <a:lnTo>
                  <a:pt x="250083" y="576445"/>
                </a:lnTo>
                <a:lnTo>
                  <a:pt x="265728" y="577320"/>
                </a:lnTo>
                <a:lnTo>
                  <a:pt x="281438" y="578509"/>
                </a:lnTo>
                <a:lnTo>
                  <a:pt x="297207" y="579988"/>
                </a:lnTo>
                <a:lnTo>
                  <a:pt x="300408" y="548739"/>
                </a:lnTo>
                <a:lnTo>
                  <a:pt x="284101" y="547209"/>
                </a:lnTo>
                <a:lnTo>
                  <a:pt x="267797" y="545976"/>
                </a:lnTo>
                <a:lnTo>
                  <a:pt x="251511" y="545065"/>
                </a:lnTo>
                <a:lnTo>
                  <a:pt x="235252" y="544501"/>
                </a:lnTo>
                <a:close/>
              </a:path>
              <a:path w="1598930" h="664209">
                <a:moveTo>
                  <a:pt x="226580" y="544298"/>
                </a:moveTo>
                <a:lnTo>
                  <a:pt x="219385" y="551163"/>
                </a:lnTo>
                <a:lnTo>
                  <a:pt x="218978" y="568507"/>
                </a:lnTo>
                <a:lnTo>
                  <a:pt x="225843" y="575702"/>
                </a:lnTo>
                <a:lnTo>
                  <a:pt x="234515" y="575905"/>
                </a:lnTo>
                <a:lnTo>
                  <a:pt x="235252" y="544501"/>
                </a:lnTo>
                <a:lnTo>
                  <a:pt x="226580" y="544298"/>
                </a:lnTo>
                <a:close/>
              </a:path>
              <a:path w="1598930" h="664209">
                <a:moveTo>
                  <a:pt x="428394" y="568437"/>
                </a:moveTo>
                <a:lnTo>
                  <a:pt x="422482" y="599288"/>
                </a:lnTo>
                <a:lnTo>
                  <a:pt x="431002" y="600920"/>
                </a:lnTo>
                <a:lnTo>
                  <a:pt x="439231" y="595337"/>
                </a:lnTo>
                <a:lnTo>
                  <a:pt x="442496" y="578299"/>
                </a:lnTo>
                <a:lnTo>
                  <a:pt x="436913" y="570069"/>
                </a:lnTo>
                <a:lnTo>
                  <a:pt x="428394" y="568437"/>
                </a:lnTo>
                <a:close/>
              </a:path>
              <a:path w="1598930" h="664209">
                <a:moveTo>
                  <a:pt x="364776" y="557222"/>
                </a:moveTo>
                <a:lnTo>
                  <a:pt x="359886" y="588252"/>
                </a:lnTo>
                <a:lnTo>
                  <a:pt x="391224" y="593511"/>
                </a:lnTo>
                <a:lnTo>
                  <a:pt x="422482" y="599288"/>
                </a:lnTo>
                <a:lnTo>
                  <a:pt x="428394" y="568437"/>
                </a:lnTo>
                <a:lnTo>
                  <a:pt x="396704" y="562580"/>
                </a:lnTo>
                <a:lnTo>
                  <a:pt x="364776" y="557222"/>
                </a:lnTo>
                <a:close/>
              </a:path>
              <a:path w="1598930" h="664209">
                <a:moveTo>
                  <a:pt x="356207" y="555872"/>
                </a:moveTo>
                <a:lnTo>
                  <a:pt x="348167" y="561724"/>
                </a:lnTo>
                <a:lnTo>
                  <a:pt x="345466" y="578861"/>
                </a:lnTo>
                <a:lnTo>
                  <a:pt x="351318" y="586902"/>
                </a:lnTo>
                <a:lnTo>
                  <a:pt x="359886" y="588252"/>
                </a:lnTo>
                <a:lnTo>
                  <a:pt x="364776" y="557222"/>
                </a:lnTo>
                <a:lnTo>
                  <a:pt x="356207" y="555872"/>
                </a:lnTo>
                <a:close/>
              </a:path>
              <a:path w="1598930" h="664209">
                <a:moveTo>
                  <a:pt x="554086" y="593742"/>
                </a:moveTo>
                <a:lnTo>
                  <a:pt x="548044" y="624568"/>
                </a:lnTo>
                <a:lnTo>
                  <a:pt x="556556" y="626237"/>
                </a:lnTo>
                <a:lnTo>
                  <a:pt x="564809" y="620688"/>
                </a:lnTo>
                <a:lnTo>
                  <a:pt x="568146" y="603664"/>
                </a:lnTo>
                <a:lnTo>
                  <a:pt x="562598" y="595410"/>
                </a:lnTo>
                <a:lnTo>
                  <a:pt x="554086" y="593742"/>
                </a:lnTo>
                <a:close/>
              </a:path>
              <a:path w="1598930" h="664209">
                <a:moveTo>
                  <a:pt x="491429" y="581049"/>
                </a:moveTo>
                <a:lnTo>
                  <a:pt x="485118" y="611821"/>
                </a:lnTo>
                <a:lnTo>
                  <a:pt x="548044" y="624568"/>
                </a:lnTo>
                <a:lnTo>
                  <a:pt x="554086" y="593742"/>
                </a:lnTo>
                <a:lnTo>
                  <a:pt x="491429" y="581049"/>
                </a:lnTo>
                <a:close/>
              </a:path>
              <a:path w="1598930" h="664209">
                <a:moveTo>
                  <a:pt x="482931" y="579306"/>
                </a:moveTo>
                <a:lnTo>
                  <a:pt x="474630" y="584782"/>
                </a:lnTo>
                <a:lnTo>
                  <a:pt x="471145" y="601777"/>
                </a:lnTo>
                <a:lnTo>
                  <a:pt x="476621" y="610079"/>
                </a:lnTo>
                <a:lnTo>
                  <a:pt x="485118" y="611821"/>
                </a:lnTo>
                <a:lnTo>
                  <a:pt x="491429" y="581049"/>
                </a:lnTo>
                <a:lnTo>
                  <a:pt x="482931" y="579306"/>
                </a:lnTo>
                <a:close/>
              </a:path>
              <a:path w="1598930" h="664209">
                <a:moveTo>
                  <a:pt x="734999" y="616289"/>
                </a:moveTo>
                <a:lnTo>
                  <a:pt x="727906" y="623259"/>
                </a:lnTo>
                <a:lnTo>
                  <a:pt x="727753" y="640607"/>
                </a:lnTo>
                <a:lnTo>
                  <a:pt x="734723" y="647700"/>
                </a:lnTo>
                <a:lnTo>
                  <a:pt x="743397" y="647776"/>
                </a:lnTo>
                <a:lnTo>
                  <a:pt x="743673" y="616365"/>
                </a:lnTo>
                <a:lnTo>
                  <a:pt x="734999" y="616289"/>
                </a:lnTo>
                <a:close/>
              </a:path>
              <a:path w="1598930" h="664209">
                <a:moveTo>
                  <a:pt x="807148" y="613463"/>
                </a:moveTo>
                <a:lnTo>
                  <a:pt x="792061" y="614831"/>
                </a:lnTo>
                <a:lnTo>
                  <a:pt x="776474" y="615777"/>
                </a:lnTo>
                <a:lnTo>
                  <a:pt x="760355" y="616291"/>
                </a:lnTo>
                <a:lnTo>
                  <a:pt x="743673" y="616365"/>
                </a:lnTo>
                <a:lnTo>
                  <a:pt x="743397" y="647776"/>
                </a:lnTo>
                <a:lnTo>
                  <a:pt x="760923" y="647698"/>
                </a:lnTo>
                <a:lnTo>
                  <a:pt x="777922" y="647156"/>
                </a:lnTo>
                <a:lnTo>
                  <a:pt x="794426" y="646155"/>
                </a:lnTo>
                <a:lnTo>
                  <a:pt x="810464" y="644700"/>
                </a:lnTo>
                <a:lnTo>
                  <a:pt x="807148" y="613463"/>
                </a:lnTo>
                <a:close/>
              </a:path>
              <a:path w="1598930" h="664209">
                <a:moveTo>
                  <a:pt x="815774" y="612547"/>
                </a:moveTo>
                <a:lnTo>
                  <a:pt x="807148" y="613463"/>
                </a:lnTo>
                <a:lnTo>
                  <a:pt x="810464" y="644700"/>
                </a:lnTo>
                <a:lnTo>
                  <a:pt x="819090" y="643784"/>
                </a:lnTo>
                <a:lnTo>
                  <a:pt x="825341" y="636049"/>
                </a:lnTo>
                <a:lnTo>
                  <a:pt x="823509" y="618797"/>
                </a:lnTo>
                <a:lnTo>
                  <a:pt x="815774" y="612547"/>
                </a:lnTo>
                <a:close/>
              </a:path>
              <a:path w="1598930" h="664209">
                <a:moveTo>
                  <a:pt x="869207" y="602442"/>
                </a:moveTo>
                <a:lnTo>
                  <a:pt x="860802" y="604585"/>
                </a:lnTo>
                <a:lnTo>
                  <a:pt x="855725" y="613137"/>
                </a:lnTo>
                <a:lnTo>
                  <a:pt x="860012" y="629948"/>
                </a:lnTo>
                <a:lnTo>
                  <a:pt x="868564" y="635024"/>
                </a:lnTo>
                <a:lnTo>
                  <a:pt x="876969" y="632881"/>
                </a:lnTo>
                <a:lnTo>
                  <a:pt x="869207" y="602442"/>
                </a:lnTo>
                <a:close/>
              </a:path>
              <a:path w="1598930" h="664209">
                <a:moveTo>
                  <a:pt x="928768" y="582299"/>
                </a:moveTo>
                <a:lnTo>
                  <a:pt x="914327" y="588114"/>
                </a:lnTo>
                <a:lnTo>
                  <a:pt x="899622" y="593416"/>
                </a:lnTo>
                <a:lnTo>
                  <a:pt x="884599" y="598196"/>
                </a:lnTo>
                <a:lnTo>
                  <a:pt x="869207" y="602442"/>
                </a:lnTo>
                <a:lnTo>
                  <a:pt x="876969" y="632881"/>
                </a:lnTo>
                <a:lnTo>
                  <a:pt x="893551" y="628306"/>
                </a:lnTo>
                <a:lnTo>
                  <a:pt x="909719" y="623162"/>
                </a:lnTo>
                <a:lnTo>
                  <a:pt x="925524" y="617463"/>
                </a:lnTo>
                <a:lnTo>
                  <a:pt x="941019" y="611224"/>
                </a:lnTo>
                <a:lnTo>
                  <a:pt x="928768" y="582299"/>
                </a:lnTo>
                <a:close/>
              </a:path>
              <a:path w="1598930" h="664209">
                <a:moveTo>
                  <a:pt x="934878" y="581051"/>
                </a:moveTo>
                <a:lnTo>
                  <a:pt x="928768" y="582299"/>
                </a:lnTo>
                <a:lnTo>
                  <a:pt x="941019" y="611224"/>
                </a:lnTo>
                <a:lnTo>
                  <a:pt x="946167" y="607703"/>
                </a:lnTo>
                <a:lnTo>
                  <a:pt x="949452" y="602657"/>
                </a:lnTo>
                <a:lnTo>
                  <a:pt x="950604" y="596747"/>
                </a:lnTo>
                <a:lnTo>
                  <a:pt x="949356" y="590636"/>
                </a:lnTo>
                <a:lnTo>
                  <a:pt x="945835" y="585488"/>
                </a:lnTo>
                <a:lnTo>
                  <a:pt x="940788" y="582204"/>
                </a:lnTo>
                <a:lnTo>
                  <a:pt x="934878" y="581051"/>
                </a:lnTo>
                <a:close/>
              </a:path>
              <a:path w="1598930" h="664209">
                <a:moveTo>
                  <a:pt x="985388" y="553848"/>
                </a:moveTo>
                <a:lnTo>
                  <a:pt x="980709" y="557972"/>
                </a:lnTo>
                <a:lnTo>
                  <a:pt x="978066" y="563382"/>
                </a:lnTo>
                <a:lnTo>
                  <a:pt x="977645" y="569388"/>
                </a:lnTo>
                <a:lnTo>
                  <a:pt x="979631" y="575301"/>
                </a:lnTo>
                <a:lnTo>
                  <a:pt x="983755" y="579980"/>
                </a:lnTo>
                <a:lnTo>
                  <a:pt x="989165" y="582622"/>
                </a:lnTo>
                <a:lnTo>
                  <a:pt x="995172" y="583043"/>
                </a:lnTo>
                <a:lnTo>
                  <a:pt x="1001084" y="581058"/>
                </a:lnTo>
                <a:lnTo>
                  <a:pt x="985388" y="553848"/>
                </a:lnTo>
                <a:close/>
              </a:path>
              <a:path w="1598930" h="664209">
                <a:moveTo>
                  <a:pt x="1039533" y="519529"/>
                </a:moveTo>
                <a:lnTo>
                  <a:pt x="1025814" y="528741"/>
                </a:lnTo>
                <a:lnTo>
                  <a:pt x="1012249" y="537536"/>
                </a:lnTo>
                <a:lnTo>
                  <a:pt x="998790" y="545907"/>
                </a:lnTo>
                <a:lnTo>
                  <a:pt x="985388" y="553848"/>
                </a:lnTo>
                <a:lnTo>
                  <a:pt x="1001084" y="581058"/>
                </a:lnTo>
                <a:lnTo>
                  <a:pt x="1015100" y="572753"/>
                </a:lnTo>
                <a:lnTo>
                  <a:pt x="1029100" y="564046"/>
                </a:lnTo>
                <a:lnTo>
                  <a:pt x="1043130" y="554951"/>
                </a:lnTo>
                <a:lnTo>
                  <a:pt x="1057230" y="545482"/>
                </a:lnTo>
                <a:lnTo>
                  <a:pt x="1039533" y="519529"/>
                </a:lnTo>
                <a:close/>
              </a:path>
              <a:path w="1598930" h="664209">
                <a:moveTo>
                  <a:pt x="1051300" y="517073"/>
                </a:moveTo>
                <a:lnTo>
                  <a:pt x="1045279" y="517105"/>
                </a:lnTo>
                <a:lnTo>
                  <a:pt x="1039533" y="519529"/>
                </a:lnTo>
                <a:lnTo>
                  <a:pt x="1057230" y="545482"/>
                </a:lnTo>
                <a:lnTo>
                  <a:pt x="1061586" y="541018"/>
                </a:lnTo>
                <a:lnTo>
                  <a:pt x="1063814" y="535424"/>
                </a:lnTo>
                <a:lnTo>
                  <a:pt x="1063783" y="529403"/>
                </a:lnTo>
                <a:lnTo>
                  <a:pt x="1061358" y="523657"/>
                </a:lnTo>
                <a:lnTo>
                  <a:pt x="1056894" y="519301"/>
                </a:lnTo>
                <a:lnTo>
                  <a:pt x="1051300" y="517073"/>
                </a:lnTo>
                <a:close/>
              </a:path>
              <a:path w="1598930" h="664209">
                <a:moveTo>
                  <a:pt x="1092390" y="481952"/>
                </a:moveTo>
                <a:lnTo>
                  <a:pt x="1088184" y="486558"/>
                </a:lnTo>
                <a:lnTo>
                  <a:pt x="1086142" y="492222"/>
                </a:lnTo>
                <a:lnTo>
                  <a:pt x="1086373" y="498239"/>
                </a:lnTo>
                <a:lnTo>
                  <a:pt x="1088986" y="503902"/>
                </a:lnTo>
                <a:lnTo>
                  <a:pt x="1093591" y="508108"/>
                </a:lnTo>
                <a:lnTo>
                  <a:pt x="1099255" y="510150"/>
                </a:lnTo>
                <a:lnTo>
                  <a:pt x="1105272" y="509920"/>
                </a:lnTo>
                <a:lnTo>
                  <a:pt x="1110935" y="507307"/>
                </a:lnTo>
                <a:lnTo>
                  <a:pt x="1092390" y="481952"/>
                </a:lnTo>
                <a:close/>
              </a:path>
              <a:path w="1598930" h="664209">
                <a:moveTo>
                  <a:pt x="1144927" y="443209"/>
                </a:moveTo>
                <a:lnTo>
                  <a:pt x="1092390" y="481952"/>
                </a:lnTo>
                <a:lnTo>
                  <a:pt x="1110935" y="507307"/>
                </a:lnTo>
                <a:lnTo>
                  <a:pt x="1163576" y="468487"/>
                </a:lnTo>
                <a:lnTo>
                  <a:pt x="1144927" y="443209"/>
                </a:lnTo>
                <a:close/>
              </a:path>
              <a:path w="1598930" h="664209">
                <a:moveTo>
                  <a:pt x="1156595" y="440318"/>
                </a:moveTo>
                <a:lnTo>
                  <a:pt x="1150580" y="440573"/>
                </a:lnTo>
                <a:lnTo>
                  <a:pt x="1144927" y="443209"/>
                </a:lnTo>
                <a:lnTo>
                  <a:pt x="1163576" y="468487"/>
                </a:lnTo>
                <a:lnTo>
                  <a:pt x="1167763" y="463865"/>
                </a:lnTo>
                <a:lnTo>
                  <a:pt x="1169782" y="458192"/>
                </a:lnTo>
                <a:lnTo>
                  <a:pt x="1169527" y="452177"/>
                </a:lnTo>
                <a:lnTo>
                  <a:pt x="1166891" y="446524"/>
                </a:lnTo>
                <a:lnTo>
                  <a:pt x="1162268" y="442337"/>
                </a:lnTo>
                <a:lnTo>
                  <a:pt x="1156595" y="440318"/>
                </a:lnTo>
                <a:close/>
              </a:path>
              <a:path w="1598930" h="664209">
                <a:moveTo>
                  <a:pt x="1300704" y="326341"/>
                </a:moveTo>
                <a:lnTo>
                  <a:pt x="1296849" y="331244"/>
                </a:lnTo>
                <a:lnTo>
                  <a:pt x="1295230" y="337043"/>
                </a:lnTo>
                <a:lnTo>
                  <a:pt x="1295903" y="343026"/>
                </a:lnTo>
                <a:lnTo>
                  <a:pt x="1298927" y="348482"/>
                </a:lnTo>
                <a:lnTo>
                  <a:pt x="1303830" y="352337"/>
                </a:lnTo>
                <a:lnTo>
                  <a:pt x="1309629" y="353956"/>
                </a:lnTo>
                <a:lnTo>
                  <a:pt x="1315612" y="353283"/>
                </a:lnTo>
                <a:lnTo>
                  <a:pt x="1321068" y="350259"/>
                </a:lnTo>
                <a:lnTo>
                  <a:pt x="1300704" y="326341"/>
                </a:lnTo>
                <a:close/>
              </a:path>
              <a:path w="1598930" h="664209">
                <a:moveTo>
                  <a:pt x="1348761" y="283311"/>
                </a:moveTo>
                <a:lnTo>
                  <a:pt x="1336761" y="294454"/>
                </a:lnTo>
                <a:lnTo>
                  <a:pt x="1324740" y="305349"/>
                </a:lnTo>
                <a:lnTo>
                  <a:pt x="1312715" y="315984"/>
                </a:lnTo>
                <a:lnTo>
                  <a:pt x="1300704" y="326341"/>
                </a:lnTo>
                <a:lnTo>
                  <a:pt x="1321068" y="350259"/>
                </a:lnTo>
                <a:lnTo>
                  <a:pt x="1333377" y="339644"/>
                </a:lnTo>
                <a:lnTo>
                  <a:pt x="1345694" y="328753"/>
                </a:lnTo>
                <a:lnTo>
                  <a:pt x="1357998" y="317600"/>
                </a:lnTo>
                <a:lnTo>
                  <a:pt x="1370273" y="306202"/>
                </a:lnTo>
                <a:lnTo>
                  <a:pt x="1348761" y="283311"/>
                </a:lnTo>
                <a:close/>
              </a:path>
              <a:path w="1598930" h="664209">
                <a:moveTo>
                  <a:pt x="1360004" y="279058"/>
                </a:moveTo>
                <a:lnTo>
                  <a:pt x="1354061" y="280024"/>
                </a:lnTo>
                <a:lnTo>
                  <a:pt x="1348761" y="283311"/>
                </a:lnTo>
                <a:lnTo>
                  <a:pt x="1370273" y="306202"/>
                </a:lnTo>
                <a:lnTo>
                  <a:pt x="1373882" y="301116"/>
                </a:lnTo>
                <a:lnTo>
                  <a:pt x="1375215" y="295244"/>
                </a:lnTo>
                <a:lnTo>
                  <a:pt x="1374249" y="289301"/>
                </a:lnTo>
                <a:lnTo>
                  <a:pt x="1370962" y="284001"/>
                </a:lnTo>
                <a:lnTo>
                  <a:pt x="1365876" y="280391"/>
                </a:lnTo>
                <a:lnTo>
                  <a:pt x="1360004" y="279058"/>
                </a:lnTo>
                <a:close/>
              </a:path>
              <a:path w="1598930" h="664209">
                <a:moveTo>
                  <a:pt x="1394770" y="238030"/>
                </a:moveTo>
                <a:lnTo>
                  <a:pt x="1391398" y="243277"/>
                </a:lnTo>
                <a:lnTo>
                  <a:pt x="1390336" y="249204"/>
                </a:lnTo>
                <a:lnTo>
                  <a:pt x="1391574" y="255096"/>
                </a:lnTo>
                <a:lnTo>
                  <a:pt x="1395102" y="260240"/>
                </a:lnTo>
                <a:lnTo>
                  <a:pt x="1400348" y="263612"/>
                </a:lnTo>
                <a:lnTo>
                  <a:pt x="1406275" y="264673"/>
                </a:lnTo>
                <a:lnTo>
                  <a:pt x="1412168" y="263435"/>
                </a:lnTo>
                <a:lnTo>
                  <a:pt x="1417311" y="259908"/>
                </a:lnTo>
                <a:lnTo>
                  <a:pt x="1394770" y="238030"/>
                </a:lnTo>
                <a:close/>
              </a:path>
              <a:path w="1598930" h="664209">
                <a:moveTo>
                  <a:pt x="1438630" y="190692"/>
                </a:moveTo>
                <a:lnTo>
                  <a:pt x="1427882" y="202710"/>
                </a:lnTo>
                <a:lnTo>
                  <a:pt x="1416979" y="214614"/>
                </a:lnTo>
                <a:lnTo>
                  <a:pt x="1405936" y="226392"/>
                </a:lnTo>
                <a:lnTo>
                  <a:pt x="1394770" y="238030"/>
                </a:lnTo>
                <a:lnTo>
                  <a:pt x="1417311" y="259908"/>
                </a:lnTo>
                <a:lnTo>
                  <a:pt x="1428726" y="248010"/>
                </a:lnTo>
                <a:lnTo>
                  <a:pt x="1440019" y="235966"/>
                </a:lnTo>
                <a:lnTo>
                  <a:pt x="1451172" y="223789"/>
                </a:lnTo>
                <a:lnTo>
                  <a:pt x="1462170" y="211492"/>
                </a:lnTo>
                <a:lnTo>
                  <a:pt x="1438630" y="190692"/>
                </a:lnTo>
                <a:close/>
              </a:path>
              <a:path w="1598930" h="664209">
                <a:moveTo>
                  <a:pt x="1449431" y="185415"/>
                </a:moveTo>
                <a:lnTo>
                  <a:pt x="1443603" y="186928"/>
                </a:lnTo>
                <a:lnTo>
                  <a:pt x="1438630" y="190692"/>
                </a:lnTo>
                <a:lnTo>
                  <a:pt x="1462170" y="211492"/>
                </a:lnTo>
                <a:lnTo>
                  <a:pt x="1465293" y="206093"/>
                </a:lnTo>
                <a:lnTo>
                  <a:pt x="1466076" y="200123"/>
                </a:lnTo>
                <a:lnTo>
                  <a:pt x="1464564" y="194295"/>
                </a:lnTo>
                <a:lnTo>
                  <a:pt x="1460800" y="189322"/>
                </a:lnTo>
                <a:lnTo>
                  <a:pt x="1455401" y="186199"/>
                </a:lnTo>
                <a:lnTo>
                  <a:pt x="1449431" y="185415"/>
                </a:lnTo>
                <a:close/>
              </a:path>
              <a:path w="1598930" h="664209">
                <a:moveTo>
                  <a:pt x="1480093" y="141325"/>
                </a:moveTo>
                <a:lnTo>
                  <a:pt x="1477250" y="146877"/>
                </a:lnTo>
                <a:lnTo>
                  <a:pt x="1476774" y="152879"/>
                </a:lnTo>
                <a:lnTo>
                  <a:pt x="1478583" y="158622"/>
                </a:lnTo>
                <a:lnTo>
                  <a:pt x="1482597" y="163396"/>
                </a:lnTo>
                <a:lnTo>
                  <a:pt x="1488149" y="166238"/>
                </a:lnTo>
                <a:lnTo>
                  <a:pt x="1494151" y="166714"/>
                </a:lnTo>
                <a:lnTo>
                  <a:pt x="1499894" y="164905"/>
                </a:lnTo>
                <a:lnTo>
                  <a:pt x="1504667" y="160891"/>
                </a:lnTo>
                <a:lnTo>
                  <a:pt x="1480093" y="141325"/>
                </a:lnTo>
                <a:close/>
              </a:path>
              <a:path w="1598930" h="664209">
                <a:moveTo>
                  <a:pt x="1518669" y="89856"/>
                </a:moveTo>
                <a:lnTo>
                  <a:pt x="1509477" y="102731"/>
                </a:lnTo>
                <a:lnTo>
                  <a:pt x="1499973" y="115611"/>
                </a:lnTo>
                <a:lnTo>
                  <a:pt x="1490172" y="128481"/>
                </a:lnTo>
                <a:lnTo>
                  <a:pt x="1480093" y="141325"/>
                </a:lnTo>
                <a:lnTo>
                  <a:pt x="1504667" y="160891"/>
                </a:lnTo>
                <a:lnTo>
                  <a:pt x="1515022" y="147696"/>
                </a:lnTo>
                <a:lnTo>
                  <a:pt x="1525105" y="134456"/>
                </a:lnTo>
                <a:lnTo>
                  <a:pt x="1534898" y="121185"/>
                </a:lnTo>
                <a:lnTo>
                  <a:pt x="1544382" y="107899"/>
                </a:lnTo>
                <a:lnTo>
                  <a:pt x="1518669" y="89856"/>
                </a:lnTo>
                <a:close/>
              </a:path>
              <a:path w="1598930" h="664209">
                <a:moveTo>
                  <a:pt x="1528814" y="83407"/>
                </a:moveTo>
                <a:lnTo>
                  <a:pt x="1523191" y="85561"/>
                </a:lnTo>
                <a:lnTo>
                  <a:pt x="1518669" y="89856"/>
                </a:lnTo>
                <a:lnTo>
                  <a:pt x="1544382" y="107899"/>
                </a:lnTo>
                <a:lnTo>
                  <a:pt x="1546884" y="102186"/>
                </a:lnTo>
                <a:lnTo>
                  <a:pt x="1546996" y="96166"/>
                </a:lnTo>
                <a:lnTo>
                  <a:pt x="1544843" y="90543"/>
                </a:lnTo>
                <a:lnTo>
                  <a:pt x="1540547" y="86021"/>
                </a:lnTo>
                <a:lnTo>
                  <a:pt x="1534834" y="83520"/>
                </a:lnTo>
                <a:lnTo>
                  <a:pt x="1528814" y="834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2275" y="8317155"/>
            <a:ext cx="7264831" cy="72478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088545" y="2837609"/>
            <a:ext cx="4753781" cy="84709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464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B211B7-5467-4179-9690-1F09C61EE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6883E2-6E3F-DBA7-CA4C-496BC704F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2435" y="2611616"/>
            <a:ext cx="3141265" cy="3136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55522" y="2611616"/>
            <a:ext cx="3141265" cy="3136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0399" y="2607641"/>
            <a:ext cx="3141265" cy="31408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311" y="2607249"/>
            <a:ext cx="3141265" cy="31412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41265" y="6108891"/>
            <a:ext cx="3141265" cy="31369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9281376" y="7086724"/>
            <a:ext cx="1550670" cy="448945"/>
          </a:xfrm>
          <a:custGeom>
            <a:avLst/>
            <a:gdLst/>
            <a:ahLst/>
            <a:cxnLst/>
            <a:rect l="l" t="t" r="r" b="b"/>
            <a:pathLst>
              <a:path w="1550670" h="448945">
                <a:moveTo>
                  <a:pt x="162206" y="0"/>
                </a:moveTo>
                <a:lnTo>
                  <a:pt x="0" y="0"/>
                </a:lnTo>
                <a:lnTo>
                  <a:pt x="0" y="441842"/>
                </a:lnTo>
                <a:lnTo>
                  <a:pt x="169323" y="441842"/>
                </a:lnTo>
                <a:lnTo>
                  <a:pt x="193954" y="440860"/>
                </a:lnTo>
                <a:lnTo>
                  <a:pt x="236211" y="433002"/>
                </a:lnTo>
                <a:lnTo>
                  <a:pt x="282453" y="407666"/>
                </a:lnTo>
                <a:lnTo>
                  <a:pt x="301632" y="384907"/>
                </a:lnTo>
                <a:lnTo>
                  <a:pt x="66721" y="384907"/>
                </a:lnTo>
                <a:lnTo>
                  <a:pt x="66721" y="243161"/>
                </a:lnTo>
                <a:lnTo>
                  <a:pt x="288656" y="243161"/>
                </a:lnTo>
                <a:lnTo>
                  <a:pt x="279914" y="234951"/>
                </a:lnTo>
                <a:lnTo>
                  <a:pt x="237601" y="214842"/>
                </a:lnTo>
                <a:lnTo>
                  <a:pt x="226555" y="213507"/>
                </a:lnTo>
                <a:lnTo>
                  <a:pt x="226555" y="209356"/>
                </a:lnTo>
                <a:lnTo>
                  <a:pt x="263919" y="192750"/>
                </a:lnTo>
                <a:lnTo>
                  <a:pt x="265864" y="191267"/>
                </a:lnTo>
                <a:lnTo>
                  <a:pt x="66721" y="191267"/>
                </a:lnTo>
                <a:lnTo>
                  <a:pt x="66721" y="56935"/>
                </a:lnTo>
                <a:lnTo>
                  <a:pt x="285660" y="56935"/>
                </a:lnTo>
                <a:lnTo>
                  <a:pt x="277319" y="44721"/>
                </a:lnTo>
                <a:lnTo>
                  <a:pt x="239899" y="15420"/>
                </a:lnTo>
                <a:lnTo>
                  <a:pt x="184632" y="963"/>
                </a:lnTo>
                <a:lnTo>
                  <a:pt x="162206" y="0"/>
                </a:lnTo>
                <a:close/>
              </a:path>
              <a:path w="1550670" h="448945">
                <a:moveTo>
                  <a:pt x="288656" y="243161"/>
                </a:moveTo>
                <a:lnTo>
                  <a:pt x="165468" y="243161"/>
                </a:lnTo>
                <a:lnTo>
                  <a:pt x="178368" y="243810"/>
                </a:lnTo>
                <a:lnTo>
                  <a:pt x="190377" y="245756"/>
                </a:lnTo>
                <a:lnTo>
                  <a:pt x="229002" y="265698"/>
                </a:lnTo>
                <a:lnTo>
                  <a:pt x="249685" y="299578"/>
                </a:lnTo>
                <a:lnTo>
                  <a:pt x="252354" y="319668"/>
                </a:lnTo>
                <a:lnTo>
                  <a:pt x="251057" y="333031"/>
                </a:lnTo>
                <a:lnTo>
                  <a:pt x="231596" y="366225"/>
                </a:lnTo>
                <a:lnTo>
                  <a:pt x="185114" y="383739"/>
                </a:lnTo>
                <a:lnTo>
                  <a:pt x="162799" y="384907"/>
                </a:lnTo>
                <a:lnTo>
                  <a:pt x="301632" y="384907"/>
                </a:lnTo>
                <a:lnTo>
                  <a:pt x="317481" y="339407"/>
                </a:lnTo>
                <a:lnTo>
                  <a:pt x="318482" y="322930"/>
                </a:lnTo>
                <a:lnTo>
                  <a:pt x="317611" y="306398"/>
                </a:lnTo>
                <a:lnTo>
                  <a:pt x="304545" y="264809"/>
                </a:lnTo>
                <a:lnTo>
                  <a:pt x="289051" y="243532"/>
                </a:lnTo>
                <a:lnTo>
                  <a:pt x="288656" y="243161"/>
                </a:lnTo>
                <a:close/>
              </a:path>
              <a:path w="1550670" h="448945">
                <a:moveTo>
                  <a:pt x="285660" y="56935"/>
                </a:moveTo>
                <a:lnTo>
                  <a:pt x="158055" y="56935"/>
                </a:lnTo>
                <a:lnTo>
                  <a:pt x="176496" y="58103"/>
                </a:lnTo>
                <a:lnTo>
                  <a:pt x="192379" y="61605"/>
                </a:lnTo>
                <a:lnTo>
                  <a:pt x="224906" y="85366"/>
                </a:lnTo>
                <a:lnTo>
                  <a:pt x="235748" y="121284"/>
                </a:lnTo>
                <a:lnTo>
                  <a:pt x="235081" y="131496"/>
                </a:lnTo>
                <a:lnTo>
                  <a:pt x="212766" y="172289"/>
                </a:lnTo>
                <a:lnTo>
                  <a:pt x="177478" y="189117"/>
                </a:lnTo>
                <a:lnTo>
                  <a:pt x="156275" y="191267"/>
                </a:lnTo>
                <a:lnTo>
                  <a:pt x="265864" y="191267"/>
                </a:lnTo>
                <a:lnTo>
                  <a:pt x="290904" y="162503"/>
                </a:lnTo>
                <a:lnTo>
                  <a:pt x="301283" y="115946"/>
                </a:lnTo>
                <a:lnTo>
                  <a:pt x="300319" y="100044"/>
                </a:lnTo>
                <a:lnTo>
                  <a:pt x="297428" y="84958"/>
                </a:lnTo>
                <a:lnTo>
                  <a:pt x="292609" y="70687"/>
                </a:lnTo>
                <a:lnTo>
                  <a:pt x="285863" y="57231"/>
                </a:lnTo>
                <a:lnTo>
                  <a:pt x="285660" y="56935"/>
                </a:lnTo>
                <a:close/>
              </a:path>
              <a:path w="1550670" h="448945">
                <a:moveTo>
                  <a:pt x="505598" y="106160"/>
                </a:moveTo>
                <a:lnTo>
                  <a:pt x="462007" y="111646"/>
                </a:lnTo>
                <a:lnTo>
                  <a:pt x="424346" y="128104"/>
                </a:lnTo>
                <a:lnTo>
                  <a:pt x="393729" y="154051"/>
                </a:lnTo>
                <a:lnTo>
                  <a:pt x="370673" y="188598"/>
                </a:lnTo>
                <a:lnTo>
                  <a:pt x="356439" y="230188"/>
                </a:lnTo>
                <a:lnTo>
                  <a:pt x="351694" y="277856"/>
                </a:lnTo>
                <a:lnTo>
                  <a:pt x="352862" y="302061"/>
                </a:lnTo>
                <a:lnTo>
                  <a:pt x="362203" y="346246"/>
                </a:lnTo>
                <a:lnTo>
                  <a:pt x="380718" y="384462"/>
                </a:lnTo>
                <a:lnTo>
                  <a:pt x="407407" y="414709"/>
                </a:lnTo>
                <a:lnTo>
                  <a:pt x="441916" y="436319"/>
                </a:lnTo>
                <a:lnTo>
                  <a:pt x="483135" y="447291"/>
                </a:lnTo>
                <a:lnTo>
                  <a:pt x="506191" y="448663"/>
                </a:lnTo>
                <a:lnTo>
                  <a:pt x="525151" y="447754"/>
                </a:lnTo>
                <a:lnTo>
                  <a:pt x="574692" y="434132"/>
                </a:lnTo>
                <a:lnTo>
                  <a:pt x="612055" y="406332"/>
                </a:lnTo>
                <a:lnTo>
                  <a:pt x="621545" y="394396"/>
                </a:lnTo>
                <a:lnTo>
                  <a:pt x="506488" y="394396"/>
                </a:lnTo>
                <a:lnTo>
                  <a:pt x="493403" y="393506"/>
                </a:lnTo>
                <a:lnTo>
                  <a:pt x="449534" y="372137"/>
                </a:lnTo>
                <a:lnTo>
                  <a:pt x="427905" y="338943"/>
                </a:lnTo>
                <a:lnTo>
                  <a:pt x="417619" y="293740"/>
                </a:lnTo>
                <a:lnTo>
                  <a:pt x="416933" y="276374"/>
                </a:lnTo>
                <a:lnTo>
                  <a:pt x="417637" y="259174"/>
                </a:lnTo>
                <a:lnTo>
                  <a:pt x="428201" y="214694"/>
                </a:lnTo>
                <a:lnTo>
                  <a:pt x="449941" y="182389"/>
                </a:lnTo>
                <a:lnTo>
                  <a:pt x="493421" y="161317"/>
                </a:lnTo>
                <a:lnTo>
                  <a:pt x="506488" y="160427"/>
                </a:lnTo>
                <a:lnTo>
                  <a:pt x="621587" y="160427"/>
                </a:lnTo>
                <a:lnTo>
                  <a:pt x="620655" y="158944"/>
                </a:lnTo>
                <a:lnTo>
                  <a:pt x="587016" y="127641"/>
                </a:lnTo>
                <a:lnTo>
                  <a:pt x="541405" y="109645"/>
                </a:lnTo>
                <a:lnTo>
                  <a:pt x="524039" y="107031"/>
                </a:lnTo>
                <a:lnTo>
                  <a:pt x="505598" y="106160"/>
                </a:lnTo>
                <a:close/>
              </a:path>
              <a:path w="1550670" h="448945">
                <a:moveTo>
                  <a:pt x="642302" y="336868"/>
                </a:moveTo>
                <a:lnTo>
                  <a:pt x="579436" y="336868"/>
                </a:lnTo>
                <a:lnTo>
                  <a:pt x="575729" y="349507"/>
                </a:lnTo>
                <a:lnTo>
                  <a:pt x="570244" y="360739"/>
                </a:lnTo>
                <a:lnTo>
                  <a:pt x="532287" y="390541"/>
                </a:lnTo>
                <a:lnTo>
                  <a:pt x="506488" y="394396"/>
                </a:lnTo>
                <a:lnTo>
                  <a:pt x="621545" y="394396"/>
                </a:lnTo>
                <a:lnTo>
                  <a:pt x="629403" y="381348"/>
                </a:lnTo>
                <a:lnTo>
                  <a:pt x="635482" y="367411"/>
                </a:lnTo>
                <a:lnTo>
                  <a:pt x="639782" y="352584"/>
                </a:lnTo>
                <a:lnTo>
                  <a:pt x="642302" y="336868"/>
                </a:lnTo>
                <a:close/>
              </a:path>
              <a:path w="1550670" h="448945">
                <a:moveTo>
                  <a:pt x="621587" y="160427"/>
                </a:moveTo>
                <a:lnTo>
                  <a:pt x="506488" y="160427"/>
                </a:lnTo>
                <a:lnTo>
                  <a:pt x="516514" y="160909"/>
                </a:lnTo>
                <a:lnTo>
                  <a:pt x="525837" y="162354"/>
                </a:lnTo>
                <a:lnTo>
                  <a:pt x="561718" y="182704"/>
                </a:lnTo>
                <a:lnTo>
                  <a:pt x="579436" y="217659"/>
                </a:lnTo>
                <a:lnTo>
                  <a:pt x="642302" y="217659"/>
                </a:lnTo>
                <a:lnTo>
                  <a:pt x="639726" y="201423"/>
                </a:lnTo>
                <a:lnTo>
                  <a:pt x="635260" y="186226"/>
                </a:lnTo>
                <a:lnTo>
                  <a:pt x="628903" y="172066"/>
                </a:lnTo>
                <a:lnTo>
                  <a:pt x="621587" y="160427"/>
                </a:lnTo>
                <a:close/>
              </a:path>
              <a:path w="1550670" h="448945">
                <a:moveTo>
                  <a:pt x="824970" y="106160"/>
                </a:moveTo>
                <a:lnTo>
                  <a:pt x="781676" y="111646"/>
                </a:lnTo>
                <a:lnTo>
                  <a:pt x="744312" y="128104"/>
                </a:lnTo>
                <a:lnTo>
                  <a:pt x="713991" y="154051"/>
                </a:lnTo>
                <a:lnTo>
                  <a:pt x="691231" y="188598"/>
                </a:lnTo>
                <a:lnTo>
                  <a:pt x="677220" y="230484"/>
                </a:lnTo>
                <a:lnTo>
                  <a:pt x="672549" y="278449"/>
                </a:lnTo>
                <a:lnTo>
                  <a:pt x="673736" y="303303"/>
                </a:lnTo>
                <a:lnTo>
                  <a:pt x="683225" y="348229"/>
                </a:lnTo>
                <a:lnTo>
                  <a:pt x="702185" y="386352"/>
                </a:lnTo>
                <a:lnTo>
                  <a:pt x="729615" y="416006"/>
                </a:lnTo>
                <a:lnTo>
                  <a:pt x="764995" y="436820"/>
                </a:lnTo>
                <a:lnTo>
                  <a:pt x="807104" y="447347"/>
                </a:lnTo>
                <a:lnTo>
                  <a:pt x="830605" y="448663"/>
                </a:lnTo>
                <a:lnTo>
                  <a:pt x="848193" y="447977"/>
                </a:lnTo>
                <a:lnTo>
                  <a:pt x="894953" y="437691"/>
                </a:lnTo>
                <a:lnTo>
                  <a:pt x="932151" y="415784"/>
                </a:lnTo>
                <a:lnTo>
                  <a:pt x="950858" y="395582"/>
                </a:lnTo>
                <a:lnTo>
                  <a:pt x="831198" y="395582"/>
                </a:lnTo>
                <a:lnTo>
                  <a:pt x="817538" y="394804"/>
                </a:lnTo>
                <a:lnTo>
                  <a:pt x="771723" y="376196"/>
                </a:lnTo>
                <a:lnTo>
                  <a:pt x="743570" y="334440"/>
                </a:lnTo>
                <a:lnTo>
                  <a:pt x="737193" y="295649"/>
                </a:lnTo>
                <a:lnTo>
                  <a:pt x="709024" y="295649"/>
                </a:lnTo>
                <a:lnTo>
                  <a:pt x="709024" y="247313"/>
                </a:lnTo>
                <a:lnTo>
                  <a:pt x="737350" y="247313"/>
                </a:lnTo>
                <a:lnTo>
                  <a:pt x="737547" y="243421"/>
                </a:lnTo>
                <a:lnTo>
                  <a:pt x="753041" y="197735"/>
                </a:lnTo>
                <a:lnTo>
                  <a:pt x="787662" y="167043"/>
                </a:lnTo>
                <a:lnTo>
                  <a:pt x="824970" y="159537"/>
                </a:lnTo>
                <a:lnTo>
                  <a:pt x="940192" y="159537"/>
                </a:lnTo>
                <a:lnTo>
                  <a:pt x="936951" y="155089"/>
                </a:lnTo>
                <a:lnTo>
                  <a:pt x="904591" y="127215"/>
                </a:lnTo>
                <a:lnTo>
                  <a:pt x="866226" y="111331"/>
                </a:lnTo>
                <a:lnTo>
                  <a:pt x="838945" y="106735"/>
                </a:lnTo>
                <a:lnTo>
                  <a:pt x="824970" y="106160"/>
                </a:lnTo>
                <a:close/>
              </a:path>
              <a:path w="1550670" h="448945">
                <a:moveTo>
                  <a:pt x="907112" y="347839"/>
                </a:moveTo>
                <a:lnTo>
                  <a:pt x="884760" y="379235"/>
                </a:lnTo>
                <a:lnTo>
                  <a:pt x="848693" y="394248"/>
                </a:lnTo>
                <a:lnTo>
                  <a:pt x="831198" y="395582"/>
                </a:lnTo>
                <a:lnTo>
                  <a:pt x="950858" y="395582"/>
                </a:lnTo>
                <a:lnTo>
                  <a:pt x="957968" y="384462"/>
                </a:lnTo>
                <a:lnTo>
                  <a:pt x="963787" y="372341"/>
                </a:lnTo>
                <a:lnTo>
                  <a:pt x="968199" y="359404"/>
                </a:lnTo>
                <a:lnTo>
                  <a:pt x="907112" y="347839"/>
                </a:lnTo>
                <a:close/>
              </a:path>
              <a:path w="1550670" h="448945">
                <a:moveTo>
                  <a:pt x="737350" y="247313"/>
                </a:moveTo>
                <a:lnTo>
                  <a:pt x="709024" y="247313"/>
                </a:lnTo>
                <a:lnTo>
                  <a:pt x="709024" y="295649"/>
                </a:lnTo>
                <a:lnTo>
                  <a:pt x="737193" y="295649"/>
                </a:lnTo>
                <a:lnTo>
                  <a:pt x="736898" y="289125"/>
                </a:lnTo>
                <a:lnTo>
                  <a:pt x="737025" y="253707"/>
                </a:lnTo>
                <a:lnTo>
                  <a:pt x="737350" y="247313"/>
                </a:lnTo>
                <a:close/>
              </a:path>
              <a:path w="1550670" h="448945">
                <a:moveTo>
                  <a:pt x="908739" y="247313"/>
                </a:moveTo>
                <a:lnTo>
                  <a:pt x="737350" y="247313"/>
                </a:lnTo>
                <a:lnTo>
                  <a:pt x="737025" y="253707"/>
                </a:lnTo>
                <a:lnTo>
                  <a:pt x="736898" y="289125"/>
                </a:lnTo>
                <a:lnTo>
                  <a:pt x="737193" y="295649"/>
                </a:lnTo>
                <a:lnTo>
                  <a:pt x="972647" y="295649"/>
                </a:lnTo>
                <a:lnTo>
                  <a:pt x="972647" y="272519"/>
                </a:lnTo>
                <a:lnTo>
                  <a:pt x="972315" y="263326"/>
                </a:lnTo>
                <a:lnTo>
                  <a:pt x="909484" y="263326"/>
                </a:lnTo>
                <a:lnTo>
                  <a:pt x="908891" y="248499"/>
                </a:lnTo>
                <a:lnTo>
                  <a:pt x="908739" y="247313"/>
                </a:lnTo>
                <a:close/>
              </a:path>
              <a:path w="1550670" h="448945">
                <a:moveTo>
                  <a:pt x="940192" y="159537"/>
                </a:moveTo>
                <a:lnTo>
                  <a:pt x="824970" y="159537"/>
                </a:lnTo>
                <a:lnTo>
                  <a:pt x="838333" y="160371"/>
                </a:lnTo>
                <a:lnTo>
                  <a:pt x="850547" y="162873"/>
                </a:lnTo>
                <a:lnTo>
                  <a:pt x="888133" y="188524"/>
                </a:lnTo>
                <a:lnTo>
                  <a:pt x="907112" y="234562"/>
                </a:lnTo>
                <a:lnTo>
                  <a:pt x="909484" y="263326"/>
                </a:lnTo>
                <a:lnTo>
                  <a:pt x="939434" y="247313"/>
                </a:lnTo>
                <a:lnTo>
                  <a:pt x="971443" y="247313"/>
                </a:lnTo>
                <a:lnTo>
                  <a:pt x="969533" y="231003"/>
                </a:lnTo>
                <a:lnTo>
                  <a:pt x="965641" y="212692"/>
                </a:lnTo>
                <a:lnTo>
                  <a:pt x="960192" y="196012"/>
                </a:lnTo>
                <a:lnTo>
                  <a:pt x="953557" y="180888"/>
                </a:lnTo>
                <a:lnTo>
                  <a:pt x="945810" y="167247"/>
                </a:lnTo>
                <a:lnTo>
                  <a:pt x="940192" y="159537"/>
                </a:lnTo>
                <a:close/>
              </a:path>
              <a:path w="1550670" h="448945">
                <a:moveTo>
                  <a:pt x="971443" y="247313"/>
                </a:moveTo>
                <a:lnTo>
                  <a:pt x="939434" y="247313"/>
                </a:lnTo>
                <a:lnTo>
                  <a:pt x="909484" y="263326"/>
                </a:lnTo>
                <a:lnTo>
                  <a:pt x="972315" y="263326"/>
                </a:lnTo>
                <a:lnTo>
                  <a:pt x="971868" y="250945"/>
                </a:lnTo>
                <a:lnTo>
                  <a:pt x="971443" y="247313"/>
                </a:lnTo>
                <a:close/>
              </a:path>
              <a:path w="1550670" h="448945">
                <a:moveTo>
                  <a:pt x="1229153" y="110312"/>
                </a:moveTo>
                <a:lnTo>
                  <a:pt x="1017720" y="110312"/>
                </a:lnTo>
                <a:lnTo>
                  <a:pt x="1017720" y="441842"/>
                </a:lnTo>
                <a:lnTo>
                  <a:pt x="1080883" y="441842"/>
                </a:lnTo>
                <a:lnTo>
                  <a:pt x="1080883" y="166061"/>
                </a:lnTo>
                <a:lnTo>
                  <a:pt x="1229153" y="166061"/>
                </a:lnTo>
                <a:lnTo>
                  <a:pt x="1229153" y="110312"/>
                </a:lnTo>
                <a:close/>
              </a:path>
              <a:path w="1550670" h="448945">
                <a:moveTo>
                  <a:pt x="1395807" y="106160"/>
                </a:moveTo>
                <a:lnTo>
                  <a:pt x="1352142" y="111498"/>
                </a:lnTo>
                <a:lnTo>
                  <a:pt x="1314259" y="127511"/>
                </a:lnTo>
                <a:lnTo>
                  <a:pt x="1283419" y="153236"/>
                </a:lnTo>
                <a:lnTo>
                  <a:pt x="1260289" y="187709"/>
                </a:lnTo>
                <a:lnTo>
                  <a:pt x="1246055" y="229520"/>
                </a:lnTo>
                <a:lnTo>
                  <a:pt x="1241311" y="277856"/>
                </a:lnTo>
                <a:lnTo>
                  <a:pt x="1242497" y="302580"/>
                </a:lnTo>
                <a:lnTo>
                  <a:pt x="1251986" y="347358"/>
                </a:lnTo>
                <a:lnTo>
                  <a:pt x="1270890" y="385611"/>
                </a:lnTo>
                <a:lnTo>
                  <a:pt x="1297875" y="415561"/>
                </a:lnTo>
                <a:lnTo>
                  <a:pt x="1332478" y="436653"/>
                </a:lnTo>
                <a:lnTo>
                  <a:pt x="1373252" y="447328"/>
                </a:lnTo>
                <a:lnTo>
                  <a:pt x="1395807" y="448663"/>
                </a:lnTo>
                <a:lnTo>
                  <a:pt x="1418474" y="447328"/>
                </a:lnTo>
                <a:lnTo>
                  <a:pt x="1459248" y="436653"/>
                </a:lnTo>
                <a:lnTo>
                  <a:pt x="1493739" y="415561"/>
                </a:lnTo>
                <a:lnTo>
                  <a:pt x="1513867" y="394396"/>
                </a:lnTo>
                <a:lnTo>
                  <a:pt x="1395807" y="394396"/>
                </a:lnTo>
                <a:lnTo>
                  <a:pt x="1381333" y="393395"/>
                </a:lnTo>
                <a:lnTo>
                  <a:pt x="1345692" y="378383"/>
                </a:lnTo>
                <a:lnTo>
                  <a:pt x="1321839" y="348525"/>
                </a:lnTo>
                <a:lnTo>
                  <a:pt x="1308996" y="308103"/>
                </a:lnTo>
                <a:lnTo>
                  <a:pt x="1306549" y="277856"/>
                </a:lnTo>
                <a:lnTo>
                  <a:pt x="1307161" y="262177"/>
                </a:lnTo>
                <a:lnTo>
                  <a:pt x="1316335" y="219142"/>
                </a:lnTo>
                <a:lnTo>
                  <a:pt x="1336518" y="185114"/>
                </a:lnTo>
                <a:lnTo>
                  <a:pt x="1381333" y="161428"/>
                </a:lnTo>
                <a:lnTo>
                  <a:pt x="1395807" y="160427"/>
                </a:lnTo>
                <a:lnTo>
                  <a:pt x="1513777" y="160427"/>
                </a:lnTo>
                <a:lnTo>
                  <a:pt x="1508196" y="153236"/>
                </a:lnTo>
                <a:lnTo>
                  <a:pt x="1477356" y="127511"/>
                </a:lnTo>
                <a:lnTo>
                  <a:pt x="1439621" y="111498"/>
                </a:lnTo>
                <a:lnTo>
                  <a:pt x="1418474" y="107495"/>
                </a:lnTo>
                <a:lnTo>
                  <a:pt x="1395807" y="106160"/>
                </a:lnTo>
                <a:close/>
              </a:path>
              <a:path w="1550670" h="448945">
                <a:moveTo>
                  <a:pt x="1513777" y="160427"/>
                </a:moveTo>
                <a:lnTo>
                  <a:pt x="1395807" y="160427"/>
                </a:lnTo>
                <a:lnTo>
                  <a:pt x="1410412" y="161428"/>
                </a:lnTo>
                <a:lnTo>
                  <a:pt x="1423682" y="164430"/>
                </a:lnTo>
                <a:lnTo>
                  <a:pt x="1463492" y="195122"/>
                </a:lnTo>
                <a:lnTo>
                  <a:pt x="1479858" y="232819"/>
                </a:lnTo>
                <a:lnTo>
                  <a:pt x="1485362" y="277856"/>
                </a:lnTo>
                <a:lnTo>
                  <a:pt x="1484750" y="293276"/>
                </a:lnTo>
                <a:lnTo>
                  <a:pt x="1475576" y="335978"/>
                </a:lnTo>
                <a:lnTo>
                  <a:pt x="1455504" y="369728"/>
                </a:lnTo>
                <a:lnTo>
                  <a:pt x="1410412" y="393395"/>
                </a:lnTo>
                <a:lnTo>
                  <a:pt x="1395807" y="394396"/>
                </a:lnTo>
                <a:lnTo>
                  <a:pt x="1513867" y="394396"/>
                </a:lnTo>
                <a:lnTo>
                  <a:pt x="1539758" y="347358"/>
                </a:lnTo>
                <a:lnTo>
                  <a:pt x="1549396" y="302580"/>
                </a:lnTo>
                <a:lnTo>
                  <a:pt x="1550601" y="277856"/>
                </a:lnTo>
                <a:lnTo>
                  <a:pt x="1549396" y="252873"/>
                </a:lnTo>
                <a:lnTo>
                  <a:pt x="1545782" y="229520"/>
                </a:lnTo>
                <a:lnTo>
                  <a:pt x="1539758" y="207799"/>
                </a:lnTo>
                <a:lnTo>
                  <a:pt x="1531326" y="187709"/>
                </a:lnTo>
                <a:lnTo>
                  <a:pt x="1520724" y="169379"/>
                </a:lnTo>
                <a:lnTo>
                  <a:pt x="1513777" y="1604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706389" y="6108891"/>
            <a:ext cx="3141265" cy="31369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78088" y="8126224"/>
            <a:ext cx="3769027" cy="168286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8039" y="751838"/>
            <a:ext cx="5378619" cy="565795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607311" y="1518278"/>
            <a:ext cx="7329805" cy="52705"/>
          </a:xfrm>
          <a:custGeom>
            <a:avLst/>
            <a:gdLst/>
            <a:ahLst/>
            <a:cxnLst/>
            <a:rect l="l" t="t" r="r" b="b"/>
            <a:pathLst>
              <a:path w="7329805" h="52705">
                <a:moveTo>
                  <a:pt x="7329619" y="0"/>
                </a:moveTo>
                <a:lnTo>
                  <a:pt x="0" y="0"/>
                </a:lnTo>
                <a:lnTo>
                  <a:pt x="0" y="52354"/>
                </a:lnTo>
                <a:lnTo>
                  <a:pt x="7329619" y="52354"/>
                </a:lnTo>
                <a:lnTo>
                  <a:pt x="7329619" y="0"/>
                </a:lnTo>
                <a:close/>
              </a:path>
            </a:pathLst>
          </a:custGeom>
          <a:solidFill>
            <a:srgbClr val="4648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EAAB1B-231F-4FF5-92B9-0973B2D41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A211B7-E23D-4777-BD5A-327267E4E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93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17C538-3AAE-4E1F-8EDE-44B5D20C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0764D1-8E63-4945-ACA0-E3D9C08BC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62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640" y="783250"/>
            <a:ext cx="2600960" cy="566420"/>
          </a:xfrm>
          <a:custGeom>
            <a:avLst/>
            <a:gdLst/>
            <a:ahLst/>
            <a:cxnLst/>
            <a:rect l="l" t="t" r="r" b="b"/>
            <a:pathLst>
              <a:path w="2600960" h="566419">
                <a:moveTo>
                  <a:pt x="340723" y="0"/>
                </a:moveTo>
                <a:lnTo>
                  <a:pt x="0" y="0"/>
                </a:lnTo>
                <a:lnTo>
                  <a:pt x="0" y="441842"/>
                </a:lnTo>
                <a:lnTo>
                  <a:pt x="66424" y="441842"/>
                </a:lnTo>
                <a:lnTo>
                  <a:pt x="66424" y="56935"/>
                </a:lnTo>
                <a:lnTo>
                  <a:pt x="340723" y="56935"/>
                </a:lnTo>
                <a:lnTo>
                  <a:pt x="340723" y="0"/>
                </a:lnTo>
                <a:close/>
              </a:path>
              <a:path w="2600960" h="566419">
                <a:moveTo>
                  <a:pt x="340723" y="56935"/>
                </a:moveTo>
                <a:lnTo>
                  <a:pt x="274298" y="56935"/>
                </a:lnTo>
                <a:lnTo>
                  <a:pt x="274298" y="441842"/>
                </a:lnTo>
                <a:lnTo>
                  <a:pt x="340723" y="441842"/>
                </a:lnTo>
                <a:lnTo>
                  <a:pt x="340723" y="56935"/>
                </a:lnTo>
                <a:close/>
              </a:path>
              <a:path w="2600960" h="566419">
                <a:moveTo>
                  <a:pt x="474461" y="110312"/>
                </a:moveTo>
                <a:lnTo>
                  <a:pt x="412188" y="110312"/>
                </a:lnTo>
                <a:lnTo>
                  <a:pt x="412188" y="565795"/>
                </a:lnTo>
                <a:lnTo>
                  <a:pt x="476241" y="565795"/>
                </a:lnTo>
                <a:lnTo>
                  <a:pt x="476241" y="390244"/>
                </a:lnTo>
                <a:lnTo>
                  <a:pt x="538033" y="390244"/>
                </a:lnTo>
                <a:lnTo>
                  <a:pt x="497517" y="360961"/>
                </a:lnTo>
                <a:lnTo>
                  <a:pt x="480726" y="323746"/>
                </a:lnTo>
                <a:lnTo>
                  <a:pt x="475055" y="276374"/>
                </a:lnTo>
                <a:lnTo>
                  <a:pt x="475666" y="259582"/>
                </a:lnTo>
                <a:lnTo>
                  <a:pt x="484840" y="215880"/>
                </a:lnTo>
                <a:lnTo>
                  <a:pt x="505135" y="183409"/>
                </a:lnTo>
                <a:lnTo>
                  <a:pt x="537386" y="164282"/>
                </a:lnTo>
                <a:lnTo>
                  <a:pt x="474461" y="164282"/>
                </a:lnTo>
                <a:lnTo>
                  <a:pt x="474461" y="110312"/>
                </a:lnTo>
                <a:close/>
              </a:path>
              <a:path w="2600960" h="566419">
                <a:moveTo>
                  <a:pt x="538033" y="390244"/>
                </a:moveTo>
                <a:lnTo>
                  <a:pt x="479799" y="390244"/>
                </a:lnTo>
                <a:lnTo>
                  <a:pt x="483061" y="395638"/>
                </a:lnTo>
                <a:lnTo>
                  <a:pt x="509379" y="427089"/>
                </a:lnTo>
                <a:lnTo>
                  <a:pt x="548300" y="445846"/>
                </a:lnTo>
                <a:lnTo>
                  <a:pt x="575581" y="448366"/>
                </a:lnTo>
                <a:lnTo>
                  <a:pt x="595171" y="447087"/>
                </a:lnTo>
                <a:lnTo>
                  <a:pt x="647047" y="427905"/>
                </a:lnTo>
                <a:lnTo>
                  <a:pt x="681768" y="393506"/>
                </a:lnTo>
                <a:lnTo>
                  <a:pt x="561644" y="393506"/>
                </a:lnTo>
                <a:lnTo>
                  <a:pt x="548355" y="392580"/>
                </a:lnTo>
                <a:lnTo>
                  <a:pt x="538033" y="390244"/>
                </a:lnTo>
                <a:close/>
              </a:path>
              <a:path w="2600960" h="566419">
                <a:moveTo>
                  <a:pt x="681895" y="161020"/>
                </a:moveTo>
                <a:lnTo>
                  <a:pt x="561644" y="161020"/>
                </a:lnTo>
                <a:lnTo>
                  <a:pt x="575563" y="161965"/>
                </a:lnTo>
                <a:lnTo>
                  <a:pt x="588258" y="164801"/>
                </a:lnTo>
                <a:lnTo>
                  <a:pt x="626882" y="194010"/>
                </a:lnTo>
                <a:lnTo>
                  <a:pt x="643322" y="230836"/>
                </a:lnTo>
                <a:lnTo>
                  <a:pt x="648826" y="276374"/>
                </a:lnTo>
                <a:lnTo>
                  <a:pt x="648196" y="292572"/>
                </a:lnTo>
                <a:lnTo>
                  <a:pt x="638744" y="336274"/>
                </a:lnTo>
                <a:lnTo>
                  <a:pt x="618728" y="369691"/>
                </a:lnTo>
                <a:lnTo>
                  <a:pt x="575433" y="392543"/>
                </a:lnTo>
                <a:lnTo>
                  <a:pt x="561644" y="393506"/>
                </a:lnTo>
                <a:lnTo>
                  <a:pt x="681768" y="393506"/>
                </a:lnTo>
                <a:lnTo>
                  <a:pt x="704057" y="348692"/>
                </a:lnTo>
                <a:lnTo>
                  <a:pt x="712953" y="302728"/>
                </a:lnTo>
                <a:lnTo>
                  <a:pt x="714065" y="276967"/>
                </a:lnTo>
                <a:lnTo>
                  <a:pt x="712934" y="250964"/>
                </a:lnTo>
                <a:lnTo>
                  <a:pt x="709543" y="226926"/>
                </a:lnTo>
                <a:lnTo>
                  <a:pt x="703890" y="204852"/>
                </a:lnTo>
                <a:lnTo>
                  <a:pt x="695976" y="184743"/>
                </a:lnTo>
                <a:lnTo>
                  <a:pt x="686097" y="166747"/>
                </a:lnTo>
                <a:lnTo>
                  <a:pt x="681895" y="161020"/>
                </a:lnTo>
                <a:close/>
              </a:path>
              <a:path w="2600960" h="566419">
                <a:moveTo>
                  <a:pt x="575285" y="106160"/>
                </a:moveTo>
                <a:lnTo>
                  <a:pt x="535975" y="111998"/>
                </a:lnTo>
                <a:lnTo>
                  <a:pt x="501965" y="133664"/>
                </a:lnTo>
                <a:lnTo>
                  <a:pt x="479799" y="164282"/>
                </a:lnTo>
                <a:lnTo>
                  <a:pt x="537386" y="164282"/>
                </a:lnTo>
                <a:lnTo>
                  <a:pt x="548114" y="161928"/>
                </a:lnTo>
                <a:lnTo>
                  <a:pt x="561644" y="161020"/>
                </a:lnTo>
                <a:lnTo>
                  <a:pt x="681895" y="161020"/>
                </a:lnTo>
                <a:lnTo>
                  <a:pt x="674551" y="151012"/>
                </a:lnTo>
                <a:lnTo>
                  <a:pt x="630330" y="117503"/>
                </a:lnTo>
                <a:lnTo>
                  <a:pt x="594745" y="107421"/>
                </a:lnTo>
                <a:lnTo>
                  <a:pt x="575285" y="106160"/>
                </a:lnTo>
                <a:close/>
              </a:path>
              <a:path w="2600960" h="566419">
                <a:moveTo>
                  <a:pt x="899995" y="106160"/>
                </a:moveTo>
                <a:lnTo>
                  <a:pt x="856329" y="111498"/>
                </a:lnTo>
                <a:lnTo>
                  <a:pt x="818446" y="127511"/>
                </a:lnTo>
                <a:lnTo>
                  <a:pt x="787606" y="153236"/>
                </a:lnTo>
                <a:lnTo>
                  <a:pt x="764476" y="187709"/>
                </a:lnTo>
                <a:lnTo>
                  <a:pt x="750243" y="229520"/>
                </a:lnTo>
                <a:lnTo>
                  <a:pt x="745498" y="277856"/>
                </a:lnTo>
                <a:lnTo>
                  <a:pt x="746684" y="302580"/>
                </a:lnTo>
                <a:lnTo>
                  <a:pt x="756173" y="347358"/>
                </a:lnTo>
                <a:lnTo>
                  <a:pt x="775078" y="385611"/>
                </a:lnTo>
                <a:lnTo>
                  <a:pt x="802063" y="415561"/>
                </a:lnTo>
                <a:lnTo>
                  <a:pt x="836665" y="436653"/>
                </a:lnTo>
                <a:lnTo>
                  <a:pt x="877439" y="447328"/>
                </a:lnTo>
                <a:lnTo>
                  <a:pt x="899995" y="448663"/>
                </a:lnTo>
                <a:lnTo>
                  <a:pt x="922661" y="447328"/>
                </a:lnTo>
                <a:lnTo>
                  <a:pt x="963435" y="436653"/>
                </a:lnTo>
                <a:lnTo>
                  <a:pt x="997927" y="415561"/>
                </a:lnTo>
                <a:lnTo>
                  <a:pt x="1018054" y="394396"/>
                </a:lnTo>
                <a:lnTo>
                  <a:pt x="899995" y="394396"/>
                </a:lnTo>
                <a:lnTo>
                  <a:pt x="885520" y="393395"/>
                </a:lnTo>
                <a:lnTo>
                  <a:pt x="849880" y="378383"/>
                </a:lnTo>
                <a:lnTo>
                  <a:pt x="826027" y="348525"/>
                </a:lnTo>
                <a:lnTo>
                  <a:pt x="813183" y="308103"/>
                </a:lnTo>
                <a:lnTo>
                  <a:pt x="810736" y="277856"/>
                </a:lnTo>
                <a:lnTo>
                  <a:pt x="811348" y="262177"/>
                </a:lnTo>
                <a:lnTo>
                  <a:pt x="820522" y="219142"/>
                </a:lnTo>
                <a:lnTo>
                  <a:pt x="840705" y="185114"/>
                </a:lnTo>
                <a:lnTo>
                  <a:pt x="885520" y="161428"/>
                </a:lnTo>
                <a:lnTo>
                  <a:pt x="899995" y="160427"/>
                </a:lnTo>
                <a:lnTo>
                  <a:pt x="1017964" y="160427"/>
                </a:lnTo>
                <a:lnTo>
                  <a:pt x="1012383" y="153236"/>
                </a:lnTo>
                <a:lnTo>
                  <a:pt x="981543" y="127511"/>
                </a:lnTo>
                <a:lnTo>
                  <a:pt x="943808" y="111498"/>
                </a:lnTo>
                <a:lnTo>
                  <a:pt x="922661" y="107495"/>
                </a:lnTo>
                <a:lnTo>
                  <a:pt x="899995" y="106160"/>
                </a:lnTo>
                <a:close/>
              </a:path>
              <a:path w="2600960" h="566419">
                <a:moveTo>
                  <a:pt x="1017964" y="160427"/>
                </a:moveTo>
                <a:lnTo>
                  <a:pt x="899995" y="160427"/>
                </a:lnTo>
                <a:lnTo>
                  <a:pt x="914599" y="161428"/>
                </a:lnTo>
                <a:lnTo>
                  <a:pt x="927869" y="164430"/>
                </a:lnTo>
                <a:lnTo>
                  <a:pt x="967680" y="195122"/>
                </a:lnTo>
                <a:lnTo>
                  <a:pt x="984045" y="232819"/>
                </a:lnTo>
                <a:lnTo>
                  <a:pt x="989549" y="277856"/>
                </a:lnTo>
                <a:lnTo>
                  <a:pt x="988938" y="293276"/>
                </a:lnTo>
                <a:lnTo>
                  <a:pt x="979764" y="335978"/>
                </a:lnTo>
                <a:lnTo>
                  <a:pt x="959692" y="369728"/>
                </a:lnTo>
                <a:lnTo>
                  <a:pt x="914599" y="393395"/>
                </a:lnTo>
                <a:lnTo>
                  <a:pt x="899995" y="394396"/>
                </a:lnTo>
                <a:lnTo>
                  <a:pt x="1018054" y="394396"/>
                </a:lnTo>
                <a:lnTo>
                  <a:pt x="1043946" y="347358"/>
                </a:lnTo>
                <a:lnTo>
                  <a:pt x="1053583" y="302580"/>
                </a:lnTo>
                <a:lnTo>
                  <a:pt x="1054788" y="277856"/>
                </a:lnTo>
                <a:lnTo>
                  <a:pt x="1053583" y="252873"/>
                </a:lnTo>
                <a:lnTo>
                  <a:pt x="1049969" y="229520"/>
                </a:lnTo>
                <a:lnTo>
                  <a:pt x="1043946" y="207799"/>
                </a:lnTo>
                <a:lnTo>
                  <a:pt x="1035513" y="187709"/>
                </a:lnTo>
                <a:lnTo>
                  <a:pt x="1024912" y="169379"/>
                </a:lnTo>
                <a:lnTo>
                  <a:pt x="1017964" y="160427"/>
                </a:lnTo>
                <a:close/>
              </a:path>
              <a:path w="2600960" h="566419">
                <a:moveTo>
                  <a:pt x="1232711" y="166061"/>
                </a:moveTo>
                <a:lnTo>
                  <a:pt x="1169548" y="166061"/>
                </a:lnTo>
                <a:lnTo>
                  <a:pt x="1169548" y="441842"/>
                </a:lnTo>
                <a:lnTo>
                  <a:pt x="1232711" y="441842"/>
                </a:lnTo>
                <a:lnTo>
                  <a:pt x="1232711" y="166061"/>
                </a:lnTo>
                <a:close/>
              </a:path>
              <a:path w="2600960" h="566419">
                <a:moveTo>
                  <a:pt x="1340355" y="110312"/>
                </a:moveTo>
                <a:lnTo>
                  <a:pt x="1061312" y="110312"/>
                </a:lnTo>
                <a:lnTo>
                  <a:pt x="1061312" y="166061"/>
                </a:lnTo>
                <a:lnTo>
                  <a:pt x="1340355" y="166061"/>
                </a:lnTo>
                <a:lnTo>
                  <a:pt x="1340355" y="110312"/>
                </a:lnTo>
                <a:close/>
              </a:path>
              <a:path w="2600960" h="566419">
                <a:moveTo>
                  <a:pt x="1507306" y="106160"/>
                </a:moveTo>
                <a:lnTo>
                  <a:pt x="1463641" y="111498"/>
                </a:lnTo>
                <a:lnTo>
                  <a:pt x="1425758" y="127511"/>
                </a:lnTo>
                <a:lnTo>
                  <a:pt x="1394918" y="153236"/>
                </a:lnTo>
                <a:lnTo>
                  <a:pt x="1371788" y="187709"/>
                </a:lnTo>
                <a:lnTo>
                  <a:pt x="1357554" y="229520"/>
                </a:lnTo>
                <a:lnTo>
                  <a:pt x="1352809" y="277856"/>
                </a:lnTo>
                <a:lnTo>
                  <a:pt x="1353995" y="302580"/>
                </a:lnTo>
                <a:lnTo>
                  <a:pt x="1363485" y="347358"/>
                </a:lnTo>
                <a:lnTo>
                  <a:pt x="1382389" y="385611"/>
                </a:lnTo>
                <a:lnTo>
                  <a:pt x="1409374" y="415561"/>
                </a:lnTo>
                <a:lnTo>
                  <a:pt x="1443976" y="436653"/>
                </a:lnTo>
                <a:lnTo>
                  <a:pt x="1484750" y="447328"/>
                </a:lnTo>
                <a:lnTo>
                  <a:pt x="1507306" y="448663"/>
                </a:lnTo>
                <a:lnTo>
                  <a:pt x="1529973" y="447328"/>
                </a:lnTo>
                <a:lnTo>
                  <a:pt x="1570747" y="436653"/>
                </a:lnTo>
                <a:lnTo>
                  <a:pt x="1605238" y="415561"/>
                </a:lnTo>
                <a:lnTo>
                  <a:pt x="1625365" y="394396"/>
                </a:lnTo>
                <a:lnTo>
                  <a:pt x="1507306" y="394396"/>
                </a:lnTo>
                <a:lnTo>
                  <a:pt x="1492831" y="393395"/>
                </a:lnTo>
                <a:lnTo>
                  <a:pt x="1457191" y="378383"/>
                </a:lnTo>
                <a:lnTo>
                  <a:pt x="1433338" y="348525"/>
                </a:lnTo>
                <a:lnTo>
                  <a:pt x="1420494" y="308103"/>
                </a:lnTo>
                <a:lnTo>
                  <a:pt x="1418048" y="277856"/>
                </a:lnTo>
                <a:lnTo>
                  <a:pt x="1418659" y="262177"/>
                </a:lnTo>
                <a:lnTo>
                  <a:pt x="1427834" y="219142"/>
                </a:lnTo>
                <a:lnTo>
                  <a:pt x="1448017" y="185114"/>
                </a:lnTo>
                <a:lnTo>
                  <a:pt x="1492831" y="161428"/>
                </a:lnTo>
                <a:lnTo>
                  <a:pt x="1507306" y="160427"/>
                </a:lnTo>
                <a:lnTo>
                  <a:pt x="1625275" y="160427"/>
                </a:lnTo>
                <a:lnTo>
                  <a:pt x="1619694" y="153236"/>
                </a:lnTo>
                <a:lnTo>
                  <a:pt x="1588854" y="127511"/>
                </a:lnTo>
                <a:lnTo>
                  <a:pt x="1551120" y="111498"/>
                </a:lnTo>
                <a:lnTo>
                  <a:pt x="1529973" y="107495"/>
                </a:lnTo>
                <a:lnTo>
                  <a:pt x="1507306" y="106160"/>
                </a:lnTo>
                <a:close/>
              </a:path>
              <a:path w="2600960" h="566419">
                <a:moveTo>
                  <a:pt x="1625275" y="160427"/>
                </a:moveTo>
                <a:lnTo>
                  <a:pt x="1507306" y="160427"/>
                </a:lnTo>
                <a:lnTo>
                  <a:pt x="1521910" y="161428"/>
                </a:lnTo>
                <a:lnTo>
                  <a:pt x="1535181" y="164430"/>
                </a:lnTo>
                <a:lnTo>
                  <a:pt x="1574991" y="195122"/>
                </a:lnTo>
                <a:lnTo>
                  <a:pt x="1591356" y="232819"/>
                </a:lnTo>
                <a:lnTo>
                  <a:pt x="1596861" y="277856"/>
                </a:lnTo>
                <a:lnTo>
                  <a:pt x="1596249" y="293276"/>
                </a:lnTo>
                <a:lnTo>
                  <a:pt x="1587075" y="335978"/>
                </a:lnTo>
                <a:lnTo>
                  <a:pt x="1567003" y="369728"/>
                </a:lnTo>
                <a:lnTo>
                  <a:pt x="1521910" y="393395"/>
                </a:lnTo>
                <a:lnTo>
                  <a:pt x="1507306" y="394396"/>
                </a:lnTo>
                <a:lnTo>
                  <a:pt x="1625365" y="394396"/>
                </a:lnTo>
                <a:lnTo>
                  <a:pt x="1651257" y="347358"/>
                </a:lnTo>
                <a:lnTo>
                  <a:pt x="1660894" y="302580"/>
                </a:lnTo>
                <a:lnTo>
                  <a:pt x="1662099" y="277856"/>
                </a:lnTo>
                <a:lnTo>
                  <a:pt x="1660894" y="252873"/>
                </a:lnTo>
                <a:lnTo>
                  <a:pt x="1657280" y="229520"/>
                </a:lnTo>
                <a:lnTo>
                  <a:pt x="1651257" y="207799"/>
                </a:lnTo>
                <a:lnTo>
                  <a:pt x="1642824" y="187709"/>
                </a:lnTo>
                <a:lnTo>
                  <a:pt x="1632223" y="169379"/>
                </a:lnTo>
                <a:lnTo>
                  <a:pt x="1625275" y="160427"/>
                </a:lnTo>
                <a:close/>
              </a:path>
              <a:path w="2600960" h="566419">
                <a:moveTo>
                  <a:pt x="1840022" y="166061"/>
                </a:moveTo>
                <a:lnTo>
                  <a:pt x="1776860" y="166061"/>
                </a:lnTo>
                <a:lnTo>
                  <a:pt x="1776860" y="441842"/>
                </a:lnTo>
                <a:lnTo>
                  <a:pt x="1840022" y="441842"/>
                </a:lnTo>
                <a:lnTo>
                  <a:pt x="1840022" y="166061"/>
                </a:lnTo>
                <a:close/>
              </a:path>
              <a:path w="2600960" h="566419">
                <a:moveTo>
                  <a:pt x="1947666" y="110312"/>
                </a:moveTo>
                <a:lnTo>
                  <a:pt x="1668623" y="110312"/>
                </a:lnTo>
                <a:lnTo>
                  <a:pt x="1668623" y="166061"/>
                </a:lnTo>
                <a:lnTo>
                  <a:pt x="1947666" y="166061"/>
                </a:lnTo>
                <a:lnTo>
                  <a:pt x="1947666" y="110312"/>
                </a:lnTo>
                <a:close/>
              </a:path>
              <a:path w="2600960" h="566419">
                <a:moveTo>
                  <a:pt x="2053530" y="110312"/>
                </a:moveTo>
                <a:lnTo>
                  <a:pt x="1990961" y="110312"/>
                </a:lnTo>
                <a:lnTo>
                  <a:pt x="1990961" y="441842"/>
                </a:lnTo>
                <a:lnTo>
                  <a:pt x="2060647" y="441842"/>
                </a:lnTo>
                <a:lnTo>
                  <a:pt x="2115449" y="351101"/>
                </a:lnTo>
                <a:lnTo>
                  <a:pt x="2053530" y="351101"/>
                </a:lnTo>
                <a:lnTo>
                  <a:pt x="2053530" y="110312"/>
                </a:lnTo>
                <a:close/>
              </a:path>
              <a:path w="2600960" h="566419">
                <a:moveTo>
                  <a:pt x="2269114" y="200756"/>
                </a:moveTo>
                <a:lnTo>
                  <a:pt x="2206248" y="200756"/>
                </a:lnTo>
                <a:lnTo>
                  <a:pt x="2206248" y="441842"/>
                </a:lnTo>
                <a:lnTo>
                  <a:pt x="2269114" y="441842"/>
                </a:lnTo>
                <a:lnTo>
                  <a:pt x="2269114" y="200756"/>
                </a:lnTo>
                <a:close/>
              </a:path>
              <a:path w="2600960" h="566419">
                <a:moveTo>
                  <a:pt x="2269114" y="110312"/>
                </a:moveTo>
                <a:lnTo>
                  <a:pt x="2199724" y="110312"/>
                </a:lnTo>
                <a:lnTo>
                  <a:pt x="2053530" y="351101"/>
                </a:lnTo>
                <a:lnTo>
                  <a:pt x="2115449" y="351101"/>
                </a:lnTo>
                <a:lnTo>
                  <a:pt x="2206248" y="200756"/>
                </a:lnTo>
                <a:lnTo>
                  <a:pt x="2269114" y="200756"/>
                </a:lnTo>
                <a:lnTo>
                  <a:pt x="2269114" y="110312"/>
                </a:lnTo>
                <a:close/>
              </a:path>
              <a:path w="2600960" h="566419">
                <a:moveTo>
                  <a:pt x="2600644" y="110312"/>
                </a:moveTo>
                <a:lnTo>
                  <a:pt x="2330794" y="110312"/>
                </a:lnTo>
                <a:lnTo>
                  <a:pt x="2330794" y="441842"/>
                </a:lnTo>
                <a:lnTo>
                  <a:pt x="2393067" y="441842"/>
                </a:lnTo>
                <a:lnTo>
                  <a:pt x="2393067" y="166061"/>
                </a:lnTo>
                <a:lnTo>
                  <a:pt x="2600644" y="166061"/>
                </a:lnTo>
                <a:lnTo>
                  <a:pt x="2600644" y="110312"/>
                </a:lnTo>
                <a:close/>
              </a:path>
              <a:path w="2600960" h="566419">
                <a:moveTo>
                  <a:pt x="2600644" y="166061"/>
                </a:moveTo>
                <a:lnTo>
                  <a:pt x="2537482" y="166061"/>
                </a:lnTo>
                <a:lnTo>
                  <a:pt x="2537482" y="441842"/>
                </a:lnTo>
                <a:lnTo>
                  <a:pt x="2600644" y="441842"/>
                </a:lnTo>
                <a:lnTo>
                  <a:pt x="2600644" y="1660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7311" y="1518278"/>
            <a:ext cx="7329805" cy="52705"/>
          </a:xfrm>
          <a:custGeom>
            <a:avLst/>
            <a:gdLst/>
            <a:ahLst/>
            <a:cxnLst/>
            <a:rect l="l" t="t" r="r" b="b"/>
            <a:pathLst>
              <a:path w="7329805" h="52705">
                <a:moveTo>
                  <a:pt x="7329619" y="0"/>
                </a:moveTo>
                <a:lnTo>
                  <a:pt x="0" y="0"/>
                </a:lnTo>
                <a:lnTo>
                  <a:pt x="0" y="52354"/>
                </a:lnTo>
                <a:lnTo>
                  <a:pt x="7329619" y="52354"/>
                </a:lnTo>
                <a:lnTo>
                  <a:pt x="7329619" y="0"/>
                </a:lnTo>
                <a:close/>
              </a:path>
            </a:pathLst>
          </a:custGeom>
          <a:solidFill>
            <a:srgbClr val="464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5589" y="2900435"/>
            <a:ext cx="6774662" cy="594921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125586" y="2900330"/>
            <a:ext cx="6774815" cy="6711950"/>
          </a:xfrm>
          <a:custGeom>
            <a:avLst/>
            <a:gdLst/>
            <a:ahLst/>
            <a:cxnLst/>
            <a:rect l="l" t="t" r="r" b="b"/>
            <a:pathLst>
              <a:path w="6774815" h="6711950">
                <a:moveTo>
                  <a:pt x="6774662" y="114"/>
                </a:moveTo>
                <a:lnTo>
                  <a:pt x="6732778" y="114"/>
                </a:lnTo>
                <a:lnTo>
                  <a:pt x="6732778" y="41998"/>
                </a:lnTo>
                <a:lnTo>
                  <a:pt x="6732778" y="6670065"/>
                </a:lnTo>
                <a:lnTo>
                  <a:pt x="41884" y="6670065"/>
                </a:lnTo>
                <a:lnTo>
                  <a:pt x="41884" y="41998"/>
                </a:lnTo>
                <a:lnTo>
                  <a:pt x="6732778" y="41998"/>
                </a:lnTo>
                <a:lnTo>
                  <a:pt x="6732778" y="114"/>
                </a:lnTo>
                <a:lnTo>
                  <a:pt x="41884" y="114"/>
                </a:lnTo>
                <a:lnTo>
                  <a:pt x="0" y="0"/>
                </a:lnTo>
                <a:lnTo>
                  <a:pt x="0" y="41998"/>
                </a:lnTo>
                <a:lnTo>
                  <a:pt x="0" y="6670040"/>
                </a:lnTo>
                <a:lnTo>
                  <a:pt x="0" y="6711950"/>
                </a:lnTo>
                <a:lnTo>
                  <a:pt x="41884" y="6711950"/>
                </a:lnTo>
                <a:lnTo>
                  <a:pt x="6732778" y="6711950"/>
                </a:lnTo>
                <a:lnTo>
                  <a:pt x="6774662" y="6711950"/>
                </a:lnTo>
                <a:lnTo>
                  <a:pt x="6774662" y="114"/>
                </a:lnTo>
                <a:close/>
              </a:path>
            </a:pathLst>
          </a:custGeom>
          <a:solidFill>
            <a:srgbClr val="464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889720" y="899927"/>
            <a:ext cx="8293100" cy="9947910"/>
            <a:chOff x="10889720" y="899927"/>
            <a:chExt cx="8293100" cy="99479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89720" y="900496"/>
              <a:ext cx="8292941" cy="892977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889716" y="899927"/>
              <a:ext cx="8293100" cy="9947910"/>
            </a:xfrm>
            <a:custGeom>
              <a:avLst/>
              <a:gdLst/>
              <a:ahLst/>
              <a:cxnLst/>
              <a:rect l="l" t="t" r="r" b="b"/>
              <a:pathLst>
                <a:path w="8293100" h="9947910">
                  <a:moveTo>
                    <a:pt x="8292935" y="571"/>
                  </a:moveTo>
                  <a:lnTo>
                    <a:pt x="8251050" y="571"/>
                  </a:lnTo>
                  <a:lnTo>
                    <a:pt x="8251050" y="42456"/>
                  </a:lnTo>
                  <a:lnTo>
                    <a:pt x="8251050" y="9906025"/>
                  </a:lnTo>
                  <a:lnTo>
                    <a:pt x="41884" y="9906025"/>
                  </a:lnTo>
                  <a:lnTo>
                    <a:pt x="41884" y="42456"/>
                  </a:lnTo>
                  <a:lnTo>
                    <a:pt x="8251050" y="42456"/>
                  </a:lnTo>
                  <a:lnTo>
                    <a:pt x="8251050" y="571"/>
                  </a:lnTo>
                  <a:lnTo>
                    <a:pt x="41884" y="571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9947910"/>
                  </a:lnTo>
                  <a:lnTo>
                    <a:pt x="41884" y="9947910"/>
                  </a:lnTo>
                  <a:lnTo>
                    <a:pt x="8251050" y="9947910"/>
                  </a:lnTo>
                  <a:lnTo>
                    <a:pt x="8292935" y="9947910"/>
                  </a:lnTo>
                  <a:lnTo>
                    <a:pt x="8292935" y="42456"/>
                  </a:lnTo>
                  <a:lnTo>
                    <a:pt x="8292935" y="571"/>
                  </a:lnTo>
                  <a:close/>
                </a:path>
              </a:pathLst>
            </a:custGeom>
            <a:solidFill>
              <a:srgbClr val="464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B00B84-B4E5-4D6C-A943-359A1A5AB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8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01F8B1-228B-4678-9043-28FE735B8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F6644A2-E4F8-4CD9-960D-1FF773AA09A7}"/>
              </a:ext>
            </a:extLst>
          </p:cNvPr>
          <p:cNvSpPr/>
          <p:nvPr/>
        </p:nvSpPr>
        <p:spPr>
          <a:xfrm>
            <a:off x="1" y="2092042"/>
            <a:ext cx="5522350" cy="19791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150781" tIns="75390" rIns="150781" bIns="75390">
            <a:spAutoFit/>
          </a:bodyPr>
          <a:lstStyle/>
          <a:p>
            <a:endParaRPr lang="ru-RU" sz="5936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endParaRPr lang="ru-RU" sz="5936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6A078D7A-24E5-4AC9-AC7D-3D2F07EFEA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8422800"/>
              </p:ext>
            </p:extLst>
          </p:nvPr>
        </p:nvGraphicFramePr>
        <p:xfrm>
          <a:off x="593846" y="2352850"/>
          <a:ext cx="6982758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1">
            <a:extLst>
              <a:ext uri="{FF2B5EF4-FFF2-40B4-BE49-F238E27FC236}">
                <a16:creationId xmlns:a16="http://schemas.microsoft.com/office/drawing/2014/main" id="{00000000-0008-0000-0000-00005D030A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7291250"/>
              </p:ext>
            </p:extLst>
          </p:nvPr>
        </p:nvGraphicFramePr>
        <p:xfrm>
          <a:off x="7582955" y="2170158"/>
          <a:ext cx="12238125" cy="848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1822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389C25-10CB-4C32-B297-126591F34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418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896" y="783250"/>
            <a:ext cx="4023734" cy="53732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7311" y="1518278"/>
            <a:ext cx="7329805" cy="52705"/>
          </a:xfrm>
          <a:custGeom>
            <a:avLst/>
            <a:gdLst/>
            <a:ahLst/>
            <a:cxnLst/>
            <a:rect l="l" t="t" r="r" b="b"/>
            <a:pathLst>
              <a:path w="7329805" h="52705">
                <a:moveTo>
                  <a:pt x="7329619" y="0"/>
                </a:moveTo>
                <a:lnTo>
                  <a:pt x="0" y="0"/>
                </a:lnTo>
                <a:lnTo>
                  <a:pt x="0" y="52354"/>
                </a:lnTo>
                <a:lnTo>
                  <a:pt x="7329619" y="52354"/>
                </a:lnTo>
                <a:lnTo>
                  <a:pt x="7329619" y="0"/>
                </a:lnTo>
                <a:close/>
              </a:path>
            </a:pathLst>
          </a:custGeom>
          <a:solidFill>
            <a:srgbClr val="464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13526" y="6623243"/>
            <a:ext cx="2077898" cy="10966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65778" y="6623243"/>
            <a:ext cx="2283062" cy="10966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15555" y="6620789"/>
            <a:ext cx="1880587" cy="10990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24797" y="6620054"/>
            <a:ext cx="1927215" cy="10998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61261" y="6623243"/>
            <a:ext cx="1502899" cy="10966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04647" y="2931847"/>
            <a:ext cx="16261284" cy="34972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2896" y="783250"/>
            <a:ext cx="2606040" cy="449580"/>
          </a:xfrm>
          <a:custGeom>
            <a:avLst/>
            <a:gdLst/>
            <a:ahLst/>
            <a:cxnLst/>
            <a:rect l="l" t="t" r="r" b="b"/>
            <a:pathLst>
              <a:path w="2606040" h="449580">
                <a:moveTo>
                  <a:pt x="490178" y="106160"/>
                </a:moveTo>
                <a:lnTo>
                  <a:pt x="446513" y="111498"/>
                </a:lnTo>
                <a:lnTo>
                  <a:pt x="408630" y="127511"/>
                </a:lnTo>
                <a:lnTo>
                  <a:pt x="377790" y="153236"/>
                </a:lnTo>
                <a:lnTo>
                  <a:pt x="354660" y="187709"/>
                </a:lnTo>
                <a:lnTo>
                  <a:pt x="340426" y="229520"/>
                </a:lnTo>
                <a:lnTo>
                  <a:pt x="335681" y="277856"/>
                </a:lnTo>
                <a:lnTo>
                  <a:pt x="336868" y="302580"/>
                </a:lnTo>
                <a:lnTo>
                  <a:pt x="346357" y="347358"/>
                </a:lnTo>
                <a:lnTo>
                  <a:pt x="365261" y="385611"/>
                </a:lnTo>
                <a:lnTo>
                  <a:pt x="392246" y="415561"/>
                </a:lnTo>
                <a:lnTo>
                  <a:pt x="426848" y="436653"/>
                </a:lnTo>
                <a:lnTo>
                  <a:pt x="467623" y="447328"/>
                </a:lnTo>
                <a:lnTo>
                  <a:pt x="490178" y="448663"/>
                </a:lnTo>
                <a:lnTo>
                  <a:pt x="512845" y="447328"/>
                </a:lnTo>
                <a:lnTo>
                  <a:pt x="553619" y="436653"/>
                </a:lnTo>
                <a:lnTo>
                  <a:pt x="588110" y="415561"/>
                </a:lnTo>
                <a:lnTo>
                  <a:pt x="608237" y="394396"/>
                </a:lnTo>
                <a:lnTo>
                  <a:pt x="490178" y="394396"/>
                </a:lnTo>
                <a:lnTo>
                  <a:pt x="475703" y="393395"/>
                </a:lnTo>
                <a:lnTo>
                  <a:pt x="440063" y="378383"/>
                </a:lnTo>
                <a:lnTo>
                  <a:pt x="416210" y="348525"/>
                </a:lnTo>
                <a:lnTo>
                  <a:pt x="403366" y="308103"/>
                </a:lnTo>
                <a:lnTo>
                  <a:pt x="400920" y="277856"/>
                </a:lnTo>
                <a:lnTo>
                  <a:pt x="401531" y="262177"/>
                </a:lnTo>
                <a:lnTo>
                  <a:pt x="410706" y="219142"/>
                </a:lnTo>
                <a:lnTo>
                  <a:pt x="430889" y="185114"/>
                </a:lnTo>
                <a:lnTo>
                  <a:pt x="475703" y="161428"/>
                </a:lnTo>
                <a:lnTo>
                  <a:pt x="490178" y="160427"/>
                </a:lnTo>
                <a:lnTo>
                  <a:pt x="608147" y="160427"/>
                </a:lnTo>
                <a:lnTo>
                  <a:pt x="602566" y="153236"/>
                </a:lnTo>
                <a:lnTo>
                  <a:pt x="571726" y="127511"/>
                </a:lnTo>
                <a:lnTo>
                  <a:pt x="533992" y="111498"/>
                </a:lnTo>
                <a:lnTo>
                  <a:pt x="512845" y="107495"/>
                </a:lnTo>
                <a:lnTo>
                  <a:pt x="490178" y="106160"/>
                </a:lnTo>
                <a:close/>
              </a:path>
              <a:path w="2606040" h="449580">
                <a:moveTo>
                  <a:pt x="66721" y="0"/>
                </a:moveTo>
                <a:lnTo>
                  <a:pt x="0" y="0"/>
                </a:lnTo>
                <a:lnTo>
                  <a:pt x="0" y="441842"/>
                </a:lnTo>
                <a:lnTo>
                  <a:pt x="66721" y="441842"/>
                </a:lnTo>
                <a:lnTo>
                  <a:pt x="66721" y="243754"/>
                </a:lnTo>
                <a:lnTo>
                  <a:pt x="183614" y="243754"/>
                </a:lnTo>
                <a:lnTo>
                  <a:pt x="160130" y="214694"/>
                </a:lnTo>
                <a:lnTo>
                  <a:pt x="183282" y="186522"/>
                </a:lnTo>
                <a:lnTo>
                  <a:pt x="66721" y="186522"/>
                </a:lnTo>
                <a:lnTo>
                  <a:pt x="66721" y="0"/>
                </a:lnTo>
                <a:close/>
              </a:path>
              <a:path w="2606040" h="449580">
                <a:moveTo>
                  <a:pt x="183614" y="243754"/>
                </a:moveTo>
                <a:lnTo>
                  <a:pt x="102898" y="243754"/>
                </a:lnTo>
                <a:lnTo>
                  <a:pt x="262140" y="441842"/>
                </a:lnTo>
                <a:lnTo>
                  <a:pt x="343688" y="441842"/>
                </a:lnTo>
                <a:lnTo>
                  <a:pt x="183614" y="243754"/>
                </a:lnTo>
                <a:close/>
              </a:path>
              <a:path w="2606040" h="449580">
                <a:moveTo>
                  <a:pt x="608147" y="160427"/>
                </a:moveTo>
                <a:lnTo>
                  <a:pt x="490178" y="160427"/>
                </a:lnTo>
                <a:lnTo>
                  <a:pt x="504783" y="161428"/>
                </a:lnTo>
                <a:lnTo>
                  <a:pt x="518053" y="164430"/>
                </a:lnTo>
                <a:lnTo>
                  <a:pt x="557863" y="195122"/>
                </a:lnTo>
                <a:lnTo>
                  <a:pt x="574228" y="232819"/>
                </a:lnTo>
                <a:lnTo>
                  <a:pt x="579733" y="277856"/>
                </a:lnTo>
                <a:lnTo>
                  <a:pt x="579121" y="293276"/>
                </a:lnTo>
                <a:lnTo>
                  <a:pt x="569947" y="335978"/>
                </a:lnTo>
                <a:lnTo>
                  <a:pt x="549875" y="369728"/>
                </a:lnTo>
                <a:lnTo>
                  <a:pt x="504783" y="393395"/>
                </a:lnTo>
                <a:lnTo>
                  <a:pt x="490178" y="394396"/>
                </a:lnTo>
                <a:lnTo>
                  <a:pt x="608237" y="394396"/>
                </a:lnTo>
                <a:lnTo>
                  <a:pt x="634129" y="347358"/>
                </a:lnTo>
                <a:lnTo>
                  <a:pt x="643767" y="302580"/>
                </a:lnTo>
                <a:lnTo>
                  <a:pt x="644971" y="277856"/>
                </a:lnTo>
                <a:lnTo>
                  <a:pt x="643767" y="252873"/>
                </a:lnTo>
                <a:lnTo>
                  <a:pt x="640153" y="229520"/>
                </a:lnTo>
                <a:lnTo>
                  <a:pt x="634129" y="207799"/>
                </a:lnTo>
                <a:lnTo>
                  <a:pt x="625696" y="187709"/>
                </a:lnTo>
                <a:lnTo>
                  <a:pt x="615095" y="169379"/>
                </a:lnTo>
                <a:lnTo>
                  <a:pt x="608147" y="160427"/>
                </a:lnTo>
                <a:close/>
              </a:path>
              <a:path w="2606040" h="449580">
                <a:moveTo>
                  <a:pt x="336571" y="0"/>
                </a:moveTo>
                <a:lnTo>
                  <a:pt x="255616" y="0"/>
                </a:lnTo>
                <a:lnTo>
                  <a:pt x="102602" y="186522"/>
                </a:lnTo>
                <a:lnTo>
                  <a:pt x="183282" y="186522"/>
                </a:lnTo>
                <a:lnTo>
                  <a:pt x="336571" y="0"/>
                </a:lnTo>
                <a:close/>
              </a:path>
              <a:path w="2606040" h="449580">
                <a:moveTo>
                  <a:pt x="754098" y="110312"/>
                </a:moveTo>
                <a:lnTo>
                  <a:pt x="691528" y="110312"/>
                </a:lnTo>
                <a:lnTo>
                  <a:pt x="691528" y="441842"/>
                </a:lnTo>
                <a:lnTo>
                  <a:pt x="754098" y="441842"/>
                </a:lnTo>
                <a:lnTo>
                  <a:pt x="754098" y="303952"/>
                </a:lnTo>
                <a:lnTo>
                  <a:pt x="736305" y="303952"/>
                </a:lnTo>
                <a:lnTo>
                  <a:pt x="736305" y="248202"/>
                </a:lnTo>
                <a:lnTo>
                  <a:pt x="754098" y="248202"/>
                </a:lnTo>
                <a:lnTo>
                  <a:pt x="754098" y="110312"/>
                </a:lnTo>
                <a:close/>
              </a:path>
              <a:path w="2606040" h="449580">
                <a:moveTo>
                  <a:pt x="960785" y="110312"/>
                </a:moveTo>
                <a:lnTo>
                  <a:pt x="897919" y="110312"/>
                </a:lnTo>
                <a:lnTo>
                  <a:pt x="897919" y="441842"/>
                </a:lnTo>
                <a:lnTo>
                  <a:pt x="960785" y="441842"/>
                </a:lnTo>
                <a:lnTo>
                  <a:pt x="960785" y="303952"/>
                </a:lnTo>
                <a:lnTo>
                  <a:pt x="915711" y="303952"/>
                </a:lnTo>
                <a:lnTo>
                  <a:pt x="915711" y="248202"/>
                </a:lnTo>
                <a:lnTo>
                  <a:pt x="960785" y="248202"/>
                </a:lnTo>
                <a:lnTo>
                  <a:pt x="960785" y="110312"/>
                </a:lnTo>
                <a:close/>
              </a:path>
              <a:path w="2606040" h="449580">
                <a:moveTo>
                  <a:pt x="754098" y="248202"/>
                </a:moveTo>
                <a:lnTo>
                  <a:pt x="736305" y="248202"/>
                </a:lnTo>
                <a:lnTo>
                  <a:pt x="736305" y="303952"/>
                </a:lnTo>
                <a:lnTo>
                  <a:pt x="754098" y="303952"/>
                </a:lnTo>
                <a:lnTo>
                  <a:pt x="754098" y="248202"/>
                </a:lnTo>
                <a:close/>
              </a:path>
              <a:path w="2606040" h="449580">
                <a:moveTo>
                  <a:pt x="897919" y="248202"/>
                </a:moveTo>
                <a:lnTo>
                  <a:pt x="754098" y="248202"/>
                </a:lnTo>
                <a:lnTo>
                  <a:pt x="754098" y="303952"/>
                </a:lnTo>
                <a:lnTo>
                  <a:pt x="897919" y="303952"/>
                </a:lnTo>
                <a:lnTo>
                  <a:pt x="897919" y="248202"/>
                </a:lnTo>
                <a:close/>
              </a:path>
              <a:path w="2606040" h="449580">
                <a:moveTo>
                  <a:pt x="960785" y="248202"/>
                </a:moveTo>
                <a:lnTo>
                  <a:pt x="915711" y="248202"/>
                </a:lnTo>
                <a:lnTo>
                  <a:pt x="915711" y="303952"/>
                </a:lnTo>
                <a:lnTo>
                  <a:pt x="960785" y="303952"/>
                </a:lnTo>
                <a:lnTo>
                  <a:pt x="960785" y="248202"/>
                </a:lnTo>
                <a:close/>
              </a:path>
              <a:path w="2606040" h="449580">
                <a:moveTo>
                  <a:pt x="1152646" y="166061"/>
                </a:moveTo>
                <a:lnTo>
                  <a:pt x="1089483" y="166061"/>
                </a:lnTo>
                <a:lnTo>
                  <a:pt x="1089483" y="441842"/>
                </a:lnTo>
                <a:lnTo>
                  <a:pt x="1152646" y="441842"/>
                </a:lnTo>
                <a:lnTo>
                  <a:pt x="1152646" y="166061"/>
                </a:lnTo>
                <a:close/>
              </a:path>
              <a:path w="2606040" h="449580">
                <a:moveTo>
                  <a:pt x="1260289" y="110312"/>
                </a:moveTo>
                <a:lnTo>
                  <a:pt x="981246" y="110312"/>
                </a:lnTo>
                <a:lnTo>
                  <a:pt x="981246" y="166061"/>
                </a:lnTo>
                <a:lnTo>
                  <a:pt x="1260289" y="166061"/>
                </a:lnTo>
                <a:lnTo>
                  <a:pt x="1260289" y="110312"/>
                </a:lnTo>
                <a:close/>
              </a:path>
              <a:path w="2606040" h="449580">
                <a:moveTo>
                  <a:pt x="1532597" y="158648"/>
                </a:moveTo>
                <a:lnTo>
                  <a:pt x="1420124" y="158648"/>
                </a:lnTo>
                <a:lnTo>
                  <a:pt x="1434728" y="159611"/>
                </a:lnTo>
                <a:lnTo>
                  <a:pt x="1447405" y="162503"/>
                </a:lnTo>
                <a:lnTo>
                  <a:pt x="1478986" y="192676"/>
                </a:lnTo>
                <a:lnTo>
                  <a:pt x="1482990" y="217659"/>
                </a:lnTo>
                <a:lnTo>
                  <a:pt x="1482990" y="226852"/>
                </a:lnTo>
                <a:lnTo>
                  <a:pt x="1447702" y="243458"/>
                </a:lnTo>
                <a:lnTo>
                  <a:pt x="1399366" y="249092"/>
                </a:lnTo>
                <a:lnTo>
                  <a:pt x="1387578" y="250723"/>
                </a:lnTo>
                <a:lnTo>
                  <a:pt x="1342097" y="260398"/>
                </a:lnTo>
                <a:lnTo>
                  <a:pt x="1303454" y="279209"/>
                </a:lnTo>
                <a:lnTo>
                  <a:pt x="1278156" y="311717"/>
                </a:lnTo>
                <a:lnTo>
                  <a:pt x="1272151" y="348136"/>
                </a:lnTo>
                <a:lnTo>
                  <a:pt x="1273077" y="363686"/>
                </a:lnTo>
                <a:lnTo>
                  <a:pt x="1286978" y="402996"/>
                </a:lnTo>
                <a:lnTo>
                  <a:pt x="1315223" y="430796"/>
                </a:lnTo>
                <a:lnTo>
                  <a:pt x="1354292" y="446068"/>
                </a:lnTo>
                <a:lnTo>
                  <a:pt x="1384242" y="448959"/>
                </a:lnTo>
                <a:lnTo>
                  <a:pt x="1397531" y="448459"/>
                </a:lnTo>
                <a:lnTo>
                  <a:pt x="1440733" y="436690"/>
                </a:lnTo>
                <a:lnTo>
                  <a:pt x="1474464" y="408630"/>
                </a:lnTo>
                <a:lnTo>
                  <a:pt x="1481604" y="397361"/>
                </a:lnTo>
                <a:lnTo>
                  <a:pt x="1398180" y="397361"/>
                </a:lnTo>
                <a:lnTo>
                  <a:pt x="1385132" y="396602"/>
                </a:lnTo>
                <a:lnTo>
                  <a:pt x="1345322" y="378383"/>
                </a:lnTo>
                <a:lnTo>
                  <a:pt x="1335313" y="349026"/>
                </a:lnTo>
                <a:lnTo>
                  <a:pt x="1335888" y="340852"/>
                </a:lnTo>
                <a:lnTo>
                  <a:pt x="1362076" y="308437"/>
                </a:lnTo>
                <a:lnTo>
                  <a:pt x="1403517" y="297131"/>
                </a:lnTo>
                <a:lnTo>
                  <a:pt x="1423385" y="294759"/>
                </a:lnTo>
                <a:lnTo>
                  <a:pt x="1431293" y="293573"/>
                </a:lnTo>
                <a:lnTo>
                  <a:pt x="1476466" y="283886"/>
                </a:lnTo>
                <a:lnTo>
                  <a:pt x="1483286" y="279636"/>
                </a:lnTo>
                <a:lnTo>
                  <a:pt x="1547635" y="279636"/>
                </a:lnTo>
                <a:lnTo>
                  <a:pt x="1547635" y="221810"/>
                </a:lnTo>
                <a:lnTo>
                  <a:pt x="1546859" y="204611"/>
                </a:lnTo>
                <a:lnTo>
                  <a:pt x="1544522" y="188969"/>
                </a:lnTo>
                <a:lnTo>
                  <a:pt x="1540629" y="175050"/>
                </a:lnTo>
                <a:lnTo>
                  <a:pt x="1535181" y="162799"/>
                </a:lnTo>
                <a:lnTo>
                  <a:pt x="1532597" y="158648"/>
                </a:lnTo>
                <a:close/>
              </a:path>
              <a:path w="2606040" h="449580">
                <a:moveTo>
                  <a:pt x="1547635" y="396472"/>
                </a:moveTo>
                <a:lnTo>
                  <a:pt x="1484472" y="396472"/>
                </a:lnTo>
                <a:lnTo>
                  <a:pt x="1484472" y="441842"/>
                </a:lnTo>
                <a:lnTo>
                  <a:pt x="1547635" y="441842"/>
                </a:lnTo>
                <a:lnTo>
                  <a:pt x="1547635" y="396472"/>
                </a:lnTo>
                <a:close/>
              </a:path>
              <a:path w="2606040" h="449580">
                <a:moveTo>
                  <a:pt x="1547635" y="279636"/>
                </a:moveTo>
                <a:lnTo>
                  <a:pt x="1483286" y="279636"/>
                </a:lnTo>
                <a:lnTo>
                  <a:pt x="1483286" y="322634"/>
                </a:lnTo>
                <a:lnTo>
                  <a:pt x="1482656" y="332141"/>
                </a:lnTo>
                <a:lnTo>
                  <a:pt x="1467607" y="367300"/>
                </a:lnTo>
                <a:lnTo>
                  <a:pt x="1434154" y="391523"/>
                </a:lnTo>
                <a:lnTo>
                  <a:pt x="1398180" y="397361"/>
                </a:lnTo>
                <a:lnTo>
                  <a:pt x="1481604" y="397361"/>
                </a:lnTo>
                <a:lnTo>
                  <a:pt x="1482100" y="396472"/>
                </a:lnTo>
                <a:lnTo>
                  <a:pt x="1547635" y="396472"/>
                </a:lnTo>
                <a:lnTo>
                  <a:pt x="1547635" y="279636"/>
                </a:lnTo>
                <a:close/>
              </a:path>
              <a:path w="2606040" h="449580">
                <a:moveTo>
                  <a:pt x="1418937" y="106160"/>
                </a:moveTo>
                <a:lnTo>
                  <a:pt x="1375791" y="110998"/>
                </a:lnTo>
                <a:lnTo>
                  <a:pt x="1336500" y="125880"/>
                </a:lnTo>
                <a:lnTo>
                  <a:pt x="1304140" y="152050"/>
                </a:lnTo>
                <a:lnTo>
                  <a:pt x="1282233" y="190674"/>
                </a:lnTo>
                <a:lnTo>
                  <a:pt x="1343023" y="204611"/>
                </a:lnTo>
                <a:lnTo>
                  <a:pt x="1347305" y="195956"/>
                </a:lnTo>
                <a:lnTo>
                  <a:pt x="1353032" y="187783"/>
                </a:lnTo>
                <a:lnTo>
                  <a:pt x="1391137" y="162206"/>
                </a:lnTo>
                <a:lnTo>
                  <a:pt x="1420124" y="158648"/>
                </a:lnTo>
                <a:lnTo>
                  <a:pt x="1532597" y="158648"/>
                </a:lnTo>
                <a:lnTo>
                  <a:pt x="1528430" y="151976"/>
                </a:lnTo>
                <a:lnTo>
                  <a:pt x="1492905" y="122081"/>
                </a:lnTo>
                <a:lnTo>
                  <a:pt x="1450074" y="108829"/>
                </a:lnTo>
                <a:lnTo>
                  <a:pt x="1429020" y="106457"/>
                </a:lnTo>
                <a:lnTo>
                  <a:pt x="1418937" y="106160"/>
                </a:lnTo>
                <a:close/>
              </a:path>
              <a:path w="2606040" h="449580">
                <a:moveTo>
                  <a:pt x="1673664" y="110312"/>
                </a:moveTo>
                <a:lnTo>
                  <a:pt x="1609612" y="110312"/>
                </a:lnTo>
                <a:lnTo>
                  <a:pt x="1609612" y="441842"/>
                </a:lnTo>
                <a:lnTo>
                  <a:pt x="1673664" y="441842"/>
                </a:lnTo>
                <a:lnTo>
                  <a:pt x="1673664" y="309289"/>
                </a:lnTo>
                <a:lnTo>
                  <a:pt x="1794383" y="309289"/>
                </a:lnTo>
                <a:lnTo>
                  <a:pt x="1765888" y="271926"/>
                </a:lnTo>
                <a:lnTo>
                  <a:pt x="1783711" y="249389"/>
                </a:lnTo>
                <a:lnTo>
                  <a:pt x="1673664" y="249389"/>
                </a:lnTo>
                <a:lnTo>
                  <a:pt x="1673664" y="110312"/>
                </a:lnTo>
                <a:close/>
              </a:path>
              <a:path w="2606040" h="449580">
                <a:moveTo>
                  <a:pt x="1794383" y="309289"/>
                </a:moveTo>
                <a:lnTo>
                  <a:pt x="1715476" y="309289"/>
                </a:lnTo>
                <a:lnTo>
                  <a:pt x="1815410" y="441842"/>
                </a:lnTo>
                <a:lnTo>
                  <a:pt x="1895475" y="441842"/>
                </a:lnTo>
                <a:lnTo>
                  <a:pt x="1794383" y="309289"/>
                </a:lnTo>
                <a:close/>
              </a:path>
              <a:path w="2606040" h="449580">
                <a:moveTo>
                  <a:pt x="1893696" y="110312"/>
                </a:moveTo>
                <a:lnTo>
                  <a:pt x="1814224" y="110312"/>
                </a:lnTo>
                <a:lnTo>
                  <a:pt x="1704801" y="249389"/>
                </a:lnTo>
                <a:lnTo>
                  <a:pt x="1783711" y="249389"/>
                </a:lnTo>
                <a:lnTo>
                  <a:pt x="1893696" y="110312"/>
                </a:lnTo>
                <a:close/>
              </a:path>
              <a:path w="2606040" h="449580">
                <a:moveTo>
                  <a:pt x="2072509" y="166061"/>
                </a:moveTo>
                <a:lnTo>
                  <a:pt x="2009346" y="166061"/>
                </a:lnTo>
                <a:lnTo>
                  <a:pt x="2009346" y="441842"/>
                </a:lnTo>
                <a:lnTo>
                  <a:pt x="2072509" y="441842"/>
                </a:lnTo>
                <a:lnTo>
                  <a:pt x="2072509" y="166061"/>
                </a:lnTo>
                <a:close/>
              </a:path>
              <a:path w="2606040" h="449580">
                <a:moveTo>
                  <a:pt x="2180152" y="110312"/>
                </a:moveTo>
                <a:lnTo>
                  <a:pt x="1901109" y="110312"/>
                </a:lnTo>
                <a:lnTo>
                  <a:pt x="1901109" y="166061"/>
                </a:lnTo>
                <a:lnTo>
                  <a:pt x="2180152" y="166061"/>
                </a:lnTo>
                <a:lnTo>
                  <a:pt x="2180152" y="110312"/>
                </a:lnTo>
                <a:close/>
              </a:path>
              <a:path w="2606040" h="449580">
                <a:moveTo>
                  <a:pt x="2286017" y="110312"/>
                </a:moveTo>
                <a:lnTo>
                  <a:pt x="2223447" y="110312"/>
                </a:lnTo>
                <a:lnTo>
                  <a:pt x="2223447" y="441842"/>
                </a:lnTo>
                <a:lnTo>
                  <a:pt x="2368158" y="441842"/>
                </a:lnTo>
                <a:lnTo>
                  <a:pt x="2387563" y="440953"/>
                </a:lnTo>
                <a:lnTo>
                  <a:pt x="2436658" y="427608"/>
                </a:lnTo>
                <a:lnTo>
                  <a:pt x="2471409" y="400141"/>
                </a:lnTo>
                <a:lnTo>
                  <a:pt x="2480867" y="386093"/>
                </a:lnTo>
                <a:lnTo>
                  <a:pt x="2286017" y="386093"/>
                </a:lnTo>
                <a:lnTo>
                  <a:pt x="2286017" y="280525"/>
                </a:lnTo>
                <a:lnTo>
                  <a:pt x="2271783" y="280525"/>
                </a:lnTo>
                <a:lnTo>
                  <a:pt x="2271783" y="224776"/>
                </a:lnTo>
                <a:lnTo>
                  <a:pt x="2286017" y="224776"/>
                </a:lnTo>
                <a:lnTo>
                  <a:pt x="2286017" y="110312"/>
                </a:lnTo>
                <a:close/>
              </a:path>
              <a:path w="2606040" h="449580">
                <a:moveTo>
                  <a:pt x="2368158" y="224776"/>
                </a:moveTo>
                <a:lnTo>
                  <a:pt x="2286017" y="224776"/>
                </a:lnTo>
                <a:lnTo>
                  <a:pt x="2286017" y="280525"/>
                </a:lnTo>
                <a:lnTo>
                  <a:pt x="2368158" y="280525"/>
                </a:lnTo>
                <a:lnTo>
                  <a:pt x="2381335" y="281341"/>
                </a:lnTo>
                <a:lnTo>
                  <a:pt x="2421331" y="303470"/>
                </a:lnTo>
                <a:lnTo>
                  <a:pt x="2431617" y="334495"/>
                </a:lnTo>
                <a:lnTo>
                  <a:pt x="2430375" y="345393"/>
                </a:lnTo>
                <a:lnTo>
                  <a:pt x="2404021" y="378086"/>
                </a:lnTo>
                <a:lnTo>
                  <a:pt x="2368158" y="386093"/>
                </a:lnTo>
                <a:lnTo>
                  <a:pt x="2480867" y="386093"/>
                </a:lnTo>
                <a:lnTo>
                  <a:pt x="2486143" y="375751"/>
                </a:lnTo>
                <a:lnTo>
                  <a:pt x="2490777" y="362222"/>
                </a:lnTo>
                <a:lnTo>
                  <a:pt x="2493557" y="347877"/>
                </a:lnTo>
                <a:lnTo>
                  <a:pt x="2494483" y="332716"/>
                </a:lnTo>
                <a:lnTo>
                  <a:pt x="2492296" y="309938"/>
                </a:lnTo>
                <a:lnTo>
                  <a:pt x="2475690" y="270943"/>
                </a:lnTo>
                <a:lnTo>
                  <a:pt x="2443219" y="241512"/>
                </a:lnTo>
                <a:lnTo>
                  <a:pt x="2396663" y="226537"/>
                </a:lnTo>
                <a:lnTo>
                  <a:pt x="2368158" y="224776"/>
                </a:lnTo>
                <a:close/>
              </a:path>
              <a:path w="2606040" h="449580">
                <a:moveTo>
                  <a:pt x="2286017" y="224776"/>
                </a:moveTo>
                <a:lnTo>
                  <a:pt x="2271783" y="224776"/>
                </a:lnTo>
                <a:lnTo>
                  <a:pt x="2271783" y="280525"/>
                </a:lnTo>
                <a:lnTo>
                  <a:pt x="2286017" y="280525"/>
                </a:lnTo>
                <a:lnTo>
                  <a:pt x="2286017" y="224776"/>
                </a:lnTo>
                <a:close/>
              </a:path>
              <a:path w="2606040" h="449580">
                <a:moveTo>
                  <a:pt x="2605685" y="110312"/>
                </a:moveTo>
                <a:lnTo>
                  <a:pt x="2541633" y="110312"/>
                </a:lnTo>
                <a:lnTo>
                  <a:pt x="2541633" y="441842"/>
                </a:lnTo>
                <a:lnTo>
                  <a:pt x="2605685" y="441842"/>
                </a:lnTo>
                <a:lnTo>
                  <a:pt x="2605685" y="110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7311" y="1518278"/>
            <a:ext cx="7329805" cy="52705"/>
          </a:xfrm>
          <a:custGeom>
            <a:avLst/>
            <a:gdLst/>
            <a:ahLst/>
            <a:cxnLst/>
            <a:rect l="l" t="t" r="r" b="b"/>
            <a:pathLst>
              <a:path w="7329805" h="52705">
                <a:moveTo>
                  <a:pt x="7329619" y="0"/>
                </a:moveTo>
                <a:lnTo>
                  <a:pt x="0" y="0"/>
                </a:lnTo>
                <a:lnTo>
                  <a:pt x="0" y="52354"/>
                </a:lnTo>
                <a:lnTo>
                  <a:pt x="7329619" y="52354"/>
                </a:lnTo>
                <a:lnTo>
                  <a:pt x="7329619" y="0"/>
                </a:lnTo>
                <a:close/>
              </a:path>
            </a:pathLst>
          </a:custGeom>
          <a:solidFill>
            <a:srgbClr val="4648B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3823" y="5949797"/>
            <a:ext cx="3973141" cy="397396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8121" y="6082643"/>
            <a:ext cx="5707869" cy="4152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8828" y="6963220"/>
            <a:ext cx="4098001" cy="4248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09660" y="10415585"/>
            <a:ext cx="4880087" cy="31216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96110" y="2231771"/>
            <a:ext cx="7954273" cy="252822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46056" y="7926592"/>
            <a:ext cx="3318034" cy="3289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9</Words>
  <Application>Microsoft Office PowerPoint</Application>
  <PresentationFormat>Произвольный</PresentationFormat>
  <Paragraphs>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Calibri</vt:lpstr>
      <vt:lpstr>Inter Tight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Федорова</dc:creator>
  <cp:lastModifiedBy>Дарья Федорова</cp:lastModifiedBy>
  <cp:revision>10</cp:revision>
  <dcterms:created xsi:type="dcterms:W3CDTF">2024-11-23T09:55:37Z</dcterms:created>
  <dcterms:modified xsi:type="dcterms:W3CDTF">2024-12-09T17:29:43Z</dcterms:modified>
</cp:coreProperties>
</file>