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2" r:id="rId9"/>
    <p:sldId id="260" r:id="rId10"/>
    <p:sldId id="261" r:id="rId11"/>
    <p:sldId id="263" r:id="rId12"/>
    <p:sldId id="264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5646" autoAdjust="0"/>
  </p:normalViewPr>
  <p:slideViewPr>
    <p:cSldViewPr snapToGrid="0">
      <p:cViewPr varScale="1">
        <p:scale>
          <a:sx n="81" d="100"/>
          <a:sy n="81" d="100"/>
        </p:scale>
        <p:origin x="830" y="67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3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8DCB03DF-958A-419E-93C9-F4DD4206164B}" type="datetime1">
              <a:rPr lang="ru-RU" smtClean="0"/>
              <a:t>21.10.2024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AFF3A6F-DEFA-45E0-9496-BEE7C2C6F3D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C3C04E87-AB6C-43AD-B5E7-BB59ED96ADF8}" type="datetime1">
              <a:rPr lang="ru-RU" smtClean="0"/>
              <a:pPr/>
              <a:t>21.10.2024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97DC217-DF71-1A49-B3EA-559F1F43B0F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177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AC79249-FDC0-364D-A734-AE1DE1605D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13537B6D-42A5-F449-2691-321A167F7C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Овал 4">
              <a:extLst>
                <a:ext uri="{FF2B5EF4-FFF2-40B4-BE49-F238E27FC236}">
                  <a16:creationId xmlns=""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=""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=""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=""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=""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=""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AC10D125-AB73-D276-4947-94204736A3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="" xmlns:a16="http://schemas.microsoft.com/office/drawing/2014/main" id="{6A7F6A3F-E1DD-A246-9A6D-5F9B18BA25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="" xmlns:a16="http://schemas.microsoft.com/office/drawing/2014/main" id="{055FD0FC-C8FF-6741-A364-A29CDC6F94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="" xmlns:a16="http://schemas.microsoft.com/office/drawing/2014/main" id="{D11C9832-A021-954E-A34F-2988D1189AE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="" xmlns:a16="http://schemas.microsoft.com/office/drawing/2014/main" id="{9861BC34-DFBF-2D4F-B463-FCFBC08391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=""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=""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=""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=""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CCEDB282-8288-C81F-52B5-048A3E80C9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=""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=""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 rtlCol="0"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95FBCE6F-2AA9-31FE-8148-33B4807355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Полилиния 22">
              <a:extLst>
                <a:ext uri="{FF2B5EF4-FFF2-40B4-BE49-F238E27FC236}">
                  <a16:creationId xmlns=""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=""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=""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=""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" name="Полилиния 16">
              <a:extLst>
                <a:ext uri="{FF2B5EF4-FFF2-40B4-BE49-F238E27FC236}">
                  <a16:creationId xmlns=""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=""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ru-RU" sz="60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32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14DB56B5-5DD7-95E3-52B2-EDC4B3F130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=""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=""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=""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=""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=""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=""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=""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=""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1A0E8D4A-B13C-C7EE-5E27-278124A127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Полилиния 3">
              <a:extLst>
                <a:ext uri="{FF2B5EF4-FFF2-40B4-BE49-F238E27FC236}">
                  <a16:creationId xmlns=""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=""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rtlCol="0" anchor="b">
            <a:noAutofit/>
          </a:bodyPr>
          <a:lstStyle>
            <a:lvl1pPr>
              <a:defRPr lang="ru-RU" sz="42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=""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=""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=""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иаграмма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ABA2A58C-57B7-834C-8F5C-3299322411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Полилиния 12">
              <a:extLst>
                <a:ext uri="{FF2B5EF4-FFF2-40B4-BE49-F238E27FC236}">
                  <a16:creationId xmlns=""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=""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=""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=""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верш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78AD52EA-B01E-8D38-D87A-BF7EB5B58A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Прямоугольник 3">
              <a:extLst>
                <a:ext uri="{FF2B5EF4-FFF2-40B4-BE49-F238E27FC236}">
                  <a16:creationId xmlns=""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=""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=""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=""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=""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ru-RU" sz="2800"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9" r:id="rId4"/>
    <p:sldLayoutId id="2147483668" r:id="rId5"/>
    <p:sldLayoutId id="2147483669" r:id="rId6"/>
    <p:sldLayoutId id="2147483661" r:id="rId7"/>
    <p:sldLayoutId id="2147483666" r:id="rId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3252" y="1913641"/>
            <a:ext cx="7117237" cy="1234911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Ресоциализация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9813" y="4549676"/>
            <a:ext cx="8745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Подготовили: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студенты группы 0500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/2006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ТГУ им. Г.Р Державина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Полякова Мария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Бурцева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Дарина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Рогулина Юлия</a:t>
            </a:r>
          </a:p>
          <a:p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Дузкрятченко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Олег </a:t>
            </a:r>
          </a:p>
        </p:txBody>
      </p:sp>
    </p:spTree>
    <p:extLst>
      <p:ext uri="{BB962C8B-B14F-4D97-AF65-F5344CB8AC3E}">
        <p14:creationId xmlns:p14="http://schemas.microsoft.com/office/powerpoint/2010/main" val="290244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633" y="2498104"/>
            <a:ext cx="11001080" cy="2253006"/>
          </a:xfrm>
        </p:spPr>
        <p:txBody>
          <a:bodyPr>
            <a:normAutofit/>
          </a:bodyPr>
          <a:lstStyle/>
          <a:p>
            <a:pPr indent="358775" algn="just"/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Цель проекта - создание </a:t>
            </a:r>
            <a:r>
              <a:rPr lang="ru-RU" sz="36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мобильного приложения для </a:t>
            </a:r>
            <a:r>
              <a:rPr lang="ru-RU" sz="3600" dirty="0" err="1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ресоциализации</a:t>
            </a:r>
            <a:r>
              <a:rPr lang="ru-RU" sz="36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людей, освободившихся из мест лишения свободы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3449" y="292231"/>
            <a:ext cx="8276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Продукт</a:t>
            </a:r>
            <a:endParaRPr lang="ru-RU" sz="4400" b="1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5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365" y="1527142"/>
            <a:ext cx="11114202" cy="3714161"/>
          </a:xfrm>
        </p:spPr>
        <p:txBody>
          <a:bodyPr>
            <a:noAutofit/>
          </a:bodyPr>
          <a:lstStyle/>
          <a:p>
            <a:pPr indent="179388" algn="just"/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Среди людей, </a:t>
            </a:r>
            <a:r>
              <a:rPr lang="ru-RU" sz="36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освободившихся из мест лишения </a:t>
            </a:r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свободы, высокий </a:t>
            </a:r>
            <a:r>
              <a:rPr lang="ru-RU" sz="36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уровень рецидивов </a:t>
            </a:r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преступности. </a:t>
            </a:r>
          </a:p>
          <a:p>
            <a:pPr indent="179388" algn="just"/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Поэтому было принято решение создать систему для </a:t>
            </a:r>
            <a:r>
              <a:rPr lang="ru-RU" sz="3600" dirty="0" err="1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ресоциализации</a:t>
            </a:r>
            <a:r>
              <a:rPr lang="ru-RU" sz="36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людей, освободившихся из мест лишения </a:t>
            </a:r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свободы</a:t>
            </a:r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.</a:t>
            </a:r>
          </a:p>
          <a:p>
            <a:pPr indent="179388" algn="just"/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Частью </a:t>
            </a:r>
            <a:r>
              <a:rPr lang="ru-RU" sz="36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данной системы будет мобильное приложение.</a:t>
            </a:r>
            <a:endParaRPr lang="ru-RU" sz="36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9064" y="197961"/>
            <a:ext cx="4524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Проблема</a:t>
            </a:r>
            <a:endParaRPr lang="ru-RU" sz="4800" b="1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62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715805" y="1913774"/>
            <a:ext cx="10313555" cy="4279638"/>
          </a:xfrm>
        </p:spPr>
        <p:txBody>
          <a:bodyPr>
            <a:normAutofit/>
          </a:bodyPr>
          <a:lstStyle/>
          <a:p>
            <a:pPr indent="358775" algn="just"/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Мобильное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приложение на основе </a:t>
            </a:r>
            <a:r>
              <a:rPr lang="en-US" sz="3200" b="1" dirty="0" err="1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Kotlin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, обеспечивающее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доступ к системе </a:t>
            </a:r>
            <a:r>
              <a:rPr lang="ru-RU" sz="3200" dirty="0" err="1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ресоциализации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людей, освободившихся из мест лишения свободы: </a:t>
            </a:r>
            <a:endParaRPr lang="ru-RU" sz="3200" dirty="0" smtClean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психологическая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помощь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социальная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помощь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помощь в поиске работы и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жилья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адаптация к работе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8941" y="254524"/>
            <a:ext cx="28216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Решение</a:t>
            </a:r>
            <a:endParaRPr lang="ru-RU" sz="4800" b="1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97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523" y="2158739"/>
            <a:ext cx="11123629" cy="3487918"/>
          </a:xfrm>
        </p:spPr>
        <p:txBody>
          <a:bodyPr>
            <a:normAutofit/>
          </a:bodyPr>
          <a:lstStyle/>
          <a:p>
            <a:pPr indent="358775" algn="just"/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Для создания приложения наша команда разработала </a:t>
            </a:r>
            <a:r>
              <a:rPr lang="ru-RU" sz="36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инновационные алгоритмы на основе машинного обучения, которые позволят адаптировать контент под каждого </a:t>
            </a:r>
            <a:r>
              <a:rPr lang="ru-RU" sz="36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пользователя.</a:t>
            </a:r>
            <a:endParaRPr lang="ru-RU" sz="36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74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608" y="1404595"/>
            <a:ext cx="10897385" cy="4449450"/>
          </a:xfrm>
        </p:spPr>
        <p:txBody>
          <a:bodyPr>
            <a:noAutofit/>
          </a:bodyPr>
          <a:lstStyle/>
          <a:p>
            <a:pPr indent="358775" algn="just"/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Основными конкурентами являются: 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службы ЦЗ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ФСИН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психологи 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тренера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 личностному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росту</a:t>
            </a:r>
          </a:p>
          <a:p>
            <a:pPr indent="358775" algn="just"/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Однако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н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а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данный момент вся информация о </a:t>
            </a:r>
            <a:r>
              <a:rPr lang="ru-RU" sz="3200" dirty="0" err="1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ресоциализации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находится не в одном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месте и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отсутствует персонализированный подход к людям, вышедших из мест лишения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свободы.</a:t>
            </a:r>
            <a:endParaRPr lang="ru-RU" sz="32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8174" y="141402"/>
            <a:ext cx="3845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Конкуренты</a:t>
            </a:r>
            <a:endParaRPr lang="ru-RU" sz="4800" b="1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77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438" y="122547"/>
            <a:ext cx="10020692" cy="74471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План </a:t>
            </a:r>
            <a:r>
              <a:rPr lang="ru-RU" sz="48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развития</a:t>
            </a:r>
            <a:r>
              <a:rPr lang="ru-RU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проекта</a:t>
            </a:r>
            <a:endParaRPr lang="ru-RU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438" y="1508289"/>
            <a:ext cx="89475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Анализ требований </a:t>
            </a:r>
            <a:r>
              <a:rPr lang="ru-RU" sz="32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(1 месяц)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Разработка прототипа </a:t>
            </a:r>
            <a:r>
              <a:rPr lang="ru-RU" sz="32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(3 месяца)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Разработка дизайна </a:t>
            </a:r>
            <a:r>
              <a:rPr lang="ru-RU" sz="32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(2 месяца)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Разработка функционала </a:t>
            </a:r>
            <a:r>
              <a:rPr lang="ru-RU" sz="32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(4 месяца)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Тестирование </a:t>
            </a:r>
            <a:r>
              <a:rPr lang="ru-RU" sz="32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(1 месяц)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Наполнение контентом </a:t>
            </a:r>
            <a:r>
              <a:rPr lang="ru-RU" sz="32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(1 месяц)</a:t>
            </a:r>
            <a:endParaRPr lang="ru-RU" sz="3200" i="1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91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108" y="224569"/>
            <a:ext cx="9571160" cy="595563"/>
          </a:xfrm>
        </p:spPr>
        <p:txBody>
          <a:bodyPr/>
          <a:lstStyle/>
          <a:p>
            <a:pPr algn="ctr"/>
            <a:r>
              <a:rPr lang="ru-RU" sz="4800" dirty="0" smtClean="0">
                <a:latin typeface="Century" panose="02040604050505020304" pitchFamily="18" charset="0"/>
              </a:rPr>
              <a:t>Команда проекта</a:t>
            </a:r>
            <a:endParaRPr lang="ru-RU" sz="4800" dirty="0">
              <a:latin typeface="Century" panose="020406040505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2026766"/>
            <a:ext cx="2442926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Участник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Бурцева </a:t>
            </a:r>
            <a:r>
              <a:rPr lang="ru-RU" sz="2400" b="1" dirty="0" err="1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Дарина</a:t>
            </a:r>
            <a:r>
              <a:rPr lang="ru-RU" sz="24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Владимировна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Студентка 2-го курса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  <a:endParaRPr lang="ru-RU" sz="24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337847" y="2026768"/>
            <a:ext cx="2230917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Лидер проекта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Полякова Мария Борисовна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Студентка 2-го курса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  <a:endParaRPr lang="ru-RU" sz="24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568764" y="2045621"/>
            <a:ext cx="2337847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Научный руководитель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Мещеряков Дмитрий Валентинович </a:t>
            </a:r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Доцент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  <a:endParaRPr lang="ru-RU" sz="24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036898" y="2026766"/>
            <a:ext cx="2337847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Участник</a:t>
            </a:r>
          </a:p>
          <a:p>
            <a:pPr algn="ctr"/>
            <a:r>
              <a:rPr lang="ru-RU" sz="2400" b="1" dirty="0" err="1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Дузкряченко</a:t>
            </a:r>
            <a:r>
              <a:rPr lang="ru-RU" sz="24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Олег Вадимович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Студент 2-го курса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  <a:endParaRPr lang="ru-RU" sz="24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9505033" y="2026766"/>
            <a:ext cx="2468393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Участник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Рогулина Юлия Юрьевна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Студентка 2-го курса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  <a:endParaRPr lang="ru-RU" sz="24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82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047" y="1489435"/>
            <a:ext cx="10859679" cy="354605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За первый блок акселератора: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был проведен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анализ рынка, включая исследование потребностей целевой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аудитории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распределены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роли и обязанности внутри </a:t>
            </a: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команды</a:t>
            </a:r>
            <a:endParaRPr lang="ru-RU" sz="32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изучены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существующие решения и приложения, которые уже работают в этой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194981090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Arial"/>
      </a:majorFont>
      <a:minorFont>
        <a:latin typeface="Tenorit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1D3D4E-040D-4F59-9215-B1F04B81B9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E52C7A-8834-4F18-859F-7167A187E13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A7188B1-CB43-4216-A332-EE7733BC2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306</Words>
  <Application>Microsoft Office PowerPoint</Application>
  <PresentationFormat>Широкоэкранный</PresentationFormat>
  <Paragraphs>58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</vt:lpstr>
      <vt:lpstr>Пользовательская</vt:lpstr>
      <vt:lpstr>Ресоциализация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развития проекта</vt:lpstr>
      <vt:lpstr>Команда проекта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2023-12-12T16:04:07Z</dcterms:created>
  <dcterms:modified xsi:type="dcterms:W3CDTF">2024-10-21T19:02:28Z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