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sldIdLst>
    <p:sldId id="256" r:id="rId2"/>
    <p:sldId id="257" r:id="rId3"/>
    <p:sldId id="259" r:id="rId4"/>
    <p:sldId id="260" r:id="rId5"/>
    <p:sldId id="258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61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307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F7716B1C-F1D4-49A5-9633-C7E2D765FA3F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F71B4DE6-CC59-4FED-B23A-686484666D01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8381127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16B1C-F1D4-49A5-9633-C7E2D765FA3F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B4DE6-CC59-4FED-B23A-686484666D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2345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16B1C-F1D4-49A5-9633-C7E2D765FA3F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B4DE6-CC59-4FED-B23A-686484666D01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81062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16B1C-F1D4-49A5-9633-C7E2D765FA3F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B4DE6-CC59-4FED-B23A-686484666D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4810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16B1C-F1D4-49A5-9633-C7E2D765FA3F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B4DE6-CC59-4FED-B23A-686484666D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3433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16B1C-F1D4-49A5-9633-C7E2D765FA3F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B4DE6-CC59-4FED-B23A-686484666D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7887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16B1C-F1D4-49A5-9633-C7E2D765FA3F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B4DE6-CC59-4FED-B23A-686484666D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8537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16B1C-F1D4-49A5-9633-C7E2D765FA3F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B4DE6-CC59-4FED-B23A-686484666D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077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16B1C-F1D4-49A5-9633-C7E2D765FA3F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B4DE6-CC59-4FED-B23A-686484666D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726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16B1C-F1D4-49A5-9633-C7E2D765FA3F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B4DE6-CC59-4FED-B23A-686484666D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1337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16B1C-F1D4-49A5-9633-C7E2D765FA3F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B4DE6-CC59-4FED-B23A-686484666D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5971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F7716B1C-F1D4-49A5-9633-C7E2D765FA3F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F71B4DE6-CC59-4FED-B23A-686484666D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1777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619B25E-F141-42D4-937B-9F22643CA69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4000"/>
                    </a14:imgEffect>
                    <a14:imgEffect>
                      <a14:colorTemperature colorTemp="4485"/>
                    </a14:imgEffect>
                    <a14:imgEffect>
                      <a14:saturation sat="101000"/>
                    </a14:imgEffect>
                    <a14:imgEffect>
                      <a14:brightnessContrast bright="-32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1"/>
            <a:ext cx="12192000" cy="686235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FAF676-5434-4E39-A61D-6EF76D25B0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5270" y="706659"/>
            <a:ext cx="10841459" cy="2024148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Виртуальная экскурсия по Музею мамонта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F2A5035-1F92-48A1-B868-E19FB0A153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93205" y="3691466"/>
            <a:ext cx="9418320" cy="2817707"/>
          </a:xfrm>
        </p:spPr>
        <p:txBody>
          <a:bodyPr>
            <a:normAutofit/>
          </a:bodyPr>
          <a:lstStyle/>
          <a:p>
            <a:pPr algn="r"/>
            <a:r>
              <a:rPr lang="ru-RU" dirty="0"/>
              <a:t>Подготовили:</a:t>
            </a:r>
          </a:p>
          <a:p>
            <a:pPr algn="r"/>
            <a:r>
              <a:rPr lang="ru-RU" dirty="0"/>
              <a:t>Васильев Тимур Сергеевич</a:t>
            </a:r>
          </a:p>
          <a:p>
            <a:pPr algn="r"/>
            <a:r>
              <a:rPr lang="ru-RU" dirty="0" err="1"/>
              <a:t>Кадыркулова</a:t>
            </a:r>
            <a:r>
              <a:rPr lang="ru-RU" dirty="0"/>
              <a:t> </a:t>
            </a:r>
            <a:r>
              <a:rPr lang="ru-RU" dirty="0" err="1"/>
              <a:t>Айдай</a:t>
            </a:r>
            <a:r>
              <a:rPr lang="ru-RU" dirty="0"/>
              <a:t> </a:t>
            </a:r>
            <a:r>
              <a:rPr lang="ru-RU" dirty="0" err="1"/>
              <a:t>Улановна</a:t>
            </a:r>
            <a:endParaRPr lang="ru-RU" dirty="0"/>
          </a:p>
          <a:p>
            <a:pPr algn="r"/>
            <a:r>
              <a:rPr lang="ru-RU" dirty="0"/>
              <a:t>Петрова </a:t>
            </a:r>
            <a:r>
              <a:rPr lang="ru-RU" dirty="0" err="1"/>
              <a:t>Нарыйа</a:t>
            </a:r>
            <a:r>
              <a:rPr lang="ru-RU" dirty="0"/>
              <a:t> </a:t>
            </a:r>
            <a:r>
              <a:rPr lang="ru-RU" dirty="0" err="1"/>
              <a:t>Климентовна</a:t>
            </a:r>
            <a:endParaRPr lang="ru-RU" dirty="0"/>
          </a:p>
          <a:p>
            <a:pPr algn="r"/>
            <a:r>
              <a:rPr lang="ru-RU" dirty="0"/>
              <a:t>Чемезова Уруйдана Ильинична</a:t>
            </a:r>
          </a:p>
        </p:txBody>
      </p:sp>
    </p:spTree>
    <p:extLst>
      <p:ext uri="{BB962C8B-B14F-4D97-AF65-F5344CB8AC3E}">
        <p14:creationId xmlns:p14="http://schemas.microsoft.com/office/powerpoint/2010/main" val="1833413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502674D2-3FCB-4799-A75D-CDBC7040C1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754" y="490451"/>
            <a:ext cx="9752492" cy="266007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  <a:t>Виртуальная экскурсия </a:t>
            </a:r>
            <a:r>
              <a:rPr lang="ru-RU" sz="2000" dirty="0"/>
              <a:t>— это не физическое перемещение своего взгляда из текущего места, в другое место, посредством дисплея компьютера, ноутбука, планшета или смартфона, с возможностью перемещаться в пространстве удалённого места («ходить по помещениям», «гулять по паркам»).</a:t>
            </a:r>
          </a:p>
          <a:p>
            <a:pPr marL="0" indent="0" algn="just">
              <a:buNone/>
            </a:pPr>
            <a:r>
              <a:rPr lang="ru-RU" sz="2000" dirty="0"/>
              <a:t>Проект представляет собой интерактивное образовательное мероприятие, предназначенное для учеников среднеобразовательных школ.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CE8CFC6-A621-43ED-81FA-7829F6FF71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9507" y="3429000"/>
            <a:ext cx="4999240" cy="24996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A58920C-69BB-4A30-9947-AA32897772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9258" y="3429000"/>
            <a:ext cx="4306857" cy="24996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564469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865B541C-83AC-4A2B-8C1E-53F90EC77A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533" y="804334"/>
            <a:ext cx="10456333" cy="543507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/>
              <a:t>Цель: </a:t>
            </a:r>
            <a:r>
              <a:rPr lang="ru-RU" sz="2000" dirty="0"/>
              <a:t>знакомство учащихся с уникальным экспонатами музея и историей мамонтов населявших территорию современной Якутии, а также развитие интереса к естественным наукам и палеонтологии. Виртуальная экскурсия позволит учащимся погрузиться в мир доисторических животных, выполненных с использованием современных технологий.</a:t>
            </a:r>
          </a:p>
          <a:p>
            <a:pPr marL="0" indent="0" algn="just">
              <a:buNone/>
            </a:pPr>
            <a:r>
              <a:rPr lang="ru-RU" sz="2000" b="1" dirty="0"/>
              <a:t>Основные цели:</a:t>
            </a:r>
          </a:p>
          <a:p>
            <a:pPr algn="just"/>
            <a:r>
              <a:rPr lang="ru-RU" sz="2000" u="sng" dirty="0"/>
              <a:t>Образование: </a:t>
            </a:r>
            <a:r>
              <a:rPr lang="ru-RU" sz="2000" dirty="0"/>
              <a:t>ознакомление школьников с историей мамонтов, их жизнью и экосистемой в эпоху плейстоцена.</a:t>
            </a:r>
          </a:p>
          <a:p>
            <a:pPr algn="just"/>
            <a:r>
              <a:rPr lang="ru-RU" sz="2000" u="sng" dirty="0"/>
              <a:t>Доступность: </a:t>
            </a:r>
            <a:r>
              <a:rPr lang="ru-RU" sz="2000" dirty="0"/>
              <a:t>представление возможности учащимся из отдалённых районов узнать об уникальном культурном наследии Якутии.</a:t>
            </a:r>
          </a:p>
          <a:p>
            <a:pPr algn="just"/>
            <a:r>
              <a:rPr lang="ru-RU" sz="2000" u="sng" dirty="0"/>
              <a:t>Интерактивность</a:t>
            </a:r>
            <a:r>
              <a:rPr lang="ru-RU" sz="2000" dirty="0"/>
              <a:t>: создание увлекательного формата, который будет поддерживать интерес детей к изучению науки.</a:t>
            </a:r>
          </a:p>
          <a:p>
            <a:pPr algn="just"/>
            <a:r>
              <a:rPr lang="ru-RU" sz="2000" u="sng" dirty="0"/>
              <a:t>Патриотизм: </a:t>
            </a:r>
            <a:r>
              <a:rPr lang="ru-RU" sz="2000" dirty="0"/>
              <a:t>формирование уважения и гордости за культурное и природное наследие родного края.</a:t>
            </a:r>
          </a:p>
        </p:txBody>
      </p:sp>
    </p:spTree>
    <p:extLst>
      <p:ext uri="{BB962C8B-B14F-4D97-AF65-F5344CB8AC3E}">
        <p14:creationId xmlns:p14="http://schemas.microsoft.com/office/powerpoint/2010/main" val="34056129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A05C5AE1-11E8-4063-846C-7FA5856CD0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9739" y="1142999"/>
            <a:ext cx="8595360" cy="474133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b="1" dirty="0"/>
              <a:t>Задачи:</a:t>
            </a:r>
          </a:p>
          <a:p>
            <a:pPr algn="just"/>
            <a:r>
              <a:rPr lang="ru-RU" dirty="0"/>
              <a:t>Для достижения цели мы создадим виртуальную экскурсию посредством панорамной съёмки по территории музея и экспонатам;</a:t>
            </a:r>
          </a:p>
          <a:p>
            <a:pPr algn="just"/>
            <a:r>
              <a:rPr lang="ru-RU" dirty="0"/>
              <a:t>Изучить информационный материал Музея;</a:t>
            </a:r>
          </a:p>
          <a:p>
            <a:pPr algn="just"/>
            <a:r>
              <a:rPr lang="ru-RU" dirty="0"/>
              <a:t>Возможность экскурсантам подать больше информации об интересующих экспонатах посредством дополненной реальности.</a:t>
            </a:r>
          </a:p>
          <a:p>
            <a:pPr marL="0" indent="0" algn="just">
              <a:buNone/>
            </a:pPr>
            <a:endParaRPr lang="ru-RU" dirty="0"/>
          </a:p>
          <a:p>
            <a:pPr marL="0" indent="0" algn="just">
              <a:buNone/>
            </a:pPr>
            <a:r>
              <a:rPr lang="ru-RU" b="1" dirty="0"/>
              <a:t>Целевая аудитория:</a:t>
            </a:r>
          </a:p>
          <a:p>
            <a:pPr marL="0" indent="0" algn="just">
              <a:buNone/>
            </a:pPr>
            <a:r>
              <a:rPr lang="ru-RU" dirty="0"/>
              <a:t>Этот проект предназначен для школьников отдалённых районов, у которых нет возможности посетить Музей. У них будет доступ легко и быстро «посетить» узнать историю про мамонтов. </a:t>
            </a:r>
          </a:p>
        </p:txBody>
      </p:sp>
    </p:spTree>
    <p:extLst>
      <p:ext uri="{BB962C8B-B14F-4D97-AF65-F5344CB8AC3E}">
        <p14:creationId xmlns:p14="http://schemas.microsoft.com/office/powerpoint/2010/main" val="29310369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672EF4-097D-4D87-9220-FE0793B19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7675" y="636242"/>
            <a:ext cx="9692640" cy="1325562"/>
          </a:xfrm>
        </p:spPr>
        <p:txBody>
          <a:bodyPr/>
          <a:lstStyle/>
          <a:p>
            <a:pPr algn="ctr"/>
            <a:r>
              <a:rPr lang="ru-RU" dirty="0"/>
              <a:t>Отрывок из «портфеля гида» Музея Мамонта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E1EA376-069B-4CB9-AB24-EF59513E9F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7675" y="2069869"/>
            <a:ext cx="9569612" cy="435133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/>
              <a:t>Якутия известна своими местонахождениями мамонтовой фауны. Прекрасная сохранность костных и трупных останков характеризуется нашими многолетними </a:t>
            </a:r>
            <a:r>
              <a:rPr lang="ru-RU" dirty="0" err="1"/>
              <a:t>мерзлотами</a:t>
            </a:r>
            <a:r>
              <a:rPr lang="ru-RU" dirty="0"/>
              <a:t>. Уникальные останки изучаются уже более 200 лет. До середины 20-го века они расследовались учёными из Санкт-Петербурга и Москвы. А потом, в 1947 году, в Якутии была создана якутская научная база, следовательно, и появились местные учёные: палеонтологи, палинологи и т. д. После чего, исследования стали проводиться и в Якутске, вследствие чего, было необходимостью организовать специализированного научно-исследовательского учреждения. Таким образом, в 1991 году был создан наш Музей Мамонта.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BEF4E7F-FD57-421F-B293-00D3CF8DA3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0068" y="4459402"/>
            <a:ext cx="1552402" cy="206986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3AB053B-BD50-41F2-BE6B-666023BCA0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987" y="4591663"/>
            <a:ext cx="4344016" cy="195480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A7B2F6F-AC82-4674-B025-BB93EA87F8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8673" y="4459402"/>
            <a:ext cx="1659249" cy="2212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4571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536484-9C3F-4597-93A0-85C080653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Создание виртуальной экскурсии 360 градусов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D457D03-D5DE-46A2-83CD-D1386F46F4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b="1" dirty="0"/>
              <a:t>Способы съёмки</a:t>
            </a:r>
          </a:p>
          <a:p>
            <a:pPr algn="just"/>
            <a:r>
              <a:rPr lang="ru-RU" b="1" dirty="0"/>
              <a:t>Съёмка на смартфон</a:t>
            </a:r>
          </a:p>
          <a:p>
            <a:pPr marL="0" indent="0" algn="just">
              <a:buNone/>
            </a:pPr>
            <a:r>
              <a:rPr lang="ru-RU" u="sng" dirty="0"/>
              <a:t>Преимущества:</a:t>
            </a:r>
          </a:p>
          <a:p>
            <a:pPr marL="0" indent="0" algn="just">
              <a:buNone/>
            </a:pPr>
            <a:r>
              <a:rPr lang="ru-RU" dirty="0"/>
              <a:t>Удобство и портативность;</a:t>
            </a:r>
          </a:p>
          <a:p>
            <a:pPr marL="0" indent="0" algn="just">
              <a:buNone/>
            </a:pPr>
            <a:r>
              <a:rPr lang="ru-RU" dirty="0"/>
              <a:t>Доступность приложений;</a:t>
            </a:r>
          </a:p>
          <a:p>
            <a:pPr marL="0" indent="0" algn="just">
              <a:buNone/>
            </a:pPr>
            <a:r>
              <a:rPr lang="ru-RU" u="sng" dirty="0"/>
              <a:t>Недостатки:</a:t>
            </a:r>
          </a:p>
          <a:p>
            <a:pPr marL="0" indent="0" algn="just">
              <a:buNone/>
            </a:pPr>
            <a:r>
              <a:rPr lang="ru-RU" dirty="0"/>
              <a:t>Качество изображения;</a:t>
            </a:r>
          </a:p>
          <a:p>
            <a:pPr marL="0" indent="0" algn="just">
              <a:buNone/>
            </a:pPr>
            <a:r>
              <a:rPr lang="ru-RU" dirty="0"/>
              <a:t>Ограниченные возможности.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0721C4E-5DFE-459B-9501-616349A6BB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9612" y="1691322"/>
            <a:ext cx="4295142" cy="28648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077736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4D044010-6744-4B35-8038-79A69E34B1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3578" y="706582"/>
            <a:ext cx="6010102" cy="5868785"/>
          </a:xfrm>
        </p:spPr>
        <p:txBody>
          <a:bodyPr>
            <a:normAutofit/>
          </a:bodyPr>
          <a:lstStyle/>
          <a:p>
            <a:pPr algn="just"/>
            <a:r>
              <a:rPr lang="ru-RU" b="1" dirty="0"/>
              <a:t>Портативные камеры 360°</a:t>
            </a:r>
          </a:p>
          <a:p>
            <a:pPr marL="0" indent="0" algn="just">
              <a:buNone/>
            </a:pPr>
            <a:r>
              <a:rPr lang="ru-RU" u="sng" dirty="0"/>
              <a:t>Преимущества:</a:t>
            </a:r>
          </a:p>
          <a:p>
            <a:pPr marL="0" indent="0" algn="just">
              <a:buNone/>
            </a:pPr>
            <a:r>
              <a:rPr lang="ru-RU" dirty="0"/>
              <a:t>Высокое качество изображения: Такие камеры специально разработаны для 	создания панорам и обеспечивают отличное качество.</a:t>
            </a:r>
          </a:p>
          <a:p>
            <a:pPr marL="0" indent="0" algn="just">
              <a:buNone/>
            </a:pPr>
            <a:r>
              <a:rPr lang="ru-RU" dirty="0"/>
              <a:t>Легкость в использовании: Большинство моделей имеют один или два 	объектива, что упрощает процесс съемки.</a:t>
            </a:r>
          </a:p>
          <a:p>
            <a:pPr marL="0" indent="0" algn="just">
              <a:buNone/>
            </a:pPr>
            <a:r>
              <a:rPr lang="ru-RU" u="sng" dirty="0"/>
              <a:t>Недостатки:</a:t>
            </a:r>
          </a:p>
          <a:p>
            <a:pPr marL="0" indent="0" algn="just">
              <a:buNone/>
            </a:pPr>
            <a:r>
              <a:rPr lang="ru-RU" dirty="0"/>
              <a:t>Стоимость: Обычно такие камеры стоят дороже, чем смартфоны.</a:t>
            </a:r>
          </a:p>
          <a:p>
            <a:pPr marL="0" indent="0" algn="just">
              <a:buNone/>
            </a:pPr>
            <a:r>
              <a:rPr lang="ru-RU" dirty="0"/>
              <a:t>Ограниченные настройки: Хотя они и просты в использовании, мало возможностей для глубокой настройки параметров.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3CC8DB7-3BB2-411B-B074-581E4C3C83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0" y="1535083"/>
            <a:ext cx="5074598" cy="31394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857424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8417DF95-F641-42DA-BD73-806920CCE4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2366" y="1246910"/>
            <a:ext cx="4058273" cy="4181302"/>
          </a:xfrm>
        </p:spPr>
        <p:txBody>
          <a:bodyPr>
            <a:normAutofit/>
          </a:bodyPr>
          <a:lstStyle/>
          <a:p>
            <a:r>
              <a:rPr lang="ru-RU" b="1" dirty="0"/>
              <a:t>Съемка на обычную камеру со штативом</a:t>
            </a:r>
          </a:p>
          <a:p>
            <a:pPr marL="0" indent="0" algn="just">
              <a:buNone/>
            </a:pPr>
            <a:r>
              <a:rPr lang="ru-RU" u="sng" dirty="0"/>
              <a:t>Преимущества:</a:t>
            </a:r>
          </a:p>
          <a:p>
            <a:pPr marL="0" indent="0" algn="just">
              <a:buNone/>
            </a:pPr>
            <a:r>
              <a:rPr lang="ru-RU" dirty="0"/>
              <a:t>Гибкость и контроль;</a:t>
            </a:r>
          </a:p>
          <a:p>
            <a:pPr marL="0" indent="0" algn="just">
              <a:buNone/>
            </a:pPr>
            <a:r>
              <a:rPr lang="ru-RU" dirty="0"/>
              <a:t>Создание высококачественных панорам.</a:t>
            </a:r>
          </a:p>
          <a:p>
            <a:pPr marL="0" indent="0" algn="just">
              <a:buNone/>
            </a:pPr>
            <a:r>
              <a:rPr lang="ru-RU" u="sng" dirty="0"/>
              <a:t>Недостатки:</a:t>
            </a:r>
          </a:p>
          <a:p>
            <a:pPr marL="0" indent="0" algn="just">
              <a:buNone/>
            </a:pPr>
            <a:r>
              <a:rPr lang="ru-RU" dirty="0"/>
              <a:t>Сложность процесса;</a:t>
            </a:r>
          </a:p>
          <a:p>
            <a:pPr marL="0" indent="0" algn="just">
              <a:buNone/>
            </a:pPr>
            <a:r>
              <a:rPr lang="ru-RU" dirty="0"/>
              <a:t>Трудоемкость;</a:t>
            </a:r>
          </a:p>
          <a:p>
            <a:pPr marL="0" indent="0" algn="just">
              <a:buNone/>
            </a:pPr>
            <a:r>
              <a:rPr lang="ru-RU" dirty="0"/>
              <a:t>Требует оборудования.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54AEEBC-9301-42AE-ABEA-2A0B629508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2174" y="1595379"/>
            <a:ext cx="5236065" cy="34843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761981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B1FE87-1452-4EB6-9348-928DCFBFF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Съёмка на смартфон</a:t>
            </a:r>
            <a:br>
              <a:rPr lang="ru-RU" dirty="0"/>
            </a:br>
            <a:r>
              <a:rPr lang="ru-RU" dirty="0"/>
              <a:t>Этапы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9C7F01B-3AA8-4000-94D9-800C66944E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b="1" dirty="0"/>
              <a:t>Съемка 3D панорам</a:t>
            </a:r>
          </a:p>
          <a:p>
            <a:pPr marL="0" indent="0" algn="just">
              <a:buNone/>
            </a:pPr>
            <a:r>
              <a:rPr lang="ru-RU" dirty="0"/>
              <a:t>Встроенные функции смартфона (например, </a:t>
            </a:r>
            <a:r>
              <a:rPr lang="ru-RU" dirty="0" err="1"/>
              <a:t>Panorama</a:t>
            </a:r>
            <a:r>
              <a:rPr lang="ru-RU" dirty="0"/>
              <a:t>, Режим фотосферы).</a:t>
            </a:r>
          </a:p>
          <a:p>
            <a:pPr marL="0" indent="0" algn="just">
              <a:buNone/>
            </a:pPr>
            <a:r>
              <a:rPr lang="ru-RU" dirty="0"/>
              <a:t>Специальные приложения. Существует множество приложений, которые позволяют снимать 360-градусные фотографии. Вот некоторые из них: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dirty="0"/>
              <a:t>Google </a:t>
            </a:r>
            <a:r>
              <a:rPr lang="ru-RU" dirty="0" err="1"/>
              <a:t>Photos</a:t>
            </a:r>
            <a:endParaRPr lang="ru-RU" dirty="0"/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dirty="0"/>
              <a:t>Microsoft Image </a:t>
            </a:r>
            <a:r>
              <a:rPr lang="ru-RU" dirty="0" err="1"/>
              <a:t>Composite</a:t>
            </a:r>
            <a:r>
              <a:rPr lang="ru-RU" dirty="0"/>
              <a:t> Editor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dirty="0" err="1"/>
              <a:t>Panorama</a:t>
            </a:r>
            <a:r>
              <a:rPr lang="ru-RU" dirty="0"/>
              <a:t> 360: Это приложение позволяет легко делать 360-градусные фотографии, а также делиться ими в социальных сетях или на платформе пользователей.</a:t>
            </a:r>
          </a:p>
          <a:p>
            <a:pPr marL="0" indent="0" algn="just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63228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BED9984-6E67-4D1C-9274-0952E61CFF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b="1" dirty="0"/>
              <a:t>Обработка панорамных фото </a:t>
            </a:r>
          </a:p>
          <a:p>
            <a:pPr marL="0" indent="0" algn="just">
              <a:buNone/>
            </a:pPr>
            <a:r>
              <a:rPr lang="ru-RU" dirty="0"/>
              <a:t>После съемки необходимо обработать панорамные снимки. Существует несколько бесплатных программ для этого: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dirty="0" err="1"/>
              <a:t>Hugin</a:t>
            </a:r>
            <a:r>
              <a:rPr lang="ru-RU" dirty="0"/>
              <a:t>: Это мощная программа для создания панорамных изображений. Она 	позволяет объединять несколько фотографий в одно панорамное изображение, корректировать и настраивать цвета, а также исправлять искажения.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dirty="0" err="1"/>
              <a:t>PTGui</a:t>
            </a:r>
            <a:r>
              <a:rPr lang="ru-RU" dirty="0"/>
              <a:t> (бесплатная версия): предлагает функции для создания панорам, однако 	могут быть ограничены некоторые возможности в бесплатной версии.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95208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4D315D4-24C7-46E7-B4E2-070C55F7C2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1872" y="498764"/>
            <a:ext cx="8595360" cy="568137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b="1" dirty="0"/>
              <a:t>Создание виртуальной экскурсии</a:t>
            </a:r>
          </a:p>
          <a:p>
            <a:pPr marL="0" indent="0" algn="ctr">
              <a:buNone/>
            </a:pPr>
            <a:r>
              <a:rPr lang="ru-RU" dirty="0"/>
              <a:t>Google Tour </a:t>
            </a:r>
            <a:r>
              <a:rPr lang="ru-RU" dirty="0" err="1"/>
              <a:t>Creator</a:t>
            </a:r>
            <a:r>
              <a:rPr lang="ru-RU" dirty="0"/>
              <a:t>: это бесплатный онлайн-сервис от Google, который позволяет загружать панорамные фотографии и создавать интерактивные 360-градусные туры. Прост в использовании и позволяет добавлять различные точки интереса и аннотации.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 err="1"/>
              <a:t>True</a:t>
            </a:r>
            <a:r>
              <a:rPr lang="ru-RU" dirty="0"/>
              <a:t> Virtual </a:t>
            </a:r>
            <a:r>
              <a:rPr lang="ru-RU" dirty="0" err="1"/>
              <a:t>Tours</a:t>
            </a:r>
            <a:r>
              <a:rPr lang="ru-RU" dirty="0"/>
              <a:t> — это платформа, предлагающая услуги по созданию виртуальных туров и 3D-панорам для бизнеса, недвижимости и других секторов. Она позволяет пользователям создавать интерактивные виртуальные экскурсии, которые могут быть использованы для презентации помещений, зданий или объектов.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 err="1"/>
              <a:t>Marzipano</a:t>
            </a:r>
            <a:r>
              <a:rPr lang="ru-RU" dirty="0"/>
              <a:t>: это бесплатная библиотека для создания 360-градусных туров. Она хорошо подходит для разработчиков и тех, кто готов немного погружаться в код. Позволяет создавать высококачественные виртуальные 3D туры.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 err="1"/>
              <a:t>Kuula</a:t>
            </a:r>
            <a:r>
              <a:rPr lang="ru-RU" dirty="0"/>
              <a:t>: это онлайн-платформа, которая позволяет легко загружать панорамные фотографии и создавать интерактивные туры без необходимости в программировании. В бесплатной версии есть определенные ограничения, но она достаточно функциональна для небольших проектов.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05310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A2E2E7F-8F96-4752-8447-DE33DD9FE3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7305" y="1172095"/>
            <a:ext cx="9212164" cy="5282363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/>
              <a:t>Публикация и распространение</a:t>
            </a:r>
          </a:p>
          <a:p>
            <a:pPr marL="0" indent="0" algn="just">
              <a:buNone/>
            </a:pPr>
            <a:r>
              <a:rPr lang="ru-RU" dirty="0"/>
              <a:t>После завершения работы важно опубликовать и распространить виртуальную экскурсию: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dirty="0"/>
              <a:t>Социальные сети:  поделиться ссылкой на экскурсию в социальных сетях для привлечения аудитории.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dirty="0"/>
              <a:t>Сайт музея: добавить виртуальную экскурсию на официальный сайт музея. Это позволит посетителям из различных уголков мира получить доступ к его содержимому.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dirty="0"/>
              <a:t>QR-коды: распечатать QR-коды, которые можно разместить в самом музее, позволяя посетителям быстро получить доступ к туру со своих мобильных устройств.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70894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50287B-70A2-496F-9078-12283230A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073" y="756458"/>
            <a:ext cx="9692640" cy="1325562"/>
          </a:xfrm>
        </p:spPr>
        <p:txBody>
          <a:bodyPr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Заключение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B78D79D-797B-412A-BFFA-AE5F9A60B0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8372" y="2394066"/>
            <a:ext cx="9262041" cy="246888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dirty="0"/>
              <a:t>Виртуальная экскурсия не только углубит знания посетителей о музейных экспонатах, но и сделает визит в музей более увлекательным и познавательным. Интерактивный подход привлечет различные возрастные категории, сделав музейный опыт современным и адаптированным к нуждам современного поколения. В результате, пользователи смогут не просто видеть экспонаты, но и взаимодействовать с ними на новом уровне.</a:t>
            </a:r>
          </a:p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04820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3EA617B-17CB-43C4-A34C-DA1F71821AA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4000"/>
                    </a14:imgEffect>
                    <a14:imgEffect>
                      <a14:colorTemperature colorTemp="4485"/>
                    </a14:imgEffect>
                    <a14:imgEffect>
                      <a14:saturation sat="101000"/>
                    </a14:imgEffect>
                    <a14:imgEffect>
                      <a14:brightnessContrast bright="-32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1"/>
            <a:ext cx="12192000" cy="686235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443CFC-D9D2-467E-B1D1-255496F0A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9680" y="2766219"/>
            <a:ext cx="9692640" cy="1325562"/>
          </a:xfrm>
        </p:spPr>
        <p:txBody>
          <a:bodyPr>
            <a:normAutofit/>
          </a:bodyPr>
          <a:lstStyle/>
          <a:p>
            <a:pPr algn="ctr"/>
            <a:r>
              <a:rPr lang="ru-RU" sz="6000" dirty="0">
                <a:solidFill>
                  <a:schemeClr val="bg1"/>
                </a:solidFill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37097455"/>
      </p:ext>
    </p:extLst>
  </p:cSld>
  <p:clrMapOvr>
    <a:masterClrMapping/>
  </p:clrMapOvr>
</p:sld>
</file>

<file path=ppt/theme/theme1.xml><?xml version="1.0" encoding="utf-8"?>
<a:theme xmlns:a="http://schemas.openxmlformats.org/drawingml/2006/main" name="Вид">
  <a:themeElements>
    <a:clrScheme name="Фиолетовый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Вид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Вид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TM03457515[[fn=Вид]]</Template>
  <TotalTime>101</TotalTime>
  <Words>902</Words>
  <Application>Microsoft Office PowerPoint</Application>
  <PresentationFormat>Широкоэкранный</PresentationFormat>
  <Paragraphs>71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Century Schoolbook</vt:lpstr>
      <vt:lpstr>Wingdings</vt:lpstr>
      <vt:lpstr>Wingdings 2</vt:lpstr>
      <vt:lpstr>Вид</vt:lpstr>
      <vt:lpstr>Виртуальная экскурсия по Музею мамонта</vt:lpstr>
      <vt:lpstr>Презентация PowerPoint</vt:lpstr>
      <vt:lpstr>Презентация PowerPoint</vt:lpstr>
      <vt:lpstr>Презентация PowerPoint</vt:lpstr>
      <vt:lpstr>Отрывок из «портфеля гида» Музея Мамонта</vt:lpstr>
      <vt:lpstr>Создание виртуальной экскурсии 360 градусов</vt:lpstr>
      <vt:lpstr>Презентация PowerPoint</vt:lpstr>
      <vt:lpstr>Презентация PowerPoint</vt:lpstr>
      <vt:lpstr>Съёмка на смартфон Этапы</vt:lpstr>
      <vt:lpstr>Презентация PowerPoint</vt:lpstr>
      <vt:lpstr>Презентация PowerPoint</vt:lpstr>
      <vt:lpstr>Презентация PowerPoint</vt:lpstr>
      <vt:lpstr>Заключение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Виртуальная экскурсия по Музею мамонта</dc:title>
  <dc:creator>Уруйдана</dc:creator>
  <cp:lastModifiedBy>Уруйдана</cp:lastModifiedBy>
  <cp:revision>11</cp:revision>
  <dcterms:created xsi:type="dcterms:W3CDTF">2024-10-14T18:59:14Z</dcterms:created>
  <dcterms:modified xsi:type="dcterms:W3CDTF">2024-10-15T07:24:55Z</dcterms:modified>
</cp:coreProperties>
</file>