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1260B-0DC1-4A92-BBA7-0A0D3052A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FB11A5-F1EB-4C0A-85C6-C55E1EBEC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EC6A5A-A854-460E-A06C-C9A116B2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1EECB2-A17C-4549-A359-6F3576AE2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B1CAB2-589A-49AA-B47E-42FF33B6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60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BBE05-1DA1-437C-8D5B-5D60A730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B4BDFB-CD46-491E-8062-6336267FA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18ADE0-76DD-4AAB-BBD0-8DDEF3E2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A5EB-CAA5-4EFB-9D9A-6BBA78E6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AB477-FB77-4662-8A13-9E96C6EE5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0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38615-E2DA-4318-A751-E0FECBB9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054075-E812-4A71-93C3-08F0AEF6D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679DA4-6454-475A-B587-625255F67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F2550-4768-42EB-B2F6-D8395F90A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5F83D-9B50-4956-A1FD-44CF97510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93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B1077-EDFD-4FDF-8BEC-2DBFDB82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2642D7-EE3E-4A2C-A2C4-9B3692476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D9A6BE-2B55-48A5-817E-2625B817C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068561-A6C0-4677-A4FE-91F32CBC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69769B-B299-4E7E-A711-043A9F90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58E05-F679-4189-86B2-199068948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95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388E2-0B46-49E3-A0D8-615AD93B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99EB95-0CFF-422F-BD47-724734575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13A89E-F90E-421C-ACBD-8135B2C0F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EC092A-BA00-4ED3-87E9-057BDE9D3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E4A272-BDAA-4354-89D3-9EB287700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BB2CBF-2C18-4F25-BC72-5A0A198A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263092D-E704-4418-A67A-F5EF5A9ED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863435-5F21-45A0-A427-86FC7DD5E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DE135-91C6-4249-91E2-EC246D634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759D99-2D94-46CF-905D-42219754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85C349-2965-4FA2-97E8-0E5922F8F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C5990E-EA4B-4F86-9BF2-D0AC5C3E8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0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0BDC76-ED4B-40D4-A98B-19082D76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76EFA78-F2C0-4FF9-83BC-3FAD7B47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7C84BF-3E1A-4234-8181-7A8283C6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4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F978D-EA58-41AE-B14E-BE0CBD5F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527B6A-E1F0-494D-9ECE-4A49C4BDD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A727AB-4B2D-471A-AE82-197921B8B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B22FB1-CB01-4917-AA0C-D2ADD303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5F71C0-A699-4BBC-89C7-5DE7179F2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F4017D-E0FB-499D-AE26-6200CC479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3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C1623-0E52-4972-AC31-9D5ABF88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CB6889-E804-472F-A668-8F5D7B975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53E069-EFC7-4027-A2ED-305CCD4E2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B46A43-9428-476B-A169-CA7F14C5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D069EF-1468-4538-9F29-4A8AC3E0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D1D517-97D0-487B-9E6E-3FC57157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34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CFF7B-4B85-4B88-8B6E-0E08546B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377C41-D812-4CE4-B833-56E3B2A1B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031AF3-C4F7-471F-B613-720734BC9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C6FCDA-253E-4E6C-A76A-8EFEC1E49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B5831F-B494-44AF-BFA2-CDED5712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64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C05B23-F53F-4AE5-816B-AC2CD3540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036022-FED0-4E06-A9AB-C80D8E443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86D875-47CF-4138-B8C9-D8E1DFEA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C421B-6AB5-428D-8455-69FEF2B6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C05E03-EB8D-4A77-870D-FD924BE7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36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04F8E-77CB-48BC-8E63-2D8840DF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1749B1-C7E5-4FFB-98C7-0AA1E7CAB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C52B1C-49DE-4941-B993-2F685FFFB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25187-E9BD-4B30-9928-FCFFEB2BB05E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856BC2-4FFF-49AD-A2DE-7C2971F91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EEB17B-1E57-4018-8BFC-F9AB3E5B4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B15C0-5892-4A65-AB47-5D32BC20E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60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390DF-2B58-45FB-9B9C-6389F553BE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 Semibold" panose="020B0702040204020203" pitchFamily="34" charset="0"/>
              </a:rPr>
              <a:t>OnlyGym</a:t>
            </a:r>
            <a:endParaRPr lang="ru-RU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 Semibold" panose="020B07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CC9944-C91B-4A47-999F-E3AE4941A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06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D4D078-5802-40AD-8EA0-53096B80A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87" y="3027362"/>
            <a:ext cx="2100469" cy="210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4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632AF-BE9D-48FA-9FFE-7982AD4E3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 Semibold" panose="020B0702040204020203" pitchFamily="34" charset="0"/>
              </a:rPr>
              <a:t>Описание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9C436-9FAD-4B57-9542-3446F2F5A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095"/>
            <a:ext cx="10515600" cy="3861146"/>
          </a:xfrm>
        </p:spPr>
        <p:txBody>
          <a:bodyPr/>
          <a:lstStyle/>
          <a:p>
            <a:pPr marL="0" indent="0" algn="just">
              <a:buNone/>
            </a:pPr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Проект "</a:t>
            </a:r>
            <a:r>
              <a:rPr lang="ru-RU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OnlyGym</a:t>
            </a:r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" - это мобильное приложение, для оптимизации и улучшения тренировочного процесса для тренеров и спортсменов.</a:t>
            </a:r>
            <a:endParaRPr lang="ru-RU" dirty="0">
              <a:solidFill>
                <a:schemeClr val="bg1"/>
              </a:solidFill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417F4-45D1-4DBC-87CF-83F114C55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 Semibold" panose="020B0702040204020203" pitchFamily="34" charset="0"/>
              </a:rPr>
              <a:t>Цели и задачи проекта: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B45120-5752-4EE7-8FD6-1EAA60E71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Улучшение тренировочной эффективности: Приложение помогает тренерам создавать индивидуальные тренировочные программы, а спортсменам - следить за своим прогрессом и достигать лучших результатов.</a:t>
            </a:r>
          </a:p>
          <a:p>
            <a:pPr algn="l"/>
            <a:r>
              <a:rPr lang="ru-RU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Обмен знаниями и опытом: Приложение предоставляет платформу для обмена лучшими практиками, тренировочными советами и мотивацией между тренерами и спортсменами.</a:t>
            </a:r>
          </a:p>
          <a:p>
            <a:pPr algn="l"/>
            <a:r>
              <a:rPr lang="ru-RU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Мониторинг и анализ: Приложение позволяет отслеживать и анализировать данные о тренировках, прогрессе и достижениях спортсменов, что помогает оптимизировать тренировочный процесс и принимать информированные решения.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784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DE379-AD38-4197-B951-C8688811A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 Semibold" panose="020B0702040204020203" pitchFamily="34" charset="0"/>
              </a:rPr>
              <a:t>Ожидаемые результаты: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6E033-303F-4B85-AF8C-C5B2BA0B9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Увеличение эффективности тренировок и достижение лучших результатов.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Повышение уровня знаний и опыта тренеров и спортсменов благодаря обмену информацией и советами.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Segoe UI Symbol" panose="020B0502040204020203" pitchFamily="34" charset="0"/>
              </a:rPr>
              <a:t>Улучшение мониторинга и анализа данных для оптимизации тренировочного процесса.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9599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137</Words>
  <Application>Microsoft Office PowerPoint</Application>
  <PresentationFormat>Широкоэкранный</PresentationFormat>
  <Paragraphs>11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Roboto</vt:lpstr>
      <vt:lpstr>Тема Office</vt:lpstr>
      <vt:lpstr>OnlyGym</vt:lpstr>
      <vt:lpstr>Описание проекта</vt:lpstr>
      <vt:lpstr>Цели и задачи проекта:</vt:lpstr>
      <vt:lpstr>Ожидаемые результаты: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OnlyGym</dc:title>
  <dc:creator>Диана Пак</dc:creator>
  <cp:lastModifiedBy>Диана Пак</cp:lastModifiedBy>
  <cp:revision>2</cp:revision>
  <dcterms:created xsi:type="dcterms:W3CDTF">2023-10-19T08:43:39Z</dcterms:created>
  <dcterms:modified xsi:type="dcterms:W3CDTF">2023-10-19T09:01:18Z</dcterms:modified>
</cp:coreProperties>
</file>