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Inter" panose="020B0604020202020204" charset="0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3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574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36351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3KM.STUDWORK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412456"/>
            <a:ext cx="75564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Платформа для поиска практики студентами</a:t>
            </a:r>
            <a:endParaRPr lang="en-US" sz="2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1501" y="7482765"/>
            <a:ext cx="3038899" cy="6382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4736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Почему поиск практики — это вызов?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605088"/>
            <a:ext cx="7556421" cy="2456617"/>
          </a:xfrm>
          <a:prstGeom prst="roundRect">
            <a:avLst>
              <a:gd name="adj" fmla="val 5956"/>
            </a:avLst>
          </a:prstGeom>
          <a:solidFill>
            <a:srgbClr val="E5F9F2"/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49710" y="2605088"/>
            <a:ext cx="121920" cy="2456617"/>
          </a:xfrm>
          <a:prstGeom prst="roundRect">
            <a:avLst>
              <a:gd name="adj" fmla="val 78139"/>
            </a:avLst>
          </a:prstGeom>
          <a:solidFill>
            <a:srgbClr val="006747"/>
          </a:solidFill>
          <a:ln/>
        </p:spPr>
      </p:sp>
      <p:sp>
        <p:nvSpPr>
          <p:cNvPr id="6" name="Text 3"/>
          <p:cNvSpPr/>
          <p:nvPr/>
        </p:nvSpPr>
        <p:spPr>
          <a:xfrm>
            <a:off x="6628924" y="28623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Трудности поиска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628924" y="3352800"/>
            <a:ext cx="695039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65% студентов сталкиваются с трудностями при поиске качественной практики. Ограниченный доступ к работодателям и отсутствие прозрачной информации затрудняют процесс.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80190" y="5288518"/>
            <a:ext cx="7556421" cy="2093714"/>
          </a:xfrm>
          <a:prstGeom prst="roundRect">
            <a:avLst>
              <a:gd name="adj" fmla="val 6988"/>
            </a:avLst>
          </a:prstGeom>
          <a:solidFill>
            <a:srgbClr val="E5F9F2"/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49710" y="5288518"/>
            <a:ext cx="121920" cy="2093714"/>
          </a:xfrm>
          <a:prstGeom prst="roundRect">
            <a:avLst>
              <a:gd name="adj" fmla="val 78139"/>
            </a:avLst>
          </a:prstGeom>
          <a:solidFill>
            <a:srgbClr val="006747"/>
          </a:solidFill>
          <a:ln/>
        </p:spPr>
      </p:sp>
      <p:sp>
        <p:nvSpPr>
          <p:cNvPr id="10" name="Text 7"/>
          <p:cNvSpPr/>
          <p:nvPr/>
        </p:nvSpPr>
        <p:spPr>
          <a:xfrm>
            <a:off x="6628924" y="55458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Потеря времени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628924" y="6036231"/>
            <a:ext cx="695039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Риски потери времени и ресурсов на неэффективные поиски. Студенты не знают, куда обращаться и как правильно подойти к выбору практики.</a:t>
            </a:r>
            <a:endParaRPr lang="en-US" sz="175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1501" y="7491681"/>
            <a:ext cx="3038899" cy="6382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954" y="957024"/>
            <a:ext cx="7577257" cy="694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Решение: </a:t>
            </a:r>
            <a:r>
              <a:rPr lang="en-US" sz="4350" b="1" dirty="0">
                <a:solidFill>
                  <a:srgbClr val="43895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3KM.STUDWORK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777954" y="1985129"/>
            <a:ext cx="3682841" cy="3413284"/>
          </a:xfrm>
          <a:prstGeom prst="roundRect">
            <a:avLst>
              <a:gd name="adj" fmla="val 273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07864" y="2215039"/>
            <a:ext cx="3223022" cy="1041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Мост между студентами и компаниями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007864" y="3390305"/>
            <a:ext cx="3223022" cy="1778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Уникальная платформа объединяет студентов, учебные заведения и работодателей в единую экосистему возможностей.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3085" y="1985129"/>
            <a:ext cx="3682960" cy="3413284"/>
          </a:xfrm>
          <a:prstGeom prst="roundRect">
            <a:avLst>
              <a:gd name="adj" fmla="val 273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2995" y="2215039"/>
            <a:ext cx="3223141" cy="694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Интуитивный интерфейс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4912995" y="3042999"/>
            <a:ext cx="3223141" cy="1778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Быстрый поиск и подача заявок. Современный дизайн делает процесс простым и удобным для всех пользователей.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77954" y="5620703"/>
            <a:ext cx="7588091" cy="1651754"/>
          </a:xfrm>
          <a:prstGeom prst="roundRect">
            <a:avLst>
              <a:gd name="adj" fmla="val 5653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07864" y="5850612"/>
            <a:ext cx="2778681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Умный подбор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1007864" y="6331268"/>
            <a:ext cx="7128272" cy="711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Автоматизированный подбор практик по профилю, навыкам и интересам студента. Персональный подход к каждому.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973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Как это работает?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232303"/>
            <a:ext cx="6407944" cy="1143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0604" y="31395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Регистрация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020604" y="3629978"/>
            <a:ext cx="5954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Заполните профиль с навыками, опытом и пожеланиями по практике.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548" y="1892141"/>
            <a:ext cx="6408063" cy="1143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655362" y="27993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Подбор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655362" y="3289816"/>
            <a:ext cx="59544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Получайте актуальные вакансии от проверенных компаний, соответствующие вашему профилю.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5149572"/>
            <a:ext cx="6407944" cy="11430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20604" y="60568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Общение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20604" y="6547247"/>
            <a:ext cx="5954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Прямое взаимодействие с работодателями, вопросы и обратная связь в реальном времени.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548" y="4809411"/>
            <a:ext cx="6408063" cy="11430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655362" y="57166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Поддержка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7655362" y="6207085"/>
            <a:ext cx="59544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Сопровождение на всех этапах: от подачи заявки до завершения практики и получения рекомендаций.</a:t>
            </a:r>
            <a:endParaRPr lang="en-US" sz="175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1501" y="7591336"/>
            <a:ext cx="3038899" cy="6382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406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Для студентов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2163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Доступность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79751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Бесплатный полный доступ к базе актуальных практик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660261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Нет скрытых платежей и комиссий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99521" y="5216366"/>
            <a:ext cx="294763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Персональный опыт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599521" y="579751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Умные рекомендации практик по интересам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599521" y="623970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Уведомления о новых подходящих возможностях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599521" y="668190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Онлайн-консультации и помощь с документами</a:t>
            </a:r>
            <a:endParaRPr lang="en-US" sz="175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1501" y="7512261"/>
            <a:ext cx="3038899" cy="6382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406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Для работодателей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216366"/>
            <a:ext cx="31212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Качество кандидатов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79751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Доступ к мотивированным студентам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623970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Подготовленные и проверенные кандидаты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668190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Удобный инструмент для отбора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599521" y="52163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Развитие бизнеса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599521" y="579751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Простое размещение вакансий практики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599521" y="623970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Формирование кадрового резерва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7599521" y="668190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Развитие бренда работодателя среди студентов</a:t>
            </a:r>
            <a:endParaRPr lang="en-US" sz="175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1501" y="7591336"/>
            <a:ext cx="3038899" cy="6382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3974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Планы развития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188868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2243733"/>
            <a:ext cx="3664744" cy="3048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6" name="Text 3"/>
          <p:cNvSpPr/>
          <p:nvPr/>
        </p:nvSpPr>
        <p:spPr>
          <a:xfrm>
            <a:off x="793790" y="2418040"/>
            <a:ext cx="366474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Интеграция с университетами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3262789"/>
            <a:ext cx="3664744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Подключение к университетским системам и карьерным центрам для более глубокой интеграции в учебный процесс.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4685348" y="188868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4685348" y="2243733"/>
            <a:ext cx="3664863" cy="3048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0" name="Text 7"/>
          <p:cNvSpPr/>
          <p:nvPr/>
        </p:nvSpPr>
        <p:spPr>
          <a:xfrm>
            <a:off x="4685348" y="2418040"/>
            <a:ext cx="350853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Мобильное приложение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4685348" y="2908459"/>
            <a:ext cx="366486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Запуск удобного мобильного приложения для поиска практики в любое время и любом месте.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793790" y="5474137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93790" y="5829181"/>
            <a:ext cx="7556421" cy="3048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4" name="Text 11"/>
          <p:cNvSpPr/>
          <p:nvPr/>
        </p:nvSpPr>
        <p:spPr>
          <a:xfrm>
            <a:off x="793790" y="60034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Расширение сети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93790" y="649390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Увеличение количества компаний-партнеров и внедрение продвинутой аналитики для лучшего подбора.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1224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9381" y="3650456"/>
            <a:ext cx="10849094" cy="13561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50"/>
              </a:lnSpc>
              <a:buNone/>
            </a:pPr>
            <a:r>
              <a:rPr lang="en-US" sz="8500" b="1" dirty="0">
                <a:solidFill>
                  <a:srgbClr val="00674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Начни </a:t>
            </a:r>
            <a:r>
              <a:rPr lang="en-US" sz="8500" b="1" dirty="0">
                <a:solidFill>
                  <a:srgbClr val="43895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сегодня</a:t>
            </a:r>
            <a:endParaRPr lang="en-US" sz="8500" dirty="0"/>
          </a:p>
        </p:txBody>
      </p:sp>
      <p:sp>
        <p:nvSpPr>
          <p:cNvPr id="4" name="Shape 1"/>
          <p:cNvSpPr/>
          <p:nvPr/>
        </p:nvSpPr>
        <p:spPr>
          <a:xfrm>
            <a:off x="759381" y="5331976"/>
            <a:ext cx="4225885" cy="1959412"/>
          </a:xfrm>
          <a:prstGeom prst="roundRect">
            <a:avLst>
              <a:gd name="adj" fmla="val 4651"/>
            </a:avLst>
          </a:prstGeom>
          <a:solidFill>
            <a:srgbClr val="438951"/>
          </a:solidFill>
          <a:ln w="7620">
            <a:solidFill>
              <a:srgbClr val="5CA26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83933" y="5556528"/>
            <a:ext cx="3081099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Первый шаг в карьере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983933" y="6025634"/>
            <a:ext cx="3776782" cy="1041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Помогаем студентам сделать первый шаг в профессиональной карьере через реальный опыт.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202198" y="5331976"/>
            <a:ext cx="4225885" cy="1959412"/>
          </a:xfrm>
          <a:prstGeom prst="roundRect">
            <a:avLst>
              <a:gd name="adj" fmla="val 4651"/>
            </a:avLst>
          </a:prstGeom>
          <a:solidFill>
            <a:srgbClr val="438951"/>
          </a:solidFill>
          <a:ln w="7620">
            <a:solidFill>
              <a:srgbClr val="5CA26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26750" y="5556528"/>
            <a:ext cx="3720346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Объединяем возможности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426750" y="6025634"/>
            <a:ext cx="3776782" cy="1041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Связываем образование и бизнес для создания реальных профессиональных возможностей.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9645015" y="5331976"/>
            <a:ext cx="4225885" cy="1959412"/>
          </a:xfrm>
          <a:prstGeom prst="roundRect">
            <a:avLst>
              <a:gd name="adj" fmla="val 4651"/>
            </a:avLst>
          </a:prstGeom>
          <a:solidFill>
            <a:srgbClr val="438951"/>
          </a:solidFill>
          <a:ln w="7620">
            <a:solidFill>
              <a:srgbClr val="5CA26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69567" y="5556528"/>
            <a:ext cx="2712244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Твой путь к успеху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9869567" y="6025634"/>
            <a:ext cx="3776782" cy="1041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Присоединяйся к 3KM.STUDWORK и начни строить свое будущее уже прямо сейчас!</a:t>
            </a:r>
            <a:endParaRPr lang="en-US" sz="17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1501" y="7515940"/>
            <a:ext cx="3038899" cy="6382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347</Words>
  <Application>Microsoft Office PowerPoint</Application>
  <PresentationFormat>Произвольный</PresentationFormat>
  <Paragraphs>65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Inter Light</vt:lpstr>
      <vt:lpstr>Arial</vt:lpstr>
      <vt:lpstr>Inter Bold</vt:lpstr>
      <vt:lpstr>Calibri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Максим</dc:creator>
  <cp:lastModifiedBy>Максим</cp:lastModifiedBy>
  <cp:revision>3</cp:revision>
  <dcterms:created xsi:type="dcterms:W3CDTF">2025-10-24T17:55:41Z</dcterms:created>
  <dcterms:modified xsi:type="dcterms:W3CDTF">2025-10-24T17:59:06Z</dcterms:modified>
</cp:coreProperties>
</file>