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64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6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й Лихачев" initials="АЛ" lastIdx="1" clrIdx="0">
    <p:extLst>
      <p:ext uri="{19B8F6BF-5375-455C-9EA6-DF929625EA0E}">
        <p15:presenceInfo xmlns:p15="http://schemas.microsoft.com/office/powerpoint/2012/main" userId="d2b070d67aba439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1897" autoAdjust="0"/>
  </p:normalViewPr>
  <p:slideViewPr>
    <p:cSldViewPr snapToGrid="0">
      <p:cViewPr varScale="1">
        <p:scale>
          <a:sx n="96" d="100"/>
          <a:sy n="96" d="100"/>
        </p:scale>
        <p:origin x="63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ндрей Лихачев" userId="d2b070d67aba439f" providerId="LiveId" clId="{313D4FA3-F958-4D8E-B30B-8123546C8568}"/>
    <pc:docChg chg="undo custSel addSld delSld modSld">
      <pc:chgData name="Андрей Лихачев" userId="d2b070d67aba439f" providerId="LiveId" clId="{313D4FA3-F958-4D8E-B30B-8123546C8568}" dt="2021-12-11T13:11:22.255" v="1056" actId="2696"/>
      <pc:docMkLst>
        <pc:docMk/>
      </pc:docMkLst>
      <pc:sldChg chg="del">
        <pc:chgData name="Андрей Лихачев" userId="d2b070d67aba439f" providerId="LiveId" clId="{313D4FA3-F958-4D8E-B30B-8123546C8568}" dt="2021-12-07T15:05:12.091" v="0" actId="2696"/>
        <pc:sldMkLst>
          <pc:docMk/>
          <pc:sldMk cId="0" sldId="256"/>
        </pc:sldMkLst>
      </pc:sldChg>
      <pc:sldChg chg="addSp delSp modSp mod addCm">
        <pc:chgData name="Андрей Лихачев" userId="d2b070d67aba439f" providerId="LiveId" clId="{313D4FA3-F958-4D8E-B30B-8123546C8568}" dt="2021-12-11T13:09:48.124" v="1055" actId="1589"/>
        <pc:sldMkLst>
          <pc:docMk/>
          <pc:sldMk cId="0" sldId="257"/>
        </pc:sldMkLst>
        <pc:spChg chg="add del mod">
          <ac:chgData name="Андрей Лихачев" userId="d2b070d67aba439f" providerId="LiveId" clId="{313D4FA3-F958-4D8E-B30B-8123546C8568}" dt="2021-12-07T15:26:30.641" v="29" actId="21"/>
          <ac:spMkLst>
            <pc:docMk/>
            <pc:sldMk cId="0" sldId="257"/>
            <ac:spMk id="4" creationId="{EB0ACC20-6D4D-423A-8CB1-A4B35AECC519}"/>
          </ac:spMkLst>
        </pc:spChg>
        <pc:spChg chg="add del mod">
          <ac:chgData name="Андрей Лихачев" userId="d2b070d67aba439f" providerId="LiveId" clId="{313D4FA3-F958-4D8E-B30B-8123546C8568}" dt="2021-12-07T15:35:13.653" v="35"/>
          <ac:spMkLst>
            <pc:docMk/>
            <pc:sldMk cId="0" sldId="257"/>
            <ac:spMk id="5" creationId="{1C87A54F-B903-4CA5-A942-41DC9F0E7A3B}"/>
          </ac:spMkLst>
        </pc:spChg>
        <pc:spChg chg="add del mod">
          <ac:chgData name="Андрей Лихачев" userId="d2b070d67aba439f" providerId="LiveId" clId="{313D4FA3-F958-4D8E-B30B-8123546C8568}" dt="2021-12-07T19:08:52.420" v="228"/>
          <ac:spMkLst>
            <pc:docMk/>
            <pc:sldMk cId="0" sldId="257"/>
            <ac:spMk id="9" creationId="{8BDFF8B3-8F7A-48C0-B5C8-53957F9B9891}"/>
          </ac:spMkLst>
        </pc:spChg>
        <pc:spChg chg="add mod">
          <ac:chgData name="Андрей Лихачев" userId="d2b070d67aba439f" providerId="LiveId" clId="{313D4FA3-F958-4D8E-B30B-8123546C8568}" dt="2021-12-07T19:42:23.023" v="449" actId="1076"/>
          <ac:spMkLst>
            <pc:docMk/>
            <pc:sldMk cId="0" sldId="257"/>
            <ac:spMk id="10" creationId="{AFE65139-0993-483E-BE45-11C1366A5981}"/>
          </ac:spMkLst>
        </pc:spChg>
        <pc:spChg chg="mod">
          <ac:chgData name="Андрей Лихачев" userId="d2b070d67aba439f" providerId="LiveId" clId="{313D4FA3-F958-4D8E-B30B-8123546C8568}" dt="2021-12-08T11:19:11.242" v="846" actId="1076"/>
          <ac:spMkLst>
            <pc:docMk/>
            <pc:sldMk cId="0" sldId="257"/>
            <ac:spMk id="61" creationId="{00000000-0000-0000-0000-000000000000}"/>
          </ac:spMkLst>
        </pc:spChg>
        <pc:spChg chg="del mod">
          <ac:chgData name="Андрей Лихачев" userId="d2b070d67aba439f" providerId="LiveId" clId="{313D4FA3-F958-4D8E-B30B-8123546C8568}" dt="2021-12-07T15:26:27.079" v="28" actId="21"/>
          <ac:spMkLst>
            <pc:docMk/>
            <pc:sldMk cId="0" sldId="257"/>
            <ac:spMk id="62" creationId="{00000000-0000-0000-0000-000000000000}"/>
          </ac:spMkLst>
        </pc:spChg>
        <pc:picChg chg="add del mod modCrop">
          <ac:chgData name="Андрей Лихачев" userId="d2b070d67aba439f" providerId="LiveId" clId="{313D4FA3-F958-4D8E-B30B-8123546C8568}" dt="2021-12-07T19:39:41.341" v="413" actId="21"/>
          <ac:picMkLst>
            <pc:docMk/>
            <pc:sldMk cId="0" sldId="257"/>
            <ac:picMk id="7" creationId="{9930EAE0-3959-4B49-BE2F-CB1EC128BECF}"/>
          </ac:picMkLst>
        </pc:picChg>
        <pc:picChg chg="add del mod modCrop">
          <ac:chgData name="Андрей Лихачев" userId="d2b070d67aba439f" providerId="LiveId" clId="{313D4FA3-F958-4D8E-B30B-8123546C8568}" dt="2021-12-07T19:39:38.456" v="411" actId="21"/>
          <ac:picMkLst>
            <pc:docMk/>
            <pc:sldMk cId="0" sldId="257"/>
            <ac:picMk id="8" creationId="{399CA1BA-B530-4A6A-B571-2C10EABBBF94}"/>
          </ac:picMkLst>
        </pc:picChg>
        <pc:picChg chg="add del mod modCrop">
          <ac:chgData name="Андрей Лихачев" userId="d2b070d67aba439f" providerId="LiveId" clId="{313D4FA3-F958-4D8E-B30B-8123546C8568}" dt="2021-12-07T19:40:10.781" v="424" actId="21"/>
          <ac:picMkLst>
            <pc:docMk/>
            <pc:sldMk cId="0" sldId="257"/>
            <ac:picMk id="11" creationId="{F630873A-48FA-4638-80D4-3E2C0C6F2721}"/>
          </ac:picMkLst>
        </pc:picChg>
        <pc:picChg chg="add mod modCrop">
          <ac:chgData name="Андрей Лихачев" userId="d2b070d67aba439f" providerId="LiveId" clId="{313D4FA3-F958-4D8E-B30B-8123546C8568}" dt="2021-12-07T19:40:42.814" v="435" actId="1076"/>
          <ac:picMkLst>
            <pc:docMk/>
            <pc:sldMk cId="0" sldId="257"/>
            <ac:picMk id="12" creationId="{6CCB88E8-FDA8-49A1-B4E7-D7943F766CD5}"/>
          </ac:picMkLst>
        </pc:picChg>
        <pc:picChg chg="add mod modCrop">
          <ac:chgData name="Андрей Лихачев" userId="d2b070d67aba439f" providerId="LiveId" clId="{313D4FA3-F958-4D8E-B30B-8123546C8568}" dt="2021-12-07T19:40:39.865" v="434" actId="1076"/>
          <ac:picMkLst>
            <pc:docMk/>
            <pc:sldMk cId="0" sldId="257"/>
            <ac:picMk id="13" creationId="{1657F551-419F-4C77-8F7A-B83BC26F824E}"/>
          </ac:picMkLst>
        </pc:picChg>
      </pc:sldChg>
      <pc:sldChg chg="addSp delSp modSp mod modNotes">
        <pc:chgData name="Андрей Лихачев" userId="d2b070d67aba439f" providerId="LiveId" clId="{313D4FA3-F958-4D8E-B30B-8123546C8568}" dt="2021-12-08T11:19:00.276" v="843" actId="2711"/>
        <pc:sldMkLst>
          <pc:docMk/>
          <pc:sldMk cId="0" sldId="258"/>
        </pc:sldMkLst>
        <pc:spChg chg="add mod">
          <ac:chgData name="Андрей Лихачев" userId="d2b070d67aba439f" providerId="LiveId" clId="{313D4FA3-F958-4D8E-B30B-8123546C8568}" dt="2021-12-08T11:19:00.276" v="843" actId="2711"/>
          <ac:spMkLst>
            <pc:docMk/>
            <pc:sldMk cId="0" sldId="258"/>
            <ac:spMk id="3" creationId="{5A121675-84BB-42CF-9F62-9361623FB670}"/>
          </ac:spMkLst>
        </pc:spChg>
        <pc:spChg chg="add del mod">
          <ac:chgData name="Андрей Лихачев" userId="d2b070d67aba439f" providerId="LiveId" clId="{313D4FA3-F958-4D8E-B30B-8123546C8568}" dt="2021-12-07T15:07:40.508" v="9" actId="21"/>
          <ac:spMkLst>
            <pc:docMk/>
            <pc:sldMk cId="0" sldId="258"/>
            <ac:spMk id="4" creationId="{6B6BC2CE-066E-4FA4-8E0C-308CDD1F7EEE}"/>
          </ac:spMkLst>
        </pc:spChg>
        <pc:spChg chg="add del mod">
          <ac:chgData name="Андрей Лихачев" userId="d2b070d67aba439f" providerId="LiveId" clId="{313D4FA3-F958-4D8E-B30B-8123546C8568}" dt="2021-12-07T15:14:40.594" v="17" actId="21"/>
          <ac:spMkLst>
            <pc:docMk/>
            <pc:sldMk cId="0" sldId="258"/>
            <ac:spMk id="6" creationId="{CD057318-FFF0-4D02-ABD9-F7D3FC2A5152}"/>
          </ac:spMkLst>
        </pc:spChg>
        <pc:spChg chg="add mod">
          <ac:chgData name="Андрей Лихачев" userId="d2b070d67aba439f" providerId="LiveId" clId="{313D4FA3-F958-4D8E-B30B-8123546C8568}" dt="2021-12-07T15:15:02.268" v="22" actId="20577"/>
          <ac:spMkLst>
            <pc:docMk/>
            <pc:sldMk cId="0" sldId="258"/>
            <ac:spMk id="7" creationId="{8E56D917-0A44-440C-AFE5-933BD3644928}"/>
          </ac:spMkLst>
        </pc:spChg>
        <pc:spChg chg="del mod">
          <ac:chgData name="Андрей Лихачев" userId="d2b070d67aba439f" providerId="LiveId" clId="{313D4FA3-F958-4D8E-B30B-8123546C8568}" dt="2021-12-07T15:07:27.173" v="7" actId="21"/>
          <ac:spMkLst>
            <pc:docMk/>
            <pc:sldMk cId="0" sldId="258"/>
            <ac:spMk id="67" creationId="{00000000-0000-0000-0000-000000000000}"/>
          </ac:spMkLst>
        </pc:spChg>
        <pc:spChg chg="del mod">
          <ac:chgData name="Андрей Лихачев" userId="d2b070d67aba439f" providerId="LiveId" clId="{313D4FA3-F958-4D8E-B30B-8123546C8568}" dt="2021-12-07T15:07:58.221" v="12" actId="21"/>
          <ac:spMkLst>
            <pc:docMk/>
            <pc:sldMk cId="0" sldId="258"/>
            <ac:spMk id="68" creationId="{00000000-0000-0000-0000-000000000000}"/>
          </ac:spMkLst>
        </pc:spChg>
        <pc:picChg chg="add mod">
          <ac:chgData name="Андрей Лихачев" userId="d2b070d67aba439f" providerId="LiveId" clId="{313D4FA3-F958-4D8E-B30B-8123546C8568}" dt="2021-12-07T15:14:47.101" v="19" actId="1076"/>
          <ac:picMkLst>
            <pc:docMk/>
            <pc:sldMk cId="0" sldId="258"/>
            <ac:picMk id="10" creationId="{4BDAD1FD-3D70-43A5-8B66-C5B37208A7E8}"/>
          </ac:picMkLst>
        </pc:picChg>
      </pc:sldChg>
      <pc:sldChg chg="addSp delSp modSp mod">
        <pc:chgData name="Андрей Лихачев" userId="d2b070d67aba439f" providerId="LiveId" clId="{313D4FA3-F958-4D8E-B30B-8123546C8568}" dt="2021-12-08T11:18:53.975" v="842" actId="2711"/>
        <pc:sldMkLst>
          <pc:docMk/>
          <pc:sldMk cId="0" sldId="259"/>
        </pc:sldMkLst>
        <pc:spChg chg="add mod">
          <ac:chgData name="Андрей Лихачев" userId="d2b070d67aba439f" providerId="LiveId" clId="{313D4FA3-F958-4D8E-B30B-8123546C8568}" dt="2021-12-07T19:28:52.877" v="379" actId="1076"/>
          <ac:spMkLst>
            <pc:docMk/>
            <pc:sldMk cId="0" sldId="259"/>
            <ac:spMk id="3" creationId="{0C28918B-1FB3-44C7-9C1E-E872AD391730}"/>
          </ac:spMkLst>
        </pc:spChg>
        <pc:spChg chg="mod">
          <ac:chgData name="Андрей Лихачев" userId="d2b070d67aba439f" providerId="LiveId" clId="{313D4FA3-F958-4D8E-B30B-8123546C8568}" dt="2021-12-08T11:18:53.975" v="842" actId="2711"/>
          <ac:spMkLst>
            <pc:docMk/>
            <pc:sldMk cId="0" sldId="259"/>
            <ac:spMk id="9" creationId="{E6E67CF9-B079-4A3C-B284-94FD9BE2A195}"/>
          </ac:spMkLst>
        </pc:spChg>
        <pc:spChg chg="del mod">
          <ac:chgData name="Андрей Лихачев" userId="d2b070d67aba439f" providerId="LiveId" clId="{313D4FA3-F958-4D8E-B30B-8123546C8568}" dt="2021-12-07T19:26:31.877" v="367" actId="21"/>
          <ac:spMkLst>
            <pc:docMk/>
            <pc:sldMk cId="0" sldId="259"/>
            <ac:spMk id="73" creationId="{00000000-0000-0000-0000-000000000000}"/>
          </ac:spMkLst>
        </pc:spChg>
        <pc:picChg chg="add mod">
          <ac:chgData name="Андрей Лихачев" userId="d2b070d67aba439f" providerId="LiveId" clId="{313D4FA3-F958-4D8E-B30B-8123546C8568}" dt="2021-12-07T19:28:54.045" v="380" actId="1076"/>
          <ac:picMkLst>
            <pc:docMk/>
            <pc:sldMk cId="0" sldId="259"/>
            <ac:picMk id="2" creationId="{24F4B959-3760-4C60-88CC-8B9E2EE2802C}"/>
          </ac:picMkLst>
        </pc:picChg>
      </pc:sldChg>
      <pc:sldChg chg="addSp delSp modSp mod">
        <pc:chgData name="Андрей Лихачев" userId="d2b070d67aba439f" providerId="LiveId" clId="{313D4FA3-F958-4D8E-B30B-8123546C8568}" dt="2021-12-08T11:18:34.637" v="841" actId="1076"/>
        <pc:sldMkLst>
          <pc:docMk/>
          <pc:sldMk cId="0" sldId="260"/>
        </pc:sldMkLst>
        <pc:spChg chg="del mod">
          <ac:chgData name="Андрей Лихачев" userId="d2b070d67aba439f" providerId="LiveId" clId="{313D4FA3-F958-4D8E-B30B-8123546C8568}" dt="2021-12-08T08:58:13.192" v="465" actId="21"/>
          <ac:spMkLst>
            <pc:docMk/>
            <pc:sldMk cId="0" sldId="260"/>
            <ac:spMk id="78" creationId="{00000000-0000-0000-0000-000000000000}"/>
          </ac:spMkLst>
        </pc:spChg>
        <pc:spChg chg="del">
          <ac:chgData name="Андрей Лихачев" userId="d2b070d67aba439f" providerId="LiveId" clId="{313D4FA3-F958-4D8E-B30B-8123546C8568}" dt="2021-12-07T19:28:59.082" v="381" actId="21"/>
          <ac:spMkLst>
            <pc:docMk/>
            <pc:sldMk cId="0" sldId="260"/>
            <ac:spMk id="79" creationId="{00000000-0000-0000-0000-000000000000}"/>
          </ac:spMkLst>
        </pc:spChg>
        <pc:picChg chg="add del">
          <ac:chgData name="Андрей Лихачев" userId="d2b070d67aba439f" providerId="LiveId" clId="{313D4FA3-F958-4D8E-B30B-8123546C8568}" dt="2021-12-08T08:57:40.880" v="459" actId="21"/>
          <ac:picMkLst>
            <pc:docMk/>
            <pc:sldMk cId="0" sldId="260"/>
            <ac:picMk id="2" creationId="{5237952D-41F7-4EB8-855B-88344A67A7E0}"/>
          </ac:picMkLst>
        </pc:picChg>
        <pc:picChg chg="add del mod">
          <ac:chgData name="Андрей Лихачев" userId="d2b070d67aba439f" providerId="LiveId" clId="{313D4FA3-F958-4D8E-B30B-8123546C8568}" dt="2021-12-07T19:29:30.082" v="384" actId="21"/>
          <ac:picMkLst>
            <pc:docMk/>
            <pc:sldMk cId="0" sldId="260"/>
            <ac:picMk id="2" creationId="{5BEE4B92-C5D6-4926-AC4B-85356D6031F6}"/>
          </ac:picMkLst>
        </pc:picChg>
        <pc:picChg chg="add del mod">
          <ac:chgData name="Андрей Лихачев" userId="d2b070d67aba439f" providerId="LiveId" clId="{313D4FA3-F958-4D8E-B30B-8123546C8568}" dt="2021-12-08T08:54:22.156" v="457" actId="21"/>
          <ac:picMkLst>
            <pc:docMk/>
            <pc:sldMk cId="0" sldId="260"/>
            <ac:picMk id="3" creationId="{5BD79E3C-5235-4AF6-831B-1253F80D5619}"/>
          </ac:picMkLst>
        </pc:picChg>
        <pc:picChg chg="add del mod">
          <ac:chgData name="Андрей Лихачев" userId="d2b070d67aba439f" providerId="LiveId" clId="{313D4FA3-F958-4D8E-B30B-8123546C8568}" dt="2021-12-08T08:54:19.950" v="456" actId="21"/>
          <ac:picMkLst>
            <pc:docMk/>
            <pc:sldMk cId="0" sldId="260"/>
            <ac:picMk id="4" creationId="{DD4D3FD5-0555-4B47-9E06-51A246FFB405}"/>
          </ac:picMkLst>
        </pc:picChg>
        <pc:picChg chg="add del mod">
          <ac:chgData name="Андрей Лихачев" userId="d2b070d67aba439f" providerId="LiveId" clId="{313D4FA3-F958-4D8E-B30B-8123546C8568}" dt="2021-12-08T09:14:19.327" v="469" actId="21"/>
          <ac:picMkLst>
            <pc:docMk/>
            <pc:sldMk cId="0" sldId="260"/>
            <ac:picMk id="5" creationId="{D9D27537-E889-44A4-99EA-AC84111212D7}"/>
          </ac:picMkLst>
        </pc:picChg>
        <pc:picChg chg="add del mod">
          <ac:chgData name="Андрей Лихачев" userId="d2b070d67aba439f" providerId="LiveId" clId="{313D4FA3-F958-4D8E-B30B-8123546C8568}" dt="2021-12-08T09:16:16.569" v="472" actId="21"/>
          <ac:picMkLst>
            <pc:docMk/>
            <pc:sldMk cId="0" sldId="260"/>
            <ac:picMk id="6" creationId="{60D5E0E3-669D-4995-8C9C-8B99DEEE5952}"/>
          </ac:picMkLst>
        </pc:picChg>
        <pc:picChg chg="add mod">
          <ac:chgData name="Андрей Лихачев" userId="d2b070d67aba439f" providerId="LiveId" clId="{313D4FA3-F958-4D8E-B30B-8123546C8568}" dt="2021-12-08T09:24:48.626" v="533" actId="1076"/>
          <ac:picMkLst>
            <pc:docMk/>
            <pc:sldMk cId="0" sldId="260"/>
            <ac:picMk id="7" creationId="{A68ADB69-2601-41ED-8C81-E2D58C3A28C5}"/>
          </ac:picMkLst>
        </pc:picChg>
        <pc:picChg chg="add del mod">
          <ac:chgData name="Андрей Лихачев" userId="d2b070d67aba439f" providerId="LiveId" clId="{313D4FA3-F958-4D8E-B30B-8123546C8568}" dt="2021-12-08T09:21:11.229" v="481" actId="21"/>
          <ac:picMkLst>
            <pc:docMk/>
            <pc:sldMk cId="0" sldId="260"/>
            <ac:picMk id="8" creationId="{9018400E-464F-403B-9B6F-A98D891FEE48}"/>
          </ac:picMkLst>
        </pc:picChg>
        <pc:picChg chg="add del mod modCrop">
          <ac:chgData name="Андрей Лихачев" userId="d2b070d67aba439f" providerId="LiveId" clId="{313D4FA3-F958-4D8E-B30B-8123546C8568}" dt="2021-12-08T09:23:07.434" v="487" actId="21"/>
          <ac:picMkLst>
            <pc:docMk/>
            <pc:sldMk cId="0" sldId="260"/>
            <ac:picMk id="10" creationId="{EA1F2B38-173C-42F8-A277-0BD501EB632B}"/>
          </ac:picMkLst>
        </pc:picChg>
        <pc:picChg chg="add del mod">
          <ac:chgData name="Андрей Лихачев" userId="d2b070d67aba439f" providerId="LiveId" clId="{313D4FA3-F958-4D8E-B30B-8123546C8568}" dt="2021-12-08T09:23:39.121" v="494" actId="21"/>
          <ac:picMkLst>
            <pc:docMk/>
            <pc:sldMk cId="0" sldId="260"/>
            <ac:picMk id="11" creationId="{2121F6B6-1793-4A09-99D9-09806220C375}"/>
          </ac:picMkLst>
        </pc:picChg>
        <pc:picChg chg="add mod">
          <ac:chgData name="Андрей Лихачев" userId="d2b070d67aba439f" providerId="LiveId" clId="{313D4FA3-F958-4D8E-B30B-8123546C8568}" dt="2021-12-08T11:18:34.637" v="841" actId="1076"/>
          <ac:picMkLst>
            <pc:docMk/>
            <pc:sldMk cId="0" sldId="260"/>
            <ac:picMk id="12" creationId="{F08D7520-1B47-4FDF-A7DA-07265D252427}"/>
          </ac:picMkLst>
        </pc:picChg>
      </pc:sldChg>
      <pc:sldChg chg="addSp delSp modSp mod">
        <pc:chgData name="Андрей Лихачев" userId="d2b070d67aba439f" providerId="LiveId" clId="{313D4FA3-F958-4D8E-B30B-8123546C8568}" dt="2021-12-08T11:12:40.848" v="838" actId="1076"/>
        <pc:sldMkLst>
          <pc:docMk/>
          <pc:sldMk cId="0" sldId="261"/>
        </pc:sldMkLst>
        <pc:spChg chg="add mod">
          <ac:chgData name="Андрей Лихачев" userId="d2b070d67aba439f" providerId="LiveId" clId="{313D4FA3-F958-4D8E-B30B-8123546C8568}" dt="2021-12-07T19:49:18.728" v="454" actId="1076"/>
          <ac:spMkLst>
            <pc:docMk/>
            <pc:sldMk cId="0" sldId="261"/>
            <ac:spMk id="3" creationId="{E818E65D-58B9-4119-B0AB-96E53F2DD92D}"/>
          </ac:spMkLst>
        </pc:spChg>
        <pc:spChg chg="del">
          <ac:chgData name="Андрей Лихачев" userId="d2b070d67aba439f" providerId="LiveId" clId="{313D4FA3-F958-4D8E-B30B-8123546C8568}" dt="2021-12-08T11:08:34.233" v="711" actId="21"/>
          <ac:spMkLst>
            <pc:docMk/>
            <pc:sldMk cId="0" sldId="261"/>
            <ac:spMk id="4" creationId="{675358A5-4D94-41D7-BD32-69EB31250771}"/>
          </ac:spMkLst>
        </pc:spChg>
        <pc:spChg chg="add mod">
          <ac:chgData name="Андрей Лихачев" userId="d2b070d67aba439f" providerId="LiveId" clId="{313D4FA3-F958-4D8E-B30B-8123546C8568}" dt="2021-12-08T11:12:29.561" v="835" actId="1076"/>
          <ac:spMkLst>
            <pc:docMk/>
            <pc:sldMk cId="0" sldId="261"/>
            <ac:spMk id="5" creationId="{5706BB46-C457-48BC-AF41-FD0E6E6C00AE}"/>
          </ac:spMkLst>
        </pc:spChg>
        <pc:spChg chg="mod">
          <ac:chgData name="Андрей Лихачев" userId="d2b070d67aba439f" providerId="LiveId" clId="{313D4FA3-F958-4D8E-B30B-8123546C8568}" dt="2021-12-08T11:12:32.219" v="836" actId="1076"/>
          <ac:spMkLst>
            <pc:docMk/>
            <pc:sldMk cId="0" sldId="261"/>
            <ac:spMk id="84" creationId="{00000000-0000-0000-0000-000000000000}"/>
          </ac:spMkLst>
        </pc:spChg>
        <pc:spChg chg="del mod">
          <ac:chgData name="Андрей Лихачев" userId="d2b070d67aba439f" providerId="LiveId" clId="{313D4FA3-F958-4D8E-B30B-8123546C8568}" dt="2021-12-07T19:48:58.756" v="452" actId="21"/>
          <ac:spMkLst>
            <pc:docMk/>
            <pc:sldMk cId="0" sldId="261"/>
            <ac:spMk id="85" creationId="{00000000-0000-0000-0000-000000000000}"/>
          </ac:spMkLst>
        </pc:spChg>
        <pc:picChg chg="add mod">
          <ac:chgData name="Андрей Лихачев" userId="d2b070d67aba439f" providerId="LiveId" clId="{313D4FA3-F958-4D8E-B30B-8123546C8568}" dt="2021-12-08T11:12:40.848" v="838" actId="1076"/>
          <ac:picMkLst>
            <pc:docMk/>
            <pc:sldMk cId="0" sldId="261"/>
            <ac:picMk id="3" creationId="{68B64A07-3B87-4840-9E5D-BEC5F4542CEE}"/>
          </ac:picMkLst>
        </pc:picChg>
      </pc:sldChg>
      <pc:sldChg chg="addSp modSp mod">
        <pc:chgData name="Андрей Лихачев" userId="d2b070d67aba439f" providerId="LiveId" clId="{313D4FA3-F958-4D8E-B30B-8123546C8568}" dt="2021-12-08T11:25:02.508" v="1042" actId="1076"/>
        <pc:sldMkLst>
          <pc:docMk/>
          <pc:sldMk cId="0" sldId="262"/>
        </pc:sldMkLst>
        <pc:spChg chg="mod">
          <ac:chgData name="Андрей Лихачев" userId="d2b070d67aba439f" providerId="LiveId" clId="{313D4FA3-F958-4D8E-B30B-8123546C8568}" dt="2021-12-08T11:22:28.149" v="949" actId="20577"/>
          <ac:spMkLst>
            <pc:docMk/>
            <pc:sldMk cId="0" sldId="262"/>
            <ac:spMk id="90" creationId="{00000000-0000-0000-0000-000000000000}"/>
          </ac:spMkLst>
        </pc:spChg>
        <pc:spChg chg="mod">
          <ac:chgData name="Андрей Лихачев" userId="d2b070d67aba439f" providerId="LiveId" clId="{313D4FA3-F958-4D8E-B30B-8123546C8568}" dt="2021-12-08T11:24:23.516" v="1032" actId="1076"/>
          <ac:spMkLst>
            <pc:docMk/>
            <pc:sldMk cId="0" sldId="262"/>
            <ac:spMk id="91" creationId="{00000000-0000-0000-0000-000000000000}"/>
          </ac:spMkLst>
        </pc:spChg>
        <pc:picChg chg="add mod modCrop">
          <ac:chgData name="Андрей Лихачев" userId="d2b070d67aba439f" providerId="LiveId" clId="{313D4FA3-F958-4D8E-B30B-8123546C8568}" dt="2021-12-08T11:25:02.508" v="1042" actId="1076"/>
          <ac:picMkLst>
            <pc:docMk/>
            <pc:sldMk cId="0" sldId="262"/>
            <ac:picMk id="2" creationId="{9545C503-85BA-431A-B3AE-B68B967C5309}"/>
          </ac:picMkLst>
        </pc:picChg>
      </pc:sldChg>
      <pc:sldChg chg="addSp delSp modSp del mod">
        <pc:chgData name="Андрей Лихачев" userId="d2b070d67aba439f" providerId="LiveId" clId="{313D4FA3-F958-4D8E-B30B-8123546C8568}" dt="2021-12-08T11:22:56.425" v="958" actId="2696"/>
        <pc:sldMkLst>
          <pc:docMk/>
          <pc:sldMk cId="0" sldId="263"/>
        </pc:sldMkLst>
        <pc:spChg chg="add del mod">
          <ac:chgData name="Андрей Лихачев" userId="d2b070d67aba439f" providerId="LiveId" clId="{313D4FA3-F958-4D8E-B30B-8123546C8568}" dt="2021-12-08T11:22:42.892" v="954" actId="21"/>
          <ac:spMkLst>
            <pc:docMk/>
            <pc:sldMk cId="0" sldId="263"/>
            <ac:spMk id="3" creationId="{70AAEA05-1546-4FB1-88D7-BB8976B947CF}"/>
          </ac:spMkLst>
        </pc:spChg>
        <pc:spChg chg="add mod">
          <ac:chgData name="Андрей Лихачев" userId="d2b070d67aba439f" providerId="LiveId" clId="{313D4FA3-F958-4D8E-B30B-8123546C8568}" dt="2021-12-08T11:22:45.158" v="955" actId="21"/>
          <ac:spMkLst>
            <pc:docMk/>
            <pc:sldMk cId="0" sldId="263"/>
            <ac:spMk id="5" creationId="{D70CC476-CA5D-4F49-9537-A8159588A396}"/>
          </ac:spMkLst>
        </pc:spChg>
        <pc:spChg chg="add del mod">
          <ac:chgData name="Андрей Лихачев" userId="d2b070d67aba439f" providerId="LiveId" clId="{313D4FA3-F958-4D8E-B30B-8123546C8568}" dt="2021-12-08T11:22:52.536" v="957" actId="21"/>
          <ac:spMkLst>
            <pc:docMk/>
            <pc:sldMk cId="0" sldId="263"/>
            <ac:spMk id="7" creationId="{E77DA1E4-F682-4639-B63D-4D160798E655}"/>
          </ac:spMkLst>
        </pc:spChg>
        <pc:spChg chg="del mod">
          <ac:chgData name="Андрей Лихачев" userId="d2b070d67aba439f" providerId="LiveId" clId="{313D4FA3-F958-4D8E-B30B-8123546C8568}" dt="2021-12-08T11:22:40.827" v="953" actId="21"/>
          <ac:spMkLst>
            <pc:docMk/>
            <pc:sldMk cId="0" sldId="263"/>
            <ac:spMk id="96" creationId="{00000000-0000-0000-0000-000000000000}"/>
          </ac:spMkLst>
        </pc:spChg>
        <pc:spChg chg="del">
          <ac:chgData name="Андрей Лихачев" userId="d2b070d67aba439f" providerId="LiveId" clId="{313D4FA3-F958-4D8E-B30B-8123546C8568}" dt="2021-12-08T11:22:45.158" v="955" actId="21"/>
          <ac:spMkLst>
            <pc:docMk/>
            <pc:sldMk cId="0" sldId="263"/>
            <ac:spMk id="97" creationId="{00000000-0000-0000-0000-000000000000}"/>
          </ac:spMkLst>
        </pc:spChg>
        <pc:spChg chg="del">
          <ac:chgData name="Андрей Лихачев" userId="d2b070d67aba439f" providerId="LiveId" clId="{313D4FA3-F958-4D8E-B30B-8123546C8568}" dt="2021-12-08T11:22:48.421" v="956" actId="21"/>
          <ac:spMkLst>
            <pc:docMk/>
            <pc:sldMk cId="0" sldId="263"/>
            <ac:spMk id="98" creationId="{00000000-0000-0000-0000-000000000000}"/>
          </ac:spMkLst>
        </pc:spChg>
      </pc:sldChg>
      <pc:sldChg chg="delSp modSp mod">
        <pc:chgData name="Андрей Лихачев" userId="d2b070d67aba439f" providerId="LiveId" clId="{313D4FA3-F958-4D8E-B30B-8123546C8568}" dt="2021-12-08T11:19:24.744" v="848" actId="1076"/>
        <pc:sldMkLst>
          <pc:docMk/>
          <pc:sldMk cId="0" sldId="264"/>
        </pc:sldMkLst>
        <pc:spChg chg="mod">
          <ac:chgData name="Андрей Лихачев" userId="d2b070d67aba439f" providerId="LiveId" clId="{313D4FA3-F958-4D8E-B30B-8123546C8568}" dt="2021-12-08T11:19:18.561" v="847" actId="2711"/>
          <ac:spMkLst>
            <pc:docMk/>
            <pc:sldMk cId="0" sldId="264"/>
            <ac:spMk id="5" creationId="{00000000-0000-0000-0000-000000000000}"/>
          </ac:spMkLst>
        </pc:spChg>
        <pc:spChg chg="mod">
          <ac:chgData name="Андрей Лихачев" userId="d2b070d67aba439f" providerId="LiveId" clId="{313D4FA3-F958-4D8E-B30B-8123546C8568}" dt="2021-12-08T11:19:24.744" v="848" actId="1076"/>
          <ac:spMkLst>
            <pc:docMk/>
            <pc:sldMk cId="0" sldId="264"/>
            <ac:spMk id="7" creationId="{00000000-0000-0000-0000-000000000000}"/>
          </ac:spMkLst>
        </pc:spChg>
        <pc:picChg chg="del">
          <ac:chgData name="Андрей Лихачев" userId="d2b070d67aba439f" providerId="LiveId" clId="{313D4FA3-F958-4D8E-B30B-8123546C8568}" dt="2021-12-07T15:05:51.252" v="1"/>
          <ac:picMkLst>
            <pc:docMk/>
            <pc:sldMk cId="0" sldId="264"/>
            <ac:picMk id="2" creationId="{81844784-A384-444A-A493-D76A52B9234F}"/>
          </ac:picMkLst>
        </pc:picChg>
      </pc:sldChg>
      <pc:sldChg chg="delSp modSp del mod">
        <pc:chgData name="Андрей Лихачев" userId="d2b070d67aba439f" providerId="LiveId" clId="{313D4FA3-F958-4D8E-B30B-8123546C8568}" dt="2021-12-07T15:16:05.421" v="26" actId="2696"/>
        <pc:sldMkLst>
          <pc:docMk/>
          <pc:sldMk cId="2563988693" sldId="265"/>
        </pc:sldMkLst>
        <pc:spChg chg="del">
          <ac:chgData name="Андрей Лихачев" userId="d2b070d67aba439f" providerId="LiveId" clId="{313D4FA3-F958-4D8E-B30B-8123546C8568}" dt="2021-12-08T09:23:47.848" v="497" actId="21"/>
          <ac:spMkLst>
            <pc:docMk/>
            <pc:sldMk cId="2563988693" sldId="265"/>
            <ac:spMk id="2" creationId="{0B2345F6-11CA-49EE-88F1-4E062A658EC2}"/>
          </ac:spMkLst>
        </pc:spChg>
        <pc:spChg chg="del">
          <ac:chgData name="Андрей Лихачев" userId="d2b070d67aba439f" providerId="LiveId" clId="{313D4FA3-F958-4D8E-B30B-8123546C8568}" dt="2021-12-08T09:23:49.597" v="498" actId="21"/>
          <ac:spMkLst>
            <pc:docMk/>
            <pc:sldMk cId="2563988693" sldId="265"/>
            <ac:spMk id="3" creationId="{6E866649-A8AE-4BF9-A275-771BFFA832FC}"/>
          </ac:spMkLst>
        </pc:spChg>
        <pc:spChg chg="add mod">
          <ac:chgData name="Андрей Лихачев" userId="d2b070d67aba439f" providerId="LiveId" clId="{313D4FA3-F958-4D8E-B30B-8123546C8568}" dt="2021-12-08T09:27:36.227" v="708" actId="1076"/>
          <ac:spMkLst>
            <pc:docMk/>
            <pc:sldMk cId="2563988693" sldId="265"/>
            <ac:spMk id="6" creationId="{93F98456-D5ED-4EAF-987E-18AF4976A7FE}"/>
          </ac:spMkLst>
        </pc:spChg>
        <pc:spChg chg="add mod">
          <ac:chgData name="Андрей Лихачев" userId="d2b070d67aba439f" providerId="LiveId" clId="{313D4FA3-F958-4D8E-B30B-8123546C8568}" dt="2021-12-08T09:27:47.122" v="710" actId="207"/>
          <ac:spMkLst>
            <pc:docMk/>
            <pc:sldMk cId="2563988693" sldId="265"/>
            <ac:spMk id="7" creationId="{7D436F3C-2684-49DF-8EB5-430B5A25E1E9}"/>
          </ac:spMkLst>
        </pc:spChg>
        <pc:spChg chg="del mod">
          <ac:chgData name="Андрей Лихачев" userId="d2b070d67aba439f" providerId="LiveId" clId="{313D4FA3-F958-4D8E-B30B-8123546C8568}" dt="2021-12-07T15:15:37.246" v="25" actId="21"/>
          <ac:spMkLst>
            <pc:docMk/>
            <pc:sldMk cId="2563988693" sldId="265"/>
            <ac:spMk id="10" creationId="{00000000-0000-0000-0000-000000000000}"/>
          </ac:spMkLst>
        </pc:spChg>
        <pc:picChg chg="add mod">
          <ac:chgData name="Андрей Лихачев" userId="d2b070d67aba439f" providerId="LiveId" clId="{313D4FA3-F958-4D8E-B30B-8123546C8568}" dt="2021-12-08T09:27:31.028" v="707" actId="1076"/>
          <ac:picMkLst>
            <pc:docMk/>
            <pc:sldMk cId="2563988693" sldId="265"/>
            <ac:picMk id="4" creationId="{F654F223-B81B-4691-837C-E7010AF5B77A}"/>
          </ac:picMkLst>
        </pc:picChg>
        <pc:picChg chg="add del mod">
          <ac:chgData name="Андрей Лихачев" userId="d2b070d67aba439f" providerId="LiveId" clId="{313D4FA3-F958-4D8E-B30B-8123546C8568}" dt="2021-12-08T09:24:25.106" v="509" actId="478"/>
          <ac:picMkLst>
            <pc:docMk/>
            <pc:sldMk cId="2563988693" sldId="265"/>
            <ac:picMk id="5" creationId="{C2DC6CEE-761A-47DD-A738-F67F50CF31A2}"/>
          </ac:picMkLst>
        </pc:picChg>
      </pc:sldChg>
      <pc:sldChg chg="modSp mod">
        <pc:chgData name="Андрей Лихачев" userId="d2b070d67aba439f" providerId="LiveId" clId="{313D4FA3-F958-4D8E-B30B-8123546C8568}" dt="2021-12-08T11:25:23.960" v="1054" actId="20577"/>
        <pc:sldMkLst>
          <pc:docMk/>
          <pc:sldMk cId="0" sldId="266"/>
        </pc:sldMkLst>
        <pc:spChg chg="mod">
          <ac:chgData name="Андрей Лихачев" userId="d2b070d67aba439f" providerId="LiveId" clId="{313D4FA3-F958-4D8E-B30B-8123546C8568}" dt="2021-12-08T11:20:14.618" v="849" actId="2711"/>
          <ac:spMkLst>
            <pc:docMk/>
            <pc:sldMk cId="0" sldId="266"/>
            <ac:spMk id="108" creationId="{00000000-0000-0000-0000-000000000000}"/>
          </ac:spMkLst>
        </pc:spChg>
        <pc:spChg chg="mod">
          <ac:chgData name="Андрей Лихачев" userId="d2b070d67aba439f" providerId="LiveId" clId="{313D4FA3-F958-4D8E-B30B-8123546C8568}" dt="2021-12-08T11:25:23.960" v="1054" actId="20577"/>
          <ac:spMkLst>
            <pc:docMk/>
            <pc:sldMk cId="0" sldId="266"/>
            <ac:spMk id="109" creationId="{00000000-0000-0000-0000-000000000000}"/>
          </ac:spMkLst>
        </pc:spChg>
      </pc:sldChg>
      <pc:sldChg chg="del">
        <pc:chgData name="Андрей Лихачев" userId="d2b070d67aba439f" providerId="LiveId" clId="{313D4FA3-F958-4D8E-B30B-8123546C8568}" dt="2021-12-11T13:11:22.255" v="1056" actId="2696"/>
        <pc:sldMkLst>
          <pc:docMk/>
          <pc:sldMk cId="2267310806" sldId="267"/>
        </pc:sldMkLst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2-11T16:09:48.093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21afd4f6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21afd4f6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a5e60d0ca3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a5e60d0ca3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Начните с </a:t>
            </a:r>
            <a:r>
              <a:rPr lang="ru" b="1">
                <a:solidFill>
                  <a:schemeClr val="dk1"/>
                </a:solidFill>
              </a:rPr>
              <a:t>проблемы</a:t>
            </a:r>
            <a:r>
              <a:rPr lang="ru">
                <a:solidFill>
                  <a:schemeClr val="dk1"/>
                </a:solidFill>
              </a:rPr>
              <a:t>, которую призван решить ваш проект.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Она не существует в вакууме — всегда есть кто-то, кто заинтересован в её решении, иначе это не проблема. Этот кто-то — ваш </a:t>
            </a:r>
            <a:r>
              <a:rPr lang="ru" b="1">
                <a:solidFill>
                  <a:schemeClr val="dk1"/>
                </a:solidFill>
              </a:rPr>
              <a:t>пользователь </a:t>
            </a:r>
            <a:r>
              <a:rPr lang="ru">
                <a:solidFill>
                  <a:schemeClr val="dk1"/>
                </a:solidFill>
              </a:rPr>
              <a:t>или заказчик.  Он может и не являться вашим непосредственным заказчиком, но вы так или иначе действуете в его интересах. Обычно это не один человек, а группа людей, объединенных каким-то признаком.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Возможно вместо слова “проблема” вам больше подойдёт “нерешённая задача”, “неудовлетворённая потребность”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Здесь также уместно указать, почему эта проблема возникает / почему потребность не удовлетворяется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Скорее всего, нужно будет указать контекст (при каких условиях наблюдается проблема)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Если актуальность / серьезность проблемы не всем очевидна, скажите несколько слов о последствиях. Описывая проблему, постарайтесь воздержаться от мнений и оценочных прилагательных, особенно эмоциональных (“катастрофические последствия”, “колоссальный ущерб”) — гораздо лучше то же самое изложить в цифрах и фактах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rgbClr val="0000FF"/>
                </a:solidFill>
              </a:rPr>
              <a:t>Друзья, просим вас не зачитывать информацию со слайдов, а рассказывать своими словами!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a5e60d0ca3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a5e60d0ca3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Ваше решение — ответ на запрос заказчика / пользователя.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Обратите внимание на то, что решение должно решать проблему! Если это не так, это сигнал к тому, что нужно пересмотреть либо проблему, либо решение.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Решение — это конечная цель, ради которой и создавался ваш проект. Возможно, она лежит за пределами проектного интенсива.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rgbClr val="0000FF"/>
                </a:solidFill>
              </a:rPr>
              <a:t>Друзья, просим вас не зачитывать информацию со слайдов, а рассказывать своими словами!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a5e60d0ca3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a5e60d0ca3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Этот слайд при необходимости можно удалить и вместо него вставить видео, или слайды, демонстрирующие принцип работы, или продемонстрировать прототип зрителям, в том числе если вы проводите презентацию офлайн.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ВАЖНО: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Фото прототипа показывается только тогда, когда нет других вариантов, так как это НЕ демонстрация решения в динамике (неясно, насколько оно работает). Если у вас устройство/оборудование — снимите короткий ролик о нем и продемонстрируйте его во время презентации. Если у вас сайт/приложение — включите демонстрацию экрана и покажите, либо снимите видео, либо дайте экспертам тестовый доступ и пару минут на ознакомление.</a:t>
            </a:r>
            <a:br>
              <a:rPr lang="ru"/>
            </a:br>
            <a:br>
              <a:rPr lang="ru"/>
            </a:br>
            <a:r>
              <a:rPr lang="ru"/>
              <a:t>Демонстрация решения всегда лучше, чем рассказ о нём!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05f614cd96_1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05f614cd96_1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Расскажите на слайде про модель и способ монетизации решения, если вы собираетесь продолжать работать над нам за пределами интенсива. Если у вас заказной проект, на слайде напишите про перспективы взаимодействия с заказчиком: собираетесь внедрять / работа окончена / вас пригласили на стажировку/работу / другое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rgbClr val="0000FF"/>
                </a:solidFill>
              </a:rPr>
              <a:t>Друзья, просим вас не зачитывать информацию со слайдов, а рассказывать своими словами!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a5e60d0ca3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a5e60d0ca3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Напишите о ваших планах на будущее в связи с реализацией проекта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Если проект выходит за рамки интенсива, будете ли вы продолжать?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Как вы сами оцениваете его перспективность?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Планируете ли подавать заявки на гранты / конкурсы / в акселераторы?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Что-то другое на ваше усмотрение.</a:t>
            </a:r>
            <a:br>
              <a:rPr lang="ru" dirty="0">
                <a:solidFill>
                  <a:schemeClr val="dk1"/>
                </a:solidFill>
              </a:rPr>
            </a:b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rgbClr val="0000FF"/>
                </a:solidFill>
              </a:rPr>
              <a:t>Друзья, просим вас не зачитывать информацию со слайдов, а рассказывать своими словами!</a:t>
            </a: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a5e60d0ca3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a5e60d0ca3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Данный слайд не является жестко регламентированным, при необходимости его можно разделить на два или три. О чём рекомендуется рассказать.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Представьте участников команды и расскажите о ваших </a:t>
            </a:r>
            <a:r>
              <a:rPr lang="ru" b="1"/>
              <a:t>зонах ответственности</a:t>
            </a:r>
            <a:r>
              <a:rPr lang="ru"/>
              <a:t>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Какими </a:t>
            </a:r>
            <a:r>
              <a:rPr lang="ru" b="1"/>
              <a:t>инструментами </a:t>
            </a:r>
            <a:r>
              <a:rPr lang="ru"/>
              <a:t>вы пользовались и почему именно такими? С какими столкнулись ограничениями и </a:t>
            </a:r>
            <a:r>
              <a:rPr lang="ru" b="1"/>
              <a:t>сложностями</a:t>
            </a:r>
            <a:r>
              <a:rPr lang="ru"/>
              <a:t>, как с этим работали. Если в процессе работы в команде произошли </a:t>
            </a:r>
            <a:r>
              <a:rPr lang="ru" b="1"/>
              <a:t>изменения</a:t>
            </a:r>
            <a:r>
              <a:rPr lang="ru"/>
              <a:t>, расскажите почему.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/>
              <a:t>Ожидания и реальность</a:t>
            </a:r>
            <a:r>
              <a:rPr lang="ru"/>
              <a:t>. Какой план реализации проекта был составлен в самом начале? Какие были задачи, сроки и т.п.? Как получилось на самом деле? Какие корректировки вам пришлось внести в план? Какие в результате были задачи и фактические сроки исполнения? Какие риски сработали, какие вы предусмотрели, какие нет?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Расскажите об итогах интенсива лично для вас. Какой опыт вы приобрели, что поняли про себя и других, чему научились (в связи с вашей специальностью, в плане софт-скиллов)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rgbClr val="0000FF"/>
                </a:solidFill>
              </a:rPr>
              <a:t>Друзья, просим вас не зачитывать информацию со слайдов, а рассказывать своими словами!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a21afd4f65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a21afd4f65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Font typeface="Proxima Nova"/>
              <a:buNone/>
              <a:defRPr sz="5200"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 sz="2800"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99;p25"/>
          <p:cNvSpPr txBox="1">
            <a:spLocks/>
          </p:cNvSpPr>
          <p:nvPr/>
        </p:nvSpPr>
        <p:spPr>
          <a:xfrm>
            <a:off x="0" y="1308611"/>
            <a:ext cx="9144000" cy="1042803"/>
          </a:xfrm>
          <a:prstGeom prst="rect">
            <a:avLst/>
          </a:prstGeom>
          <a:ln w="53975" cmpd="thickThin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b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55600" algn="l"/>
            <a:r>
              <a:rPr lang="ru-RU" sz="3200" dirty="0">
                <a:latin typeface="Proxima Nova"/>
                <a:cs typeface="Arial" panose="020B0604020202020204" pitchFamily="34" charset="0"/>
              </a:rPr>
              <a:t>Производства асептических растений для </a:t>
            </a:r>
            <a:r>
              <a:rPr lang="ru-RU" sz="3200" dirty="0" err="1">
                <a:latin typeface="Proxima Nova"/>
                <a:cs typeface="Arial" panose="020B0604020202020204" pitchFamily="34" charset="0"/>
              </a:rPr>
              <a:t>акваскейпинга</a:t>
            </a:r>
            <a:endParaRPr lang="ru-RU" sz="3200" dirty="0">
              <a:latin typeface="Proxima Nova"/>
              <a:cs typeface="Arial" panose="020B0604020202020204" pitchFamily="34" charset="0"/>
            </a:endParaRPr>
          </a:p>
        </p:txBody>
      </p:sp>
      <p:sp>
        <p:nvSpPr>
          <p:cNvPr id="7" name="Google Shape;100;p25"/>
          <p:cNvSpPr txBox="1">
            <a:spLocks noGrp="1"/>
          </p:cNvSpPr>
          <p:nvPr>
            <p:ph type="subTitle" idx="1"/>
          </p:nvPr>
        </p:nvSpPr>
        <p:spPr>
          <a:xfrm>
            <a:off x="441752" y="3043345"/>
            <a:ext cx="4306020" cy="9718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itchFamily="18" charset="0"/>
              </a:rPr>
              <a:t>РГАУ-МСХА им.К.А.Тимирязева</a:t>
            </a:r>
            <a:br>
              <a:rPr lang="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itchFamily="18" charset="0"/>
              </a:rPr>
            </a:br>
            <a:r>
              <a:rPr lang="ru" sz="1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itchFamily="18" charset="0"/>
              </a:rPr>
              <a:t>инициативная </a:t>
            </a:r>
            <a:br>
              <a:rPr lang="ru" sz="1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itchFamily="18" charset="0"/>
              </a:rPr>
            </a:br>
            <a:r>
              <a:rPr lang="ru" sz="1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itchFamily="18" charset="0"/>
              </a:rPr>
              <a:t>разработка</a:t>
            </a:r>
            <a:endParaRPr sz="1800" i="1" dirty="0">
              <a:solidFill>
                <a:schemeClr val="tx1">
                  <a:lumMod val="95000"/>
                  <a:lumOff val="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9" t="30124" r="31853" b="19012"/>
          <a:stretch/>
        </p:blipFill>
        <p:spPr>
          <a:xfrm>
            <a:off x="5409503" y="3695700"/>
            <a:ext cx="1303908" cy="1143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4" b="10123"/>
          <a:stretch/>
        </p:blipFill>
        <p:spPr>
          <a:xfrm>
            <a:off x="7170409" y="2697480"/>
            <a:ext cx="1524364" cy="2141220"/>
          </a:xfrm>
          <a:prstGeom prst="rect">
            <a:avLst/>
          </a:prstGeom>
        </p:spPr>
      </p:pic>
      <p:pic>
        <p:nvPicPr>
          <p:cNvPr id="2050" name="Picture 2" descr="https://sun9-32.userapi.com/impg/CYGAlZdid_uiGCbxfQvc0uzvWzhjkISDUpxZPg/lvO8jL1lNnE.jpg?size=1280x1280&amp;quality=96&amp;sign=be580101294b59b1b7e036202458bad9&amp;type=albu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32" b="32719"/>
          <a:stretch/>
        </p:blipFill>
        <p:spPr bwMode="auto">
          <a:xfrm>
            <a:off x="7153275" y="131948"/>
            <a:ext cx="1762125" cy="675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4" y="74349"/>
            <a:ext cx="731936" cy="74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4"/>
          <a:stretch/>
        </p:blipFill>
        <p:spPr>
          <a:xfrm>
            <a:off x="917261" y="38101"/>
            <a:ext cx="795917" cy="769605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91099" y="202098"/>
            <a:ext cx="8361802" cy="10041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400" dirty="0"/>
              <a:t>В сфере российского </a:t>
            </a:r>
            <a:r>
              <a:rPr lang="ru-RU" sz="2400" dirty="0" err="1"/>
              <a:t>акваскейпинга</a:t>
            </a:r>
            <a:r>
              <a:rPr lang="ru-RU" sz="2400" dirty="0"/>
              <a:t> остро стоит проблема качества посадочного материала!</a:t>
            </a:r>
            <a:br>
              <a:rPr lang="ru-RU" sz="2400" dirty="0"/>
            </a:br>
            <a:endParaRPr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E65139-0993-483E-BE45-11C1366A5981}"/>
              </a:ext>
            </a:extLst>
          </p:cNvPr>
          <p:cNvSpPr txBox="1"/>
          <p:nvPr/>
        </p:nvSpPr>
        <p:spPr>
          <a:xfrm>
            <a:off x="220338" y="1313018"/>
            <a:ext cx="8240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Palatino Linotype" panose="02040502050505030304" pitchFamily="18" charset="0"/>
              </a:rPr>
              <a:t>Российские производители поставляют продукт ненадлежащего качества.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CCB88E8-FDA8-49A1-B4E7-D7943F766C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921" b="24819"/>
          <a:stretch/>
        </p:blipFill>
        <p:spPr>
          <a:xfrm>
            <a:off x="820168" y="2182484"/>
            <a:ext cx="3024719" cy="277128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657F551-419F-4C77-8F7A-B83BC26F82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578" t="13252" b="6828"/>
          <a:stretch/>
        </p:blipFill>
        <p:spPr>
          <a:xfrm>
            <a:off x="5204882" y="2194871"/>
            <a:ext cx="3024719" cy="27712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A121675-84BB-42CF-9F62-9361623FB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12709"/>
            <a:ext cx="8520600" cy="572700"/>
          </a:xfrm>
        </p:spPr>
        <p:txBody>
          <a:bodyPr/>
          <a:lstStyle/>
          <a:p>
            <a:r>
              <a:rPr lang="ru-RU" sz="2400" dirty="0"/>
              <a:t>Как мы можем помочь нашим покупателям в решении этой проблемы?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E56D917-0A44-440C-AFE5-933BD3644928}"/>
              </a:ext>
            </a:extLst>
          </p:cNvPr>
          <p:cNvSpPr/>
          <p:nvPr/>
        </p:nvSpPr>
        <p:spPr>
          <a:xfrm>
            <a:off x="311700" y="1652479"/>
            <a:ext cx="794004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ru-RU" sz="2000" dirty="0">
                <a:latin typeface="Palatino Linotype" pitchFamily="18" charset="0"/>
                <a:sym typeface="Courier New"/>
              </a:rPr>
              <a:t>Мы предлагаем аквариумистам и специализированным магазинам: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000" dirty="0">
                <a:latin typeface="Palatino Linotype" pitchFamily="18" charset="0"/>
                <a:sym typeface="Courier New"/>
              </a:rPr>
              <a:t>жизнеспособные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000" dirty="0">
                <a:latin typeface="Palatino Linotype" pitchFamily="18" charset="0"/>
                <a:sym typeface="Courier New"/>
              </a:rPr>
              <a:t>освобожденные от инфекции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000" dirty="0">
                <a:latin typeface="Palatino Linotype" pitchFamily="18" charset="0"/>
                <a:sym typeface="Courier New"/>
              </a:rPr>
              <a:t>привлекательного внешнего вида аквариумные растения</a:t>
            </a:r>
            <a:endParaRPr lang="ru-RU" sz="2000" dirty="0">
              <a:latin typeface="Palatino Linotype" pitchFamily="18" charset="0"/>
              <a:ea typeface="PT Sans"/>
              <a:cs typeface="PT Sans"/>
              <a:sym typeface="PT San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BDAD1FD-3D70-43A5-8B66-C5B37208A7E8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2" t="18231" r="23237" b="3"/>
          <a:stretch/>
        </p:blipFill>
        <p:spPr bwMode="auto">
          <a:xfrm>
            <a:off x="7021043" y="2255754"/>
            <a:ext cx="1813559" cy="14249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65C0FCA-6E33-4639-B78B-3BBEC3A928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639" t="11006" r="26626" b="7841"/>
          <a:stretch/>
        </p:blipFill>
        <p:spPr>
          <a:xfrm>
            <a:off x="433964" y="1645332"/>
            <a:ext cx="3536204" cy="302963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AA17B5-1CB3-40C2-B770-28D4291F7C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554" t="10960" r="26145" b="17281"/>
          <a:stretch/>
        </p:blipFill>
        <p:spPr>
          <a:xfrm>
            <a:off x="4716831" y="1611663"/>
            <a:ext cx="4142342" cy="3029640"/>
          </a:xfrm>
          <a:prstGeom prst="rect">
            <a:avLst/>
          </a:prstGeom>
        </p:spPr>
      </p:pic>
      <p:sp>
        <p:nvSpPr>
          <p:cNvPr id="9" name="Заголовок 2">
            <a:extLst>
              <a:ext uri="{FF2B5EF4-FFF2-40B4-BE49-F238E27FC236}">
                <a16:creationId xmlns:a16="http://schemas.microsoft.com/office/drawing/2014/main" id="{E6E67CF9-B079-4A3C-B284-94FD9BE2A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832" y="184753"/>
            <a:ext cx="4061999" cy="666944"/>
          </a:xfrm>
        </p:spPr>
        <p:txBody>
          <a:bodyPr/>
          <a:lstStyle/>
          <a:p>
            <a:r>
              <a:rPr lang="ru-RU" sz="2400" dirty="0"/>
              <a:t>Путь развития продукта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8ADB69-2601-41ED-8C81-E2D58C3A2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664" y="765539"/>
            <a:ext cx="5771587" cy="4377961"/>
          </a:xfrm>
          <a:prstGeom prst="rect">
            <a:avLst/>
          </a:prstGeom>
          <a:ln>
            <a:noFill/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08D7520-1B47-4FDF-A7DA-07265D252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1813" y="119307"/>
            <a:ext cx="3560373" cy="64623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54F223-B81B-4691-837C-E7010AF5B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6279"/>
            <a:ext cx="9144000" cy="2481248"/>
          </a:xfrm>
          <a:prstGeom prst="rect">
            <a:avLst/>
          </a:prstGeom>
        </p:spPr>
      </p:pic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93F98456-D5ED-4EAF-987E-18AF4976A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0066" y="169623"/>
            <a:ext cx="3323866" cy="572700"/>
          </a:xfrm>
        </p:spPr>
        <p:txBody>
          <a:bodyPr/>
          <a:lstStyle/>
          <a:p>
            <a:r>
              <a:rPr lang="ru-RU" sz="2400" dirty="0"/>
              <a:t>Экономика проекта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436F3C-2684-49DF-8EB5-430B5A25E1E9}"/>
              </a:ext>
            </a:extLst>
          </p:cNvPr>
          <p:cNvSpPr txBox="1"/>
          <p:nvPr/>
        </p:nvSpPr>
        <p:spPr>
          <a:xfrm>
            <a:off x="347031" y="884604"/>
            <a:ext cx="844993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Palatino Linotype" panose="02040502050505030304" pitchFamily="18" charset="0"/>
              </a:rPr>
              <a:t>Ожидается, что мировой рынок аквариумных растений будет </a:t>
            </a:r>
            <a:r>
              <a:rPr lang="ru-RU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расти</a:t>
            </a:r>
            <a:r>
              <a:rPr lang="ru-RU" sz="2000" dirty="0">
                <a:latin typeface="Palatino Linotype" panose="02040502050505030304" pitchFamily="18" charset="0"/>
              </a:rPr>
              <a:t> со среднегодовым темпом роста </a:t>
            </a:r>
            <a:r>
              <a:rPr lang="ru-RU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6,5%</a:t>
            </a:r>
            <a:r>
              <a:rPr lang="ru-RU" sz="2000" dirty="0">
                <a:latin typeface="Palatino Linotype" panose="02040502050505030304" pitchFamily="18" charset="0"/>
              </a:rPr>
              <a:t> с 2021 по 2028 года (по данным сайта Industry Growth </a:t>
            </a:r>
            <a:r>
              <a:rPr lang="ru-RU" sz="2000" dirty="0" err="1">
                <a:latin typeface="Palatino Linotype" panose="02040502050505030304" pitchFamily="18" charset="0"/>
              </a:rPr>
              <a:t>Insights</a:t>
            </a:r>
            <a:r>
              <a:rPr lang="ru-RU" sz="2000" dirty="0">
                <a:latin typeface="Palatino Linotype" panose="02040502050505030304" pitchFamily="18" charset="0"/>
              </a:rPr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3988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2326173" y="110167"/>
            <a:ext cx="449165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Перспективы развития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06BB46-C457-48BC-AF41-FD0E6E6C00AE}"/>
              </a:ext>
            </a:extLst>
          </p:cNvPr>
          <p:cNvSpPr txBox="1"/>
          <p:nvPr/>
        </p:nvSpPr>
        <p:spPr>
          <a:xfrm>
            <a:off x="699570" y="961331"/>
            <a:ext cx="457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Palatino Linotype" panose="02040502050505030304" pitchFamily="18" charset="0"/>
              </a:rPr>
              <a:t>Планируем рассказывать о своей продукции в соц. сетях.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latin typeface="Palatino Linotype" panose="020405020505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Palatino Linotype" panose="02040502050505030304" pitchFamily="18" charset="0"/>
              </a:rPr>
              <a:t> Заявки потребители смогут оформлять на сайте онлайн, посредством сообщения в </a:t>
            </a:r>
            <a:r>
              <a:rPr lang="ru-RU" sz="2000" dirty="0" err="1">
                <a:latin typeface="Palatino Linotype" panose="02040502050505030304" pitchFamily="18" charset="0"/>
              </a:rPr>
              <a:t>соц.сетях</a:t>
            </a:r>
            <a:r>
              <a:rPr lang="ru-RU" sz="2000" dirty="0">
                <a:latin typeface="Palatino Linotype" panose="02040502050505030304" pitchFamily="18" charset="0"/>
              </a:rPr>
              <a:t>, телефонного звонка или по электронной почте. </a:t>
            </a:r>
            <a:br>
              <a:rPr lang="ru-RU" sz="2000" dirty="0">
                <a:latin typeface="Palatino Linotype" panose="02040502050505030304" pitchFamily="18" charset="0"/>
              </a:rPr>
            </a:br>
            <a:endParaRPr lang="ru-RU" sz="2000" dirty="0">
              <a:latin typeface="Palatino Linotype" panose="020405020505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Palatino Linotype" panose="02040502050505030304" pitchFamily="18" charset="0"/>
              </a:rPr>
              <a:t>Также, планируем поставлять продукт в розничные магазины для </a:t>
            </a:r>
            <a:r>
              <a:rPr lang="ru-RU" sz="2000" dirty="0" err="1">
                <a:latin typeface="Palatino Linotype" panose="02040502050505030304" pitchFamily="18" charset="0"/>
              </a:rPr>
              <a:t>дальнейшнй</a:t>
            </a:r>
            <a:r>
              <a:rPr lang="ru-RU" sz="2000" dirty="0">
                <a:latin typeface="Palatino Linotype" panose="02040502050505030304" pitchFamily="18" charset="0"/>
              </a:rPr>
              <a:t> реализации.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B64A07-3B87-4840-9E5D-BEC5F4542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72" y="1520328"/>
            <a:ext cx="3046858" cy="270249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9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Подведение итогов работы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311700" y="881349"/>
            <a:ext cx="8520600" cy="39850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285750" indent="-285750">
              <a:spcBef>
                <a:spcPts val="1600"/>
              </a:spcBef>
              <a:buClr>
                <a:schemeClr val="dk1"/>
              </a:buClr>
              <a:buSzPts val="1100"/>
            </a:pPr>
            <a:r>
              <a:rPr lang="ru-RU" dirty="0">
                <a:solidFill>
                  <a:schemeClr val="tx1"/>
                </a:solidFill>
              </a:rPr>
              <a:t>Выбрали название компании</a:t>
            </a:r>
          </a:p>
          <a:p>
            <a:pPr marL="285750" indent="-285750">
              <a:spcBef>
                <a:spcPts val="1600"/>
              </a:spcBef>
              <a:buClr>
                <a:schemeClr val="dk1"/>
              </a:buClr>
              <a:buSzPts val="1100"/>
            </a:pPr>
            <a:r>
              <a:rPr lang="ru-RU" dirty="0">
                <a:solidFill>
                  <a:schemeClr val="tx1"/>
                </a:solidFill>
              </a:rPr>
              <a:t>Разработали логотип</a:t>
            </a:r>
          </a:p>
          <a:p>
            <a:pPr marL="285750" indent="-285750">
              <a:spcBef>
                <a:spcPts val="1600"/>
              </a:spcBef>
              <a:buClr>
                <a:schemeClr val="dk1"/>
              </a:buClr>
              <a:buSzPts val="1100"/>
            </a:pPr>
            <a:r>
              <a:rPr lang="ru-RU" dirty="0">
                <a:solidFill>
                  <a:schemeClr val="tx1"/>
                </a:solidFill>
              </a:rPr>
              <a:t>Оформили дизайн упаковки</a:t>
            </a:r>
          </a:p>
          <a:p>
            <a:pPr marL="285750" indent="-285750">
              <a:spcBef>
                <a:spcPts val="1600"/>
              </a:spcBef>
              <a:buClr>
                <a:schemeClr val="dk1"/>
              </a:buClr>
              <a:buSzPts val="1100"/>
            </a:pPr>
            <a:r>
              <a:rPr lang="ru-RU" dirty="0">
                <a:solidFill>
                  <a:schemeClr val="tx1"/>
                </a:solidFill>
              </a:rPr>
              <a:t>Оформили первый рабочий прототип</a:t>
            </a:r>
          </a:p>
          <a:p>
            <a:pPr marL="285750" indent="-285750">
              <a:spcBef>
                <a:spcPts val="1600"/>
              </a:spcBef>
              <a:buClr>
                <a:schemeClr val="dk1"/>
              </a:buClr>
              <a:buSzPts val="1100"/>
            </a:pPr>
            <a:r>
              <a:rPr lang="ru-RU" dirty="0">
                <a:solidFill>
                  <a:schemeClr val="tx1"/>
                </a:solidFill>
              </a:rPr>
              <a:t>Составили опросник и прототип для потребителей</a:t>
            </a:r>
          </a:p>
          <a:p>
            <a:pPr marL="285750" indent="-285750">
              <a:spcBef>
                <a:spcPts val="1600"/>
              </a:spcBef>
              <a:buClr>
                <a:schemeClr val="dk1"/>
              </a:buClr>
              <a:buSzPts val="1100"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545C503-85BA-431A-B3AE-B68B967C53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048" r="27591" b="13321"/>
          <a:stretch/>
        </p:blipFill>
        <p:spPr>
          <a:xfrm>
            <a:off x="6279614" y="1451182"/>
            <a:ext cx="2434891" cy="24143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250740" y="17070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Команда проекта:</a:t>
            </a:r>
            <a:br>
              <a:rPr lang="ru-RU" dirty="0"/>
            </a:br>
            <a:endParaRPr dirty="0"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250740" y="1012709"/>
            <a:ext cx="4948581" cy="35622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endParaRPr lang="ru" sz="2000" b="1" dirty="0">
              <a:solidFill>
                <a:schemeClr val="dk1"/>
              </a:solidFill>
              <a:latin typeface="Palatino Linotype" pitchFamily="18" charset="0"/>
            </a:endParaRPr>
          </a:p>
          <a:p>
            <a:pPr marL="0" lvl="0" indent="0">
              <a:buNone/>
            </a:pPr>
            <a:r>
              <a:rPr lang="ru-RU" sz="2000" dirty="0">
                <a:solidFill>
                  <a:schemeClr val="tx1"/>
                </a:solidFill>
                <a:latin typeface="Palatino Linotype" pitchFamily="18" charset="0"/>
                <a:ea typeface="PT Sans"/>
                <a:cs typeface="PT Sans"/>
                <a:sym typeface="PT Sans"/>
              </a:rPr>
              <a:t>Лихачев Андрей – лидер, анализ рынка</a:t>
            </a:r>
          </a:p>
          <a:p>
            <a:pPr marL="0" lvl="0" indent="0">
              <a:buNone/>
            </a:pPr>
            <a:r>
              <a:rPr lang="ru-RU" sz="2000" dirty="0">
                <a:solidFill>
                  <a:schemeClr val="tx1"/>
                </a:solidFill>
                <a:latin typeface="Palatino Linotype" pitchFamily="18" charset="0"/>
                <a:ea typeface="PT Sans"/>
                <a:cs typeface="PT Sans"/>
                <a:sym typeface="PT Sans"/>
              </a:rPr>
              <a:t>Ивойлова Элина – </a:t>
            </a:r>
            <a:r>
              <a:rPr lang="ru-RU" sz="2000" dirty="0" err="1">
                <a:solidFill>
                  <a:schemeClr val="tx1"/>
                </a:solidFill>
                <a:latin typeface="Palatino Linotype" pitchFamily="18" charset="0"/>
                <a:ea typeface="PT Sans"/>
                <a:cs typeface="PT Sans"/>
                <a:sym typeface="PT Sans"/>
              </a:rPr>
              <a:t>биотехнолог</a:t>
            </a:r>
            <a:endParaRPr lang="ru-RU" sz="2000" dirty="0">
              <a:solidFill>
                <a:schemeClr val="tx1"/>
              </a:solidFill>
              <a:latin typeface="Palatino Linotype" pitchFamily="18" charset="0"/>
              <a:ea typeface="PT Sans"/>
              <a:cs typeface="PT Sans"/>
              <a:sym typeface="PT Sans"/>
            </a:endParaRPr>
          </a:p>
          <a:p>
            <a:pPr marL="0" lvl="0" indent="0">
              <a:buNone/>
            </a:pPr>
            <a:r>
              <a:rPr lang="ru-RU" sz="2000" dirty="0" err="1">
                <a:solidFill>
                  <a:schemeClr val="tx1"/>
                </a:solidFill>
                <a:latin typeface="Palatino Linotype" pitchFamily="18" charset="0"/>
                <a:ea typeface="PT Sans"/>
                <a:cs typeface="PT Sans"/>
                <a:sym typeface="PT Sans"/>
              </a:rPr>
              <a:t>Карачанский</a:t>
            </a:r>
            <a:r>
              <a:rPr lang="ru-RU" sz="2000" dirty="0">
                <a:solidFill>
                  <a:schemeClr val="tx1"/>
                </a:solidFill>
                <a:latin typeface="Palatino Linotype" pitchFamily="18" charset="0"/>
                <a:ea typeface="PT Sans"/>
                <a:cs typeface="PT Sans"/>
                <a:sym typeface="PT Sans"/>
              </a:rPr>
              <a:t> Юрий –маркетолог</a:t>
            </a:r>
          </a:p>
          <a:p>
            <a:pPr marL="0" lvl="0" indent="0">
              <a:buNone/>
            </a:pPr>
            <a:r>
              <a:rPr lang="ru-RU" sz="2000" dirty="0">
                <a:solidFill>
                  <a:schemeClr val="tx1"/>
                </a:solidFill>
                <a:latin typeface="Palatino Linotype" pitchFamily="18" charset="0"/>
                <a:ea typeface="PT Sans"/>
                <a:cs typeface="PT Sans"/>
                <a:sym typeface="PT Sans"/>
              </a:rPr>
              <a:t>Уткина Виктория – </a:t>
            </a:r>
            <a:r>
              <a:rPr lang="ru-RU" sz="2000" dirty="0" err="1">
                <a:solidFill>
                  <a:schemeClr val="tx1"/>
                </a:solidFill>
                <a:latin typeface="Palatino Linotype" pitchFamily="18" charset="0"/>
                <a:ea typeface="PT Sans"/>
                <a:cs typeface="PT Sans"/>
                <a:sym typeface="PT Sans"/>
              </a:rPr>
              <a:t>биотехнолог</a:t>
            </a:r>
            <a:endParaRPr lang="ru-RU" sz="2000" dirty="0">
              <a:solidFill>
                <a:schemeClr val="tx1"/>
              </a:solidFill>
              <a:latin typeface="Palatino Linotype" pitchFamily="18" charset="0"/>
              <a:ea typeface="PT Sans"/>
              <a:cs typeface="PT Sans"/>
              <a:sym typeface="PT Sans"/>
            </a:endParaRPr>
          </a:p>
          <a:p>
            <a:pPr marL="0" lvl="0" indent="0">
              <a:buNone/>
            </a:pPr>
            <a:endParaRPr lang="ru-RU" sz="2000" dirty="0">
              <a:solidFill>
                <a:schemeClr val="tx1"/>
              </a:solidFill>
              <a:latin typeface="Palatino Linotype" pitchFamily="18" charset="0"/>
              <a:ea typeface="PT Sans"/>
              <a:cs typeface="PT Sans"/>
              <a:sym typeface="PT Sans"/>
            </a:endParaRPr>
          </a:p>
          <a:p>
            <a:pPr marL="0" lvl="0" indent="0">
              <a:buNone/>
            </a:pPr>
            <a:r>
              <a:rPr lang="ru-RU" sz="2000" dirty="0">
                <a:solidFill>
                  <a:schemeClr val="tx1"/>
                </a:solidFill>
                <a:latin typeface="Palatino Linotype" pitchFamily="18" charset="0"/>
                <a:ea typeface="PT Sans"/>
                <a:cs typeface="PT Sans"/>
                <a:sym typeface="PT Sans"/>
              </a:rPr>
              <a:t>Барашков Влад – дизайн логотипа</a:t>
            </a:r>
          </a:p>
        </p:txBody>
      </p:sp>
      <p:pic>
        <p:nvPicPr>
          <p:cNvPr id="4" name="Picture 2" descr="https://sun9-32.userapi.com/impg/CYGAlZdid_uiGCbxfQvc0uzvWzhjkISDUpxZPg/lvO8jL1lNnE.jpg?size=1280x1280&amp;quality=96&amp;sign=be580101294b59b1b7e036202458bad9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32" b="32719"/>
          <a:stretch/>
        </p:blipFill>
        <p:spPr bwMode="auto">
          <a:xfrm>
            <a:off x="7153275" y="131948"/>
            <a:ext cx="1762125" cy="675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F7D68D7D-3B77-4F32-95A1-76AE7FF655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53" b="38812"/>
          <a:stretch/>
        </p:blipFill>
        <p:spPr bwMode="auto">
          <a:xfrm>
            <a:off x="5199321" y="1454891"/>
            <a:ext cx="3220446" cy="267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871</Words>
  <Application>Microsoft Office PowerPoint</Application>
  <PresentationFormat>Экран (16:9)</PresentationFormat>
  <Paragraphs>74</Paragraphs>
  <Slides>9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Palatino Linotype</vt:lpstr>
      <vt:lpstr>Proxima Nova</vt:lpstr>
      <vt:lpstr>Wingdings</vt:lpstr>
      <vt:lpstr>Simple Light</vt:lpstr>
      <vt:lpstr>Презентация PowerPoint</vt:lpstr>
      <vt:lpstr>В сфере российского акваскейпинга остро стоит проблема качества посадочного материала! </vt:lpstr>
      <vt:lpstr>Как мы можем помочь нашим покупателям в решении этой проблемы? </vt:lpstr>
      <vt:lpstr>Путь развития продукта</vt:lpstr>
      <vt:lpstr>Презентация PowerPoint</vt:lpstr>
      <vt:lpstr>Экономика проекта</vt:lpstr>
      <vt:lpstr>Перспективы развития</vt:lpstr>
      <vt:lpstr>Подведение итогов работы </vt:lpstr>
      <vt:lpstr>Команда проекта: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Андрей Лихачев</cp:lastModifiedBy>
  <cp:revision>14</cp:revision>
  <dcterms:modified xsi:type="dcterms:W3CDTF">2021-12-11T13:11:25Z</dcterms:modified>
</cp:coreProperties>
</file>