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</p:sldIdLst>
  <p:sldSz cy="11309350" cx="20104100"/>
  <p:notesSz cx="20104100" cy="11309350"/>
  <p:embeddedFontLst>
    <p:embeddedFont>
      <p:font typeface="IBM Plex Sans"/>
      <p:regular r:id="rId13"/>
      <p:bold r:id="rId14"/>
      <p:italic r:id="rId15"/>
      <p:boldItalic r:id="rId16"/>
    </p:embeddedFont>
    <p:embeddedFont>
      <p:font typeface="Montserrat SemiBold"/>
      <p:regular r:id="rId17"/>
      <p:bold r:id="rId18"/>
      <p:italic r:id="rId19"/>
      <p:boldItalic r:id="rId20"/>
    </p:embeddedFont>
    <p:embeddedFont>
      <p:font typeface="IBM Plex Mono"/>
      <p:regular r:id="rId21"/>
      <p:bold r:id="rId22"/>
      <p:italic r:id="rId23"/>
      <p:boldItalic r:id="rId2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42">
          <p15:clr>
            <a:srgbClr val="A4A3A4"/>
          </p15:clr>
        </p15:guide>
        <p15:guide id="2" pos="908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25" roundtripDataSignature="AMtx7miCozSwDMGoarzUhVjmVs72TEyK4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42" orient="horz"/>
        <p:guide pos="908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MontserratSemiBold-boldItalic.fntdata"/><Relationship Id="rId22" Type="http://schemas.openxmlformats.org/officeDocument/2006/relationships/font" Target="fonts/IBMPlexMono-bold.fntdata"/><Relationship Id="rId21" Type="http://schemas.openxmlformats.org/officeDocument/2006/relationships/font" Target="fonts/IBMPlexMono-regular.fntdata"/><Relationship Id="rId24" Type="http://schemas.openxmlformats.org/officeDocument/2006/relationships/font" Target="fonts/IBMPlexMono-boldItalic.fntdata"/><Relationship Id="rId23" Type="http://schemas.openxmlformats.org/officeDocument/2006/relationships/font" Target="fonts/IBMPlexMono-italic.fntdata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5" Type="http://customschemas.google.com/relationships/presentationmetadata" Target="meta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font" Target="fonts/IBMPlexSans-regular.fntdata"/><Relationship Id="rId12" Type="http://schemas.openxmlformats.org/officeDocument/2006/relationships/slide" Target="slides/slide6.xml"/><Relationship Id="rId15" Type="http://schemas.openxmlformats.org/officeDocument/2006/relationships/font" Target="fonts/IBMPlexSans-italic.fntdata"/><Relationship Id="rId14" Type="http://schemas.openxmlformats.org/officeDocument/2006/relationships/font" Target="fonts/IBMPlexSans-bold.fntdata"/><Relationship Id="rId17" Type="http://schemas.openxmlformats.org/officeDocument/2006/relationships/font" Target="fonts/MontserratSemiBold-regular.fntdata"/><Relationship Id="rId16" Type="http://schemas.openxmlformats.org/officeDocument/2006/relationships/font" Target="fonts/IBMPlexSans-boldItalic.fntdata"/><Relationship Id="rId19" Type="http://schemas.openxmlformats.org/officeDocument/2006/relationships/font" Target="fonts/MontserratSemiBold-italic.fntdata"/><Relationship Id="rId18" Type="http://schemas.openxmlformats.org/officeDocument/2006/relationships/font" Target="fonts/MontserratSemiBold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87122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11387138" y="0"/>
            <a:ext cx="87122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661150" y="1414463"/>
            <a:ext cx="6781800" cy="38163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10742613"/>
            <a:ext cx="8712200" cy="566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11387138" y="10742613"/>
            <a:ext cx="8712200" cy="566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ru-RU" sz="1200" u="none" cap="none" strike="noStrike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:notes"/>
          <p:cNvSpPr txBox="1"/>
          <p:nvPr>
            <p:ph idx="1" type="body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1:notes"/>
          <p:cNvSpPr/>
          <p:nvPr>
            <p:ph idx="2" type="sldImg"/>
          </p:nvPr>
        </p:nvSpPr>
        <p:spPr>
          <a:xfrm>
            <a:off x="6661150" y="1414463"/>
            <a:ext cx="6781800" cy="38163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:notes"/>
          <p:cNvSpPr txBox="1"/>
          <p:nvPr>
            <p:ph idx="1" type="body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p2:notes"/>
          <p:cNvSpPr/>
          <p:nvPr>
            <p:ph idx="2" type="sldImg"/>
          </p:nvPr>
        </p:nvSpPr>
        <p:spPr>
          <a:xfrm>
            <a:off x="6661150" y="1414463"/>
            <a:ext cx="6781800" cy="38163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3:notes"/>
          <p:cNvSpPr txBox="1"/>
          <p:nvPr>
            <p:ph idx="1" type="body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p3:notes"/>
          <p:cNvSpPr/>
          <p:nvPr>
            <p:ph idx="2" type="sldImg"/>
          </p:nvPr>
        </p:nvSpPr>
        <p:spPr>
          <a:xfrm>
            <a:off x="6661150" y="1414463"/>
            <a:ext cx="6781800" cy="38163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4:notes"/>
          <p:cNvSpPr txBox="1"/>
          <p:nvPr>
            <p:ph idx="1" type="body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p4:notes"/>
          <p:cNvSpPr/>
          <p:nvPr>
            <p:ph idx="2" type="sldImg"/>
          </p:nvPr>
        </p:nvSpPr>
        <p:spPr>
          <a:xfrm>
            <a:off x="6661150" y="1414463"/>
            <a:ext cx="6781800" cy="38163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5:notes"/>
          <p:cNvSpPr txBox="1"/>
          <p:nvPr>
            <p:ph idx="1" type="body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5:notes"/>
          <p:cNvSpPr/>
          <p:nvPr>
            <p:ph idx="2" type="sldImg"/>
          </p:nvPr>
        </p:nvSpPr>
        <p:spPr>
          <a:xfrm>
            <a:off x="6661150" y="1414463"/>
            <a:ext cx="6781800" cy="38163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6:notes"/>
          <p:cNvSpPr txBox="1"/>
          <p:nvPr>
            <p:ph idx="1" type="body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p6:notes"/>
          <p:cNvSpPr/>
          <p:nvPr>
            <p:ph idx="2" type="sldImg"/>
          </p:nvPr>
        </p:nvSpPr>
        <p:spPr>
          <a:xfrm>
            <a:off x="6661150" y="1414463"/>
            <a:ext cx="6781800" cy="38163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8"/>
          <p:cNvSpPr txBox="1"/>
          <p:nvPr>
            <p:ph idx="10" type="dt"/>
          </p:nvPr>
        </p:nvSpPr>
        <p:spPr>
          <a:xfrm>
            <a:off x="1005206" y="10482093"/>
            <a:ext cx="4690957" cy="602118"/>
          </a:xfrm>
          <a:prstGeom prst="rect">
            <a:avLst/>
          </a:prstGeom>
          <a:noFill/>
          <a:ln>
            <a:noFill/>
          </a:ln>
        </p:spPr>
        <p:txBody>
          <a:bodyPr anchorCtr="0" anchor="ctr" bIns="89725" lIns="179475" spcFirstLastPara="1" rIns="179475" wrap="square" tIns="897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8"/>
          <p:cNvSpPr txBox="1"/>
          <p:nvPr>
            <p:ph idx="11" type="ftr"/>
          </p:nvPr>
        </p:nvSpPr>
        <p:spPr>
          <a:xfrm>
            <a:off x="6868902" y="10482093"/>
            <a:ext cx="6366297" cy="602118"/>
          </a:xfrm>
          <a:prstGeom prst="rect">
            <a:avLst/>
          </a:prstGeom>
          <a:noFill/>
          <a:ln>
            <a:noFill/>
          </a:ln>
        </p:spPr>
        <p:txBody>
          <a:bodyPr anchorCtr="0" anchor="ctr" bIns="89725" lIns="179475" spcFirstLastPara="1" rIns="179475" wrap="square" tIns="897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8"/>
          <p:cNvSpPr txBox="1"/>
          <p:nvPr>
            <p:ph idx="12" type="sldNum"/>
          </p:nvPr>
        </p:nvSpPr>
        <p:spPr>
          <a:xfrm>
            <a:off x="14407938" y="10482093"/>
            <a:ext cx="4690957" cy="602118"/>
          </a:xfrm>
          <a:prstGeom prst="rect">
            <a:avLst/>
          </a:prstGeom>
          <a:noFill/>
          <a:ln>
            <a:noFill/>
          </a:ln>
        </p:spPr>
        <p:txBody>
          <a:bodyPr anchorCtr="0" anchor="ctr" bIns="89725" lIns="179475" spcFirstLastPara="1" rIns="179475" wrap="square" tIns="89725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21"/>
          <p:cNvSpPr txBox="1"/>
          <p:nvPr>
            <p:ph type="ctrTitle"/>
          </p:nvPr>
        </p:nvSpPr>
        <p:spPr>
          <a:xfrm>
            <a:off x="1507809" y="3513230"/>
            <a:ext cx="17088485" cy="2424180"/>
          </a:xfrm>
          <a:prstGeom prst="rect">
            <a:avLst/>
          </a:prstGeom>
          <a:noFill/>
          <a:ln>
            <a:noFill/>
          </a:ln>
        </p:spPr>
        <p:txBody>
          <a:bodyPr anchorCtr="0" anchor="ctr" bIns="89725" lIns="179475" spcFirstLastPara="1" rIns="179475" wrap="square" tIns="897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1"/>
          <p:cNvSpPr txBox="1"/>
          <p:nvPr>
            <p:ph idx="1" type="subTitle"/>
          </p:nvPr>
        </p:nvSpPr>
        <p:spPr>
          <a:xfrm>
            <a:off x="3015616" y="6408636"/>
            <a:ext cx="14072869" cy="2890167"/>
          </a:xfrm>
          <a:prstGeom prst="rect">
            <a:avLst/>
          </a:prstGeom>
          <a:noFill/>
          <a:ln>
            <a:noFill/>
          </a:ln>
        </p:spPr>
        <p:txBody>
          <a:bodyPr anchorCtr="0" anchor="t" bIns="89725" lIns="179475" spcFirstLastPara="1" rIns="179475" wrap="square" tIns="89725">
            <a:normAutofit/>
          </a:bodyPr>
          <a:lstStyle>
            <a:lvl1pPr lvl="0" algn="ctr">
              <a:spcBef>
                <a:spcPts val="1260"/>
              </a:spcBef>
              <a:spcAft>
                <a:spcPts val="0"/>
              </a:spcAft>
              <a:buClr>
                <a:srgbClr val="888888"/>
              </a:buClr>
              <a:buSzPts val="63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1100"/>
              </a:spcBef>
              <a:spcAft>
                <a:spcPts val="0"/>
              </a:spcAft>
              <a:buClr>
                <a:srgbClr val="888888"/>
              </a:buClr>
              <a:buSzPts val="55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940"/>
              </a:spcBef>
              <a:spcAft>
                <a:spcPts val="0"/>
              </a:spcAft>
              <a:buClr>
                <a:srgbClr val="888888"/>
              </a:buClr>
              <a:buSzPts val="47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780"/>
              </a:spcBef>
              <a:spcAft>
                <a:spcPts val="0"/>
              </a:spcAft>
              <a:buClr>
                <a:srgbClr val="888888"/>
              </a:buClr>
              <a:buSzPts val="39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780"/>
              </a:spcBef>
              <a:spcAft>
                <a:spcPts val="0"/>
              </a:spcAft>
              <a:buClr>
                <a:srgbClr val="888888"/>
              </a:buClr>
              <a:buSzPts val="39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780"/>
              </a:spcBef>
              <a:spcAft>
                <a:spcPts val="0"/>
              </a:spcAft>
              <a:buClr>
                <a:srgbClr val="888888"/>
              </a:buClr>
              <a:buSzPts val="39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780"/>
              </a:spcBef>
              <a:spcAft>
                <a:spcPts val="0"/>
              </a:spcAft>
              <a:buClr>
                <a:srgbClr val="888888"/>
              </a:buClr>
              <a:buSzPts val="39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780"/>
              </a:spcBef>
              <a:spcAft>
                <a:spcPts val="0"/>
              </a:spcAft>
              <a:buClr>
                <a:srgbClr val="888888"/>
              </a:buClr>
              <a:buSzPts val="39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780"/>
              </a:spcBef>
              <a:spcAft>
                <a:spcPts val="0"/>
              </a:spcAft>
              <a:buClr>
                <a:srgbClr val="888888"/>
              </a:buClr>
              <a:buSzPts val="39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2" name="Google Shape;22;p21"/>
          <p:cNvSpPr txBox="1"/>
          <p:nvPr>
            <p:ph idx="10" type="dt"/>
          </p:nvPr>
        </p:nvSpPr>
        <p:spPr>
          <a:xfrm>
            <a:off x="1005206" y="10482093"/>
            <a:ext cx="4690957" cy="602118"/>
          </a:xfrm>
          <a:prstGeom prst="rect">
            <a:avLst/>
          </a:prstGeom>
          <a:noFill/>
          <a:ln>
            <a:noFill/>
          </a:ln>
        </p:spPr>
        <p:txBody>
          <a:bodyPr anchorCtr="0" anchor="ctr" bIns="89725" lIns="179475" spcFirstLastPara="1" rIns="179475" wrap="square" tIns="897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1"/>
          <p:cNvSpPr txBox="1"/>
          <p:nvPr>
            <p:ph idx="11" type="ftr"/>
          </p:nvPr>
        </p:nvSpPr>
        <p:spPr>
          <a:xfrm>
            <a:off x="6868902" y="10482093"/>
            <a:ext cx="6366297" cy="602118"/>
          </a:xfrm>
          <a:prstGeom prst="rect">
            <a:avLst/>
          </a:prstGeom>
          <a:noFill/>
          <a:ln>
            <a:noFill/>
          </a:ln>
        </p:spPr>
        <p:txBody>
          <a:bodyPr anchorCtr="0" anchor="ctr" bIns="89725" lIns="179475" spcFirstLastPara="1" rIns="179475" wrap="square" tIns="897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21"/>
          <p:cNvSpPr txBox="1"/>
          <p:nvPr>
            <p:ph idx="12" type="sldNum"/>
          </p:nvPr>
        </p:nvSpPr>
        <p:spPr>
          <a:xfrm>
            <a:off x="14407938" y="10482093"/>
            <a:ext cx="4690957" cy="602118"/>
          </a:xfrm>
          <a:prstGeom prst="rect">
            <a:avLst/>
          </a:prstGeom>
          <a:noFill/>
          <a:ln>
            <a:noFill/>
          </a:ln>
        </p:spPr>
        <p:txBody>
          <a:bodyPr anchorCtr="0" anchor="ctr" bIns="89725" lIns="179475" spcFirstLastPara="1" rIns="179475" wrap="square" tIns="89725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2"/>
          <p:cNvSpPr txBox="1"/>
          <p:nvPr>
            <p:ph type="title"/>
          </p:nvPr>
        </p:nvSpPr>
        <p:spPr>
          <a:xfrm>
            <a:off x="1005206" y="452898"/>
            <a:ext cx="18093691" cy="1884892"/>
          </a:xfrm>
          <a:prstGeom prst="rect">
            <a:avLst/>
          </a:prstGeom>
          <a:noFill/>
          <a:ln>
            <a:noFill/>
          </a:ln>
        </p:spPr>
        <p:txBody>
          <a:bodyPr anchorCtr="0" anchor="ctr" bIns="89725" lIns="179475" spcFirstLastPara="1" rIns="179475" wrap="square" tIns="897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22"/>
          <p:cNvSpPr txBox="1"/>
          <p:nvPr>
            <p:ph idx="1" type="body"/>
          </p:nvPr>
        </p:nvSpPr>
        <p:spPr>
          <a:xfrm>
            <a:off x="1005206" y="2638849"/>
            <a:ext cx="18093691" cy="7463648"/>
          </a:xfrm>
          <a:prstGeom prst="rect">
            <a:avLst/>
          </a:prstGeom>
          <a:noFill/>
          <a:ln>
            <a:noFill/>
          </a:ln>
        </p:spPr>
        <p:txBody>
          <a:bodyPr anchorCtr="0" anchor="t" bIns="89725" lIns="179475" spcFirstLastPara="1" rIns="179475" wrap="square" tIns="89725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22"/>
          <p:cNvSpPr txBox="1"/>
          <p:nvPr>
            <p:ph idx="10" type="dt"/>
          </p:nvPr>
        </p:nvSpPr>
        <p:spPr>
          <a:xfrm>
            <a:off x="1005206" y="10482093"/>
            <a:ext cx="4690957" cy="602118"/>
          </a:xfrm>
          <a:prstGeom prst="rect">
            <a:avLst/>
          </a:prstGeom>
          <a:noFill/>
          <a:ln>
            <a:noFill/>
          </a:ln>
        </p:spPr>
        <p:txBody>
          <a:bodyPr anchorCtr="0" anchor="ctr" bIns="89725" lIns="179475" spcFirstLastPara="1" rIns="179475" wrap="square" tIns="897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2"/>
          <p:cNvSpPr txBox="1"/>
          <p:nvPr>
            <p:ph idx="11" type="ftr"/>
          </p:nvPr>
        </p:nvSpPr>
        <p:spPr>
          <a:xfrm>
            <a:off x="6868902" y="10482093"/>
            <a:ext cx="6366297" cy="602118"/>
          </a:xfrm>
          <a:prstGeom prst="rect">
            <a:avLst/>
          </a:prstGeom>
          <a:noFill/>
          <a:ln>
            <a:noFill/>
          </a:ln>
        </p:spPr>
        <p:txBody>
          <a:bodyPr anchorCtr="0" anchor="ctr" bIns="89725" lIns="179475" spcFirstLastPara="1" rIns="179475" wrap="square" tIns="897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22"/>
          <p:cNvSpPr txBox="1"/>
          <p:nvPr>
            <p:ph idx="12" type="sldNum"/>
          </p:nvPr>
        </p:nvSpPr>
        <p:spPr>
          <a:xfrm>
            <a:off x="14407938" y="10482093"/>
            <a:ext cx="4690957" cy="602118"/>
          </a:xfrm>
          <a:prstGeom prst="rect">
            <a:avLst/>
          </a:prstGeom>
          <a:noFill/>
          <a:ln>
            <a:noFill/>
          </a:ln>
        </p:spPr>
        <p:txBody>
          <a:bodyPr anchorCtr="0" anchor="ctr" bIns="89725" lIns="179475" spcFirstLastPara="1" rIns="179475" wrap="square" tIns="89725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23"/>
          <p:cNvSpPr txBox="1"/>
          <p:nvPr>
            <p:ph type="title"/>
          </p:nvPr>
        </p:nvSpPr>
        <p:spPr>
          <a:xfrm>
            <a:off x="1588087" y="7267309"/>
            <a:ext cx="17088485" cy="2246163"/>
          </a:xfrm>
          <a:prstGeom prst="rect">
            <a:avLst/>
          </a:prstGeom>
          <a:noFill/>
          <a:ln>
            <a:noFill/>
          </a:ln>
        </p:spPr>
        <p:txBody>
          <a:bodyPr anchorCtr="0" anchor="t" bIns="89725" lIns="179475" spcFirstLastPara="1" rIns="179475" wrap="square" tIns="89725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900"/>
              <a:buFont typeface="Calibri"/>
              <a:buNone/>
              <a:defRPr b="1" sz="79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23"/>
          <p:cNvSpPr txBox="1"/>
          <p:nvPr>
            <p:ph idx="1" type="body"/>
          </p:nvPr>
        </p:nvSpPr>
        <p:spPr>
          <a:xfrm>
            <a:off x="1588087" y="4793387"/>
            <a:ext cx="17088485" cy="2473919"/>
          </a:xfrm>
          <a:prstGeom prst="rect">
            <a:avLst/>
          </a:prstGeom>
          <a:noFill/>
          <a:ln>
            <a:noFill/>
          </a:ln>
        </p:spPr>
        <p:txBody>
          <a:bodyPr anchorCtr="0" anchor="b" bIns="89725" lIns="179475" spcFirstLastPara="1" rIns="179475" wrap="square" tIns="89725">
            <a:normAutofit/>
          </a:bodyPr>
          <a:lstStyle>
            <a:lvl1pPr indent="-228600" lvl="0" marL="457200" algn="l">
              <a:spcBef>
                <a:spcPts val="780"/>
              </a:spcBef>
              <a:spcAft>
                <a:spcPts val="0"/>
              </a:spcAft>
              <a:buClr>
                <a:srgbClr val="888888"/>
              </a:buClr>
              <a:buSzPts val="3900"/>
              <a:buNone/>
              <a:defRPr sz="39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700"/>
              </a:spcBef>
              <a:spcAft>
                <a:spcPts val="0"/>
              </a:spcAft>
              <a:buClr>
                <a:srgbClr val="888888"/>
              </a:buClr>
              <a:buSzPts val="3500"/>
              <a:buNone/>
              <a:defRPr sz="35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620"/>
              </a:spcBef>
              <a:spcAft>
                <a:spcPts val="0"/>
              </a:spcAft>
              <a:buClr>
                <a:srgbClr val="888888"/>
              </a:buClr>
              <a:buSzPts val="3100"/>
              <a:buNone/>
              <a:defRPr sz="31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540"/>
              </a:spcBef>
              <a:spcAft>
                <a:spcPts val="0"/>
              </a:spcAft>
              <a:buClr>
                <a:srgbClr val="888888"/>
              </a:buClr>
              <a:buSzPts val="2700"/>
              <a:buNone/>
              <a:defRPr sz="27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540"/>
              </a:spcBef>
              <a:spcAft>
                <a:spcPts val="0"/>
              </a:spcAft>
              <a:buClr>
                <a:srgbClr val="888888"/>
              </a:buClr>
              <a:buSzPts val="2700"/>
              <a:buNone/>
              <a:defRPr sz="27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540"/>
              </a:spcBef>
              <a:spcAft>
                <a:spcPts val="0"/>
              </a:spcAft>
              <a:buClr>
                <a:srgbClr val="888888"/>
              </a:buClr>
              <a:buSzPts val="2700"/>
              <a:buNone/>
              <a:defRPr sz="27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540"/>
              </a:spcBef>
              <a:spcAft>
                <a:spcPts val="0"/>
              </a:spcAft>
              <a:buClr>
                <a:srgbClr val="888888"/>
              </a:buClr>
              <a:buSzPts val="2700"/>
              <a:buNone/>
              <a:defRPr sz="27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540"/>
              </a:spcBef>
              <a:spcAft>
                <a:spcPts val="0"/>
              </a:spcAft>
              <a:buClr>
                <a:srgbClr val="888888"/>
              </a:buClr>
              <a:buSzPts val="2700"/>
              <a:buNone/>
              <a:defRPr sz="27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540"/>
              </a:spcBef>
              <a:spcAft>
                <a:spcPts val="0"/>
              </a:spcAft>
              <a:buClr>
                <a:srgbClr val="888888"/>
              </a:buClr>
              <a:buSzPts val="2700"/>
              <a:buNone/>
              <a:defRPr sz="27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23"/>
          <p:cNvSpPr txBox="1"/>
          <p:nvPr>
            <p:ph idx="10" type="dt"/>
          </p:nvPr>
        </p:nvSpPr>
        <p:spPr>
          <a:xfrm>
            <a:off x="1005206" y="10482093"/>
            <a:ext cx="4690957" cy="602118"/>
          </a:xfrm>
          <a:prstGeom prst="rect">
            <a:avLst/>
          </a:prstGeom>
          <a:noFill/>
          <a:ln>
            <a:noFill/>
          </a:ln>
        </p:spPr>
        <p:txBody>
          <a:bodyPr anchorCtr="0" anchor="ctr" bIns="89725" lIns="179475" spcFirstLastPara="1" rIns="179475" wrap="square" tIns="897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3"/>
          <p:cNvSpPr txBox="1"/>
          <p:nvPr>
            <p:ph idx="11" type="ftr"/>
          </p:nvPr>
        </p:nvSpPr>
        <p:spPr>
          <a:xfrm>
            <a:off x="6868902" y="10482093"/>
            <a:ext cx="6366297" cy="602118"/>
          </a:xfrm>
          <a:prstGeom prst="rect">
            <a:avLst/>
          </a:prstGeom>
          <a:noFill/>
          <a:ln>
            <a:noFill/>
          </a:ln>
        </p:spPr>
        <p:txBody>
          <a:bodyPr anchorCtr="0" anchor="ctr" bIns="89725" lIns="179475" spcFirstLastPara="1" rIns="179475" wrap="square" tIns="897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23"/>
          <p:cNvSpPr txBox="1"/>
          <p:nvPr>
            <p:ph idx="12" type="sldNum"/>
          </p:nvPr>
        </p:nvSpPr>
        <p:spPr>
          <a:xfrm>
            <a:off x="14407938" y="10482093"/>
            <a:ext cx="4690957" cy="602118"/>
          </a:xfrm>
          <a:prstGeom prst="rect">
            <a:avLst/>
          </a:prstGeom>
          <a:noFill/>
          <a:ln>
            <a:noFill/>
          </a:ln>
        </p:spPr>
        <p:txBody>
          <a:bodyPr anchorCtr="0" anchor="ctr" bIns="89725" lIns="179475" spcFirstLastPara="1" rIns="179475" wrap="square" tIns="89725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4"/>
          <p:cNvSpPr txBox="1"/>
          <p:nvPr>
            <p:ph type="title"/>
          </p:nvPr>
        </p:nvSpPr>
        <p:spPr>
          <a:xfrm>
            <a:off x="1005206" y="452898"/>
            <a:ext cx="18093691" cy="1884892"/>
          </a:xfrm>
          <a:prstGeom prst="rect">
            <a:avLst/>
          </a:prstGeom>
          <a:noFill/>
          <a:ln>
            <a:noFill/>
          </a:ln>
        </p:spPr>
        <p:txBody>
          <a:bodyPr anchorCtr="0" anchor="ctr" bIns="89725" lIns="179475" spcFirstLastPara="1" rIns="179475" wrap="square" tIns="897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4"/>
          <p:cNvSpPr txBox="1"/>
          <p:nvPr>
            <p:ph idx="1" type="body"/>
          </p:nvPr>
        </p:nvSpPr>
        <p:spPr>
          <a:xfrm>
            <a:off x="1005205" y="2638849"/>
            <a:ext cx="8879311" cy="7463648"/>
          </a:xfrm>
          <a:prstGeom prst="rect">
            <a:avLst/>
          </a:prstGeom>
          <a:noFill/>
          <a:ln>
            <a:noFill/>
          </a:ln>
        </p:spPr>
        <p:txBody>
          <a:bodyPr anchorCtr="0" anchor="t" bIns="89725" lIns="179475" spcFirstLastPara="1" rIns="179475" wrap="square" tIns="89725">
            <a:normAutofit/>
          </a:bodyPr>
          <a:lstStyle>
            <a:lvl1pPr indent="-577850" lvl="0" marL="457200" algn="l"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5500"/>
              <a:buChar char="•"/>
              <a:defRPr sz="5500"/>
            </a:lvl1pPr>
            <a:lvl2pPr indent="-527050" lvl="1" marL="914400" algn="l">
              <a:spcBef>
                <a:spcPts val="940"/>
              </a:spcBef>
              <a:spcAft>
                <a:spcPts val="0"/>
              </a:spcAft>
              <a:buClr>
                <a:schemeClr val="dk1"/>
              </a:buClr>
              <a:buSzPts val="4700"/>
              <a:buChar char="–"/>
              <a:defRPr sz="4700"/>
            </a:lvl2pPr>
            <a:lvl3pPr indent="-476250" lvl="2" marL="1371600" algn="l"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900"/>
              <a:buChar char="•"/>
              <a:defRPr sz="3900"/>
            </a:lvl3pPr>
            <a:lvl4pPr indent="-450850" lvl="3" marL="1828800" algn="l"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500"/>
              <a:buChar char="–"/>
              <a:defRPr sz="3500"/>
            </a:lvl4pPr>
            <a:lvl5pPr indent="-450850" lvl="4" marL="2286000" algn="l"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500"/>
              <a:buChar char="»"/>
              <a:defRPr sz="3500"/>
            </a:lvl5pPr>
            <a:lvl6pPr indent="-450850" lvl="5" marL="2743200" algn="l"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500"/>
              <a:buChar char="•"/>
              <a:defRPr sz="3500"/>
            </a:lvl6pPr>
            <a:lvl7pPr indent="-450850" lvl="6" marL="3200400" algn="l"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500"/>
              <a:buChar char="•"/>
              <a:defRPr sz="3500"/>
            </a:lvl7pPr>
            <a:lvl8pPr indent="-450850" lvl="7" marL="3657600" algn="l"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500"/>
              <a:buChar char="•"/>
              <a:defRPr sz="3500"/>
            </a:lvl8pPr>
            <a:lvl9pPr indent="-450850" lvl="8" marL="4114800" algn="l"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500"/>
              <a:buChar char="•"/>
              <a:defRPr sz="3500"/>
            </a:lvl9pPr>
          </a:lstStyle>
          <a:p/>
        </p:txBody>
      </p:sp>
      <p:sp>
        <p:nvSpPr>
          <p:cNvPr id="40" name="Google Shape;40;p24"/>
          <p:cNvSpPr txBox="1"/>
          <p:nvPr>
            <p:ph idx="2" type="body"/>
          </p:nvPr>
        </p:nvSpPr>
        <p:spPr>
          <a:xfrm>
            <a:off x="10219585" y="2638849"/>
            <a:ext cx="8879311" cy="7463648"/>
          </a:xfrm>
          <a:prstGeom prst="rect">
            <a:avLst/>
          </a:prstGeom>
          <a:noFill/>
          <a:ln>
            <a:noFill/>
          </a:ln>
        </p:spPr>
        <p:txBody>
          <a:bodyPr anchorCtr="0" anchor="t" bIns="89725" lIns="179475" spcFirstLastPara="1" rIns="179475" wrap="square" tIns="89725">
            <a:normAutofit/>
          </a:bodyPr>
          <a:lstStyle>
            <a:lvl1pPr indent="-577850" lvl="0" marL="457200" algn="l"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5500"/>
              <a:buChar char="•"/>
              <a:defRPr sz="5500"/>
            </a:lvl1pPr>
            <a:lvl2pPr indent="-527050" lvl="1" marL="914400" algn="l">
              <a:spcBef>
                <a:spcPts val="940"/>
              </a:spcBef>
              <a:spcAft>
                <a:spcPts val="0"/>
              </a:spcAft>
              <a:buClr>
                <a:schemeClr val="dk1"/>
              </a:buClr>
              <a:buSzPts val="4700"/>
              <a:buChar char="–"/>
              <a:defRPr sz="4700"/>
            </a:lvl2pPr>
            <a:lvl3pPr indent="-476250" lvl="2" marL="1371600" algn="l"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900"/>
              <a:buChar char="•"/>
              <a:defRPr sz="3900"/>
            </a:lvl3pPr>
            <a:lvl4pPr indent="-450850" lvl="3" marL="1828800" algn="l"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500"/>
              <a:buChar char="–"/>
              <a:defRPr sz="3500"/>
            </a:lvl4pPr>
            <a:lvl5pPr indent="-450850" lvl="4" marL="2286000" algn="l"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500"/>
              <a:buChar char="»"/>
              <a:defRPr sz="3500"/>
            </a:lvl5pPr>
            <a:lvl6pPr indent="-450850" lvl="5" marL="2743200" algn="l"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500"/>
              <a:buChar char="•"/>
              <a:defRPr sz="3500"/>
            </a:lvl6pPr>
            <a:lvl7pPr indent="-450850" lvl="6" marL="3200400" algn="l"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500"/>
              <a:buChar char="•"/>
              <a:defRPr sz="3500"/>
            </a:lvl7pPr>
            <a:lvl8pPr indent="-450850" lvl="7" marL="3657600" algn="l"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500"/>
              <a:buChar char="•"/>
              <a:defRPr sz="3500"/>
            </a:lvl8pPr>
            <a:lvl9pPr indent="-450850" lvl="8" marL="4114800" algn="l"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500"/>
              <a:buChar char="•"/>
              <a:defRPr sz="3500"/>
            </a:lvl9pPr>
          </a:lstStyle>
          <a:p/>
        </p:txBody>
      </p:sp>
      <p:sp>
        <p:nvSpPr>
          <p:cNvPr id="41" name="Google Shape;41;p24"/>
          <p:cNvSpPr txBox="1"/>
          <p:nvPr>
            <p:ph idx="10" type="dt"/>
          </p:nvPr>
        </p:nvSpPr>
        <p:spPr>
          <a:xfrm>
            <a:off x="1005206" y="10482093"/>
            <a:ext cx="4690957" cy="602118"/>
          </a:xfrm>
          <a:prstGeom prst="rect">
            <a:avLst/>
          </a:prstGeom>
          <a:noFill/>
          <a:ln>
            <a:noFill/>
          </a:ln>
        </p:spPr>
        <p:txBody>
          <a:bodyPr anchorCtr="0" anchor="ctr" bIns="89725" lIns="179475" spcFirstLastPara="1" rIns="179475" wrap="square" tIns="897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4"/>
          <p:cNvSpPr txBox="1"/>
          <p:nvPr>
            <p:ph idx="11" type="ftr"/>
          </p:nvPr>
        </p:nvSpPr>
        <p:spPr>
          <a:xfrm>
            <a:off x="6868902" y="10482093"/>
            <a:ext cx="6366297" cy="602118"/>
          </a:xfrm>
          <a:prstGeom prst="rect">
            <a:avLst/>
          </a:prstGeom>
          <a:noFill/>
          <a:ln>
            <a:noFill/>
          </a:ln>
        </p:spPr>
        <p:txBody>
          <a:bodyPr anchorCtr="0" anchor="ctr" bIns="89725" lIns="179475" spcFirstLastPara="1" rIns="179475" wrap="square" tIns="897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24"/>
          <p:cNvSpPr txBox="1"/>
          <p:nvPr>
            <p:ph idx="12" type="sldNum"/>
          </p:nvPr>
        </p:nvSpPr>
        <p:spPr>
          <a:xfrm>
            <a:off x="14407938" y="10482093"/>
            <a:ext cx="4690957" cy="602118"/>
          </a:xfrm>
          <a:prstGeom prst="rect">
            <a:avLst/>
          </a:prstGeom>
          <a:noFill/>
          <a:ln>
            <a:noFill/>
          </a:ln>
        </p:spPr>
        <p:txBody>
          <a:bodyPr anchorCtr="0" anchor="ctr" bIns="89725" lIns="179475" spcFirstLastPara="1" rIns="179475" wrap="square" tIns="89725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5"/>
          <p:cNvSpPr txBox="1"/>
          <p:nvPr>
            <p:ph type="title"/>
          </p:nvPr>
        </p:nvSpPr>
        <p:spPr>
          <a:xfrm>
            <a:off x="1005206" y="452898"/>
            <a:ext cx="18093691" cy="1884892"/>
          </a:xfrm>
          <a:prstGeom prst="rect">
            <a:avLst/>
          </a:prstGeom>
          <a:noFill/>
          <a:ln>
            <a:noFill/>
          </a:ln>
        </p:spPr>
        <p:txBody>
          <a:bodyPr anchorCtr="0" anchor="ctr" bIns="89725" lIns="179475" spcFirstLastPara="1" rIns="179475" wrap="square" tIns="897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6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25"/>
          <p:cNvSpPr txBox="1"/>
          <p:nvPr>
            <p:ph idx="1" type="body"/>
          </p:nvPr>
        </p:nvSpPr>
        <p:spPr>
          <a:xfrm>
            <a:off x="1005206" y="2531519"/>
            <a:ext cx="8882801" cy="1055015"/>
          </a:xfrm>
          <a:prstGeom prst="rect">
            <a:avLst/>
          </a:prstGeom>
          <a:noFill/>
          <a:ln>
            <a:noFill/>
          </a:ln>
        </p:spPr>
        <p:txBody>
          <a:bodyPr anchorCtr="0" anchor="b" bIns="89725" lIns="179475" spcFirstLastPara="1" rIns="179475" wrap="square" tIns="89725">
            <a:normAutofit/>
          </a:bodyPr>
          <a:lstStyle>
            <a:lvl1pPr indent="-228600" lvl="0" marL="457200" algn="l">
              <a:spcBef>
                <a:spcPts val="940"/>
              </a:spcBef>
              <a:spcAft>
                <a:spcPts val="0"/>
              </a:spcAft>
              <a:buClr>
                <a:schemeClr val="dk1"/>
              </a:buClr>
              <a:buSzPts val="4700"/>
              <a:buNone/>
              <a:defRPr b="1" sz="4700"/>
            </a:lvl1pPr>
            <a:lvl2pPr indent="-228600" lvl="1" marL="914400" algn="l"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900"/>
              <a:buNone/>
              <a:defRPr b="1" sz="3900"/>
            </a:lvl2pPr>
            <a:lvl3pPr indent="-228600" lvl="2" marL="1371600" algn="l"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b="1" sz="3500"/>
            </a:lvl3pPr>
            <a:lvl4pPr indent="-228600" lvl="3" marL="1828800" algn="l">
              <a:spcBef>
                <a:spcPts val="620"/>
              </a:spcBef>
              <a:spcAft>
                <a:spcPts val="0"/>
              </a:spcAft>
              <a:buClr>
                <a:schemeClr val="dk1"/>
              </a:buClr>
              <a:buSzPts val="3100"/>
              <a:buNone/>
              <a:defRPr b="1" sz="3100"/>
            </a:lvl4pPr>
            <a:lvl5pPr indent="-228600" lvl="4" marL="2286000" algn="l">
              <a:spcBef>
                <a:spcPts val="620"/>
              </a:spcBef>
              <a:spcAft>
                <a:spcPts val="0"/>
              </a:spcAft>
              <a:buClr>
                <a:schemeClr val="dk1"/>
              </a:buClr>
              <a:buSzPts val="3100"/>
              <a:buNone/>
              <a:defRPr b="1" sz="3100"/>
            </a:lvl5pPr>
            <a:lvl6pPr indent="-228600" lvl="5" marL="2743200" algn="l">
              <a:spcBef>
                <a:spcPts val="620"/>
              </a:spcBef>
              <a:spcAft>
                <a:spcPts val="0"/>
              </a:spcAft>
              <a:buClr>
                <a:schemeClr val="dk1"/>
              </a:buClr>
              <a:buSzPts val="3100"/>
              <a:buNone/>
              <a:defRPr b="1" sz="3100"/>
            </a:lvl6pPr>
            <a:lvl7pPr indent="-228600" lvl="6" marL="3200400" algn="l">
              <a:spcBef>
                <a:spcPts val="620"/>
              </a:spcBef>
              <a:spcAft>
                <a:spcPts val="0"/>
              </a:spcAft>
              <a:buClr>
                <a:schemeClr val="dk1"/>
              </a:buClr>
              <a:buSzPts val="3100"/>
              <a:buNone/>
              <a:defRPr b="1" sz="3100"/>
            </a:lvl7pPr>
            <a:lvl8pPr indent="-228600" lvl="7" marL="3657600" algn="l">
              <a:spcBef>
                <a:spcPts val="620"/>
              </a:spcBef>
              <a:spcAft>
                <a:spcPts val="0"/>
              </a:spcAft>
              <a:buClr>
                <a:schemeClr val="dk1"/>
              </a:buClr>
              <a:buSzPts val="3100"/>
              <a:buNone/>
              <a:defRPr b="1" sz="3100"/>
            </a:lvl8pPr>
            <a:lvl9pPr indent="-228600" lvl="8" marL="4114800" algn="l">
              <a:spcBef>
                <a:spcPts val="620"/>
              </a:spcBef>
              <a:spcAft>
                <a:spcPts val="0"/>
              </a:spcAft>
              <a:buClr>
                <a:schemeClr val="dk1"/>
              </a:buClr>
              <a:buSzPts val="3100"/>
              <a:buNone/>
              <a:defRPr b="1" sz="3100"/>
            </a:lvl9pPr>
          </a:lstStyle>
          <a:p/>
        </p:txBody>
      </p:sp>
      <p:sp>
        <p:nvSpPr>
          <p:cNvPr id="47" name="Google Shape;47;p25"/>
          <p:cNvSpPr txBox="1"/>
          <p:nvPr>
            <p:ph idx="2" type="body"/>
          </p:nvPr>
        </p:nvSpPr>
        <p:spPr>
          <a:xfrm>
            <a:off x="1005206" y="3586534"/>
            <a:ext cx="8882801" cy="6515967"/>
          </a:xfrm>
          <a:prstGeom prst="rect">
            <a:avLst/>
          </a:prstGeom>
          <a:noFill/>
          <a:ln>
            <a:noFill/>
          </a:ln>
        </p:spPr>
        <p:txBody>
          <a:bodyPr anchorCtr="0" anchor="t" bIns="89725" lIns="179475" spcFirstLastPara="1" rIns="179475" wrap="square" tIns="89725">
            <a:normAutofit/>
          </a:bodyPr>
          <a:lstStyle>
            <a:lvl1pPr indent="-527050" lvl="0" marL="457200" algn="l">
              <a:spcBef>
                <a:spcPts val="940"/>
              </a:spcBef>
              <a:spcAft>
                <a:spcPts val="0"/>
              </a:spcAft>
              <a:buClr>
                <a:schemeClr val="dk1"/>
              </a:buClr>
              <a:buSzPts val="4700"/>
              <a:buChar char="•"/>
              <a:defRPr sz="4700"/>
            </a:lvl1pPr>
            <a:lvl2pPr indent="-476250" lvl="1" marL="914400" algn="l"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900"/>
              <a:buChar char="–"/>
              <a:defRPr sz="3900"/>
            </a:lvl2pPr>
            <a:lvl3pPr indent="-450850" lvl="2" marL="1371600" algn="l"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500"/>
              <a:buChar char="•"/>
              <a:defRPr sz="3500"/>
            </a:lvl3pPr>
            <a:lvl4pPr indent="-425450" lvl="3" marL="1828800" algn="l">
              <a:spcBef>
                <a:spcPts val="620"/>
              </a:spcBef>
              <a:spcAft>
                <a:spcPts val="0"/>
              </a:spcAft>
              <a:buClr>
                <a:schemeClr val="dk1"/>
              </a:buClr>
              <a:buSzPts val="3100"/>
              <a:buChar char="–"/>
              <a:defRPr sz="3100"/>
            </a:lvl4pPr>
            <a:lvl5pPr indent="-425450" lvl="4" marL="2286000" algn="l">
              <a:spcBef>
                <a:spcPts val="620"/>
              </a:spcBef>
              <a:spcAft>
                <a:spcPts val="0"/>
              </a:spcAft>
              <a:buClr>
                <a:schemeClr val="dk1"/>
              </a:buClr>
              <a:buSzPts val="3100"/>
              <a:buChar char="»"/>
              <a:defRPr sz="3100"/>
            </a:lvl5pPr>
            <a:lvl6pPr indent="-425450" lvl="5" marL="2743200" algn="l">
              <a:spcBef>
                <a:spcPts val="620"/>
              </a:spcBef>
              <a:spcAft>
                <a:spcPts val="0"/>
              </a:spcAft>
              <a:buClr>
                <a:schemeClr val="dk1"/>
              </a:buClr>
              <a:buSzPts val="3100"/>
              <a:buChar char="•"/>
              <a:defRPr sz="3100"/>
            </a:lvl6pPr>
            <a:lvl7pPr indent="-425450" lvl="6" marL="3200400" algn="l">
              <a:spcBef>
                <a:spcPts val="620"/>
              </a:spcBef>
              <a:spcAft>
                <a:spcPts val="0"/>
              </a:spcAft>
              <a:buClr>
                <a:schemeClr val="dk1"/>
              </a:buClr>
              <a:buSzPts val="3100"/>
              <a:buChar char="•"/>
              <a:defRPr sz="3100"/>
            </a:lvl7pPr>
            <a:lvl8pPr indent="-425450" lvl="7" marL="3657600" algn="l">
              <a:spcBef>
                <a:spcPts val="620"/>
              </a:spcBef>
              <a:spcAft>
                <a:spcPts val="0"/>
              </a:spcAft>
              <a:buClr>
                <a:schemeClr val="dk1"/>
              </a:buClr>
              <a:buSzPts val="3100"/>
              <a:buChar char="•"/>
              <a:defRPr sz="3100"/>
            </a:lvl8pPr>
            <a:lvl9pPr indent="-425450" lvl="8" marL="4114800" algn="l">
              <a:spcBef>
                <a:spcPts val="620"/>
              </a:spcBef>
              <a:spcAft>
                <a:spcPts val="0"/>
              </a:spcAft>
              <a:buClr>
                <a:schemeClr val="dk1"/>
              </a:buClr>
              <a:buSzPts val="3100"/>
              <a:buChar char="•"/>
              <a:defRPr sz="3100"/>
            </a:lvl9pPr>
          </a:lstStyle>
          <a:p/>
        </p:txBody>
      </p:sp>
      <p:sp>
        <p:nvSpPr>
          <p:cNvPr id="48" name="Google Shape;48;p25"/>
          <p:cNvSpPr txBox="1"/>
          <p:nvPr>
            <p:ph idx="3" type="body"/>
          </p:nvPr>
        </p:nvSpPr>
        <p:spPr>
          <a:xfrm>
            <a:off x="10212606" y="2531519"/>
            <a:ext cx="8886291" cy="1055015"/>
          </a:xfrm>
          <a:prstGeom prst="rect">
            <a:avLst/>
          </a:prstGeom>
          <a:noFill/>
          <a:ln>
            <a:noFill/>
          </a:ln>
        </p:spPr>
        <p:txBody>
          <a:bodyPr anchorCtr="0" anchor="b" bIns="89725" lIns="179475" spcFirstLastPara="1" rIns="179475" wrap="square" tIns="89725">
            <a:normAutofit/>
          </a:bodyPr>
          <a:lstStyle>
            <a:lvl1pPr indent="-228600" lvl="0" marL="457200" algn="l">
              <a:spcBef>
                <a:spcPts val="940"/>
              </a:spcBef>
              <a:spcAft>
                <a:spcPts val="0"/>
              </a:spcAft>
              <a:buClr>
                <a:schemeClr val="dk1"/>
              </a:buClr>
              <a:buSzPts val="4700"/>
              <a:buNone/>
              <a:defRPr b="1" sz="4700"/>
            </a:lvl1pPr>
            <a:lvl2pPr indent="-228600" lvl="1" marL="914400" algn="l"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900"/>
              <a:buNone/>
              <a:defRPr b="1" sz="3900"/>
            </a:lvl2pPr>
            <a:lvl3pPr indent="-228600" lvl="2" marL="1371600" algn="l"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b="1" sz="3500"/>
            </a:lvl3pPr>
            <a:lvl4pPr indent="-228600" lvl="3" marL="1828800" algn="l">
              <a:spcBef>
                <a:spcPts val="620"/>
              </a:spcBef>
              <a:spcAft>
                <a:spcPts val="0"/>
              </a:spcAft>
              <a:buClr>
                <a:schemeClr val="dk1"/>
              </a:buClr>
              <a:buSzPts val="3100"/>
              <a:buNone/>
              <a:defRPr b="1" sz="3100"/>
            </a:lvl4pPr>
            <a:lvl5pPr indent="-228600" lvl="4" marL="2286000" algn="l">
              <a:spcBef>
                <a:spcPts val="620"/>
              </a:spcBef>
              <a:spcAft>
                <a:spcPts val="0"/>
              </a:spcAft>
              <a:buClr>
                <a:schemeClr val="dk1"/>
              </a:buClr>
              <a:buSzPts val="3100"/>
              <a:buNone/>
              <a:defRPr b="1" sz="3100"/>
            </a:lvl5pPr>
            <a:lvl6pPr indent="-228600" lvl="5" marL="2743200" algn="l">
              <a:spcBef>
                <a:spcPts val="620"/>
              </a:spcBef>
              <a:spcAft>
                <a:spcPts val="0"/>
              </a:spcAft>
              <a:buClr>
                <a:schemeClr val="dk1"/>
              </a:buClr>
              <a:buSzPts val="3100"/>
              <a:buNone/>
              <a:defRPr b="1" sz="3100"/>
            </a:lvl6pPr>
            <a:lvl7pPr indent="-228600" lvl="6" marL="3200400" algn="l">
              <a:spcBef>
                <a:spcPts val="620"/>
              </a:spcBef>
              <a:spcAft>
                <a:spcPts val="0"/>
              </a:spcAft>
              <a:buClr>
                <a:schemeClr val="dk1"/>
              </a:buClr>
              <a:buSzPts val="3100"/>
              <a:buNone/>
              <a:defRPr b="1" sz="3100"/>
            </a:lvl7pPr>
            <a:lvl8pPr indent="-228600" lvl="7" marL="3657600" algn="l">
              <a:spcBef>
                <a:spcPts val="620"/>
              </a:spcBef>
              <a:spcAft>
                <a:spcPts val="0"/>
              </a:spcAft>
              <a:buClr>
                <a:schemeClr val="dk1"/>
              </a:buClr>
              <a:buSzPts val="3100"/>
              <a:buNone/>
              <a:defRPr b="1" sz="3100"/>
            </a:lvl8pPr>
            <a:lvl9pPr indent="-228600" lvl="8" marL="4114800" algn="l">
              <a:spcBef>
                <a:spcPts val="620"/>
              </a:spcBef>
              <a:spcAft>
                <a:spcPts val="0"/>
              </a:spcAft>
              <a:buClr>
                <a:schemeClr val="dk1"/>
              </a:buClr>
              <a:buSzPts val="3100"/>
              <a:buNone/>
              <a:defRPr b="1" sz="3100"/>
            </a:lvl9pPr>
          </a:lstStyle>
          <a:p/>
        </p:txBody>
      </p:sp>
      <p:sp>
        <p:nvSpPr>
          <p:cNvPr id="49" name="Google Shape;49;p25"/>
          <p:cNvSpPr txBox="1"/>
          <p:nvPr>
            <p:ph idx="4" type="body"/>
          </p:nvPr>
        </p:nvSpPr>
        <p:spPr>
          <a:xfrm>
            <a:off x="10212606" y="3586534"/>
            <a:ext cx="8886291" cy="6515967"/>
          </a:xfrm>
          <a:prstGeom prst="rect">
            <a:avLst/>
          </a:prstGeom>
          <a:noFill/>
          <a:ln>
            <a:noFill/>
          </a:ln>
        </p:spPr>
        <p:txBody>
          <a:bodyPr anchorCtr="0" anchor="t" bIns="89725" lIns="179475" spcFirstLastPara="1" rIns="179475" wrap="square" tIns="89725">
            <a:normAutofit/>
          </a:bodyPr>
          <a:lstStyle>
            <a:lvl1pPr indent="-527050" lvl="0" marL="457200" algn="l">
              <a:spcBef>
                <a:spcPts val="940"/>
              </a:spcBef>
              <a:spcAft>
                <a:spcPts val="0"/>
              </a:spcAft>
              <a:buClr>
                <a:schemeClr val="dk1"/>
              </a:buClr>
              <a:buSzPts val="4700"/>
              <a:buChar char="•"/>
              <a:defRPr sz="4700"/>
            </a:lvl1pPr>
            <a:lvl2pPr indent="-476250" lvl="1" marL="914400" algn="l"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900"/>
              <a:buChar char="–"/>
              <a:defRPr sz="3900"/>
            </a:lvl2pPr>
            <a:lvl3pPr indent="-450850" lvl="2" marL="1371600" algn="l"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500"/>
              <a:buChar char="•"/>
              <a:defRPr sz="3500"/>
            </a:lvl3pPr>
            <a:lvl4pPr indent="-425450" lvl="3" marL="1828800" algn="l">
              <a:spcBef>
                <a:spcPts val="620"/>
              </a:spcBef>
              <a:spcAft>
                <a:spcPts val="0"/>
              </a:spcAft>
              <a:buClr>
                <a:schemeClr val="dk1"/>
              </a:buClr>
              <a:buSzPts val="3100"/>
              <a:buChar char="–"/>
              <a:defRPr sz="3100"/>
            </a:lvl4pPr>
            <a:lvl5pPr indent="-425450" lvl="4" marL="2286000" algn="l">
              <a:spcBef>
                <a:spcPts val="620"/>
              </a:spcBef>
              <a:spcAft>
                <a:spcPts val="0"/>
              </a:spcAft>
              <a:buClr>
                <a:schemeClr val="dk1"/>
              </a:buClr>
              <a:buSzPts val="3100"/>
              <a:buChar char="»"/>
              <a:defRPr sz="3100"/>
            </a:lvl5pPr>
            <a:lvl6pPr indent="-425450" lvl="5" marL="2743200" algn="l">
              <a:spcBef>
                <a:spcPts val="620"/>
              </a:spcBef>
              <a:spcAft>
                <a:spcPts val="0"/>
              </a:spcAft>
              <a:buClr>
                <a:schemeClr val="dk1"/>
              </a:buClr>
              <a:buSzPts val="3100"/>
              <a:buChar char="•"/>
              <a:defRPr sz="3100"/>
            </a:lvl6pPr>
            <a:lvl7pPr indent="-425450" lvl="6" marL="3200400" algn="l">
              <a:spcBef>
                <a:spcPts val="620"/>
              </a:spcBef>
              <a:spcAft>
                <a:spcPts val="0"/>
              </a:spcAft>
              <a:buClr>
                <a:schemeClr val="dk1"/>
              </a:buClr>
              <a:buSzPts val="3100"/>
              <a:buChar char="•"/>
              <a:defRPr sz="3100"/>
            </a:lvl7pPr>
            <a:lvl8pPr indent="-425450" lvl="7" marL="3657600" algn="l">
              <a:spcBef>
                <a:spcPts val="620"/>
              </a:spcBef>
              <a:spcAft>
                <a:spcPts val="0"/>
              </a:spcAft>
              <a:buClr>
                <a:schemeClr val="dk1"/>
              </a:buClr>
              <a:buSzPts val="3100"/>
              <a:buChar char="•"/>
              <a:defRPr sz="3100"/>
            </a:lvl8pPr>
            <a:lvl9pPr indent="-425450" lvl="8" marL="4114800" algn="l">
              <a:spcBef>
                <a:spcPts val="620"/>
              </a:spcBef>
              <a:spcAft>
                <a:spcPts val="0"/>
              </a:spcAft>
              <a:buClr>
                <a:schemeClr val="dk1"/>
              </a:buClr>
              <a:buSzPts val="3100"/>
              <a:buChar char="•"/>
              <a:defRPr sz="3100"/>
            </a:lvl9pPr>
          </a:lstStyle>
          <a:p/>
        </p:txBody>
      </p:sp>
      <p:sp>
        <p:nvSpPr>
          <p:cNvPr id="50" name="Google Shape;50;p25"/>
          <p:cNvSpPr txBox="1"/>
          <p:nvPr>
            <p:ph idx="10" type="dt"/>
          </p:nvPr>
        </p:nvSpPr>
        <p:spPr>
          <a:xfrm>
            <a:off x="1005206" y="10482093"/>
            <a:ext cx="4690957" cy="602118"/>
          </a:xfrm>
          <a:prstGeom prst="rect">
            <a:avLst/>
          </a:prstGeom>
          <a:noFill/>
          <a:ln>
            <a:noFill/>
          </a:ln>
        </p:spPr>
        <p:txBody>
          <a:bodyPr anchorCtr="0" anchor="ctr" bIns="89725" lIns="179475" spcFirstLastPara="1" rIns="179475" wrap="square" tIns="897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5"/>
          <p:cNvSpPr txBox="1"/>
          <p:nvPr>
            <p:ph idx="11" type="ftr"/>
          </p:nvPr>
        </p:nvSpPr>
        <p:spPr>
          <a:xfrm>
            <a:off x="6868902" y="10482093"/>
            <a:ext cx="6366297" cy="602118"/>
          </a:xfrm>
          <a:prstGeom prst="rect">
            <a:avLst/>
          </a:prstGeom>
          <a:noFill/>
          <a:ln>
            <a:noFill/>
          </a:ln>
        </p:spPr>
        <p:txBody>
          <a:bodyPr anchorCtr="0" anchor="ctr" bIns="89725" lIns="179475" spcFirstLastPara="1" rIns="179475" wrap="square" tIns="897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5"/>
          <p:cNvSpPr txBox="1"/>
          <p:nvPr>
            <p:ph idx="12" type="sldNum"/>
          </p:nvPr>
        </p:nvSpPr>
        <p:spPr>
          <a:xfrm>
            <a:off x="14407938" y="10482093"/>
            <a:ext cx="4690957" cy="602118"/>
          </a:xfrm>
          <a:prstGeom prst="rect">
            <a:avLst/>
          </a:prstGeom>
          <a:noFill/>
          <a:ln>
            <a:noFill/>
          </a:ln>
        </p:spPr>
        <p:txBody>
          <a:bodyPr anchorCtr="0" anchor="ctr" bIns="89725" lIns="179475" spcFirstLastPara="1" rIns="179475" wrap="square" tIns="89725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6"/>
          <p:cNvSpPr txBox="1"/>
          <p:nvPr>
            <p:ph type="title"/>
          </p:nvPr>
        </p:nvSpPr>
        <p:spPr>
          <a:xfrm>
            <a:off x="1005206" y="452898"/>
            <a:ext cx="18093691" cy="1884892"/>
          </a:xfrm>
          <a:prstGeom prst="rect">
            <a:avLst/>
          </a:prstGeom>
          <a:noFill/>
          <a:ln>
            <a:noFill/>
          </a:ln>
        </p:spPr>
        <p:txBody>
          <a:bodyPr anchorCtr="0" anchor="ctr" bIns="89725" lIns="179475" spcFirstLastPara="1" rIns="179475" wrap="square" tIns="897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26"/>
          <p:cNvSpPr txBox="1"/>
          <p:nvPr>
            <p:ph idx="10" type="dt"/>
          </p:nvPr>
        </p:nvSpPr>
        <p:spPr>
          <a:xfrm>
            <a:off x="1005206" y="10482093"/>
            <a:ext cx="4690957" cy="602118"/>
          </a:xfrm>
          <a:prstGeom prst="rect">
            <a:avLst/>
          </a:prstGeom>
          <a:noFill/>
          <a:ln>
            <a:noFill/>
          </a:ln>
        </p:spPr>
        <p:txBody>
          <a:bodyPr anchorCtr="0" anchor="ctr" bIns="89725" lIns="179475" spcFirstLastPara="1" rIns="179475" wrap="square" tIns="897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6"/>
          <p:cNvSpPr txBox="1"/>
          <p:nvPr>
            <p:ph idx="11" type="ftr"/>
          </p:nvPr>
        </p:nvSpPr>
        <p:spPr>
          <a:xfrm>
            <a:off x="6868902" y="10482093"/>
            <a:ext cx="6366297" cy="602118"/>
          </a:xfrm>
          <a:prstGeom prst="rect">
            <a:avLst/>
          </a:prstGeom>
          <a:noFill/>
          <a:ln>
            <a:noFill/>
          </a:ln>
        </p:spPr>
        <p:txBody>
          <a:bodyPr anchorCtr="0" anchor="ctr" bIns="89725" lIns="179475" spcFirstLastPara="1" rIns="179475" wrap="square" tIns="897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6"/>
          <p:cNvSpPr txBox="1"/>
          <p:nvPr>
            <p:ph idx="12" type="sldNum"/>
          </p:nvPr>
        </p:nvSpPr>
        <p:spPr>
          <a:xfrm>
            <a:off x="14407938" y="10482093"/>
            <a:ext cx="4690957" cy="602118"/>
          </a:xfrm>
          <a:prstGeom prst="rect">
            <a:avLst/>
          </a:prstGeom>
          <a:noFill/>
          <a:ln>
            <a:noFill/>
          </a:ln>
        </p:spPr>
        <p:txBody>
          <a:bodyPr anchorCtr="0" anchor="ctr" bIns="89725" lIns="179475" spcFirstLastPara="1" rIns="179475" wrap="square" tIns="89725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7"/>
          <p:cNvSpPr txBox="1"/>
          <p:nvPr>
            <p:ph type="title"/>
          </p:nvPr>
        </p:nvSpPr>
        <p:spPr>
          <a:xfrm>
            <a:off x="1005207" y="450283"/>
            <a:ext cx="6614111" cy="1916307"/>
          </a:xfrm>
          <a:prstGeom prst="rect">
            <a:avLst/>
          </a:prstGeom>
          <a:noFill/>
          <a:ln>
            <a:noFill/>
          </a:ln>
        </p:spPr>
        <p:txBody>
          <a:bodyPr anchorCtr="0" anchor="b" bIns="89725" lIns="179475" spcFirstLastPara="1" rIns="179475" wrap="square" tIns="89725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Calibri"/>
              <a:buNone/>
              <a:defRPr b="1" sz="39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7"/>
          <p:cNvSpPr txBox="1"/>
          <p:nvPr>
            <p:ph idx="1" type="body"/>
          </p:nvPr>
        </p:nvSpPr>
        <p:spPr>
          <a:xfrm>
            <a:off x="7860147" y="450284"/>
            <a:ext cx="11238749" cy="9652217"/>
          </a:xfrm>
          <a:prstGeom prst="rect">
            <a:avLst/>
          </a:prstGeom>
          <a:noFill/>
          <a:ln>
            <a:noFill/>
          </a:ln>
        </p:spPr>
        <p:txBody>
          <a:bodyPr anchorCtr="0" anchor="t" bIns="89725" lIns="179475" spcFirstLastPara="1" rIns="179475" wrap="square" tIns="89725">
            <a:normAutofit/>
          </a:bodyPr>
          <a:lstStyle>
            <a:lvl1pPr indent="-628650" lvl="0" marL="457200" algn="l">
              <a:spcBef>
                <a:spcPts val="1260"/>
              </a:spcBef>
              <a:spcAft>
                <a:spcPts val="0"/>
              </a:spcAft>
              <a:buClr>
                <a:schemeClr val="dk1"/>
              </a:buClr>
              <a:buSzPts val="6300"/>
              <a:buChar char="•"/>
              <a:defRPr sz="6300"/>
            </a:lvl1pPr>
            <a:lvl2pPr indent="-577850" lvl="1" marL="914400" algn="l"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5500"/>
              <a:buChar char="–"/>
              <a:defRPr sz="5500"/>
            </a:lvl2pPr>
            <a:lvl3pPr indent="-527050" lvl="2" marL="1371600" algn="l">
              <a:spcBef>
                <a:spcPts val="940"/>
              </a:spcBef>
              <a:spcAft>
                <a:spcPts val="0"/>
              </a:spcAft>
              <a:buClr>
                <a:schemeClr val="dk1"/>
              </a:buClr>
              <a:buSzPts val="4700"/>
              <a:buChar char="•"/>
              <a:defRPr sz="4700"/>
            </a:lvl3pPr>
            <a:lvl4pPr indent="-476250" lvl="3" marL="1828800" algn="l"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900"/>
              <a:buChar char="–"/>
              <a:defRPr sz="3900"/>
            </a:lvl4pPr>
            <a:lvl5pPr indent="-476250" lvl="4" marL="2286000" algn="l"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900"/>
              <a:buChar char="»"/>
              <a:defRPr sz="3900"/>
            </a:lvl5pPr>
            <a:lvl6pPr indent="-476250" lvl="5" marL="2743200" algn="l"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900"/>
              <a:buChar char="•"/>
              <a:defRPr sz="3900"/>
            </a:lvl6pPr>
            <a:lvl7pPr indent="-476250" lvl="6" marL="3200400" algn="l"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900"/>
              <a:buChar char="•"/>
              <a:defRPr sz="3900"/>
            </a:lvl7pPr>
            <a:lvl8pPr indent="-476250" lvl="7" marL="3657600" algn="l"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900"/>
              <a:buChar char="•"/>
              <a:defRPr sz="3900"/>
            </a:lvl8pPr>
            <a:lvl9pPr indent="-476250" lvl="8" marL="4114800" algn="l"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900"/>
              <a:buChar char="•"/>
              <a:defRPr sz="3900"/>
            </a:lvl9pPr>
          </a:lstStyle>
          <a:p/>
        </p:txBody>
      </p:sp>
      <p:sp>
        <p:nvSpPr>
          <p:cNvPr id="61" name="Google Shape;61;p27"/>
          <p:cNvSpPr txBox="1"/>
          <p:nvPr>
            <p:ph idx="2" type="body"/>
          </p:nvPr>
        </p:nvSpPr>
        <p:spPr>
          <a:xfrm>
            <a:off x="1005207" y="2366587"/>
            <a:ext cx="6614111" cy="7735910"/>
          </a:xfrm>
          <a:prstGeom prst="rect">
            <a:avLst/>
          </a:prstGeom>
          <a:noFill/>
          <a:ln>
            <a:noFill/>
          </a:ln>
        </p:spPr>
        <p:txBody>
          <a:bodyPr anchorCtr="0" anchor="t" bIns="89725" lIns="179475" spcFirstLastPara="1" rIns="179475" wrap="square" tIns="89725">
            <a:normAutofit/>
          </a:bodyPr>
          <a:lstStyle>
            <a:lvl1pPr indent="-228600" lvl="0" marL="457200" algn="l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2700"/>
            </a:lvl1pPr>
            <a:lvl2pPr indent="-2286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2pPr>
            <a:lvl3pPr indent="-228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3pPr>
            <a:lvl4pPr indent="-2286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4pPr>
            <a:lvl5pPr indent="-2286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5pPr>
            <a:lvl6pPr indent="-2286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6pPr>
            <a:lvl7pPr indent="-2286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7pPr>
            <a:lvl8pPr indent="-2286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8pPr>
            <a:lvl9pPr indent="-2286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9pPr>
          </a:lstStyle>
          <a:p/>
        </p:txBody>
      </p:sp>
      <p:sp>
        <p:nvSpPr>
          <p:cNvPr id="62" name="Google Shape;62;p27"/>
          <p:cNvSpPr txBox="1"/>
          <p:nvPr>
            <p:ph idx="10" type="dt"/>
          </p:nvPr>
        </p:nvSpPr>
        <p:spPr>
          <a:xfrm>
            <a:off x="1005206" y="10482093"/>
            <a:ext cx="4690957" cy="602118"/>
          </a:xfrm>
          <a:prstGeom prst="rect">
            <a:avLst/>
          </a:prstGeom>
          <a:noFill/>
          <a:ln>
            <a:noFill/>
          </a:ln>
        </p:spPr>
        <p:txBody>
          <a:bodyPr anchorCtr="0" anchor="ctr" bIns="89725" lIns="179475" spcFirstLastPara="1" rIns="179475" wrap="square" tIns="897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7"/>
          <p:cNvSpPr txBox="1"/>
          <p:nvPr>
            <p:ph idx="11" type="ftr"/>
          </p:nvPr>
        </p:nvSpPr>
        <p:spPr>
          <a:xfrm>
            <a:off x="6868902" y="10482093"/>
            <a:ext cx="6366297" cy="602118"/>
          </a:xfrm>
          <a:prstGeom prst="rect">
            <a:avLst/>
          </a:prstGeom>
          <a:noFill/>
          <a:ln>
            <a:noFill/>
          </a:ln>
        </p:spPr>
        <p:txBody>
          <a:bodyPr anchorCtr="0" anchor="ctr" bIns="89725" lIns="179475" spcFirstLastPara="1" rIns="179475" wrap="square" tIns="897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7"/>
          <p:cNvSpPr txBox="1"/>
          <p:nvPr>
            <p:ph idx="12" type="sldNum"/>
          </p:nvPr>
        </p:nvSpPr>
        <p:spPr>
          <a:xfrm>
            <a:off x="14407938" y="10482093"/>
            <a:ext cx="4690957" cy="602118"/>
          </a:xfrm>
          <a:prstGeom prst="rect">
            <a:avLst/>
          </a:prstGeom>
          <a:noFill/>
          <a:ln>
            <a:noFill/>
          </a:ln>
        </p:spPr>
        <p:txBody>
          <a:bodyPr anchorCtr="0" anchor="ctr" bIns="89725" lIns="179475" spcFirstLastPara="1" rIns="179475" wrap="square" tIns="89725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8"/>
          <p:cNvSpPr txBox="1"/>
          <p:nvPr>
            <p:ph type="title"/>
          </p:nvPr>
        </p:nvSpPr>
        <p:spPr>
          <a:xfrm>
            <a:off x="3940544" y="7916549"/>
            <a:ext cx="12062460" cy="934593"/>
          </a:xfrm>
          <a:prstGeom prst="rect">
            <a:avLst/>
          </a:prstGeom>
          <a:noFill/>
          <a:ln>
            <a:noFill/>
          </a:ln>
        </p:spPr>
        <p:txBody>
          <a:bodyPr anchorCtr="0" anchor="b" bIns="89725" lIns="179475" spcFirstLastPara="1" rIns="179475" wrap="square" tIns="89725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Calibri"/>
              <a:buNone/>
              <a:defRPr b="1" sz="39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8"/>
          <p:cNvSpPr/>
          <p:nvPr>
            <p:ph idx="2" type="pic"/>
          </p:nvPr>
        </p:nvSpPr>
        <p:spPr>
          <a:xfrm>
            <a:off x="3940544" y="1010511"/>
            <a:ext cx="12062460" cy="678561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8"/>
          <p:cNvSpPr txBox="1"/>
          <p:nvPr>
            <p:ph idx="1" type="body"/>
          </p:nvPr>
        </p:nvSpPr>
        <p:spPr>
          <a:xfrm>
            <a:off x="3940544" y="8851142"/>
            <a:ext cx="12062460" cy="1327277"/>
          </a:xfrm>
          <a:prstGeom prst="rect">
            <a:avLst/>
          </a:prstGeom>
          <a:noFill/>
          <a:ln>
            <a:noFill/>
          </a:ln>
        </p:spPr>
        <p:txBody>
          <a:bodyPr anchorCtr="0" anchor="t" bIns="89725" lIns="179475" spcFirstLastPara="1" rIns="179475" wrap="square" tIns="89725">
            <a:normAutofit/>
          </a:bodyPr>
          <a:lstStyle>
            <a:lvl1pPr indent="-228600" lvl="0" marL="457200" algn="l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2700"/>
            </a:lvl1pPr>
            <a:lvl2pPr indent="-2286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2pPr>
            <a:lvl3pPr indent="-228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3pPr>
            <a:lvl4pPr indent="-2286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4pPr>
            <a:lvl5pPr indent="-2286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5pPr>
            <a:lvl6pPr indent="-2286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6pPr>
            <a:lvl7pPr indent="-2286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7pPr>
            <a:lvl8pPr indent="-2286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8pPr>
            <a:lvl9pPr indent="-2286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9pPr>
          </a:lstStyle>
          <a:p/>
        </p:txBody>
      </p:sp>
      <p:sp>
        <p:nvSpPr>
          <p:cNvPr id="69" name="Google Shape;69;p28"/>
          <p:cNvSpPr txBox="1"/>
          <p:nvPr>
            <p:ph idx="10" type="dt"/>
          </p:nvPr>
        </p:nvSpPr>
        <p:spPr>
          <a:xfrm>
            <a:off x="1005206" y="10482093"/>
            <a:ext cx="4690957" cy="602118"/>
          </a:xfrm>
          <a:prstGeom prst="rect">
            <a:avLst/>
          </a:prstGeom>
          <a:noFill/>
          <a:ln>
            <a:noFill/>
          </a:ln>
        </p:spPr>
        <p:txBody>
          <a:bodyPr anchorCtr="0" anchor="ctr" bIns="89725" lIns="179475" spcFirstLastPara="1" rIns="179475" wrap="square" tIns="897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8"/>
          <p:cNvSpPr txBox="1"/>
          <p:nvPr>
            <p:ph idx="11" type="ftr"/>
          </p:nvPr>
        </p:nvSpPr>
        <p:spPr>
          <a:xfrm>
            <a:off x="6868902" y="10482093"/>
            <a:ext cx="6366297" cy="602118"/>
          </a:xfrm>
          <a:prstGeom prst="rect">
            <a:avLst/>
          </a:prstGeom>
          <a:noFill/>
          <a:ln>
            <a:noFill/>
          </a:ln>
        </p:spPr>
        <p:txBody>
          <a:bodyPr anchorCtr="0" anchor="ctr" bIns="89725" lIns="179475" spcFirstLastPara="1" rIns="179475" wrap="square" tIns="897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8"/>
          <p:cNvSpPr txBox="1"/>
          <p:nvPr>
            <p:ph idx="12" type="sldNum"/>
          </p:nvPr>
        </p:nvSpPr>
        <p:spPr>
          <a:xfrm>
            <a:off x="14407938" y="10482093"/>
            <a:ext cx="4690957" cy="602118"/>
          </a:xfrm>
          <a:prstGeom prst="rect">
            <a:avLst/>
          </a:prstGeom>
          <a:noFill/>
          <a:ln>
            <a:noFill/>
          </a:ln>
        </p:spPr>
        <p:txBody>
          <a:bodyPr anchorCtr="0" anchor="ctr" bIns="89725" lIns="179475" spcFirstLastPara="1" rIns="179475" wrap="square" tIns="89725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9"/>
          <p:cNvSpPr txBox="1"/>
          <p:nvPr>
            <p:ph type="title"/>
          </p:nvPr>
        </p:nvSpPr>
        <p:spPr>
          <a:xfrm>
            <a:off x="1005206" y="452898"/>
            <a:ext cx="18093691" cy="1884892"/>
          </a:xfrm>
          <a:prstGeom prst="rect">
            <a:avLst/>
          </a:prstGeom>
          <a:noFill/>
          <a:ln>
            <a:noFill/>
          </a:ln>
        </p:spPr>
        <p:txBody>
          <a:bodyPr anchorCtr="0" anchor="ctr" bIns="89725" lIns="179475" spcFirstLastPara="1" rIns="179475" wrap="square" tIns="897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9"/>
          <p:cNvSpPr txBox="1"/>
          <p:nvPr>
            <p:ph idx="1" type="body"/>
          </p:nvPr>
        </p:nvSpPr>
        <p:spPr>
          <a:xfrm rot="5400000">
            <a:off x="6320228" y="-2676173"/>
            <a:ext cx="7463648" cy="18093691"/>
          </a:xfrm>
          <a:prstGeom prst="rect">
            <a:avLst/>
          </a:prstGeom>
          <a:noFill/>
          <a:ln>
            <a:noFill/>
          </a:ln>
        </p:spPr>
        <p:txBody>
          <a:bodyPr anchorCtr="0" anchor="t" bIns="89725" lIns="179475" spcFirstLastPara="1" rIns="179475" wrap="square" tIns="89725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9"/>
          <p:cNvSpPr txBox="1"/>
          <p:nvPr>
            <p:ph idx="10" type="dt"/>
          </p:nvPr>
        </p:nvSpPr>
        <p:spPr>
          <a:xfrm>
            <a:off x="1005206" y="10482093"/>
            <a:ext cx="4690957" cy="602118"/>
          </a:xfrm>
          <a:prstGeom prst="rect">
            <a:avLst/>
          </a:prstGeom>
          <a:noFill/>
          <a:ln>
            <a:noFill/>
          </a:ln>
        </p:spPr>
        <p:txBody>
          <a:bodyPr anchorCtr="0" anchor="ctr" bIns="89725" lIns="179475" spcFirstLastPara="1" rIns="179475" wrap="square" tIns="897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9"/>
          <p:cNvSpPr txBox="1"/>
          <p:nvPr>
            <p:ph idx="11" type="ftr"/>
          </p:nvPr>
        </p:nvSpPr>
        <p:spPr>
          <a:xfrm>
            <a:off x="6868902" y="10482093"/>
            <a:ext cx="6366297" cy="602118"/>
          </a:xfrm>
          <a:prstGeom prst="rect">
            <a:avLst/>
          </a:prstGeom>
          <a:noFill/>
          <a:ln>
            <a:noFill/>
          </a:ln>
        </p:spPr>
        <p:txBody>
          <a:bodyPr anchorCtr="0" anchor="ctr" bIns="89725" lIns="179475" spcFirstLastPara="1" rIns="179475" wrap="square" tIns="897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9"/>
          <p:cNvSpPr txBox="1"/>
          <p:nvPr>
            <p:ph idx="12" type="sldNum"/>
          </p:nvPr>
        </p:nvSpPr>
        <p:spPr>
          <a:xfrm>
            <a:off x="14407938" y="10482093"/>
            <a:ext cx="4690957" cy="602118"/>
          </a:xfrm>
          <a:prstGeom prst="rect">
            <a:avLst/>
          </a:prstGeom>
          <a:noFill/>
          <a:ln>
            <a:noFill/>
          </a:ln>
        </p:spPr>
        <p:txBody>
          <a:bodyPr anchorCtr="0" anchor="ctr" bIns="89725" lIns="179475" spcFirstLastPara="1" rIns="179475" wrap="square" tIns="89725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0"/>
          <p:cNvSpPr txBox="1"/>
          <p:nvPr>
            <p:ph type="title"/>
          </p:nvPr>
        </p:nvSpPr>
        <p:spPr>
          <a:xfrm rot="5400000">
            <a:off x="12012386" y="3015986"/>
            <a:ext cx="9649598" cy="4523423"/>
          </a:xfrm>
          <a:prstGeom prst="rect">
            <a:avLst/>
          </a:prstGeom>
          <a:noFill/>
          <a:ln>
            <a:noFill/>
          </a:ln>
        </p:spPr>
        <p:txBody>
          <a:bodyPr anchorCtr="0" anchor="ctr" bIns="89725" lIns="179475" spcFirstLastPara="1" rIns="179475" wrap="square" tIns="897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30"/>
          <p:cNvSpPr txBox="1"/>
          <p:nvPr>
            <p:ph idx="1" type="body"/>
          </p:nvPr>
        </p:nvSpPr>
        <p:spPr>
          <a:xfrm rot="5400000">
            <a:off x="2798005" y="-1339901"/>
            <a:ext cx="9649598" cy="13235199"/>
          </a:xfrm>
          <a:prstGeom prst="rect">
            <a:avLst/>
          </a:prstGeom>
          <a:noFill/>
          <a:ln>
            <a:noFill/>
          </a:ln>
        </p:spPr>
        <p:txBody>
          <a:bodyPr anchorCtr="0" anchor="t" bIns="89725" lIns="179475" spcFirstLastPara="1" rIns="179475" wrap="square" tIns="89725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30"/>
          <p:cNvSpPr txBox="1"/>
          <p:nvPr>
            <p:ph idx="10" type="dt"/>
          </p:nvPr>
        </p:nvSpPr>
        <p:spPr>
          <a:xfrm>
            <a:off x="1005206" y="10482093"/>
            <a:ext cx="4690957" cy="602118"/>
          </a:xfrm>
          <a:prstGeom prst="rect">
            <a:avLst/>
          </a:prstGeom>
          <a:noFill/>
          <a:ln>
            <a:noFill/>
          </a:ln>
        </p:spPr>
        <p:txBody>
          <a:bodyPr anchorCtr="0" anchor="ctr" bIns="89725" lIns="179475" spcFirstLastPara="1" rIns="179475" wrap="square" tIns="897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30"/>
          <p:cNvSpPr txBox="1"/>
          <p:nvPr>
            <p:ph idx="11" type="ftr"/>
          </p:nvPr>
        </p:nvSpPr>
        <p:spPr>
          <a:xfrm>
            <a:off x="6868902" y="10482093"/>
            <a:ext cx="6366297" cy="602118"/>
          </a:xfrm>
          <a:prstGeom prst="rect">
            <a:avLst/>
          </a:prstGeom>
          <a:noFill/>
          <a:ln>
            <a:noFill/>
          </a:ln>
        </p:spPr>
        <p:txBody>
          <a:bodyPr anchorCtr="0" anchor="ctr" bIns="89725" lIns="179475" spcFirstLastPara="1" rIns="179475" wrap="square" tIns="897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30"/>
          <p:cNvSpPr txBox="1"/>
          <p:nvPr>
            <p:ph idx="12" type="sldNum"/>
          </p:nvPr>
        </p:nvSpPr>
        <p:spPr>
          <a:xfrm>
            <a:off x="14407938" y="10482093"/>
            <a:ext cx="4690957" cy="602118"/>
          </a:xfrm>
          <a:prstGeom prst="rect">
            <a:avLst/>
          </a:prstGeom>
          <a:noFill/>
          <a:ln>
            <a:noFill/>
          </a:ln>
        </p:spPr>
        <p:txBody>
          <a:bodyPr anchorCtr="0" anchor="ctr" bIns="89725" lIns="179475" spcFirstLastPara="1" rIns="179475" wrap="square" tIns="89725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0"/>
          <p:cNvSpPr txBox="1"/>
          <p:nvPr>
            <p:ph idx="10" type="dt"/>
          </p:nvPr>
        </p:nvSpPr>
        <p:spPr>
          <a:xfrm>
            <a:off x="1005206" y="10482096"/>
            <a:ext cx="4690957" cy="602118"/>
          </a:xfrm>
          <a:prstGeom prst="rect">
            <a:avLst/>
          </a:prstGeom>
          <a:noFill/>
          <a:ln>
            <a:noFill/>
          </a:ln>
        </p:spPr>
        <p:txBody>
          <a:bodyPr anchorCtr="0" anchor="ctr" bIns="89700" lIns="179400" spcFirstLastPara="1" rIns="179400" wrap="square" tIns="89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10"/>
          <p:cNvSpPr txBox="1"/>
          <p:nvPr>
            <p:ph idx="11" type="ftr"/>
          </p:nvPr>
        </p:nvSpPr>
        <p:spPr>
          <a:xfrm>
            <a:off x="6868902" y="10482096"/>
            <a:ext cx="6366297" cy="602118"/>
          </a:xfrm>
          <a:prstGeom prst="rect">
            <a:avLst/>
          </a:prstGeom>
          <a:noFill/>
          <a:ln>
            <a:noFill/>
          </a:ln>
        </p:spPr>
        <p:txBody>
          <a:bodyPr anchorCtr="0" anchor="ctr" bIns="89700" lIns="179400" spcFirstLastPara="1" rIns="179400" wrap="square" tIns="89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10"/>
          <p:cNvSpPr txBox="1"/>
          <p:nvPr>
            <p:ph idx="12" type="sldNum"/>
          </p:nvPr>
        </p:nvSpPr>
        <p:spPr>
          <a:xfrm>
            <a:off x="14407938" y="10482096"/>
            <a:ext cx="4690957" cy="602118"/>
          </a:xfrm>
          <a:prstGeom prst="rect">
            <a:avLst/>
          </a:prstGeom>
          <a:noFill/>
          <a:ln>
            <a:noFill/>
          </a:ln>
        </p:spPr>
        <p:txBody>
          <a:bodyPr anchorCtr="0" anchor="ctr" bIns="89700" lIns="179400" spcFirstLastPara="1" rIns="179400" wrap="square" tIns="89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1"/>
          <p:cNvSpPr txBox="1"/>
          <p:nvPr>
            <p:ph type="ctrTitle"/>
          </p:nvPr>
        </p:nvSpPr>
        <p:spPr>
          <a:xfrm>
            <a:off x="1507809" y="3513231"/>
            <a:ext cx="17088485" cy="2424180"/>
          </a:xfrm>
          <a:prstGeom prst="rect">
            <a:avLst/>
          </a:prstGeom>
          <a:noFill/>
          <a:ln>
            <a:noFill/>
          </a:ln>
        </p:spPr>
        <p:txBody>
          <a:bodyPr anchorCtr="0" anchor="ctr" bIns="89700" lIns="179400" spcFirstLastPara="1" rIns="179400" wrap="square" tIns="89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1"/>
          <p:cNvSpPr txBox="1"/>
          <p:nvPr>
            <p:ph idx="1" type="subTitle"/>
          </p:nvPr>
        </p:nvSpPr>
        <p:spPr>
          <a:xfrm>
            <a:off x="3015616" y="6408636"/>
            <a:ext cx="14072869" cy="2890167"/>
          </a:xfrm>
          <a:prstGeom prst="rect">
            <a:avLst/>
          </a:prstGeom>
          <a:noFill/>
          <a:ln>
            <a:noFill/>
          </a:ln>
        </p:spPr>
        <p:txBody>
          <a:bodyPr anchorCtr="0" anchor="t" bIns="89700" lIns="179400" spcFirstLastPara="1" rIns="179400" wrap="square" tIns="89700">
            <a:normAutofit/>
          </a:bodyPr>
          <a:lstStyle>
            <a:lvl1pPr lvl="0" algn="ctr">
              <a:spcBef>
                <a:spcPts val="1260"/>
              </a:spcBef>
              <a:spcAft>
                <a:spcPts val="0"/>
              </a:spcAft>
              <a:buClr>
                <a:srgbClr val="888888"/>
              </a:buClr>
              <a:buSzPts val="63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1100"/>
              </a:spcBef>
              <a:spcAft>
                <a:spcPts val="0"/>
              </a:spcAft>
              <a:buClr>
                <a:srgbClr val="888888"/>
              </a:buClr>
              <a:buSzPts val="55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940"/>
              </a:spcBef>
              <a:spcAft>
                <a:spcPts val="0"/>
              </a:spcAft>
              <a:buClr>
                <a:srgbClr val="888888"/>
              </a:buClr>
              <a:buSzPts val="47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780"/>
              </a:spcBef>
              <a:spcAft>
                <a:spcPts val="0"/>
              </a:spcAft>
              <a:buClr>
                <a:srgbClr val="888888"/>
              </a:buClr>
              <a:buSzPts val="39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780"/>
              </a:spcBef>
              <a:spcAft>
                <a:spcPts val="0"/>
              </a:spcAft>
              <a:buClr>
                <a:srgbClr val="888888"/>
              </a:buClr>
              <a:buSzPts val="39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780"/>
              </a:spcBef>
              <a:spcAft>
                <a:spcPts val="0"/>
              </a:spcAft>
              <a:buClr>
                <a:srgbClr val="888888"/>
              </a:buClr>
              <a:buSzPts val="39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780"/>
              </a:spcBef>
              <a:spcAft>
                <a:spcPts val="0"/>
              </a:spcAft>
              <a:buClr>
                <a:srgbClr val="888888"/>
              </a:buClr>
              <a:buSzPts val="39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780"/>
              </a:spcBef>
              <a:spcAft>
                <a:spcPts val="0"/>
              </a:spcAft>
              <a:buClr>
                <a:srgbClr val="888888"/>
              </a:buClr>
              <a:buSzPts val="39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780"/>
              </a:spcBef>
              <a:spcAft>
                <a:spcPts val="0"/>
              </a:spcAft>
              <a:buClr>
                <a:srgbClr val="888888"/>
              </a:buClr>
              <a:buSzPts val="39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97" name="Google Shape;97;p11"/>
          <p:cNvSpPr txBox="1"/>
          <p:nvPr>
            <p:ph idx="10" type="dt"/>
          </p:nvPr>
        </p:nvSpPr>
        <p:spPr>
          <a:xfrm>
            <a:off x="1005206" y="10482096"/>
            <a:ext cx="4690957" cy="602118"/>
          </a:xfrm>
          <a:prstGeom prst="rect">
            <a:avLst/>
          </a:prstGeom>
          <a:noFill/>
          <a:ln>
            <a:noFill/>
          </a:ln>
        </p:spPr>
        <p:txBody>
          <a:bodyPr anchorCtr="0" anchor="ctr" bIns="89700" lIns="179400" spcFirstLastPara="1" rIns="179400" wrap="square" tIns="89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11"/>
          <p:cNvSpPr txBox="1"/>
          <p:nvPr>
            <p:ph idx="11" type="ftr"/>
          </p:nvPr>
        </p:nvSpPr>
        <p:spPr>
          <a:xfrm>
            <a:off x="6868902" y="10482096"/>
            <a:ext cx="6366297" cy="602118"/>
          </a:xfrm>
          <a:prstGeom prst="rect">
            <a:avLst/>
          </a:prstGeom>
          <a:noFill/>
          <a:ln>
            <a:noFill/>
          </a:ln>
        </p:spPr>
        <p:txBody>
          <a:bodyPr anchorCtr="0" anchor="ctr" bIns="89700" lIns="179400" spcFirstLastPara="1" rIns="179400" wrap="square" tIns="89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11"/>
          <p:cNvSpPr txBox="1"/>
          <p:nvPr>
            <p:ph idx="12" type="sldNum"/>
          </p:nvPr>
        </p:nvSpPr>
        <p:spPr>
          <a:xfrm>
            <a:off x="14407938" y="10482096"/>
            <a:ext cx="4690957" cy="602118"/>
          </a:xfrm>
          <a:prstGeom prst="rect">
            <a:avLst/>
          </a:prstGeom>
          <a:noFill/>
          <a:ln>
            <a:noFill/>
          </a:ln>
        </p:spPr>
        <p:txBody>
          <a:bodyPr anchorCtr="0" anchor="ctr" bIns="89700" lIns="179400" spcFirstLastPara="1" rIns="179400" wrap="square" tIns="89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2"/>
          <p:cNvSpPr txBox="1"/>
          <p:nvPr>
            <p:ph type="title"/>
          </p:nvPr>
        </p:nvSpPr>
        <p:spPr>
          <a:xfrm>
            <a:off x="1005206" y="452898"/>
            <a:ext cx="18093691" cy="1884892"/>
          </a:xfrm>
          <a:prstGeom prst="rect">
            <a:avLst/>
          </a:prstGeom>
          <a:noFill/>
          <a:ln>
            <a:noFill/>
          </a:ln>
        </p:spPr>
        <p:txBody>
          <a:bodyPr anchorCtr="0" anchor="ctr" bIns="89700" lIns="179400" spcFirstLastPara="1" rIns="179400" wrap="square" tIns="89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12"/>
          <p:cNvSpPr txBox="1"/>
          <p:nvPr>
            <p:ph idx="1" type="body"/>
          </p:nvPr>
        </p:nvSpPr>
        <p:spPr>
          <a:xfrm>
            <a:off x="1005206" y="2638849"/>
            <a:ext cx="18093691" cy="7463648"/>
          </a:xfrm>
          <a:prstGeom prst="rect">
            <a:avLst/>
          </a:prstGeom>
          <a:noFill/>
          <a:ln>
            <a:noFill/>
          </a:ln>
        </p:spPr>
        <p:txBody>
          <a:bodyPr anchorCtr="0" anchor="t" bIns="89700" lIns="179400" spcFirstLastPara="1" rIns="179400" wrap="square" tIns="89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" name="Google Shape;103;p12"/>
          <p:cNvSpPr txBox="1"/>
          <p:nvPr>
            <p:ph idx="10" type="dt"/>
          </p:nvPr>
        </p:nvSpPr>
        <p:spPr>
          <a:xfrm>
            <a:off x="1005206" y="10482096"/>
            <a:ext cx="4690957" cy="602118"/>
          </a:xfrm>
          <a:prstGeom prst="rect">
            <a:avLst/>
          </a:prstGeom>
          <a:noFill/>
          <a:ln>
            <a:noFill/>
          </a:ln>
        </p:spPr>
        <p:txBody>
          <a:bodyPr anchorCtr="0" anchor="ctr" bIns="89700" lIns="179400" spcFirstLastPara="1" rIns="179400" wrap="square" tIns="89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12"/>
          <p:cNvSpPr txBox="1"/>
          <p:nvPr>
            <p:ph idx="11" type="ftr"/>
          </p:nvPr>
        </p:nvSpPr>
        <p:spPr>
          <a:xfrm>
            <a:off x="6868902" y="10482096"/>
            <a:ext cx="6366297" cy="602118"/>
          </a:xfrm>
          <a:prstGeom prst="rect">
            <a:avLst/>
          </a:prstGeom>
          <a:noFill/>
          <a:ln>
            <a:noFill/>
          </a:ln>
        </p:spPr>
        <p:txBody>
          <a:bodyPr anchorCtr="0" anchor="ctr" bIns="89700" lIns="179400" spcFirstLastPara="1" rIns="179400" wrap="square" tIns="89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12"/>
          <p:cNvSpPr txBox="1"/>
          <p:nvPr>
            <p:ph idx="12" type="sldNum"/>
          </p:nvPr>
        </p:nvSpPr>
        <p:spPr>
          <a:xfrm>
            <a:off x="14407938" y="10482096"/>
            <a:ext cx="4690957" cy="602118"/>
          </a:xfrm>
          <a:prstGeom prst="rect">
            <a:avLst/>
          </a:prstGeom>
          <a:noFill/>
          <a:ln>
            <a:noFill/>
          </a:ln>
        </p:spPr>
        <p:txBody>
          <a:bodyPr anchorCtr="0" anchor="ctr" bIns="89700" lIns="179400" spcFirstLastPara="1" rIns="179400" wrap="square" tIns="89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3"/>
          <p:cNvSpPr txBox="1"/>
          <p:nvPr>
            <p:ph type="title"/>
          </p:nvPr>
        </p:nvSpPr>
        <p:spPr>
          <a:xfrm>
            <a:off x="1588087" y="7267312"/>
            <a:ext cx="17088485" cy="2246163"/>
          </a:xfrm>
          <a:prstGeom prst="rect">
            <a:avLst/>
          </a:prstGeom>
          <a:noFill/>
          <a:ln>
            <a:noFill/>
          </a:ln>
        </p:spPr>
        <p:txBody>
          <a:bodyPr anchorCtr="0" anchor="t" bIns="89700" lIns="179400" spcFirstLastPara="1" rIns="179400" wrap="square" tIns="89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900"/>
              <a:buFont typeface="Calibri"/>
              <a:buNone/>
              <a:defRPr b="1" sz="79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13"/>
          <p:cNvSpPr txBox="1"/>
          <p:nvPr>
            <p:ph idx="1" type="body"/>
          </p:nvPr>
        </p:nvSpPr>
        <p:spPr>
          <a:xfrm>
            <a:off x="1588087" y="4793393"/>
            <a:ext cx="17088485" cy="2473919"/>
          </a:xfrm>
          <a:prstGeom prst="rect">
            <a:avLst/>
          </a:prstGeom>
          <a:noFill/>
          <a:ln>
            <a:noFill/>
          </a:ln>
        </p:spPr>
        <p:txBody>
          <a:bodyPr anchorCtr="0" anchor="b" bIns="89700" lIns="179400" spcFirstLastPara="1" rIns="179400" wrap="square" tIns="89700">
            <a:normAutofit/>
          </a:bodyPr>
          <a:lstStyle>
            <a:lvl1pPr indent="-228600" lvl="0" marL="457200" algn="l">
              <a:spcBef>
                <a:spcPts val="780"/>
              </a:spcBef>
              <a:spcAft>
                <a:spcPts val="0"/>
              </a:spcAft>
              <a:buClr>
                <a:srgbClr val="888888"/>
              </a:buClr>
              <a:buSzPts val="3900"/>
              <a:buNone/>
              <a:defRPr sz="39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700"/>
              </a:spcBef>
              <a:spcAft>
                <a:spcPts val="0"/>
              </a:spcAft>
              <a:buClr>
                <a:srgbClr val="888888"/>
              </a:buClr>
              <a:buSzPts val="3500"/>
              <a:buNone/>
              <a:defRPr sz="35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620"/>
              </a:spcBef>
              <a:spcAft>
                <a:spcPts val="0"/>
              </a:spcAft>
              <a:buClr>
                <a:srgbClr val="888888"/>
              </a:buClr>
              <a:buSzPts val="3100"/>
              <a:buNone/>
              <a:defRPr sz="31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540"/>
              </a:spcBef>
              <a:spcAft>
                <a:spcPts val="0"/>
              </a:spcAft>
              <a:buClr>
                <a:srgbClr val="888888"/>
              </a:buClr>
              <a:buSzPts val="2700"/>
              <a:buNone/>
              <a:defRPr sz="27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540"/>
              </a:spcBef>
              <a:spcAft>
                <a:spcPts val="0"/>
              </a:spcAft>
              <a:buClr>
                <a:srgbClr val="888888"/>
              </a:buClr>
              <a:buSzPts val="2700"/>
              <a:buNone/>
              <a:defRPr sz="27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540"/>
              </a:spcBef>
              <a:spcAft>
                <a:spcPts val="0"/>
              </a:spcAft>
              <a:buClr>
                <a:srgbClr val="888888"/>
              </a:buClr>
              <a:buSzPts val="2700"/>
              <a:buNone/>
              <a:defRPr sz="27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540"/>
              </a:spcBef>
              <a:spcAft>
                <a:spcPts val="0"/>
              </a:spcAft>
              <a:buClr>
                <a:srgbClr val="888888"/>
              </a:buClr>
              <a:buSzPts val="2700"/>
              <a:buNone/>
              <a:defRPr sz="27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540"/>
              </a:spcBef>
              <a:spcAft>
                <a:spcPts val="0"/>
              </a:spcAft>
              <a:buClr>
                <a:srgbClr val="888888"/>
              </a:buClr>
              <a:buSzPts val="2700"/>
              <a:buNone/>
              <a:defRPr sz="27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540"/>
              </a:spcBef>
              <a:spcAft>
                <a:spcPts val="0"/>
              </a:spcAft>
              <a:buClr>
                <a:srgbClr val="888888"/>
              </a:buClr>
              <a:buSzPts val="2700"/>
              <a:buNone/>
              <a:defRPr sz="27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9" name="Google Shape;109;p13"/>
          <p:cNvSpPr txBox="1"/>
          <p:nvPr>
            <p:ph idx="10" type="dt"/>
          </p:nvPr>
        </p:nvSpPr>
        <p:spPr>
          <a:xfrm>
            <a:off x="1005206" y="10482096"/>
            <a:ext cx="4690957" cy="602118"/>
          </a:xfrm>
          <a:prstGeom prst="rect">
            <a:avLst/>
          </a:prstGeom>
          <a:noFill/>
          <a:ln>
            <a:noFill/>
          </a:ln>
        </p:spPr>
        <p:txBody>
          <a:bodyPr anchorCtr="0" anchor="ctr" bIns="89700" lIns="179400" spcFirstLastPara="1" rIns="179400" wrap="square" tIns="89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13"/>
          <p:cNvSpPr txBox="1"/>
          <p:nvPr>
            <p:ph idx="11" type="ftr"/>
          </p:nvPr>
        </p:nvSpPr>
        <p:spPr>
          <a:xfrm>
            <a:off x="6868902" y="10482096"/>
            <a:ext cx="6366297" cy="602118"/>
          </a:xfrm>
          <a:prstGeom prst="rect">
            <a:avLst/>
          </a:prstGeom>
          <a:noFill/>
          <a:ln>
            <a:noFill/>
          </a:ln>
        </p:spPr>
        <p:txBody>
          <a:bodyPr anchorCtr="0" anchor="ctr" bIns="89700" lIns="179400" spcFirstLastPara="1" rIns="179400" wrap="square" tIns="89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13"/>
          <p:cNvSpPr txBox="1"/>
          <p:nvPr>
            <p:ph idx="12" type="sldNum"/>
          </p:nvPr>
        </p:nvSpPr>
        <p:spPr>
          <a:xfrm>
            <a:off x="14407938" y="10482096"/>
            <a:ext cx="4690957" cy="602118"/>
          </a:xfrm>
          <a:prstGeom prst="rect">
            <a:avLst/>
          </a:prstGeom>
          <a:noFill/>
          <a:ln>
            <a:noFill/>
          </a:ln>
        </p:spPr>
        <p:txBody>
          <a:bodyPr anchorCtr="0" anchor="ctr" bIns="89700" lIns="179400" spcFirstLastPara="1" rIns="179400" wrap="square" tIns="89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4"/>
          <p:cNvSpPr txBox="1"/>
          <p:nvPr>
            <p:ph type="title"/>
          </p:nvPr>
        </p:nvSpPr>
        <p:spPr>
          <a:xfrm>
            <a:off x="1005206" y="452898"/>
            <a:ext cx="18093691" cy="1884892"/>
          </a:xfrm>
          <a:prstGeom prst="rect">
            <a:avLst/>
          </a:prstGeom>
          <a:noFill/>
          <a:ln>
            <a:noFill/>
          </a:ln>
        </p:spPr>
        <p:txBody>
          <a:bodyPr anchorCtr="0" anchor="ctr" bIns="89700" lIns="179400" spcFirstLastPara="1" rIns="179400" wrap="square" tIns="89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14"/>
          <p:cNvSpPr txBox="1"/>
          <p:nvPr>
            <p:ph idx="1" type="body"/>
          </p:nvPr>
        </p:nvSpPr>
        <p:spPr>
          <a:xfrm>
            <a:off x="1005205" y="2638849"/>
            <a:ext cx="8879311" cy="7463648"/>
          </a:xfrm>
          <a:prstGeom prst="rect">
            <a:avLst/>
          </a:prstGeom>
          <a:noFill/>
          <a:ln>
            <a:noFill/>
          </a:ln>
        </p:spPr>
        <p:txBody>
          <a:bodyPr anchorCtr="0" anchor="t" bIns="89700" lIns="179400" spcFirstLastPara="1" rIns="179400" wrap="square" tIns="89700">
            <a:normAutofit/>
          </a:bodyPr>
          <a:lstStyle>
            <a:lvl1pPr indent="-577850" lvl="0" marL="457200" algn="l"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5500"/>
              <a:buChar char="•"/>
              <a:defRPr sz="5500"/>
            </a:lvl1pPr>
            <a:lvl2pPr indent="-527050" lvl="1" marL="914400" algn="l">
              <a:spcBef>
                <a:spcPts val="940"/>
              </a:spcBef>
              <a:spcAft>
                <a:spcPts val="0"/>
              </a:spcAft>
              <a:buClr>
                <a:schemeClr val="dk1"/>
              </a:buClr>
              <a:buSzPts val="4700"/>
              <a:buChar char="–"/>
              <a:defRPr sz="4700"/>
            </a:lvl2pPr>
            <a:lvl3pPr indent="-476250" lvl="2" marL="1371600" algn="l"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900"/>
              <a:buChar char="•"/>
              <a:defRPr sz="3900"/>
            </a:lvl3pPr>
            <a:lvl4pPr indent="-450850" lvl="3" marL="1828800" algn="l"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500"/>
              <a:buChar char="–"/>
              <a:defRPr sz="3500"/>
            </a:lvl4pPr>
            <a:lvl5pPr indent="-450850" lvl="4" marL="2286000" algn="l"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500"/>
              <a:buChar char="»"/>
              <a:defRPr sz="3500"/>
            </a:lvl5pPr>
            <a:lvl6pPr indent="-450850" lvl="5" marL="2743200" algn="l"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500"/>
              <a:buChar char="•"/>
              <a:defRPr sz="3500"/>
            </a:lvl6pPr>
            <a:lvl7pPr indent="-450850" lvl="6" marL="3200400" algn="l"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500"/>
              <a:buChar char="•"/>
              <a:defRPr sz="3500"/>
            </a:lvl7pPr>
            <a:lvl8pPr indent="-450850" lvl="7" marL="3657600" algn="l"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500"/>
              <a:buChar char="•"/>
              <a:defRPr sz="3500"/>
            </a:lvl8pPr>
            <a:lvl9pPr indent="-450850" lvl="8" marL="4114800" algn="l"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500"/>
              <a:buChar char="•"/>
              <a:defRPr sz="3500"/>
            </a:lvl9pPr>
          </a:lstStyle>
          <a:p/>
        </p:txBody>
      </p:sp>
      <p:sp>
        <p:nvSpPr>
          <p:cNvPr id="115" name="Google Shape;115;p14"/>
          <p:cNvSpPr txBox="1"/>
          <p:nvPr>
            <p:ph idx="2" type="body"/>
          </p:nvPr>
        </p:nvSpPr>
        <p:spPr>
          <a:xfrm>
            <a:off x="10219585" y="2638849"/>
            <a:ext cx="8879311" cy="7463648"/>
          </a:xfrm>
          <a:prstGeom prst="rect">
            <a:avLst/>
          </a:prstGeom>
          <a:noFill/>
          <a:ln>
            <a:noFill/>
          </a:ln>
        </p:spPr>
        <p:txBody>
          <a:bodyPr anchorCtr="0" anchor="t" bIns="89700" lIns="179400" spcFirstLastPara="1" rIns="179400" wrap="square" tIns="89700">
            <a:normAutofit/>
          </a:bodyPr>
          <a:lstStyle>
            <a:lvl1pPr indent="-577850" lvl="0" marL="457200" algn="l"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5500"/>
              <a:buChar char="•"/>
              <a:defRPr sz="5500"/>
            </a:lvl1pPr>
            <a:lvl2pPr indent="-527050" lvl="1" marL="914400" algn="l">
              <a:spcBef>
                <a:spcPts val="940"/>
              </a:spcBef>
              <a:spcAft>
                <a:spcPts val="0"/>
              </a:spcAft>
              <a:buClr>
                <a:schemeClr val="dk1"/>
              </a:buClr>
              <a:buSzPts val="4700"/>
              <a:buChar char="–"/>
              <a:defRPr sz="4700"/>
            </a:lvl2pPr>
            <a:lvl3pPr indent="-476250" lvl="2" marL="1371600" algn="l"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900"/>
              <a:buChar char="•"/>
              <a:defRPr sz="3900"/>
            </a:lvl3pPr>
            <a:lvl4pPr indent="-450850" lvl="3" marL="1828800" algn="l"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500"/>
              <a:buChar char="–"/>
              <a:defRPr sz="3500"/>
            </a:lvl4pPr>
            <a:lvl5pPr indent="-450850" lvl="4" marL="2286000" algn="l"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500"/>
              <a:buChar char="»"/>
              <a:defRPr sz="3500"/>
            </a:lvl5pPr>
            <a:lvl6pPr indent="-450850" lvl="5" marL="2743200" algn="l"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500"/>
              <a:buChar char="•"/>
              <a:defRPr sz="3500"/>
            </a:lvl6pPr>
            <a:lvl7pPr indent="-450850" lvl="6" marL="3200400" algn="l"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500"/>
              <a:buChar char="•"/>
              <a:defRPr sz="3500"/>
            </a:lvl7pPr>
            <a:lvl8pPr indent="-450850" lvl="7" marL="3657600" algn="l"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500"/>
              <a:buChar char="•"/>
              <a:defRPr sz="3500"/>
            </a:lvl8pPr>
            <a:lvl9pPr indent="-450850" lvl="8" marL="4114800" algn="l"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500"/>
              <a:buChar char="•"/>
              <a:defRPr sz="3500"/>
            </a:lvl9pPr>
          </a:lstStyle>
          <a:p/>
        </p:txBody>
      </p:sp>
      <p:sp>
        <p:nvSpPr>
          <p:cNvPr id="116" name="Google Shape;116;p14"/>
          <p:cNvSpPr txBox="1"/>
          <p:nvPr>
            <p:ph idx="10" type="dt"/>
          </p:nvPr>
        </p:nvSpPr>
        <p:spPr>
          <a:xfrm>
            <a:off x="1005206" y="10482096"/>
            <a:ext cx="4690957" cy="602118"/>
          </a:xfrm>
          <a:prstGeom prst="rect">
            <a:avLst/>
          </a:prstGeom>
          <a:noFill/>
          <a:ln>
            <a:noFill/>
          </a:ln>
        </p:spPr>
        <p:txBody>
          <a:bodyPr anchorCtr="0" anchor="ctr" bIns="89700" lIns="179400" spcFirstLastPara="1" rIns="179400" wrap="square" tIns="89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14"/>
          <p:cNvSpPr txBox="1"/>
          <p:nvPr>
            <p:ph idx="11" type="ftr"/>
          </p:nvPr>
        </p:nvSpPr>
        <p:spPr>
          <a:xfrm>
            <a:off x="6868902" y="10482096"/>
            <a:ext cx="6366297" cy="602118"/>
          </a:xfrm>
          <a:prstGeom prst="rect">
            <a:avLst/>
          </a:prstGeom>
          <a:noFill/>
          <a:ln>
            <a:noFill/>
          </a:ln>
        </p:spPr>
        <p:txBody>
          <a:bodyPr anchorCtr="0" anchor="ctr" bIns="89700" lIns="179400" spcFirstLastPara="1" rIns="179400" wrap="square" tIns="89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p14"/>
          <p:cNvSpPr txBox="1"/>
          <p:nvPr>
            <p:ph idx="12" type="sldNum"/>
          </p:nvPr>
        </p:nvSpPr>
        <p:spPr>
          <a:xfrm>
            <a:off x="14407938" y="10482096"/>
            <a:ext cx="4690957" cy="602118"/>
          </a:xfrm>
          <a:prstGeom prst="rect">
            <a:avLst/>
          </a:prstGeom>
          <a:noFill/>
          <a:ln>
            <a:noFill/>
          </a:ln>
        </p:spPr>
        <p:txBody>
          <a:bodyPr anchorCtr="0" anchor="ctr" bIns="89700" lIns="179400" spcFirstLastPara="1" rIns="179400" wrap="square" tIns="89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5"/>
          <p:cNvSpPr txBox="1"/>
          <p:nvPr>
            <p:ph type="title"/>
          </p:nvPr>
        </p:nvSpPr>
        <p:spPr>
          <a:xfrm>
            <a:off x="1005206" y="452898"/>
            <a:ext cx="18093691" cy="1884892"/>
          </a:xfrm>
          <a:prstGeom prst="rect">
            <a:avLst/>
          </a:prstGeom>
          <a:noFill/>
          <a:ln>
            <a:noFill/>
          </a:ln>
        </p:spPr>
        <p:txBody>
          <a:bodyPr anchorCtr="0" anchor="ctr" bIns="89700" lIns="179400" spcFirstLastPara="1" rIns="179400" wrap="square" tIns="89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6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p15"/>
          <p:cNvSpPr txBox="1"/>
          <p:nvPr>
            <p:ph idx="1" type="body"/>
          </p:nvPr>
        </p:nvSpPr>
        <p:spPr>
          <a:xfrm>
            <a:off x="1005206" y="2531519"/>
            <a:ext cx="8882801" cy="1055015"/>
          </a:xfrm>
          <a:prstGeom prst="rect">
            <a:avLst/>
          </a:prstGeom>
          <a:noFill/>
          <a:ln>
            <a:noFill/>
          </a:ln>
        </p:spPr>
        <p:txBody>
          <a:bodyPr anchorCtr="0" anchor="b" bIns="89700" lIns="179400" spcFirstLastPara="1" rIns="179400" wrap="square" tIns="89700">
            <a:normAutofit/>
          </a:bodyPr>
          <a:lstStyle>
            <a:lvl1pPr indent="-228600" lvl="0" marL="457200" algn="l">
              <a:spcBef>
                <a:spcPts val="940"/>
              </a:spcBef>
              <a:spcAft>
                <a:spcPts val="0"/>
              </a:spcAft>
              <a:buClr>
                <a:schemeClr val="dk1"/>
              </a:buClr>
              <a:buSzPts val="4700"/>
              <a:buNone/>
              <a:defRPr b="1" sz="4700"/>
            </a:lvl1pPr>
            <a:lvl2pPr indent="-228600" lvl="1" marL="914400" algn="l"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900"/>
              <a:buNone/>
              <a:defRPr b="1" sz="3900"/>
            </a:lvl2pPr>
            <a:lvl3pPr indent="-228600" lvl="2" marL="1371600" algn="l"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b="1" sz="3500"/>
            </a:lvl3pPr>
            <a:lvl4pPr indent="-228600" lvl="3" marL="1828800" algn="l">
              <a:spcBef>
                <a:spcPts val="620"/>
              </a:spcBef>
              <a:spcAft>
                <a:spcPts val="0"/>
              </a:spcAft>
              <a:buClr>
                <a:schemeClr val="dk1"/>
              </a:buClr>
              <a:buSzPts val="3100"/>
              <a:buNone/>
              <a:defRPr b="1" sz="3100"/>
            </a:lvl4pPr>
            <a:lvl5pPr indent="-228600" lvl="4" marL="2286000" algn="l">
              <a:spcBef>
                <a:spcPts val="620"/>
              </a:spcBef>
              <a:spcAft>
                <a:spcPts val="0"/>
              </a:spcAft>
              <a:buClr>
                <a:schemeClr val="dk1"/>
              </a:buClr>
              <a:buSzPts val="3100"/>
              <a:buNone/>
              <a:defRPr b="1" sz="3100"/>
            </a:lvl5pPr>
            <a:lvl6pPr indent="-228600" lvl="5" marL="2743200" algn="l">
              <a:spcBef>
                <a:spcPts val="620"/>
              </a:spcBef>
              <a:spcAft>
                <a:spcPts val="0"/>
              </a:spcAft>
              <a:buClr>
                <a:schemeClr val="dk1"/>
              </a:buClr>
              <a:buSzPts val="3100"/>
              <a:buNone/>
              <a:defRPr b="1" sz="3100"/>
            </a:lvl6pPr>
            <a:lvl7pPr indent="-228600" lvl="6" marL="3200400" algn="l">
              <a:spcBef>
                <a:spcPts val="620"/>
              </a:spcBef>
              <a:spcAft>
                <a:spcPts val="0"/>
              </a:spcAft>
              <a:buClr>
                <a:schemeClr val="dk1"/>
              </a:buClr>
              <a:buSzPts val="3100"/>
              <a:buNone/>
              <a:defRPr b="1" sz="3100"/>
            </a:lvl7pPr>
            <a:lvl8pPr indent="-228600" lvl="7" marL="3657600" algn="l">
              <a:spcBef>
                <a:spcPts val="620"/>
              </a:spcBef>
              <a:spcAft>
                <a:spcPts val="0"/>
              </a:spcAft>
              <a:buClr>
                <a:schemeClr val="dk1"/>
              </a:buClr>
              <a:buSzPts val="3100"/>
              <a:buNone/>
              <a:defRPr b="1" sz="3100"/>
            </a:lvl8pPr>
            <a:lvl9pPr indent="-228600" lvl="8" marL="4114800" algn="l">
              <a:spcBef>
                <a:spcPts val="620"/>
              </a:spcBef>
              <a:spcAft>
                <a:spcPts val="0"/>
              </a:spcAft>
              <a:buClr>
                <a:schemeClr val="dk1"/>
              </a:buClr>
              <a:buSzPts val="3100"/>
              <a:buNone/>
              <a:defRPr b="1" sz="3100"/>
            </a:lvl9pPr>
          </a:lstStyle>
          <a:p/>
        </p:txBody>
      </p:sp>
      <p:sp>
        <p:nvSpPr>
          <p:cNvPr id="122" name="Google Shape;122;p15"/>
          <p:cNvSpPr txBox="1"/>
          <p:nvPr>
            <p:ph idx="2" type="body"/>
          </p:nvPr>
        </p:nvSpPr>
        <p:spPr>
          <a:xfrm>
            <a:off x="1005206" y="3586534"/>
            <a:ext cx="8882801" cy="6515967"/>
          </a:xfrm>
          <a:prstGeom prst="rect">
            <a:avLst/>
          </a:prstGeom>
          <a:noFill/>
          <a:ln>
            <a:noFill/>
          </a:ln>
        </p:spPr>
        <p:txBody>
          <a:bodyPr anchorCtr="0" anchor="t" bIns="89700" lIns="179400" spcFirstLastPara="1" rIns="179400" wrap="square" tIns="89700">
            <a:normAutofit/>
          </a:bodyPr>
          <a:lstStyle>
            <a:lvl1pPr indent="-527050" lvl="0" marL="457200" algn="l">
              <a:spcBef>
                <a:spcPts val="940"/>
              </a:spcBef>
              <a:spcAft>
                <a:spcPts val="0"/>
              </a:spcAft>
              <a:buClr>
                <a:schemeClr val="dk1"/>
              </a:buClr>
              <a:buSzPts val="4700"/>
              <a:buChar char="•"/>
              <a:defRPr sz="4700"/>
            </a:lvl1pPr>
            <a:lvl2pPr indent="-476250" lvl="1" marL="914400" algn="l"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900"/>
              <a:buChar char="–"/>
              <a:defRPr sz="3900"/>
            </a:lvl2pPr>
            <a:lvl3pPr indent="-450850" lvl="2" marL="1371600" algn="l"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500"/>
              <a:buChar char="•"/>
              <a:defRPr sz="3500"/>
            </a:lvl3pPr>
            <a:lvl4pPr indent="-425450" lvl="3" marL="1828800" algn="l">
              <a:spcBef>
                <a:spcPts val="620"/>
              </a:spcBef>
              <a:spcAft>
                <a:spcPts val="0"/>
              </a:spcAft>
              <a:buClr>
                <a:schemeClr val="dk1"/>
              </a:buClr>
              <a:buSzPts val="3100"/>
              <a:buChar char="–"/>
              <a:defRPr sz="3100"/>
            </a:lvl4pPr>
            <a:lvl5pPr indent="-425450" lvl="4" marL="2286000" algn="l">
              <a:spcBef>
                <a:spcPts val="620"/>
              </a:spcBef>
              <a:spcAft>
                <a:spcPts val="0"/>
              </a:spcAft>
              <a:buClr>
                <a:schemeClr val="dk1"/>
              </a:buClr>
              <a:buSzPts val="3100"/>
              <a:buChar char="»"/>
              <a:defRPr sz="3100"/>
            </a:lvl5pPr>
            <a:lvl6pPr indent="-425450" lvl="5" marL="2743200" algn="l">
              <a:spcBef>
                <a:spcPts val="620"/>
              </a:spcBef>
              <a:spcAft>
                <a:spcPts val="0"/>
              </a:spcAft>
              <a:buClr>
                <a:schemeClr val="dk1"/>
              </a:buClr>
              <a:buSzPts val="3100"/>
              <a:buChar char="•"/>
              <a:defRPr sz="3100"/>
            </a:lvl6pPr>
            <a:lvl7pPr indent="-425450" lvl="6" marL="3200400" algn="l">
              <a:spcBef>
                <a:spcPts val="620"/>
              </a:spcBef>
              <a:spcAft>
                <a:spcPts val="0"/>
              </a:spcAft>
              <a:buClr>
                <a:schemeClr val="dk1"/>
              </a:buClr>
              <a:buSzPts val="3100"/>
              <a:buChar char="•"/>
              <a:defRPr sz="3100"/>
            </a:lvl7pPr>
            <a:lvl8pPr indent="-425450" lvl="7" marL="3657600" algn="l">
              <a:spcBef>
                <a:spcPts val="620"/>
              </a:spcBef>
              <a:spcAft>
                <a:spcPts val="0"/>
              </a:spcAft>
              <a:buClr>
                <a:schemeClr val="dk1"/>
              </a:buClr>
              <a:buSzPts val="3100"/>
              <a:buChar char="•"/>
              <a:defRPr sz="3100"/>
            </a:lvl8pPr>
            <a:lvl9pPr indent="-425450" lvl="8" marL="4114800" algn="l">
              <a:spcBef>
                <a:spcPts val="620"/>
              </a:spcBef>
              <a:spcAft>
                <a:spcPts val="0"/>
              </a:spcAft>
              <a:buClr>
                <a:schemeClr val="dk1"/>
              </a:buClr>
              <a:buSzPts val="3100"/>
              <a:buChar char="•"/>
              <a:defRPr sz="3100"/>
            </a:lvl9pPr>
          </a:lstStyle>
          <a:p/>
        </p:txBody>
      </p:sp>
      <p:sp>
        <p:nvSpPr>
          <p:cNvPr id="123" name="Google Shape;123;p15"/>
          <p:cNvSpPr txBox="1"/>
          <p:nvPr>
            <p:ph idx="3" type="body"/>
          </p:nvPr>
        </p:nvSpPr>
        <p:spPr>
          <a:xfrm>
            <a:off x="10212610" y="2531519"/>
            <a:ext cx="8886291" cy="1055015"/>
          </a:xfrm>
          <a:prstGeom prst="rect">
            <a:avLst/>
          </a:prstGeom>
          <a:noFill/>
          <a:ln>
            <a:noFill/>
          </a:ln>
        </p:spPr>
        <p:txBody>
          <a:bodyPr anchorCtr="0" anchor="b" bIns="89700" lIns="179400" spcFirstLastPara="1" rIns="179400" wrap="square" tIns="89700">
            <a:normAutofit/>
          </a:bodyPr>
          <a:lstStyle>
            <a:lvl1pPr indent="-228600" lvl="0" marL="457200" algn="l">
              <a:spcBef>
                <a:spcPts val="940"/>
              </a:spcBef>
              <a:spcAft>
                <a:spcPts val="0"/>
              </a:spcAft>
              <a:buClr>
                <a:schemeClr val="dk1"/>
              </a:buClr>
              <a:buSzPts val="4700"/>
              <a:buNone/>
              <a:defRPr b="1" sz="4700"/>
            </a:lvl1pPr>
            <a:lvl2pPr indent="-228600" lvl="1" marL="914400" algn="l"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900"/>
              <a:buNone/>
              <a:defRPr b="1" sz="3900"/>
            </a:lvl2pPr>
            <a:lvl3pPr indent="-228600" lvl="2" marL="1371600" algn="l"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b="1" sz="3500"/>
            </a:lvl3pPr>
            <a:lvl4pPr indent="-228600" lvl="3" marL="1828800" algn="l">
              <a:spcBef>
                <a:spcPts val="620"/>
              </a:spcBef>
              <a:spcAft>
                <a:spcPts val="0"/>
              </a:spcAft>
              <a:buClr>
                <a:schemeClr val="dk1"/>
              </a:buClr>
              <a:buSzPts val="3100"/>
              <a:buNone/>
              <a:defRPr b="1" sz="3100"/>
            </a:lvl4pPr>
            <a:lvl5pPr indent="-228600" lvl="4" marL="2286000" algn="l">
              <a:spcBef>
                <a:spcPts val="620"/>
              </a:spcBef>
              <a:spcAft>
                <a:spcPts val="0"/>
              </a:spcAft>
              <a:buClr>
                <a:schemeClr val="dk1"/>
              </a:buClr>
              <a:buSzPts val="3100"/>
              <a:buNone/>
              <a:defRPr b="1" sz="3100"/>
            </a:lvl5pPr>
            <a:lvl6pPr indent="-228600" lvl="5" marL="2743200" algn="l">
              <a:spcBef>
                <a:spcPts val="620"/>
              </a:spcBef>
              <a:spcAft>
                <a:spcPts val="0"/>
              </a:spcAft>
              <a:buClr>
                <a:schemeClr val="dk1"/>
              </a:buClr>
              <a:buSzPts val="3100"/>
              <a:buNone/>
              <a:defRPr b="1" sz="3100"/>
            </a:lvl6pPr>
            <a:lvl7pPr indent="-228600" lvl="6" marL="3200400" algn="l">
              <a:spcBef>
                <a:spcPts val="620"/>
              </a:spcBef>
              <a:spcAft>
                <a:spcPts val="0"/>
              </a:spcAft>
              <a:buClr>
                <a:schemeClr val="dk1"/>
              </a:buClr>
              <a:buSzPts val="3100"/>
              <a:buNone/>
              <a:defRPr b="1" sz="3100"/>
            </a:lvl7pPr>
            <a:lvl8pPr indent="-228600" lvl="7" marL="3657600" algn="l">
              <a:spcBef>
                <a:spcPts val="620"/>
              </a:spcBef>
              <a:spcAft>
                <a:spcPts val="0"/>
              </a:spcAft>
              <a:buClr>
                <a:schemeClr val="dk1"/>
              </a:buClr>
              <a:buSzPts val="3100"/>
              <a:buNone/>
              <a:defRPr b="1" sz="3100"/>
            </a:lvl8pPr>
            <a:lvl9pPr indent="-228600" lvl="8" marL="4114800" algn="l">
              <a:spcBef>
                <a:spcPts val="620"/>
              </a:spcBef>
              <a:spcAft>
                <a:spcPts val="0"/>
              </a:spcAft>
              <a:buClr>
                <a:schemeClr val="dk1"/>
              </a:buClr>
              <a:buSzPts val="3100"/>
              <a:buNone/>
              <a:defRPr b="1" sz="3100"/>
            </a:lvl9pPr>
          </a:lstStyle>
          <a:p/>
        </p:txBody>
      </p:sp>
      <p:sp>
        <p:nvSpPr>
          <p:cNvPr id="124" name="Google Shape;124;p15"/>
          <p:cNvSpPr txBox="1"/>
          <p:nvPr>
            <p:ph idx="4" type="body"/>
          </p:nvPr>
        </p:nvSpPr>
        <p:spPr>
          <a:xfrm>
            <a:off x="10212610" y="3586534"/>
            <a:ext cx="8886291" cy="6515967"/>
          </a:xfrm>
          <a:prstGeom prst="rect">
            <a:avLst/>
          </a:prstGeom>
          <a:noFill/>
          <a:ln>
            <a:noFill/>
          </a:ln>
        </p:spPr>
        <p:txBody>
          <a:bodyPr anchorCtr="0" anchor="t" bIns="89700" lIns="179400" spcFirstLastPara="1" rIns="179400" wrap="square" tIns="89700">
            <a:normAutofit/>
          </a:bodyPr>
          <a:lstStyle>
            <a:lvl1pPr indent="-527050" lvl="0" marL="457200" algn="l">
              <a:spcBef>
                <a:spcPts val="940"/>
              </a:spcBef>
              <a:spcAft>
                <a:spcPts val="0"/>
              </a:spcAft>
              <a:buClr>
                <a:schemeClr val="dk1"/>
              </a:buClr>
              <a:buSzPts val="4700"/>
              <a:buChar char="•"/>
              <a:defRPr sz="4700"/>
            </a:lvl1pPr>
            <a:lvl2pPr indent="-476250" lvl="1" marL="914400" algn="l"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900"/>
              <a:buChar char="–"/>
              <a:defRPr sz="3900"/>
            </a:lvl2pPr>
            <a:lvl3pPr indent="-450850" lvl="2" marL="1371600" algn="l"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500"/>
              <a:buChar char="•"/>
              <a:defRPr sz="3500"/>
            </a:lvl3pPr>
            <a:lvl4pPr indent="-425450" lvl="3" marL="1828800" algn="l">
              <a:spcBef>
                <a:spcPts val="620"/>
              </a:spcBef>
              <a:spcAft>
                <a:spcPts val="0"/>
              </a:spcAft>
              <a:buClr>
                <a:schemeClr val="dk1"/>
              </a:buClr>
              <a:buSzPts val="3100"/>
              <a:buChar char="–"/>
              <a:defRPr sz="3100"/>
            </a:lvl4pPr>
            <a:lvl5pPr indent="-425450" lvl="4" marL="2286000" algn="l">
              <a:spcBef>
                <a:spcPts val="620"/>
              </a:spcBef>
              <a:spcAft>
                <a:spcPts val="0"/>
              </a:spcAft>
              <a:buClr>
                <a:schemeClr val="dk1"/>
              </a:buClr>
              <a:buSzPts val="3100"/>
              <a:buChar char="»"/>
              <a:defRPr sz="3100"/>
            </a:lvl5pPr>
            <a:lvl6pPr indent="-425450" lvl="5" marL="2743200" algn="l">
              <a:spcBef>
                <a:spcPts val="620"/>
              </a:spcBef>
              <a:spcAft>
                <a:spcPts val="0"/>
              </a:spcAft>
              <a:buClr>
                <a:schemeClr val="dk1"/>
              </a:buClr>
              <a:buSzPts val="3100"/>
              <a:buChar char="•"/>
              <a:defRPr sz="3100"/>
            </a:lvl6pPr>
            <a:lvl7pPr indent="-425450" lvl="6" marL="3200400" algn="l">
              <a:spcBef>
                <a:spcPts val="620"/>
              </a:spcBef>
              <a:spcAft>
                <a:spcPts val="0"/>
              </a:spcAft>
              <a:buClr>
                <a:schemeClr val="dk1"/>
              </a:buClr>
              <a:buSzPts val="3100"/>
              <a:buChar char="•"/>
              <a:defRPr sz="3100"/>
            </a:lvl7pPr>
            <a:lvl8pPr indent="-425450" lvl="7" marL="3657600" algn="l">
              <a:spcBef>
                <a:spcPts val="620"/>
              </a:spcBef>
              <a:spcAft>
                <a:spcPts val="0"/>
              </a:spcAft>
              <a:buClr>
                <a:schemeClr val="dk1"/>
              </a:buClr>
              <a:buSzPts val="3100"/>
              <a:buChar char="•"/>
              <a:defRPr sz="3100"/>
            </a:lvl8pPr>
            <a:lvl9pPr indent="-425450" lvl="8" marL="4114800" algn="l">
              <a:spcBef>
                <a:spcPts val="620"/>
              </a:spcBef>
              <a:spcAft>
                <a:spcPts val="0"/>
              </a:spcAft>
              <a:buClr>
                <a:schemeClr val="dk1"/>
              </a:buClr>
              <a:buSzPts val="3100"/>
              <a:buChar char="•"/>
              <a:defRPr sz="3100"/>
            </a:lvl9pPr>
          </a:lstStyle>
          <a:p/>
        </p:txBody>
      </p:sp>
      <p:sp>
        <p:nvSpPr>
          <p:cNvPr id="125" name="Google Shape;125;p15"/>
          <p:cNvSpPr txBox="1"/>
          <p:nvPr>
            <p:ph idx="10" type="dt"/>
          </p:nvPr>
        </p:nvSpPr>
        <p:spPr>
          <a:xfrm>
            <a:off x="1005206" y="10482096"/>
            <a:ext cx="4690957" cy="602118"/>
          </a:xfrm>
          <a:prstGeom prst="rect">
            <a:avLst/>
          </a:prstGeom>
          <a:noFill/>
          <a:ln>
            <a:noFill/>
          </a:ln>
        </p:spPr>
        <p:txBody>
          <a:bodyPr anchorCtr="0" anchor="ctr" bIns="89700" lIns="179400" spcFirstLastPara="1" rIns="179400" wrap="square" tIns="89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15"/>
          <p:cNvSpPr txBox="1"/>
          <p:nvPr>
            <p:ph idx="11" type="ftr"/>
          </p:nvPr>
        </p:nvSpPr>
        <p:spPr>
          <a:xfrm>
            <a:off x="6868902" y="10482096"/>
            <a:ext cx="6366297" cy="602118"/>
          </a:xfrm>
          <a:prstGeom prst="rect">
            <a:avLst/>
          </a:prstGeom>
          <a:noFill/>
          <a:ln>
            <a:noFill/>
          </a:ln>
        </p:spPr>
        <p:txBody>
          <a:bodyPr anchorCtr="0" anchor="ctr" bIns="89700" lIns="179400" spcFirstLastPara="1" rIns="179400" wrap="square" tIns="89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15"/>
          <p:cNvSpPr txBox="1"/>
          <p:nvPr>
            <p:ph idx="12" type="sldNum"/>
          </p:nvPr>
        </p:nvSpPr>
        <p:spPr>
          <a:xfrm>
            <a:off x="14407938" y="10482096"/>
            <a:ext cx="4690957" cy="602118"/>
          </a:xfrm>
          <a:prstGeom prst="rect">
            <a:avLst/>
          </a:prstGeom>
          <a:noFill/>
          <a:ln>
            <a:noFill/>
          </a:ln>
        </p:spPr>
        <p:txBody>
          <a:bodyPr anchorCtr="0" anchor="ctr" bIns="89700" lIns="179400" spcFirstLastPara="1" rIns="179400" wrap="square" tIns="89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6"/>
          <p:cNvSpPr txBox="1"/>
          <p:nvPr>
            <p:ph type="title"/>
          </p:nvPr>
        </p:nvSpPr>
        <p:spPr>
          <a:xfrm>
            <a:off x="1005206" y="452898"/>
            <a:ext cx="18093691" cy="1884892"/>
          </a:xfrm>
          <a:prstGeom prst="rect">
            <a:avLst/>
          </a:prstGeom>
          <a:noFill/>
          <a:ln>
            <a:noFill/>
          </a:ln>
        </p:spPr>
        <p:txBody>
          <a:bodyPr anchorCtr="0" anchor="ctr" bIns="89700" lIns="179400" spcFirstLastPara="1" rIns="179400" wrap="square" tIns="89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p16"/>
          <p:cNvSpPr txBox="1"/>
          <p:nvPr>
            <p:ph idx="10" type="dt"/>
          </p:nvPr>
        </p:nvSpPr>
        <p:spPr>
          <a:xfrm>
            <a:off x="1005206" y="10482096"/>
            <a:ext cx="4690957" cy="602118"/>
          </a:xfrm>
          <a:prstGeom prst="rect">
            <a:avLst/>
          </a:prstGeom>
          <a:noFill/>
          <a:ln>
            <a:noFill/>
          </a:ln>
        </p:spPr>
        <p:txBody>
          <a:bodyPr anchorCtr="0" anchor="ctr" bIns="89700" lIns="179400" spcFirstLastPara="1" rIns="179400" wrap="square" tIns="89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16"/>
          <p:cNvSpPr txBox="1"/>
          <p:nvPr>
            <p:ph idx="11" type="ftr"/>
          </p:nvPr>
        </p:nvSpPr>
        <p:spPr>
          <a:xfrm>
            <a:off x="6868902" y="10482096"/>
            <a:ext cx="6366297" cy="602118"/>
          </a:xfrm>
          <a:prstGeom prst="rect">
            <a:avLst/>
          </a:prstGeom>
          <a:noFill/>
          <a:ln>
            <a:noFill/>
          </a:ln>
        </p:spPr>
        <p:txBody>
          <a:bodyPr anchorCtr="0" anchor="ctr" bIns="89700" lIns="179400" spcFirstLastPara="1" rIns="179400" wrap="square" tIns="89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p16"/>
          <p:cNvSpPr txBox="1"/>
          <p:nvPr>
            <p:ph idx="12" type="sldNum"/>
          </p:nvPr>
        </p:nvSpPr>
        <p:spPr>
          <a:xfrm>
            <a:off x="14407938" y="10482096"/>
            <a:ext cx="4690957" cy="602118"/>
          </a:xfrm>
          <a:prstGeom prst="rect">
            <a:avLst/>
          </a:prstGeom>
          <a:noFill/>
          <a:ln>
            <a:noFill/>
          </a:ln>
        </p:spPr>
        <p:txBody>
          <a:bodyPr anchorCtr="0" anchor="ctr" bIns="89700" lIns="179400" spcFirstLastPara="1" rIns="179400" wrap="square" tIns="89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7"/>
          <p:cNvSpPr txBox="1"/>
          <p:nvPr>
            <p:ph type="title"/>
          </p:nvPr>
        </p:nvSpPr>
        <p:spPr>
          <a:xfrm>
            <a:off x="1005207" y="450283"/>
            <a:ext cx="6614111" cy="1916307"/>
          </a:xfrm>
          <a:prstGeom prst="rect">
            <a:avLst/>
          </a:prstGeom>
          <a:noFill/>
          <a:ln>
            <a:noFill/>
          </a:ln>
        </p:spPr>
        <p:txBody>
          <a:bodyPr anchorCtr="0" anchor="b" bIns="89700" lIns="179400" spcFirstLastPara="1" rIns="179400" wrap="square" tIns="89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Calibri"/>
              <a:buNone/>
              <a:defRPr b="1" sz="39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17"/>
          <p:cNvSpPr txBox="1"/>
          <p:nvPr>
            <p:ph idx="1" type="body"/>
          </p:nvPr>
        </p:nvSpPr>
        <p:spPr>
          <a:xfrm>
            <a:off x="7860147" y="450288"/>
            <a:ext cx="11238749" cy="9652217"/>
          </a:xfrm>
          <a:prstGeom prst="rect">
            <a:avLst/>
          </a:prstGeom>
          <a:noFill/>
          <a:ln>
            <a:noFill/>
          </a:ln>
        </p:spPr>
        <p:txBody>
          <a:bodyPr anchorCtr="0" anchor="t" bIns="89700" lIns="179400" spcFirstLastPara="1" rIns="179400" wrap="square" tIns="89700">
            <a:normAutofit/>
          </a:bodyPr>
          <a:lstStyle>
            <a:lvl1pPr indent="-628650" lvl="0" marL="457200" algn="l">
              <a:spcBef>
                <a:spcPts val="1260"/>
              </a:spcBef>
              <a:spcAft>
                <a:spcPts val="0"/>
              </a:spcAft>
              <a:buClr>
                <a:schemeClr val="dk1"/>
              </a:buClr>
              <a:buSzPts val="6300"/>
              <a:buChar char="•"/>
              <a:defRPr sz="6300"/>
            </a:lvl1pPr>
            <a:lvl2pPr indent="-577850" lvl="1" marL="914400" algn="l"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5500"/>
              <a:buChar char="–"/>
              <a:defRPr sz="5500"/>
            </a:lvl2pPr>
            <a:lvl3pPr indent="-527050" lvl="2" marL="1371600" algn="l">
              <a:spcBef>
                <a:spcPts val="940"/>
              </a:spcBef>
              <a:spcAft>
                <a:spcPts val="0"/>
              </a:spcAft>
              <a:buClr>
                <a:schemeClr val="dk1"/>
              </a:buClr>
              <a:buSzPts val="4700"/>
              <a:buChar char="•"/>
              <a:defRPr sz="4700"/>
            </a:lvl3pPr>
            <a:lvl4pPr indent="-476250" lvl="3" marL="1828800" algn="l"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900"/>
              <a:buChar char="–"/>
              <a:defRPr sz="3900"/>
            </a:lvl4pPr>
            <a:lvl5pPr indent="-476250" lvl="4" marL="2286000" algn="l"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900"/>
              <a:buChar char="»"/>
              <a:defRPr sz="3900"/>
            </a:lvl5pPr>
            <a:lvl6pPr indent="-476250" lvl="5" marL="2743200" algn="l"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900"/>
              <a:buChar char="•"/>
              <a:defRPr sz="3900"/>
            </a:lvl6pPr>
            <a:lvl7pPr indent="-476250" lvl="6" marL="3200400" algn="l"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900"/>
              <a:buChar char="•"/>
              <a:defRPr sz="3900"/>
            </a:lvl7pPr>
            <a:lvl8pPr indent="-476250" lvl="7" marL="3657600" algn="l"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900"/>
              <a:buChar char="•"/>
              <a:defRPr sz="3900"/>
            </a:lvl8pPr>
            <a:lvl9pPr indent="-476250" lvl="8" marL="4114800" algn="l"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900"/>
              <a:buChar char="•"/>
              <a:defRPr sz="3900"/>
            </a:lvl9pPr>
          </a:lstStyle>
          <a:p/>
        </p:txBody>
      </p:sp>
      <p:sp>
        <p:nvSpPr>
          <p:cNvPr id="136" name="Google Shape;136;p17"/>
          <p:cNvSpPr txBox="1"/>
          <p:nvPr>
            <p:ph idx="2" type="body"/>
          </p:nvPr>
        </p:nvSpPr>
        <p:spPr>
          <a:xfrm>
            <a:off x="1005207" y="2366587"/>
            <a:ext cx="6614111" cy="7735910"/>
          </a:xfrm>
          <a:prstGeom prst="rect">
            <a:avLst/>
          </a:prstGeom>
          <a:noFill/>
          <a:ln>
            <a:noFill/>
          </a:ln>
        </p:spPr>
        <p:txBody>
          <a:bodyPr anchorCtr="0" anchor="t" bIns="89700" lIns="179400" spcFirstLastPara="1" rIns="179400" wrap="square" tIns="89700">
            <a:normAutofit/>
          </a:bodyPr>
          <a:lstStyle>
            <a:lvl1pPr indent="-228600" lvl="0" marL="457200" algn="l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2700"/>
            </a:lvl1pPr>
            <a:lvl2pPr indent="-2286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2pPr>
            <a:lvl3pPr indent="-228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3pPr>
            <a:lvl4pPr indent="-2286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4pPr>
            <a:lvl5pPr indent="-2286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5pPr>
            <a:lvl6pPr indent="-2286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6pPr>
            <a:lvl7pPr indent="-2286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7pPr>
            <a:lvl8pPr indent="-2286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8pPr>
            <a:lvl9pPr indent="-2286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9pPr>
          </a:lstStyle>
          <a:p/>
        </p:txBody>
      </p:sp>
      <p:sp>
        <p:nvSpPr>
          <p:cNvPr id="137" name="Google Shape;137;p17"/>
          <p:cNvSpPr txBox="1"/>
          <p:nvPr>
            <p:ph idx="10" type="dt"/>
          </p:nvPr>
        </p:nvSpPr>
        <p:spPr>
          <a:xfrm>
            <a:off x="1005206" y="10482096"/>
            <a:ext cx="4690957" cy="602118"/>
          </a:xfrm>
          <a:prstGeom prst="rect">
            <a:avLst/>
          </a:prstGeom>
          <a:noFill/>
          <a:ln>
            <a:noFill/>
          </a:ln>
        </p:spPr>
        <p:txBody>
          <a:bodyPr anchorCtr="0" anchor="ctr" bIns="89700" lIns="179400" spcFirstLastPara="1" rIns="179400" wrap="square" tIns="89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17"/>
          <p:cNvSpPr txBox="1"/>
          <p:nvPr>
            <p:ph idx="11" type="ftr"/>
          </p:nvPr>
        </p:nvSpPr>
        <p:spPr>
          <a:xfrm>
            <a:off x="6868902" y="10482096"/>
            <a:ext cx="6366297" cy="602118"/>
          </a:xfrm>
          <a:prstGeom prst="rect">
            <a:avLst/>
          </a:prstGeom>
          <a:noFill/>
          <a:ln>
            <a:noFill/>
          </a:ln>
        </p:spPr>
        <p:txBody>
          <a:bodyPr anchorCtr="0" anchor="ctr" bIns="89700" lIns="179400" spcFirstLastPara="1" rIns="179400" wrap="square" tIns="89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p17"/>
          <p:cNvSpPr txBox="1"/>
          <p:nvPr>
            <p:ph idx="12" type="sldNum"/>
          </p:nvPr>
        </p:nvSpPr>
        <p:spPr>
          <a:xfrm>
            <a:off x="14407938" y="10482096"/>
            <a:ext cx="4690957" cy="602118"/>
          </a:xfrm>
          <a:prstGeom prst="rect">
            <a:avLst/>
          </a:prstGeom>
          <a:noFill/>
          <a:ln>
            <a:noFill/>
          </a:ln>
        </p:spPr>
        <p:txBody>
          <a:bodyPr anchorCtr="0" anchor="ctr" bIns="89700" lIns="179400" spcFirstLastPara="1" rIns="179400" wrap="square" tIns="89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8"/>
          <p:cNvSpPr txBox="1"/>
          <p:nvPr>
            <p:ph type="title"/>
          </p:nvPr>
        </p:nvSpPr>
        <p:spPr>
          <a:xfrm>
            <a:off x="3940544" y="7916549"/>
            <a:ext cx="12062460" cy="934593"/>
          </a:xfrm>
          <a:prstGeom prst="rect">
            <a:avLst/>
          </a:prstGeom>
          <a:noFill/>
          <a:ln>
            <a:noFill/>
          </a:ln>
        </p:spPr>
        <p:txBody>
          <a:bodyPr anchorCtr="0" anchor="b" bIns="89700" lIns="179400" spcFirstLastPara="1" rIns="179400" wrap="square" tIns="89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Calibri"/>
              <a:buNone/>
              <a:defRPr b="1" sz="39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p18"/>
          <p:cNvSpPr/>
          <p:nvPr>
            <p:ph idx="2" type="pic"/>
          </p:nvPr>
        </p:nvSpPr>
        <p:spPr>
          <a:xfrm>
            <a:off x="3940544" y="1010511"/>
            <a:ext cx="12062460" cy="6785610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p18"/>
          <p:cNvSpPr txBox="1"/>
          <p:nvPr>
            <p:ph idx="1" type="body"/>
          </p:nvPr>
        </p:nvSpPr>
        <p:spPr>
          <a:xfrm>
            <a:off x="3940544" y="8851142"/>
            <a:ext cx="12062460" cy="1327277"/>
          </a:xfrm>
          <a:prstGeom prst="rect">
            <a:avLst/>
          </a:prstGeom>
          <a:noFill/>
          <a:ln>
            <a:noFill/>
          </a:ln>
        </p:spPr>
        <p:txBody>
          <a:bodyPr anchorCtr="0" anchor="t" bIns="89700" lIns="179400" spcFirstLastPara="1" rIns="179400" wrap="square" tIns="89700">
            <a:normAutofit/>
          </a:bodyPr>
          <a:lstStyle>
            <a:lvl1pPr indent="-228600" lvl="0" marL="457200" algn="l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2700"/>
            </a:lvl1pPr>
            <a:lvl2pPr indent="-2286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2pPr>
            <a:lvl3pPr indent="-228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3pPr>
            <a:lvl4pPr indent="-2286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4pPr>
            <a:lvl5pPr indent="-2286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5pPr>
            <a:lvl6pPr indent="-2286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6pPr>
            <a:lvl7pPr indent="-2286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7pPr>
            <a:lvl8pPr indent="-2286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8pPr>
            <a:lvl9pPr indent="-2286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9pPr>
          </a:lstStyle>
          <a:p/>
        </p:txBody>
      </p:sp>
      <p:sp>
        <p:nvSpPr>
          <p:cNvPr id="144" name="Google Shape;144;p18"/>
          <p:cNvSpPr txBox="1"/>
          <p:nvPr>
            <p:ph idx="10" type="dt"/>
          </p:nvPr>
        </p:nvSpPr>
        <p:spPr>
          <a:xfrm>
            <a:off x="1005206" y="10482096"/>
            <a:ext cx="4690957" cy="602118"/>
          </a:xfrm>
          <a:prstGeom prst="rect">
            <a:avLst/>
          </a:prstGeom>
          <a:noFill/>
          <a:ln>
            <a:noFill/>
          </a:ln>
        </p:spPr>
        <p:txBody>
          <a:bodyPr anchorCtr="0" anchor="ctr" bIns="89700" lIns="179400" spcFirstLastPara="1" rIns="179400" wrap="square" tIns="89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p18"/>
          <p:cNvSpPr txBox="1"/>
          <p:nvPr>
            <p:ph idx="11" type="ftr"/>
          </p:nvPr>
        </p:nvSpPr>
        <p:spPr>
          <a:xfrm>
            <a:off x="6868902" y="10482096"/>
            <a:ext cx="6366297" cy="602118"/>
          </a:xfrm>
          <a:prstGeom prst="rect">
            <a:avLst/>
          </a:prstGeom>
          <a:noFill/>
          <a:ln>
            <a:noFill/>
          </a:ln>
        </p:spPr>
        <p:txBody>
          <a:bodyPr anchorCtr="0" anchor="ctr" bIns="89700" lIns="179400" spcFirstLastPara="1" rIns="179400" wrap="square" tIns="89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p18"/>
          <p:cNvSpPr txBox="1"/>
          <p:nvPr>
            <p:ph idx="12" type="sldNum"/>
          </p:nvPr>
        </p:nvSpPr>
        <p:spPr>
          <a:xfrm>
            <a:off x="14407938" y="10482096"/>
            <a:ext cx="4690957" cy="602118"/>
          </a:xfrm>
          <a:prstGeom prst="rect">
            <a:avLst/>
          </a:prstGeom>
          <a:noFill/>
          <a:ln>
            <a:noFill/>
          </a:ln>
        </p:spPr>
        <p:txBody>
          <a:bodyPr anchorCtr="0" anchor="ctr" bIns="89700" lIns="179400" spcFirstLastPara="1" rIns="179400" wrap="square" tIns="89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9"/>
          <p:cNvSpPr txBox="1"/>
          <p:nvPr>
            <p:ph type="title"/>
          </p:nvPr>
        </p:nvSpPr>
        <p:spPr>
          <a:xfrm>
            <a:off x="1005206" y="452898"/>
            <a:ext cx="18093691" cy="1884892"/>
          </a:xfrm>
          <a:prstGeom prst="rect">
            <a:avLst/>
          </a:prstGeom>
          <a:noFill/>
          <a:ln>
            <a:noFill/>
          </a:ln>
        </p:spPr>
        <p:txBody>
          <a:bodyPr anchorCtr="0" anchor="ctr" bIns="89700" lIns="179400" spcFirstLastPara="1" rIns="179400" wrap="square" tIns="89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p19"/>
          <p:cNvSpPr txBox="1"/>
          <p:nvPr>
            <p:ph idx="1" type="body"/>
          </p:nvPr>
        </p:nvSpPr>
        <p:spPr>
          <a:xfrm rot="5400000">
            <a:off x="6320228" y="-2676173"/>
            <a:ext cx="7463648" cy="18093691"/>
          </a:xfrm>
          <a:prstGeom prst="rect">
            <a:avLst/>
          </a:prstGeom>
          <a:noFill/>
          <a:ln>
            <a:noFill/>
          </a:ln>
        </p:spPr>
        <p:txBody>
          <a:bodyPr anchorCtr="0" anchor="t" bIns="89700" lIns="179400" spcFirstLastPara="1" rIns="179400" wrap="square" tIns="89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0" name="Google Shape;150;p19"/>
          <p:cNvSpPr txBox="1"/>
          <p:nvPr>
            <p:ph idx="10" type="dt"/>
          </p:nvPr>
        </p:nvSpPr>
        <p:spPr>
          <a:xfrm>
            <a:off x="1005206" y="10482096"/>
            <a:ext cx="4690957" cy="602118"/>
          </a:xfrm>
          <a:prstGeom prst="rect">
            <a:avLst/>
          </a:prstGeom>
          <a:noFill/>
          <a:ln>
            <a:noFill/>
          </a:ln>
        </p:spPr>
        <p:txBody>
          <a:bodyPr anchorCtr="0" anchor="ctr" bIns="89700" lIns="179400" spcFirstLastPara="1" rIns="179400" wrap="square" tIns="89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p19"/>
          <p:cNvSpPr txBox="1"/>
          <p:nvPr>
            <p:ph idx="11" type="ftr"/>
          </p:nvPr>
        </p:nvSpPr>
        <p:spPr>
          <a:xfrm>
            <a:off x="6868902" y="10482096"/>
            <a:ext cx="6366297" cy="602118"/>
          </a:xfrm>
          <a:prstGeom prst="rect">
            <a:avLst/>
          </a:prstGeom>
          <a:noFill/>
          <a:ln>
            <a:noFill/>
          </a:ln>
        </p:spPr>
        <p:txBody>
          <a:bodyPr anchorCtr="0" anchor="ctr" bIns="89700" lIns="179400" spcFirstLastPara="1" rIns="179400" wrap="square" tIns="89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p19"/>
          <p:cNvSpPr txBox="1"/>
          <p:nvPr>
            <p:ph idx="12" type="sldNum"/>
          </p:nvPr>
        </p:nvSpPr>
        <p:spPr>
          <a:xfrm>
            <a:off x="14407938" y="10482096"/>
            <a:ext cx="4690957" cy="602118"/>
          </a:xfrm>
          <a:prstGeom prst="rect">
            <a:avLst/>
          </a:prstGeom>
          <a:noFill/>
          <a:ln>
            <a:noFill/>
          </a:ln>
        </p:spPr>
        <p:txBody>
          <a:bodyPr anchorCtr="0" anchor="ctr" bIns="89700" lIns="179400" spcFirstLastPara="1" rIns="179400" wrap="square" tIns="89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0"/>
          <p:cNvSpPr txBox="1"/>
          <p:nvPr>
            <p:ph type="title"/>
          </p:nvPr>
        </p:nvSpPr>
        <p:spPr>
          <a:xfrm rot="5400000">
            <a:off x="12012386" y="3015986"/>
            <a:ext cx="9649598" cy="4523423"/>
          </a:xfrm>
          <a:prstGeom prst="rect">
            <a:avLst/>
          </a:prstGeom>
          <a:noFill/>
          <a:ln>
            <a:noFill/>
          </a:ln>
        </p:spPr>
        <p:txBody>
          <a:bodyPr anchorCtr="0" anchor="ctr" bIns="89700" lIns="179400" spcFirstLastPara="1" rIns="179400" wrap="square" tIns="89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p20"/>
          <p:cNvSpPr txBox="1"/>
          <p:nvPr>
            <p:ph idx="1" type="body"/>
          </p:nvPr>
        </p:nvSpPr>
        <p:spPr>
          <a:xfrm rot="5400000">
            <a:off x="2798005" y="-1339901"/>
            <a:ext cx="9649598" cy="13235199"/>
          </a:xfrm>
          <a:prstGeom prst="rect">
            <a:avLst/>
          </a:prstGeom>
          <a:noFill/>
          <a:ln>
            <a:noFill/>
          </a:ln>
        </p:spPr>
        <p:txBody>
          <a:bodyPr anchorCtr="0" anchor="t" bIns="89700" lIns="179400" spcFirstLastPara="1" rIns="179400" wrap="square" tIns="89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6" name="Google Shape;156;p20"/>
          <p:cNvSpPr txBox="1"/>
          <p:nvPr>
            <p:ph idx="10" type="dt"/>
          </p:nvPr>
        </p:nvSpPr>
        <p:spPr>
          <a:xfrm>
            <a:off x="1005206" y="10482096"/>
            <a:ext cx="4690957" cy="602118"/>
          </a:xfrm>
          <a:prstGeom prst="rect">
            <a:avLst/>
          </a:prstGeom>
          <a:noFill/>
          <a:ln>
            <a:noFill/>
          </a:ln>
        </p:spPr>
        <p:txBody>
          <a:bodyPr anchorCtr="0" anchor="ctr" bIns="89700" lIns="179400" spcFirstLastPara="1" rIns="179400" wrap="square" tIns="89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p20"/>
          <p:cNvSpPr txBox="1"/>
          <p:nvPr>
            <p:ph idx="11" type="ftr"/>
          </p:nvPr>
        </p:nvSpPr>
        <p:spPr>
          <a:xfrm>
            <a:off x="6868902" y="10482096"/>
            <a:ext cx="6366297" cy="602118"/>
          </a:xfrm>
          <a:prstGeom prst="rect">
            <a:avLst/>
          </a:prstGeom>
          <a:noFill/>
          <a:ln>
            <a:noFill/>
          </a:ln>
        </p:spPr>
        <p:txBody>
          <a:bodyPr anchorCtr="0" anchor="ctr" bIns="89700" lIns="179400" spcFirstLastPara="1" rIns="179400" wrap="square" tIns="89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p20"/>
          <p:cNvSpPr txBox="1"/>
          <p:nvPr>
            <p:ph idx="12" type="sldNum"/>
          </p:nvPr>
        </p:nvSpPr>
        <p:spPr>
          <a:xfrm>
            <a:off x="14407938" y="10482096"/>
            <a:ext cx="4690957" cy="602118"/>
          </a:xfrm>
          <a:prstGeom prst="rect">
            <a:avLst/>
          </a:prstGeom>
          <a:noFill/>
          <a:ln>
            <a:noFill/>
          </a:ln>
        </p:spPr>
        <p:txBody>
          <a:bodyPr anchorCtr="0" anchor="ctr" bIns="89700" lIns="179400" spcFirstLastPara="1" rIns="179400" wrap="square" tIns="89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22.xml"/><Relationship Id="rId1" Type="http://schemas.openxmlformats.org/officeDocument/2006/relationships/image" Target="../media/image10.jpg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7"/>
          <p:cNvSpPr txBox="1"/>
          <p:nvPr>
            <p:ph type="title"/>
          </p:nvPr>
        </p:nvSpPr>
        <p:spPr>
          <a:xfrm>
            <a:off x="1005206" y="452898"/>
            <a:ext cx="18093691" cy="1884892"/>
          </a:xfrm>
          <a:prstGeom prst="rect">
            <a:avLst/>
          </a:prstGeom>
          <a:noFill/>
          <a:ln>
            <a:noFill/>
          </a:ln>
        </p:spPr>
        <p:txBody>
          <a:bodyPr anchorCtr="0" anchor="ctr" bIns="89725" lIns="179475" spcFirstLastPara="1" rIns="179475" wrap="square" tIns="89725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600"/>
              <a:buFont typeface="Calibri"/>
              <a:buNone/>
              <a:defRPr b="0" i="0" sz="8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7"/>
          <p:cNvSpPr txBox="1"/>
          <p:nvPr>
            <p:ph idx="1" type="body"/>
          </p:nvPr>
        </p:nvSpPr>
        <p:spPr>
          <a:xfrm>
            <a:off x="1005206" y="2638849"/>
            <a:ext cx="18093691" cy="7463648"/>
          </a:xfrm>
          <a:prstGeom prst="rect">
            <a:avLst/>
          </a:prstGeom>
          <a:noFill/>
          <a:ln>
            <a:noFill/>
          </a:ln>
        </p:spPr>
        <p:txBody>
          <a:bodyPr anchorCtr="0" anchor="t" bIns="89725" lIns="179475" spcFirstLastPara="1" rIns="179475" wrap="square" tIns="89725">
            <a:normAutofit/>
          </a:bodyPr>
          <a:lstStyle>
            <a:lvl1pPr indent="-628650" lvl="0" marL="457200" marR="0" rtl="0" algn="l">
              <a:spcBef>
                <a:spcPts val="1260"/>
              </a:spcBef>
              <a:spcAft>
                <a:spcPts val="0"/>
              </a:spcAft>
              <a:buClr>
                <a:schemeClr val="dk1"/>
              </a:buClr>
              <a:buSzPts val="6300"/>
              <a:buFont typeface="Arial"/>
              <a:buChar char="•"/>
              <a:defRPr b="0" i="0" sz="6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577850" lvl="1" marL="914400" marR="0" rtl="0" algn="l"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Arial"/>
              <a:buChar char="–"/>
              <a:defRPr b="0" i="0" sz="5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527050" lvl="2" marL="1371600" marR="0" rtl="0" algn="l">
              <a:spcBef>
                <a:spcPts val="940"/>
              </a:spcBef>
              <a:spcAft>
                <a:spcPts val="0"/>
              </a:spcAft>
              <a:buClr>
                <a:schemeClr val="dk1"/>
              </a:buClr>
              <a:buSzPts val="4700"/>
              <a:buFont typeface="Arial"/>
              <a:buChar char="•"/>
              <a:defRPr b="0" i="0" sz="4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476250" lvl="3" marL="1828800" marR="0" rtl="0" algn="l"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Arial"/>
              <a:buChar char="–"/>
              <a:defRPr b="0" i="0" sz="3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476250" lvl="4" marL="2286000" marR="0" rtl="0" algn="l"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Arial"/>
              <a:buChar char="»"/>
              <a:defRPr b="0" i="0" sz="3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476250" lvl="5" marL="2743200" marR="0" rtl="0" algn="l"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Arial"/>
              <a:buChar char="•"/>
              <a:defRPr b="0" i="0" sz="3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76250" lvl="6" marL="3200400" marR="0" rtl="0" algn="l"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Arial"/>
              <a:buChar char="•"/>
              <a:defRPr b="0" i="0" sz="3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76250" lvl="7" marL="3657600" marR="0" rtl="0" algn="l"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Arial"/>
              <a:buChar char="•"/>
              <a:defRPr b="0" i="0" sz="3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76250" lvl="8" marL="4114800" marR="0" rtl="0" algn="l"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Arial"/>
              <a:buChar char="•"/>
              <a:defRPr b="0" i="0" sz="3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7"/>
          <p:cNvSpPr txBox="1"/>
          <p:nvPr>
            <p:ph idx="10" type="dt"/>
          </p:nvPr>
        </p:nvSpPr>
        <p:spPr>
          <a:xfrm>
            <a:off x="1005206" y="10482093"/>
            <a:ext cx="4690957" cy="602118"/>
          </a:xfrm>
          <a:prstGeom prst="rect">
            <a:avLst/>
          </a:prstGeom>
          <a:noFill/>
          <a:ln>
            <a:noFill/>
          </a:ln>
        </p:spPr>
        <p:txBody>
          <a:bodyPr anchorCtr="0" anchor="ctr" bIns="89725" lIns="179475" spcFirstLastPara="1" rIns="179475" wrap="square" tIns="8972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7"/>
          <p:cNvSpPr txBox="1"/>
          <p:nvPr>
            <p:ph idx="11" type="ftr"/>
          </p:nvPr>
        </p:nvSpPr>
        <p:spPr>
          <a:xfrm>
            <a:off x="6868902" y="10482093"/>
            <a:ext cx="6366297" cy="602118"/>
          </a:xfrm>
          <a:prstGeom prst="rect">
            <a:avLst/>
          </a:prstGeom>
          <a:noFill/>
          <a:ln>
            <a:noFill/>
          </a:ln>
        </p:spPr>
        <p:txBody>
          <a:bodyPr anchorCtr="0" anchor="ctr" bIns="89725" lIns="179475" spcFirstLastPara="1" rIns="179475" wrap="square" tIns="89725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7"/>
          <p:cNvSpPr txBox="1"/>
          <p:nvPr>
            <p:ph idx="12" type="sldNum"/>
          </p:nvPr>
        </p:nvSpPr>
        <p:spPr>
          <a:xfrm>
            <a:off x="14407938" y="10482093"/>
            <a:ext cx="4690957" cy="602118"/>
          </a:xfrm>
          <a:prstGeom prst="rect">
            <a:avLst/>
          </a:prstGeom>
          <a:noFill/>
          <a:ln>
            <a:noFill/>
          </a:ln>
        </p:spPr>
        <p:txBody>
          <a:bodyPr anchorCtr="0" anchor="ctr" bIns="89725" lIns="179475" spcFirstLastPara="1" rIns="179475" wrap="square" tIns="8972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9"/>
          <p:cNvSpPr txBox="1"/>
          <p:nvPr>
            <p:ph type="title"/>
          </p:nvPr>
        </p:nvSpPr>
        <p:spPr>
          <a:xfrm>
            <a:off x="1005206" y="452898"/>
            <a:ext cx="18093691" cy="1884892"/>
          </a:xfrm>
          <a:prstGeom prst="rect">
            <a:avLst/>
          </a:prstGeom>
          <a:noFill/>
          <a:ln>
            <a:noFill/>
          </a:ln>
        </p:spPr>
        <p:txBody>
          <a:bodyPr anchorCtr="0" anchor="ctr" bIns="89700" lIns="179400" spcFirstLastPara="1" rIns="179400" wrap="square" tIns="89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600"/>
              <a:buFont typeface="Calibri"/>
              <a:buNone/>
              <a:defRPr b="0" i="0" sz="8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6" name="Google Shape;86;p9"/>
          <p:cNvSpPr txBox="1"/>
          <p:nvPr>
            <p:ph idx="1" type="body"/>
          </p:nvPr>
        </p:nvSpPr>
        <p:spPr>
          <a:xfrm>
            <a:off x="1005206" y="2638849"/>
            <a:ext cx="18093691" cy="7463648"/>
          </a:xfrm>
          <a:prstGeom prst="rect">
            <a:avLst/>
          </a:prstGeom>
          <a:noFill/>
          <a:ln>
            <a:noFill/>
          </a:ln>
        </p:spPr>
        <p:txBody>
          <a:bodyPr anchorCtr="0" anchor="t" bIns="89700" lIns="179400" spcFirstLastPara="1" rIns="179400" wrap="square" tIns="89700">
            <a:normAutofit/>
          </a:bodyPr>
          <a:lstStyle>
            <a:lvl1pPr indent="-628650" lvl="0" marL="457200" marR="0" rtl="0" algn="l">
              <a:spcBef>
                <a:spcPts val="1260"/>
              </a:spcBef>
              <a:spcAft>
                <a:spcPts val="0"/>
              </a:spcAft>
              <a:buClr>
                <a:schemeClr val="dk1"/>
              </a:buClr>
              <a:buSzPts val="6300"/>
              <a:buFont typeface="Arial"/>
              <a:buChar char="•"/>
              <a:defRPr b="0" i="0" sz="6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577850" lvl="1" marL="914400" marR="0" rtl="0" algn="l"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Arial"/>
              <a:buChar char="–"/>
              <a:defRPr b="0" i="0" sz="5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527050" lvl="2" marL="1371600" marR="0" rtl="0" algn="l">
              <a:spcBef>
                <a:spcPts val="940"/>
              </a:spcBef>
              <a:spcAft>
                <a:spcPts val="0"/>
              </a:spcAft>
              <a:buClr>
                <a:schemeClr val="dk1"/>
              </a:buClr>
              <a:buSzPts val="4700"/>
              <a:buFont typeface="Arial"/>
              <a:buChar char="•"/>
              <a:defRPr b="0" i="0" sz="4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476250" lvl="3" marL="1828800" marR="0" rtl="0" algn="l"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Arial"/>
              <a:buChar char="–"/>
              <a:defRPr b="0" i="0" sz="3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476250" lvl="4" marL="2286000" marR="0" rtl="0" algn="l"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Arial"/>
              <a:buChar char="»"/>
              <a:defRPr b="0" i="0" sz="3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476250" lvl="5" marL="2743200" marR="0" rtl="0" algn="l"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Arial"/>
              <a:buChar char="•"/>
              <a:defRPr b="0" i="0" sz="3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76250" lvl="6" marL="3200400" marR="0" rtl="0" algn="l"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Arial"/>
              <a:buChar char="•"/>
              <a:defRPr b="0" i="0" sz="3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76250" lvl="7" marL="3657600" marR="0" rtl="0" algn="l"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Arial"/>
              <a:buChar char="•"/>
              <a:defRPr b="0" i="0" sz="3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76250" lvl="8" marL="4114800" marR="0" rtl="0" algn="l"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Arial"/>
              <a:buChar char="•"/>
              <a:defRPr b="0" i="0" sz="3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p9"/>
          <p:cNvSpPr txBox="1"/>
          <p:nvPr>
            <p:ph idx="10" type="dt"/>
          </p:nvPr>
        </p:nvSpPr>
        <p:spPr>
          <a:xfrm>
            <a:off x="1005206" y="10482096"/>
            <a:ext cx="4690957" cy="602118"/>
          </a:xfrm>
          <a:prstGeom prst="rect">
            <a:avLst/>
          </a:prstGeom>
          <a:noFill/>
          <a:ln>
            <a:noFill/>
          </a:ln>
        </p:spPr>
        <p:txBody>
          <a:bodyPr anchorCtr="0" anchor="ctr" bIns="89700" lIns="179400" spcFirstLastPara="1" rIns="179400" wrap="square" tIns="89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p9"/>
          <p:cNvSpPr txBox="1"/>
          <p:nvPr>
            <p:ph idx="11" type="ftr"/>
          </p:nvPr>
        </p:nvSpPr>
        <p:spPr>
          <a:xfrm>
            <a:off x="6868902" y="10482096"/>
            <a:ext cx="6366297" cy="602118"/>
          </a:xfrm>
          <a:prstGeom prst="rect">
            <a:avLst/>
          </a:prstGeom>
          <a:noFill/>
          <a:ln>
            <a:noFill/>
          </a:ln>
        </p:spPr>
        <p:txBody>
          <a:bodyPr anchorCtr="0" anchor="ctr" bIns="89700" lIns="179400" spcFirstLastPara="1" rIns="179400" wrap="square" tIns="89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2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p9"/>
          <p:cNvSpPr txBox="1"/>
          <p:nvPr>
            <p:ph idx="12" type="sldNum"/>
          </p:nvPr>
        </p:nvSpPr>
        <p:spPr>
          <a:xfrm>
            <a:off x="14407938" y="10482096"/>
            <a:ext cx="4690957" cy="602118"/>
          </a:xfrm>
          <a:prstGeom prst="rect">
            <a:avLst/>
          </a:prstGeom>
          <a:noFill/>
          <a:ln>
            <a:noFill/>
          </a:ln>
        </p:spPr>
        <p:txBody>
          <a:bodyPr anchorCtr="0" anchor="ctr" bIns="89700" lIns="179400" spcFirstLastPara="1" rIns="179400" wrap="square" tIns="89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2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2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2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2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2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2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2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2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2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jpg"/><Relationship Id="rId4" Type="http://schemas.openxmlformats.org/officeDocument/2006/relationships/image" Target="../media/image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jpg"/><Relationship Id="rId4" Type="http://schemas.openxmlformats.org/officeDocument/2006/relationships/image" Target="../media/image5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png"/><Relationship Id="rId4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"/>
          <p:cNvSpPr/>
          <p:nvPr/>
        </p:nvSpPr>
        <p:spPr>
          <a:xfrm>
            <a:off x="5022850" y="1387475"/>
            <a:ext cx="10436632" cy="83082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325" spcFirstLastPara="1" rIns="91325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400" u="none" cap="none" strike="noStrike">
                <a:solidFill>
                  <a:srgbClr val="0071CE"/>
                </a:solidFill>
                <a:latin typeface="IBM Plex Mono"/>
                <a:ea typeface="IBM Plex Mono"/>
                <a:cs typeface="IBM Plex Mono"/>
                <a:sym typeface="IBM Plex Mono"/>
              </a:rPr>
              <a:t>Федеральное государственное бюджетное образовательное учреждение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rgbClr val="0071CE"/>
                </a:solidFill>
                <a:latin typeface="IBM Plex Mono"/>
                <a:ea typeface="IBM Plex Mono"/>
                <a:cs typeface="IBM Plex Mono"/>
                <a:sym typeface="IBM Plex Mono"/>
              </a:rPr>
              <a:t>высшего образования «МИРЭА – Российский технологический университет»</a:t>
            </a:r>
            <a:endParaRPr/>
          </a:p>
        </p:txBody>
      </p:sp>
      <p:sp>
        <p:nvSpPr>
          <p:cNvPr id="164" name="Google Shape;164;p1"/>
          <p:cNvSpPr txBox="1"/>
          <p:nvPr/>
        </p:nvSpPr>
        <p:spPr>
          <a:xfrm>
            <a:off x="1212851" y="4601726"/>
            <a:ext cx="8077200" cy="62022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9850">
            <a:spAutoFit/>
          </a:bodyPr>
          <a:lstStyle/>
          <a:p>
            <a:pPr indent="0" lvl="0" marL="0" marR="8365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900">
                <a:solidFill>
                  <a:srgbClr val="0071C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АКСЕЛЕРАТОР РТУ МИРЭА</a:t>
            </a:r>
            <a:endParaRPr/>
          </a:p>
        </p:txBody>
      </p:sp>
      <p:sp>
        <p:nvSpPr>
          <p:cNvPr id="165" name="Google Shape;165;p1"/>
          <p:cNvSpPr/>
          <p:nvPr/>
        </p:nvSpPr>
        <p:spPr>
          <a:xfrm>
            <a:off x="1175125" y="5634864"/>
            <a:ext cx="8077200" cy="461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325" spcFirstLastPara="1" rIns="91325" wrap="square" tIns="456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ru-RU" sz="3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Разработка тренажера с использованием виртуальной реальности для подготовки людей к ситуациям возникновения пожара в здании массового пребывания</a:t>
            </a:r>
            <a:endParaRPr sz="3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200">
              <a:solidFill>
                <a:srgbClr val="0071CE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rgbClr val="0071CE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6" name="Google Shape;166;p1"/>
          <p:cNvSpPr/>
          <p:nvPr/>
        </p:nvSpPr>
        <p:spPr>
          <a:xfrm>
            <a:off x="1212820" y="8457625"/>
            <a:ext cx="7605600" cy="461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325" spcFirstLastPara="1" rIns="91325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rgbClr val="0071CE"/>
                </a:solidFill>
                <a:latin typeface="IBM Plex Mono"/>
                <a:ea typeface="IBM Plex Mono"/>
                <a:cs typeface="IBM Plex Mono"/>
                <a:sym typeface="IBM Plex Mono"/>
              </a:rPr>
              <a:t>Болгарь Александра Андреевна</a:t>
            </a:r>
            <a:endParaRPr b="1" sz="2400">
              <a:solidFill>
                <a:srgbClr val="0071CE"/>
              </a:solidFill>
              <a:latin typeface="IBM Plex Mono"/>
              <a:ea typeface="IBM Plex Mono"/>
              <a:cs typeface="IBM Plex Mono"/>
              <a:sym typeface="IBM Plex Mono"/>
            </a:endParaRPr>
          </a:p>
        </p:txBody>
      </p:sp>
      <p:sp>
        <p:nvSpPr>
          <p:cNvPr id="167" name="Google Shape;167;p1"/>
          <p:cNvSpPr/>
          <p:nvPr/>
        </p:nvSpPr>
        <p:spPr>
          <a:xfrm>
            <a:off x="1212858" y="8850613"/>
            <a:ext cx="3174235" cy="461546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325" spcFirstLastPara="1" rIns="91325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rgbClr val="0F316C"/>
                </a:solidFill>
                <a:latin typeface="IBM Plex Mono"/>
                <a:ea typeface="IBM Plex Mono"/>
                <a:cs typeface="IBM Plex Mono"/>
                <a:sym typeface="IBM Plex Mono"/>
              </a:rPr>
              <a:t>РТУ МИРЭА, ИКБ</a:t>
            </a:r>
            <a:endParaRPr sz="2400">
              <a:solidFill>
                <a:srgbClr val="0F316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"/>
          <p:cNvSpPr txBox="1"/>
          <p:nvPr/>
        </p:nvSpPr>
        <p:spPr>
          <a:xfrm>
            <a:off x="1212859" y="1082679"/>
            <a:ext cx="4724400" cy="743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9850">
            <a:spAutoFit/>
          </a:bodyPr>
          <a:lstStyle/>
          <a:p>
            <a:pPr indent="0" lvl="0" marL="0" marR="8365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4700">
                <a:solidFill>
                  <a:srgbClr val="0F316C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Актуальность </a:t>
            </a:r>
            <a:endParaRPr/>
          </a:p>
        </p:txBody>
      </p:sp>
      <p:pic>
        <p:nvPicPr>
          <p:cNvPr id="173" name="Google Shape;173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93775" y="3138725"/>
            <a:ext cx="10059900" cy="58602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4" name="Google Shape;174;p2"/>
          <p:cNvGrpSpPr/>
          <p:nvPr/>
        </p:nvGrpSpPr>
        <p:grpSpPr>
          <a:xfrm>
            <a:off x="11619610" y="3316223"/>
            <a:ext cx="7561492" cy="5505226"/>
            <a:chOff x="1547664" y="1484784"/>
            <a:chExt cx="5734050" cy="3543300"/>
          </a:xfrm>
        </p:grpSpPr>
        <p:pic>
          <p:nvPicPr>
            <p:cNvPr descr="https://lh5.googleusercontent.com/JyqDVn6QjJgq-fz6-CpUKimm3L-EKorXQaryV9bSfNOrw2zY3g0vmJYUJ3EcGUf028U9fKYiQEmYkdXn5FRbgrl-jl3ahDRjgvGU79jYpz01Gzj8fhcgOOMZ9lrG2YV7sQBR4ANJsi3b47alteggrZg78COhPIeBZ6GIR1EdKoLZAPfi2ysXvaZvSQ" id="175" name="Google Shape;175;p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547664" y="1484784"/>
              <a:ext cx="5734050" cy="35433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6" name="Google Shape;176;p2"/>
            <p:cNvSpPr/>
            <p:nvPr/>
          </p:nvSpPr>
          <p:spPr>
            <a:xfrm>
              <a:off x="2290349" y="1556792"/>
              <a:ext cx="45633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1" lang="ru-RU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Препятствия к спасению при пожаре в ТЦ. </a:t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3"/>
          <p:cNvSpPr txBox="1"/>
          <p:nvPr/>
        </p:nvSpPr>
        <p:spPr>
          <a:xfrm>
            <a:off x="1212858" y="1082679"/>
            <a:ext cx="9372592" cy="14666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9850">
            <a:spAutoFit/>
          </a:bodyPr>
          <a:lstStyle/>
          <a:p>
            <a:pPr indent="0" lvl="0" marL="0" marR="8365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4700">
                <a:solidFill>
                  <a:srgbClr val="0F316C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Предлагаемое решение </a:t>
            </a:r>
            <a:endParaRPr/>
          </a:p>
          <a:p>
            <a:pPr indent="0" lvl="0" marL="0" marR="8365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4700">
                <a:solidFill>
                  <a:srgbClr val="0F316C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</a:t>
            </a:r>
            <a:endParaRPr/>
          </a:p>
        </p:txBody>
      </p:sp>
      <p:sp>
        <p:nvSpPr>
          <p:cNvPr id="182" name="Google Shape;182;p3"/>
          <p:cNvSpPr txBox="1"/>
          <p:nvPr/>
        </p:nvSpPr>
        <p:spPr>
          <a:xfrm>
            <a:off x="1212850" y="2380225"/>
            <a:ext cx="17390700" cy="1596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Разработка VR-тренажера для подготовки людей к различным ситуациям, возникающим во время пожара в здании. </a:t>
            </a:r>
            <a:endParaRPr sz="3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descr="VR-тренажеры для практических занятий по охране труда" id="183" name="Google Shape;183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70050" y="3785575"/>
            <a:ext cx="5280655" cy="6725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3"/>
          <p:cNvPicPr preferRelativeResize="0"/>
          <p:nvPr/>
        </p:nvPicPr>
        <p:blipFill rotWithShape="1">
          <a:blip r:embed="rId4">
            <a:alphaModFix/>
          </a:blip>
          <a:srcRect b="24667" l="0" r="0" t="28825"/>
          <a:stretch/>
        </p:blipFill>
        <p:spPr>
          <a:xfrm>
            <a:off x="9260730" y="4588940"/>
            <a:ext cx="9074170" cy="51184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4"/>
          <p:cNvSpPr txBox="1"/>
          <p:nvPr/>
        </p:nvSpPr>
        <p:spPr>
          <a:xfrm>
            <a:off x="1212858" y="1082679"/>
            <a:ext cx="8686792" cy="14666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9850">
            <a:spAutoFit/>
          </a:bodyPr>
          <a:lstStyle/>
          <a:p>
            <a:pPr indent="0" lvl="0" marL="0" marR="8365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4700">
                <a:solidFill>
                  <a:srgbClr val="0F316C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Техническая значимость</a:t>
            </a:r>
            <a:endParaRPr/>
          </a:p>
          <a:p>
            <a:pPr indent="0" lvl="0" marL="0" marR="8365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4700">
                <a:solidFill>
                  <a:srgbClr val="0F316C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</a:t>
            </a:r>
            <a:endParaRPr/>
          </a:p>
        </p:txBody>
      </p:sp>
      <p:sp>
        <p:nvSpPr>
          <p:cNvPr id="190" name="Google Shape;190;p4"/>
          <p:cNvSpPr txBox="1"/>
          <p:nvPr/>
        </p:nvSpPr>
        <p:spPr>
          <a:xfrm>
            <a:off x="1212850" y="2089550"/>
            <a:ext cx="18491400" cy="331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Аналогами могут послужить т</a:t>
            </a:r>
            <a:r>
              <a:rPr lang="ru-RU" sz="3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ренажеры, использующие виртуальную реальность, для подготовки к пожарам применяются 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03860" lvl="0" marL="342900" rtl="0" algn="l"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ru-RU" sz="3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Пожарными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03860" lvl="0" marL="342900" rtl="0" algn="l"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ru-RU" sz="3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Спасателями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03860" lvl="0" marL="342900" rtl="0" algn="l"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ru-RU" sz="3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Лицами, ответственными за пожарную безопасность в конкретных помещениях, например, в офисах, складах</a:t>
            </a:r>
            <a:endParaRPr sz="3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descr="VR-тренажер: Действия при пожаре - DreamPort" id="191" name="Google Shape;191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12850" y="5554250"/>
            <a:ext cx="8686800" cy="488633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Торговый центр — Википедия" id="192" name="Google Shape;192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486149" y="5269000"/>
            <a:ext cx="6509321" cy="4886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5"/>
          <p:cNvSpPr txBox="1"/>
          <p:nvPr/>
        </p:nvSpPr>
        <p:spPr>
          <a:xfrm>
            <a:off x="1212858" y="1082679"/>
            <a:ext cx="12115792" cy="14666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9850">
            <a:spAutoFit/>
          </a:bodyPr>
          <a:lstStyle/>
          <a:p>
            <a:pPr indent="0" lvl="0" marL="0" marR="8365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4700">
                <a:solidFill>
                  <a:srgbClr val="0F316C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Перспектива коммерциализации</a:t>
            </a:r>
            <a:endParaRPr/>
          </a:p>
          <a:p>
            <a:pPr indent="0" lvl="0" marL="0" marR="8365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4700">
                <a:solidFill>
                  <a:srgbClr val="0F316C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</a:t>
            </a:r>
            <a:endParaRPr/>
          </a:p>
        </p:txBody>
      </p:sp>
      <p:sp>
        <p:nvSpPr>
          <p:cNvPr id="198" name="Google Shape;198;p5"/>
          <p:cNvSpPr txBox="1"/>
          <p:nvPr/>
        </p:nvSpPr>
        <p:spPr>
          <a:xfrm>
            <a:off x="1212850" y="2167225"/>
            <a:ext cx="164907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400">
                <a:solidFill>
                  <a:schemeClr val="dk1"/>
                </a:solidFill>
                <a:latin typeface="IBM Plex Mono"/>
                <a:ea typeface="IBM Plex Mono"/>
                <a:cs typeface="IBM Plex Mono"/>
                <a:sym typeface="IBM Plex Mono"/>
              </a:rPr>
              <a:t>1,4 млрд рублей - объем рынка AR/VR в России по итогам 2020 года</a:t>
            </a:r>
            <a:endParaRPr sz="2400">
              <a:solidFill>
                <a:schemeClr val="dk1"/>
              </a:solidFill>
              <a:latin typeface="IBM Plex Mono"/>
              <a:ea typeface="IBM Plex Mono"/>
              <a:cs typeface="IBM Plex Mono"/>
              <a:sym typeface="IBM Plex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  <a:latin typeface="IBM Plex Mono"/>
                <a:ea typeface="IBM Plex Mono"/>
                <a:cs typeface="IBM Plex Mono"/>
                <a:sym typeface="IBM Plex Mono"/>
              </a:rPr>
              <a:t>Эксперты Аналитического центра при Правительстве РФ по итогам 2022 года ожидают прироста рынка на 31-37%, достигая 7 млрд рублей.</a:t>
            </a:r>
            <a:endParaRPr sz="2400">
              <a:solidFill>
                <a:schemeClr val="dk1"/>
              </a:solidFill>
              <a:latin typeface="IBM Plex Mono"/>
              <a:ea typeface="IBM Plex Mono"/>
              <a:cs typeface="IBM Plex Mono"/>
              <a:sym typeface="IBM Plex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IBM Plex Mono"/>
              <a:ea typeface="IBM Plex Mono"/>
              <a:cs typeface="IBM Plex Mono"/>
              <a:sym typeface="IBM Plex Mono"/>
            </a:endParaRPr>
          </a:p>
        </p:txBody>
      </p:sp>
      <p:pic>
        <p:nvPicPr>
          <p:cNvPr id="199" name="Google Shape;199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12850" y="4267250"/>
            <a:ext cx="7829651" cy="53129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814076" y="4256725"/>
            <a:ext cx="8001000" cy="533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6"/>
          <p:cNvSpPr txBox="1"/>
          <p:nvPr/>
        </p:nvSpPr>
        <p:spPr>
          <a:xfrm>
            <a:off x="1365250" y="5426077"/>
            <a:ext cx="8686800" cy="18976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9850">
            <a:spAutoFit/>
          </a:bodyPr>
          <a:lstStyle/>
          <a:p>
            <a:pPr indent="0" lvl="0" marL="0" marR="8365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6100">
                <a:solidFill>
                  <a:srgbClr val="0071C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СПАСИБО </a:t>
            </a:r>
            <a:br>
              <a:rPr b="1" lang="ru-RU" sz="6100">
                <a:solidFill>
                  <a:srgbClr val="0071C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</a:br>
            <a:r>
              <a:rPr b="1" lang="ru-RU" sz="6100">
                <a:solidFill>
                  <a:srgbClr val="0071C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ЗА ВНИМАНИЕ! </a:t>
            </a:r>
            <a:endParaRPr b="1" sz="6100">
              <a:solidFill>
                <a:srgbClr val="0071CE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206" name="Google Shape;206;p6"/>
          <p:cNvSpPr/>
          <p:nvPr/>
        </p:nvSpPr>
        <p:spPr>
          <a:xfrm>
            <a:off x="1365228" y="8412100"/>
            <a:ext cx="6506400" cy="461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325" spcFirstLastPara="1" rIns="91325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rgbClr val="0071CE"/>
                </a:solidFill>
                <a:latin typeface="IBM Plex Mono"/>
                <a:ea typeface="IBM Plex Mono"/>
                <a:cs typeface="IBM Plex Mono"/>
                <a:sym typeface="IBM Plex Mono"/>
              </a:rPr>
              <a:t>Болгарь Александра Андреевна</a:t>
            </a:r>
            <a:endParaRPr b="1" sz="2400">
              <a:solidFill>
                <a:srgbClr val="0071CE"/>
              </a:solidFill>
              <a:latin typeface="IBM Plex Mono"/>
              <a:ea typeface="IBM Plex Mono"/>
              <a:cs typeface="IBM Plex Mono"/>
              <a:sym typeface="IBM Plex Mono"/>
            </a:endParaRPr>
          </a:p>
        </p:txBody>
      </p:sp>
      <p:sp>
        <p:nvSpPr>
          <p:cNvPr id="207" name="Google Shape;207;p6"/>
          <p:cNvSpPr/>
          <p:nvPr/>
        </p:nvSpPr>
        <p:spPr>
          <a:xfrm>
            <a:off x="1365257" y="8805084"/>
            <a:ext cx="3143778" cy="461546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325" spcFirstLastPara="1" rIns="91325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rgbClr val="0F316C"/>
                </a:solidFill>
                <a:latin typeface="IBM Plex Mono"/>
                <a:ea typeface="IBM Plex Mono"/>
                <a:cs typeface="IBM Plex Mono"/>
                <a:sym typeface="IBM Plex Mono"/>
              </a:rPr>
              <a:t>РТУ МИРЭА, ИКБ</a:t>
            </a:r>
            <a:endParaRPr sz="2400">
              <a:solidFill>
                <a:srgbClr val="0F316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1_Тема2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2_Тема2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2018-10-03T13:56:53Z</dcterms:created>
  <dc:creator>Александр Климчик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2018-10-03T00:00:00Z</vt:filetime>
  </property>
  <property fmtid="{D5CDD505-2E9C-101B-9397-08002B2CF9AE}" pid="3" name="Creator">
    <vt:lpwstr>Adobe Illustrator CC 22.1 (Windows)</vt:lpwstr>
  </property>
  <property fmtid="{D5CDD505-2E9C-101B-9397-08002B2CF9AE}" pid="4" name="LastSaved">
    <vt:filetime>2018-10-03T00:00:00Z</vt:filetime>
  </property>
</Properties>
</file>