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7" r:id="rId3"/>
    <p:sldId id="258" r:id="rId5"/>
    <p:sldId id="259" r:id="rId6"/>
    <p:sldId id="260" r:id="rId7"/>
    <p:sldId id="261" r:id="rId8"/>
    <p:sldId id="262" r:id="rId9"/>
  </p:sldIdLst>
  <p:sldSz cx="9144000" cy="5143500"/>
  <p:notesSz cx="6858000" cy="9144000"/>
  <p:embeddedFontLst>
    <p:embeddedFont>
      <p:font typeface="Nunito"/>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font" Target="fonts/font4.fntdata"/><Relationship Id="rId15" Type="http://schemas.openxmlformats.org/officeDocument/2006/relationships/font" Target="fonts/font3.fntdata"/><Relationship Id="rId14" Type="http://schemas.openxmlformats.org/officeDocument/2006/relationships/font" Target="fonts/font2.fntdata"/><Relationship Id="rId13" Type="http://schemas.openxmlformats.org/officeDocument/2006/relationships/font" Target="fonts/font1.fntdata"/><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4" Type="http://schemas.openxmlformats.org/officeDocument/2006/relationships/hyperlink" Target="https://www.notion.so/intensive2035/08ff407807a14bdd940722bd2c2f5fe5?pvs=4" TargetMode="External"/><Relationship Id="rId3" Type="http://schemas.openxmlformats.org/officeDocument/2006/relationships/hyperlink" Target="https://www.notion.so/intensive2035/e16bcedd0635425083043cee40507eff?pvs=4" TargetMode="Externa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6" name="Shape 56"/>
        <p:cNvGrpSpPr/>
        <p:nvPr/>
      </p:nvGrpSpPr>
      <p:grpSpPr>
        <a:xfrm>
          <a:off x="0" y="0"/>
          <a:ext cx="0" cy="0"/>
          <a:chOff x="0" y="0"/>
          <a:chExt cx="0" cy="0"/>
        </a:xfrm>
      </p:grpSpPr>
      <p:sp>
        <p:nvSpPr>
          <p:cNvPr id="57" name="Google Shape;57;p:notes"/>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en-US" u="sng">
                <a:solidFill>
                  <a:srgbClr val="1155CC"/>
                </a:solidFill>
                <a:hlinkClick r:id="rId3"/>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63" name="Shape 63"/>
        <p:cNvGrpSpPr/>
        <p:nvPr/>
      </p:nvGrpSpPr>
      <p:grpSpPr>
        <a:xfrm>
          <a:off x="0" y="0"/>
          <a:ext cx="0" cy="0"/>
          <a:chOff x="0" y="0"/>
          <a:chExt cx="0" cy="0"/>
        </a:xfrm>
      </p:grpSpPr>
      <p:sp>
        <p:nvSpPr>
          <p:cNvPr id="64" name="Google Shape;64;g25b67986b4d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заполнять паспорт проекта </a:t>
            </a:r>
            <a:r>
              <a:rPr lang="en-US" u="sng">
                <a:solidFill>
                  <a:srgbClr val="1155CC"/>
                </a:solidFill>
                <a:latin typeface="Nunito"/>
                <a:ea typeface="Nunito"/>
                <a:cs typeface="Nunito"/>
                <a:sym typeface="Nunito"/>
                <a:hlinkClick r:id="rId3"/>
              </a:rPr>
              <a:t>https://www.notion.so/intensive2035/e16bcedd0635425083043cee40507eff?pvs=4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Ошибки при заполнении паспорта проекта </a:t>
            </a:r>
            <a:r>
              <a:rPr lang="en-US" u="sng">
                <a:solidFill>
                  <a:srgbClr val="1155CC"/>
                </a:solidFill>
                <a:latin typeface="Nunito"/>
                <a:ea typeface="Nunito"/>
                <a:cs typeface="Nunito"/>
                <a:sym typeface="Nunito"/>
                <a:hlinkClick r:id="rId4"/>
              </a:rPr>
              <a:t>https://www.notion.so/intensive2035/08ff407807a14bdd940722bd2c2f5fe5?pvs=4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panose="020B0604020202020204"/>
              <a:buNone/>
            </a:pPr>
            <a:r>
              <a:rPr lang="en-US">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en-US">
              <a:solidFill>
                <a:schemeClr val="dk1"/>
              </a:solidFill>
              <a:latin typeface="Nunito"/>
              <a:ea typeface="Nunito"/>
              <a:cs typeface="Nunito"/>
              <a:sym typeface="Nuni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69" name="Shape 69"/>
        <p:cNvGrpSpPr/>
        <p:nvPr/>
      </p:nvGrpSpPr>
      <p:grpSpPr>
        <a:xfrm>
          <a:off x="0" y="0"/>
          <a:ext cx="0" cy="0"/>
          <a:chOff x="0" y="0"/>
          <a:chExt cx="0" cy="0"/>
        </a:xfrm>
      </p:grpSpPr>
      <p:sp>
        <p:nvSpPr>
          <p:cNvPr id="70" name="Google Shape;70;g25b67986b4d_0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Полные аналоги</a:t>
            </a:r>
            <a:r>
              <a:rPr lang="en-US">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Частичными аналогами</a:t>
            </a:r>
            <a:r>
              <a:rPr lang="en-US">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en-US"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75" name="Shape 75"/>
        <p:cNvGrpSpPr/>
        <p:nvPr/>
      </p:nvGrpSpPr>
      <p:grpSpPr>
        <a:xfrm>
          <a:off x="0" y="0"/>
          <a:ext cx="0" cy="0"/>
          <a:chOff x="0" y="0"/>
          <a:chExt cx="0" cy="0"/>
        </a:xfrm>
      </p:grpSpPr>
      <p:sp>
        <p:nvSpPr>
          <p:cNvPr id="76" name="Google Shape;76;g25b67986b4d_0_1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Для </a:t>
            </a:r>
            <a:r>
              <a:rPr lang="en-US" b="1">
                <a:solidFill>
                  <a:schemeClr val="dk1"/>
                </a:solidFill>
                <a:latin typeface="Nunito"/>
                <a:ea typeface="Nunito"/>
                <a:cs typeface="Nunito"/>
                <a:sym typeface="Nunito"/>
              </a:rPr>
              <a:t>&lt;мам с колясками&gt;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которым нужно </a:t>
            </a:r>
            <a:r>
              <a:rPr lang="en-US" b="1">
                <a:solidFill>
                  <a:schemeClr val="dk1"/>
                </a:solidFill>
                <a:latin typeface="Nunito"/>
                <a:ea typeface="Nunito"/>
                <a:cs typeface="Nunito"/>
                <a:sym typeface="Nunito"/>
              </a:rPr>
              <a:t>&lt;два раза в день гулять с ребенком&gt;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наше </a:t>
            </a:r>
            <a:r>
              <a:rPr lang="en-US"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будет </a:t>
            </a:r>
            <a:r>
              <a:rPr lang="en-US"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отличие от </a:t>
            </a:r>
            <a:r>
              <a:rPr lang="en-US" b="1">
                <a:solidFill>
                  <a:schemeClr val="dk1"/>
                </a:solidFill>
                <a:latin typeface="Nunito"/>
                <a:ea typeface="Nunito"/>
                <a:cs typeface="Nunito"/>
                <a:sym typeface="Nunito"/>
              </a:rPr>
              <a:t>&lt;Яндекс.Карт, Google Maps и 2Gis&gt;</a:t>
            </a:r>
            <a:r>
              <a:rPr lang="en-US">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что </a:t>
            </a:r>
            <a:r>
              <a:rPr lang="en-US"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81" name="Shape 81"/>
        <p:cNvGrpSpPr/>
        <p:nvPr/>
      </p:nvGrpSpPr>
      <p:grpSpPr>
        <a:xfrm>
          <a:off x="0" y="0"/>
          <a:ext cx="0" cy="0"/>
          <a:chOff x="0" y="0"/>
          <a:chExt cx="0" cy="0"/>
        </a:xfrm>
      </p:grpSpPr>
      <p:sp>
        <p:nvSpPr>
          <p:cNvPr id="82" name="Google Shape;82;g25b67986b4d_0_1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87" name="Shape 87"/>
        <p:cNvGrpSpPr/>
        <p:nvPr/>
      </p:nvGrpSpPr>
      <p:grpSpPr>
        <a:xfrm>
          <a:off x="0" y="0"/>
          <a:ext cx="0" cy="0"/>
          <a:chOff x="0" y="0"/>
          <a:chExt cx="0" cy="0"/>
        </a:xfrm>
      </p:grpSpPr>
      <p:sp>
        <p:nvSpPr>
          <p:cNvPr id="88" name="Google Shape;88;g25b67986b4d_0_2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lang="en-US">
              <a:solidFill>
                <a:schemeClr val="dk1"/>
              </a:solidFill>
              <a:latin typeface="Nunito"/>
              <a:ea typeface="Nunito"/>
              <a:cs typeface="Nunito"/>
              <a:sym typeface="Nuni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19" name="Google Shape;19;p4"/>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31" name="Google Shape;31;p7"/>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9"/>
          <p:cNvSpPr txBox="1"/>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40" name="Google Shape;40;p9"/>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p:txBody>
      </p:sp>
      <p:sp>
        <p:nvSpPr>
          <p:cNvPr id="43" name="Google Shape;43;p10"/>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p:txBody>
      </p:sp>
      <p:sp>
        <p:nvSpPr>
          <p:cNvPr id="47" name="Google Shape;47;p11"/>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85" y="616585"/>
            <a:ext cx="8520430" cy="648335"/>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a:t>Умные визитки</a:t>
            </a:r>
            <a:endParaRPr lang="en-US"/>
          </a:p>
        </p:txBody>
      </p:sp>
      <p:sp>
        <p:nvSpPr>
          <p:cNvPr id="61" name="Google Shape;61;p14"/>
          <p:cNvSpPr txBox="1"/>
          <p:nvPr>
            <p:ph type="subTitle" idx="1"/>
          </p:nvPr>
        </p:nvSpPr>
        <p:spPr>
          <a:xfrm>
            <a:off x="311785" y="3563620"/>
            <a:ext cx="8520430" cy="60071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US"/>
              <a:t>Удгу</a:t>
            </a:r>
            <a:endParaRPr lang="en-US"/>
          </a:p>
        </p:txBody>
      </p:sp>
      <p:sp>
        <p:nvSpPr>
          <p:cNvPr id="62" name="Google Shape;62;p14"/>
          <p:cNvSpPr txBox="1"/>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a:t>Инициативная разработка</a:t>
            </a:r>
            <a:endParaRPr lang="en-US"/>
          </a:p>
        </p:txBody>
      </p:sp>
      <p:pic>
        <p:nvPicPr>
          <p:cNvPr id="1" name="Picture 0" descr="photo_2024-10-10_18-24-42"/>
          <p:cNvPicPr>
            <a:picLocks noChangeAspect="1"/>
          </p:cNvPicPr>
          <p:nvPr/>
        </p:nvPicPr>
        <p:blipFill>
          <a:blip r:embed="rId1"/>
          <a:srcRect l="19183" t="7818" r="17303" b="6795"/>
          <a:stretch>
            <a:fillRect/>
          </a:stretch>
        </p:blipFill>
        <p:spPr>
          <a:xfrm>
            <a:off x="2860040" y="1202690"/>
            <a:ext cx="3423920" cy="22980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Пользователь и проблема</a:t>
            </a:r>
            <a:endParaRPr lang="en-US"/>
          </a:p>
        </p:txBody>
      </p:sp>
      <p:sp>
        <p:nvSpPr>
          <p:cNvPr id="68" name="Google Shape;68;p15"/>
          <p:cNvSpPr txBox="1"/>
          <p:nvPr>
            <p:ph type="body" idx="1"/>
          </p:nvPr>
        </p:nvSpPr>
        <p:spPr>
          <a:xfrm>
            <a:off x="311785" y="1152525"/>
            <a:ext cx="8520430" cy="214757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sz="1600"/>
              <a:t>Современные предприниматели, фрилансеры и профессионалы сталкиваются с проблемами традиционного обмена контактами. Бумажные визитки легко теряются, их трудно обновлять, и они не всегда содержат актуальную информацию. Более того, в эпоху цифровизации многие пользователи используют мобильные устройства для хранения информации о контактах, но иногда это становится неудобным и запутанным. В результате, профессионалы рискуют потерять потенциальные возможности для бизнеса.</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Как уже решается проблема</a:t>
            </a:r>
            <a:endParaRPr lang="en-US"/>
          </a:p>
        </p:txBody>
      </p:sp>
      <p:sp>
        <p:nvSpPr>
          <p:cNvPr id="74" name="Google Shape;74;p16"/>
          <p:cNvSpPr txBox="1"/>
          <p:nvPr>
            <p:ph type="body" idx="1"/>
          </p:nvPr>
        </p:nvSpPr>
        <p:spPr>
          <a:xfrm>
            <a:off x="311785" y="1152525"/>
            <a:ext cx="8520430" cy="2135505"/>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sz="1600"/>
              <a:t>В настоящее время существующие решения включают в себя традиционные бумажные визитки, которые требуют постоянного переиздания в случае изменения информации, и приложения для смартфонов, которые позволяют сохранять контакты. Тем не менее, такие приложения часто имеют ограничения в функциональности и не обеспечивают мгновенного обмена контактной информацией. Также некоторые компании предлагают QR-коды, которые могут быть напечатаны на визитках, но это все еще не решает проблему обновления информации и сохранения удобства.</a:t>
            </a:r>
            <a:endParaRPr sz="1600"/>
          </a:p>
        </p:txBody>
      </p:sp>
      <p:pic>
        <p:nvPicPr>
          <p:cNvPr id="1" name="Picture 0" descr="photo_2024-10-10_18-24-35"/>
          <p:cNvPicPr>
            <a:picLocks noChangeAspect="1"/>
          </p:cNvPicPr>
          <p:nvPr/>
        </p:nvPicPr>
        <p:blipFill>
          <a:blip r:embed="rId1"/>
          <a:stretch>
            <a:fillRect/>
          </a:stretch>
        </p:blipFill>
        <p:spPr>
          <a:xfrm>
            <a:off x="2729865" y="3073400"/>
            <a:ext cx="3677285" cy="18942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Решение</a:t>
            </a:r>
            <a:endParaRPr lang="en-US"/>
          </a:p>
        </p:txBody>
      </p:sp>
      <p:sp>
        <p:nvSpPr>
          <p:cNvPr id="80" name="Google Shape;80;p17"/>
          <p:cNvSpPr txBox="1"/>
          <p:nvPr>
            <p:ph type="body" idx="1"/>
          </p:nvPr>
        </p:nvSpPr>
        <p:spPr>
          <a:xfrm>
            <a:off x="311785" y="1152525"/>
            <a:ext cx="8520430" cy="155448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sz="1200"/>
              <a:t>Наша компания предлагает инновационное решение в виде умных визиток. Эти визитки будут оснащены NFC-технологией (near-field communication) и QR-кодами, что позволяет пользователям мгновенно передавать свои контактные данные другим людям с помощью смартфонов. Умные визитки будут легко обновляемыми через мобильное приложение, где пользователи смогут менять информацию о себе и своих услугах в реальном времени. Кроме того, приложение будет предоставлять аналитику по количеству взаимодействий и обменов визитками, что поможет пользователям оценить эффективность сетевого взаимодействия.</a:t>
            </a:r>
            <a:endParaRPr sz="1200"/>
          </a:p>
        </p:txBody>
      </p:sp>
      <p:pic>
        <p:nvPicPr>
          <p:cNvPr id="2" name="Picture 1" descr="photo_2024-10-10_18-24-45"/>
          <p:cNvPicPr>
            <a:picLocks noChangeAspect="1"/>
          </p:cNvPicPr>
          <p:nvPr/>
        </p:nvPicPr>
        <p:blipFill>
          <a:blip r:embed="rId1"/>
          <a:stretch>
            <a:fillRect/>
          </a:stretch>
        </p:blipFill>
        <p:spPr>
          <a:xfrm>
            <a:off x="2797810" y="2707005"/>
            <a:ext cx="3549015" cy="21494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Рынок</a:t>
            </a:r>
            <a:endParaRPr lang="en-US"/>
          </a:p>
        </p:txBody>
      </p:sp>
      <p:sp>
        <p:nvSpPr>
          <p:cNvPr id="86" name="Google Shape;86;p18"/>
          <p:cNvSpPr txBox="1"/>
          <p:nvPr>
            <p:ph type="body" idx="1"/>
          </p:nvPr>
        </p:nvSpPr>
        <p:spPr>
          <a:xfrm>
            <a:off x="311785" y="1152525"/>
            <a:ext cx="8520430" cy="1825625"/>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sz="1600"/>
              <a:t>Целевая аудитория для умных визиток включает фрилансеров, малый и средний бизнес, а также корпоративные сегменты. По данным исследовательских организаций, рынок цифровых визитных карточек в 2023 году составляет около 1,5 миллиарда долларов и продолжает расти на 15% ежегодно. Мы нацелены на то, чтобы занять значительную долю этого рынка, предоставляя уникальные преимущества и высококачественное обслуживание.</a:t>
            </a:r>
            <a:endParaRPr sz="1600"/>
          </a:p>
        </p:txBody>
      </p:sp>
      <p:pic>
        <p:nvPicPr>
          <p:cNvPr id="1" name="Picture 0" descr="photo_2024-10-10_18-24-43"/>
          <p:cNvPicPr>
            <a:picLocks noChangeAspect="1"/>
          </p:cNvPicPr>
          <p:nvPr/>
        </p:nvPicPr>
        <p:blipFill>
          <a:blip r:embed="rId1"/>
          <a:stretch>
            <a:fillRect/>
          </a:stretch>
        </p:blipFill>
        <p:spPr>
          <a:xfrm>
            <a:off x="2920365" y="2978150"/>
            <a:ext cx="3303270" cy="18637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Команда</a:t>
            </a:r>
            <a:endParaRPr lang="en-US"/>
          </a:p>
        </p:txBody>
      </p:sp>
      <p:sp>
        <p:nvSpPr>
          <p:cNvPr id="92" name="Google Shape;92;p19"/>
          <p:cNvSpPr txBox="1"/>
          <p:nvPr>
            <p:ph type="body" idx="1"/>
          </p:nvPr>
        </p:nvSpPr>
        <p:spPr>
          <a:xfrm>
            <a:off x="311785" y="1152525"/>
            <a:ext cx="8520430" cy="2060575"/>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sz="1600"/>
              <a:t>Наша команда состоит из опытных специалистов с многолетним опытом в сфере технологий, маркетинга и продаж. Мы имеем экспертов в области разработки программного обеспечения и обладателей успешного опыта запуска стартапов. Также в команде работают специалисты по продажам и маркетингу, которые смогут эффективно продвигать продукт на рынке. Наша цель – создать уникальный продукт, который упростит процесс обмена контактной информацией и сделает его эффективным.</a:t>
            </a:r>
            <a:endParaRPr sz="16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2559</Words>
  <Application>WPS Presentation</Application>
  <PresentationFormat/>
  <Paragraphs>26</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SimSun</vt:lpstr>
      <vt:lpstr>Wingdings</vt:lpstr>
      <vt:lpstr>Arial</vt:lpstr>
      <vt:lpstr>Nunito</vt:lpstr>
      <vt:lpstr>Microsoft YaHei</vt:lpstr>
      <vt:lpstr>Arial Unicode MS</vt:lpstr>
      <vt:lpstr>Simple Light</vt:lpstr>
      <vt:lpstr>Умные визитки</vt:lpstr>
      <vt:lpstr>Пользователь и проблема</vt:lpstr>
      <vt:lpstr>Как уже решается проблема</vt:lpstr>
      <vt:lpstr>Решение</vt:lpstr>
      <vt:lpstr>Рынок</vt:lpstr>
      <vt:lpstr>Команда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Умные визитки</dc:title>
  <dc:creator/>
  <cp:lastModifiedBy>Bosseri</cp:lastModifiedBy>
  <cp:revision>2</cp:revision>
  <dcterms:created xsi:type="dcterms:W3CDTF">2024-10-07T14:41:00Z</dcterms:created>
  <dcterms:modified xsi:type="dcterms:W3CDTF">2024-10-10T14:32:00Z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42D30CFE48B5447FAB06956EFA1B6907_13</vt:lpwstr>
  </property>
  <property fmtid="{D5CDD505-2E9C-101B-9397-08002B2CF9AE}" pid="3" name="KSOProductBuildVer">
    <vt:lpwstr>2057-12.2.0.18283</vt:lpwstr>
  </property>
</Properties>
</file>