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55" autoAdjust="0"/>
    <p:restoredTop sz="94660"/>
  </p:normalViewPr>
  <p:slideViewPr>
    <p:cSldViewPr snapToGrid="0">
      <p:cViewPr varScale="1">
        <p:scale>
          <a:sx n="90" d="100"/>
          <a:sy n="90" d="100"/>
        </p:scale>
        <p:origin x="6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8" y="744575"/>
            <a:ext cx="8520600" cy="2052599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_TITLE_AND_DESCRIPTION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299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_POI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_NUMBER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499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_ONLY"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099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_AND_BODY">
    <p:spTree>
      <p:nvGrpSpPr>
        <p:cNvPr id="1" name="Group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_COLUMN_TEXT">
    <p:spTree>
      <p:nvGrpSpPr>
        <p:cNvPr id="1" name="Group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defPPr/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399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rmAutofit/>
          </a:bodyPr>
          <a:lstStyle/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rmAutofit/>
          </a:bodyPr>
          <a:lstStyle/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rmAutofit/>
          </a:bodyPr>
          <a:lstStyle>
            <a:defPPr/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sz="2800" b="0" i="0" u="none" strike="noStrike" cap="none">
          <a:solidFill>
            <a:schemeClr val="dk1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sz="2800" b="0" i="0" u="none" strike="noStrike" cap="none">
          <a:solidFill>
            <a:schemeClr val="dk1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sz="2800" b="0" i="0" u="none" strike="noStrike" cap="none">
          <a:solidFill>
            <a:schemeClr val="dk1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sz="2800" b="0" i="0" u="none" strike="noStrike" cap="none">
          <a:solidFill>
            <a:schemeClr val="dk1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sz="2800" b="0" i="0" u="none" strike="noStrike" cap="none">
          <a:solidFill>
            <a:schemeClr val="dk1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sz="2800" b="0" i="0" u="none" strike="noStrike" cap="none">
          <a:solidFill>
            <a:schemeClr val="dk1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sz="2800" b="0" i="0" u="none" strike="noStrike" cap="none">
          <a:solidFill>
            <a:schemeClr val="dk1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sz="2800" b="0" i="0" u="none" strike="noStrike" cap="none">
          <a:solidFill>
            <a:schemeClr val="dk1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800"/>
        <a:buFont typeface="Arial"/>
        <a:buNone/>
        <a:defRPr sz="2800" b="0" i="0" u="none" strike="noStrike" cap="none">
          <a:solidFill>
            <a:schemeClr val="dk1"/>
          </a:solidFill>
          <a:latin typeface="Arial"/>
          <a:ea typeface="Arial"/>
          <a:cs typeface="Arial"/>
        </a:defRPr>
      </a:lvl9pPr>
    </p:titleStyle>
    <p:bodyStyle>
      <a:defPPr/>
      <a:lvl1pPr marL="457200" marR="0" lvl="0" indent="-3429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800"/>
        <a:buFont typeface="Arial"/>
        <a:buChar char="●"/>
        <a:defRPr sz="1800" b="0" i="0" u="none" strike="noStrike" cap="none">
          <a:solidFill>
            <a:schemeClr val="dk2"/>
          </a:solidFill>
          <a:latin typeface="Arial"/>
          <a:ea typeface="Arial"/>
          <a:cs typeface="Arial"/>
        </a:defRPr>
      </a:lvl1pPr>
      <a:lvl2pPr marL="914400" marR="0" lvl="1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○"/>
        <a:defRPr sz="1400" b="0" i="0" u="none" strike="noStrike" cap="none">
          <a:solidFill>
            <a:schemeClr val="dk2"/>
          </a:solidFill>
          <a:latin typeface="Arial"/>
          <a:ea typeface="Arial"/>
          <a:cs typeface="Arial"/>
        </a:defRPr>
      </a:lvl2pPr>
      <a:lvl3pPr marL="1371600" marR="0" lvl="2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■"/>
        <a:defRPr sz="1400" b="0" i="0" u="none" strike="noStrike" cap="none">
          <a:solidFill>
            <a:schemeClr val="dk2"/>
          </a:solidFill>
          <a:latin typeface="Arial"/>
          <a:ea typeface="Arial"/>
          <a:cs typeface="Arial"/>
        </a:defRPr>
      </a:lvl3pPr>
      <a:lvl4pPr marL="1828800" marR="0" lvl="3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●"/>
        <a:defRPr sz="1400" b="0" i="0" u="none" strike="noStrike" cap="none">
          <a:solidFill>
            <a:schemeClr val="dk2"/>
          </a:solidFill>
          <a:latin typeface="Arial"/>
          <a:ea typeface="Arial"/>
          <a:cs typeface="Arial"/>
        </a:defRPr>
      </a:lvl4pPr>
      <a:lvl5pPr marL="2286000" marR="0" lvl="4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○"/>
        <a:defRPr sz="1400" b="0" i="0" u="none" strike="noStrike" cap="none">
          <a:solidFill>
            <a:schemeClr val="dk2"/>
          </a:solidFill>
          <a:latin typeface="Arial"/>
          <a:ea typeface="Arial"/>
          <a:cs typeface="Arial"/>
        </a:defRPr>
      </a:lvl5pPr>
      <a:lvl6pPr marL="2743200" marR="0" lvl="5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■"/>
        <a:defRPr sz="1400" b="0" i="0" u="none" strike="noStrike" cap="none">
          <a:solidFill>
            <a:schemeClr val="dk2"/>
          </a:solidFill>
          <a:latin typeface="Arial"/>
          <a:ea typeface="Arial"/>
          <a:cs typeface="Arial"/>
        </a:defRPr>
      </a:lvl6pPr>
      <a:lvl7pPr marL="3200400" marR="0" lvl="6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●"/>
        <a:defRPr sz="1400" b="0" i="0" u="none" strike="noStrike" cap="none">
          <a:solidFill>
            <a:schemeClr val="dk2"/>
          </a:solidFill>
          <a:latin typeface="Arial"/>
          <a:ea typeface="Arial"/>
          <a:cs typeface="Arial"/>
        </a:defRPr>
      </a:lvl7pPr>
      <a:lvl8pPr marL="3657600" marR="0" lvl="7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○"/>
        <a:defRPr sz="1400" b="0" i="0" u="none" strike="noStrike" cap="none">
          <a:solidFill>
            <a:schemeClr val="dk2"/>
          </a:solidFill>
          <a:latin typeface="Arial"/>
          <a:ea typeface="Arial"/>
          <a:cs typeface="Arial"/>
        </a:defRPr>
      </a:lvl8pPr>
      <a:lvl9pPr marL="4114800" marR="0" lvl="8" indent="-317500" algn="l">
        <a:lnSpc>
          <a:spcPct val="115000"/>
        </a:lnSpc>
        <a:spcBef>
          <a:spcPts val="0"/>
        </a:spcBef>
        <a:spcAft>
          <a:spcPts val="0"/>
        </a:spcAft>
        <a:buClr>
          <a:schemeClr val="dk2"/>
        </a:buClr>
        <a:buSzPts val="1400"/>
        <a:buFont typeface="Arial"/>
        <a:buChar char="■"/>
        <a:defRPr sz="1400" b="0" i="0" u="none" strike="noStrike" cap="none">
          <a:solidFill>
            <a:schemeClr val="dk2"/>
          </a:solidFill>
          <a:latin typeface="Arial"/>
          <a:ea typeface="Arial"/>
          <a:cs typeface="Arial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2052599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defPPr/>
            <a:lvl1pPr lvl="0"/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Пробиотическая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добавка «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витафлора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Казанская академия ветеринарной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медецины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Shape 52"/>
          <p:cNvSpPr txBox="1">
            <a:spLocks noGrp="1"/>
          </p:cNvSpPr>
          <p:nvPr>
            <p:ph type="subTitle" idx="1"/>
          </p:nvPr>
        </p:nvSpPr>
        <p:spPr>
          <a:xfrm>
            <a:off x="311700" y="4116400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Инициативная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206864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pPr marL="0" lvl="0" indent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Сельскохозяйственные предприятия</a:t>
            </a:r>
          </a:p>
          <a:p>
            <a:pPr marL="0" lvl="0" indent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потребители: Производители кормов для КРС: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Черкизово",«Ресурс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Сибагро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«Траст ПА» ,«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Чароен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Покпанд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Фудс»,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Русагро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Агропромкомплектация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Предприятия по производству молока ( аграрные холдинги России):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ЭкоНива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-АПК», Агрокомплекс им. Ткачева, Концерн «Покровский».</a:t>
            </a:r>
          </a:p>
          <a:p>
            <a:pPr marL="0" lvl="0" indent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низкого удоя молока, низкая жирность молока, увеличенная заболеваемость скота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 fontScale="90000"/>
          </a:bodyPr>
          <a:lstStyle>
            <a:defPPr/>
            <a:lvl1pPr lvl="0"/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pPr marL="0" lv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Витафлора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на основе собственных разработок в области микробиологии, новые штампы микроорганизмов со средой их питания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 fontScale="90000"/>
          </a:bodyPr>
          <a:lstStyle>
            <a:defPPr/>
            <a:lvl1pPr lvl="0"/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Аналоги решения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pPr marL="0" lvl="0" indent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Приморский ЭМ-Центр, </a:t>
            </a:r>
            <a:r>
              <a:rPr lang="ru-RU" dirty="0" err="1"/>
              <a:t>Экохимтех</a:t>
            </a:r>
            <a:r>
              <a:rPr lang="ru-RU" dirty="0"/>
              <a:t>. </a:t>
            </a:r>
            <a:r>
              <a:rPr lang="ru-RU" dirty="0" err="1"/>
              <a:t>БашИнком</a:t>
            </a:r>
            <a:r>
              <a:rPr lang="ru-RU" dirty="0"/>
              <a:t>, </a:t>
            </a:r>
            <a:r>
              <a:rPr lang="ru-RU" dirty="0" err="1"/>
              <a:t>Эвиталия</a:t>
            </a:r>
            <a:r>
              <a:rPr lang="ru-RU" dirty="0"/>
              <a:t>, Ветом. ( Другие пробиотики с устаревшей формулой штаммов микроорганизмов)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311700" y="459892"/>
            <a:ext cx="1690282" cy="572700"/>
          </a:xfrm>
          <a:prstGeom prst="rect">
            <a:avLst/>
          </a:prstGeom>
        </p:spPr>
        <p:txBody>
          <a:bodyPr wrap="square" lIns="91425" tIns="91425" rIns="91425" bIns="91425" anchor="t">
            <a:normAutofit fontScale="90000"/>
          </a:bodyPr>
          <a:lstStyle>
            <a:defPPr/>
            <a:lvl1pPr lvl="0"/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311700" y="3900802"/>
            <a:ext cx="2746972" cy="572700"/>
          </a:xfrm>
          <a:prstGeom prst="rect">
            <a:avLst/>
          </a:prstGeom>
        </p:spPr>
        <p:txBody>
          <a:bodyPr wrap="square" lIns="91425" tIns="91425" rIns="91425" bIns="91425" anchor="t">
            <a:normAutofit fontScale="70000" lnSpcReduction="20000"/>
          </a:bodyPr>
          <a:lstStyle>
            <a:defPPr/>
            <a:lvl1pPr lvl="0"/>
          </a:lstStyle>
          <a:p>
            <a:pPr marL="0" lvl="0" indent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 Цветкова Екатерина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ADE6FF-3733-4AAA-8C1A-4F0539702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57" y="1354114"/>
            <a:ext cx="2435272" cy="24352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8E12A2-E871-484C-ACF2-7F7099B1C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574" y="1410529"/>
            <a:ext cx="2479502" cy="23224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F2B6B0-14A2-436E-8FEB-F6C741B7F549}"/>
              </a:ext>
            </a:extLst>
          </p:cNvPr>
          <p:cNvSpPr txBox="1"/>
          <p:nvPr/>
        </p:nvSpPr>
        <p:spPr>
          <a:xfrm>
            <a:off x="3687123" y="3921274"/>
            <a:ext cx="26817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Орехова Валерия - креативщик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504317-0139-4DB5-A62C-C6478A48B5AC}"/>
              </a:ext>
            </a:extLst>
          </p:cNvPr>
          <p:cNvSpPr txBox="1"/>
          <p:nvPr/>
        </p:nvSpPr>
        <p:spPr>
          <a:xfrm>
            <a:off x="6462214" y="4017875"/>
            <a:ext cx="26817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Королева Мария Вадимовна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4347" y="1354114"/>
            <a:ext cx="2525246" cy="25068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 fontScale="90000"/>
          </a:bodyPr>
          <a:lstStyle>
            <a:defPPr/>
            <a:lvl1pPr lvl="0"/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Вопросы к экспертам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pPr marL="0" lvl="0" indent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Вопросы к ветеринарным врачам:</a:t>
            </a:r>
          </a:p>
          <a:p>
            <a:pPr marL="342900" lvl="0" algn="l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/>
              <a:t>Как часто сталкиваетесь с проблемами пищеварения, воспалениями рубца</a:t>
            </a:r>
            <a:endParaRPr lang="en-US" dirty="0"/>
          </a:p>
          <a:p>
            <a:pPr marL="342900" lvl="0" algn="l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/>
              <a:t> Как часто применяете пробиотики 1-го поколения</a:t>
            </a:r>
          </a:p>
          <a:p>
            <a:pPr marL="342900" lvl="0" algn="l">
              <a:spcBef>
                <a:spcPts val="0"/>
              </a:spcBef>
              <a:spcAft>
                <a:spcPts val="1200"/>
              </a:spcAft>
              <a:buAutoNum type="arabicPeriod"/>
            </a:pPr>
            <a:endParaRPr lang="ru-RU" dirty="0"/>
          </a:p>
          <a:p>
            <a:pPr marL="342900" lvl="0" algn="l">
              <a:spcBef>
                <a:spcPts val="0"/>
              </a:spcBef>
              <a:spcAft>
                <a:spcPts val="1200"/>
              </a:spcAft>
              <a:buAutoNum type="arabicPeriod"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68</TotalTime>
  <Words>163</Words>
  <Application>Microsoft Office PowerPoint</Application>
  <DocSecurity>0</DocSecurity>
  <PresentationFormat>Экран (16:9)</PresentationFormat>
  <Paragraphs>19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Times New Roman</vt:lpstr>
      <vt:lpstr>Simple Light</vt:lpstr>
      <vt:lpstr>Пробиотическая добавка «витафлора»</vt:lpstr>
      <vt:lpstr>Пользователь и его проблема</vt:lpstr>
      <vt:lpstr>Решение:</vt:lpstr>
      <vt:lpstr>Аналоги решения</vt:lpstr>
      <vt:lpstr>Команда:</vt:lpstr>
      <vt:lpstr>Вопросы к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Пробиотическая добавка «витафлора»</dc:title>
  <dc:creator>Z-Power</dc:creator>
  <cp:lastModifiedBy>Екатерина Цветкова</cp:lastModifiedBy>
  <cp:revision>5</cp:revision>
  <dcterms:modified xsi:type="dcterms:W3CDTF">2024-11-21T15:06:54Z</dcterms:modified>
</cp:coreProperties>
</file>