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6" r:id="rId1"/>
  </p:sldMasterIdLst>
  <p:notesMasterIdLst>
    <p:notesMasterId r:id="rId20"/>
  </p:notesMasterIdLst>
  <p:sldIdLst>
    <p:sldId id="256" r:id="rId2"/>
    <p:sldId id="281" r:id="rId3"/>
    <p:sldId id="290" r:id="rId4"/>
    <p:sldId id="291" r:id="rId5"/>
    <p:sldId id="288" r:id="rId6"/>
    <p:sldId id="293" r:id="rId7"/>
    <p:sldId id="297" r:id="rId8"/>
    <p:sldId id="299" r:id="rId9"/>
    <p:sldId id="277" r:id="rId10"/>
    <p:sldId id="278" r:id="rId11"/>
    <p:sldId id="296" r:id="rId12"/>
    <p:sldId id="300" r:id="rId13"/>
    <p:sldId id="292" r:id="rId14"/>
    <p:sldId id="298" r:id="rId15"/>
    <p:sldId id="283" r:id="rId16"/>
    <p:sldId id="287" r:id="rId17"/>
    <p:sldId id="295" r:id="rId18"/>
    <p:sldId id="264" r:id="rId1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D09"/>
    <a:srgbClr val="004274"/>
    <a:srgbClr val="0054B0"/>
    <a:srgbClr val="54004A"/>
    <a:srgbClr val="C400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60" autoAdjust="0"/>
    <p:restoredTop sz="94660"/>
  </p:normalViewPr>
  <p:slideViewPr>
    <p:cSldViewPr snapToGrid="0">
      <p:cViewPr varScale="1">
        <p:scale>
          <a:sx n="68" d="100"/>
          <a:sy n="68" d="100"/>
        </p:scale>
        <p:origin x="55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18.jpg"/><Relationship Id="rId1" Type="http://schemas.openxmlformats.org/officeDocument/2006/relationships/image" Target="../media/image17.jpg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18.jpg"/><Relationship Id="rId1" Type="http://schemas.openxmlformats.org/officeDocument/2006/relationships/image" Target="../media/image17.jpg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5A8A36-75B6-42FE-A9CD-AA363646CA15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2E0044A-8AC2-480B-BE5B-61F876BB308E}">
      <dgm:prSet/>
      <dgm:spPr/>
      <dgm:t>
        <a:bodyPr/>
        <a:lstStyle/>
        <a:p>
          <a:endParaRPr lang="ru-RU"/>
        </a:p>
      </dgm:t>
    </dgm:pt>
    <dgm:pt modelId="{9E6CB285-3B35-4B19-9CD5-3C55A2139FF4}" type="parTrans" cxnId="{0F372C9D-BFA5-4BB9-B16C-D101D0639BAF}">
      <dgm:prSet/>
      <dgm:spPr/>
      <dgm:t>
        <a:bodyPr/>
        <a:lstStyle/>
        <a:p>
          <a:endParaRPr lang="ru-RU"/>
        </a:p>
      </dgm:t>
    </dgm:pt>
    <dgm:pt modelId="{51374719-52C2-46BA-9B8D-7C0962FB7A38}" type="sibTrans" cxnId="{0F372C9D-BFA5-4BB9-B16C-D101D0639BAF}">
      <dgm:prSet/>
      <dgm:spPr/>
      <dgm:t>
        <a:bodyPr/>
        <a:lstStyle/>
        <a:p>
          <a:endParaRPr lang="ru-RU"/>
        </a:p>
      </dgm:t>
    </dgm:pt>
    <dgm:pt modelId="{42C4A253-6946-4F66-A6A7-8A784DFBC868}">
      <dgm:prSet/>
      <dgm:spPr/>
      <dgm:t>
        <a:bodyPr/>
        <a:lstStyle/>
        <a:p>
          <a:endParaRPr lang="ru-RU"/>
        </a:p>
      </dgm:t>
    </dgm:pt>
    <dgm:pt modelId="{B482C0DF-A542-4DBB-A00B-19FB3404E3B8}" type="parTrans" cxnId="{9D49D44A-5BC9-4573-BB96-DA9AF8DA17C8}">
      <dgm:prSet/>
      <dgm:spPr/>
      <dgm:t>
        <a:bodyPr/>
        <a:lstStyle/>
        <a:p>
          <a:endParaRPr lang="ru-RU"/>
        </a:p>
      </dgm:t>
    </dgm:pt>
    <dgm:pt modelId="{526C2788-DE87-49A9-AFDA-02FADDC7DD0D}" type="sibTrans" cxnId="{9D49D44A-5BC9-4573-BB96-DA9AF8DA17C8}">
      <dgm:prSet/>
      <dgm:spPr/>
      <dgm:t>
        <a:bodyPr/>
        <a:lstStyle/>
        <a:p>
          <a:endParaRPr lang="ru-RU"/>
        </a:p>
      </dgm:t>
    </dgm:pt>
    <dgm:pt modelId="{D740836F-307D-42B6-81F2-887B1F96751A}">
      <dgm:prSet/>
      <dgm:spPr/>
      <dgm:t>
        <a:bodyPr/>
        <a:lstStyle/>
        <a:p>
          <a:endParaRPr lang="ru-RU"/>
        </a:p>
      </dgm:t>
    </dgm:pt>
    <dgm:pt modelId="{10EDE351-A4B1-40FF-874D-CF542A86F733}" type="parTrans" cxnId="{0564E032-E063-42D8-9F73-8FE6F539766E}">
      <dgm:prSet/>
      <dgm:spPr/>
      <dgm:t>
        <a:bodyPr/>
        <a:lstStyle/>
        <a:p>
          <a:endParaRPr lang="ru-RU"/>
        </a:p>
      </dgm:t>
    </dgm:pt>
    <dgm:pt modelId="{BD07C650-28D5-4AA9-88E4-8403DD5E6933}" type="sibTrans" cxnId="{0564E032-E063-42D8-9F73-8FE6F539766E}">
      <dgm:prSet/>
      <dgm:spPr/>
      <dgm:t>
        <a:bodyPr/>
        <a:lstStyle/>
        <a:p>
          <a:endParaRPr lang="ru-RU"/>
        </a:p>
      </dgm:t>
    </dgm:pt>
    <dgm:pt modelId="{64E38006-5817-47A3-9CB7-2FC6AB171946}">
      <dgm:prSet phldrT="[Текст]" phldr="1"/>
      <dgm:spPr/>
      <dgm:t>
        <a:bodyPr/>
        <a:lstStyle/>
        <a:p>
          <a:endParaRPr lang="ru-RU" dirty="0"/>
        </a:p>
      </dgm:t>
    </dgm:pt>
    <dgm:pt modelId="{B63BC9C3-2024-4645-9C7C-0F81CD319FF3}" type="sibTrans" cxnId="{2BE03A49-100E-4353-B707-B15752D6B90E}">
      <dgm:prSet/>
      <dgm:spPr/>
      <dgm:t>
        <a:bodyPr/>
        <a:lstStyle/>
        <a:p>
          <a:endParaRPr lang="ru-RU"/>
        </a:p>
      </dgm:t>
    </dgm:pt>
    <dgm:pt modelId="{F1695798-1972-4032-90F2-10C6D07A48D5}" type="parTrans" cxnId="{2BE03A49-100E-4353-B707-B15752D6B90E}">
      <dgm:prSet/>
      <dgm:spPr/>
      <dgm:t>
        <a:bodyPr/>
        <a:lstStyle/>
        <a:p>
          <a:endParaRPr lang="ru-RU"/>
        </a:p>
      </dgm:t>
    </dgm:pt>
    <dgm:pt modelId="{5094C755-1DEA-4554-A47B-E18E3AA97807}">
      <dgm:prSet phldrT="[Текст]" phldr="1"/>
      <dgm:spPr/>
      <dgm:t>
        <a:bodyPr/>
        <a:lstStyle/>
        <a:p>
          <a:endParaRPr lang="ru-RU" dirty="0"/>
        </a:p>
      </dgm:t>
    </dgm:pt>
    <dgm:pt modelId="{FB1B46E2-D16B-480A-ADCC-0AE0F00AABE3}" type="sibTrans" cxnId="{F34A48BA-4ECB-426F-9B8D-E428055902CC}">
      <dgm:prSet/>
      <dgm:spPr/>
      <dgm:t>
        <a:bodyPr/>
        <a:lstStyle/>
        <a:p>
          <a:endParaRPr lang="ru-RU"/>
        </a:p>
      </dgm:t>
    </dgm:pt>
    <dgm:pt modelId="{1DFA931C-4334-4D4F-BC4A-80429C07CBA3}" type="parTrans" cxnId="{F34A48BA-4ECB-426F-9B8D-E428055902CC}">
      <dgm:prSet/>
      <dgm:spPr/>
      <dgm:t>
        <a:bodyPr/>
        <a:lstStyle/>
        <a:p>
          <a:endParaRPr lang="ru-RU"/>
        </a:p>
      </dgm:t>
    </dgm:pt>
    <dgm:pt modelId="{061059C1-9D6C-4F39-8FE1-40462BAC6DAC}">
      <dgm:prSet phldrT="[Текст]" phldr="1"/>
      <dgm:spPr/>
      <dgm:t>
        <a:bodyPr/>
        <a:lstStyle/>
        <a:p>
          <a:endParaRPr lang="ru-RU" dirty="0"/>
        </a:p>
      </dgm:t>
    </dgm:pt>
    <dgm:pt modelId="{9C629DFF-EE7A-416B-BDE7-D4F2C301A2F9}" type="sibTrans" cxnId="{C22C2570-D238-4160-B718-D6863D825478}">
      <dgm:prSet/>
      <dgm:spPr/>
      <dgm:t>
        <a:bodyPr/>
        <a:lstStyle/>
        <a:p>
          <a:endParaRPr lang="ru-RU"/>
        </a:p>
      </dgm:t>
    </dgm:pt>
    <dgm:pt modelId="{1FCC8417-91CE-4AE6-BF41-AD5B8356F3F5}" type="parTrans" cxnId="{C22C2570-D238-4160-B718-D6863D825478}">
      <dgm:prSet/>
      <dgm:spPr/>
      <dgm:t>
        <a:bodyPr/>
        <a:lstStyle/>
        <a:p>
          <a:endParaRPr lang="ru-RU"/>
        </a:p>
      </dgm:t>
    </dgm:pt>
    <dgm:pt modelId="{D79E0888-2599-48AA-8847-0602AD24E511}">
      <dgm:prSet phldrT="[Текст]" phldr="1"/>
      <dgm:spPr/>
      <dgm:t>
        <a:bodyPr/>
        <a:lstStyle/>
        <a:p>
          <a:endParaRPr lang="ru-RU" dirty="0"/>
        </a:p>
      </dgm:t>
    </dgm:pt>
    <dgm:pt modelId="{02380DFE-901E-457B-8E96-B6CBF7754865}" type="sibTrans" cxnId="{8DB3AB49-D44F-4ED8-85FD-B97FB088B183}">
      <dgm:prSet/>
      <dgm:spPr/>
      <dgm:t>
        <a:bodyPr/>
        <a:lstStyle/>
        <a:p>
          <a:endParaRPr lang="ru-RU"/>
        </a:p>
      </dgm:t>
    </dgm:pt>
    <dgm:pt modelId="{F1ABC6E7-F443-43DA-943B-C3A570B1346E}" type="parTrans" cxnId="{8DB3AB49-D44F-4ED8-85FD-B97FB088B183}">
      <dgm:prSet/>
      <dgm:spPr/>
      <dgm:t>
        <a:bodyPr/>
        <a:lstStyle/>
        <a:p>
          <a:endParaRPr lang="ru-RU"/>
        </a:p>
      </dgm:t>
    </dgm:pt>
    <dgm:pt modelId="{13026D54-38BA-4283-B117-923DA83D2547}" type="pres">
      <dgm:prSet presAssocID="{BF5A8A36-75B6-42FE-A9CD-AA363646CA15}" presName="Name0" presStyleCnt="0">
        <dgm:presLayoutVars>
          <dgm:dir/>
          <dgm:resizeHandles val="exact"/>
        </dgm:presLayoutVars>
      </dgm:prSet>
      <dgm:spPr/>
    </dgm:pt>
    <dgm:pt modelId="{91EC4351-EA87-4E3E-AF31-71BD35CD1D33}" type="pres">
      <dgm:prSet presAssocID="{D79E0888-2599-48AA-8847-0602AD24E511}" presName="compNode" presStyleCnt="0"/>
      <dgm:spPr/>
    </dgm:pt>
    <dgm:pt modelId="{C6334141-F7DB-493B-802B-48B845B9B32E}" type="pres">
      <dgm:prSet presAssocID="{D79E0888-2599-48AA-8847-0602AD24E511}" presName="pict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38100">
          <a:solidFill>
            <a:srgbClr val="FFC000"/>
          </a:solidFill>
        </a:ln>
      </dgm:spPr>
    </dgm:pt>
    <dgm:pt modelId="{D981DE2C-9412-46CE-9DD1-E2E95AFEB5B7}" type="pres">
      <dgm:prSet presAssocID="{D79E0888-2599-48AA-8847-0602AD24E511}" presName="textRect" presStyleLbl="revTx" presStyleIdx="0" presStyleCnt="7" custLinFactNeighborX="-1030" custLinFactNeighborY="9311">
        <dgm:presLayoutVars>
          <dgm:bulletEnabled val="1"/>
        </dgm:presLayoutVars>
      </dgm:prSet>
      <dgm:spPr/>
    </dgm:pt>
    <dgm:pt modelId="{19B98B81-A4CA-4644-B391-7AB979A181C0}" type="pres">
      <dgm:prSet presAssocID="{02380DFE-901E-457B-8E96-B6CBF7754865}" presName="sibTrans" presStyleLbl="sibTrans2D1" presStyleIdx="0" presStyleCnt="0"/>
      <dgm:spPr/>
    </dgm:pt>
    <dgm:pt modelId="{CAC1317C-1586-4E1C-83A8-2B317E3DDF80}" type="pres">
      <dgm:prSet presAssocID="{061059C1-9D6C-4F39-8FE1-40462BAC6DAC}" presName="compNode" presStyleCnt="0"/>
      <dgm:spPr/>
    </dgm:pt>
    <dgm:pt modelId="{6DB9F2B4-4448-4092-BE2D-C8834674F3A5}" type="pres">
      <dgm:prSet presAssocID="{061059C1-9D6C-4F39-8FE1-40462BAC6DAC}" presName="pictRect" presStyleLbl="node1" presStyleIdx="1" presStyleCnt="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38100">
          <a:solidFill>
            <a:srgbClr val="FFC000"/>
          </a:solidFill>
        </a:ln>
      </dgm:spPr>
    </dgm:pt>
    <dgm:pt modelId="{E13D8C8D-423C-4FCB-B042-D74FAA52D905}" type="pres">
      <dgm:prSet presAssocID="{061059C1-9D6C-4F39-8FE1-40462BAC6DAC}" presName="textRect" presStyleLbl="revTx" presStyleIdx="1" presStyleCnt="7">
        <dgm:presLayoutVars>
          <dgm:bulletEnabled val="1"/>
        </dgm:presLayoutVars>
      </dgm:prSet>
      <dgm:spPr/>
    </dgm:pt>
    <dgm:pt modelId="{3FE5130D-8B28-4870-8607-FAD8666C440E}" type="pres">
      <dgm:prSet presAssocID="{9C629DFF-EE7A-416B-BDE7-D4F2C301A2F9}" presName="sibTrans" presStyleLbl="sibTrans2D1" presStyleIdx="0" presStyleCnt="0"/>
      <dgm:spPr/>
    </dgm:pt>
    <dgm:pt modelId="{DE1DE485-C1CB-4264-91F1-B990B4EA574D}" type="pres">
      <dgm:prSet presAssocID="{5094C755-1DEA-4554-A47B-E18E3AA97807}" presName="compNode" presStyleCnt="0"/>
      <dgm:spPr/>
    </dgm:pt>
    <dgm:pt modelId="{C8881DAC-AE75-4585-A889-A594305DB8D6}" type="pres">
      <dgm:prSet presAssocID="{5094C755-1DEA-4554-A47B-E18E3AA97807}" presName="pictRect" presStyleLbl="node1" presStyleIdx="2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38100">
          <a:solidFill>
            <a:srgbClr val="FFC000"/>
          </a:solidFill>
        </a:ln>
      </dgm:spPr>
    </dgm:pt>
    <dgm:pt modelId="{35C9B051-091E-4FEA-B258-625478ACFEEF}" type="pres">
      <dgm:prSet presAssocID="{5094C755-1DEA-4554-A47B-E18E3AA97807}" presName="textRect" presStyleLbl="revTx" presStyleIdx="2" presStyleCnt="7">
        <dgm:presLayoutVars>
          <dgm:bulletEnabled val="1"/>
        </dgm:presLayoutVars>
      </dgm:prSet>
      <dgm:spPr/>
    </dgm:pt>
    <dgm:pt modelId="{0F9ED147-FC8B-4620-9524-80A04A5C817B}" type="pres">
      <dgm:prSet presAssocID="{FB1B46E2-D16B-480A-ADCC-0AE0F00AABE3}" presName="sibTrans" presStyleLbl="sibTrans2D1" presStyleIdx="0" presStyleCnt="0"/>
      <dgm:spPr/>
    </dgm:pt>
    <dgm:pt modelId="{5DE2FA68-3124-4D62-91DD-0DF3ABF26603}" type="pres">
      <dgm:prSet presAssocID="{64E38006-5817-47A3-9CB7-2FC6AB171946}" presName="compNode" presStyleCnt="0"/>
      <dgm:spPr/>
    </dgm:pt>
    <dgm:pt modelId="{856F7BC4-B661-4CEA-B08E-ACD985D1D7FD}" type="pres">
      <dgm:prSet presAssocID="{64E38006-5817-47A3-9CB7-2FC6AB171946}" presName="pictRect" presStyleLbl="node1" presStyleIdx="3" presStyleCnt="7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  <a:ln w="38100">
          <a:solidFill>
            <a:srgbClr val="FFC000"/>
          </a:solidFill>
        </a:ln>
      </dgm:spPr>
    </dgm:pt>
    <dgm:pt modelId="{288A5B86-4019-4F70-84E4-BC48036AD9A2}" type="pres">
      <dgm:prSet presAssocID="{64E38006-5817-47A3-9CB7-2FC6AB171946}" presName="textRect" presStyleLbl="revTx" presStyleIdx="3" presStyleCnt="7">
        <dgm:presLayoutVars>
          <dgm:bulletEnabled val="1"/>
        </dgm:presLayoutVars>
      </dgm:prSet>
      <dgm:spPr/>
    </dgm:pt>
    <dgm:pt modelId="{BD7A03CF-32C3-4E17-898B-BFF681B844E8}" type="pres">
      <dgm:prSet presAssocID="{B63BC9C3-2024-4645-9C7C-0F81CD319FF3}" presName="sibTrans" presStyleLbl="sibTrans2D1" presStyleIdx="0" presStyleCnt="0"/>
      <dgm:spPr/>
    </dgm:pt>
    <dgm:pt modelId="{C364C354-8CFE-4222-AB40-2B0BFA4CB03A}" type="pres">
      <dgm:prSet presAssocID="{02E0044A-8AC2-480B-BE5B-61F876BB308E}" presName="compNode" presStyleCnt="0"/>
      <dgm:spPr/>
    </dgm:pt>
    <dgm:pt modelId="{C6EBA445-1748-4C19-9B05-0E63C40CE3FD}" type="pres">
      <dgm:prSet presAssocID="{02E0044A-8AC2-480B-BE5B-61F876BB308E}" presName="pictRect" presStyleLbl="node1" presStyleIdx="4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 w="38100">
          <a:solidFill>
            <a:srgbClr val="FFC000"/>
          </a:solidFill>
        </a:ln>
      </dgm:spPr>
    </dgm:pt>
    <dgm:pt modelId="{D4323408-051C-45DE-9EB8-5F3128DB5722}" type="pres">
      <dgm:prSet presAssocID="{02E0044A-8AC2-480B-BE5B-61F876BB308E}" presName="textRect" presStyleLbl="revTx" presStyleIdx="4" presStyleCnt="7">
        <dgm:presLayoutVars>
          <dgm:bulletEnabled val="1"/>
        </dgm:presLayoutVars>
      </dgm:prSet>
      <dgm:spPr/>
    </dgm:pt>
    <dgm:pt modelId="{8424F9A9-E180-430C-BC9B-DBB6A752D5B5}" type="pres">
      <dgm:prSet presAssocID="{51374719-52C2-46BA-9B8D-7C0962FB7A38}" presName="sibTrans" presStyleLbl="sibTrans2D1" presStyleIdx="0" presStyleCnt="0"/>
      <dgm:spPr/>
    </dgm:pt>
    <dgm:pt modelId="{94642433-7825-45F7-A9CD-D9470CD11840}" type="pres">
      <dgm:prSet presAssocID="{42C4A253-6946-4F66-A6A7-8A784DFBC868}" presName="compNode" presStyleCnt="0"/>
      <dgm:spPr/>
    </dgm:pt>
    <dgm:pt modelId="{AC42036C-B501-44CD-8466-7A4657BEB7C2}" type="pres">
      <dgm:prSet presAssocID="{42C4A253-6946-4F66-A6A7-8A784DFBC868}" presName="pictRect" presStyleLbl="node1" presStyleIdx="5" presStyleCnt="7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38100">
          <a:solidFill>
            <a:srgbClr val="FFC000"/>
          </a:solidFill>
        </a:ln>
      </dgm:spPr>
    </dgm:pt>
    <dgm:pt modelId="{A35CAC3C-10FE-442F-9461-959DE948D6AC}" type="pres">
      <dgm:prSet presAssocID="{42C4A253-6946-4F66-A6A7-8A784DFBC868}" presName="textRect" presStyleLbl="revTx" presStyleIdx="5" presStyleCnt="7">
        <dgm:presLayoutVars>
          <dgm:bulletEnabled val="1"/>
        </dgm:presLayoutVars>
      </dgm:prSet>
      <dgm:spPr/>
    </dgm:pt>
    <dgm:pt modelId="{3F7CA8E9-1E87-4A14-9ADF-108FB32EC625}" type="pres">
      <dgm:prSet presAssocID="{526C2788-DE87-49A9-AFDA-02FADDC7DD0D}" presName="sibTrans" presStyleLbl="sibTrans2D1" presStyleIdx="0" presStyleCnt="0"/>
      <dgm:spPr/>
    </dgm:pt>
    <dgm:pt modelId="{3422EAB1-7921-453A-983A-8C236712A680}" type="pres">
      <dgm:prSet presAssocID="{D740836F-307D-42B6-81F2-887B1F96751A}" presName="compNode" presStyleCnt="0"/>
      <dgm:spPr/>
    </dgm:pt>
    <dgm:pt modelId="{7DD3ED4C-8EFE-4169-83E7-4FE24809169E}" type="pres">
      <dgm:prSet presAssocID="{D740836F-307D-42B6-81F2-887B1F96751A}" presName="pictRect" presStyleLbl="node1" presStyleIdx="6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38100">
          <a:solidFill>
            <a:srgbClr val="FFC000"/>
          </a:solidFill>
        </a:ln>
      </dgm:spPr>
    </dgm:pt>
    <dgm:pt modelId="{6814BAD3-0869-4A3F-8CFA-0D11E464D3D4}" type="pres">
      <dgm:prSet presAssocID="{D740836F-307D-42B6-81F2-887B1F96751A}" presName="textRect" presStyleLbl="revTx" presStyleIdx="6" presStyleCnt="7">
        <dgm:presLayoutVars>
          <dgm:bulletEnabled val="1"/>
        </dgm:presLayoutVars>
      </dgm:prSet>
      <dgm:spPr/>
    </dgm:pt>
  </dgm:ptLst>
  <dgm:cxnLst>
    <dgm:cxn modelId="{46995511-2D3B-4898-81E1-F8E55E67A6C4}" type="presOf" srcId="{061059C1-9D6C-4F39-8FE1-40462BAC6DAC}" destId="{E13D8C8D-423C-4FCB-B042-D74FAA52D905}" srcOrd="0" destOrd="0" presId="urn:microsoft.com/office/officeart/2005/8/layout/pList1"/>
    <dgm:cxn modelId="{D88E7F19-FF92-4852-A353-5A41BBA2FF81}" type="presOf" srcId="{B63BC9C3-2024-4645-9C7C-0F81CD319FF3}" destId="{BD7A03CF-32C3-4E17-898B-BFF681B844E8}" srcOrd="0" destOrd="0" presId="urn:microsoft.com/office/officeart/2005/8/layout/pList1"/>
    <dgm:cxn modelId="{15E0661E-82DC-405E-A52B-B38A7C375D21}" type="presOf" srcId="{42C4A253-6946-4F66-A6A7-8A784DFBC868}" destId="{A35CAC3C-10FE-442F-9461-959DE948D6AC}" srcOrd="0" destOrd="0" presId="urn:microsoft.com/office/officeart/2005/8/layout/pList1"/>
    <dgm:cxn modelId="{B62A622A-3F3C-4C84-98C1-192BE4111E43}" type="presOf" srcId="{64E38006-5817-47A3-9CB7-2FC6AB171946}" destId="{288A5B86-4019-4F70-84E4-BC48036AD9A2}" srcOrd="0" destOrd="0" presId="urn:microsoft.com/office/officeart/2005/8/layout/pList1"/>
    <dgm:cxn modelId="{E0632C31-008A-4499-ACCB-C6A611A22DB1}" type="presOf" srcId="{5094C755-1DEA-4554-A47B-E18E3AA97807}" destId="{35C9B051-091E-4FEA-B258-625478ACFEEF}" srcOrd="0" destOrd="0" presId="urn:microsoft.com/office/officeart/2005/8/layout/pList1"/>
    <dgm:cxn modelId="{0564E032-E063-42D8-9F73-8FE6F539766E}" srcId="{BF5A8A36-75B6-42FE-A9CD-AA363646CA15}" destId="{D740836F-307D-42B6-81F2-887B1F96751A}" srcOrd="6" destOrd="0" parTransId="{10EDE351-A4B1-40FF-874D-CF542A86F733}" sibTransId="{BD07C650-28D5-4AA9-88E4-8403DD5E6933}"/>
    <dgm:cxn modelId="{353D1E5B-EE48-4C0F-B20E-BC8354C21E85}" type="presOf" srcId="{51374719-52C2-46BA-9B8D-7C0962FB7A38}" destId="{8424F9A9-E180-430C-BC9B-DBB6A752D5B5}" srcOrd="0" destOrd="0" presId="urn:microsoft.com/office/officeart/2005/8/layout/pList1"/>
    <dgm:cxn modelId="{450F9B68-7FD5-456D-9559-74718C7210F9}" type="presOf" srcId="{9C629DFF-EE7A-416B-BDE7-D4F2C301A2F9}" destId="{3FE5130D-8B28-4870-8607-FAD8666C440E}" srcOrd="0" destOrd="0" presId="urn:microsoft.com/office/officeart/2005/8/layout/pList1"/>
    <dgm:cxn modelId="{20FFE648-6A3B-4A80-868C-EA5DBA07267D}" type="presOf" srcId="{FB1B46E2-D16B-480A-ADCC-0AE0F00AABE3}" destId="{0F9ED147-FC8B-4620-9524-80A04A5C817B}" srcOrd="0" destOrd="0" presId="urn:microsoft.com/office/officeart/2005/8/layout/pList1"/>
    <dgm:cxn modelId="{2BE03A49-100E-4353-B707-B15752D6B90E}" srcId="{BF5A8A36-75B6-42FE-A9CD-AA363646CA15}" destId="{64E38006-5817-47A3-9CB7-2FC6AB171946}" srcOrd="3" destOrd="0" parTransId="{F1695798-1972-4032-90F2-10C6D07A48D5}" sibTransId="{B63BC9C3-2024-4645-9C7C-0F81CD319FF3}"/>
    <dgm:cxn modelId="{8DB3AB49-D44F-4ED8-85FD-B97FB088B183}" srcId="{BF5A8A36-75B6-42FE-A9CD-AA363646CA15}" destId="{D79E0888-2599-48AA-8847-0602AD24E511}" srcOrd="0" destOrd="0" parTransId="{F1ABC6E7-F443-43DA-943B-C3A570B1346E}" sibTransId="{02380DFE-901E-457B-8E96-B6CBF7754865}"/>
    <dgm:cxn modelId="{9D49D44A-5BC9-4573-BB96-DA9AF8DA17C8}" srcId="{BF5A8A36-75B6-42FE-A9CD-AA363646CA15}" destId="{42C4A253-6946-4F66-A6A7-8A784DFBC868}" srcOrd="5" destOrd="0" parTransId="{B482C0DF-A542-4DBB-A00B-19FB3404E3B8}" sibTransId="{526C2788-DE87-49A9-AFDA-02FADDC7DD0D}"/>
    <dgm:cxn modelId="{418AF86C-5911-414F-A2F5-A1E1B93605B8}" type="presOf" srcId="{02380DFE-901E-457B-8E96-B6CBF7754865}" destId="{19B98B81-A4CA-4644-B391-7AB979A181C0}" srcOrd="0" destOrd="0" presId="urn:microsoft.com/office/officeart/2005/8/layout/pList1"/>
    <dgm:cxn modelId="{C22C2570-D238-4160-B718-D6863D825478}" srcId="{BF5A8A36-75B6-42FE-A9CD-AA363646CA15}" destId="{061059C1-9D6C-4F39-8FE1-40462BAC6DAC}" srcOrd="1" destOrd="0" parTransId="{1FCC8417-91CE-4AE6-BF41-AD5B8356F3F5}" sibTransId="{9C629DFF-EE7A-416B-BDE7-D4F2C301A2F9}"/>
    <dgm:cxn modelId="{B2BF5870-227C-4A97-990D-0021810CFAA2}" type="presOf" srcId="{D740836F-307D-42B6-81F2-887B1F96751A}" destId="{6814BAD3-0869-4A3F-8CFA-0D11E464D3D4}" srcOrd="0" destOrd="0" presId="urn:microsoft.com/office/officeart/2005/8/layout/pList1"/>
    <dgm:cxn modelId="{48524771-57CD-42AC-9C69-88CC3BB14972}" type="presOf" srcId="{D79E0888-2599-48AA-8847-0602AD24E511}" destId="{D981DE2C-9412-46CE-9DD1-E2E95AFEB5B7}" srcOrd="0" destOrd="0" presId="urn:microsoft.com/office/officeart/2005/8/layout/pList1"/>
    <dgm:cxn modelId="{0F372C9D-BFA5-4BB9-B16C-D101D0639BAF}" srcId="{BF5A8A36-75B6-42FE-A9CD-AA363646CA15}" destId="{02E0044A-8AC2-480B-BE5B-61F876BB308E}" srcOrd="4" destOrd="0" parTransId="{9E6CB285-3B35-4B19-9CD5-3C55A2139FF4}" sibTransId="{51374719-52C2-46BA-9B8D-7C0962FB7A38}"/>
    <dgm:cxn modelId="{F34A48BA-4ECB-426F-9B8D-E428055902CC}" srcId="{BF5A8A36-75B6-42FE-A9CD-AA363646CA15}" destId="{5094C755-1DEA-4554-A47B-E18E3AA97807}" srcOrd="2" destOrd="0" parTransId="{1DFA931C-4334-4D4F-BC4A-80429C07CBA3}" sibTransId="{FB1B46E2-D16B-480A-ADCC-0AE0F00AABE3}"/>
    <dgm:cxn modelId="{71A028C3-1371-48C7-86FC-59041EF76C00}" type="presOf" srcId="{526C2788-DE87-49A9-AFDA-02FADDC7DD0D}" destId="{3F7CA8E9-1E87-4A14-9ADF-108FB32EC625}" srcOrd="0" destOrd="0" presId="urn:microsoft.com/office/officeart/2005/8/layout/pList1"/>
    <dgm:cxn modelId="{5B9DB8C4-D112-4AA9-BF8F-39E557CFD1EC}" type="presOf" srcId="{BF5A8A36-75B6-42FE-A9CD-AA363646CA15}" destId="{13026D54-38BA-4283-B117-923DA83D2547}" srcOrd="0" destOrd="0" presId="urn:microsoft.com/office/officeart/2005/8/layout/pList1"/>
    <dgm:cxn modelId="{AE02EECB-CD8E-463A-A3CF-E68F0D01A819}" type="presOf" srcId="{02E0044A-8AC2-480B-BE5B-61F876BB308E}" destId="{D4323408-051C-45DE-9EB8-5F3128DB5722}" srcOrd="0" destOrd="0" presId="urn:microsoft.com/office/officeart/2005/8/layout/pList1"/>
    <dgm:cxn modelId="{AA931E68-9A59-4B8D-A147-5A3E2B9DCBD8}" type="presParOf" srcId="{13026D54-38BA-4283-B117-923DA83D2547}" destId="{91EC4351-EA87-4E3E-AF31-71BD35CD1D33}" srcOrd="0" destOrd="0" presId="urn:microsoft.com/office/officeart/2005/8/layout/pList1"/>
    <dgm:cxn modelId="{C1B367BC-99F7-4D03-9803-9385FC1D42E1}" type="presParOf" srcId="{91EC4351-EA87-4E3E-AF31-71BD35CD1D33}" destId="{C6334141-F7DB-493B-802B-48B845B9B32E}" srcOrd="0" destOrd="0" presId="urn:microsoft.com/office/officeart/2005/8/layout/pList1"/>
    <dgm:cxn modelId="{10C2CFCE-ED8A-4DF0-AF97-61D5A5AD4D3C}" type="presParOf" srcId="{91EC4351-EA87-4E3E-AF31-71BD35CD1D33}" destId="{D981DE2C-9412-46CE-9DD1-E2E95AFEB5B7}" srcOrd="1" destOrd="0" presId="urn:microsoft.com/office/officeart/2005/8/layout/pList1"/>
    <dgm:cxn modelId="{60C0B286-D576-44D2-ADDF-CD1B31663E03}" type="presParOf" srcId="{13026D54-38BA-4283-B117-923DA83D2547}" destId="{19B98B81-A4CA-4644-B391-7AB979A181C0}" srcOrd="1" destOrd="0" presId="urn:microsoft.com/office/officeart/2005/8/layout/pList1"/>
    <dgm:cxn modelId="{A000ECF4-BAFC-4283-9C97-0276EEBE9073}" type="presParOf" srcId="{13026D54-38BA-4283-B117-923DA83D2547}" destId="{CAC1317C-1586-4E1C-83A8-2B317E3DDF80}" srcOrd="2" destOrd="0" presId="urn:microsoft.com/office/officeart/2005/8/layout/pList1"/>
    <dgm:cxn modelId="{7376A2ED-3736-4AAD-9B93-781F65DCF131}" type="presParOf" srcId="{CAC1317C-1586-4E1C-83A8-2B317E3DDF80}" destId="{6DB9F2B4-4448-4092-BE2D-C8834674F3A5}" srcOrd="0" destOrd="0" presId="urn:microsoft.com/office/officeart/2005/8/layout/pList1"/>
    <dgm:cxn modelId="{428D95D7-E139-4AE8-BB06-68CE054483A9}" type="presParOf" srcId="{CAC1317C-1586-4E1C-83A8-2B317E3DDF80}" destId="{E13D8C8D-423C-4FCB-B042-D74FAA52D905}" srcOrd="1" destOrd="0" presId="urn:microsoft.com/office/officeart/2005/8/layout/pList1"/>
    <dgm:cxn modelId="{F0E7A914-4B18-4BCB-9EDF-A0E1A7D231F1}" type="presParOf" srcId="{13026D54-38BA-4283-B117-923DA83D2547}" destId="{3FE5130D-8B28-4870-8607-FAD8666C440E}" srcOrd="3" destOrd="0" presId="urn:microsoft.com/office/officeart/2005/8/layout/pList1"/>
    <dgm:cxn modelId="{F22A6C41-2CF9-4315-A76D-53E97D81CC6A}" type="presParOf" srcId="{13026D54-38BA-4283-B117-923DA83D2547}" destId="{DE1DE485-C1CB-4264-91F1-B990B4EA574D}" srcOrd="4" destOrd="0" presId="urn:microsoft.com/office/officeart/2005/8/layout/pList1"/>
    <dgm:cxn modelId="{E7B37265-FA46-4FEC-AC2F-5144AC093017}" type="presParOf" srcId="{DE1DE485-C1CB-4264-91F1-B990B4EA574D}" destId="{C8881DAC-AE75-4585-A889-A594305DB8D6}" srcOrd="0" destOrd="0" presId="urn:microsoft.com/office/officeart/2005/8/layout/pList1"/>
    <dgm:cxn modelId="{3AAFE7BD-6C8C-46D7-A824-336ED1080DD3}" type="presParOf" srcId="{DE1DE485-C1CB-4264-91F1-B990B4EA574D}" destId="{35C9B051-091E-4FEA-B258-625478ACFEEF}" srcOrd="1" destOrd="0" presId="urn:microsoft.com/office/officeart/2005/8/layout/pList1"/>
    <dgm:cxn modelId="{FBA827D5-6EE6-4D33-A2FE-79FF7964CE45}" type="presParOf" srcId="{13026D54-38BA-4283-B117-923DA83D2547}" destId="{0F9ED147-FC8B-4620-9524-80A04A5C817B}" srcOrd="5" destOrd="0" presId="urn:microsoft.com/office/officeart/2005/8/layout/pList1"/>
    <dgm:cxn modelId="{317EAD27-2433-44C0-AFD0-116827A89208}" type="presParOf" srcId="{13026D54-38BA-4283-B117-923DA83D2547}" destId="{5DE2FA68-3124-4D62-91DD-0DF3ABF26603}" srcOrd="6" destOrd="0" presId="urn:microsoft.com/office/officeart/2005/8/layout/pList1"/>
    <dgm:cxn modelId="{841DD4FC-04E7-43CE-AF1F-FCA8CB2EE5C7}" type="presParOf" srcId="{5DE2FA68-3124-4D62-91DD-0DF3ABF26603}" destId="{856F7BC4-B661-4CEA-B08E-ACD985D1D7FD}" srcOrd="0" destOrd="0" presId="urn:microsoft.com/office/officeart/2005/8/layout/pList1"/>
    <dgm:cxn modelId="{4DDB43DB-11F0-4BC9-916C-1E098E08D4F9}" type="presParOf" srcId="{5DE2FA68-3124-4D62-91DD-0DF3ABF26603}" destId="{288A5B86-4019-4F70-84E4-BC48036AD9A2}" srcOrd="1" destOrd="0" presId="urn:microsoft.com/office/officeart/2005/8/layout/pList1"/>
    <dgm:cxn modelId="{FD3591F0-32CE-435E-9C3E-1EECDFE074C9}" type="presParOf" srcId="{13026D54-38BA-4283-B117-923DA83D2547}" destId="{BD7A03CF-32C3-4E17-898B-BFF681B844E8}" srcOrd="7" destOrd="0" presId="urn:microsoft.com/office/officeart/2005/8/layout/pList1"/>
    <dgm:cxn modelId="{8EB33CB6-FDC3-4EFF-80F0-26A810A115E6}" type="presParOf" srcId="{13026D54-38BA-4283-B117-923DA83D2547}" destId="{C364C354-8CFE-4222-AB40-2B0BFA4CB03A}" srcOrd="8" destOrd="0" presId="urn:microsoft.com/office/officeart/2005/8/layout/pList1"/>
    <dgm:cxn modelId="{1A03C93C-85A9-43C0-B14A-F9909E84F60E}" type="presParOf" srcId="{C364C354-8CFE-4222-AB40-2B0BFA4CB03A}" destId="{C6EBA445-1748-4C19-9B05-0E63C40CE3FD}" srcOrd="0" destOrd="0" presId="urn:microsoft.com/office/officeart/2005/8/layout/pList1"/>
    <dgm:cxn modelId="{C8A48DAD-2734-4EB8-A446-A200BB5750EA}" type="presParOf" srcId="{C364C354-8CFE-4222-AB40-2B0BFA4CB03A}" destId="{D4323408-051C-45DE-9EB8-5F3128DB5722}" srcOrd="1" destOrd="0" presId="urn:microsoft.com/office/officeart/2005/8/layout/pList1"/>
    <dgm:cxn modelId="{4163D4A7-E90C-44E2-908C-65E444F1A658}" type="presParOf" srcId="{13026D54-38BA-4283-B117-923DA83D2547}" destId="{8424F9A9-E180-430C-BC9B-DBB6A752D5B5}" srcOrd="9" destOrd="0" presId="urn:microsoft.com/office/officeart/2005/8/layout/pList1"/>
    <dgm:cxn modelId="{E6A2EF47-2CB3-457A-BFF3-D088D7F761D2}" type="presParOf" srcId="{13026D54-38BA-4283-B117-923DA83D2547}" destId="{94642433-7825-45F7-A9CD-D9470CD11840}" srcOrd="10" destOrd="0" presId="urn:microsoft.com/office/officeart/2005/8/layout/pList1"/>
    <dgm:cxn modelId="{37AB6802-E3AB-451A-B0B2-8E466C9C821D}" type="presParOf" srcId="{94642433-7825-45F7-A9CD-D9470CD11840}" destId="{AC42036C-B501-44CD-8466-7A4657BEB7C2}" srcOrd="0" destOrd="0" presId="urn:microsoft.com/office/officeart/2005/8/layout/pList1"/>
    <dgm:cxn modelId="{15923236-653A-4948-B238-E7A6D330E8E4}" type="presParOf" srcId="{94642433-7825-45F7-A9CD-D9470CD11840}" destId="{A35CAC3C-10FE-442F-9461-959DE948D6AC}" srcOrd="1" destOrd="0" presId="urn:microsoft.com/office/officeart/2005/8/layout/pList1"/>
    <dgm:cxn modelId="{CACC3DD1-6DC4-4283-80FD-CFCD8FA9CF82}" type="presParOf" srcId="{13026D54-38BA-4283-B117-923DA83D2547}" destId="{3F7CA8E9-1E87-4A14-9ADF-108FB32EC625}" srcOrd="11" destOrd="0" presId="urn:microsoft.com/office/officeart/2005/8/layout/pList1"/>
    <dgm:cxn modelId="{4933D6D0-1BA8-4A74-97E8-0BED46E92F06}" type="presParOf" srcId="{13026D54-38BA-4283-B117-923DA83D2547}" destId="{3422EAB1-7921-453A-983A-8C236712A680}" srcOrd="12" destOrd="0" presId="urn:microsoft.com/office/officeart/2005/8/layout/pList1"/>
    <dgm:cxn modelId="{364A11CA-ED14-47FC-BFFD-5540C4C4732A}" type="presParOf" srcId="{3422EAB1-7921-453A-983A-8C236712A680}" destId="{7DD3ED4C-8EFE-4169-83E7-4FE24809169E}" srcOrd="0" destOrd="0" presId="urn:microsoft.com/office/officeart/2005/8/layout/pList1"/>
    <dgm:cxn modelId="{844B2025-44C1-424B-A160-ABF64659C474}" type="presParOf" srcId="{3422EAB1-7921-453A-983A-8C236712A680}" destId="{6814BAD3-0869-4A3F-8CFA-0D11E464D3D4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7987F96-5AA7-4D16-8185-D0169D099AB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A71B80-59B6-4509-BFE7-F157AB27AA3B}">
      <dgm:prSet phldrT="[Текст]" custT="1"/>
      <dgm:spPr>
        <a:noFill/>
        <a:ln>
          <a:solidFill>
            <a:srgbClr val="FFC000"/>
          </a:solidFill>
        </a:ln>
      </dgm:spPr>
      <dgm:t>
        <a:bodyPr/>
        <a:lstStyle/>
        <a:p>
          <a:r>
            <a:rPr lang="ru-RU" sz="2400" dirty="0">
              <a:latin typeface="Century Gothic" panose="020B0502020202020204" pitchFamily="34" charset="0"/>
            </a:rPr>
            <a:t>        Программист</a:t>
          </a:r>
        </a:p>
      </dgm:t>
    </dgm:pt>
    <dgm:pt modelId="{66CC7D19-6ED8-41ED-801C-07A1AEB76D4D}" type="parTrans" cxnId="{3378855C-29C4-45C3-AA9D-45672A46119C}">
      <dgm:prSet/>
      <dgm:spPr/>
      <dgm:t>
        <a:bodyPr/>
        <a:lstStyle/>
        <a:p>
          <a:endParaRPr lang="ru-RU"/>
        </a:p>
      </dgm:t>
    </dgm:pt>
    <dgm:pt modelId="{5049D8D2-48F3-483A-B74B-8A2202392410}" type="sibTrans" cxnId="{3378855C-29C4-45C3-AA9D-45672A46119C}">
      <dgm:prSet/>
      <dgm:spPr/>
      <dgm:t>
        <a:bodyPr/>
        <a:lstStyle/>
        <a:p>
          <a:endParaRPr lang="ru-RU"/>
        </a:p>
      </dgm:t>
    </dgm:pt>
    <dgm:pt modelId="{A0DF2ACD-15CA-49F1-B265-3809EFF2FC59}">
      <dgm:prSet phldrT="[Текст]" custT="1"/>
      <dgm:spPr>
        <a:noFill/>
        <a:ln>
          <a:solidFill>
            <a:srgbClr val="FFC000"/>
          </a:solidFill>
        </a:ln>
      </dgm:spPr>
      <dgm:t>
        <a:bodyPr/>
        <a:lstStyle/>
        <a:p>
          <a:r>
            <a:rPr lang="ru-RU" sz="2400" dirty="0">
              <a:latin typeface="Century Gothic" panose="020B0502020202020204" pitchFamily="34" charset="0"/>
            </a:rPr>
            <a:t>    Художник</a:t>
          </a:r>
        </a:p>
      </dgm:t>
    </dgm:pt>
    <dgm:pt modelId="{3E87FA8F-05AC-4542-BB10-3359A6C040A4}" type="parTrans" cxnId="{5A9E05B2-7065-4628-8370-B8AF59C37A1D}">
      <dgm:prSet/>
      <dgm:spPr/>
      <dgm:t>
        <a:bodyPr/>
        <a:lstStyle/>
        <a:p>
          <a:endParaRPr lang="ru-RU"/>
        </a:p>
      </dgm:t>
    </dgm:pt>
    <dgm:pt modelId="{A280912E-7EC8-48FA-82B5-FA7D97C90A8D}" type="sibTrans" cxnId="{5A9E05B2-7065-4628-8370-B8AF59C37A1D}">
      <dgm:prSet/>
      <dgm:spPr/>
      <dgm:t>
        <a:bodyPr/>
        <a:lstStyle/>
        <a:p>
          <a:endParaRPr lang="ru-RU"/>
        </a:p>
      </dgm:t>
    </dgm:pt>
    <dgm:pt modelId="{18E1B83D-7AC7-4DB3-954B-8558707E05C2}">
      <dgm:prSet phldrT="[Текст]" custT="1"/>
      <dgm:spPr>
        <a:noFill/>
        <a:ln>
          <a:solidFill>
            <a:srgbClr val="FFC000"/>
          </a:solidFill>
        </a:ln>
      </dgm:spPr>
      <dgm:t>
        <a:bodyPr/>
        <a:lstStyle/>
        <a:p>
          <a:r>
            <a:rPr lang="ru-RU" sz="2400" dirty="0">
              <a:latin typeface="Century Gothic" panose="020B0502020202020204" pitchFamily="34" charset="0"/>
            </a:rPr>
            <a:t>    Автомеханик</a:t>
          </a:r>
        </a:p>
      </dgm:t>
    </dgm:pt>
    <dgm:pt modelId="{9E526018-1662-467F-A1A7-4ADDCB433CE3}" type="parTrans" cxnId="{279E3C9A-470F-4C80-997B-CF3052674499}">
      <dgm:prSet/>
      <dgm:spPr/>
      <dgm:t>
        <a:bodyPr/>
        <a:lstStyle/>
        <a:p>
          <a:endParaRPr lang="ru-RU"/>
        </a:p>
      </dgm:t>
    </dgm:pt>
    <dgm:pt modelId="{F952ABE2-3692-4026-BFCC-060EF54B1052}" type="sibTrans" cxnId="{279E3C9A-470F-4C80-997B-CF3052674499}">
      <dgm:prSet/>
      <dgm:spPr/>
      <dgm:t>
        <a:bodyPr/>
        <a:lstStyle/>
        <a:p>
          <a:endParaRPr lang="ru-RU"/>
        </a:p>
      </dgm:t>
    </dgm:pt>
    <dgm:pt modelId="{960E5A7D-E014-4999-8761-E87D8188642F}">
      <dgm:prSet phldrT="[Текст]" custT="1"/>
      <dgm:spPr>
        <a:noFill/>
        <a:ln>
          <a:solidFill>
            <a:srgbClr val="FFC000"/>
          </a:solidFill>
        </a:ln>
      </dgm:spPr>
      <dgm:t>
        <a:bodyPr/>
        <a:lstStyle/>
        <a:p>
          <a:r>
            <a:rPr lang="ru-RU" sz="2400" dirty="0">
              <a:latin typeface="Century Gothic" panose="020B0502020202020204" pitchFamily="34" charset="0"/>
            </a:rPr>
            <a:t>        Монтажник оборудования</a:t>
          </a:r>
        </a:p>
      </dgm:t>
    </dgm:pt>
    <dgm:pt modelId="{613281E5-794A-4D5F-97DE-0FFD3D9DCB42}" type="parTrans" cxnId="{3350E9B8-01CC-4ECC-A880-53D2C154099E}">
      <dgm:prSet/>
      <dgm:spPr/>
      <dgm:t>
        <a:bodyPr/>
        <a:lstStyle/>
        <a:p>
          <a:endParaRPr lang="ru-RU"/>
        </a:p>
      </dgm:t>
    </dgm:pt>
    <dgm:pt modelId="{61867C91-FDCF-4612-B537-5199BB5262AA}" type="sibTrans" cxnId="{3350E9B8-01CC-4ECC-A880-53D2C154099E}">
      <dgm:prSet/>
      <dgm:spPr/>
      <dgm:t>
        <a:bodyPr/>
        <a:lstStyle/>
        <a:p>
          <a:endParaRPr lang="ru-RU"/>
        </a:p>
      </dgm:t>
    </dgm:pt>
    <dgm:pt modelId="{9B4A7D42-DE7E-4320-BEF5-EA23E25B678C}" type="pres">
      <dgm:prSet presAssocID="{D7987F96-5AA7-4D16-8185-D0169D099ABF}" presName="Name0" presStyleCnt="0">
        <dgm:presLayoutVars>
          <dgm:chMax val="7"/>
          <dgm:chPref val="7"/>
          <dgm:dir/>
        </dgm:presLayoutVars>
      </dgm:prSet>
      <dgm:spPr/>
    </dgm:pt>
    <dgm:pt modelId="{1877B7F9-F6DA-4E7A-9478-809D4DA637F3}" type="pres">
      <dgm:prSet presAssocID="{D7987F96-5AA7-4D16-8185-D0169D099ABF}" presName="Name1" presStyleCnt="0"/>
      <dgm:spPr/>
    </dgm:pt>
    <dgm:pt modelId="{280CDB3D-245D-4D13-8D6C-0CE8EC85D3E4}" type="pres">
      <dgm:prSet presAssocID="{D7987F96-5AA7-4D16-8185-D0169D099ABF}" presName="cycle" presStyleCnt="0"/>
      <dgm:spPr/>
    </dgm:pt>
    <dgm:pt modelId="{B0F43320-A822-44F2-8307-A8C2D766F74E}" type="pres">
      <dgm:prSet presAssocID="{D7987F96-5AA7-4D16-8185-D0169D099ABF}" presName="srcNode" presStyleLbl="node1" presStyleIdx="0" presStyleCnt="4"/>
      <dgm:spPr/>
    </dgm:pt>
    <dgm:pt modelId="{BCDE871A-D495-4385-A495-3FE2B0BA4EFC}" type="pres">
      <dgm:prSet presAssocID="{D7987F96-5AA7-4D16-8185-D0169D099ABF}" presName="conn" presStyleLbl="parChTrans1D2" presStyleIdx="0" presStyleCnt="1"/>
      <dgm:spPr/>
    </dgm:pt>
    <dgm:pt modelId="{A546F1F6-C175-4492-81FE-4C302B32CF7A}" type="pres">
      <dgm:prSet presAssocID="{D7987F96-5AA7-4D16-8185-D0169D099ABF}" presName="extraNode" presStyleLbl="node1" presStyleIdx="0" presStyleCnt="4"/>
      <dgm:spPr/>
    </dgm:pt>
    <dgm:pt modelId="{F8E23537-EDD1-4BE1-826F-F19FE45A17B7}" type="pres">
      <dgm:prSet presAssocID="{D7987F96-5AA7-4D16-8185-D0169D099ABF}" presName="dstNode" presStyleLbl="node1" presStyleIdx="0" presStyleCnt="4"/>
      <dgm:spPr/>
    </dgm:pt>
    <dgm:pt modelId="{0D129ECD-321E-447B-B115-781F6AEB3715}" type="pres">
      <dgm:prSet presAssocID="{1FA71B80-59B6-4509-BFE7-F157AB27AA3B}" presName="text_1" presStyleLbl="node1" presStyleIdx="0" presStyleCnt="4">
        <dgm:presLayoutVars>
          <dgm:bulletEnabled val="1"/>
        </dgm:presLayoutVars>
      </dgm:prSet>
      <dgm:spPr/>
    </dgm:pt>
    <dgm:pt modelId="{8E1CD611-4EE7-499B-A77A-493BA5C724AB}" type="pres">
      <dgm:prSet presAssocID="{1FA71B80-59B6-4509-BFE7-F157AB27AA3B}" presName="accent_1" presStyleCnt="0"/>
      <dgm:spPr/>
    </dgm:pt>
    <dgm:pt modelId="{CAD379C4-D773-4EC3-846E-6DCAC212E293}" type="pres">
      <dgm:prSet presAssocID="{1FA71B80-59B6-4509-BFE7-F157AB27AA3B}" presName="accentRepeatNode" presStyleLbl="solidFgAcc1" presStyleIdx="0" presStyleCnt="4"/>
      <dgm:spPr/>
    </dgm:pt>
    <dgm:pt modelId="{BE5E4F80-71F4-493D-82E1-F26B1DF0FBDA}" type="pres">
      <dgm:prSet presAssocID="{A0DF2ACD-15CA-49F1-B265-3809EFF2FC59}" presName="text_2" presStyleLbl="node1" presStyleIdx="1" presStyleCnt="4">
        <dgm:presLayoutVars>
          <dgm:bulletEnabled val="1"/>
        </dgm:presLayoutVars>
      </dgm:prSet>
      <dgm:spPr/>
    </dgm:pt>
    <dgm:pt modelId="{9DBADF9B-BFB4-4097-A0E5-3903E9C3DC5D}" type="pres">
      <dgm:prSet presAssocID="{A0DF2ACD-15CA-49F1-B265-3809EFF2FC59}" presName="accent_2" presStyleCnt="0"/>
      <dgm:spPr/>
    </dgm:pt>
    <dgm:pt modelId="{F0DACB2B-ED61-45A1-9E7B-D80C0B824BE7}" type="pres">
      <dgm:prSet presAssocID="{A0DF2ACD-15CA-49F1-B265-3809EFF2FC59}" presName="accentRepeatNode" presStyleLbl="solidFgAcc1" presStyleIdx="1" presStyleCnt="4"/>
      <dgm:spPr/>
    </dgm:pt>
    <dgm:pt modelId="{6D894B57-7311-4B52-90F6-A2627C1209AC}" type="pres">
      <dgm:prSet presAssocID="{18E1B83D-7AC7-4DB3-954B-8558707E05C2}" presName="text_3" presStyleLbl="node1" presStyleIdx="2" presStyleCnt="4">
        <dgm:presLayoutVars>
          <dgm:bulletEnabled val="1"/>
        </dgm:presLayoutVars>
      </dgm:prSet>
      <dgm:spPr/>
    </dgm:pt>
    <dgm:pt modelId="{DC5829A5-1F2B-4FB2-8711-D7A19C5B2115}" type="pres">
      <dgm:prSet presAssocID="{18E1B83D-7AC7-4DB3-954B-8558707E05C2}" presName="accent_3" presStyleCnt="0"/>
      <dgm:spPr/>
    </dgm:pt>
    <dgm:pt modelId="{63E1E169-97E9-4785-8B70-D7842582EFF1}" type="pres">
      <dgm:prSet presAssocID="{18E1B83D-7AC7-4DB3-954B-8558707E05C2}" presName="accentRepeatNode" presStyleLbl="solidFgAcc1" presStyleIdx="2" presStyleCnt="4"/>
      <dgm:spPr/>
    </dgm:pt>
    <dgm:pt modelId="{C221BFA5-751F-4B22-8077-A54F542F6ADC}" type="pres">
      <dgm:prSet presAssocID="{960E5A7D-E014-4999-8761-E87D8188642F}" presName="text_4" presStyleLbl="node1" presStyleIdx="3" presStyleCnt="4">
        <dgm:presLayoutVars>
          <dgm:bulletEnabled val="1"/>
        </dgm:presLayoutVars>
      </dgm:prSet>
      <dgm:spPr/>
    </dgm:pt>
    <dgm:pt modelId="{2F266566-DB1E-4B5D-B8FC-CAB8092B5EB7}" type="pres">
      <dgm:prSet presAssocID="{960E5A7D-E014-4999-8761-E87D8188642F}" presName="accent_4" presStyleCnt="0"/>
      <dgm:spPr/>
    </dgm:pt>
    <dgm:pt modelId="{608CC202-F126-4D8C-A749-A71A12974CF2}" type="pres">
      <dgm:prSet presAssocID="{960E5A7D-E014-4999-8761-E87D8188642F}" presName="accentRepeatNode" presStyleLbl="solidFgAcc1" presStyleIdx="3" presStyleCnt="4"/>
      <dgm:spPr/>
    </dgm:pt>
  </dgm:ptLst>
  <dgm:cxnLst>
    <dgm:cxn modelId="{C473A021-720D-4050-9AC2-F1A1C211DDB5}" type="presOf" srcId="{1FA71B80-59B6-4509-BFE7-F157AB27AA3B}" destId="{0D129ECD-321E-447B-B115-781F6AEB3715}" srcOrd="0" destOrd="0" presId="urn:microsoft.com/office/officeart/2008/layout/VerticalCurvedList"/>
    <dgm:cxn modelId="{9785ED2F-EAE4-487E-A383-5769A993FE4E}" type="presOf" srcId="{5049D8D2-48F3-483A-B74B-8A2202392410}" destId="{BCDE871A-D495-4385-A495-3FE2B0BA4EFC}" srcOrd="0" destOrd="0" presId="urn:microsoft.com/office/officeart/2008/layout/VerticalCurvedList"/>
    <dgm:cxn modelId="{3378855C-29C4-45C3-AA9D-45672A46119C}" srcId="{D7987F96-5AA7-4D16-8185-D0169D099ABF}" destId="{1FA71B80-59B6-4509-BFE7-F157AB27AA3B}" srcOrd="0" destOrd="0" parTransId="{66CC7D19-6ED8-41ED-801C-07A1AEB76D4D}" sibTransId="{5049D8D2-48F3-483A-B74B-8A2202392410}"/>
    <dgm:cxn modelId="{8A304344-E612-40D8-A8EB-18AA538A8193}" type="presOf" srcId="{18E1B83D-7AC7-4DB3-954B-8558707E05C2}" destId="{6D894B57-7311-4B52-90F6-A2627C1209AC}" srcOrd="0" destOrd="0" presId="urn:microsoft.com/office/officeart/2008/layout/VerticalCurvedList"/>
    <dgm:cxn modelId="{D2F3A04A-A1FF-466E-8BE4-80D38E70F811}" type="presOf" srcId="{D7987F96-5AA7-4D16-8185-D0169D099ABF}" destId="{9B4A7D42-DE7E-4320-BEF5-EA23E25B678C}" srcOrd="0" destOrd="0" presId="urn:microsoft.com/office/officeart/2008/layout/VerticalCurvedList"/>
    <dgm:cxn modelId="{279E3C9A-470F-4C80-997B-CF3052674499}" srcId="{D7987F96-5AA7-4D16-8185-D0169D099ABF}" destId="{18E1B83D-7AC7-4DB3-954B-8558707E05C2}" srcOrd="2" destOrd="0" parTransId="{9E526018-1662-467F-A1A7-4ADDCB433CE3}" sibTransId="{F952ABE2-3692-4026-BFCC-060EF54B1052}"/>
    <dgm:cxn modelId="{5A9E05B2-7065-4628-8370-B8AF59C37A1D}" srcId="{D7987F96-5AA7-4D16-8185-D0169D099ABF}" destId="{A0DF2ACD-15CA-49F1-B265-3809EFF2FC59}" srcOrd="1" destOrd="0" parTransId="{3E87FA8F-05AC-4542-BB10-3359A6C040A4}" sibTransId="{A280912E-7EC8-48FA-82B5-FA7D97C90A8D}"/>
    <dgm:cxn modelId="{3350E9B8-01CC-4ECC-A880-53D2C154099E}" srcId="{D7987F96-5AA7-4D16-8185-D0169D099ABF}" destId="{960E5A7D-E014-4999-8761-E87D8188642F}" srcOrd="3" destOrd="0" parTransId="{613281E5-794A-4D5F-97DE-0FFD3D9DCB42}" sibTransId="{61867C91-FDCF-4612-B537-5199BB5262AA}"/>
    <dgm:cxn modelId="{838CFCBC-D019-45C5-9185-726FE1D703E9}" type="presOf" srcId="{A0DF2ACD-15CA-49F1-B265-3809EFF2FC59}" destId="{BE5E4F80-71F4-493D-82E1-F26B1DF0FBDA}" srcOrd="0" destOrd="0" presId="urn:microsoft.com/office/officeart/2008/layout/VerticalCurvedList"/>
    <dgm:cxn modelId="{620C07D8-177C-4756-BFE4-DD6800545A84}" type="presOf" srcId="{960E5A7D-E014-4999-8761-E87D8188642F}" destId="{C221BFA5-751F-4B22-8077-A54F542F6ADC}" srcOrd="0" destOrd="0" presId="urn:microsoft.com/office/officeart/2008/layout/VerticalCurvedList"/>
    <dgm:cxn modelId="{032B5011-B541-44A7-89DF-8A91CAE7F7B2}" type="presParOf" srcId="{9B4A7D42-DE7E-4320-BEF5-EA23E25B678C}" destId="{1877B7F9-F6DA-4E7A-9478-809D4DA637F3}" srcOrd="0" destOrd="0" presId="urn:microsoft.com/office/officeart/2008/layout/VerticalCurvedList"/>
    <dgm:cxn modelId="{ADE27721-862E-4B50-91C4-96073D763A49}" type="presParOf" srcId="{1877B7F9-F6DA-4E7A-9478-809D4DA637F3}" destId="{280CDB3D-245D-4D13-8D6C-0CE8EC85D3E4}" srcOrd="0" destOrd="0" presId="urn:microsoft.com/office/officeart/2008/layout/VerticalCurvedList"/>
    <dgm:cxn modelId="{62F7765C-5D63-44E4-9DE6-047D466BFDEA}" type="presParOf" srcId="{280CDB3D-245D-4D13-8D6C-0CE8EC85D3E4}" destId="{B0F43320-A822-44F2-8307-A8C2D766F74E}" srcOrd="0" destOrd="0" presId="urn:microsoft.com/office/officeart/2008/layout/VerticalCurvedList"/>
    <dgm:cxn modelId="{57B7BFCE-A199-4320-88BA-ACC1119C827B}" type="presParOf" srcId="{280CDB3D-245D-4D13-8D6C-0CE8EC85D3E4}" destId="{BCDE871A-D495-4385-A495-3FE2B0BA4EFC}" srcOrd="1" destOrd="0" presId="urn:microsoft.com/office/officeart/2008/layout/VerticalCurvedList"/>
    <dgm:cxn modelId="{ABE9079C-5FD7-428B-B194-D8BCD4E6F088}" type="presParOf" srcId="{280CDB3D-245D-4D13-8D6C-0CE8EC85D3E4}" destId="{A546F1F6-C175-4492-81FE-4C302B32CF7A}" srcOrd="2" destOrd="0" presId="urn:microsoft.com/office/officeart/2008/layout/VerticalCurvedList"/>
    <dgm:cxn modelId="{95A14D8B-3EBF-4E86-B2B3-BEFDCD91B49D}" type="presParOf" srcId="{280CDB3D-245D-4D13-8D6C-0CE8EC85D3E4}" destId="{F8E23537-EDD1-4BE1-826F-F19FE45A17B7}" srcOrd="3" destOrd="0" presId="urn:microsoft.com/office/officeart/2008/layout/VerticalCurvedList"/>
    <dgm:cxn modelId="{8E1F6D8F-B57F-4A9D-B4CD-3214782E1C44}" type="presParOf" srcId="{1877B7F9-F6DA-4E7A-9478-809D4DA637F3}" destId="{0D129ECD-321E-447B-B115-781F6AEB3715}" srcOrd="1" destOrd="0" presId="urn:microsoft.com/office/officeart/2008/layout/VerticalCurvedList"/>
    <dgm:cxn modelId="{5738C1AC-820C-4E49-A415-6D793074BD75}" type="presParOf" srcId="{1877B7F9-F6DA-4E7A-9478-809D4DA637F3}" destId="{8E1CD611-4EE7-499B-A77A-493BA5C724AB}" srcOrd="2" destOrd="0" presId="urn:microsoft.com/office/officeart/2008/layout/VerticalCurvedList"/>
    <dgm:cxn modelId="{3F6C8262-4304-4D64-8FF5-A710FDF98498}" type="presParOf" srcId="{8E1CD611-4EE7-499B-A77A-493BA5C724AB}" destId="{CAD379C4-D773-4EC3-846E-6DCAC212E293}" srcOrd="0" destOrd="0" presId="urn:microsoft.com/office/officeart/2008/layout/VerticalCurvedList"/>
    <dgm:cxn modelId="{812F474F-CD80-457D-9F12-1B0EC7FDBE20}" type="presParOf" srcId="{1877B7F9-F6DA-4E7A-9478-809D4DA637F3}" destId="{BE5E4F80-71F4-493D-82E1-F26B1DF0FBDA}" srcOrd="3" destOrd="0" presId="urn:microsoft.com/office/officeart/2008/layout/VerticalCurvedList"/>
    <dgm:cxn modelId="{D2249B5D-5A4B-492D-90A5-F21154F50ED2}" type="presParOf" srcId="{1877B7F9-F6DA-4E7A-9478-809D4DA637F3}" destId="{9DBADF9B-BFB4-4097-A0E5-3903E9C3DC5D}" srcOrd="4" destOrd="0" presId="urn:microsoft.com/office/officeart/2008/layout/VerticalCurvedList"/>
    <dgm:cxn modelId="{4931E7D5-3F2D-4EF0-BEFC-CB51D74C9D20}" type="presParOf" srcId="{9DBADF9B-BFB4-4097-A0E5-3903E9C3DC5D}" destId="{F0DACB2B-ED61-45A1-9E7B-D80C0B824BE7}" srcOrd="0" destOrd="0" presId="urn:microsoft.com/office/officeart/2008/layout/VerticalCurvedList"/>
    <dgm:cxn modelId="{F0BEDDC6-101C-47FB-91EA-B64F79682562}" type="presParOf" srcId="{1877B7F9-F6DA-4E7A-9478-809D4DA637F3}" destId="{6D894B57-7311-4B52-90F6-A2627C1209AC}" srcOrd="5" destOrd="0" presId="urn:microsoft.com/office/officeart/2008/layout/VerticalCurvedList"/>
    <dgm:cxn modelId="{7164DDD2-4AB6-40B0-AE65-61DD0640F473}" type="presParOf" srcId="{1877B7F9-F6DA-4E7A-9478-809D4DA637F3}" destId="{DC5829A5-1F2B-4FB2-8711-D7A19C5B2115}" srcOrd="6" destOrd="0" presId="urn:microsoft.com/office/officeart/2008/layout/VerticalCurvedList"/>
    <dgm:cxn modelId="{FFDD5F51-7CB6-4AC0-8D5A-52A9C1FDA273}" type="presParOf" srcId="{DC5829A5-1F2B-4FB2-8711-D7A19C5B2115}" destId="{63E1E169-97E9-4785-8B70-D7842582EFF1}" srcOrd="0" destOrd="0" presId="urn:microsoft.com/office/officeart/2008/layout/VerticalCurvedList"/>
    <dgm:cxn modelId="{CF8E0C38-9116-4341-9BAE-2084C0FD2175}" type="presParOf" srcId="{1877B7F9-F6DA-4E7A-9478-809D4DA637F3}" destId="{C221BFA5-751F-4B22-8077-A54F542F6ADC}" srcOrd="7" destOrd="0" presId="urn:microsoft.com/office/officeart/2008/layout/VerticalCurvedList"/>
    <dgm:cxn modelId="{48D35718-0A37-41CA-AB74-09C53EA0201A}" type="presParOf" srcId="{1877B7F9-F6DA-4E7A-9478-809D4DA637F3}" destId="{2F266566-DB1E-4B5D-B8FC-CAB8092B5EB7}" srcOrd="8" destOrd="0" presId="urn:microsoft.com/office/officeart/2008/layout/VerticalCurvedList"/>
    <dgm:cxn modelId="{2A146C2D-297B-44D3-9723-D949C3EB1AF1}" type="presParOf" srcId="{2F266566-DB1E-4B5D-B8FC-CAB8092B5EB7}" destId="{608CC202-F126-4D8C-A749-A71A12974CF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8FE5227-5BEB-4CB1-8A1F-E6B3124617A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48B683-4982-46A8-A932-28B68B9A02D7}">
      <dgm:prSet phldrT="[Текст]"/>
      <dgm:spPr>
        <a:noFill/>
        <a:ln w="38100">
          <a:solidFill>
            <a:schemeClr val="accent1"/>
          </a:solidFill>
        </a:ln>
      </dgm:spPr>
      <dgm:t>
        <a:bodyPr/>
        <a:lstStyle/>
        <a:p>
          <a:r>
            <a:rPr lang="ru-RU" dirty="0"/>
            <a:t>1</a:t>
          </a:r>
        </a:p>
      </dgm:t>
    </dgm:pt>
    <dgm:pt modelId="{D16180C3-D957-4004-8098-E152D49C03AC}" type="parTrans" cxnId="{D817CB2D-5AE1-4CE4-9607-A1E2A4737E2A}">
      <dgm:prSet/>
      <dgm:spPr/>
      <dgm:t>
        <a:bodyPr/>
        <a:lstStyle/>
        <a:p>
          <a:endParaRPr lang="ru-RU"/>
        </a:p>
      </dgm:t>
    </dgm:pt>
    <dgm:pt modelId="{9AEE3CED-CC97-4A21-9163-FC0F0B2B0071}" type="sibTrans" cxnId="{D817CB2D-5AE1-4CE4-9607-A1E2A4737E2A}">
      <dgm:prSet/>
      <dgm:spPr/>
      <dgm:t>
        <a:bodyPr/>
        <a:lstStyle/>
        <a:p>
          <a:endParaRPr lang="ru-RU"/>
        </a:p>
      </dgm:t>
    </dgm:pt>
    <dgm:pt modelId="{C52EB64F-9C1C-4FDA-B6DE-BC041BF29AFA}">
      <dgm:prSet phldrT="[Текст]"/>
      <dgm:spPr>
        <a:noFill/>
        <a:ln w="38100">
          <a:solidFill>
            <a:schemeClr val="accent1"/>
          </a:solidFill>
        </a:ln>
      </dgm:spPr>
      <dgm:t>
        <a:bodyPr/>
        <a:lstStyle/>
        <a:p>
          <a:r>
            <a:rPr lang="ru-RU" dirty="0">
              <a:solidFill>
                <a:schemeClr val="bg1"/>
              </a:solidFill>
              <a:latin typeface="Century Gothic" panose="020B0502020202020204" pitchFamily="34" charset="0"/>
            </a:rPr>
            <a:t>Участие в реализации объектов монументальной городской и экстерьерной живописи при реконструкции и обновлении городской застройки Белгородской области </a:t>
          </a:r>
          <a:endParaRPr lang="ru-RU" dirty="0"/>
        </a:p>
      </dgm:t>
    </dgm:pt>
    <dgm:pt modelId="{D9ED8589-4FBF-4C93-8D62-9C94639084F4}" type="parTrans" cxnId="{FC849158-C7BF-47A8-996B-969020B9EB51}">
      <dgm:prSet/>
      <dgm:spPr/>
      <dgm:t>
        <a:bodyPr/>
        <a:lstStyle/>
        <a:p>
          <a:endParaRPr lang="ru-RU"/>
        </a:p>
      </dgm:t>
    </dgm:pt>
    <dgm:pt modelId="{7EB7B8B5-2D4D-4A11-95A5-4255FA7DBB5A}" type="sibTrans" cxnId="{FC849158-C7BF-47A8-996B-969020B9EB51}">
      <dgm:prSet/>
      <dgm:spPr/>
      <dgm:t>
        <a:bodyPr/>
        <a:lstStyle/>
        <a:p>
          <a:endParaRPr lang="ru-RU"/>
        </a:p>
      </dgm:t>
    </dgm:pt>
    <dgm:pt modelId="{D74538CA-1BDD-4A4F-9A3B-926CF866A1F9}">
      <dgm:prSet phldrT="[Текст]"/>
      <dgm:spPr>
        <a:noFill/>
        <a:ln w="38100">
          <a:solidFill>
            <a:schemeClr val="accent1"/>
          </a:solidFill>
        </a:ln>
      </dgm:spPr>
      <dgm:t>
        <a:bodyPr/>
        <a:lstStyle/>
        <a:p>
          <a:r>
            <a:rPr lang="ru-RU" dirty="0"/>
            <a:t>2</a:t>
          </a:r>
        </a:p>
      </dgm:t>
    </dgm:pt>
    <dgm:pt modelId="{A46DA9AF-33A6-45F4-BB12-5810F046DA6F}" type="parTrans" cxnId="{04855457-8984-422C-88B3-4B143869E26C}">
      <dgm:prSet/>
      <dgm:spPr/>
      <dgm:t>
        <a:bodyPr/>
        <a:lstStyle/>
        <a:p>
          <a:endParaRPr lang="ru-RU"/>
        </a:p>
      </dgm:t>
    </dgm:pt>
    <dgm:pt modelId="{84082BF3-7D5B-454C-9410-327452FE0388}" type="sibTrans" cxnId="{04855457-8984-422C-88B3-4B143869E26C}">
      <dgm:prSet/>
      <dgm:spPr/>
      <dgm:t>
        <a:bodyPr/>
        <a:lstStyle/>
        <a:p>
          <a:endParaRPr lang="ru-RU"/>
        </a:p>
      </dgm:t>
    </dgm:pt>
    <dgm:pt modelId="{0BA0B9DC-B124-42D1-9322-568280F796D9}">
      <dgm:prSet phldrT="[Текст]"/>
      <dgm:spPr>
        <a:noFill/>
        <a:ln w="38100">
          <a:solidFill>
            <a:schemeClr val="accent1"/>
          </a:solidFill>
        </a:ln>
      </dgm:spPr>
      <dgm:t>
        <a:bodyPr/>
        <a:lstStyle/>
        <a:p>
          <a:r>
            <a:rPr lang="ru-RU" dirty="0">
              <a:solidFill>
                <a:schemeClr val="bg1"/>
              </a:solidFill>
              <a:latin typeface="Century Gothic" panose="020B0502020202020204" pitchFamily="34" charset="0"/>
            </a:rPr>
            <a:t>Реализация технологии, включая аппаратно-программную часть и последующую абонентскую подписку на услуги векторизации наносимых изображений организациям, управляющим недвижимостью и ответственным за благоустройство и обновления городских пространств</a:t>
          </a:r>
          <a:endParaRPr lang="ru-RU" dirty="0"/>
        </a:p>
      </dgm:t>
    </dgm:pt>
    <dgm:pt modelId="{E10DE7AC-D37E-441D-86A3-AA0F53ADA336}" type="parTrans" cxnId="{5E29FE00-A5A1-4E38-9661-AC9592E06901}">
      <dgm:prSet/>
      <dgm:spPr/>
      <dgm:t>
        <a:bodyPr/>
        <a:lstStyle/>
        <a:p>
          <a:endParaRPr lang="ru-RU"/>
        </a:p>
      </dgm:t>
    </dgm:pt>
    <dgm:pt modelId="{8422B8B2-832E-4C6B-A934-213140B0019C}" type="sibTrans" cxnId="{5E29FE00-A5A1-4E38-9661-AC9592E06901}">
      <dgm:prSet/>
      <dgm:spPr/>
      <dgm:t>
        <a:bodyPr/>
        <a:lstStyle/>
        <a:p>
          <a:endParaRPr lang="ru-RU"/>
        </a:p>
      </dgm:t>
    </dgm:pt>
    <dgm:pt modelId="{F4F408AD-4927-4551-A3E3-153508478C43}" type="pres">
      <dgm:prSet presAssocID="{88FE5227-5BEB-4CB1-8A1F-E6B3124617AB}" presName="Name0" presStyleCnt="0">
        <dgm:presLayoutVars>
          <dgm:dir/>
          <dgm:animLvl val="lvl"/>
          <dgm:resizeHandles val="exact"/>
        </dgm:presLayoutVars>
      </dgm:prSet>
      <dgm:spPr/>
    </dgm:pt>
    <dgm:pt modelId="{29F5F239-4AF0-43DE-ACF4-63CD6D20AD39}" type="pres">
      <dgm:prSet presAssocID="{8048B683-4982-46A8-A932-28B68B9A02D7}" presName="linNode" presStyleCnt="0"/>
      <dgm:spPr/>
    </dgm:pt>
    <dgm:pt modelId="{4A73CD3C-9B5B-4D91-988B-1E795B029D15}" type="pres">
      <dgm:prSet presAssocID="{8048B683-4982-46A8-A932-28B68B9A02D7}" presName="parentText" presStyleLbl="node1" presStyleIdx="0" presStyleCnt="2" custScaleX="25055" custScaleY="37289">
        <dgm:presLayoutVars>
          <dgm:chMax val="1"/>
          <dgm:bulletEnabled val="1"/>
        </dgm:presLayoutVars>
      </dgm:prSet>
      <dgm:spPr/>
    </dgm:pt>
    <dgm:pt modelId="{95C1D19B-C449-4EBC-AFAF-A6121BBC1268}" type="pres">
      <dgm:prSet presAssocID="{8048B683-4982-46A8-A932-28B68B9A02D7}" presName="descendantText" presStyleLbl="alignAccFollowNode1" presStyleIdx="0" presStyleCnt="2">
        <dgm:presLayoutVars>
          <dgm:bulletEnabled val="1"/>
        </dgm:presLayoutVars>
      </dgm:prSet>
      <dgm:spPr/>
    </dgm:pt>
    <dgm:pt modelId="{785E4258-21F2-4F3E-B4BE-E3C1D91C04E4}" type="pres">
      <dgm:prSet presAssocID="{9AEE3CED-CC97-4A21-9163-FC0F0B2B0071}" presName="sp" presStyleCnt="0"/>
      <dgm:spPr/>
    </dgm:pt>
    <dgm:pt modelId="{AFCAE1A8-0948-4D63-BBD8-FAFD0FAECF9F}" type="pres">
      <dgm:prSet presAssocID="{D74538CA-1BDD-4A4F-9A3B-926CF866A1F9}" presName="linNode" presStyleCnt="0"/>
      <dgm:spPr/>
    </dgm:pt>
    <dgm:pt modelId="{93D5F3AD-AC48-4BBC-B1FE-DA41248B61D2}" type="pres">
      <dgm:prSet presAssocID="{D74538CA-1BDD-4A4F-9A3B-926CF866A1F9}" presName="parentText" presStyleLbl="node1" presStyleIdx="1" presStyleCnt="2" custScaleX="26508" custScaleY="31257">
        <dgm:presLayoutVars>
          <dgm:chMax val="1"/>
          <dgm:bulletEnabled val="1"/>
        </dgm:presLayoutVars>
      </dgm:prSet>
      <dgm:spPr/>
    </dgm:pt>
    <dgm:pt modelId="{6E4BD73C-14D9-44B0-AA21-3EDED64066BC}" type="pres">
      <dgm:prSet presAssocID="{D74538CA-1BDD-4A4F-9A3B-926CF866A1F9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5E29FE00-A5A1-4E38-9661-AC9592E06901}" srcId="{D74538CA-1BDD-4A4F-9A3B-926CF866A1F9}" destId="{0BA0B9DC-B124-42D1-9322-568280F796D9}" srcOrd="0" destOrd="0" parTransId="{E10DE7AC-D37E-441D-86A3-AA0F53ADA336}" sibTransId="{8422B8B2-832E-4C6B-A934-213140B0019C}"/>
    <dgm:cxn modelId="{180B9904-BBB0-4BDD-B88A-B8985F35A36A}" type="presOf" srcId="{C52EB64F-9C1C-4FDA-B6DE-BC041BF29AFA}" destId="{95C1D19B-C449-4EBC-AFAF-A6121BBC1268}" srcOrd="0" destOrd="0" presId="urn:microsoft.com/office/officeart/2005/8/layout/vList5"/>
    <dgm:cxn modelId="{D817CB2D-5AE1-4CE4-9607-A1E2A4737E2A}" srcId="{88FE5227-5BEB-4CB1-8A1F-E6B3124617AB}" destId="{8048B683-4982-46A8-A932-28B68B9A02D7}" srcOrd="0" destOrd="0" parTransId="{D16180C3-D957-4004-8098-E152D49C03AC}" sibTransId="{9AEE3CED-CC97-4A21-9163-FC0F0B2B0071}"/>
    <dgm:cxn modelId="{4E354365-4F21-4952-8D9B-C158A4BFC03C}" type="presOf" srcId="{88FE5227-5BEB-4CB1-8A1F-E6B3124617AB}" destId="{F4F408AD-4927-4551-A3E3-153508478C43}" srcOrd="0" destOrd="0" presId="urn:microsoft.com/office/officeart/2005/8/layout/vList5"/>
    <dgm:cxn modelId="{04855457-8984-422C-88B3-4B143869E26C}" srcId="{88FE5227-5BEB-4CB1-8A1F-E6B3124617AB}" destId="{D74538CA-1BDD-4A4F-9A3B-926CF866A1F9}" srcOrd="1" destOrd="0" parTransId="{A46DA9AF-33A6-45F4-BB12-5810F046DA6F}" sibTransId="{84082BF3-7D5B-454C-9410-327452FE0388}"/>
    <dgm:cxn modelId="{FC849158-C7BF-47A8-996B-969020B9EB51}" srcId="{8048B683-4982-46A8-A932-28B68B9A02D7}" destId="{C52EB64F-9C1C-4FDA-B6DE-BC041BF29AFA}" srcOrd="0" destOrd="0" parTransId="{D9ED8589-4FBF-4C93-8D62-9C94639084F4}" sibTransId="{7EB7B8B5-2D4D-4A11-95A5-4255FA7DBB5A}"/>
    <dgm:cxn modelId="{A0E44E9B-72CE-4886-A8D0-F79C92F89355}" type="presOf" srcId="{8048B683-4982-46A8-A932-28B68B9A02D7}" destId="{4A73CD3C-9B5B-4D91-988B-1E795B029D15}" srcOrd="0" destOrd="0" presId="urn:microsoft.com/office/officeart/2005/8/layout/vList5"/>
    <dgm:cxn modelId="{29B2D5AF-7BF9-4096-9319-C302D37E1953}" type="presOf" srcId="{0BA0B9DC-B124-42D1-9322-568280F796D9}" destId="{6E4BD73C-14D9-44B0-AA21-3EDED64066BC}" srcOrd="0" destOrd="0" presId="urn:microsoft.com/office/officeart/2005/8/layout/vList5"/>
    <dgm:cxn modelId="{3ACD49CB-0AFC-4594-BD97-2E93FE40AD11}" type="presOf" srcId="{D74538CA-1BDD-4A4F-9A3B-926CF866A1F9}" destId="{93D5F3AD-AC48-4BBC-B1FE-DA41248B61D2}" srcOrd="0" destOrd="0" presId="urn:microsoft.com/office/officeart/2005/8/layout/vList5"/>
    <dgm:cxn modelId="{37C3409A-8662-4782-8FF5-3F331C6463BD}" type="presParOf" srcId="{F4F408AD-4927-4551-A3E3-153508478C43}" destId="{29F5F239-4AF0-43DE-ACF4-63CD6D20AD39}" srcOrd="0" destOrd="0" presId="urn:microsoft.com/office/officeart/2005/8/layout/vList5"/>
    <dgm:cxn modelId="{8DD0DC72-8001-4F3E-87E5-B3F2F4E1362A}" type="presParOf" srcId="{29F5F239-4AF0-43DE-ACF4-63CD6D20AD39}" destId="{4A73CD3C-9B5B-4D91-988B-1E795B029D15}" srcOrd="0" destOrd="0" presId="urn:microsoft.com/office/officeart/2005/8/layout/vList5"/>
    <dgm:cxn modelId="{F5AC1698-ED67-4E35-BCF5-027745CD47BA}" type="presParOf" srcId="{29F5F239-4AF0-43DE-ACF4-63CD6D20AD39}" destId="{95C1D19B-C449-4EBC-AFAF-A6121BBC1268}" srcOrd="1" destOrd="0" presId="urn:microsoft.com/office/officeart/2005/8/layout/vList5"/>
    <dgm:cxn modelId="{770C40E1-22D4-4F38-9880-B1C895ECF6CE}" type="presParOf" srcId="{F4F408AD-4927-4551-A3E3-153508478C43}" destId="{785E4258-21F2-4F3E-B4BE-E3C1D91C04E4}" srcOrd="1" destOrd="0" presId="urn:microsoft.com/office/officeart/2005/8/layout/vList5"/>
    <dgm:cxn modelId="{E971B144-636B-4640-9AA7-F550A758814A}" type="presParOf" srcId="{F4F408AD-4927-4551-A3E3-153508478C43}" destId="{AFCAE1A8-0948-4D63-BBD8-FAFD0FAECF9F}" srcOrd="2" destOrd="0" presId="urn:microsoft.com/office/officeart/2005/8/layout/vList5"/>
    <dgm:cxn modelId="{DC4E5D8D-E853-44D6-9F16-D793D0CC75A5}" type="presParOf" srcId="{AFCAE1A8-0948-4D63-BBD8-FAFD0FAECF9F}" destId="{93D5F3AD-AC48-4BBC-B1FE-DA41248B61D2}" srcOrd="0" destOrd="0" presId="urn:microsoft.com/office/officeart/2005/8/layout/vList5"/>
    <dgm:cxn modelId="{DF33B2BA-086A-4412-ADB3-CAF6D5C0B9D0}" type="presParOf" srcId="{AFCAE1A8-0948-4D63-BBD8-FAFD0FAECF9F}" destId="{6E4BD73C-14D9-44B0-AA21-3EDED64066B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192140F-043B-4D0D-B36A-3E322C4D06E9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31B60610-5142-4208-B99D-8BF54AFC31F4}">
      <dgm:prSet phldrT="[Текст]" custT="1"/>
      <dgm:spPr>
        <a:noFill/>
        <a:ln>
          <a:solidFill>
            <a:srgbClr val="FFC000"/>
          </a:solidFill>
        </a:ln>
      </dgm:spPr>
      <dgm:t>
        <a:bodyPr/>
        <a:lstStyle/>
        <a:p>
          <a:r>
            <a:rPr lang="ru-RU" sz="2000" dirty="0">
              <a:latin typeface="Century Gothic" panose="020B0502020202020204" pitchFamily="34" charset="0"/>
            </a:rPr>
            <a:t>Планирование управления рисками</a:t>
          </a:r>
        </a:p>
      </dgm:t>
    </dgm:pt>
    <dgm:pt modelId="{6B905BD6-6330-44F7-B265-623B7F523E73}" type="parTrans" cxnId="{0348B34B-3C51-405B-90E2-629083386A12}">
      <dgm:prSet/>
      <dgm:spPr/>
      <dgm:t>
        <a:bodyPr/>
        <a:lstStyle/>
        <a:p>
          <a:endParaRPr lang="ru-RU"/>
        </a:p>
      </dgm:t>
    </dgm:pt>
    <dgm:pt modelId="{0F149B74-58A1-470E-BB5B-01C23F20BE41}" type="sibTrans" cxnId="{0348B34B-3C51-405B-90E2-629083386A12}">
      <dgm:prSet/>
      <dgm:spPr>
        <a:solidFill>
          <a:srgbClr val="FFC000"/>
        </a:solidFill>
        <a:ln>
          <a:solidFill>
            <a:schemeClr val="bg1"/>
          </a:solidFill>
        </a:ln>
      </dgm:spPr>
      <dgm:t>
        <a:bodyPr/>
        <a:lstStyle/>
        <a:p>
          <a:endParaRPr lang="ru-RU"/>
        </a:p>
      </dgm:t>
    </dgm:pt>
    <dgm:pt modelId="{87258CD3-7717-440B-836B-0A577F27CDEE}">
      <dgm:prSet phldrT="[Текст]" custT="1"/>
      <dgm:spPr>
        <a:noFill/>
        <a:ln>
          <a:solidFill>
            <a:srgbClr val="FFC000"/>
          </a:solidFill>
        </a:ln>
      </dgm:spPr>
      <dgm:t>
        <a:bodyPr/>
        <a:lstStyle/>
        <a:p>
          <a:r>
            <a:rPr lang="ru-RU" sz="2000" dirty="0">
              <a:latin typeface="Century Gothic" panose="020B0502020202020204" pitchFamily="34" charset="0"/>
            </a:rPr>
            <a:t>Выявление и идентификация рисков</a:t>
          </a:r>
        </a:p>
      </dgm:t>
    </dgm:pt>
    <dgm:pt modelId="{3C9BB04E-EAE9-436E-9D10-87C3A4DCDC05}" type="parTrans" cxnId="{1DF7EBD2-8327-4852-8E38-D7750A41334D}">
      <dgm:prSet/>
      <dgm:spPr/>
      <dgm:t>
        <a:bodyPr/>
        <a:lstStyle/>
        <a:p>
          <a:endParaRPr lang="ru-RU"/>
        </a:p>
      </dgm:t>
    </dgm:pt>
    <dgm:pt modelId="{5E5D18FE-85F3-4852-9D3B-6138078A1AF5}" type="sibTrans" cxnId="{1DF7EBD2-8327-4852-8E38-D7750A41334D}">
      <dgm:prSet/>
      <dgm:spPr>
        <a:solidFill>
          <a:srgbClr val="FFC000"/>
        </a:solidFill>
        <a:ln>
          <a:solidFill>
            <a:schemeClr val="bg1"/>
          </a:solidFill>
        </a:ln>
      </dgm:spPr>
      <dgm:t>
        <a:bodyPr/>
        <a:lstStyle/>
        <a:p>
          <a:endParaRPr lang="ru-RU"/>
        </a:p>
      </dgm:t>
    </dgm:pt>
    <dgm:pt modelId="{FAF4D4DB-31ED-487A-B71F-BBF415171CA0}">
      <dgm:prSet phldrT="[Текст]" custT="1"/>
      <dgm:spPr>
        <a:noFill/>
        <a:ln>
          <a:solidFill>
            <a:srgbClr val="FFC000"/>
          </a:solidFill>
        </a:ln>
      </dgm:spPr>
      <dgm:t>
        <a:bodyPr/>
        <a:lstStyle/>
        <a:p>
          <a:r>
            <a:rPr lang="ru-RU" sz="2000" dirty="0">
              <a:latin typeface="Century Gothic" panose="020B0502020202020204" pitchFamily="34" charset="0"/>
            </a:rPr>
            <a:t>Оценка рисков</a:t>
          </a:r>
        </a:p>
      </dgm:t>
    </dgm:pt>
    <dgm:pt modelId="{59B4221A-37E9-4594-87A0-9969399497BC}" type="parTrans" cxnId="{7E1E50A8-0CC4-4EA9-BE62-A1AEBBB6B903}">
      <dgm:prSet/>
      <dgm:spPr/>
      <dgm:t>
        <a:bodyPr/>
        <a:lstStyle/>
        <a:p>
          <a:endParaRPr lang="ru-RU"/>
        </a:p>
      </dgm:t>
    </dgm:pt>
    <dgm:pt modelId="{3F09165B-1C45-4660-8C28-8DDBD2C87622}" type="sibTrans" cxnId="{7E1E50A8-0CC4-4EA9-BE62-A1AEBBB6B903}">
      <dgm:prSet/>
      <dgm:spPr>
        <a:solidFill>
          <a:srgbClr val="FFC000"/>
        </a:solidFill>
        <a:ln>
          <a:solidFill>
            <a:schemeClr val="bg1"/>
          </a:solidFill>
        </a:ln>
      </dgm:spPr>
      <dgm:t>
        <a:bodyPr/>
        <a:lstStyle/>
        <a:p>
          <a:endParaRPr lang="ru-RU"/>
        </a:p>
      </dgm:t>
    </dgm:pt>
    <dgm:pt modelId="{C2FA3C80-CC4C-4C0B-9597-E2E4E37631EB}">
      <dgm:prSet phldrT="[Текст]" custT="1"/>
      <dgm:spPr>
        <a:noFill/>
        <a:ln>
          <a:solidFill>
            <a:srgbClr val="FFC000"/>
          </a:solidFill>
        </a:ln>
      </dgm:spPr>
      <dgm:t>
        <a:bodyPr/>
        <a:lstStyle/>
        <a:p>
          <a:r>
            <a:rPr lang="ru-RU" sz="2000" dirty="0">
              <a:latin typeface="Century Gothic" panose="020B0502020202020204" pitchFamily="34" charset="0"/>
            </a:rPr>
            <a:t>Мониторинг и контроль</a:t>
          </a:r>
        </a:p>
      </dgm:t>
    </dgm:pt>
    <dgm:pt modelId="{EB766A94-06C7-4CF9-9708-C9BEF0E5D938}" type="parTrans" cxnId="{4A7CE850-8B7F-4300-BCEE-EA56BBDF917A}">
      <dgm:prSet/>
      <dgm:spPr/>
      <dgm:t>
        <a:bodyPr/>
        <a:lstStyle/>
        <a:p>
          <a:endParaRPr lang="ru-RU"/>
        </a:p>
      </dgm:t>
    </dgm:pt>
    <dgm:pt modelId="{B6103AF9-B906-4469-B17C-069E3A9EB9A7}" type="sibTrans" cxnId="{4A7CE850-8B7F-4300-BCEE-EA56BBDF917A}">
      <dgm:prSet/>
      <dgm:spPr/>
      <dgm:t>
        <a:bodyPr/>
        <a:lstStyle/>
        <a:p>
          <a:endParaRPr lang="ru-RU"/>
        </a:p>
      </dgm:t>
    </dgm:pt>
    <dgm:pt modelId="{5AC8752A-84BD-4E89-AA79-153867FF2C83}">
      <dgm:prSet phldrT="[Текст]" custT="1"/>
      <dgm:spPr>
        <a:noFill/>
        <a:ln>
          <a:solidFill>
            <a:srgbClr val="FFC000"/>
          </a:solidFill>
        </a:ln>
      </dgm:spPr>
      <dgm:t>
        <a:bodyPr/>
        <a:lstStyle/>
        <a:p>
          <a:r>
            <a:rPr lang="ru-RU" sz="2000" dirty="0">
              <a:latin typeface="Century Gothic" panose="020B0502020202020204" pitchFamily="34" charset="0"/>
            </a:rPr>
            <a:t>Планирование реагирования на риск</a:t>
          </a:r>
        </a:p>
      </dgm:t>
    </dgm:pt>
    <dgm:pt modelId="{ED3E93F5-CFAD-4B94-B2E2-5B840732A963}" type="parTrans" cxnId="{55DA43E2-7F07-42BB-99FC-24E5F07446AD}">
      <dgm:prSet/>
      <dgm:spPr/>
      <dgm:t>
        <a:bodyPr/>
        <a:lstStyle/>
        <a:p>
          <a:endParaRPr lang="ru-RU"/>
        </a:p>
      </dgm:t>
    </dgm:pt>
    <dgm:pt modelId="{EFBE79BA-BEDD-4ED4-A90D-0368811F4AC4}" type="sibTrans" cxnId="{55DA43E2-7F07-42BB-99FC-24E5F07446AD}">
      <dgm:prSet/>
      <dgm:spPr>
        <a:solidFill>
          <a:srgbClr val="FFC000"/>
        </a:solidFill>
        <a:ln>
          <a:solidFill>
            <a:schemeClr val="bg1"/>
          </a:solidFill>
        </a:ln>
      </dgm:spPr>
      <dgm:t>
        <a:bodyPr/>
        <a:lstStyle/>
        <a:p>
          <a:endParaRPr lang="ru-RU"/>
        </a:p>
      </dgm:t>
    </dgm:pt>
    <dgm:pt modelId="{79882EAB-E9C2-4170-9174-04AE2719C8E1}">
      <dgm:prSet phldrT="[Текст]" custT="1"/>
      <dgm:spPr>
        <a:noFill/>
        <a:ln>
          <a:solidFill>
            <a:srgbClr val="FFC000"/>
          </a:solidFill>
        </a:ln>
      </dgm:spPr>
      <dgm:t>
        <a:bodyPr/>
        <a:lstStyle/>
        <a:p>
          <a:r>
            <a:rPr lang="ru-RU" sz="2000" dirty="0">
              <a:latin typeface="Century Gothic" panose="020B0502020202020204" pitchFamily="34" charset="0"/>
            </a:rPr>
            <a:t>Нейтрализация риска</a:t>
          </a:r>
        </a:p>
      </dgm:t>
    </dgm:pt>
    <dgm:pt modelId="{973F6CC8-803A-465E-BB67-CE49E01A7004}" type="parTrans" cxnId="{0FEA2E2C-F220-4A35-B11B-8DB9B596AAD3}">
      <dgm:prSet/>
      <dgm:spPr/>
      <dgm:t>
        <a:bodyPr/>
        <a:lstStyle/>
        <a:p>
          <a:endParaRPr lang="ru-RU"/>
        </a:p>
      </dgm:t>
    </dgm:pt>
    <dgm:pt modelId="{ABB62824-B871-479D-B344-1B5C6492CC20}" type="sibTrans" cxnId="{0FEA2E2C-F220-4A35-B11B-8DB9B596AAD3}">
      <dgm:prSet/>
      <dgm:spPr>
        <a:solidFill>
          <a:srgbClr val="FFC000"/>
        </a:solidFill>
        <a:ln>
          <a:solidFill>
            <a:schemeClr val="bg1"/>
          </a:solidFill>
        </a:ln>
      </dgm:spPr>
      <dgm:t>
        <a:bodyPr/>
        <a:lstStyle/>
        <a:p>
          <a:endParaRPr lang="ru-RU"/>
        </a:p>
      </dgm:t>
    </dgm:pt>
    <dgm:pt modelId="{D38B58B0-C769-4057-A1C8-B054D5807E80}" type="pres">
      <dgm:prSet presAssocID="{3192140F-043B-4D0D-B36A-3E322C4D06E9}" presName="linearFlow" presStyleCnt="0">
        <dgm:presLayoutVars>
          <dgm:resizeHandles val="exact"/>
        </dgm:presLayoutVars>
      </dgm:prSet>
      <dgm:spPr/>
    </dgm:pt>
    <dgm:pt modelId="{BF8AA8E9-7FD1-4779-92A8-58CB9BAB3563}" type="pres">
      <dgm:prSet presAssocID="{31B60610-5142-4208-B99D-8BF54AFC31F4}" presName="node" presStyleLbl="node1" presStyleIdx="0" presStyleCnt="6" custScaleX="205131">
        <dgm:presLayoutVars>
          <dgm:bulletEnabled val="1"/>
        </dgm:presLayoutVars>
      </dgm:prSet>
      <dgm:spPr/>
    </dgm:pt>
    <dgm:pt modelId="{29A11C07-7DF1-4DA5-B04D-C3C562141A3B}" type="pres">
      <dgm:prSet presAssocID="{0F149B74-58A1-470E-BB5B-01C23F20BE41}" presName="sibTrans" presStyleLbl="sibTrans2D1" presStyleIdx="0" presStyleCnt="5"/>
      <dgm:spPr/>
    </dgm:pt>
    <dgm:pt modelId="{9CE2E655-A082-49FC-BC51-013F5C0D2AE6}" type="pres">
      <dgm:prSet presAssocID="{0F149B74-58A1-470E-BB5B-01C23F20BE41}" presName="connectorText" presStyleLbl="sibTrans2D1" presStyleIdx="0" presStyleCnt="5"/>
      <dgm:spPr/>
    </dgm:pt>
    <dgm:pt modelId="{D49594E4-2E55-4521-94D3-4E71B31F12AB}" type="pres">
      <dgm:prSet presAssocID="{87258CD3-7717-440B-836B-0A577F27CDEE}" presName="node" presStyleLbl="node1" presStyleIdx="1" presStyleCnt="6" custScaleX="205141">
        <dgm:presLayoutVars>
          <dgm:bulletEnabled val="1"/>
        </dgm:presLayoutVars>
      </dgm:prSet>
      <dgm:spPr/>
    </dgm:pt>
    <dgm:pt modelId="{738E0F5E-4B27-42D5-BED8-3848CE8056AA}" type="pres">
      <dgm:prSet presAssocID="{5E5D18FE-85F3-4852-9D3B-6138078A1AF5}" presName="sibTrans" presStyleLbl="sibTrans2D1" presStyleIdx="1" presStyleCnt="5"/>
      <dgm:spPr/>
    </dgm:pt>
    <dgm:pt modelId="{26D0A3A6-364F-4D62-9B81-D44B01527AB8}" type="pres">
      <dgm:prSet presAssocID="{5E5D18FE-85F3-4852-9D3B-6138078A1AF5}" presName="connectorText" presStyleLbl="sibTrans2D1" presStyleIdx="1" presStyleCnt="5"/>
      <dgm:spPr/>
    </dgm:pt>
    <dgm:pt modelId="{6B0E5A25-44CB-4B12-9038-BC089A444B0A}" type="pres">
      <dgm:prSet presAssocID="{FAF4D4DB-31ED-487A-B71F-BBF415171CA0}" presName="node" presStyleLbl="node1" presStyleIdx="2" presStyleCnt="6" custScaleX="204276">
        <dgm:presLayoutVars>
          <dgm:bulletEnabled val="1"/>
        </dgm:presLayoutVars>
      </dgm:prSet>
      <dgm:spPr/>
    </dgm:pt>
    <dgm:pt modelId="{2FEA7F84-0538-474F-A0DA-FBD993CEE2C0}" type="pres">
      <dgm:prSet presAssocID="{3F09165B-1C45-4660-8C28-8DDBD2C87622}" presName="sibTrans" presStyleLbl="sibTrans2D1" presStyleIdx="2" presStyleCnt="5"/>
      <dgm:spPr/>
    </dgm:pt>
    <dgm:pt modelId="{BDD251D1-DF1D-4F9F-A832-069020C6EE90}" type="pres">
      <dgm:prSet presAssocID="{3F09165B-1C45-4660-8C28-8DDBD2C87622}" presName="connectorText" presStyleLbl="sibTrans2D1" presStyleIdx="2" presStyleCnt="5"/>
      <dgm:spPr/>
    </dgm:pt>
    <dgm:pt modelId="{DB05C3E3-71F2-4F63-A3F1-0E6B3E0AB707}" type="pres">
      <dgm:prSet presAssocID="{5AC8752A-84BD-4E89-AA79-153867FF2C83}" presName="node" presStyleLbl="node1" presStyleIdx="3" presStyleCnt="6" custScaleX="204276">
        <dgm:presLayoutVars>
          <dgm:bulletEnabled val="1"/>
        </dgm:presLayoutVars>
      </dgm:prSet>
      <dgm:spPr/>
    </dgm:pt>
    <dgm:pt modelId="{37C8BA3A-2C13-4CCE-8DB9-43E897194995}" type="pres">
      <dgm:prSet presAssocID="{EFBE79BA-BEDD-4ED4-A90D-0368811F4AC4}" presName="sibTrans" presStyleLbl="sibTrans2D1" presStyleIdx="3" presStyleCnt="5"/>
      <dgm:spPr/>
    </dgm:pt>
    <dgm:pt modelId="{3005DBA9-9BB8-4CFB-8854-FBD30FBDAA6A}" type="pres">
      <dgm:prSet presAssocID="{EFBE79BA-BEDD-4ED4-A90D-0368811F4AC4}" presName="connectorText" presStyleLbl="sibTrans2D1" presStyleIdx="3" presStyleCnt="5"/>
      <dgm:spPr/>
    </dgm:pt>
    <dgm:pt modelId="{FB009E93-26F7-40DD-AB7A-EDB10923AF58}" type="pres">
      <dgm:prSet presAssocID="{79882EAB-E9C2-4170-9174-04AE2719C8E1}" presName="node" presStyleLbl="node1" presStyleIdx="4" presStyleCnt="6" custScaleX="204276">
        <dgm:presLayoutVars>
          <dgm:bulletEnabled val="1"/>
        </dgm:presLayoutVars>
      </dgm:prSet>
      <dgm:spPr/>
    </dgm:pt>
    <dgm:pt modelId="{32B0EE86-3AEF-48DF-992C-1066AB5A07A2}" type="pres">
      <dgm:prSet presAssocID="{ABB62824-B871-479D-B344-1B5C6492CC20}" presName="sibTrans" presStyleLbl="sibTrans2D1" presStyleIdx="4" presStyleCnt="5"/>
      <dgm:spPr/>
    </dgm:pt>
    <dgm:pt modelId="{A1F5A8D8-3C3E-4E62-B729-68F703004009}" type="pres">
      <dgm:prSet presAssocID="{ABB62824-B871-479D-B344-1B5C6492CC20}" presName="connectorText" presStyleLbl="sibTrans2D1" presStyleIdx="4" presStyleCnt="5"/>
      <dgm:spPr/>
    </dgm:pt>
    <dgm:pt modelId="{AF078333-F9BD-4CBC-AF21-0FA60790D070}" type="pres">
      <dgm:prSet presAssocID="{C2FA3C80-CC4C-4C0B-9597-E2E4E37631EB}" presName="node" presStyleLbl="node1" presStyleIdx="5" presStyleCnt="6" custScaleX="205131">
        <dgm:presLayoutVars>
          <dgm:bulletEnabled val="1"/>
        </dgm:presLayoutVars>
      </dgm:prSet>
      <dgm:spPr/>
    </dgm:pt>
  </dgm:ptLst>
  <dgm:cxnLst>
    <dgm:cxn modelId="{45918C08-04E6-4C4D-B14E-191B2248C123}" type="presOf" srcId="{87258CD3-7717-440B-836B-0A577F27CDEE}" destId="{D49594E4-2E55-4521-94D3-4E71B31F12AB}" srcOrd="0" destOrd="0" presId="urn:microsoft.com/office/officeart/2005/8/layout/process2"/>
    <dgm:cxn modelId="{C2A2F417-1854-4F39-83FA-8E9D65D6F2F0}" type="presOf" srcId="{EFBE79BA-BEDD-4ED4-A90D-0368811F4AC4}" destId="{37C8BA3A-2C13-4CCE-8DB9-43E897194995}" srcOrd="0" destOrd="0" presId="urn:microsoft.com/office/officeart/2005/8/layout/process2"/>
    <dgm:cxn modelId="{7212FB1B-4687-49BF-A411-9AC27D8F7DEC}" type="presOf" srcId="{0F149B74-58A1-470E-BB5B-01C23F20BE41}" destId="{9CE2E655-A082-49FC-BC51-013F5C0D2AE6}" srcOrd="1" destOrd="0" presId="urn:microsoft.com/office/officeart/2005/8/layout/process2"/>
    <dgm:cxn modelId="{81A43A29-591F-4C1D-A5F1-F031A6241DEB}" type="presOf" srcId="{3F09165B-1C45-4660-8C28-8DDBD2C87622}" destId="{2FEA7F84-0538-474F-A0DA-FBD993CEE2C0}" srcOrd="0" destOrd="0" presId="urn:microsoft.com/office/officeart/2005/8/layout/process2"/>
    <dgm:cxn modelId="{0FEA2E2C-F220-4A35-B11B-8DB9B596AAD3}" srcId="{3192140F-043B-4D0D-B36A-3E322C4D06E9}" destId="{79882EAB-E9C2-4170-9174-04AE2719C8E1}" srcOrd="4" destOrd="0" parTransId="{973F6CC8-803A-465E-BB67-CE49E01A7004}" sibTransId="{ABB62824-B871-479D-B344-1B5C6492CC20}"/>
    <dgm:cxn modelId="{ADA1E660-32A4-4F3D-B6DA-4C7E4D7926C1}" type="presOf" srcId="{ABB62824-B871-479D-B344-1B5C6492CC20}" destId="{32B0EE86-3AEF-48DF-992C-1066AB5A07A2}" srcOrd="0" destOrd="0" presId="urn:microsoft.com/office/officeart/2005/8/layout/process2"/>
    <dgm:cxn modelId="{7D207065-B4DF-46CD-84DF-6AEE4042A772}" type="presOf" srcId="{C2FA3C80-CC4C-4C0B-9597-E2E4E37631EB}" destId="{AF078333-F9BD-4CBC-AF21-0FA60790D070}" srcOrd="0" destOrd="0" presId="urn:microsoft.com/office/officeart/2005/8/layout/process2"/>
    <dgm:cxn modelId="{0348B34B-3C51-405B-90E2-629083386A12}" srcId="{3192140F-043B-4D0D-B36A-3E322C4D06E9}" destId="{31B60610-5142-4208-B99D-8BF54AFC31F4}" srcOrd="0" destOrd="0" parTransId="{6B905BD6-6330-44F7-B265-623B7F523E73}" sibTransId="{0F149B74-58A1-470E-BB5B-01C23F20BE41}"/>
    <dgm:cxn modelId="{4A7CE850-8B7F-4300-BCEE-EA56BBDF917A}" srcId="{3192140F-043B-4D0D-B36A-3E322C4D06E9}" destId="{C2FA3C80-CC4C-4C0B-9597-E2E4E37631EB}" srcOrd="5" destOrd="0" parTransId="{EB766A94-06C7-4CF9-9708-C9BEF0E5D938}" sibTransId="{B6103AF9-B906-4469-B17C-069E3A9EB9A7}"/>
    <dgm:cxn modelId="{7172F072-E21B-46B1-A430-6A339DF19717}" type="presOf" srcId="{5E5D18FE-85F3-4852-9D3B-6138078A1AF5}" destId="{26D0A3A6-364F-4D62-9B81-D44B01527AB8}" srcOrd="1" destOrd="0" presId="urn:microsoft.com/office/officeart/2005/8/layout/process2"/>
    <dgm:cxn modelId="{ACB11A53-AC76-4C3B-B62D-48E6D94FEE0F}" type="presOf" srcId="{5E5D18FE-85F3-4852-9D3B-6138078A1AF5}" destId="{738E0F5E-4B27-42D5-BED8-3848CE8056AA}" srcOrd="0" destOrd="0" presId="urn:microsoft.com/office/officeart/2005/8/layout/process2"/>
    <dgm:cxn modelId="{3F18DD73-A31A-4C20-828A-44A19C90A417}" type="presOf" srcId="{0F149B74-58A1-470E-BB5B-01C23F20BE41}" destId="{29A11C07-7DF1-4DA5-B04D-C3C562141A3B}" srcOrd="0" destOrd="0" presId="urn:microsoft.com/office/officeart/2005/8/layout/process2"/>
    <dgm:cxn modelId="{C953B956-9FA7-47F0-ADE1-E5FDEF10B239}" type="presOf" srcId="{31B60610-5142-4208-B99D-8BF54AFC31F4}" destId="{BF8AA8E9-7FD1-4779-92A8-58CB9BAB3563}" srcOrd="0" destOrd="0" presId="urn:microsoft.com/office/officeart/2005/8/layout/process2"/>
    <dgm:cxn modelId="{B310EA78-A4BA-45C2-A646-C9B59992651A}" type="presOf" srcId="{FAF4D4DB-31ED-487A-B71F-BBF415171CA0}" destId="{6B0E5A25-44CB-4B12-9038-BC089A444B0A}" srcOrd="0" destOrd="0" presId="urn:microsoft.com/office/officeart/2005/8/layout/process2"/>
    <dgm:cxn modelId="{39ABA596-2743-4F46-8594-70D58AF2DCB3}" type="presOf" srcId="{79882EAB-E9C2-4170-9174-04AE2719C8E1}" destId="{FB009E93-26F7-40DD-AB7A-EDB10923AF58}" srcOrd="0" destOrd="0" presId="urn:microsoft.com/office/officeart/2005/8/layout/process2"/>
    <dgm:cxn modelId="{7E1E50A8-0CC4-4EA9-BE62-A1AEBBB6B903}" srcId="{3192140F-043B-4D0D-B36A-3E322C4D06E9}" destId="{FAF4D4DB-31ED-487A-B71F-BBF415171CA0}" srcOrd="2" destOrd="0" parTransId="{59B4221A-37E9-4594-87A0-9969399497BC}" sibTransId="{3F09165B-1C45-4660-8C28-8DDBD2C87622}"/>
    <dgm:cxn modelId="{C1A620AF-CEDF-48E9-9903-600001A97633}" type="presOf" srcId="{3F09165B-1C45-4660-8C28-8DDBD2C87622}" destId="{BDD251D1-DF1D-4F9F-A832-069020C6EE90}" srcOrd="1" destOrd="0" presId="urn:microsoft.com/office/officeart/2005/8/layout/process2"/>
    <dgm:cxn modelId="{1582EFB4-0A48-4EBC-9743-86069B01D5F2}" type="presOf" srcId="{ABB62824-B871-479D-B344-1B5C6492CC20}" destId="{A1F5A8D8-3C3E-4E62-B729-68F703004009}" srcOrd="1" destOrd="0" presId="urn:microsoft.com/office/officeart/2005/8/layout/process2"/>
    <dgm:cxn modelId="{C5F3FDC4-A549-444A-893C-70AF33AC465C}" type="presOf" srcId="{5AC8752A-84BD-4E89-AA79-153867FF2C83}" destId="{DB05C3E3-71F2-4F63-A3F1-0E6B3E0AB707}" srcOrd="0" destOrd="0" presId="urn:microsoft.com/office/officeart/2005/8/layout/process2"/>
    <dgm:cxn modelId="{1DF7EBD2-8327-4852-8E38-D7750A41334D}" srcId="{3192140F-043B-4D0D-B36A-3E322C4D06E9}" destId="{87258CD3-7717-440B-836B-0A577F27CDEE}" srcOrd="1" destOrd="0" parTransId="{3C9BB04E-EAE9-436E-9D10-87C3A4DCDC05}" sibTransId="{5E5D18FE-85F3-4852-9D3B-6138078A1AF5}"/>
    <dgm:cxn modelId="{55DA43E2-7F07-42BB-99FC-24E5F07446AD}" srcId="{3192140F-043B-4D0D-B36A-3E322C4D06E9}" destId="{5AC8752A-84BD-4E89-AA79-153867FF2C83}" srcOrd="3" destOrd="0" parTransId="{ED3E93F5-CFAD-4B94-B2E2-5B840732A963}" sibTransId="{EFBE79BA-BEDD-4ED4-A90D-0368811F4AC4}"/>
    <dgm:cxn modelId="{E533D1EC-4A77-430E-A5E9-303E37D2F323}" type="presOf" srcId="{EFBE79BA-BEDD-4ED4-A90D-0368811F4AC4}" destId="{3005DBA9-9BB8-4CFB-8854-FBD30FBDAA6A}" srcOrd="1" destOrd="0" presId="urn:microsoft.com/office/officeart/2005/8/layout/process2"/>
    <dgm:cxn modelId="{47D58DF6-3EEC-4EE2-A5E2-94BCE1FB8FDE}" type="presOf" srcId="{3192140F-043B-4D0D-B36A-3E322C4D06E9}" destId="{D38B58B0-C769-4057-A1C8-B054D5807E80}" srcOrd="0" destOrd="0" presId="urn:microsoft.com/office/officeart/2005/8/layout/process2"/>
    <dgm:cxn modelId="{C6B2B4B3-3D60-49FD-9D10-BB9C8A8D5E2D}" type="presParOf" srcId="{D38B58B0-C769-4057-A1C8-B054D5807E80}" destId="{BF8AA8E9-7FD1-4779-92A8-58CB9BAB3563}" srcOrd="0" destOrd="0" presId="urn:microsoft.com/office/officeart/2005/8/layout/process2"/>
    <dgm:cxn modelId="{C2CDA826-020A-4606-9FF4-95249D48A28A}" type="presParOf" srcId="{D38B58B0-C769-4057-A1C8-B054D5807E80}" destId="{29A11C07-7DF1-4DA5-B04D-C3C562141A3B}" srcOrd="1" destOrd="0" presId="urn:microsoft.com/office/officeart/2005/8/layout/process2"/>
    <dgm:cxn modelId="{45BE7835-699F-4401-9DD3-B3B290F5483A}" type="presParOf" srcId="{29A11C07-7DF1-4DA5-B04D-C3C562141A3B}" destId="{9CE2E655-A082-49FC-BC51-013F5C0D2AE6}" srcOrd="0" destOrd="0" presId="urn:microsoft.com/office/officeart/2005/8/layout/process2"/>
    <dgm:cxn modelId="{34CA6A24-FEB2-4198-A2A7-C437BA6DCDB4}" type="presParOf" srcId="{D38B58B0-C769-4057-A1C8-B054D5807E80}" destId="{D49594E4-2E55-4521-94D3-4E71B31F12AB}" srcOrd="2" destOrd="0" presId="urn:microsoft.com/office/officeart/2005/8/layout/process2"/>
    <dgm:cxn modelId="{414E11C2-E62E-4377-AC5A-319BDE2463B5}" type="presParOf" srcId="{D38B58B0-C769-4057-A1C8-B054D5807E80}" destId="{738E0F5E-4B27-42D5-BED8-3848CE8056AA}" srcOrd="3" destOrd="0" presId="urn:microsoft.com/office/officeart/2005/8/layout/process2"/>
    <dgm:cxn modelId="{D285AF89-FC4A-4724-8E81-8B94CFA895D6}" type="presParOf" srcId="{738E0F5E-4B27-42D5-BED8-3848CE8056AA}" destId="{26D0A3A6-364F-4D62-9B81-D44B01527AB8}" srcOrd="0" destOrd="0" presId="urn:microsoft.com/office/officeart/2005/8/layout/process2"/>
    <dgm:cxn modelId="{776F93A3-23D1-43E7-B48F-7A5D56D0C874}" type="presParOf" srcId="{D38B58B0-C769-4057-A1C8-B054D5807E80}" destId="{6B0E5A25-44CB-4B12-9038-BC089A444B0A}" srcOrd="4" destOrd="0" presId="urn:microsoft.com/office/officeart/2005/8/layout/process2"/>
    <dgm:cxn modelId="{8DE6AA8D-96E4-4A3A-8305-E48EC4A47390}" type="presParOf" srcId="{D38B58B0-C769-4057-A1C8-B054D5807E80}" destId="{2FEA7F84-0538-474F-A0DA-FBD993CEE2C0}" srcOrd="5" destOrd="0" presId="urn:microsoft.com/office/officeart/2005/8/layout/process2"/>
    <dgm:cxn modelId="{69E0EC33-927C-4715-958E-1803A39418F2}" type="presParOf" srcId="{2FEA7F84-0538-474F-A0DA-FBD993CEE2C0}" destId="{BDD251D1-DF1D-4F9F-A832-069020C6EE90}" srcOrd="0" destOrd="0" presId="urn:microsoft.com/office/officeart/2005/8/layout/process2"/>
    <dgm:cxn modelId="{608CF749-639C-45BA-A7D9-274323EDD6D5}" type="presParOf" srcId="{D38B58B0-C769-4057-A1C8-B054D5807E80}" destId="{DB05C3E3-71F2-4F63-A3F1-0E6B3E0AB707}" srcOrd="6" destOrd="0" presId="urn:microsoft.com/office/officeart/2005/8/layout/process2"/>
    <dgm:cxn modelId="{BA60A1DB-C222-46BF-956C-487A80047FE9}" type="presParOf" srcId="{D38B58B0-C769-4057-A1C8-B054D5807E80}" destId="{37C8BA3A-2C13-4CCE-8DB9-43E897194995}" srcOrd="7" destOrd="0" presId="urn:microsoft.com/office/officeart/2005/8/layout/process2"/>
    <dgm:cxn modelId="{6BF31B8C-A089-408C-A1EE-3755E57D1D81}" type="presParOf" srcId="{37C8BA3A-2C13-4CCE-8DB9-43E897194995}" destId="{3005DBA9-9BB8-4CFB-8854-FBD30FBDAA6A}" srcOrd="0" destOrd="0" presId="urn:microsoft.com/office/officeart/2005/8/layout/process2"/>
    <dgm:cxn modelId="{CDF29EB1-4A41-43B5-8420-B323B46B9834}" type="presParOf" srcId="{D38B58B0-C769-4057-A1C8-B054D5807E80}" destId="{FB009E93-26F7-40DD-AB7A-EDB10923AF58}" srcOrd="8" destOrd="0" presId="urn:microsoft.com/office/officeart/2005/8/layout/process2"/>
    <dgm:cxn modelId="{1D008FB1-D437-49BF-AC93-73EC807574ED}" type="presParOf" srcId="{D38B58B0-C769-4057-A1C8-B054D5807E80}" destId="{32B0EE86-3AEF-48DF-992C-1066AB5A07A2}" srcOrd="9" destOrd="0" presId="urn:microsoft.com/office/officeart/2005/8/layout/process2"/>
    <dgm:cxn modelId="{5A743F82-68E1-407C-913A-59466B7C37A8}" type="presParOf" srcId="{32B0EE86-3AEF-48DF-992C-1066AB5A07A2}" destId="{A1F5A8D8-3C3E-4E62-B729-68F703004009}" srcOrd="0" destOrd="0" presId="urn:microsoft.com/office/officeart/2005/8/layout/process2"/>
    <dgm:cxn modelId="{1B643AA2-5EBE-4966-ABDD-2ABD68B9BBE3}" type="presParOf" srcId="{D38B58B0-C769-4057-A1C8-B054D5807E80}" destId="{AF078333-F9BD-4CBC-AF21-0FA60790D070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334141-F7DB-493B-802B-48B845B9B32E}">
      <dsp:nvSpPr>
        <dsp:cNvPr id="0" name=""/>
        <dsp:cNvSpPr/>
      </dsp:nvSpPr>
      <dsp:spPr>
        <a:xfrm>
          <a:off x="5745" y="394223"/>
          <a:ext cx="2734032" cy="1883748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381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81DE2C-9412-46CE-9DD1-E2E95AFEB5B7}">
      <dsp:nvSpPr>
        <dsp:cNvPr id="0" name=""/>
        <dsp:cNvSpPr/>
      </dsp:nvSpPr>
      <dsp:spPr>
        <a:xfrm>
          <a:off x="0" y="2372416"/>
          <a:ext cx="2734032" cy="1014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0" tIns="355600" rIns="355600" bIns="0" numCol="1" spcCol="1270" anchor="t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0" kern="1200" dirty="0"/>
        </a:p>
      </dsp:txBody>
      <dsp:txXfrm>
        <a:off x="0" y="2372416"/>
        <a:ext cx="2734032" cy="1014326"/>
      </dsp:txXfrm>
    </dsp:sp>
    <dsp:sp modelId="{6DB9F2B4-4448-4092-BE2D-C8834674F3A5}">
      <dsp:nvSpPr>
        <dsp:cNvPr id="0" name=""/>
        <dsp:cNvSpPr/>
      </dsp:nvSpPr>
      <dsp:spPr>
        <a:xfrm>
          <a:off x="3013295" y="394223"/>
          <a:ext cx="2734032" cy="1883748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381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3D8C8D-423C-4FCB-B042-D74FAA52D905}">
      <dsp:nvSpPr>
        <dsp:cNvPr id="0" name=""/>
        <dsp:cNvSpPr/>
      </dsp:nvSpPr>
      <dsp:spPr>
        <a:xfrm>
          <a:off x="3013295" y="2277972"/>
          <a:ext cx="2734032" cy="1014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0" tIns="355600" rIns="355600" bIns="0" numCol="1" spcCol="1270" anchor="t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0" kern="1200" dirty="0"/>
        </a:p>
      </dsp:txBody>
      <dsp:txXfrm>
        <a:off x="3013295" y="2277972"/>
        <a:ext cx="2734032" cy="1014326"/>
      </dsp:txXfrm>
    </dsp:sp>
    <dsp:sp modelId="{C8881DAC-AE75-4585-A889-A594305DB8D6}">
      <dsp:nvSpPr>
        <dsp:cNvPr id="0" name=""/>
        <dsp:cNvSpPr/>
      </dsp:nvSpPr>
      <dsp:spPr>
        <a:xfrm>
          <a:off x="6020846" y="394223"/>
          <a:ext cx="2734032" cy="1883748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381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C9B051-091E-4FEA-B258-625478ACFEEF}">
      <dsp:nvSpPr>
        <dsp:cNvPr id="0" name=""/>
        <dsp:cNvSpPr/>
      </dsp:nvSpPr>
      <dsp:spPr>
        <a:xfrm>
          <a:off x="6020846" y="2277972"/>
          <a:ext cx="2734032" cy="1014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0" tIns="355600" rIns="355600" bIns="0" numCol="1" spcCol="1270" anchor="t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0" kern="1200" dirty="0"/>
        </a:p>
      </dsp:txBody>
      <dsp:txXfrm>
        <a:off x="6020846" y="2277972"/>
        <a:ext cx="2734032" cy="1014326"/>
      </dsp:txXfrm>
    </dsp:sp>
    <dsp:sp modelId="{856F7BC4-B661-4CEA-B08E-ACD985D1D7FD}">
      <dsp:nvSpPr>
        <dsp:cNvPr id="0" name=""/>
        <dsp:cNvSpPr/>
      </dsp:nvSpPr>
      <dsp:spPr>
        <a:xfrm>
          <a:off x="9028397" y="394223"/>
          <a:ext cx="2734032" cy="1883748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  <a:ln w="381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8A5B86-4019-4F70-84E4-BC48036AD9A2}">
      <dsp:nvSpPr>
        <dsp:cNvPr id="0" name=""/>
        <dsp:cNvSpPr/>
      </dsp:nvSpPr>
      <dsp:spPr>
        <a:xfrm>
          <a:off x="9028397" y="2277972"/>
          <a:ext cx="2734032" cy="1014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0" tIns="355600" rIns="355600" bIns="0" numCol="1" spcCol="1270" anchor="t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0" kern="1200" dirty="0"/>
        </a:p>
      </dsp:txBody>
      <dsp:txXfrm>
        <a:off x="9028397" y="2277972"/>
        <a:ext cx="2734032" cy="1014326"/>
      </dsp:txXfrm>
    </dsp:sp>
    <dsp:sp modelId="{C6EBA445-1748-4C19-9B05-0E63C40CE3FD}">
      <dsp:nvSpPr>
        <dsp:cNvPr id="0" name=""/>
        <dsp:cNvSpPr/>
      </dsp:nvSpPr>
      <dsp:spPr>
        <a:xfrm>
          <a:off x="1509520" y="3565701"/>
          <a:ext cx="2734032" cy="1883748"/>
        </a:xfrm>
        <a:prstGeom prst="round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 w="381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323408-051C-45DE-9EB8-5F3128DB5722}">
      <dsp:nvSpPr>
        <dsp:cNvPr id="0" name=""/>
        <dsp:cNvSpPr/>
      </dsp:nvSpPr>
      <dsp:spPr>
        <a:xfrm>
          <a:off x="1509520" y="5449450"/>
          <a:ext cx="2734032" cy="1014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0" tIns="355600" rIns="355600" bIns="0" numCol="1" spcCol="1270" anchor="t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0" kern="1200"/>
        </a:p>
      </dsp:txBody>
      <dsp:txXfrm>
        <a:off x="1509520" y="5449450"/>
        <a:ext cx="2734032" cy="1014326"/>
      </dsp:txXfrm>
    </dsp:sp>
    <dsp:sp modelId="{AC42036C-B501-44CD-8466-7A4657BEB7C2}">
      <dsp:nvSpPr>
        <dsp:cNvPr id="0" name=""/>
        <dsp:cNvSpPr/>
      </dsp:nvSpPr>
      <dsp:spPr>
        <a:xfrm>
          <a:off x="4517071" y="3565701"/>
          <a:ext cx="2734032" cy="1883748"/>
        </a:xfrm>
        <a:prstGeom prst="round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381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5CAC3C-10FE-442F-9461-959DE948D6AC}">
      <dsp:nvSpPr>
        <dsp:cNvPr id="0" name=""/>
        <dsp:cNvSpPr/>
      </dsp:nvSpPr>
      <dsp:spPr>
        <a:xfrm>
          <a:off x="4517071" y="5449450"/>
          <a:ext cx="2734032" cy="1014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0" tIns="355600" rIns="355600" bIns="0" numCol="1" spcCol="1270" anchor="t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0" kern="1200"/>
        </a:p>
      </dsp:txBody>
      <dsp:txXfrm>
        <a:off x="4517071" y="5449450"/>
        <a:ext cx="2734032" cy="1014326"/>
      </dsp:txXfrm>
    </dsp:sp>
    <dsp:sp modelId="{7DD3ED4C-8EFE-4169-83E7-4FE24809169E}">
      <dsp:nvSpPr>
        <dsp:cNvPr id="0" name=""/>
        <dsp:cNvSpPr/>
      </dsp:nvSpPr>
      <dsp:spPr>
        <a:xfrm>
          <a:off x="7524621" y="3565701"/>
          <a:ext cx="2734032" cy="1883748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381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14BAD3-0869-4A3F-8CFA-0D11E464D3D4}">
      <dsp:nvSpPr>
        <dsp:cNvPr id="0" name=""/>
        <dsp:cNvSpPr/>
      </dsp:nvSpPr>
      <dsp:spPr>
        <a:xfrm>
          <a:off x="7524621" y="5449450"/>
          <a:ext cx="2734032" cy="1014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0" tIns="355600" rIns="355600" bIns="0" numCol="1" spcCol="1270" anchor="t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0" kern="1200"/>
        </a:p>
      </dsp:txBody>
      <dsp:txXfrm>
        <a:off x="7524621" y="5449450"/>
        <a:ext cx="2734032" cy="10143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DE871A-D495-4385-A495-3FE2B0BA4EFC}">
      <dsp:nvSpPr>
        <dsp:cNvPr id="0" name=""/>
        <dsp:cNvSpPr/>
      </dsp:nvSpPr>
      <dsp:spPr>
        <a:xfrm>
          <a:off x="-4999455" y="-765996"/>
          <a:ext cx="5954068" cy="5954068"/>
        </a:xfrm>
        <a:prstGeom prst="blockArc">
          <a:avLst>
            <a:gd name="adj1" fmla="val 18900000"/>
            <a:gd name="adj2" fmla="val 2700000"/>
            <a:gd name="adj3" fmla="val 36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129ECD-321E-447B-B115-781F6AEB3715}">
      <dsp:nvSpPr>
        <dsp:cNvPr id="0" name=""/>
        <dsp:cNvSpPr/>
      </dsp:nvSpPr>
      <dsp:spPr>
        <a:xfrm>
          <a:off x="499877" y="339969"/>
          <a:ext cx="6204536" cy="680292"/>
        </a:xfrm>
        <a:prstGeom prst="rect">
          <a:avLst/>
        </a:prstGeom>
        <a:noFill/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9982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Century Gothic" panose="020B0502020202020204" pitchFamily="34" charset="0"/>
            </a:rPr>
            <a:t>        Программист</a:t>
          </a:r>
        </a:p>
      </dsp:txBody>
      <dsp:txXfrm>
        <a:off x="499877" y="339969"/>
        <a:ext cx="6204536" cy="680292"/>
      </dsp:txXfrm>
    </dsp:sp>
    <dsp:sp modelId="{CAD379C4-D773-4EC3-846E-6DCAC212E293}">
      <dsp:nvSpPr>
        <dsp:cNvPr id="0" name=""/>
        <dsp:cNvSpPr/>
      </dsp:nvSpPr>
      <dsp:spPr>
        <a:xfrm>
          <a:off x="74694" y="254932"/>
          <a:ext cx="850365" cy="8503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5E4F80-71F4-493D-82E1-F26B1DF0FBDA}">
      <dsp:nvSpPr>
        <dsp:cNvPr id="0" name=""/>
        <dsp:cNvSpPr/>
      </dsp:nvSpPr>
      <dsp:spPr>
        <a:xfrm>
          <a:off x="889904" y="1360584"/>
          <a:ext cx="5814509" cy="680292"/>
        </a:xfrm>
        <a:prstGeom prst="rect">
          <a:avLst/>
        </a:prstGeom>
        <a:noFill/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9982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Century Gothic" panose="020B0502020202020204" pitchFamily="34" charset="0"/>
            </a:rPr>
            <a:t>    Художник</a:t>
          </a:r>
        </a:p>
      </dsp:txBody>
      <dsp:txXfrm>
        <a:off x="889904" y="1360584"/>
        <a:ext cx="5814509" cy="680292"/>
      </dsp:txXfrm>
    </dsp:sp>
    <dsp:sp modelId="{F0DACB2B-ED61-45A1-9E7B-D80C0B824BE7}">
      <dsp:nvSpPr>
        <dsp:cNvPr id="0" name=""/>
        <dsp:cNvSpPr/>
      </dsp:nvSpPr>
      <dsp:spPr>
        <a:xfrm>
          <a:off x="464721" y="1275547"/>
          <a:ext cx="850365" cy="8503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894B57-7311-4B52-90F6-A2627C1209AC}">
      <dsp:nvSpPr>
        <dsp:cNvPr id="0" name=""/>
        <dsp:cNvSpPr/>
      </dsp:nvSpPr>
      <dsp:spPr>
        <a:xfrm>
          <a:off x="889904" y="2381198"/>
          <a:ext cx="5814509" cy="680292"/>
        </a:xfrm>
        <a:prstGeom prst="rect">
          <a:avLst/>
        </a:prstGeom>
        <a:noFill/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9982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Century Gothic" panose="020B0502020202020204" pitchFamily="34" charset="0"/>
            </a:rPr>
            <a:t>    Автомеханик</a:t>
          </a:r>
        </a:p>
      </dsp:txBody>
      <dsp:txXfrm>
        <a:off x="889904" y="2381198"/>
        <a:ext cx="5814509" cy="680292"/>
      </dsp:txXfrm>
    </dsp:sp>
    <dsp:sp modelId="{63E1E169-97E9-4785-8B70-D7842582EFF1}">
      <dsp:nvSpPr>
        <dsp:cNvPr id="0" name=""/>
        <dsp:cNvSpPr/>
      </dsp:nvSpPr>
      <dsp:spPr>
        <a:xfrm>
          <a:off x="464721" y="2296162"/>
          <a:ext cx="850365" cy="8503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21BFA5-751F-4B22-8077-A54F542F6ADC}">
      <dsp:nvSpPr>
        <dsp:cNvPr id="0" name=""/>
        <dsp:cNvSpPr/>
      </dsp:nvSpPr>
      <dsp:spPr>
        <a:xfrm>
          <a:off x="499877" y="3401813"/>
          <a:ext cx="6204536" cy="680292"/>
        </a:xfrm>
        <a:prstGeom prst="rect">
          <a:avLst/>
        </a:prstGeom>
        <a:noFill/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9982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Century Gothic" panose="020B0502020202020204" pitchFamily="34" charset="0"/>
            </a:rPr>
            <a:t>        Монтажник оборудования</a:t>
          </a:r>
        </a:p>
      </dsp:txBody>
      <dsp:txXfrm>
        <a:off x="499877" y="3401813"/>
        <a:ext cx="6204536" cy="680292"/>
      </dsp:txXfrm>
    </dsp:sp>
    <dsp:sp modelId="{608CC202-F126-4D8C-A749-A71A12974CF2}">
      <dsp:nvSpPr>
        <dsp:cNvPr id="0" name=""/>
        <dsp:cNvSpPr/>
      </dsp:nvSpPr>
      <dsp:spPr>
        <a:xfrm>
          <a:off x="74694" y="3316777"/>
          <a:ext cx="850365" cy="8503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C1D19B-C449-4EBC-AFAF-A6121BBC1268}">
      <dsp:nvSpPr>
        <dsp:cNvPr id="0" name=""/>
        <dsp:cNvSpPr/>
      </dsp:nvSpPr>
      <dsp:spPr>
        <a:xfrm rot="5400000">
          <a:off x="4625681" y="-2230816"/>
          <a:ext cx="2415598" cy="6882103"/>
        </a:xfrm>
        <a:prstGeom prst="round2SameRect">
          <a:avLst/>
        </a:prstGeom>
        <a:noFill/>
        <a:ln w="381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chemeClr val="bg1"/>
              </a:solidFill>
              <a:latin typeface="Century Gothic" panose="020B0502020202020204" pitchFamily="34" charset="0"/>
            </a:rPr>
            <a:t>Участие в реализации объектов монументальной городской и экстерьерной живописи при реконструкции и обновлении городской застройки Белгородской области </a:t>
          </a:r>
          <a:endParaRPr lang="ru-RU" sz="2100" kern="1200" dirty="0"/>
        </a:p>
      </dsp:txBody>
      <dsp:txXfrm rot="-5400000">
        <a:off x="2392429" y="120356"/>
        <a:ext cx="6764183" cy="2179758"/>
      </dsp:txXfrm>
    </dsp:sp>
    <dsp:sp modelId="{4A73CD3C-9B5B-4D91-988B-1E795B029D15}">
      <dsp:nvSpPr>
        <dsp:cNvPr id="0" name=""/>
        <dsp:cNvSpPr/>
      </dsp:nvSpPr>
      <dsp:spPr>
        <a:xfrm>
          <a:off x="1422504" y="647264"/>
          <a:ext cx="969924" cy="1125940"/>
        </a:xfrm>
        <a:prstGeom prst="roundRect">
          <a:avLst/>
        </a:prstGeom>
        <a:noFill/>
        <a:ln w="381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95250" rIns="190500" bIns="952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000" kern="1200" dirty="0"/>
            <a:t>1</a:t>
          </a:r>
        </a:p>
      </dsp:txBody>
      <dsp:txXfrm>
        <a:off x="1469852" y="694612"/>
        <a:ext cx="875228" cy="1031244"/>
      </dsp:txXfrm>
    </dsp:sp>
    <dsp:sp modelId="{6E4BD73C-14D9-44B0-AA21-3EDED64066BC}">
      <dsp:nvSpPr>
        <dsp:cNvPr id="0" name=""/>
        <dsp:cNvSpPr/>
      </dsp:nvSpPr>
      <dsp:spPr>
        <a:xfrm rot="5400000">
          <a:off x="4681930" y="335756"/>
          <a:ext cx="2415598" cy="6882103"/>
        </a:xfrm>
        <a:prstGeom prst="round2SameRect">
          <a:avLst/>
        </a:prstGeom>
        <a:noFill/>
        <a:ln w="381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chemeClr val="bg1"/>
              </a:solidFill>
              <a:latin typeface="Century Gothic" panose="020B0502020202020204" pitchFamily="34" charset="0"/>
            </a:rPr>
            <a:t>Реализация технологии, включая аппаратно-программную часть и последующую абонентскую подписку на услуги векторизации наносимых изображений организациям, управляющим недвижимостью и ответственным за благоустройство и обновления городских пространств</a:t>
          </a:r>
          <a:endParaRPr lang="ru-RU" sz="2100" kern="1200" dirty="0"/>
        </a:p>
      </dsp:txBody>
      <dsp:txXfrm rot="-5400000">
        <a:off x="2448678" y="2686928"/>
        <a:ext cx="6764183" cy="2179758"/>
      </dsp:txXfrm>
    </dsp:sp>
    <dsp:sp modelId="{93D5F3AD-AC48-4BBC-B1FE-DA41248B61D2}">
      <dsp:nvSpPr>
        <dsp:cNvPr id="0" name=""/>
        <dsp:cNvSpPr/>
      </dsp:nvSpPr>
      <dsp:spPr>
        <a:xfrm>
          <a:off x="1422504" y="3304906"/>
          <a:ext cx="1026173" cy="943804"/>
        </a:xfrm>
        <a:prstGeom prst="roundRect">
          <a:avLst/>
        </a:prstGeom>
        <a:noFill/>
        <a:ln w="381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95250" rIns="190500" bIns="952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000" kern="1200" dirty="0"/>
            <a:t>2</a:t>
          </a:r>
        </a:p>
      </dsp:txBody>
      <dsp:txXfrm>
        <a:off x="1468577" y="3350979"/>
        <a:ext cx="934027" cy="8516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8AA8E9-7FD1-4779-92A8-58CB9BAB3563}">
      <dsp:nvSpPr>
        <dsp:cNvPr id="0" name=""/>
        <dsp:cNvSpPr/>
      </dsp:nvSpPr>
      <dsp:spPr>
        <a:xfrm>
          <a:off x="1453247" y="4793"/>
          <a:ext cx="5221505" cy="636362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Century Gothic" panose="020B0502020202020204" pitchFamily="34" charset="0"/>
            </a:rPr>
            <a:t>Планирование управления рисками</a:t>
          </a:r>
        </a:p>
      </dsp:txBody>
      <dsp:txXfrm>
        <a:off x="1471885" y="23431"/>
        <a:ext cx="5184229" cy="599086"/>
      </dsp:txXfrm>
    </dsp:sp>
    <dsp:sp modelId="{29A11C07-7DF1-4DA5-B04D-C3C562141A3B}">
      <dsp:nvSpPr>
        <dsp:cNvPr id="0" name=""/>
        <dsp:cNvSpPr/>
      </dsp:nvSpPr>
      <dsp:spPr>
        <a:xfrm rot="5400000">
          <a:off x="3944682" y="657064"/>
          <a:ext cx="238635" cy="286363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 rot="-5400000">
        <a:off x="3978091" y="680928"/>
        <a:ext cx="171817" cy="167045"/>
      </dsp:txXfrm>
    </dsp:sp>
    <dsp:sp modelId="{D49594E4-2E55-4521-94D3-4E71B31F12AB}">
      <dsp:nvSpPr>
        <dsp:cNvPr id="0" name=""/>
        <dsp:cNvSpPr/>
      </dsp:nvSpPr>
      <dsp:spPr>
        <a:xfrm>
          <a:off x="1453119" y="959337"/>
          <a:ext cx="5221760" cy="636362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Century Gothic" panose="020B0502020202020204" pitchFamily="34" charset="0"/>
            </a:rPr>
            <a:t>Выявление и идентификация рисков</a:t>
          </a:r>
        </a:p>
      </dsp:txBody>
      <dsp:txXfrm>
        <a:off x="1471757" y="977975"/>
        <a:ext cx="5184484" cy="599086"/>
      </dsp:txXfrm>
    </dsp:sp>
    <dsp:sp modelId="{738E0F5E-4B27-42D5-BED8-3848CE8056AA}">
      <dsp:nvSpPr>
        <dsp:cNvPr id="0" name=""/>
        <dsp:cNvSpPr/>
      </dsp:nvSpPr>
      <dsp:spPr>
        <a:xfrm rot="5400000">
          <a:off x="3944682" y="1611608"/>
          <a:ext cx="238635" cy="286363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 rot="-5400000">
        <a:off x="3978091" y="1635472"/>
        <a:ext cx="171817" cy="167045"/>
      </dsp:txXfrm>
    </dsp:sp>
    <dsp:sp modelId="{6B0E5A25-44CB-4B12-9038-BC089A444B0A}">
      <dsp:nvSpPr>
        <dsp:cNvPr id="0" name=""/>
        <dsp:cNvSpPr/>
      </dsp:nvSpPr>
      <dsp:spPr>
        <a:xfrm>
          <a:off x="1464128" y="1913880"/>
          <a:ext cx="5199742" cy="636362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Century Gothic" panose="020B0502020202020204" pitchFamily="34" charset="0"/>
            </a:rPr>
            <a:t>Оценка рисков</a:t>
          </a:r>
        </a:p>
      </dsp:txBody>
      <dsp:txXfrm>
        <a:off x="1482766" y="1932518"/>
        <a:ext cx="5162466" cy="599086"/>
      </dsp:txXfrm>
    </dsp:sp>
    <dsp:sp modelId="{2FEA7F84-0538-474F-A0DA-FBD993CEE2C0}">
      <dsp:nvSpPr>
        <dsp:cNvPr id="0" name=""/>
        <dsp:cNvSpPr/>
      </dsp:nvSpPr>
      <dsp:spPr>
        <a:xfrm rot="5400000">
          <a:off x="3944682" y="2566151"/>
          <a:ext cx="238635" cy="286363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 rot="-5400000">
        <a:off x="3978091" y="2590015"/>
        <a:ext cx="171817" cy="167045"/>
      </dsp:txXfrm>
    </dsp:sp>
    <dsp:sp modelId="{DB05C3E3-71F2-4F63-A3F1-0E6B3E0AB707}">
      <dsp:nvSpPr>
        <dsp:cNvPr id="0" name=""/>
        <dsp:cNvSpPr/>
      </dsp:nvSpPr>
      <dsp:spPr>
        <a:xfrm>
          <a:off x="1464128" y="2868424"/>
          <a:ext cx="5199742" cy="636362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Century Gothic" panose="020B0502020202020204" pitchFamily="34" charset="0"/>
            </a:rPr>
            <a:t>Планирование реагирования на риск</a:t>
          </a:r>
        </a:p>
      </dsp:txBody>
      <dsp:txXfrm>
        <a:off x="1482766" y="2887062"/>
        <a:ext cx="5162466" cy="599086"/>
      </dsp:txXfrm>
    </dsp:sp>
    <dsp:sp modelId="{37C8BA3A-2C13-4CCE-8DB9-43E897194995}">
      <dsp:nvSpPr>
        <dsp:cNvPr id="0" name=""/>
        <dsp:cNvSpPr/>
      </dsp:nvSpPr>
      <dsp:spPr>
        <a:xfrm rot="5400000">
          <a:off x="3944682" y="3520695"/>
          <a:ext cx="238635" cy="286363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 rot="-5400000">
        <a:off x="3978091" y="3544559"/>
        <a:ext cx="171817" cy="167045"/>
      </dsp:txXfrm>
    </dsp:sp>
    <dsp:sp modelId="{FB009E93-26F7-40DD-AB7A-EDB10923AF58}">
      <dsp:nvSpPr>
        <dsp:cNvPr id="0" name=""/>
        <dsp:cNvSpPr/>
      </dsp:nvSpPr>
      <dsp:spPr>
        <a:xfrm>
          <a:off x="1464128" y="3822967"/>
          <a:ext cx="5199742" cy="636362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Century Gothic" panose="020B0502020202020204" pitchFamily="34" charset="0"/>
            </a:rPr>
            <a:t>Нейтрализация риска</a:t>
          </a:r>
        </a:p>
      </dsp:txBody>
      <dsp:txXfrm>
        <a:off x="1482766" y="3841605"/>
        <a:ext cx="5162466" cy="599086"/>
      </dsp:txXfrm>
    </dsp:sp>
    <dsp:sp modelId="{32B0EE86-3AEF-48DF-992C-1066AB5A07A2}">
      <dsp:nvSpPr>
        <dsp:cNvPr id="0" name=""/>
        <dsp:cNvSpPr/>
      </dsp:nvSpPr>
      <dsp:spPr>
        <a:xfrm rot="5400000">
          <a:off x="3944682" y="4475239"/>
          <a:ext cx="238635" cy="286363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 rot="-5400000">
        <a:off x="3978091" y="4499103"/>
        <a:ext cx="171817" cy="167045"/>
      </dsp:txXfrm>
    </dsp:sp>
    <dsp:sp modelId="{AF078333-F9BD-4CBC-AF21-0FA60790D070}">
      <dsp:nvSpPr>
        <dsp:cNvPr id="0" name=""/>
        <dsp:cNvSpPr/>
      </dsp:nvSpPr>
      <dsp:spPr>
        <a:xfrm>
          <a:off x="1453247" y="4777511"/>
          <a:ext cx="5221505" cy="636362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Century Gothic" panose="020B0502020202020204" pitchFamily="34" charset="0"/>
            </a:rPr>
            <a:t>Мониторинг и контроль</a:t>
          </a:r>
        </a:p>
      </dsp:txBody>
      <dsp:txXfrm>
        <a:off x="1471885" y="4796149"/>
        <a:ext cx="5184229" cy="5990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3" name="Google Shape;1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3372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2599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6361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73077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2234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Пользовательский макет">
  <p:cSld name="3_Пользовательский макет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>
            <a:off x="7814655" y="0"/>
            <a:ext cx="4377345" cy="432000"/>
          </a:xfrm>
          <a:custGeom>
            <a:avLst/>
            <a:gdLst/>
            <a:ahLst/>
            <a:cxnLst/>
            <a:rect l="l" t="t" r="r" b="b"/>
            <a:pathLst>
              <a:path w="5383161" h="619432" extrusionOk="0">
                <a:moveTo>
                  <a:pt x="5368413" y="14749"/>
                </a:moveTo>
                <a:lnTo>
                  <a:pt x="0" y="0"/>
                </a:lnTo>
                <a:lnTo>
                  <a:pt x="1504335" y="619432"/>
                </a:lnTo>
                <a:lnTo>
                  <a:pt x="5383161" y="619432"/>
                </a:lnTo>
                <a:lnTo>
                  <a:pt x="5368413" y="147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" name="Google Shape;20;p3"/>
          <p:cNvGrpSpPr/>
          <p:nvPr/>
        </p:nvGrpSpPr>
        <p:grpSpPr>
          <a:xfrm>
            <a:off x="6060893" y="6426000"/>
            <a:ext cx="6127807" cy="432000"/>
            <a:chOff x="6064193" y="6444000"/>
            <a:chExt cx="6127807" cy="414000"/>
          </a:xfrm>
        </p:grpSpPr>
        <p:sp>
          <p:nvSpPr>
            <p:cNvPr id="21" name="Google Shape;21;p3"/>
            <p:cNvSpPr/>
            <p:nvPr/>
          </p:nvSpPr>
          <p:spPr>
            <a:xfrm>
              <a:off x="6064193" y="6444001"/>
              <a:ext cx="4362755" cy="413999"/>
            </a:xfrm>
            <a:custGeom>
              <a:avLst/>
              <a:gdLst/>
              <a:ahLst/>
              <a:cxnLst/>
              <a:rect l="l" t="t" r="r" b="b"/>
              <a:pathLst>
                <a:path w="5365218" h="642783" extrusionOk="0">
                  <a:moveTo>
                    <a:pt x="5365218" y="0"/>
                  </a:moveTo>
                  <a:lnTo>
                    <a:pt x="1463655" y="4301"/>
                  </a:lnTo>
                  <a:lnTo>
                    <a:pt x="0" y="638973"/>
                  </a:lnTo>
                  <a:lnTo>
                    <a:pt x="5357106" y="642783"/>
                  </a:lnTo>
                  <a:lnTo>
                    <a:pt x="536521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10426948" y="6444000"/>
              <a:ext cx="1765052" cy="41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6096000" y="1989138"/>
            <a:ext cx="5670550" cy="4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>
          <a:xfrm>
            <a:off x="6095999" y="434565"/>
            <a:ext cx="567055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>
            <a:spLocks noGrp="1"/>
          </p:cNvSpPr>
          <p:nvPr>
            <p:ph type="pic" idx="2"/>
          </p:nvPr>
        </p:nvSpPr>
        <p:spPr>
          <a:xfrm>
            <a:off x="741363" y="639763"/>
            <a:ext cx="4410075" cy="5578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1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6" name="Google Shape;116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4" name="Google Shape;64;p9"/>
          <p:cNvSpPr/>
          <p:nvPr/>
        </p:nvSpPr>
        <p:spPr>
          <a:xfrm rot="10800000">
            <a:off x="0" y="0"/>
            <a:ext cx="4362755" cy="432000"/>
          </a:xfrm>
          <a:custGeom>
            <a:avLst/>
            <a:gdLst/>
            <a:ahLst/>
            <a:cxnLst/>
            <a:rect l="l" t="t" r="r" b="b"/>
            <a:pathLst>
              <a:path w="5365218" h="642783" extrusionOk="0">
                <a:moveTo>
                  <a:pt x="5365218" y="0"/>
                </a:moveTo>
                <a:lnTo>
                  <a:pt x="1463655" y="4301"/>
                </a:lnTo>
                <a:lnTo>
                  <a:pt x="0" y="638973"/>
                </a:lnTo>
                <a:lnTo>
                  <a:pt x="5357106" y="642783"/>
                </a:lnTo>
                <a:lnTo>
                  <a:pt x="536521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9"/>
          <p:cNvGrpSpPr/>
          <p:nvPr/>
        </p:nvGrpSpPr>
        <p:grpSpPr>
          <a:xfrm>
            <a:off x="0" y="6441041"/>
            <a:ext cx="6132647" cy="432000"/>
            <a:chOff x="0" y="6441041"/>
            <a:chExt cx="6132647" cy="432000"/>
          </a:xfrm>
        </p:grpSpPr>
        <p:sp>
          <p:nvSpPr>
            <p:cNvPr id="66" name="Google Shape;66;p9"/>
            <p:cNvSpPr/>
            <p:nvPr/>
          </p:nvSpPr>
          <p:spPr>
            <a:xfrm rot="10800000">
              <a:off x="1755302" y="6441041"/>
              <a:ext cx="4377345" cy="432000"/>
            </a:xfrm>
            <a:custGeom>
              <a:avLst/>
              <a:gdLst/>
              <a:ahLst/>
              <a:cxnLst/>
              <a:rect l="l" t="t" r="r" b="b"/>
              <a:pathLst>
                <a:path w="5383161" h="619432" extrusionOk="0">
                  <a:moveTo>
                    <a:pt x="5368413" y="14749"/>
                  </a:moveTo>
                  <a:lnTo>
                    <a:pt x="0" y="0"/>
                  </a:lnTo>
                  <a:lnTo>
                    <a:pt x="1504335" y="619432"/>
                  </a:lnTo>
                  <a:lnTo>
                    <a:pt x="5383161" y="619432"/>
                  </a:lnTo>
                  <a:lnTo>
                    <a:pt x="5368413" y="147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9"/>
            <p:cNvSpPr/>
            <p:nvPr/>
          </p:nvSpPr>
          <p:spPr>
            <a:xfrm>
              <a:off x="0" y="6441041"/>
              <a:ext cx="1765052" cy="432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2312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/>
          <p:nvPr/>
        </p:nvSpPr>
        <p:spPr>
          <a:xfrm>
            <a:off x="7814655" y="0"/>
            <a:ext cx="4377345" cy="432000"/>
          </a:xfrm>
          <a:custGeom>
            <a:avLst/>
            <a:gdLst/>
            <a:ahLst/>
            <a:cxnLst/>
            <a:rect l="l" t="t" r="r" b="b"/>
            <a:pathLst>
              <a:path w="5383161" h="619432" extrusionOk="0">
                <a:moveTo>
                  <a:pt x="5368413" y="14749"/>
                </a:moveTo>
                <a:lnTo>
                  <a:pt x="0" y="0"/>
                </a:lnTo>
                <a:lnTo>
                  <a:pt x="1504335" y="619432"/>
                </a:lnTo>
                <a:lnTo>
                  <a:pt x="5383161" y="619432"/>
                </a:lnTo>
                <a:lnTo>
                  <a:pt x="5368413" y="147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6"/>
          <p:cNvSpPr>
            <a:spLocks noGrp="1"/>
          </p:cNvSpPr>
          <p:nvPr>
            <p:ph type="pic" idx="2"/>
          </p:nvPr>
        </p:nvSpPr>
        <p:spPr>
          <a:xfrm>
            <a:off x="471000" y="3216958"/>
            <a:ext cx="3789828" cy="325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>
            <a:spLocks noGrp="1"/>
          </p:cNvSpPr>
          <p:nvPr>
            <p:ph type="pic" idx="3"/>
          </p:nvPr>
        </p:nvSpPr>
        <p:spPr>
          <a:xfrm>
            <a:off x="4781172" y="3203376"/>
            <a:ext cx="3789828" cy="325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>
            <a:spLocks noGrp="1"/>
          </p:cNvSpPr>
          <p:nvPr>
            <p:ph type="pic" idx="4"/>
          </p:nvPr>
        </p:nvSpPr>
        <p:spPr>
          <a:xfrm>
            <a:off x="8841000" y="3699000"/>
            <a:ext cx="3105000" cy="277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>
            <a:spLocks noGrp="1"/>
          </p:cNvSpPr>
          <p:nvPr>
            <p:ph type="pic" idx="5"/>
          </p:nvPr>
        </p:nvSpPr>
        <p:spPr>
          <a:xfrm>
            <a:off x="8841000" y="675556"/>
            <a:ext cx="3105000" cy="277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73278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1"/>
          </p:nvPr>
        </p:nvSpPr>
        <p:spPr>
          <a:xfrm>
            <a:off x="838200" y="1944688"/>
            <a:ext cx="7327900" cy="1079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9281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" name="Google Shape;11;p1">
            <a:hlinkClick r:id="rId16"/>
          </p:cNvPr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-1194000" y="367393"/>
            <a:ext cx="757762" cy="75776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7" r:id="rId13"/>
    <p:sldLayoutId id="2147483668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36;p20">
            <a:extLst>
              <a:ext uri="{FF2B5EF4-FFF2-40B4-BE49-F238E27FC236}">
                <a16:creationId xmlns:a16="http://schemas.microsoft.com/office/drawing/2014/main" id="{D2101378-FACF-441B-9719-8B63BD7A385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235200"/>
            <a:ext cx="9144000" cy="251999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lvl="0" defTabSz="457200">
              <a:lnSpc>
                <a:spcPct val="100000"/>
              </a:lnSpc>
            </a:pPr>
            <a:r>
              <a:rPr lang="ru-RU" sz="3600" b="1" kern="12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/>
                <a:ea typeface="+mn-ea"/>
                <a:cs typeface="+mn-cs"/>
              </a:rPr>
              <a:t>Принтер для создания объектов монументальной городской живописи </a:t>
            </a:r>
            <a:br>
              <a:rPr lang="ru-RU" sz="3200" kern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/>
                <a:ea typeface="+mn-ea"/>
                <a:cs typeface="+mn-cs"/>
              </a:rPr>
            </a:br>
            <a:endParaRPr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18" name="Google Shape;138;p20">
            <a:extLst>
              <a:ext uri="{FF2B5EF4-FFF2-40B4-BE49-F238E27FC236}">
                <a16:creationId xmlns:a16="http://schemas.microsoft.com/office/drawing/2014/main" id="{70EBE239-11F7-4B3B-A86A-2827671E3B19}"/>
              </a:ext>
            </a:extLst>
          </p:cNvPr>
          <p:cNvCxnSpPr>
            <a:cxnSpLocks/>
          </p:cNvCxnSpPr>
          <p:nvPr/>
        </p:nvCxnSpPr>
        <p:spPr>
          <a:xfrm flipH="1">
            <a:off x="1227526" y="1944000"/>
            <a:ext cx="9736256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" name="Google Shape;139;p20">
            <a:extLst>
              <a:ext uri="{FF2B5EF4-FFF2-40B4-BE49-F238E27FC236}">
                <a16:creationId xmlns:a16="http://schemas.microsoft.com/office/drawing/2014/main" id="{AA223A5B-0EDE-41F8-A3EB-E48D4923415A}"/>
              </a:ext>
            </a:extLst>
          </p:cNvPr>
          <p:cNvCxnSpPr>
            <a:cxnSpLocks/>
          </p:cNvCxnSpPr>
          <p:nvPr/>
        </p:nvCxnSpPr>
        <p:spPr>
          <a:xfrm flipH="1">
            <a:off x="1227526" y="4464000"/>
            <a:ext cx="7793474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" name="Google Shape;140;p20">
            <a:extLst>
              <a:ext uri="{FF2B5EF4-FFF2-40B4-BE49-F238E27FC236}">
                <a16:creationId xmlns:a16="http://schemas.microsoft.com/office/drawing/2014/main" id="{0F248D69-6B9B-4FA9-B042-60A9FB003588}"/>
              </a:ext>
            </a:extLst>
          </p:cNvPr>
          <p:cNvCxnSpPr/>
          <p:nvPr/>
        </p:nvCxnSpPr>
        <p:spPr>
          <a:xfrm>
            <a:off x="1227526" y="1944000"/>
            <a:ext cx="0" cy="252000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" name="Google Shape;141;p20">
            <a:extLst>
              <a:ext uri="{FF2B5EF4-FFF2-40B4-BE49-F238E27FC236}">
                <a16:creationId xmlns:a16="http://schemas.microsoft.com/office/drawing/2014/main" id="{118EE183-4EEF-45E4-9823-A2F66038132A}"/>
              </a:ext>
            </a:extLst>
          </p:cNvPr>
          <p:cNvCxnSpPr/>
          <p:nvPr/>
        </p:nvCxnSpPr>
        <p:spPr>
          <a:xfrm>
            <a:off x="10963782" y="1944000"/>
            <a:ext cx="0" cy="148500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589C1C2-F514-4A7D-A214-B9DDAE13A7FB}"/>
              </a:ext>
            </a:extLst>
          </p:cNvPr>
          <p:cNvSpPr txBox="1"/>
          <p:nvPr/>
        </p:nvSpPr>
        <p:spPr>
          <a:xfrm>
            <a:off x="4754599" y="6416576"/>
            <a:ext cx="26821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chemeClr val="bg1"/>
                </a:solidFill>
                <a:latin typeface="Century Gothic" panose="020B0502020202020204" pitchFamily="34" charset="0"/>
                <a:cs typeface="+mn-cs"/>
              </a:rPr>
              <a:t>г. Белгород, 2021 год</a:t>
            </a:r>
          </a:p>
        </p:txBody>
      </p:sp>
      <p:sp>
        <p:nvSpPr>
          <p:cNvPr id="11" name="Прямоугольник 7">
            <a:extLst>
              <a:ext uri="{FF2B5EF4-FFF2-40B4-BE49-F238E27FC236}">
                <a16:creationId xmlns:a16="http://schemas.microsoft.com/office/drawing/2014/main" id="{526C3BFD-D721-4AC7-96BB-31FD7CFBE2B7}"/>
              </a:ext>
            </a:extLst>
          </p:cNvPr>
          <p:cNvSpPr txBox="1">
            <a:spLocks/>
          </p:cNvSpPr>
          <p:nvPr/>
        </p:nvSpPr>
        <p:spPr>
          <a:xfrm>
            <a:off x="7623362" y="5046395"/>
            <a:ext cx="4643238" cy="1908215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ru-RU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Инженерно-строительный институт, </a:t>
            </a:r>
            <a:br>
              <a:rPr lang="ru-RU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4 курс, гр. УН-42</a:t>
            </a:r>
            <a:br>
              <a:rPr lang="ru-RU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Кафедра экспертизы и управления недвижимостью</a:t>
            </a:r>
            <a:endParaRPr lang="ru-RU" altLang="ru-RU" sz="1800" u="sng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Лесунова</a:t>
            </a:r>
            <a:r>
              <a:rPr lang="ru-RU" sz="1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Дарья Ивановна</a:t>
            </a:r>
          </a:p>
          <a:p>
            <a:pPr algn="l" fontAlgn="auto">
              <a:spcAft>
                <a:spcPts val="0"/>
              </a:spcAft>
            </a:pPr>
            <a:br>
              <a:rPr lang="ru-RU" alt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ru-RU" altLang="ru-R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62442DE-7DF4-4DAE-A73B-01B5D7473214}"/>
              </a:ext>
            </a:extLst>
          </p:cNvPr>
          <p:cNvGrpSpPr/>
          <p:nvPr/>
        </p:nvGrpSpPr>
        <p:grpSpPr>
          <a:xfrm>
            <a:off x="2501340" y="2234595"/>
            <a:ext cx="7999675" cy="664108"/>
            <a:chOff x="2180983" y="813"/>
            <a:chExt cx="7999675" cy="664108"/>
          </a:xfrm>
        </p:grpSpPr>
        <p:sp>
          <p:nvSpPr>
            <p:cNvPr id="20" name="Стрелка: пятиугольник 19">
              <a:extLst>
                <a:ext uri="{FF2B5EF4-FFF2-40B4-BE49-F238E27FC236}">
                  <a16:creationId xmlns:a16="http://schemas.microsoft.com/office/drawing/2014/main" id="{97204176-F85B-41AB-8238-C27A5B677073}"/>
                </a:ext>
              </a:extLst>
            </p:cNvPr>
            <p:cNvSpPr/>
            <p:nvPr/>
          </p:nvSpPr>
          <p:spPr>
            <a:xfrm rot="10800000">
              <a:off x="2180983" y="813"/>
              <a:ext cx="7999675" cy="664108"/>
            </a:xfrm>
            <a:prstGeom prst="homePlate">
              <a:avLst/>
            </a:prstGeom>
            <a:blipFill dpi="0" rotWithShape="0">
              <a:blip r:embed="rId4">
                <a:alphaModFix amt="0"/>
              </a:blip>
              <a:srcRect/>
              <a:stretch>
                <a:fillRect/>
              </a:stretch>
            </a:blipFill>
            <a:ln>
              <a:solidFill>
                <a:srgbClr val="FFC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Стрелка: пятиугольник 4">
              <a:extLst>
                <a:ext uri="{FF2B5EF4-FFF2-40B4-BE49-F238E27FC236}">
                  <a16:creationId xmlns:a16="http://schemas.microsoft.com/office/drawing/2014/main" id="{9301682E-0A1A-4E3A-B4FD-B0DAE3626E01}"/>
                </a:ext>
              </a:extLst>
            </p:cNvPr>
            <p:cNvSpPr txBox="1"/>
            <p:nvPr/>
          </p:nvSpPr>
          <p:spPr>
            <a:xfrm rot="21600000">
              <a:off x="2347010" y="813"/>
              <a:ext cx="7833648" cy="6641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92854" tIns="76200" rIns="14224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ru-RU" sz="1800" dirty="0">
                  <a:latin typeface="Century Gothic" panose="020B0502020202020204" pitchFamily="34" charset="0"/>
                </a:rPr>
                <a:t>недостаточное качество воспроизведения изображений при масштабировании</a:t>
              </a:r>
              <a:endParaRPr lang="ru-RU" sz="2400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Овал 10" descr="Лупа">
            <a:extLst>
              <a:ext uri="{FF2B5EF4-FFF2-40B4-BE49-F238E27FC236}">
                <a16:creationId xmlns:a16="http://schemas.microsoft.com/office/drawing/2014/main" id="{BA6A2927-2437-47E6-9E1A-799A690456ED}"/>
              </a:ext>
            </a:extLst>
          </p:cNvPr>
          <p:cNvSpPr/>
          <p:nvPr/>
        </p:nvSpPr>
        <p:spPr>
          <a:xfrm>
            <a:off x="1837231" y="2234595"/>
            <a:ext cx="664108" cy="664108"/>
          </a:xfrm>
          <a:prstGeom prst="ellipse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CEC3F950-883A-4831-A0AD-E725AB5EA8EB}"/>
              </a:ext>
            </a:extLst>
          </p:cNvPr>
          <p:cNvGrpSpPr/>
          <p:nvPr/>
        </p:nvGrpSpPr>
        <p:grpSpPr>
          <a:xfrm>
            <a:off x="2501340" y="3096945"/>
            <a:ext cx="7999675" cy="664108"/>
            <a:chOff x="2180983" y="863163"/>
            <a:chExt cx="7999675" cy="664108"/>
          </a:xfrm>
        </p:grpSpPr>
        <p:sp>
          <p:nvSpPr>
            <p:cNvPr id="18" name="Стрелка: пятиугольник 17">
              <a:extLst>
                <a:ext uri="{FF2B5EF4-FFF2-40B4-BE49-F238E27FC236}">
                  <a16:creationId xmlns:a16="http://schemas.microsoft.com/office/drawing/2014/main" id="{9CD6C362-B75F-4CC5-806F-754E03E4CA2C}"/>
                </a:ext>
              </a:extLst>
            </p:cNvPr>
            <p:cNvSpPr/>
            <p:nvPr/>
          </p:nvSpPr>
          <p:spPr>
            <a:xfrm rot="10800000">
              <a:off x="2180983" y="863163"/>
              <a:ext cx="7999675" cy="664108"/>
            </a:xfrm>
            <a:prstGeom prst="homePlate">
              <a:avLst/>
            </a:prstGeom>
            <a:solidFill>
              <a:schemeClr val="accent1">
                <a:hueOff val="0"/>
                <a:satOff val="0"/>
                <a:lumOff val="0"/>
                <a:alpha val="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Стрелка: пятиугольник 7">
              <a:extLst>
                <a:ext uri="{FF2B5EF4-FFF2-40B4-BE49-F238E27FC236}">
                  <a16:creationId xmlns:a16="http://schemas.microsoft.com/office/drawing/2014/main" id="{1EF8AFD5-EC17-41DA-BE38-EDFC5BE685E7}"/>
                </a:ext>
              </a:extLst>
            </p:cNvPr>
            <p:cNvSpPr txBox="1"/>
            <p:nvPr/>
          </p:nvSpPr>
          <p:spPr>
            <a:xfrm rot="21600000">
              <a:off x="2347010" y="863163"/>
              <a:ext cx="7833648" cy="6641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92854" tIns="76200" rIns="14224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800" kern="1200" dirty="0">
                  <a:latin typeface="Century Gothic" panose="020B0502020202020204" pitchFamily="34" charset="0"/>
                </a:rPr>
                <a:t>растущая потребность и технологические барьеры в нанесении </a:t>
              </a:r>
              <a:r>
                <a:rPr lang="ru-RU" sz="1800" kern="1200" dirty="0" err="1">
                  <a:latin typeface="Century Gothic" panose="020B0502020202020204" pitchFamily="34" charset="0"/>
                </a:rPr>
                <a:t>муралов</a:t>
              </a:r>
              <a:r>
                <a:rPr lang="en-US" sz="1800" kern="1200" dirty="0">
                  <a:latin typeface="Century Gothic" panose="020B0502020202020204" pitchFamily="34" charset="0"/>
                </a:rPr>
                <a:t> </a:t>
              </a:r>
              <a:r>
                <a:rPr lang="ru-RU" sz="1800" kern="1200" dirty="0">
                  <a:latin typeface="Century Gothic" panose="020B0502020202020204" pitchFamily="34" charset="0"/>
                </a:rPr>
                <a:t>в условиях функционирующей городской среды</a:t>
              </a:r>
            </a:p>
          </p:txBody>
        </p:sp>
      </p:grpSp>
      <p:sp>
        <p:nvSpPr>
          <p:cNvPr id="13" name="Овал 12" descr="Малярная кисть">
            <a:extLst>
              <a:ext uri="{FF2B5EF4-FFF2-40B4-BE49-F238E27FC236}">
                <a16:creationId xmlns:a16="http://schemas.microsoft.com/office/drawing/2014/main" id="{AEE539E7-0262-43CF-9D7D-626BEC73AA41}"/>
              </a:ext>
            </a:extLst>
          </p:cNvPr>
          <p:cNvSpPr/>
          <p:nvPr/>
        </p:nvSpPr>
        <p:spPr>
          <a:xfrm>
            <a:off x="1837231" y="3117346"/>
            <a:ext cx="664108" cy="664108"/>
          </a:xfrm>
          <a:prstGeom prst="ellipse">
            <a:avLst/>
          </a:pr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88E1E814-5B67-46A2-BB2E-FD15544EF0EB}"/>
              </a:ext>
            </a:extLst>
          </p:cNvPr>
          <p:cNvGrpSpPr/>
          <p:nvPr/>
        </p:nvGrpSpPr>
        <p:grpSpPr>
          <a:xfrm>
            <a:off x="2501340" y="3959296"/>
            <a:ext cx="7999675" cy="664108"/>
            <a:chOff x="2180983" y="1725514"/>
            <a:chExt cx="7999675" cy="664108"/>
          </a:xfrm>
        </p:grpSpPr>
        <p:sp>
          <p:nvSpPr>
            <p:cNvPr id="16" name="Стрелка: пятиугольник 15">
              <a:extLst>
                <a:ext uri="{FF2B5EF4-FFF2-40B4-BE49-F238E27FC236}">
                  <a16:creationId xmlns:a16="http://schemas.microsoft.com/office/drawing/2014/main" id="{66E9EF69-498B-4669-A31B-3E8F102FCF87}"/>
                </a:ext>
              </a:extLst>
            </p:cNvPr>
            <p:cNvSpPr/>
            <p:nvPr/>
          </p:nvSpPr>
          <p:spPr>
            <a:xfrm rot="10800000">
              <a:off x="2180983" y="1725514"/>
              <a:ext cx="7999675" cy="664108"/>
            </a:xfrm>
            <a:prstGeom prst="homePlate">
              <a:avLst/>
            </a:prstGeom>
            <a:solidFill>
              <a:schemeClr val="accent1">
                <a:hueOff val="0"/>
                <a:satOff val="0"/>
                <a:lumOff val="0"/>
                <a:alpha val="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Стрелка: пятиугольник 10">
              <a:extLst>
                <a:ext uri="{FF2B5EF4-FFF2-40B4-BE49-F238E27FC236}">
                  <a16:creationId xmlns:a16="http://schemas.microsoft.com/office/drawing/2014/main" id="{BF7BAB2B-C693-4853-B27A-37145A7C35DD}"/>
                </a:ext>
              </a:extLst>
            </p:cNvPr>
            <p:cNvSpPr txBox="1"/>
            <p:nvPr/>
          </p:nvSpPr>
          <p:spPr>
            <a:xfrm rot="21600000">
              <a:off x="2347010" y="1725514"/>
              <a:ext cx="7833648" cy="6641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92854" tIns="76200" rIns="14224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800" dirty="0">
                  <a:latin typeface="Century Gothic" panose="020B0502020202020204" pitchFamily="34" charset="0"/>
                </a:rPr>
                <a:t>неразвитость программного обеспечения цифровой </a:t>
              </a:r>
              <a:r>
                <a:rPr lang="ru-RU" sz="1800" dirty="0" err="1">
                  <a:latin typeface="Century Gothic" panose="020B0502020202020204" pitchFamily="34" charset="0"/>
                </a:rPr>
                <a:t>префабрикации</a:t>
              </a:r>
              <a:endParaRPr lang="ru-RU" sz="2800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15" name="Овал 14" descr="Шестеренки">
            <a:extLst>
              <a:ext uri="{FF2B5EF4-FFF2-40B4-BE49-F238E27FC236}">
                <a16:creationId xmlns:a16="http://schemas.microsoft.com/office/drawing/2014/main" id="{F3ECE0B9-A53A-4D51-BEBE-5B7F12B2DDAA}"/>
              </a:ext>
            </a:extLst>
          </p:cNvPr>
          <p:cNvSpPr/>
          <p:nvPr/>
        </p:nvSpPr>
        <p:spPr>
          <a:xfrm>
            <a:off x="1837231" y="3921664"/>
            <a:ext cx="664108" cy="664108"/>
          </a:xfrm>
          <a:prstGeom prst="ellipse">
            <a:avLst/>
          </a:pr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B448F63B-7247-4E94-9DEC-5BAB86E4BDEC}"/>
              </a:ext>
            </a:extLst>
          </p:cNvPr>
          <p:cNvSpPr txBox="1">
            <a:spLocks/>
          </p:cNvSpPr>
          <p:nvPr/>
        </p:nvSpPr>
        <p:spPr>
          <a:xfrm>
            <a:off x="1029137" y="618578"/>
            <a:ext cx="6568723" cy="997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dirty="0">
                <a:ln>
                  <a:solidFill>
                    <a:srgbClr val="FFFF00"/>
                  </a:solidFill>
                </a:ln>
                <a:solidFill>
                  <a:srgbClr val="FFED09"/>
                </a:solidFill>
                <a:latin typeface="Century Gothic" panose="020B0502020202020204" pitchFamily="34" charset="0"/>
              </a:rPr>
              <a:t>ПРОБЛЕМЫ РЫНКА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51FB628E-7A17-4BFD-A24C-C4EED4DDE3DA}"/>
              </a:ext>
            </a:extLst>
          </p:cNvPr>
          <p:cNvGrpSpPr/>
          <p:nvPr/>
        </p:nvGrpSpPr>
        <p:grpSpPr>
          <a:xfrm>
            <a:off x="2501340" y="4821646"/>
            <a:ext cx="7999675" cy="664108"/>
            <a:chOff x="2180983" y="1725514"/>
            <a:chExt cx="7999675" cy="664108"/>
          </a:xfrm>
        </p:grpSpPr>
        <p:sp>
          <p:nvSpPr>
            <p:cNvPr id="25" name="Стрелка: пятиугольник 24">
              <a:extLst>
                <a:ext uri="{FF2B5EF4-FFF2-40B4-BE49-F238E27FC236}">
                  <a16:creationId xmlns:a16="http://schemas.microsoft.com/office/drawing/2014/main" id="{C4D5C465-7637-450A-984F-43262D876E3B}"/>
                </a:ext>
              </a:extLst>
            </p:cNvPr>
            <p:cNvSpPr/>
            <p:nvPr/>
          </p:nvSpPr>
          <p:spPr>
            <a:xfrm rot="10800000">
              <a:off x="2180983" y="1725514"/>
              <a:ext cx="7999675" cy="664108"/>
            </a:xfrm>
            <a:prstGeom prst="homePlate">
              <a:avLst/>
            </a:prstGeom>
            <a:solidFill>
              <a:schemeClr val="accent1">
                <a:hueOff val="0"/>
                <a:satOff val="0"/>
                <a:lumOff val="0"/>
                <a:alpha val="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Стрелка: пятиугольник 10">
              <a:extLst>
                <a:ext uri="{FF2B5EF4-FFF2-40B4-BE49-F238E27FC236}">
                  <a16:creationId xmlns:a16="http://schemas.microsoft.com/office/drawing/2014/main" id="{A18B38E5-F9FE-43CA-B30A-2428400AE350}"/>
                </a:ext>
              </a:extLst>
            </p:cNvPr>
            <p:cNvSpPr txBox="1"/>
            <p:nvPr/>
          </p:nvSpPr>
          <p:spPr>
            <a:xfrm rot="21600000">
              <a:off x="2347010" y="1725514"/>
              <a:ext cx="7833648" cy="6641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92854" tIns="76200" rIns="14224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800" dirty="0">
                  <a:latin typeface="Century Gothic" panose="020B0502020202020204" pitchFamily="34" charset="0"/>
                </a:rPr>
                <a:t>неразвитость кодирования изображений, наносимых на поверхность с неровностями</a:t>
              </a:r>
              <a:endParaRPr lang="ru-RU" sz="2800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7" name="Овал 26" descr="Штрихкод">
            <a:extLst>
              <a:ext uri="{FF2B5EF4-FFF2-40B4-BE49-F238E27FC236}">
                <a16:creationId xmlns:a16="http://schemas.microsoft.com/office/drawing/2014/main" id="{9C669174-31F4-4328-ACF0-98A8EF2D6261}"/>
              </a:ext>
            </a:extLst>
          </p:cNvPr>
          <p:cNvSpPr/>
          <p:nvPr/>
        </p:nvSpPr>
        <p:spPr>
          <a:xfrm>
            <a:off x="1837231" y="4801247"/>
            <a:ext cx="664108" cy="664108"/>
          </a:xfrm>
          <a:prstGeom prst="ellipse">
            <a:avLst/>
          </a:pr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9449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35;p20">
            <a:extLst>
              <a:ext uri="{FF2B5EF4-FFF2-40B4-BE49-F238E27FC236}">
                <a16:creationId xmlns:a16="http://schemas.microsoft.com/office/drawing/2014/main" id="{AD7B22EE-4EC9-42CC-BADE-6D6AE51CBE9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8000"/>
            </a:schemeClr>
          </a:solidFill>
          <a:ln>
            <a:noFill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E83A88BF-8979-44E4-8B99-49F2AFA32D31}"/>
              </a:ext>
            </a:extLst>
          </p:cNvPr>
          <p:cNvSpPr txBox="1">
            <a:spLocks/>
          </p:cNvSpPr>
          <p:nvPr/>
        </p:nvSpPr>
        <p:spPr>
          <a:xfrm>
            <a:off x="1029137" y="618578"/>
            <a:ext cx="6568723" cy="997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dirty="0">
                <a:ln>
                  <a:solidFill>
                    <a:srgbClr val="FFFF00"/>
                  </a:solidFill>
                </a:ln>
                <a:solidFill>
                  <a:srgbClr val="FFED09"/>
                </a:solidFill>
                <a:latin typeface="Century Gothic" panose="020B0502020202020204" pitchFamily="34" charset="0"/>
              </a:rPr>
              <a:t>ПРОБЛЕМЫ РЫНКА</a:t>
            </a:r>
          </a:p>
        </p:txBody>
      </p:sp>
      <p:pic>
        <p:nvPicPr>
          <p:cNvPr id="7" name="Рисунок 6" descr="Как я рисовала Шурика и Лиду. В Белгороде появился новый мурал - Изображение ">
            <a:extLst>
              <a:ext uri="{FF2B5EF4-FFF2-40B4-BE49-F238E27FC236}">
                <a16:creationId xmlns:a16="http://schemas.microsoft.com/office/drawing/2014/main" id="{9DF0CAD1-3933-4159-856E-24D04B0A381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73" y="1418908"/>
            <a:ext cx="5395602" cy="4270694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A761217-6A42-4CFD-BCB6-3F2443AC1BA6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934302" y="1418908"/>
            <a:ext cx="5940425" cy="4270693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30698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35;p20">
            <a:extLst>
              <a:ext uri="{FF2B5EF4-FFF2-40B4-BE49-F238E27FC236}">
                <a16:creationId xmlns:a16="http://schemas.microsoft.com/office/drawing/2014/main" id="{A78A817A-07CF-4B75-ACD7-9D759641538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8000"/>
            </a:schemeClr>
          </a:solidFill>
          <a:ln>
            <a:noFill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D42D309-ECE5-4113-9066-C4DFD2DE0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159" y="2388064"/>
            <a:ext cx="8400906" cy="4280023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674A825-5273-4D70-B2F8-20204F1FBC1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019" y="281929"/>
            <a:ext cx="4343822" cy="3003948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</p:pic>
      <p:sp>
        <p:nvSpPr>
          <p:cNvPr id="8" name="Объект 2">
            <a:extLst>
              <a:ext uri="{FF2B5EF4-FFF2-40B4-BE49-F238E27FC236}">
                <a16:creationId xmlns:a16="http://schemas.microsoft.com/office/drawing/2014/main" id="{85530E59-98FE-4AA9-ADCF-C3071F396D3D}"/>
              </a:ext>
            </a:extLst>
          </p:cNvPr>
          <p:cNvSpPr txBox="1">
            <a:spLocks/>
          </p:cNvSpPr>
          <p:nvPr/>
        </p:nvSpPr>
        <p:spPr>
          <a:xfrm>
            <a:off x="229159" y="618578"/>
            <a:ext cx="7368701" cy="997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dirty="0">
                <a:ln>
                  <a:solidFill>
                    <a:srgbClr val="FFFF00"/>
                  </a:solidFill>
                </a:ln>
                <a:solidFill>
                  <a:srgbClr val="FFED09"/>
                </a:solidFill>
                <a:latin typeface="Century Gothic" panose="020B0502020202020204" pitchFamily="34" charset="0"/>
              </a:rPr>
              <a:t>СЛОЖНЫЕ ФАСАДНЫЕ ПОВЕРХНОСТИ</a:t>
            </a:r>
          </a:p>
        </p:txBody>
      </p:sp>
    </p:spTree>
    <p:extLst>
      <p:ext uri="{BB962C8B-B14F-4D97-AF65-F5344CB8AC3E}">
        <p14:creationId xmlns:p14="http://schemas.microsoft.com/office/powerpoint/2010/main" val="236919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274">
            <a:alpha val="7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35;p20">
            <a:extLst>
              <a:ext uri="{FF2B5EF4-FFF2-40B4-BE49-F238E27FC236}">
                <a16:creationId xmlns:a16="http://schemas.microsoft.com/office/drawing/2014/main" id="{8805C047-167B-4812-A098-30285D5A6CE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8000"/>
            </a:schemeClr>
          </a:solidFill>
          <a:ln>
            <a:noFill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DA3AD16D-E6AF-4916-B9DE-DC69FC233071}"/>
              </a:ext>
            </a:extLst>
          </p:cNvPr>
          <p:cNvSpPr txBox="1">
            <a:spLocks/>
          </p:cNvSpPr>
          <p:nvPr/>
        </p:nvSpPr>
        <p:spPr>
          <a:xfrm>
            <a:off x="-472724" y="365839"/>
            <a:ext cx="6568723" cy="997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ru-RU" dirty="0">
                <a:ln>
                  <a:solidFill>
                    <a:srgbClr val="FFFF00"/>
                  </a:solidFill>
                </a:ln>
                <a:solidFill>
                  <a:srgbClr val="FFED09"/>
                </a:solidFill>
                <a:latin typeface="Century Gothic" panose="020B0502020202020204" pitchFamily="34" charset="0"/>
              </a:rPr>
              <a:t>ЭТАПЫ СОЗДАНИЯ МУРАЛА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48E62BAC-3E3B-4842-B490-C139C37D05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4635281"/>
              </p:ext>
            </p:extLst>
          </p:nvPr>
        </p:nvGraphicFramePr>
        <p:xfrm>
          <a:off x="211912" y="864558"/>
          <a:ext cx="11768175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Объект 2">
            <a:extLst>
              <a:ext uri="{FF2B5EF4-FFF2-40B4-BE49-F238E27FC236}">
                <a16:creationId xmlns:a16="http://schemas.microsoft.com/office/drawing/2014/main" id="{42D693F4-6FD1-4037-8C0E-9FF21FBB8B41}"/>
              </a:ext>
            </a:extLst>
          </p:cNvPr>
          <p:cNvSpPr txBox="1">
            <a:spLocks/>
          </p:cNvSpPr>
          <p:nvPr/>
        </p:nvSpPr>
        <p:spPr>
          <a:xfrm>
            <a:off x="337476" y="3251395"/>
            <a:ext cx="2363522" cy="35520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827C2CFC-12DA-43D0-B532-FB072993AF8C}"/>
              </a:ext>
            </a:extLst>
          </p:cNvPr>
          <p:cNvSpPr txBox="1">
            <a:spLocks/>
          </p:cNvSpPr>
          <p:nvPr/>
        </p:nvSpPr>
        <p:spPr>
          <a:xfrm>
            <a:off x="3401485" y="3251395"/>
            <a:ext cx="2363522" cy="35520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DDAE1F99-1096-4D5A-9A1C-D5EBA5347831}"/>
              </a:ext>
            </a:extLst>
          </p:cNvPr>
          <p:cNvSpPr txBox="1">
            <a:spLocks/>
          </p:cNvSpPr>
          <p:nvPr/>
        </p:nvSpPr>
        <p:spPr>
          <a:xfrm>
            <a:off x="6465495" y="3251395"/>
            <a:ext cx="2363522" cy="35520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BCF49421-EABE-4F78-8F91-0893CFEE3E78}"/>
              </a:ext>
            </a:extLst>
          </p:cNvPr>
          <p:cNvSpPr txBox="1">
            <a:spLocks/>
          </p:cNvSpPr>
          <p:nvPr/>
        </p:nvSpPr>
        <p:spPr>
          <a:xfrm>
            <a:off x="9491002" y="3251395"/>
            <a:ext cx="2363522" cy="35520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4AD22217-56AA-45AA-9830-DD7D3FC277A0}"/>
              </a:ext>
            </a:extLst>
          </p:cNvPr>
          <p:cNvSpPr txBox="1">
            <a:spLocks/>
          </p:cNvSpPr>
          <p:nvPr/>
        </p:nvSpPr>
        <p:spPr>
          <a:xfrm>
            <a:off x="1839789" y="3861278"/>
            <a:ext cx="2363522" cy="35520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88CFA636-A6FE-482E-A1D3-5D87559EBC9A}"/>
              </a:ext>
            </a:extLst>
          </p:cNvPr>
          <p:cNvSpPr txBox="1">
            <a:spLocks/>
          </p:cNvSpPr>
          <p:nvPr/>
        </p:nvSpPr>
        <p:spPr>
          <a:xfrm>
            <a:off x="4914238" y="3861277"/>
            <a:ext cx="2363522" cy="35520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6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7E80A2FB-92D4-4CA9-9FFF-30C699C665B4}"/>
              </a:ext>
            </a:extLst>
          </p:cNvPr>
          <p:cNvSpPr txBox="1">
            <a:spLocks/>
          </p:cNvSpPr>
          <p:nvPr/>
        </p:nvSpPr>
        <p:spPr>
          <a:xfrm>
            <a:off x="7988687" y="3861277"/>
            <a:ext cx="2363522" cy="35520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5026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8F7CE829-FB5E-4F52-A0FD-FB32B9000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789" y="65647"/>
            <a:ext cx="7330684" cy="6582813"/>
          </a:xfrm>
          <a:prstGeom prst="rect">
            <a:avLst/>
          </a:prstGeom>
        </p:spPr>
      </p:pic>
      <p:sp>
        <p:nvSpPr>
          <p:cNvPr id="7" name="Google Shape;135;p20">
            <a:extLst>
              <a:ext uri="{FF2B5EF4-FFF2-40B4-BE49-F238E27FC236}">
                <a16:creationId xmlns:a16="http://schemas.microsoft.com/office/drawing/2014/main" id="{7E259078-5F93-40E6-8A01-DA1D4435E7A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65000"/>
            </a:schemeClr>
          </a:solidFill>
          <a:ln>
            <a:noFill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529E0EDA-7478-4763-80C6-ECD894AE5973}"/>
              </a:ext>
            </a:extLst>
          </p:cNvPr>
          <p:cNvSpPr txBox="1">
            <a:spLocks/>
          </p:cNvSpPr>
          <p:nvPr/>
        </p:nvSpPr>
        <p:spPr>
          <a:xfrm>
            <a:off x="680828" y="442889"/>
            <a:ext cx="6568723" cy="997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ln>
                  <a:solidFill>
                    <a:srgbClr val="FFFF00"/>
                  </a:solidFill>
                </a:ln>
                <a:solidFill>
                  <a:srgbClr val="FFED09"/>
                </a:solidFill>
                <a:latin typeface="Century Gothic" panose="020B0502020202020204" pitchFamily="34" charset="0"/>
              </a:rPr>
              <a:t>ЗАЩИТА ИНТЕЛЛЕКТУАЛЬНОЙ СОБСТВЕННОСТИ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6077E1BC-0753-443C-9932-58136A845261}"/>
              </a:ext>
            </a:extLst>
          </p:cNvPr>
          <p:cNvGrpSpPr/>
          <p:nvPr/>
        </p:nvGrpSpPr>
        <p:grpSpPr>
          <a:xfrm>
            <a:off x="2360663" y="1776245"/>
            <a:ext cx="7999675" cy="664108"/>
            <a:chOff x="2180983" y="813"/>
            <a:chExt cx="7999675" cy="664108"/>
          </a:xfrm>
        </p:grpSpPr>
        <p:sp>
          <p:nvSpPr>
            <p:cNvPr id="10" name="Стрелка: пятиугольник 9">
              <a:extLst>
                <a:ext uri="{FF2B5EF4-FFF2-40B4-BE49-F238E27FC236}">
                  <a16:creationId xmlns:a16="http://schemas.microsoft.com/office/drawing/2014/main" id="{31EDA36E-9C64-482D-8CFC-819486C9940D}"/>
                </a:ext>
              </a:extLst>
            </p:cNvPr>
            <p:cNvSpPr/>
            <p:nvPr/>
          </p:nvSpPr>
          <p:spPr>
            <a:xfrm rot="10800000">
              <a:off x="2180983" y="813"/>
              <a:ext cx="7999675" cy="664108"/>
            </a:xfrm>
            <a:prstGeom prst="homePlate">
              <a:avLst/>
            </a:prstGeom>
            <a:blipFill dpi="0" rotWithShape="0">
              <a:blip r:embed="rId3">
                <a:alphaModFix amt="0"/>
              </a:blip>
              <a:srcRect/>
              <a:stretch>
                <a:fillRect/>
              </a:stretch>
            </a:blipFill>
            <a:ln>
              <a:solidFill>
                <a:srgbClr val="FFC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Стрелка: пятиугольник 4">
              <a:extLst>
                <a:ext uri="{FF2B5EF4-FFF2-40B4-BE49-F238E27FC236}">
                  <a16:creationId xmlns:a16="http://schemas.microsoft.com/office/drawing/2014/main" id="{A677A69E-5A49-46D8-A471-478847872C9E}"/>
                </a:ext>
              </a:extLst>
            </p:cNvPr>
            <p:cNvSpPr txBox="1"/>
            <p:nvPr/>
          </p:nvSpPr>
          <p:spPr>
            <a:xfrm rot="21600000">
              <a:off x="2347010" y="813"/>
              <a:ext cx="7833648" cy="6641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92854" tIns="76200" rIns="142240" bIns="76200" numCol="1" spcCol="1270" anchor="ctr" anchorCtr="0">
              <a:noAutofit/>
            </a:bodyPr>
            <a:lstStyle/>
            <a:p>
              <a:pPr marL="0" lvl="0" indent="0" algn="just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ru-RU" sz="1800" dirty="0">
                  <a:latin typeface="Century Gothic" panose="020B0502020202020204" pitchFamily="34" charset="0"/>
                </a:rPr>
                <a:t>патент на изобретение «Способ создания аутентичных объектов монументальной городской живописи (</a:t>
              </a:r>
              <a:r>
                <a:rPr lang="ru-RU" sz="1800" dirty="0" err="1">
                  <a:latin typeface="Century Gothic" panose="020B0502020202020204" pitchFamily="34" charset="0"/>
                </a:rPr>
                <a:t>муралов</a:t>
              </a:r>
              <a:r>
                <a:rPr lang="ru-RU" sz="1800" dirty="0">
                  <a:latin typeface="Century Gothic" panose="020B0502020202020204" pitchFamily="34" charset="0"/>
                </a:rPr>
                <a:t>) послойной окраской»;</a:t>
              </a:r>
              <a:endParaRPr lang="ru-RU" sz="2400" kern="12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8331F408-110C-40CB-8480-B6356C75FDBE}"/>
              </a:ext>
            </a:extLst>
          </p:cNvPr>
          <p:cNvGrpSpPr/>
          <p:nvPr/>
        </p:nvGrpSpPr>
        <p:grpSpPr>
          <a:xfrm>
            <a:off x="2360663" y="2638595"/>
            <a:ext cx="7999675" cy="664108"/>
            <a:chOff x="2180983" y="863163"/>
            <a:chExt cx="7999675" cy="664108"/>
          </a:xfrm>
        </p:grpSpPr>
        <p:sp>
          <p:nvSpPr>
            <p:cNvPr id="14" name="Стрелка: пятиугольник 13">
              <a:extLst>
                <a:ext uri="{FF2B5EF4-FFF2-40B4-BE49-F238E27FC236}">
                  <a16:creationId xmlns:a16="http://schemas.microsoft.com/office/drawing/2014/main" id="{16ACACD8-074D-46DB-8E27-40947F069809}"/>
                </a:ext>
              </a:extLst>
            </p:cNvPr>
            <p:cNvSpPr/>
            <p:nvPr/>
          </p:nvSpPr>
          <p:spPr>
            <a:xfrm rot="10800000">
              <a:off x="2180983" y="863163"/>
              <a:ext cx="7999675" cy="664108"/>
            </a:xfrm>
            <a:prstGeom prst="homePlate">
              <a:avLst/>
            </a:prstGeom>
            <a:solidFill>
              <a:schemeClr val="accent1">
                <a:hueOff val="0"/>
                <a:satOff val="0"/>
                <a:lumOff val="0"/>
                <a:alpha val="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трелка: пятиугольник 7">
              <a:extLst>
                <a:ext uri="{FF2B5EF4-FFF2-40B4-BE49-F238E27FC236}">
                  <a16:creationId xmlns:a16="http://schemas.microsoft.com/office/drawing/2014/main" id="{2074384C-1A1C-48E6-93AF-A45337616EC8}"/>
                </a:ext>
              </a:extLst>
            </p:cNvPr>
            <p:cNvSpPr txBox="1"/>
            <p:nvPr/>
          </p:nvSpPr>
          <p:spPr>
            <a:xfrm rot="21600000">
              <a:off x="2347010" y="863163"/>
              <a:ext cx="7833648" cy="6641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92854" tIns="76200" rIns="142240" bIns="76200" numCol="1" spcCol="1270" anchor="ctr" anchorCtr="0">
              <a:noAutofit/>
            </a:bodyPr>
            <a:lstStyle/>
            <a:p>
              <a:pPr marL="0" lvl="0" indent="0" algn="just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800" kern="1200" dirty="0">
                  <a:latin typeface="Century Gothic" panose="020B0502020202020204" pitchFamily="34" charset="0"/>
                </a:rPr>
                <a:t>патент на изобретение «Портальное устройство вертикального позиционирования печатающего механизма послойной окраски».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C76F396-DF5D-4650-9F62-B1DFE3348DAD}"/>
              </a:ext>
            </a:extLst>
          </p:cNvPr>
          <p:cNvGrpSpPr/>
          <p:nvPr/>
        </p:nvGrpSpPr>
        <p:grpSpPr>
          <a:xfrm>
            <a:off x="2360663" y="3500946"/>
            <a:ext cx="7999675" cy="664108"/>
            <a:chOff x="2180983" y="1725514"/>
            <a:chExt cx="7999675" cy="664108"/>
          </a:xfrm>
        </p:grpSpPr>
        <p:sp>
          <p:nvSpPr>
            <p:cNvPr id="18" name="Стрелка: пятиугольник 17">
              <a:extLst>
                <a:ext uri="{FF2B5EF4-FFF2-40B4-BE49-F238E27FC236}">
                  <a16:creationId xmlns:a16="http://schemas.microsoft.com/office/drawing/2014/main" id="{71FF2E3C-703D-412D-A1BD-01A75A3EEDF7}"/>
                </a:ext>
              </a:extLst>
            </p:cNvPr>
            <p:cNvSpPr/>
            <p:nvPr/>
          </p:nvSpPr>
          <p:spPr>
            <a:xfrm rot="10800000">
              <a:off x="2180983" y="1725514"/>
              <a:ext cx="7999675" cy="664108"/>
            </a:xfrm>
            <a:prstGeom prst="homePlate">
              <a:avLst/>
            </a:prstGeom>
            <a:solidFill>
              <a:schemeClr val="accent1">
                <a:hueOff val="0"/>
                <a:satOff val="0"/>
                <a:lumOff val="0"/>
                <a:alpha val="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Стрелка: пятиугольник 10">
              <a:extLst>
                <a:ext uri="{FF2B5EF4-FFF2-40B4-BE49-F238E27FC236}">
                  <a16:creationId xmlns:a16="http://schemas.microsoft.com/office/drawing/2014/main" id="{8E0D538C-267A-4783-AEC5-065EB2565850}"/>
                </a:ext>
              </a:extLst>
            </p:cNvPr>
            <p:cNvSpPr txBox="1"/>
            <p:nvPr/>
          </p:nvSpPr>
          <p:spPr>
            <a:xfrm rot="21600000">
              <a:off x="2347010" y="1725514"/>
              <a:ext cx="7833648" cy="6641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92854" tIns="76200" rIns="142240" bIns="76200" numCol="1" spcCol="1270" anchor="ctr" anchorCtr="0">
              <a:noAutofit/>
            </a:bodyPr>
            <a:lstStyle/>
            <a:p>
              <a:pPr marL="0" lvl="0" indent="0" algn="just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800" dirty="0">
                  <a:latin typeface="Century Gothic" panose="020B0502020202020204" pitchFamily="34" charset="0"/>
                </a:rPr>
                <a:t>патент на изобретение «Способ управляемого позиционирования печатающего устройства по вертикали для послойной окраски»</a:t>
              </a:r>
              <a:endParaRPr lang="ru-RU" sz="2800" kern="12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9353DFD3-05B0-4CB7-84FA-F1B31B592386}"/>
              </a:ext>
            </a:extLst>
          </p:cNvPr>
          <p:cNvGrpSpPr/>
          <p:nvPr/>
        </p:nvGrpSpPr>
        <p:grpSpPr>
          <a:xfrm>
            <a:off x="2360663" y="4363296"/>
            <a:ext cx="7999675" cy="664108"/>
            <a:chOff x="2180983" y="1725514"/>
            <a:chExt cx="7999675" cy="664108"/>
          </a:xfrm>
        </p:grpSpPr>
        <p:sp>
          <p:nvSpPr>
            <p:cNvPr id="22" name="Стрелка: пятиугольник 21">
              <a:extLst>
                <a:ext uri="{FF2B5EF4-FFF2-40B4-BE49-F238E27FC236}">
                  <a16:creationId xmlns:a16="http://schemas.microsoft.com/office/drawing/2014/main" id="{1B3E9E39-7DEE-4140-B785-9E786686D100}"/>
                </a:ext>
              </a:extLst>
            </p:cNvPr>
            <p:cNvSpPr/>
            <p:nvPr/>
          </p:nvSpPr>
          <p:spPr>
            <a:xfrm rot="10800000">
              <a:off x="2180983" y="1725514"/>
              <a:ext cx="7999675" cy="664108"/>
            </a:xfrm>
            <a:prstGeom prst="homePlate">
              <a:avLst/>
            </a:prstGeom>
            <a:solidFill>
              <a:schemeClr val="accent1">
                <a:hueOff val="0"/>
                <a:satOff val="0"/>
                <a:lumOff val="0"/>
                <a:alpha val="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Стрелка: пятиугольник 10">
              <a:extLst>
                <a:ext uri="{FF2B5EF4-FFF2-40B4-BE49-F238E27FC236}">
                  <a16:creationId xmlns:a16="http://schemas.microsoft.com/office/drawing/2014/main" id="{F551EED9-DC81-481E-9B3B-6CAEF6EE7E5D}"/>
                </a:ext>
              </a:extLst>
            </p:cNvPr>
            <p:cNvSpPr txBox="1"/>
            <p:nvPr/>
          </p:nvSpPr>
          <p:spPr>
            <a:xfrm rot="21600000">
              <a:off x="2347010" y="1725514"/>
              <a:ext cx="7833648" cy="6641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92854" tIns="76200" rIns="142240" bIns="76200" numCol="1" spcCol="1270" anchor="ctr" anchorCtr="0">
              <a:noAutofit/>
            </a:bodyPr>
            <a:lstStyle/>
            <a:p>
              <a:pPr marL="0" lvl="0" indent="0" algn="just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800" dirty="0">
                  <a:latin typeface="Century Gothic" panose="020B0502020202020204" pitchFamily="34" charset="0"/>
                </a:rPr>
                <a:t>патент на изобретение «Механизм управления цветом и качеством нанесения краски в устройствах послойной окраски».</a:t>
              </a:r>
              <a:endParaRPr lang="ru-RU" sz="2800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5" name="Овал 24">
            <a:extLst>
              <a:ext uri="{FF2B5EF4-FFF2-40B4-BE49-F238E27FC236}">
                <a16:creationId xmlns:a16="http://schemas.microsoft.com/office/drawing/2014/main" id="{DACA4890-19B7-4C7E-B579-FD635856656E}"/>
              </a:ext>
            </a:extLst>
          </p:cNvPr>
          <p:cNvSpPr/>
          <p:nvPr/>
        </p:nvSpPr>
        <p:spPr>
          <a:xfrm>
            <a:off x="1696554" y="3480546"/>
            <a:ext cx="664108" cy="66410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8E9ED0B5-E7E6-41C0-855F-5D081E56286B}"/>
              </a:ext>
            </a:extLst>
          </p:cNvPr>
          <p:cNvSpPr/>
          <p:nvPr/>
        </p:nvSpPr>
        <p:spPr>
          <a:xfrm>
            <a:off x="1836889" y="3550990"/>
            <a:ext cx="3834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endParaRPr lang="ru-RU" sz="2800" dirty="0">
              <a:solidFill>
                <a:schemeClr val="bg1"/>
              </a:solidFill>
            </a:endParaRPr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AF3A703F-B50E-43DB-94DC-2648B8E3136E}"/>
              </a:ext>
            </a:extLst>
          </p:cNvPr>
          <p:cNvGrpSpPr/>
          <p:nvPr/>
        </p:nvGrpSpPr>
        <p:grpSpPr>
          <a:xfrm>
            <a:off x="2360662" y="5221366"/>
            <a:ext cx="7999675" cy="676448"/>
            <a:chOff x="2028582" y="2431184"/>
            <a:chExt cx="7999675" cy="676448"/>
          </a:xfrm>
        </p:grpSpPr>
        <p:sp>
          <p:nvSpPr>
            <p:cNvPr id="29" name="Стрелка: пятиугольник 28">
              <a:extLst>
                <a:ext uri="{FF2B5EF4-FFF2-40B4-BE49-F238E27FC236}">
                  <a16:creationId xmlns:a16="http://schemas.microsoft.com/office/drawing/2014/main" id="{1B13CCD8-4E84-4153-BF4F-0B28C163F358}"/>
                </a:ext>
              </a:extLst>
            </p:cNvPr>
            <p:cNvSpPr/>
            <p:nvPr/>
          </p:nvSpPr>
          <p:spPr>
            <a:xfrm rot="10800000">
              <a:off x="2028582" y="2431184"/>
              <a:ext cx="7999675" cy="664108"/>
            </a:xfrm>
            <a:prstGeom prst="homePlate">
              <a:avLst/>
            </a:prstGeom>
            <a:solidFill>
              <a:schemeClr val="accent1">
                <a:hueOff val="0"/>
                <a:satOff val="0"/>
                <a:lumOff val="0"/>
                <a:alpha val="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Стрелка: пятиугольник 10">
              <a:extLst>
                <a:ext uri="{FF2B5EF4-FFF2-40B4-BE49-F238E27FC236}">
                  <a16:creationId xmlns:a16="http://schemas.microsoft.com/office/drawing/2014/main" id="{B24A6391-3CE8-4847-A773-1D7C40775453}"/>
                </a:ext>
              </a:extLst>
            </p:cNvPr>
            <p:cNvSpPr txBox="1"/>
            <p:nvPr/>
          </p:nvSpPr>
          <p:spPr>
            <a:xfrm>
              <a:off x="2156911" y="2443524"/>
              <a:ext cx="7833648" cy="6641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92854" tIns="76200" rIns="142240" bIns="76200" numCol="1" spcCol="1270" anchor="ctr" anchorCtr="0">
              <a:noAutofit/>
            </a:bodyPr>
            <a:lstStyle/>
            <a:p>
              <a:pPr marL="0" lvl="0" indent="0" algn="just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800" dirty="0">
                  <a:latin typeface="Century Gothic" panose="020B0502020202020204" pitchFamily="34" charset="0"/>
                </a:rPr>
                <a:t>государственная регистрация товарного знака</a:t>
              </a:r>
              <a:endParaRPr lang="ru-RU" sz="2800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31" name="Овал 30">
            <a:extLst>
              <a:ext uri="{FF2B5EF4-FFF2-40B4-BE49-F238E27FC236}">
                <a16:creationId xmlns:a16="http://schemas.microsoft.com/office/drawing/2014/main" id="{81A2ED93-3475-4FE7-B504-E4F7CAAF5DD1}"/>
              </a:ext>
            </a:extLst>
          </p:cNvPr>
          <p:cNvSpPr/>
          <p:nvPr/>
        </p:nvSpPr>
        <p:spPr>
          <a:xfrm>
            <a:off x="1690551" y="1754057"/>
            <a:ext cx="664108" cy="66410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B55103E-25A0-4E8F-A614-43633AB4AF55}"/>
              </a:ext>
            </a:extLst>
          </p:cNvPr>
          <p:cNvSpPr/>
          <p:nvPr/>
        </p:nvSpPr>
        <p:spPr>
          <a:xfrm>
            <a:off x="1830886" y="1824501"/>
            <a:ext cx="3834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33C44CAB-3756-4392-B959-F3A2392F2145}"/>
              </a:ext>
            </a:extLst>
          </p:cNvPr>
          <p:cNvSpPr/>
          <p:nvPr/>
        </p:nvSpPr>
        <p:spPr>
          <a:xfrm>
            <a:off x="1684548" y="2633472"/>
            <a:ext cx="664108" cy="66410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C5BFD24C-089E-4CC6-B76E-6A231AFB5B49}"/>
              </a:ext>
            </a:extLst>
          </p:cNvPr>
          <p:cNvSpPr/>
          <p:nvPr/>
        </p:nvSpPr>
        <p:spPr>
          <a:xfrm>
            <a:off x="1824883" y="2703916"/>
            <a:ext cx="3834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46E87235-5B88-4983-AECF-82AE5D47707E}"/>
              </a:ext>
            </a:extLst>
          </p:cNvPr>
          <p:cNvSpPr/>
          <p:nvPr/>
        </p:nvSpPr>
        <p:spPr>
          <a:xfrm>
            <a:off x="1696554" y="4350956"/>
            <a:ext cx="664108" cy="66410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FD27E6F9-8F63-4C12-B36C-966EABEB8673}"/>
              </a:ext>
            </a:extLst>
          </p:cNvPr>
          <p:cNvSpPr/>
          <p:nvPr/>
        </p:nvSpPr>
        <p:spPr>
          <a:xfrm>
            <a:off x="1836889" y="4421400"/>
            <a:ext cx="3834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3AC8077C-8577-4389-8E52-46CCC91AF3D2}"/>
              </a:ext>
            </a:extLst>
          </p:cNvPr>
          <p:cNvSpPr/>
          <p:nvPr/>
        </p:nvSpPr>
        <p:spPr>
          <a:xfrm>
            <a:off x="1684548" y="5222055"/>
            <a:ext cx="664108" cy="66410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E2A06A26-1FF5-4367-A3B2-B36A4E904B74}"/>
              </a:ext>
            </a:extLst>
          </p:cNvPr>
          <p:cNvSpPr/>
          <p:nvPr/>
        </p:nvSpPr>
        <p:spPr>
          <a:xfrm>
            <a:off x="1824883" y="5292499"/>
            <a:ext cx="3834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3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66;p28">
            <a:extLst>
              <a:ext uri="{FF2B5EF4-FFF2-40B4-BE49-F238E27FC236}">
                <a16:creationId xmlns:a16="http://schemas.microsoft.com/office/drawing/2014/main" id="{CC9860B7-8583-4034-9725-FBAD616605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206;p25">
            <a:extLst>
              <a:ext uri="{FF2B5EF4-FFF2-40B4-BE49-F238E27FC236}">
                <a16:creationId xmlns:a16="http://schemas.microsoft.com/office/drawing/2014/main" id="{A38F0905-2543-4705-9B0F-305B6CF12007}"/>
              </a:ext>
            </a:extLst>
          </p:cNvPr>
          <p:cNvSpPr/>
          <p:nvPr/>
        </p:nvSpPr>
        <p:spPr>
          <a:xfrm>
            <a:off x="6708581" y="5169591"/>
            <a:ext cx="588173" cy="584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206;p25">
            <a:extLst>
              <a:ext uri="{FF2B5EF4-FFF2-40B4-BE49-F238E27FC236}">
                <a16:creationId xmlns:a16="http://schemas.microsoft.com/office/drawing/2014/main" id="{C783EEB7-4436-4CAD-B556-34AC0E9C2AB9}"/>
              </a:ext>
            </a:extLst>
          </p:cNvPr>
          <p:cNvSpPr/>
          <p:nvPr/>
        </p:nvSpPr>
        <p:spPr>
          <a:xfrm>
            <a:off x="6695522" y="3928906"/>
            <a:ext cx="588173" cy="584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206;p25">
            <a:extLst>
              <a:ext uri="{FF2B5EF4-FFF2-40B4-BE49-F238E27FC236}">
                <a16:creationId xmlns:a16="http://schemas.microsoft.com/office/drawing/2014/main" id="{64C01CFD-CF43-4BFB-8D3A-8F951F195996}"/>
              </a:ext>
            </a:extLst>
          </p:cNvPr>
          <p:cNvSpPr/>
          <p:nvPr/>
        </p:nvSpPr>
        <p:spPr>
          <a:xfrm>
            <a:off x="6695523" y="2787623"/>
            <a:ext cx="588173" cy="584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206;p25">
            <a:extLst>
              <a:ext uri="{FF2B5EF4-FFF2-40B4-BE49-F238E27FC236}">
                <a16:creationId xmlns:a16="http://schemas.microsoft.com/office/drawing/2014/main" id="{60A43DD6-390C-4AD0-9611-7724DDC278D1}"/>
              </a:ext>
            </a:extLst>
          </p:cNvPr>
          <p:cNvSpPr/>
          <p:nvPr/>
        </p:nvSpPr>
        <p:spPr>
          <a:xfrm>
            <a:off x="650999" y="5167765"/>
            <a:ext cx="588173" cy="584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206;p25">
            <a:extLst>
              <a:ext uri="{FF2B5EF4-FFF2-40B4-BE49-F238E27FC236}">
                <a16:creationId xmlns:a16="http://schemas.microsoft.com/office/drawing/2014/main" id="{76AD64A4-40EF-481E-AF3D-6DE9B8299DB5}"/>
              </a:ext>
            </a:extLst>
          </p:cNvPr>
          <p:cNvSpPr/>
          <p:nvPr/>
        </p:nvSpPr>
        <p:spPr>
          <a:xfrm>
            <a:off x="664058" y="3934436"/>
            <a:ext cx="588173" cy="584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206;p25">
            <a:extLst>
              <a:ext uri="{FF2B5EF4-FFF2-40B4-BE49-F238E27FC236}">
                <a16:creationId xmlns:a16="http://schemas.microsoft.com/office/drawing/2014/main" id="{AB773ED2-E796-42A8-BF26-3A99442D78CC}"/>
              </a:ext>
            </a:extLst>
          </p:cNvPr>
          <p:cNvSpPr/>
          <p:nvPr/>
        </p:nvSpPr>
        <p:spPr>
          <a:xfrm>
            <a:off x="651000" y="2799000"/>
            <a:ext cx="588173" cy="584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708FE5AD-78E2-431D-9E0E-89429DCD09C8}"/>
              </a:ext>
            </a:extLst>
          </p:cNvPr>
          <p:cNvSpPr txBox="1">
            <a:spLocks/>
          </p:cNvSpPr>
          <p:nvPr/>
        </p:nvSpPr>
        <p:spPr>
          <a:xfrm>
            <a:off x="1029137" y="618578"/>
            <a:ext cx="6568723" cy="997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dirty="0">
                <a:ln>
                  <a:solidFill>
                    <a:srgbClr val="FFFF00"/>
                  </a:solidFill>
                </a:ln>
                <a:solidFill>
                  <a:srgbClr val="FFED09"/>
                </a:solidFill>
                <a:latin typeface="Century Gothic" panose="020B0502020202020204" pitchFamily="34" charset="0"/>
              </a:rPr>
              <a:t>МОТИВЫ ПОТРЕБИТЕЛЯ</a:t>
            </a:r>
          </a:p>
        </p:txBody>
      </p:sp>
      <p:sp>
        <p:nvSpPr>
          <p:cNvPr id="20" name="Google Shape;198;p25">
            <a:extLst>
              <a:ext uri="{FF2B5EF4-FFF2-40B4-BE49-F238E27FC236}">
                <a16:creationId xmlns:a16="http://schemas.microsoft.com/office/drawing/2014/main" id="{66BE9E76-D2DA-4AEC-A1C0-549E51E1823A}"/>
              </a:ext>
            </a:extLst>
          </p:cNvPr>
          <p:cNvSpPr txBox="1"/>
          <p:nvPr/>
        </p:nvSpPr>
        <p:spPr>
          <a:xfrm>
            <a:off x="7317211" y="2860049"/>
            <a:ext cx="4510471" cy="989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80"/>
              <a:buFont typeface="Arial"/>
              <a:buNone/>
            </a:pPr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Максимальное визуальное и инструментальное качество</a:t>
            </a:r>
            <a:endParaRPr sz="2000" dirty="0">
              <a:solidFill>
                <a:schemeClr val="bg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99;p25">
            <a:extLst>
              <a:ext uri="{FF2B5EF4-FFF2-40B4-BE49-F238E27FC236}">
                <a16:creationId xmlns:a16="http://schemas.microsoft.com/office/drawing/2014/main" id="{7AE25BF5-B802-4DD3-8EFE-38DE831213AA}"/>
              </a:ext>
            </a:extLst>
          </p:cNvPr>
          <p:cNvSpPr txBox="1"/>
          <p:nvPr/>
        </p:nvSpPr>
        <p:spPr>
          <a:xfrm flipH="1">
            <a:off x="6708581" y="2799000"/>
            <a:ext cx="92607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01;p25">
            <a:extLst>
              <a:ext uri="{FF2B5EF4-FFF2-40B4-BE49-F238E27FC236}">
                <a16:creationId xmlns:a16="http://schemas.microsoft.com/office/drawing/2014/main" id="{84CE962C-6DA9-4B34-9CE8-50C28A058F79}"/>
              </a:ext>
            </a:extLst>
          </p:cNvPr>
          <p:cNvSpPr txBox="1"/>
          <p:nvPr/>
        </p:nvSpPr>
        <p:spPr>
          <a:xfrm>
            <a:off x="7292562" y="3965232"/>
            <a:ext cx="4510471" cy="989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80"/>
              <a:buFont typeface="Arial"/>
              <a:buNone/>
            </a:pPr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Низкие требования к эксплуатирующему персоналу</a:t>
            </a:r>
            <a:endParaRPr sz="2000" dirty="0">
              <a:solidFill>
                <a:schemeClr val="bg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02;p25">
            <a:extLst>
              <a:ext uri="{FF2B5EF4-FFF2-40B4-BE49-F238E27FC236}">
                <a16:creationId xmlns:a16="http://schemas.microsoft.com/office/drawing/2014/main" id="{227482B5-21FB-4AEB-9AF0-E7D1A9BF0080}"/>
              </a:ext>
            </a:extLst>
          </p:cNvPr>
          <p:cNvSpPr txBox="1"/>
          <p:nvPr/>
        </p:nvSpPr>
        <p:spPr>
          <a:xfrm flipH="1">
            <a:off x="6708581" y="4002235"/>
            <a:ext cx="92607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04;p25">
            <a:extLst>
              <a:ext uri="{FF2B5EF4-FFF2-40B4-BE49-F238E27FC236}">
                <a16:creationId xmlns:a16="http://schemas.microsoft.com/office/drawing/2014/main" id="{4D64E7FA-8D30-45C0-BB51-6A682ECD64AE}"/>
              </a:ext>
            </a:extLst>
          </p:cNvPr>
          <p:cNvSpPr txBox="1"/>
          <p:nvPr/>
        </p:nvSpPr>
        <p:spPr>
          <a:xfrm>
            <a:off x="7317211" y="5214039"/>
            <a:ext cx="4510471" cy="989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80"/>
              <a:buFont typeface="Arial"/>
              <a:buNone/>
            </a:pPr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Возможность печати </a:t>
            </a:r>
            <a:r>
              <a:rPr lang="ru-RU" sz="2000" dirty="0" err="1">
                <a:solidFill>
                  <a:schemeClr val="bg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муралов</a:t>
            </a:r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в любое время года</a:t>
            </a:r>
            <a:endParaRPr sz="2000" dirty="0">
              <a:solidFill>
                <a:schemeClr val="bg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05;p25">
            <a:extLst>
              <a:ext uri="{FF2B5EF4-FFF2-40B4-BE49-F238E27FC236}">
                <a16:creationId xmlns:a16="http://schemas.microsoft.com/office/drawing/2014/main" id="{9297C02F-5849-4601-940B-8094B0089B5B}"/>
              </a:ext>
            </a:extLst>
          </p:cNvPr>
          <p:cNvSpPr txBox="1"/>
          <p:nvPr/>
        </p:nvSpPr>
        <p:spPr>
          <a:xfrm flipH="1">
            <a:off x="6715735" y="5134736"/>
            <a:ext cx="92607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07;p25">
            <a:extLst>
              <a:ext uri="{FF2B5EF4-FFF2-40B4-BE49-F238E27FC236}">
                <a16:creationId xmlns:a16="http://schemas.microsoft.com/office/drawing/2014/main" id="{C8EC0A41-EBB3-4DDC-AE67-B748A6CAFF9B}"/>
              </a:ext>
            </a:extLst>
          </p:cNvPr>
          <p:cNvSpPr txBox="1"/>
          <p:nvPr/>
        </p:nvSpPr>
        <p:spPr>
          <a:xfrm>
            <a:off x="1280999" y="2848272"/>
            <a:ext cx="4510471" cy="629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80"/>
              <a:buFont typeface="Arial"/>
              <a:buNone/>
            </a:pPr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Высокая точность масштабного исполнения</a:t>
            </a:r>
            <a:endParaRPr sz="2000" dirty="0">
              <a:solidFill>
                <a:schemeClr val="bg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08;p25">
            <a:extLst>
              <a:ext uri="{FF2B5EF4-FFF2-40B4-BE49-F238E27FC236}">
                <a16:creationId xmlns:a16="http://schemas.microsoft.com/office/drawing/2014/main" id="{22FDACA1-C30D-4022-8699-25125054DFFA}"/>
              </a:ext>
            </a:extLst>
          </p:cNvPr>
          <p:cNvSpPr txBox="1"/>
          <p:nvPr/>
        </p:nvSpPr>
        <p:spPr>
          <a:xfrm flipH="1">
            <a:off x="664060" y="2787623"/>
            <a:ext cx="58817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dirty="0"/>
          </a:p>
        </p:txBody>
      </p:sp>
      <p:sp>
        <p:nvSpPr>
          <p:cNvPr id="28" name="Google Shape;210;p25">
            <a:extLst>
              <a:ext uri="{FF2B5EF4-FFF2-40B4-BE49-F238E27FC236}">
                <a16:creationId xmlns:a16="http://schemas.microsoft.com/office/drawing/2014/main" id="{22724AEE-2231-4DBC-8EA0-6F078070912A}"/>
              </a:ext>
            </a:extLst>
          </p:cNvPr>
          <p:cNvSpPr txBox="1"/>
          <p:nvPr/>
        </p:nvSpPr>
        <p:spPr>
          <a:xfrm>
            <a:off x="1281000" y="3956332"/>
            <a:ext cx="4510471" cy="989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80"/>
              <a:buFont typeface="Arial"/>
              <a:buNone/>
            </a:pPr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Нанесение </a:t>
            </a:r>
            <a:r>
              <a:rPr lang="ru-RU" sz="2000" dirty="0" err="1">
                <a:solidFill>
                  <a:schemeClr val="bg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муралов</a:t>
            </a:r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в условиях функционирующей городской среды</a:t>
            </a:r>
            <a:endParaRPr sz="2000" dirty="0">
              <a:solidFill>
                <a:schemeClr val="bg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11;p25">
            <a:extLst>
              <a:ext uri="{FF2B5EF4-FFF2-40B4-BE49-F238E27FC236}">
                <a16:creationId xmlns:a16="http://schemas.microsoft.com/office/drawing/2014/main" id="{BA525960-0062-4E44-9D5D-78094938BDF9}"/>
              </a:ext>
            </a:extLst>
          </p:cNvPr>
          <p:cNvSpPr txBox="1"/>
          <p:nvPr/>
        </p:nvSpPr>
        <p:spPr>
          <a:xfrm flipH="1">
            <a:off x="650999" y="3934436"/>
            <a:ext cx="92607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213;p25">
            <a:extLst>
              <a:ext uri="{FF2B5EF4-FFF2-40B4-BE49-F238E27FC236}">
                <a16:creationId xmlns:a16="http://schemas.microsoft.com/office/drawing/2014/main" id="{657ED6A2-0824-4768-B3DE-9255D27D67D6}"/>
              </a:ext>
            </a:extLst>
          </p:cNvPr>
          <p:cNvSpPr txBox="1"/>
          <p:nvPr/>
        </p:nvSpPr>
        <p:spPr>
          <a:xfrm>
            <a:off x="1280999" y="5249560"/>
            <a:ext cx="4510471" cy="989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80"/>
              <a:buFont typeface="Arial"/>
              <a:buNone/>
            </a:pPr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Высокая скорость создания изображений</a:t>
            </a:r>
            <a:endParaRPr sz="2000" dirty="0">
              <a:solidFill>
                <a:schemeClr val="bg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214;p25">
            <a:extLst>
              <a:ext uri="{FF2B5EF4-FFF2-40B4-BE49-F238E27FC236}">
                <a16:creationId xmlns:a16="http://schemas.microsoft.com/office/drawing/2014/main" id="{514A0205-CF67-471D-8F25-41EF84B83DA3}"/>
              </a:ext>
            </a:extLst>
          </p:cNvPr>
          <p:cNvSpPr txBox="1"/>
          <p:nvPr/>
        </p:nvSpPr>
        <p:spPr>
          <a:xfrm flipH="1">
            <a:off x="636186" y="5164008"/>
            <a:ext cx="92607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777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66;p28">
            <a:extLst>
              <a:ext uri="{FF2B5EF4-FFF2-40B4-BE49-F238E27FC236}">
                <a16:creationId xmlns:a16="http://schemas.microsoft.com/office/drawing/2014/main" id="{CC9860B7-8583-4034-9725-FBAD616605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708FE5AD-78E2-431D-9E0E-89429DCD09C8}"/>
              </a:ext>
            </a:extLst>
          </p:cNvPr>
          <p:cNvSpPr txBox="1">
            <a:spLocks/>
          </p:cNvSpPr>
          <p:nvPr/>
        </p:nvSpPr>
        <p:spPr>
          <a:xfrm>
            <a:off x="1029137" y="618578"/>
            <a:ext cx="8559706" cy="997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dirty="0">
                <a:ln>
                  <a:solidFill>
                    <a:srgbClr val="FFFF00"/>
                  </a:solidFill>
                </a:ln>
                <a:solidFill>
                  <a:srgbClr val="FFED09"/>
                </a:solidFill>
                <a:latin typeface="Century Gothic" panose="020B0502020202020204" pitchFamily="34" charset="0"/>
              </a:rPr>
              <a:t>ПОРТЕТ ПОТРЕБИТЕЛЯ ШИРОКОФОРМАТНОЙ ЭКСТЕРЬЕРНОЙ ПЕЧАТИ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AE23844-0B9B-438A-90A1-D4A69B208A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149801"/>
              </p:ext>
            </p:extLst>
          </p:nvPr>
        </p:nvGraphicFramePr>
        <p:xfrm>
          <a:off x="1029137" y="1721540"/>
          <a:ext cx="10042137" cy="46895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26685">
                  <a:extLst>
                    <a:ext uri="{9D8B030D-6E8A-4147-A177-3AD203B41FA5}">
                      <a16:colId xmlns:a16="http://schemas.microsoft.com/office/drawing/2014/main" val="1647716225"/>
                    </a:ext>
                  </a:extLst>
                </a:gridCol>
                <a:gridCol w="7215452">
                  <a:extLst>
                    <a:ext uri="{9D8B030D-6E8A-4147-A177-3AD203B41FA5}">
                      <a16:colId xmlns:a16="http://schemas.microsoft.com/office/drawing/2014/main" val="3847056316"/>
                    </a:ext>
                  </a:extLst>
                </a:gridCol>
              </a:tblGrid>
              <a:tr h="33396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Критерий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Показатель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5096761"/>
                  </a:ext>
                </a:extLst>
              </a:tr>
              <a:tr h="109348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Цель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Художественная реконструкция зданий и сооружений, благоустройство территории, реклама компании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3107428"/>
                  </a:ext>
                </a:extLst>
              </a:tr>
              <a:tr h="52303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Общие интересы 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Искусство, дизайн, архитектура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584382"/>
                  </a:ext>
                </a:extLst>
              </a:tr>
              <a:tr h="46388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Доход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Экономически активное население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2803409"/>
                  </a:ext>
                </a:extLst>
              </a:tr>
              <a:tr h="77372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Предпочитаемый цвет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Не имеет значения, предполагается использование палитры 256 цветов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695079"/>
                  </a:ext>
                </a:extLst>
              </a:tr>
              <a:tr h="78779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Страхи потребителей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Трата лишних денег, боязнь не уложиться в сроки, несоответствие качества результата ожидаемому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4616957"/>
                  </a:ext>
                </a:extLst>
              </a:tr>
              <a:tr h="71372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Сфера деятельности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Администрация города, организации по благоустройству, управляющие организации 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348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674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135;p20">
            <a:extLst>
              <a:ext uri="{FF2B5EF4-FFF2-40B4-BE49-F238E27FC236}">
                <a16:creationId xmlns:a16="http://schemas.microsoft.com/office/drawing/2014/main" id="{EAB22FA0-19EB-4032-9568-5B5EB0B0F8C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8000"/>
            </a:schemeClr>
          </a:solidFill>
          <a:ln>
            <a:noFill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8ECE97F1-5C90-4A5F-924A-8D8F09340933}"/>
              </a:ext>
            </a:extLst>
          </p:cNvPr>
          <p:cNvCxnSpPr>
            <a:cxnSpLocks/>
          </p:cNvCxnSpPr>
          <p:nvPr/>
        </p:nvCxnSpPr>
        <p:spPr>
          <a:xfrm flipV="1">
            <a:off x="2313696" y="1333163"/>
            <a:ext cx="0" cy="4104039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4685C0E5-E55F-4B9C-B075-7268ED542B8D}"/>
              </a:ext>
            </a:extLst>
          </p:cNvPr>
          <p:cNvCxnSpPr>
            <a:cxnSpLocks/>
          </p:cNvCxnSpPr>
          <p:nvPr/>
        </p:nvCxnSpPr>
        <p:spPr>
          <a:xfrm flipV="1">
            <a:off x="2313696" y="5437201"/>
            <a:ext cx="6309856" cy="1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1AEB1B5C-F828-4073-BD2C-5A920B47D069}"/>
              </a:ext>
            </a:extLst>
          </p:cNvPr>
          <p:cNvCxnSpPr>
            <a:cxnSpLocks/>
          </p:cNvCxnSpPr>
          <p:nvPr/>
        </p:nvCxnSpPr>
        <p:spPr>
          <a:xfrm>
            <a:off x="7471613" y="1247434"/>
            <a:ext cx="0" cy="4189763"/>
          </a:xfrm>
          <a:prstGeom prst="line">
            <a:avLst/>
          </a:prstGeom>
          <a:ln w="9525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3AC704DA-8E51-4099-8E56-261554E0984A}"/>
              </a:ext>
            </a:extLst>
          </p:cNvPr>
          <p:cNvCxnSpPr>
            <a:cxnSpLocks/>
          </p:cNvCxnSpPr>
          <p:nvPr/>
        </p:nvCxnSpPr>
        <p:spPr>
          <a:xfrm>
            <a:off x="5957009" y="1247430"/>
            <a:ext cx="0" cy="4189763"/>
          </a:xfrm>
          <a:prstGeom prst="line">
            <a:avLst/>
          </a:prstGeom>
          <a:ln w="9525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DD5B43AB-C933-4BB0-B1DD-8C561A61E9AC}"/>
              </a:ext>
            </a:extLst>
          </p:cNvPr>
          <p:cNvCxnSpPr>
            <a:cxnSpLocks/>
          </p:cNvCxnSpPr>
          <p:nvPr/>
        </p:nvCxnSpPr>
        <p:spPr>
          <a:xfrm>
            <a:off x="4752096" y="1247436"/>
            <a:ext cx="0" cy="4189763"/>
          </a:xfrm>
          <a:prstGeom prst="line">
            <a:avLst/>
          </a:prstGeom>
          <a:ln w="9525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BFEFEF72-144A-4D81-8605-1E66EF155D4B}"/>
              </a:ext>
            </a:extLst>
          </p:cNvPr>
          <p:cNvCxnSpPr>
            <a:cxnSpLocks/>
          </p:cNvCxnSpPr>
          <p:nvPr/>
        </p:nvCxnSpPr>
        <p:spPr>
          <a:xfrm>
            <a:off x="3759648" y="1264054"/>
            <a:ext cx="0" cy="4189763"/>
          </a:xfrm>
          <a:prstGeom prst="line">
            <a:avLst/>
          </a:prstGeom>
          <a:ln w="9525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2" name="Полилиния: фигура 21">
            <a:extLst>
              <a:ext uri="{FF2B5EF4-FFF2-40B4-BE49-F238E27FC236}">
                <a16:creationId xmlns:a16="http://schemas.microsoft.com/office/drawing/2014/main" id="{0B59C5A6-FBCA-42A5-B187-E4A97DF6D643}"/>
              </a:ext>
            </a:extLst>
          </p:cNvPr>
          <p:cNvSpPr/>
          <p:nvPr/>
        </p:nvSpPr>
        <p:spPr>
          <a:xfrm>
            <a:off x="3167638" y="1994952"/>
            <a:ext cx="5528805" cy="2666564"/>
          </a:xfrm>
          <a:custGeom>
            <a:avLst/>
            <a:gdLst>
              <a:gd name="connsiteX0" fmla="*/ 0 w 4908550"/>
              <a:gd name="connsiteY0" fmla="*/ 2666564 h 2666564"/>
              <a:gd name="connsiteX1" fmla="*/ 234950 w 4908550"/>
              <a:gd name="connsiteY1" fmla="*/ 2330014 h 2666564"/>
              <a:gd name="connsiteX2" fmla="*/ 431800 w 4908550"/>
              <a:gd name="connsiteY2" fmla="*/ 1822014 h 2666564"/>
              <a:gd name="connsiteX3" fmla="*/ 774700 w 4908550"/>
              <a:gd name="connsiteY3" fmla="*/ 374214 h 2666564"/>
              <a:gd name="connsiteX4" fmla="*/ 996950 w 4908550"/>
              <a:gd name="connsiteY4" fmla="*/ 24964 h 2666564"/>
              <a:gd name="connsiteX5" fmla="*/ 1181100 w 4908550"/>
              <a:gd name="connsiteY5" fmla="*/ 82114 h 2666564"/>
              <a:gd name="connsiteX6" fmla="*/ 1276350 w 4908550"/>
              <a:gd name="connsiteY6" fmla="*/ 513914 h 2666564"/>
              <a:gd name="connsiteX7" fmla="*/ 1403350 w 4908550"/>
              <a:gd name="connsiteY7" fmla="*/ 1498164 h 2666564"/>
              <a:gd name="connsiteX8" fmla="*/ 1676400 w 4908550"/>
              <a:gd name="connsiteY8" fmla="*/ 2031564 h 2666564"/>
              <a:gd name="connsiteX9" fmla="*/ 2051050 w 4908550"/>
              <a:gd name="connsiteY9" fmla="*/ 2145864 h 2666564"/>
              <a:gd name="connsiteX10" fmla="*/ 2413000 w 4908550"/>
              <a:gd name="connsiteY10" fmla="*/ 2012514 h 2666564"/>
              <a:gd name="connsiteX11" fmla="*/ 3079750 w 4908550"/>
              <a:gd name="connsiteY11" fmla="*/ 1612464 h 2666564"/>
              <a:gd name="connsiteX12" fmla="*/ 3867150 w 4908550"/>
              <a:gd name="connsiteY12" fmla="*/ 1307664 h 2666564"/>
              <a:gd name="connsiteX13" fmla="*/ 4908550 w 4908550"/>
              <a:gd name="connsiteY13" fmla="*/ 1148914 h 2666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908550" h="2666564">
                <a:moveTo>
                  <a:pt x="0" y="2666564"/>
                </a:moveTo>
                <a:cubicBezTo>
                  <a:pt x="81491" y="2568668"/>
                  <a:pt x="162983" y="2470772"/>
                  <a:pt x="234950" y="2330014"/>
                </a:cubicBezTo>
                <a:cubicBezTo>
                  <a:pt x="306917" y="2189256"/>
                  <a:pt x="341842" y="2147981"/>
                  <a:pt x="431800" y="1822014"/>
                </a:cubicBezTo>
                <a:cubicBezTo>
                  <a:pt x="521758" y="1496047"/>
                  <a:pt x="680508" y="673722"/>
                  <a:pt x="774700" y="374214"/>
                </a:cubicBezTo>
                <a:cubicBezTo>
                  <a:pt x="868892" y="74706"/>
                  <a:pt x="929217" y="73647"/>
                  <a:pt x="996950" y="24964"/>
                </a:cubicBezTo>
                <a:cubicBezTo>
                  <a:pt x="1064683" y="-23719"/>
                  <a:pt x="1134533" y="622"/>
                  <a:pt x="1181100" y="82114"/>
                </a:cubicBezTo>
                <a:cubicBezTo>
                  <a:pt x="1227667" y="163606"/>
                  <a:pt x="1239308" y="277906"/>
                  <a:pt x="1276350" y="513914"/>
                </a:cubicBezTo>
                <a:cubicBezTo>
                  <a:pt x="1313392" y="749922"/>
                  <a:pt x="1336675" y="1245222"/>
                  <a:pt x="1403350" y="1498164"/>
                </a:cubicBezTo>
                <a:cubicBezTo>
                  <a:pt x="1470025" y="1751106"/>
                  <a:pt x="1568450" y="1923614"/>
                  <a:pt x="1676400" y="2031564"/>
                </a:cubicBezTo>
                <a:cubicBezTo>
                  <a:pt x="1784350" y="2139514"/>
                  <a:pt x="1928283" y="2149039"/>
                  <a:pt x="2051050" y="2145864"/>
                </a:cubicBezTo>
                <a:cubicBezTo>
                  <a:pt x="2173817" y="2142689"/>
                  <a:pt x="2241550" y="2101414"/>
                  <a:pt x="2413000" y="2012514"/>
                </a:cubicBezTo>
                <a:cubicBezTo>
                  <a:pt x="2584450" y="1923614"/>
                  <a:pt x="2837392" y="1729939"/>
                  <a:pt x="3079750" y="1612464"/>
                </a:cubicBezTo>
                <a:cubicBezTo>
                  <a:pt x="3322108" y="1494989"/>
                  <a:pt x="3562350" y="1384922"/>
                  <a:pt x="3867150" y="1307664"/>
                </a:cubicBezTo>
                <a:cubicBezTo>
                  <a:pt x="4171950" y="1230406"/>
                  <a:pt x="4775200" y="1203947"/>
                  <a:pt x="4908550" y="1148914"/>
                </a:cubicBezTo>
              </a:path>
            </a:pathLst>
          </a:cu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38C40B4A-9800-43BA-A3DB-84D4CBAC36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rot="16200000">
            <a:off x="725851" y="2766728"/>
            <a:ext cx="2454971" cy="443515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ru-RU" sz="9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Ожидания</a:t>
            </a:r>
            <a:endParaRPr lang="ru-RU" sz="24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49B27151-94C8-49FF-8ECC-5E9C99A064D8}"/>
              </a:ext>
            </a:extLst>
          </p:cNvPr>
          <p:cNvSpPr txBox="1">
            <a:spLocks/>
          </p:cNvSpPr>
          <p:nvPr/>
        </p:nvSpPr>
        <p:spPr>
          <a:xfrm>
            <a:off x="7246717" y="5607709"/>
            <a:ext cx="1795333" cy="4435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Время</a:t>
            </a:r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DA6F0D1B-03CA-4D1D-878E-CD885F27A4EC}"/>
              </a:ext>
            </a:extLst>
          </p:cNvPr>
          <p:cNvSpPr txBox="1">
            <a:spLocks/>
          </p:cNvSpPr>
          <p:nvPr/>
        </p:nvSpPr>
        <p:spPr>
          <a:xfrm>
            <a:off x="2324963" y="4834642"/>
            <a:ext cx="1493684" cy="4435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Запуск технологии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37C777DE-8AE1-4D4A-85CA-AAE14C80E549}"/>
              </a:ext>
            </a:extLst>
          </p:cNvPr>
          <p:cNvSpPr txBox="1">
            <a:spLocks/>
          </p:cNvSpPr>
          <p:nvPr/>
        </p:nvSpPr>
        <p:spPr>
          <a:xfrm>
            <a:off x="3681408" y="4792824"/>
            <a:ext cx="1140673" cy="644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Пик завышенных ожиданий</a:t>
            </a: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9D4109EB-CAD7-4740-A045-A043B1D8029B}"/>
              </a:ext>
            </a:extLst>
          </p:cNvPr>
          <p:cNvSpPr txBox="1">
            <a:spLocks/>
          </p:cNvSpPr>
          <p:nvPr/>
        </p:nvSpPr>
        <p:spPr>
          <a:xfrm>
            <a:off x="4666440" y="4848314"/>
            <a:ext cx="1373714" cy="5575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Впадина разочарования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id="{FC1958BB-D649-44B5-8180-B1F92ABA7BEC}"/>
              </a:ext>
            </a:extLst>
          </p:cNvPr>
          <p:cNvSpPr txBox="1">
            <a:spLocks/>
          </p:cNvSpPr>
          <p:nvPr/>
        </p:nvSpPr>
        <p:spPr>
          <a:xfrm>
            <a:off x="5924258" y="4821400"/>
            <a:ext cx="1555722" cy="4435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Склон просвещения</a:t>
            </a:r>
          </a:p>
        </p:txBody>
      </p:sp>
      <p:sp>
        <p:nvSpPr>
          <p:cNvPr id="29" name="Объект 2">
            <a:extLst>
              <a:ext uri="{FF2B5EF4-FFF2-40B4-BE49-F238E27FC236}">
                <a16:creationId xmlns:a16="http://schemas.microsoft.com/office/drawing/2014/main" id="{00D5525C-E92F-4C2A-98BE-C79076CD7540}"/>
              </a:ext>
            </a:extLst>
          </p:cNvPr>
          <p:cNvSpPr txBox="1">
            <a:spLocks/>
          </p:cNvSpPr>
          <p:nvPr/>
        </p:nvSpPr>
        <p:spPr>
          <a:xfrm>
            <a:off x="7479395" y="4812491"/>
            <a:ext cx="1508267" cy="4435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Плато</a:t>
            </a:r>
            <a:r>
              <a:rPr lang="ru-RU" sz="11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продуктивности</a:t>
            </a:r>
            <a:endParaRPr lang="ru-RU" sz="11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Объект 2">
            <a:extLst>
              <a:ext uri="{FF2B5EF4-FFF2-40B4-BE49-F238E27FC236}">
                <a16:creationId xmlns:a16="http://schemas.microsoft.com/office/drawing/2014/main" id="{FA958681-4E91-471A-A22B-C2006F2194B3}"/>
              </a:ext>
            </a:extLst>
          </p:cNvPr>
          <p:cNvSpPr txBox="1">
            <a:spLocks/>
          </p:cNvSpPr>
          <p:nvPr/>
        </p:nvSpPr>
        <p:spPr>
          <a:xfrm>
            <a:off x="9252669" y="1134028"/>
            <a:ext cx="2261818" cy="16227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Плато будет достигнуто:</a:t>
            </a:r>
          </a:p>
          <a:p>
            <a:pPr marL="0" indent="0">
              <a:buNone/>
            </a:pPr>
            <a:r>
              <a:rPr lang="ru-RU" sz="1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Менее 2 лет;</a:t>
            </a:r>
            <a:br>
              <a:rPr lang="ru-RU" sz="1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ru-RU" sz="1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За 3-5 лет;</a:t>
            </a: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7DFD41CD-2067-433C-B1D6-5B6E0E9A51FA}"/>
              </a:ext>
            </a:extLst>
          </p:cNvPr>
          <p:cNvSpPr/>
          <p:nvPr/>
        </p:nvSpPr>
        <p:spPr>
          <a:xfrm>
            <a:off x="9086410" y="1937360"/>
            <a:ext cx="119189" cy="110756"/>
          </a:xfrm>
          <a:prstGeom prst="ellipse">
            <a:avLst/>
          </a:prstGeom>
          <a:solidFill>
            <a:srgbClr val="7030A0"/>
          </a:solidFill>
          <a:ln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1EDA8EF7-A48F-496A-AA92-D44721DC3E49}"/>
              </a:ext>
            </a:extLst>
          </p:cNvPr>
          <p:cNvSpPr/>
          <p:nvPr/>
        </p:nvSpPr>
        <p:spPr>
          <a:xfrm>
            <a:off x="9086410" y="1752308"/>
            <a:ext cx="119189" cy="110756"/>
          </a:xfrm>
          <a:prstGeom prst="ellipse">
            <a:avLst/>
          </a:prstGeom>
          <a:solidFill>
            <a:srgbClr val="FF0000"/>
          </a:solidFill>
          <a:ln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id="{5240BB8E-AFE7-4F4D-94D5-9276352B2AA4}"/>
              </a:ext>
            </a:extLst>
          </p:cNvPr>
          <p:cNvSpPr txBox="1">
            <a:spLocks/>
          </p:cNvSpPr>
          <p:nvPr/>
        </p:nvSpPr>
        <p:spPr>
          <a:xfrm>
            <a:off x="2324962" y="2923360"/>
            <a:ext cx="1581707" cy="4435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Принтер для создания </a:t>
            </a:r>
            <a:r>
              <a:rPr lang="ru-RU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муралов</a:t>
            </a:r>
            <a:endParaRPr lang="ru-RU" sz="12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Объект 2">
            <a:extLst>
              <a:ext uri="{FF2B5EF4-FFF2-40B4-BE49-F238E27FC236}">
                <a16:creationId xmlns:a16="http://schemas.microsoft.com/office/drawing/2014/main" id="{ECDC7485-4966-4701-A726-B3D798B9E40B}"/>
              </a:ext>
            </a:extLst>
          </p:cNvPr>
          <p:cNvSpPr txBox="1">
            <a:spLocks/>
          </p:cNvSpPr>
          <p:nvPr/>
        </p:nvSpPr>
        <p:spPr>
          <a:xfrm>
            <a:off x="6082816" y="3859214"/>
            <a:ext cx="1493684" cy="4435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Строительная печать</a:t>
            </a:r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49741066-5DFE-4D6A-BB81-658E8904FBA7}"/>
              </a:ext>
            </a:extLst>
          </p:cNvPr>
          <p:cNvSpPr txBox="1">
            <a:spLocks/>
          </p:cNvSpPr>
          <p:nvPr/>
        </p:nvSpPr>
        <p:spPr>
          <a:xfrm>
            <a:off x="4389557" y="249992"/>
            <a:ext cx="6568723" cy="997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dirty="0">
                <a:ln>
                  <a:solidFill>
                    <a:srgbClr val="FFFF00"/>
                  </a:solidFill>
                </a:ln>
                <a:solidFill>
                  <a:srgbClr val="FFED09"/>
                </a:solidFill>
                <a:latin typeface="Century Gothic" panose="020B0502020202020204" pitchFamily="34" charset="0"/>
              </a:rPr>
              <a:t>КРИВАЯ РАЗВТИЯ ТЕХНОЛОГИЙ</a:t>
            </a: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50BC2916-F920-4ED2-997F-33E91BB4F7A6}"/>
              </a:ext>
            </a:extLst>
          </p:cNvPr>
          <p:cNvSpPr/>
          <p:nvPr/>
        </p:nvSpPr>
        <p:spPr>
          <a:xfrm>
            <a:off x="3689902" y="3318244"/>
            <a:ext cx="119189" cy="110756"/>
          </a:xfrm>
          <a:prstGeom prst="ellipse">
            <a:avLst/>
          </a:prstGeom>
          <a:solidFill>
            <a:srgbClr val="FF0000"/>
          </a:solidFill>
          <a:ln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09EFF722-D71F-46AB-B17B-481FED05E74B}"/>
              </a:ext>
            </a:extLst>
          </p:cNvPr>
          <p:cNvSpPr/>
          <p:nvPr/>
        </p:nvSpPr>
        <p:spPr>
          <a:xfrm>
            <a:off x="6124547" y="3784795"/>
            <a:ext cx="119189" cy="110756"/>
          </a:xfrm>
          <a:prstGeom prst="ellipse">
            <a:avLst/>
          </a:prstGeom>
          <a:solidFill>
            <a:srgbClr val="7030A0"/>
          </a:solidFill>
          <a:ln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бъект 2">
            <a:extLst>
              <a:ext uri="{FF2B5EF4-FFF2-40B4-BE49-F238E27FC236}">
                <a16:creationId xmlns:a16="http://schemas.microsoft.com/office/drawing/2014/main" id="{C9F8CC89-3F54-42A7-854D-6CD50B183D7D}"/>
              </a:ext>
            </a:extLst>
          </p:cNvPr>
          <p:cNvSpPr txBox="1">
            <a:spLocks/>
          </p:cNvSpPr>
          <p:nvPr/>
        </p:nvSpPr>
        <p:spPr>
          <a:xfrm>
            <a:off x="3504902" y="1423358"/>
            <a:ext cx="1493684" cy="4435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Печать на стенах</a:t>
            </a:r>
          </a:p>
        </p:txBody>
      </p:sp>
      <p:sp>
        <p:nvSpPr>
          <p:cNvPr id="40" name="Объект 2">
            <a:extLst>
              <a:ext uri="{FF2B5EF4-FFF2-40B4-BE49-F238E27FC236}">
                <a16:creationId xmlns:a16="http://schemas.microsoft.com/office/drawing/2014/main" id="{1BD068D8-A397-47FB-BFE7-53DC9228EDCA}"/>
              </a:ext>
            </a:extLst>
          </p:cNvPr>
          <p:cNvSpPr txBox="1">
            <a:spLocks/>
          </p:cNvSpPr>
          <p:nvPr/>
        </p:nvSpPr>
        <p:spPr>
          <a:xfrm>
            <a:off x="4589132" y="3298850"/>
            <a:ext cx="1493684" cy="4435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Проекция на фасад</a:t>
            </a: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2B98B236-ABE7-4F78-AE91-09A8A77D43F3}"/>
              </a:ext>
            </a:extLst>
          </p:cNvPr>
          <p:cNvSpPr/>
          <p:nvPr/>
        </p:nvSpPr>
        <p:spPr>
          <a:xfrm>
            <a:off x="4762486" y="3612147"/>
            <a:ext cx="119189" cy="110756"/>
          </a:xfrm>
          <a:prstGeom prst="ellipse">
            <a:avLst/>
          </a:prstGeom>
          <a:solidFill>
            <a:srgbClr val="7030A0"/>
          </a:solidFill>
          <a:ln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1DE90D3A-B722-40B7-B2BE-482C21209A87}"/>
              </a:ext>
            </a:extLst>
          </p:cNvPr>
          <p:cNvSpPr/>
          <p:nvPr/>
        </p:nvSpPr>
        <p:spPr>
          <a:xfrm>
            <a:off x="4225777" y="1945413"/>
            <a:ext cx="119189" cy="110756"/>
          </a:xfrm>
          <a:prstGeom prst="ellipse">
            <a:avLst/>
          </a:prstGeom>
          <a:solidFill>
            <a:srgbClr val="FF0000"/>
          </a:solidFill>
          <a:ln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бъект 2">
            <a:extLst>
              <a:ext uri="{FF2B5EF4-FFF2-40B4-BE49-F238E27FC236}">
                <a16:creationId xmlns:a16="http://schemas.microsoft.com/office/drawing/2014/main" id="{B26DEE46-F011-4448-B382-F677E20C2F41}"/>
              </a:ext>
            </a:extLst>
          </p:cNvPr>
          <p:cNvSpPr txBox="1">
            <a:spLocks/>
          </p:cNvSpPr>
          <p:nvPr/>
        </p:nvSpPr>
        <p:spPr>
          <a:xfrm>
            <a:off x="4589132" y="4241084"/>
            <a:ext cx="1493684" cy="4435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Печать баннеров</a:t>
            </a: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0A96C00A-533B-4F18-ACE6-5F74838DADD4}"/>
              </a:ext>
            </a:extLst>
          </p:cNvPr>
          <p:cNvSpPr/>
          <p:nvPr/>
        </p:nvSpPr>
        <p:spPr>
          <a:xfrm>
            <a:off x="5216785" y="4057521"/>
            <a:ext cx="119189" cy="110756"/>
          </a:xfrm>
          <a:prstGeom prst="ellipse">
            <a:avLst/>
          </a:prstGeom>
          <a:solidFill>
            <a:srgbClr val="7030A0"/>
          </a:solidFill>
          <a:ln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787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274">
            <a:alpha val="78000"/>
          </a:srgbClr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35;p20">
            <a:extLst>
              <a:ext uri="{FF2B5EF4-FFF2-40B4-BE49-F238E27FC236}">
                <a16:creationId xmlns:a16="http://schemas.microsoft.com/office/drawing/2014/main" id="{A2471502-8AFD-4E90-A367-B5C6C2B9B4F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8000"/>
            </a:schemeClr>
          </a:solidFill>
          <a:ln>
            <a:noFill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160;p22">
            <a:extLst>
              <a:ext uri="{FF2B5EF4-FFF2-40B4-BE49-F238E27FC236}">
                <a16:creationId xmlns:a16="http://schemas.microsoft.com/office/drawing/2014/main" id="{BB5FF32C-7528-4C2A-9408-983B935D7A76}"/>
              </a:ext>
            </a:extLst>
          </p:cNvPr>
          <p:cNvSpPr txBox="1">
            <a:spLocks/>
          </p:cNvSpPr>
          <p:nvPr/>
        </p:nvSpPr>
        <p:spPr>
          <a:xfrm>
            <a:off x="161034" y="347030"/>
            <a:ext cx="3206099" cy="3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ru-RU" sz="2000" dirty="0">
                <a:solidFill>
                  <a:srgbClr val="FFFF00"/>
                </a:solidFill>
                <a:latin typeface="Century Gothic" panose="020B0502020202020204" pitchFamily="34" charset="0"/>
              </a:rPr>
              <a:t>УСЛУГИ ХУДОЖНИКОВ</a:t>
            </a:r>
            <a:endParaRPr lang="ru-RU" sz="2800" dirty="0">
              <a:solidFill>
                <a:srgbClr val="FFFF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50" name="Picture 2" descr="Как я рисовала Шурика и Лиду. В Белгороде появился новый мурал. Новости  культуры Белгорода">
            <a:extLst>
              <a:ext uri="{FF2B5EF4-FFF2-40B4-BE49-F238E27FC236}">
                <a16:creationId xmlns:a16="http://schemas.microsoft.com/office/drawing/2014/main" id="{0928DDF2-2041-4B62-8E1E-279355B01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44" y="996786"/>
            <a:ext cx="3029280" cy="2271961"/>
          </a:xfrm>
          <a:prstGeom prst="rect">
            <a:avLst/>
          </a:prstGeom>
          <a:noFill/>
          <a:ln w="381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Объект 2">
            <a:extLst>
              <a:ext uri="{FF2B5EF4-FFF2-40B4-BE49-F238E27FC236}">
                <a16:creationId xmlns:a16="http://schemas.microsoft.com/office/drawing/2014/main" id="{E883F5A0-A48E-4A69-A5F3-45B9959AA553}"/>
              </a:ext>
            </a:extLst>
          </p:cNvPr>
          <p:cNvSpPr txBox="1">
            <a:spLocks/>
          </p:cNvSpPr>
          <p:nvPr/>
        </p:nvSpPr>
        <p:spPr>
          <a:xfrm>
            <a:off x="97937" y="3608242"/>
            <a:ext cx="3206099" cy="23451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Разработка и утверждение эскиза: 2 дня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Срок выполнения заказа: 2 недели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Стоимость 1м2 – 1000 руб.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Общая стоимость: 120 000 руб.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ru-RU" sz="14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50FCD45-6D42-49D0-9E68-CC35CB3E72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1429" y="930478"/>
            <a:ext cx="2416059" cy="2338269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11" name="Google Shape;160;p22">
            <a:extLst>
              <a:ext uri="{FF2B5EF4-FFF2-40B4-BE49-F238E27FC236}">
                <a16:creationId xmlns:a16="http://schemas.microsoft.com/office/drawing/2014/main" id="{EF050CC6-0013-4660-9F4A-2A00F786C285}"/>
              </a:ext>
            </a:extLst>
          </p:cNvPr>
          <p:cNvSpPr txBox="1">
            <a:spLocks/>
          </p:cNvSpPr>
          <p:nvPr/>
        </p:nvSpPr>
        <p:spPr>
          <a:xfrm>
            <a:off x="3378527" y="318934"/>
            <a:ext cx="3009825" cy="416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ru-RU" sz="2000" dirty="0">
                <a:solidFill>
                  <a:srgbClr val="FFFF00"/>
                </a:solidFill>
                <a:latin typeface="Century Gothic" panose="020B0502020202020204" pitchFamily="34" charset="0"/>
              </a:rPr>
              <a:t>ПРОЕКЦИЯ НА ФАСАД</a:t>
            </a:r>
            <a:endParaRPr lang="ru-RU" sz="2800" dirty="0">
              <a:solidFill>
                <a:srgbClr val="FFFF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F0B12097-A2C1-40C1-9056-5E242356B6F5}"/>
              </a:ext>
            </a:extLst>
          </p:cNvPr>
          <p:cNvSpPr txBox="1">
            <a:spLocks/>
          </p:cNvSpPr>
          <p:nvPr/>
        </p:nvSpPr>
        <p:spPr>
          <a:xfrm>
            <a:off x="3401973" y="3608242"/>
            <a:ext cx="2625515" cy="262771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Стоимость проектора: 46 500 руб.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Срок создания линзы для проектора: 1 день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Стоимость линзы: 3000 руб.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Общая стоимость: 49 500 руб.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Срок выполнения заказа: 2 дня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Срок гарантированной эксплуатации: 2 года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ru-RU" sz="14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Google Shape;160;p22">
            <a:extLst>
              <a:ext uri="{FF2B5EF4-FFF2-40B4-BE49-F238E27FC236}">
                <a16:creationId xmlns:a16="http://schemas.microsoft.com/office/drawing/2014/main" id="{46677BA7-2DD9-4BB5-A3F8-50A74F049BF0}"/>
              </a:ext>
            </a:extLst>
          </p:cNvPr>
          <p:cNvSpPr txBox="1">
            <a:spLocks/>
          </p:cNvSpPr>
          <p:nvPr/>
        </p:nvSpPr>
        <p:spPr>
          <a:xfrm>
            <a:off x="5439336" y="252053"/>
            <a:ext cx="3558870" cy="572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ru-RU" sz="2000" dirty="0">
                <a:solidFill>
                  <a:srgbClr val="FFFF00"/>
                </a:solidFill>
                <a:latin typeface="Century Gothic" panose="020B0502020202020204" pitchFamily="34" charset="0"/>
              </a:rPr>
              <a:t>	ПЕЧАТЬ НА СТЕНАХ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8D9CB53E-8CBA-495F-B9F4-2D7B9C4CCED4}"/>
              </a:ext>
            </a:extLst>
          </p:cNvPr>
          <p:cNvSpPr txBox="1">
            <a:spLocks/>
          </p:cNvSpPr>
          <p:nvPr/>
        </p:nvSpPr>
        <p:spPr>
          <a:xfrm>
            <a:off x="6369667" y="3609195"/>
            <a:ext cx="2788401" cy="233825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Рабочая высота: до 3 м.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Стоимость 1м2 – 2500 руб.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Общая стоимость: 300 000 руб.</a:t>
            </a:r>
          </a:p>
          <a:p>
            <a:pPr marL="0" indent="0" algn="just">
              <a:buNone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Скорость печати: 3,5-7м2/час</a:t>
            </a:r>
          </a:p>
          <a:p>
            <a:pPr marL="0" indent="0" algn="just">
              <a:buNone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Гарантия: 10 лет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ru-RU" sz="16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ru-RU" sz="14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E422562-2EC4-4BE1-A72A-CDA2D2DB8B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3913" y="917326"/>
            <a:ext cx="2018742" cy="2338255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16" name="Google Shape;160;p22">
            <a:extLst>
              <a:ext uri="{FF2B5EF4-FFF2-40B4-BE49-F238E27FC236}">
                <a16:creationId xmlns:a16="http://schemas.microsoft.com/office/drawing/2014/main" id="{D9D8CCEF-E15E-4637-8367-C1D40223A18F}"/>
              </a:ext>
            </a:extLst>
          </p:cNvPr>
          <p:cNvSpPr txBox="1">
            <a:spLocks/>
          </p:cNvSpPr>
          <p:nvPr/>
        </p:nvSpPr>
        <p:spPr>
          <a:xfrm>
            <a:off x="8827974" y="218325"/>
            <a:ext cx="3364026" cy="813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3600"/>
            </a:pPr>
            <a:r>
              <a:rPr lang="ru-RU" sz="2000" dirty="0">
                <a:solidFill>
                  <a:srgbClr val="FFFF00"/>
                </a:solidFill>
                <a:latin typeface="Century Gothic" panose="020B0502020202020204" pitchFamily="34" charset="0"/>
              </a:rPr>
              <a:t>ПРИНТЕР ДЛЯ СОЗДАНИЯ МУРАЛОВ</a:t>
            </a:r>
            <a:endParaRPr lang="ru-RU" sz="2800" dirty="0">
              <a:solidFill>
                <a:srgbClr val="FFFF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DE8FBAA-4839-435D-AE67-07FA3BA2FA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8865" y="908967"/>
            <a:ext cx="2609212" cy="2338255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18" name="Объект 2">
            <a:extLst>
              <a:ext uri="{FF2B5EF4-FFF2-40B4-BE49-F238E27FC236}">
                <a16:creationId xmlns:a16="http://schemas.microsoft.com/office/drawing/2014/main" id="{855A65BA-AE4B-443C-A721-96CC2489B142}"/>
              </a:ext>
            </a:extLst>
          </p:cNvPr>
          <p:cNvSpPr txBox="1">
            <a:spLocks/>
          </p:cNvSpPr>
          <p:nvPr/>
        </p:nvSpPr>
        <p:spPr>
          <a:xfrm>
            <a:off x="9241967" y="3590657"/>
            <a:ext cx="2852096" cy="28978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Векторизация изображения: 30 минут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Нанесение изображения: 3-4 часа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Срок выполнения заказа: 1 день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Гарантия: более 10 лет</a:t>
            </a:r>
          </a:p>
          <a:p>
            <a:pPr marL="0" indent="0" algn="just">
              <a:buNone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Стоимость 1м2 – 800 руб.</a:t>
            </a:r>
          </a:p>
          <a:p>
            <a:pPr marL="0" indent="0" algn="just">
              <a:buNone/>
            </a:pPr>
            <a:r>
              <a:rPr lang="ru-RU" sz="1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Общая стоимость: 96 000 руб.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ru-RU" sz="14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2F59EFEF-D367-41AA-8C26-4452B8FE07A3}"/>
              </a:ext>
            </a:extLst>
          </p:cNvPr>
          <p:cNvSpPr txBox="1">
            <a:spLocks/>
          </p:cNvSpPr>
          <p:nvPr/>
        </p:nvSpPr>
        <p:spPr>
          <a:xfrm>
            <a:off x="6949440" y="6536721"/>
            <a:ext cx="6006905" cy="2730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* Общая стоимость указана для изображения 10х12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ru-RU" sz="14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461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266;p28">
            <a:extLst>
              <a:ext uri="{FF2B5EF4-FFF2-40B4-BE49-F238E27FC236}">
                <a16:creationId xmlns:a16="http://schemas.microsoft.com/office/drawing/2014/main" id="{7AF627DE-350B-46C3-B8CE-E6985D81F1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D480B30-EE8C-41E4-BFF4-8AA73EDCB331}"/>
              </a:ext>
            </a:extLst>
          </p:cNvPr>
          <p:cNvGrpSpPr/>
          <p:nvPr/>
        </p:nvGrpSpPr>
        <p:grpSpPr>
          <a:xfrm>
            <a:off x="623012" y="1700340"/>
            <a:ext cx="4536887" cy="1797365"/>
            <a:chOff x="250742" y="50999"/>
            <a:chExt cx="4536887" cy="1797365"/>
          </a:xfrm>
        </p:grpSpPr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75B32F1C-611A-4A9A-B8B7-1CB8380EAA83}"/>
                </a:ext>
              </a:extLst>
            </p:cNvPr>
            <p:cNvSpPr/>
            <p:nvPr/>
          </p:nvSpPr>
          <p:spPr>
            <a:xfrm>
              <a:off x="250742" y="50999"/>
              <a:ext cx="4536887" cy="1797365"/>
            </a:xfrm>
            <a:prstGeom prst="roundRect">
              <a:avLst>
                <a:gd name="adj" fmla="val 10000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Прямоугольник: скругленные углы 4">
              <a:extLst>
                <a:ext uri="{FF2B5EF4-FFF2-40B4-BE49-F238E27FC236}">
                  <a16:creationId xmlns:a16="http://schemas.microsoft.com/office/drawing/2014/main" id="{A9002B9E-4420-4664-B6E5-E581EA6DDEDD}"/>
                </a:ext>
              </a:extLst>
            </p:cNvPr>
            <p:cNvSpPr txBox="1"/>
            <p:nvPr/>
          </p:nvSpPr>
          <p:spPr>
            <a:xfrm>
              <a:off x="290224" y="90481"/>
              <a:ext cx="3096857" cy="16891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lvl="1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kern="1200" dirty="0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* </a:t>
              </a:r>
              <a:r>
                <a:rPr lang="ru-RU" sz="1400" kern="1200" dirty="0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Высокое качество изображений</a:t>
              </a:r>
              <a:endParaRPr lang="ru-RU" kern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pPr lvl="1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400" b="0" kern="1200" cap="none" spc="0" dirty="0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* И</a:t>
              </a:r>
              <a:r>
                <a:rPr lang="ru-RU" sz="1400" kern="1200" dirty="0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спользование </a:t>
              </a:r>
              <a:r>
                <a:rPr lang="en-US" sz="1400" kern="1200" dirty="0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IT-</a:t>
              </a:r>
              <a:r>
                <a:rPr lang="ru-RU" sz="1400" kern="1200" dirty="0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технологий</a:t>
              </a:r>
            </a:p>
            <a:p>
              <a:pPr lvl="1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400" b="0" kern="1200" cap="none" spc="0" dirty="0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* Низкие требования к квалификации эксплуатирующего персонала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336B178-8635-418C-81DB-253A3203F5E9}"/>
              </a:ext>
            </a:extLst>
          </p:cNvPr>
          <p:cNvGrpSpPr/>
          <p:nvPr/>
        </p:nvGrpSpPr>
        <p:grpSpPr>
          <a:xfrm>
            <a:off x="3916054" y="1932894"/>
            <a:ext cx="2107323" cy="2113897"/>
            <a:chOff x="3235353" y="283553"/>
            <a:chExt cx="2107323" cy="2113897"/>
          </a:xfrm>
        </p:grpSpPr>
        <p:sp>
          <p:nvSpPr>
            <p:cNvPr id="18" name="Часть круга 17">
              <a:extLst>
                <a:ext uri="{FF2B5EF4-FFF2-40B4-BE49-F238E27FC236}">
                  <a16:creationId xmlns:a16="http://schemas.microsoft.com/office/drawing/2014/main" id="{190B6D55-225B-40AF-A18A-311813A6C92D}"/>
                </a:ext>
              </a:extLst>
            </p:cNvPr>
            <p:cNvSpPr/>
            <p:nvPr/>
          </p:nvSpPr>
          <p:spPr>
            <a:xfrm>
              <a:off x="3235353" y="283553"/>
              <a:ext cx="2107323" cy="2113897"/>
            </a:xfrm>
            <a:prstGeom prst="pieWedge">
              <a:avLst/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Часть круга 6">
              <a:extLst>
                <a:ext uri="{FF2B5EF4-FFF2-40B4-BE49-F238E27FC236}">
                  <a16:creationId xmlns:a16="http://schemas.microsoft.com/office/drawing/2014/main" id="{66BD4F37-C672-4639-ADA6-CAB0C2B9B0B3}"/>
                </a:ext>
              </a:extLst>
            </p:cNvPr>
            <p:cNvSpPr txBox="1"/>
            <p:nvPr/>
          </p:nvSpPr>
          <p:spPr>
            <a:xfrm>
              <a:off x="3852574" y="902699"/>
              <a:ext cx="1490102" cy="14947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76936" tIns="376936" rIns="376936" bIns="376936" numCol="1" spcCol="1270" anchor="ctr" anchorCtr="0">
              <a:noAutofit/>
            </a:bodyPr>
            <a:lstStyle/>
            <a:p>
              <a:pPr marL="0" lvl="0" indent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5300" kern="1200" dirty="0"/>
                <a:t>S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4B7D1F72-FC95-43E2-929A-8FD6BD92C361}"/>
              </a:ext>
            </a:extLst>
          </p:cNvPr>
          <p:cNvGrpSpPr/>
          <p:nvPr/>
        </p:nvGrpSpPr>
        <p:grpSpPr>
          <a:xfrm>
            <a:off x="6095999" y="1930019"/>
            <a:ext cx="2113897" cy="2113897"/>
            <a:chOff x="5415298" y="280678"/>
            <a:chExt cx="2113897" cy="2113897"/>
          </a:xfrm>
        </p:grpSpPr>
        <p:sp>
          <p:nvSpPr>
            <p:cNvPr id="16" name="Часть круга 15">
              <a:extLst>
                <a:ext uri="{FF2B5EF4-FFF2-40B4-BE49-F238E27FC236}">
                  <a16:creationId xmlns:a16="http://schemas.microsoft.com/office/drawing/2014/main" id="{7F6FA30B-1712-4285-8504-8FAE38E14B55}"/>
                </a:ext>
              </a:extLst>
            </p:cNvPr>
            <p:cNvSpPr/>
            <p:nvPr/>
          </p:nvSpPr>
          <p:spPr>
            <a:xfrm rot="5400000">
              <a:off x="5415298" y="280678"/>
              <a:ext cx="2113897" cy="2113897"/>
            </a:xfrm>
            <a:prstGeom prst="pieWedge">
              <a:avLst/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Часть круга 8">
              <a:extLst>
                <a:ext uri="{FF2B5EF4-FFF2-40B4-BE49-F238E27FC236}">
                  <a16:creationId xmlns:a16="http://schemas.microsoft.com/office/drawing/2014/main" id="{16F19375-938B-4C30-99FB-C75F57359E9F}"/>
                </a:ext>
              </a:extLst>
            </p:cNvPr>
            <p:cNvSpPr txBox="1"/>
            <p:nvPr/>
          </p:nvSpPr>
          <p:spPr>
            <a:xfrm>
              <a:off x="5415298" y="899824"/>
              <a:ext cx="1494751" cy="14947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4048" tIns="384048" rIns="384048" bIns="384048" numCol="1" spcCol="1270" anchor="ctr" anchorCtr="0">
              <a:noAutofit/>
            </a:bodyPr>
            <a:lstStyle/>
            <a:p>
              <a:pPr marL="0" lvl="0" indent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5400" kern="1200" dirty="0"/>
                <a:t>W</a:t>
              </a:r>
              <a:endParaRPr lang="ru-RU" sz="5400" kern="1200"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519B59FE-2D4B-4A69-A8B7-693CAAD70BFC}"/>
              </a:ext>
            </a:extLst>
          </p:cNvPr>
          <p:cNvGrpSpPr/>
          <p:nvPr/>
        </p:nvGrpSpPr>
        <p:grpSpPr>
          <a:xfrm>
            <a:off x="6095999" y="4141557"/>
            <a:ext cx="2113897" cy="2113897"/>
            <a:chOff x="5415298" y="2492216"/>
            <a:chExt cx="2113897" cy="2113897"/>
          </a:xfrm>
        </p:grpSpPr>
        <p:sp>
          <p:nvSpPr>
            <p:cNvPr id="14" name="Часть круга 13">
              <a:extLst>
                <a:ext uri="{FF2B5EF4-FFF2-40B4-BE49-F238E27FC236}">
                  <a16:creationId xmlns:a16="http://schemas.microsoft.com/office/drawing/2014/main" id="{DC282D91-67FD-4717-8906-DCA598AF0AD7}"/>
                </a:ext>
              </a:extLst>
            </p:cNvPr>
            <p:cNvSpPr/>
            <p:nvPr/>
          </p:nvSpPr>
          <p:spPr>
            <a:xfrm rot="10800000">
              <a:off x="5415298" y="2492216"/>
              <a:ext cx="2113897" cy="2113897"/>
            </a:xfrm>
            <a:prstGeom prst="pieWedge">
              <a:avLst/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Часть круга 10">
              <a:extLst>
                <a:ext uri="{FF2B5EF4-FFF2-40B4-BE49-F238E27FC236}">
                  <a16:creationId xmlns:a16="http://schemas.microsoft.com/office/drawing/2014/main" id="{89D6E46E-B813-4128-9CD4-934752C332DA}"/>
                </a:ext>
              </a:extLst>
            </p:cNvPr>
            <p:cNvSpPr txBox="1"/>
            <p:nvPr/>
          </p:nvSpPr>
          <p:spPr>
            <a:xfrm rot="21600000">
              <a:off x="5415298" y="2492216"/>
              <a:ext cx="1494751" cy="14947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4048" tIns="384048" rIns="384048" bIns="384048" numCol="1" spcCol="1270" anchor="ctr" anchorCtr="0">
              <a:noAutofit/>
            </a:bodyPr>
            <a:lstStyle/>
            <a:p>
              <a:pPr marL="0" lvl="0" indent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5400" kern="1200" dirty="0"/>
                <a:t>Т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2B66BBBE-CCEC-47EB-B1B7-F762FAB153C9}"/>
              </a:ext>
            </a:extLst>
          </p:cNvPr>
          <p:cNvGrpSpPr/>
          <p:nvPr/>
        </p:nvGrpSpPr>
        <p:grpSpPr>
          <a:xfrm>
            <a:off x="3884462" y="4141557"/>
            <a:ext cx="2113897" cy="2113897"/>
            <a:chOff x="3203761" y="2492216"/>
            <a:chExt cx="2113897" cy="2113897"/>
          </a:xfrm>
        </p:grpSpPr>
        <p:sp>
          <p:nvSpPr>
            <p:cNvPr id="12" name="Часть круга 11">
              <a:extLst>
                <a:ext uri="{FF2B5EF4-FFF2-40B4-BE49-F238E27FC236}">
                  <a16:creationId xmlns:a16="http://schemas.microsoft.com/office/drawing/2014/main" id="{32ECC38F-163E-4C3F-95BB-9D181C99BBBA}"/>
                </a:ext>
              </a:extLst>
            </p:cNvPr>
            <p:cNvSpPr/>
            <p:nvPr/>
          </p:nvSpPr>
          <p:spPr>
            <a:xfrm rot="16200000">
              <a:off x="3203761" y="2492216"/>
              <a:ext cx="2113897" cy="2113897"/>
            </a:xfrm>
            <a:prstGeom prst="pieWedge">
              <a:avLst/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Часть круга 12">
              <a:extLst>
                <a:ext uri="{FF2B5EF4-FFF2-40B4-BE49-F238E27FC236}">
                  <a16:creationId xmlns:a16="http://schemas.microsoft.com/office/drawing/2014/main" id="{A4B855D1-F999-49C3-AF0A-B7E2B8E20677}"/>
                </a:ext>
              </a:extLst>
            </p:cNvPr>
            <p:cNvSpPr txBox="1"/>
            <p:nvPr/>
          </p:nvSpPr>
          <p:spPr>
            <a:xfrm rot="21600000">
              <a:off x="3822907" y="2492216"/>
              <a:ext cx="1494751" cy="14947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76936" tIns="376936" rIns="376936" bIns="376936" numCol="1" spcCol="1270" anchor="ctr" anchorCtr="0">
              <a:noAutofit/>
            </a:bodyPr>
            <a:lstStyle/>
            <a:p>
              <a:pPr marL="0" lvl="0" indent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5300" kern="1200" dirty="0"/>
                <a:t>О</a:t>
              </a:r>
            </a:p>
          </p:txBody>
        </p:sp>
      </p:grpSp>
      <p:sp>
        <p:nvSpPr>
          <p:cNvPr id="10" name="Стрелка: круговая 9">
            <a:extLst>
              <a:ext uri="{FF2B5EF4-FFF2-40B4-BE49-F238E27FC236}">
                <a16:creationId xmlns:a16="http://schemas.microsoft.com/office/drawing/2014/main" id="{45E2E630-153B-4076-8BB3-84F34FBEF778}"/>
              </a:ext>
            </a:extLst>
          </p:cNvPr>
          <p:cNvSpPr/>
          <p:nvPr/>
        </p:nvSpPr>
        <p:spPr>
          <a:xfrm>
            <a:off x="5682251" y="3653359"/>
            <a:ext cx="729856" cy="634657"/>
          </a:xfrm>
          <a:prstGeom prst="circular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Стрелка: круговая 10">
            <a:extLst>
              <a:ext uri="{FF2B5EF4-FFF2-40B4-BE49-F238E27FC236}">
                <a16:creationId xmlns:a16="http://schemas.microsoft.com/office/drawing/2014/main" id="{40784722-1D95-4F7A-BAF9-D093C95C9CB9}"/>
              </a:ext>
            </a:extLst>
          </p:cNvPr>
          <p:cNvSpPr/>
          <p:nvPr/>
        </p:nvSpPr>
        <p:spPr>
          <a:xfrm rot="10800000">
            <a:off x="5682251" y="3897458"/>
            <a:ext cx="729856" cy="634657"/>
          </a:xfrm>
          <a:prstGeom prst="circular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C6CAEFEE-64DB-41A7-BA2F-2720C81EA9F5}"/>
              </a:ext>
            </a:extLst>
          </p:cNvPr>
          <p:cNvGrpSpPr/>
          <p:nvPr/>
        </p:nvGrpSpPr>
        <p:grpSpPr>
          <a:xfrm>
            <a:off x="623011" y="4737625"/>
            <a:ext cx="4536887" cy="1797365"/>
            <a:chOff x="250742" y="50999"/>
            <a:chExt cx="4536887" cy="1797365"/>
          </a:xfrm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D06033EB-768E-4B98-B6AB-91265B34DA6C}"/>
                </a:ext>
              </a:extLst>
            </p:cNvPr>
            <p:cNvSpPr/>
            <p:nvPr/>
          </p:nvSpPr>
          <p:spPr>
            <a:xfrm>
              <a:off x="250742" y="50999"/>
              <a:ext cx="4536887" cy="1797365"/>
            </a:xfrm>
            <a:prstGeom prst="roundRect">
              <a:avLst>
                <a:gd name="adj" fmla="val 10000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Прямоугольник: скругленные углы 4">
              <a:extLst>
                <a:ext uri="{FF2B5EF4-FFF2-40B4-BE49-F238E27FC236}">
                  <a16:creationId xmlns:a16="http://schemas.microsoft.com/office/drawing/2014/main" id="{66982B1D-0BE5-4F68-86B1-0831FE9CF149}"/>
                </a:ext>
              </a:extLst>
            </p:cNvPr>
            <p:cNvSpPr txBox="1"/>
            <p:nvPr/>
          </p:nvSpPr>
          <p:spPr>
            <a:xfrm>
              <a:off x="290224" y="90480"/>
              <a:ext cx="3966836" cy="17578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lvl="1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400" kern="1200" dirty="0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* Привлечение инвестиций</a:t>
              </a:r>
              <a:endParaRPr lang="ru-RU" sz="1400" kern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pPr lvl="1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400" b="0" kern="1200" cap="none" spc="0" dirty="0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* Продажа аппаратно-программной части</a:t>
              </a:r>
              <a:endParaRPr lang="ru-RU" sz="1400" kern="12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  <a:p>
              <a:pPr lvl="1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400" b="0" kern="1200" cap="none" spc="0" dirty="0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* Реализация абонентской подписи на услуги векторизации</a:t>
              </a:r>
            </a:p>
            <a:p>
              <a:pPr lvl="1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400" b="0" kern="1200" cap="none" spc="0" dirty="0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* Возможность создавать </a:t>
              </a:r>
              <a:r>
                <a:rPr lang="ru-RU" sz="1400" b="0" kern="1200" cap="none" spc="0" dirty="0" err="1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муралы</a:t>
              </a:r>
              <a:r>
                <a:rPr lang="ru-RU" sz="1400" b="0" kern="1200" cap="none" spc="0" dirty="0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 на сложных поверхностях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B05BFBA7-4361-4089-B445-4289F8E21F53}"/>
              </a:ext>
            </a:extLst>
          </p:cNvPr>
          <p:cNvGrpSpPr/>
          <p:nvPr/>
        </p:nvGrpSpPr>
        <p:grpSpPr>
          <a:xfrm>
            <a:off x="7032104" y="1700340"/>
            <a:ext cx="4973515" cy="1846185"/>
            <a:chOff x="250742" y="50999"/>
            <a:chExt cx="4973515" cy="1846185"/>
          </a:xfrm>
        </p:grpSpPr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84536771-0AAC-4E22-9CB6-1A4D9C254B36}"/>
                </a:ext>
              </a:extLst>
            </p:cNvPr>
            <p:cNvSpPr/>
            <p:nvPr/>
          </p:nvSpPr>
          <p:spPr>
            <a:xfrm>
              <a:off x="250742" y="50999"/>
              <a:ext cx="4536887" cy="1797365"/>
            </a:xfrm>
            <a:prstGeom prst="roundRect">
              <a:avLst>
                <a:gd name="adj" fmla="val 10000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Прямоугольник: скругленные углы 4">
              <a:extLst>
                <a:ext uri="{FF2B5EF4-FFF2-40B4-BE49-F238E27FC236}">
                  <a16:creationId xmlns:a16="http://schemas.microsoft.com/office/drawing/2014/main" id="{2D5F87DA-C0FA-4ABF-A8CA-54E05B313C81}"/>
                </a:ext>
              </a:extLst>
            </p:cNvPr>
            <p:cNvSpPr txBox="1"/>
            <p:nvPr/>
          </p:nvSpPr>
          <p:spPr>
            <a:xfrm>
              <a:off x="1247664" y="157495"/>
              <a:ext cx="3976593" cy="17396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400" kern="1200" dirty="0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* Ограниченность собственных </a:t>
              </a:r>
              <a:br>
                <a:rPr lang="ru-RU" sz="1400" kern="1200" dirty="0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</a:br>
              <a:r>
                <a:rPr lang="ru-RU" sz="1400" kern="1200" dirty="0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средств для реализации проекта</a:t>
              </a:r>
              <a:endParaRPr lang="ru-RU" sz="1400" kern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pPr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kern="1200" dirty="0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* Необходимость векторизации наносимых изображений</a:t>
              </a:r>
              <a:endParaRPr lang="ru-RU" sz="1400" b="0" kern="120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5936A2A2-DDBF-4A1A-8E8F-80C7A9096426}"/>
              </a:ext>
            </a:extLst>
          </p:cNvPr>
          <p:cNvGrpSpPr/>
          <p:nvPr/>
        </p:nvGrpSpPr>
        <p:grpSpPr>
          <a:xfrm>
            <a:off x="7032103" y="4737625"/>
            <a:ext cx="5012125" cy="1819102"/>
            <a:chOff x="250742" y="50999"/>
            <a:chExt cx="5012125" cy="1819102"/>
          </a:xfrm>
        </p:grpSpPr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id="{B42B06D8-D4D5-45E6-85B6-7161D6246CE9}"/>
                </a:ext>
              </a:extLst>
            </p:cNvPr>
            <p:cNvSpPr/>
            <p:nvPr/>
          </p:nvSpPr>
          <p:spPr>
            <a:xfrm>
              <a:off x="250742" y="50999"/>
              <a:ext cx="4536887" cy="1797365"/>
            </a:xfrm>
            <a:prstGeom prst="roundRect">
              <a:avLst>
                <a:gd name="adj" fmla="val 10000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Прямоугольник: скругленные углы 4">
              <a:extLst>
                <a:ext uri="{FF2B5EF4-FFF2-40B4-BE49-F238E27FC236}">
                  <a16:creationId xmlns:a16="http://schemas.microsoft.com/office/drawing/2014/main" id="{7808E6F4-9A96-4DF4-9967-50E595093110}"/>
                </a:ext>
              </a:extLst>
            </p:cNvPr>
            <p:cNvSpPr txBox="1"/>
            <p:nvPr/>
          </p:nvSpPr>
          <p:spPr>
            <a:xfrm>
              <a:off x="1338612" y="147654"/>
              <a:ext cx="3924255" cy="17224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400" kern="1200" dirty="0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* Временные затраты на решение управленческих вопросов</a:t>
              </a:r>
              <a:endParaRPr lang="ru-RU" sz="1400" kern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pPr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400" b="0" kern="1200" cap="none" spc="0" dirty="0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* Отсутствие результатов в </a:t>
              </a:r>
              <a:br>
                <a:rPr lang="ru-RU" sz="1400" b="0" kern="1200" cap="none" spc="0" dirty="0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</a:br>
              <a:r>
                <a:rPr lang="ru-RU" sz="1400" b="0" kern="1200" cap="none" spc="0" dirty="0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установленные сроки</a:t>
              </a:r>
              <a:endParaRPr lang="ru-RU" sz="1400" kern="12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  <a:p>
              <a:pPr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400" b="0" kern="1200" cap="none" spc="0" dirty="0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* Производственно-технологический</a:t>
              </a:r>
              <a:br>
                <a:rPr lang="ru-RU" sz="1400" b="0" kern="1200" cap="none" spc="0" dirty="0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</a:br>
              <a:r>
                <a:rPr lang="ru-RU" sz="1400" b="0" kern="1200" cap="none" spc="0" dirty="0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 риск</a:t>
              </a:r>
            </a:p>
          </p:txBody>
        </p:sp>
      </p:grpSp>
      <p:sp>
        <p:nvSpPr>
          <p:cNvPr id="31" name="Google Shape;160;p22">
            <a:extLst>
              <a:ext uri="{FF2B5EF4-FFF2-40B4-BE49-F238E27FC236}">
                <a16:creationId xmlns:a16="http://schemas.microsoft.com/office/drawing/2014/main" id="{0B3EEC67-FC44-4AA9-8A26-996E9DB4DB1F}"/>
              </a:ext>
            </a:extLst>
          </p:cNvPr>
          <p:cNvSpPr txBox="1">
            <a:spLocks/>
          </p:cNvSpPr>
          <p:nvPr/>
        </p:nvSpPr>
        <p:spPr>
          <a:xfrm>
            <a:off x="2200163" y="97552"/>
            <a:ext cx="99918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ru-RU" sz="3200" b="0" dirty="0">
                <a:solidFill>
                  <a:srgbClr val="FFFF00"/>
                </a:solidFill>
                <a:latin typeface="Century Gothic" panose="020B0502020202020204" pitchFamily="34" charset="0"/>
              </a:rPr>
              <a:t>	ОЦЕНКА ТЕКУЩЕГО СОСТОЯНИЯ И ПЕРСПЕКТИВА ИННОВАЦИИ</a:t>
            </a:r>
          </a:p>
        </p:txBody>
      </p:sp>
    </p:spTree>
    <p:extLst>
      <p:ext uri="{BB962C8B-B14F-4D97-AF65-F5344CB8AC3E}">
        <p14:creationId xmlns:p14="http://schemas.microsoft.com/office/powerpoint/2010/main" val="148564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66;p28">
            <a:extLst>
              <a:ext uri="{FF2B5EF4-FFF2-40B4-BE49-F238E27FC236}">
                <a16:creationId xmlns:a16="http://schemas.microsoft.com/office/drawing/2014/main" id="{28B50FE8-6C25-4097-9A13-0DE69FEC58F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0D0C3CA-D451-41CD-9741-A713178DE4D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669" y="389454"/>
            <a:ext cx="3699510" cy="25870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9AC38FB-A928-4C30-AAEE-3C164DD1CF57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994" y="393948"/>
            <a:ext cx="4296337" cy="255143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E2D891C-BB07-4392-A2EE-632B10C2EE60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887" b="3092"/>
          <a:stretch/>
        </p:blipFill>
        <p:spPr bwMode="auto">
          <a:xfrm>
            <a:off x="1595670" y="3365908"/>
            <a:ext cx="3699509" cy="3275966"/>
          </a:xfrm>
          <a:prstGeom prst="rect">
            <a:avLst/>
          </a:prstGeom>
          <a:noFill/>
          <a:ln>
            <a:solidFill>
              <a:srgbClr val="FFC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48EF517-B417-41F1-906F-9EE8C83AEB46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6345006" y="3365909"/>
            <a:ext cx="4251325" cy="3275965"/>
          </a:xfrm>
          <a:prstGeom prst="rect">
            <a:avLst/>
          </a:prstGeom>
          <a:ln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57740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66;p28">
            <a:extLst>
              <a:ext uri="{FF2B5EF4-FFF2-40B4-BE49-F238E27FC236}">
                <a16:creationId xmlns:a16="http://schemas.microsoft.com/office/drawing/2014/main" id="{28B50FE8-6C25-4097-9A13-0DE69FEC58F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3003A56-B19C-4F3C-9605-452E96882ED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771248" y="3755599"/>
            <a:ext cx="4411422" cy="2870786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66D2392-CE23-4DFD-9FD0-76410C62D69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498" y="444586"/>
            <a:ext cx="4411424" cy="2984404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8A1865-9941-45BA-A17D-E4CA0D60E6C3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58"/>
          <a:stretch/>
        </p:blipFill>
        <p:spPr bwMode="auto">
          <a:xfrm>
            <a:off x="1350498" y="3755599"/>
            <a:ext cx="4411424" cy="2870785"/>
          </a:xfrm>
          <a:prstGeom prst="rect">
            <a:avLst/>
          </a:prstGeom>
          <a:noFill/>
          <a:ln w="19050">
            <a:solidFill>
              <a:srgbClr val="FFC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50E58B8-60BB-43DB-83FF-72CD2E292FB8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771248" y="444586"/>
            <a:ext cx="4411425" cy="2984404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90016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D174123E-7152-4F94-B4EE-A6249768E665}"/>
              </a:ext>
            </a:extLst>
          </p:cNvPr>
          <p:cNvSpPr txBox="1">
            <a:spLocks/>
          </p:cNvSpPr>
          <p:nvPr/>
        </p:nvSpPr>
        <p:spPr>
          <a:xfrm>
            <a:off x="1000110" y="583554"/>
            <a:ext cx="6765256" cy="12452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3200" dirty="0">
                <a:ln>
                  <a:solidFill>
                    <a:srgbClr val="FFFF00"/>
                  </a:solidFill>
                </a:ln>
                <a:solidFill>
                  <a:srgbClr val="FFED09"/>
                </a:solidFill>
                <a:latin typeface="Century Gothic" panose="020B0502020202020204" pitchFamily="34" charset="0"/>
              </a:rPr>
              <a:t>КОМАНДА ПРОЕКТА НА СТАДИИ РАЗРАБОТКИ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0C867576-C7BA-4C60-A630-3608014EB4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6873587"/>
              </p:ext>
            </p:extLst>
          </p:nvPr>
        </p:nvGraphicFramePr>
        <p:xfrm>
          <a:off x="3204307" y="1702190"/>
          <a:ext cx="6765256" cy="4422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152AE6C-02BC-43BD-966D-681420FA96CD}"/>
              </a:ext>
            </a:extLst>
          </p:cNvPr>
          <p:cNvSpPr/>
          <p:nvPr/>
        </p:nvSpPr>
        <p:spPr>
          <a:xfrm>
            <a:off x="3892127" y="3167390"/>
            <a:ext cx="3903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>
                <a:latin typeface="Century Gothic" panose="020B0502020202020204" pitchFamily="34" charset="0"/>
              </a:rPr>
              <a:t>2</a:t>
            </a:r>
            <a:endParaRPr lang="ru-RU" sz="28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8CBBB72-75A2-42E6-8348-91316CAAAC1E}"/>
              </a:ext>
            </a:extLst>
          </p:cNvPr>
          <p:cNvSpPr/>
          <p:nvPr/>
        </p:nvSpPr>
        <p:spPr>
          <a:xfrm>
            <a:off x="3501814" y="2150744"/>
            <a:ext cx="3903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>
                <a:latin typeface="Century Gothic" panose="020B0502020202020204" pitchFamily="34" charset="0"/>
              </a:rPr>
              <a:t>1</a:t>
            </a:r>
            <a:endParaRPr lang="ru-RU" sz="28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91C0E03-D281-4364-86BE-AB5F97CA5315}"/>
              </a:ext>
            </a:extLst>
          </p:cNvPr>
          <p:cNvSpPr/>
          <p:nvPr/>
        </p:nvSpPr>
        <p:spPr>
          <a:xfrm>
            <a:off x="3892126" y="4184036"/>
            <a:ext cx="3903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>
                <a:latin typeface="Century Gothic" panose="020B0502020202020204" pitchFamily="34" charset="0"/>
              </a:rPr>
              <a:t>3</a:t>
            </a:r>
            <a:endParaRPr lang="ru-RU" sz="28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BF026EC-11B1-48B0-9AD2-E2FBA9C9A762}"/>
              </a:ext>
            </a:extLst>
          </p:cNvPr>
          <p:cNvSpPr/>
          <p:nvPr/>
        </p:nvSpPr>
        <p:spPr>
          <a:xfrm>
            <a:off x="3501814" y="5200682"/>
            <a:ext cx="3903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>
                <a:latin typeface="Century Gothic" panose="020B0502020202020204" pitchFamily="34" charset="0"/>
              </a:rPr>
              <a:t>4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0959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D174123E-7152-4F94-B4EE-A6249768E665}"/>
              </a:ext>
            </a:extLst>
          </p:cNvPr>
          <p:cNvSpPr txBox="1">
            <a:spLocks/>
          </p:cNvSpPr>
          <p:nvPr/>
        </p:nvSpPr>
        <p:spPr>
          <a:xfrm>
            <a:off x="1000109" y="583554"/>
            <a:ext cx="6568723" cy="49776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3200" dirty="0">
                <a:ln>
                  <a:solidFill>
                    <a:srgbClr val="FFFF00"/>
                  </a:solidFill>
                </a:ln>
                <a:solidFill>
                  <a:srgbClr val="FFED09"/>
                </a:solidFill>
                <a:latin typeface="Century Gothic" panose="020B0502020202020204" pitchFamily="34" charset="0"/>
              </a:rPr>
              <a:t>РАСХОДНАЯ ЧАСТЬ ПРОЕКТА</a:t>
            </a: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7F8F01CC-FEF4-4316-BA58-37CDF8893E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047988"/>
              </p:ext>
            </p:extLst>
          </p:nvPr>
        </p:nvGraphicFramePr>
        <p:xfrm>
          <a:off x="1652208" y="1950407"/>
          <a:ext cx="8887583" cy="31523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5490">
                  <a:extLst>
                    <a:ext uri="{9D8B030D-6E8A-4147-A177-3AD203B41FA5}">
                      <a16:colId xmlns:a16="http://schemas.microsoft.com/office/drawing/2014/main" val="1248734589"/>
                    </a:ext>
                  </a:extLst>
                </a:gridCol>
                <a:gridCol w="6903363">
                  <a:extLst>
                    <a:ext uri="{9D8B030D-6E8A-4147-A177-3AD203B41FA5}">
                      <a16:colId xmlns:a16="http://schemas.microsoft.com/office/drawing/2014/main" val="4154306477"/>
                    </a:ext>
                  </a:extLst>
                </a:gridCol>
                <a:gridCol w="1438730">
                  <a:extLst>
                    <a:ext uri="{9D8B030D-6E8A-4147-A177-3AD203B41FA5}">
                      <a16:colId xmlns:a16="http://schemas.microsoft.com/office/drawing/2014/main" val="1820100304"/>
                    </a:ext>
                  </a:extLst>
                </a:gridCol>
              </a:tblGrid>
              <a:tr h="589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№ п/п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Статьи затрат 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Сумма, руб./год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9144325"/>
                  </a:ext>
                </a:extLst>
              </a:tr>
              <a:tr h="4812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1. 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Лицензионная версия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 CorelDRAW Graphics Suite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58 828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1334908"/>
                  </a:ext>
                </a:extLst>
              </a:tr>
              <a:tr h="4812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2.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Телескопическая автовышка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4 188 800 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403142"/>
                  </a:ext>
                </a:extLst>
              </a:tr>
              <a:tr h="637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3.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Приобретение комплектующих, расходных материалов, подготовка поверхности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47 088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458385"/>
                  </a:ext>
                </a:extLst>
              </a:tr>
              <a:tr h="4812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4.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Лицензионная версия </a:t>
                      </a:r>
                      <a:r>
                        <a:rPr lang="ru-RU" sz="1600" b="1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AdobeCaptivate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95 675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001072"/>
                  </a:ext>
                </a:extLst>
              </a:tr>
              <a:tr h="4812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200" b="1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Итого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4 390 391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3014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977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66;p28">
            <a:extLst>
              <a:ext uri="{FF2B5EF4-FFF2-40B4-BE49-F238E27FC236}">
                <a16:creationId xmlns:a16="http://schemas.microsoft.com/office/drawing/2014/main" id="{0FDD376E-DF2E-407C-8D0A-DD541B6C0A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60;p22">
            <a:extLst>
              <a:ext uri="{FF2B5EF4-FFF2-40B4-BE49-F238E27FC236}">
                <a16:creationId xmlns:a16="http://schemas.microsoft.com/office/drawing/2014/main" id="{24BE3284-8E02-4881-8149-644D87C7BE35}"/>
              </a:ext>
            </a:extLst>
          </p:cNvPr>
          <p:cNvSpPr txBox="1">
            <a:spLocks/>
          </p:cNvSpPr>
          <p:nvPr/>
        </p:nvSpPr>
        <p:spPr>
          <a:xfrm>
            <a:off x="-1199949" y="162737"/>
            <a:ext cx="1193012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3600"/>
            </a:pPr>
            <a:r>
              <a:rPr lang="ru-RU" sz="2800" b="0" dirty="0">
                <a:solidFill>
                  <a:srgbClr val="FFFF00"/>
                </a:solidFill>
                <a:latin typeface="Century Gothic" panose="020B0502020202020204" pitchFamily="34" charset="0"/>
              </a:rPr>
              <a:t>ПЕРСПЕКТИВА КОММЕРЦИАЛИЗАЦИИ ПРОЕКТА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339600F8-575A-448B-942D-7F291EFAFD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9423542"/>
              </p:ext>
            </p:extLst>
          </p:nvPr>
        </p:nvGraphicFramePr>
        <p:xfrm>
          <a:off x="532912" y="1348238"/>
          <a:ext cx="10753286" cy="4987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81702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66;p28">
            <a:extLst>
              <a:ext uri="{FF2B5EF4-FFF2-40B4-BE49-F238E27FC236}">
                <a16:creationId xmlns:a16="http://schemas.microsoft.com/office/drawing/2014/main" id="{712D11EE-D7F1-43C8-B90B-5A34EBB94F8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60;p22">
            <a:extLst>
              <a:ext uri="{FF2B5EF4-FFF2-40B4-BE49-F238E27FC236}">
                <a16:creationId xmlns:a16="http://schemas.microsoft.com/office/drawing/2014/main" id="{884C4D68-390A-460E-A89C-D45D05383543}"/>
              </a:ext>
            </a:extLst>
          </p:cNvPr>
          <p:cNvSpPr txBox="1">
            <a:spLocks/>
          </p:cNvSpPr>
          <p:nvPr/>
        </p:nvSpPr>
        <p:spPr>
          <a:xfrm>
            <a:off x="-203199" y="0"/>
            <a:ext cx="531235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3600"/>
            </a:pPr>
            <a:r>
              <a:rPr lang="ru-RU" sz="2800" b="0" dirty="0">
                <a:solidFill>
                  <a:srgbClr val="FFFF00"/>
                </a:solidFill>
                <a:latin typeface="Century Gothic" panose="020B0502020202020204" pitchFamily="34" charset="0"/>
              </a:rPr>
              <a:t>УПРАВЛЕНИЕ РИСКАМИ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3319D1AE-5370-448B-BCB0-BE8514FA16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1117668"/>
              </p:ext>
            </p:extLst>
          </p:nvPr>
        </p:nvGraphicFramePr>
        <p:xfrm>
          <a:off x="2032000" y="98716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48E8491-1169-49D1-AF44-EF51030CEFA7}"/>
              </a:ext>
            </a:extLst>
          </p:cNvPr>
          <p:cNvSpPr/>
          <p:nvPr/>
        </p:nvSpPr>
        <p:spPr>
          <a:xfrm>
            <a:off x="9387561" y="3028890"/>
            <a:ext cx="22381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Количественная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326FF392-B62E-4877-9B3F-AA164DA00834}"/>
              </a:ext>
            </a:extLst>
          </p:cNvPr>
          <p:cNvSpPr/>
          <p:nvPr/>
        </p:nvSpPr>
        <p:spPr>
          <a:xfrm>
            <a:off x="9217478" y="2901949"/>
            <a:ext cx="2578281" cy="637287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501DDEA-5229-4130-8999-2570FE8B2DCD}"/>
              </a:ext>
            </a:extLst>
          </p:cNvPr>
          <p:cNvSpPr/>
          <p:nvPr/>
        </p:nvSpPr>
        <p:spPr>
          <a:xfrm>
            <a:off x="792618" y="3028890"/>
            <a:ext cx="19431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Качественная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FA34F0DC-EC00-4E79-9181-CC2E3BE630FD}"/>
              </a:ext>
            </a:extLst>
          </p:cNvPr>
          <p:cNvSpPr/>
          <p:nvPr/>
        </p:nvSpPr>
        <p:spPr>
          <a:xfrm>
            <a:off x="396241" y="2897826"/>
            <a:ext cx="2578281" cy="637287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низ 13">
            <a:extLst>
              <a:ext uri="{FF2B5EF4-FFF2-40B4-BE49-F238E27FC236}">
                <a16:creationId xmlns:a16="http://schemas.microsoft.com/office/drawing/2014/main" id="{8EFD6F38-1C81-4472-BE43-AD822977CFC6}"/>
              </a:ext>
            </a:extLst>
          </p:cNvPr>
          <p:cNvSpPr/>
          <p:nvPr/>
        </p:nvSpPr>
        <p:spPr>
          <a:xfrm rot="16200000">
            <a:off x="3108939" y="3109882"/>
            <a:ext cx="284560" cy="238125"/>
          </a:xfrm>
          <a:prstGeom prst="downArrow">
            <a:avLst/>
          </a:prstGeom>
          <a:solidFill>
            <a:srgbClr val="FFC000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: вниз 14">
            <a:extLst>
              <a:ext uri="{FF2B5EF4-FFF2-40B4-BE49-F238E27FC236}">
                <a16:creationId xmlns:a16="http://schemas.microsoft.com/office/drawing/2014/main" id="{76E03A8B-CED4-43F7-A507-E96194A01541}"/>
              </a:ext>
            </a:extLst>
          </p:cNvPr>
          <p:cNvSpPr/>
          <p:nvPr/>
        </p:nvSpPr>
        <p:spPr>
          <a:xfrm rot="5400000">
            <a:off x="8786051" y="3109882"/>
            <a:ext cx="284560" cy="238125"/>
          </a:xfrm>
          <a:prstGeom prst="downArrow">
            <a:avLst/>
          </a:prstGeom>
          <a:solidFill>
            <a:srgbClr val="FFC000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1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8"/>
          <p:cNvSpPr txBox="1">
            <a:spLocks noGrp="1"/>
          </p:cNvSpPr>
          <p:nvPr>
            <p:ph type="ctrTitle"/>
          </p:nvPr>
        </p:nvSpPr>
        <p:spPr>
          <a:xfrm>
            <a:off x="1699500" y="1601429"/>
            <a:ext cx="9144000" cy="23876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500"/>
              <a:buFont typeface="Calibri"/>
              <a:buNone/>
            </a:pPr>
            <a:r>
              <a:rPr lang="en-US" sz="3600" b="1" dirty="0">
                <a:solidFill>
                  <a:schemeClr val="lt1"/>
                </a:solidFill>
              </a:rPr>
              <a:t>СПАСИБО</a:t>
            </a:r>
            <a:r>
              <a:rPr lang="ru-RU" sz="3600" b="1" dirty="0">
                <a:solidFill>
                  <a:schemeClr val="lt1"/>
                </a:solidFill>
              </a:rPr>
              <a:t> ЗА ВНИМАНИЕ!</a:t>
            </a:r>
            <a:endParaRPr sz="3600" b="1" dirty="0">
              <a:solidFill>
                <a:schemeClr val="accent1"/>
              </a:solidFill>
            </a:endParaRPr>
          </a:p>
        </p:txBody>
      </p:sp>
      <p:cxnSp>
        <p:nvCxnSpPr>
          <p:cNvPr id="268" name="Google Shape;268;p28"/>
          <p:cNvCxnSpPr/>
          <p:nvPr/>
        </p:nvCxnSpPr>
        <p:spPr>
          <a:xfrm rot="10800000">
            <a:off x="1326000" y="1944000"/>
            <a:ext cx="9891000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9" name="Google Shape;269;p28"/>
          <p:cNvCxnSpPr/>
          <p:nvPr/>
        </p:nvCxnSpPr>
        <p:spPr>
          <a:xfrm rot="10800000">
            <a:off x="1326000" y="4331599"/>
            <a:ext cx="7695000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70" name="Google Shape;270;p28"/>
          <p:cNvCxnSpPr>
            <a:cxnSpLocks/>
          </p:cNvCxnSpPr>
          <p:nvPr/>
        </p:nvCxnSpPr>
        <p:spPr>
          <a:xfrm>
            <a:off x="1326000" y="1944000"/>
            <a:ext cx="0" cy="2387599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71" name="Google Shape;271;p28"/>
          <p:cNvCxnSpPr/>
          <p:nvPr/>
        </p:nvCxnSpPr>
        <p:spPr>
          <a:xfrm>
            <a:off x="11217000" y="1944000"/>
            <a:ext cx="0" cy="148500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4EC947-2E44-47A0-8D60-775722A1AFD2}"/>
              </a:ext>
            </a:extLst>
          </p:cNvPr>
          <p:cNvSpPr/>
          <p:nvPr/>
        </p:nvSpPr>
        <p:spPr>
          <a:xfrm>
            <a:off x="5973000" y="5031768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r">
              <a:buNone/>
            </a:pP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Руководитель проекта:</a:t>
            </a:r>
            <a:b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ru-RU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Лесунова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Дарья Ивановна</a:t>
            </a:r>
          </a:p>
          <a:p>
            <a:pPr marL="0" indent="0" algn="r">
              <a:buNone/>
            </a:pP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Тел.: 8-952-428-75-05</a:t>
            </a:r>
            <a:b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е-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mail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: 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d.lesunova@yandex.ru</a:t>
            </a:r>
            <a:endParaRPr lang="ru-RU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Желтый">
      <a:dk1>
        <a:srgbClr val="000000"/>
      </a:dk1>
      <a:lt1>
        <a:srgbClr val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2258</TotalTime>
  <Words>637</Words>
  <Application>Microsoft Office PowerPoint</Application>
  <PresentationFormat>Широкоэкранный</PresentationFormat>
  <Paragraphs>163</Paragraphs>
  <Slides>18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Century Gothic</vt:lpstr>
      <vt:lpstr>Тема Office</vt:lpstr>
      <vt:lpstr>Принтер для создания объектов монументальной городской живописи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</dc:title>
  <dc:creator>Дарья</dc:creator>
  <cp:lastModifiedBy>Дарья</cp:lastModifiedBy>
  <cp:revision>128</cp:revision>
  <dcterms:modified xsi:type="dcterms:W3CDTF">2021-06-29T07:17:39Z</dcterms:modified>
</cp:coreProperties>
</file>