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47" d="100"/>
          <a:sy n="47" d="100"/>
        </p:scale>
        <p:origin x="77" y="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1362F-3445-FD28-1607-78B345A4B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E85545-F936-4CD6-052E-DB241F95C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CD9FE1-4995-ADA7-EC15-09D537E6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0E2D1-D36D-6235-53C0-581410913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735910-0019-4AC3-7E4E-46FFBF50E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5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B9BD9-D9FE-81CA-5944-87FCDEC75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DDE97B-DD56-2558-C469-9126FA0EC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86CC8A-34CA-AC65-ADF1-F5281B28F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B7C770-F898-C8BB-5D81-56E20F29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39FF2A-510E-64BF-5954-C14C92E6C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29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A9479-F376-C45E-64A6-710046DE6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2429CC-C116-C4DB-F566-E64E396C3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F8B43-C376-B7D4-94C6-E46DDB0DE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BC6F7D-0456-C6D9-C1F7-00CC4C64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181BF5-70A0-81AF-39AE-BF066BD4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815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87BDA1-7DCE-D352-EA61-C956443A0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DBD865-7D9B-9FAB-39DF-6ACEBF57F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2446DC-16A8-DCB6-33B3-33B0369D9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349373-4567-8429-FEE8-0682C4C0D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A433D3-2175-F54E-6B9A-056B60F8A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EF563D-99C8-D807-03C9-60FF958B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962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E93BE-39D8-2422-67F8-D103F621D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044C63-95B1-CDB0-7026-A0EDCE599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96116F-9846-B224-0F68-94BBFCBAC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1B34E4-3628-CCA3-196D-74E48B823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875DAC9-C5EB-D307-4257-AF399508AD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F60DA5-BD40-0133-A764-B45D443B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6CDC5C-47A9-C86B-7CE5-08DD391A2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C51D32-B965-D15E-9083-D4AF37F68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30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77028-1418-B81D-584B-F98BE7B1D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FA4067-816F-CFFF-0DBF-382464BCD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9A39B2-800B-276F-33EA-263C5FDC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A07E32-A4F5-1805-651D-4A6E396B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43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8CB882-CC84-2EF0-888A-579DFC152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C1C941-0A17-51EA-C9BD-0FE17B00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344311-2119-F25F-88AD-295FDECD6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262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E62941-A83C-B719-6D91-8328866B3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04EA8C-9045-5712-3329-D6805F654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28A9F0-8A58-52BB-E18D-9A3DACEF5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9DCEFD-FD9C-8A95-4564-A7904502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211FC8-C6AB-7FF4-2B70-CAAFD2837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FD1442-A734-EAE8-39BC-1F1FFDF2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535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3367C-E3DF-D3A0-4FD1-C31C25AAA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B0FD58-D39A-1ED1-16E5-7640E13102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E09BD3-79CF-6870-38F9-5839B3811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D7922E-F73B-9293-F991-FB28C1E8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EE1666-5763-F1E8-7663-78BFD2C57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D24E49-437C-D2C5-E687-09ECF0E1A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81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C409C-AD8C-238A-2E45-74761AD5B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7E1452-8A2D-99D2-593E-F3A8C8407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72960B-AA5C-8319-08B9-83049E985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3911F8-B9DD-5FAB-B8A9-70384F86B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CC3F82-285A-5770-8F6A-C83AD05FF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38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FB6E4E3-B5B5-CECA-138F-E175BF2683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E52983-C231-9596-62FF-E4D9A8F28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8437B3-0753-C8F7-FE7D-26B9240BD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682BF8-4685-9F9D-FBCB-2DE1D5F92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DA2A99-7C54-04AE-BE06-3F98FE839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9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3BE97-97F6-6115-DEA7-AF654FDA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216B50-C81B-B9DB-90CF-865F1B65B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81E31F-DB8A-EF4A-4005-927C8B4093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5B774-9F3C-4556-8B6F-FC424ACB690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6897F6-DEE8-44DD-5E8D-3947EB173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90094-9DCA-44E0-836D-54B298B55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1AA32-D32F-4504-900B-C4761806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0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4234E-0774-ACB0-61ED-86AAFAA72E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для интернет-магазинов,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B70532-02CD-3B47-F73B-7CAED28F1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позволит посмотреть пользователю как будет выглядеть выбранный им товар в его комнате.</a:t>
            </a:r>
          </a:p>
        </p:txBody>
      </p:sp>
    </p:spTree>
    <p:extLst>
      <p:ext uri="{BB962C8B-B14F-4D97-AF65-F5344CB8AC3E}">
        <p14:creationId xmlns:p14="http://schemas.microsoft.com/office/powerpoint/2010/main" val="3478702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8DB56-24E8-741E-6413-229718FA0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3E29D0-5603-7C04-6ED0-219D43C54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покупке товаров в интернет-магазинах пользователь не всегда может представить, как товар будет выглядеть у него дома. Сервис позволит решить эту проблему, позволяя пользователям увидеть, как выбранный товар будет смотреться в их комнате перед покупкой.</a:t>
            </a:r>
          </a:p>
        </p:txBody>
      </p:sp>
    </p:spTree>
    <p:extLst>
      <p:ext uri="{BB962C8B-B14F-4D97-AF65-F5344CB8AC3E}">
        <p14:creationId xmlns:p14="http://schemas.microsoft.com/office/powerpoint/2010/main" val="11684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7D4C9-7309-DB1B-B1A3-3437CE8C7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6177B7-9CA1-39A1-FE5B-8BBCB70E0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Пользователи, которые часто совершают покупки через интернет.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которым важно увидеть, как товар будет выглядеть в их комнате перед покупкой.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люди, привыкшие использовать новые технологии и интерактивные приложения.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Дизайнеры и архитекторы, которые смогут использовать сервис для визуализации своих дизайнерских концепций.</a:t>
            </a:r>
          </a:p>
        </p:txBody>
      </p:sp>
    </p:spTree>
    <p:extLst>
      <p:ext uri="{BB962C8B-B14F-4D97-AF65-F5344CB8AC3E}">
        <p14:creationId xmlns:p14="http://schemas.microsoft.com/office/powerpoint/2010/main" val="3529708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C8501-9806-6524-1C60-A86C5452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99051-B569-070A-1810-54AD81B33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решение заключается в разработке AR сервиса для интернет-магазинов.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планируем создать мобильное приложение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позволит пользователям посмотреть, как выбранный им товар будет выглядеть в их комнате.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мы проведем исследование и выберем подходящую группу товаров, изучим аналогичные сервисы и углубимся в тему создания AR приложений.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 разработает красивый и удобный интерфейс, а программист сделает сервис полностью рабочим.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ожидаем, что наше решение позволит крупным онлайн-магазинам с большим ассортиментом товаров привлечь больше клиентов и повысить их удовлетворенность покупкой.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630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BD7F5-0092-0AFF-5884-005C99216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F9332D-3834-D6FC-3A28-239B8A8BF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IKEA Place - мобильное приложение от IKEA, позволяющее пользователям виртуально размещать мебель и предметы интерьера в своем помещении.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Amazon - крупнейший онлайн-маркетплейс, внедрил AR View для некоторых товаров, позволяющий пользователям визуализировать их в своих помещениях.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05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152943-B6E2-24FA-D162-0F56D8946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5731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2F3DED-F98C-0E7B-1D84-6FB8AD370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395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5144B-B660-CF09-0C9E-8C305F3F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продажа AR технологии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7BCB82-CC6D-A927-921E-1359D4CE5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собственной платформы AR технологии.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данной технологии интернет-магазинам.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дохода от продажи и поддержки данной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3263906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FB9007-41A8-FBAD-42DF-CD81A5C1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с интернет-магазинами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B14F09-ABF3-EDF4-3BFF-0D9B18651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приложения AR на платформу интернет-магазинов.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Взимание комиссии с каждой продажи, совершенной через приложение AR.</a:t>
            </a:r>
          </a:p>
        </p:txBody>
      </p:sp>
    </p:spTree>
    <p:extLst>
      <p:ext uri="{BB962C8B-B14F-4D97-AF65-F5344CB8AC3E}">
        <p14:creationId xmlns:p14="http://schemas.microsoft.com/office/powerpoint/2010/main" val="4007676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0B644-A452-C08F-2C52-2BDAFD77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Рекламные возможности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9BD703-DEC1-BF76-31F2-B1FC0B728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рекламных мест внутри приложения AR для других брендов.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дохода от размещения рекламы.</a:t>
            </a:r>
          </a:p>
        </p:txBody>
      </p:sp>
    </p:spTree>
    <p:extLst>
      <p:ext uri="{BB962C8B-B14F-4D97-AF65-F5344CB8AC3E}">
        <p14:creationId xmlns:p14="http://schemas.microsoft.com/office/powerpoint/2010/main" val="659596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3AC2E-4B61-F405-8FE3-9891CB6AC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Премиальные функции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126EB4-1DEE-8702-56FD-CE914CAD5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премиальных функций или дополнительного контента путем покупки платных подписок.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дохода от продажи премиум-подписок.</a:t>
            </a:r>
          </a:p>
        </p:txBody>
      </p:sp>
    </p:spTree>
    <p:extLst>
      <p:ext uri="{BB962C8B-B14F-4D97-AF65-F5344CB8AC3E}">
        <p14:creationId xmlns:p14="http://schemas.microsoft.com/office/powerpoint/2010/main" val="2547233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D829D-FE02-8359-4169-43AFA718A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ИДЕИ МАСШТАБИРОВАНИЯ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81757F-D4C6-7454-38A5-566D0D4E6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с крупными интернет-магазинами.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ассортимента: Постепенное расширение группы товаров, чтобы охватить различные категории – от мебели и декора до электроники и одежды.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мобильного приложения: Внедрение новых функций и улучшение существующих.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точности и реалистичности: Постоянное развитие и усовершенствование AR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2675296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382</Words>
  <Application>Microsoft Office PowerPoint</Application>
  <PresentationFormat>Широкоэкранный</PresentationFormat>
  <Paragraphs>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AR сервис для интернет-магазинов,</vt:lpstr>
      <vt:lpstr>ПРОБЛЕМА</vt:lpstr>
      <vt:lpstr>ЦЕЛЕВАЯ АУДИТОРИЯ</vt:lpstr>
      <vt:lpstr>НАШЕ РЕШЕНИЕ</vt:lpstr>
      <vt:lpstr>КОНКУРЕНТЫ</vt:lpstr>
      <vt:lpstr>БИЗНЕС-МОДЕЛЬ</vt:lpstr>
      <vt:lpstr>Разработка и продажа AR технологии</vt:lpstr>
      <vt:lpstr>Партнерство с интернет-магазинами</vt:lpstr>
      <vt:lpstr>Рекламные возможности</vt:lpstr>
      <vt:lpstr>Премиальные функции</vt:lpstr>
      <vt:lpstr>ИДЕИ МАСШТАБИРОВАНИЯ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 сервис для интернет-магазинов,</dc:title>
  <dc:creator>Ляховенко София Григорьевна</dc:creator>
  <cp:lastModifiedBy>Ляховенко София Григорьевна</cp:lastModifiedBy>
  <cp:revision>1</cp:revision>
  <dcterms:created xsi:type="dcterms:W3CDTF">2023-10-15T06:54:32Z</dcterms:created>
  <dcterms:modified xsi:type="dcterms:W3CDTF">2023-10-15T07:40:45Z</dcterms:modified>
</cp:coreProperties>
</file>