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81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646529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Автоматизация логистических процессов «Доставка на последней миле»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000" dirty="0">
                <a:solidFill>
                  <a:srgbClr val="1B1B1B"/>
                </a:solidFill>
                <a:latin typeface="Gilroy-Light"/>
              </a:rPr>
              <a:t>https://pt.2035.university/project/dostavka-na-poslednej-mile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1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Громченко</a:t>
            </a:r>
            <a:r>
              <a:rPr lang="ru-RU" dirty="0"/>
              <a:t> Анастасия Андреевна</a:t>
            </a:r>
          </a:p>
          <a:p>
            <a:pPr defTabSz="877822">
              <a:lnSpc>
                <a:spcPct val="11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Капитан команды</a:t>
            </a:r>
          </a:p>
          <a:p>
            <a:pPr defTabSz="877822">
              <a:lnSpc>
                <a:spcPct val="11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Магистрант группы Эм.7-23-1 </a:t>
            </a:r>
            <a:r>
              <a:rPr lang="ru-RU" dirty="0" err="1"/>
              <a:t>КрИЖТ</a:t>
            </a:r>
            <a:r>
              <a:rPr lang="ru-RU" dirty="0"/>
              <a:t> </a:t>
            </a:r>
            <a:r>
              <a:rPr lang="ru-RU" dirty="0" err="1"/>
              <a:t>ИрГУПС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760005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Автоматизация логистических процессов «Доставка на последней миле»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C765DB-96F3-0FD4-3181-3463A35C5154}"/>
              </a:ext>
            </a:extLst>
          </p:cNvPr>
          <p:cNvSpPr txBox="1"/>
          <p:nvPr/>
        </p:nvSpPr>
        <p:spPr>
          <a:xfrm>
            <a:off x="209904" y="894576"/>
            <a:ext cx="5648633" cy="20313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Доставка приобретенных товаров конечному покупателю с опозданием и задержкой, выдача товаров в неудобном месте. Сеть разрозненных пунктов выдачи заказов от каждого маркетплейса в разных местах населенного пункта.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E14EC-80FA-1D64-C190-39F6953CAA36}"/>
              </a:ext>
            </a:extLst>
          </p:cNvPr>
          <p:cNvSpPr txBox="1"/>
          <p:nvPr/>
        </p:nvSpPr>
        <p:spPr>
          <a:xfrm>
            <a:off x="209903" y="3861896"/>
            <a:ext cx="5648634" cy="20313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Доставка заказов конечному покупателю быстро, без задержек, в полном объеме и удобном месте, соединим воедино логистические цепочки Интернет-магазинов, что позволит найти единый удобный пункт выдачи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456EE-1E71-E09B-AD05-363FD7EA6AD1}"/>
              </a:ext>
            </a:extLst>
          </p:cNvPr>
          <p:cNvSpPr txBox="1"/>
          <p:nvPr/>
        </p:nvSpPr>
        <p:spPr>
          <a:xfrm>
            <a:off x="6096000" y="894576"/>
            <a:ext cx="5648633" cy="341632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продукта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позволит найти самый удобный пункт выдачи, объединит информацию разрозненных маркетплейсов в одном месте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Потенциальные клиенты: конечные покупатели, маркетплейсы, Интернет-магазины, службы доставки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80365C-A496-C153-A229-B19A81E356A7}"/>
              </a:ext>
            </a:extLst>
          </p:cNvPr>
          <p:cNvSpPr txBox="1"/>
          <p:nvPr/>
        </p:nvSpPr>
        <p:spPr>
          <a:xfrm>
            <a:off x="6096001" y="3871852"/>
            <a:ext cx="5648632" cy="20313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Людские – команда разработчиков  цифровой карты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Финансовые - оплата труда команды разработчиков цифровой карты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Временные – срок разработки цифровой карты примерно 6 </a:t>
            </a:r>
            <a:r>
              <a:rPr lang="ru-RU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месяцев.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</TotalTime>
  <Words>157</Words>
  <Application>Microsoft Office PowerPoint</Application>
  <PresentationFormat>Широкоэкранный</PresentationFormat>
  <Paragraphs>20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Gilroy-ExtraBold</vt:lpstr>
      <vt:lpstr>Gilroy-Light</vt:lpstr>
      <vt:lpstr>Helvetica</vt:lpstr>
      <vt:lpstr>Verdana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Фадеева Наталья Владимировна</cp:lastModifiedBy>
  <cp:revision>29</cp:revision>
  <dcterms:modified xsi:type="dcterms:W3CDTF">2023-09-27T02:21:28Z</dcterms:modified>
</cp:coreProperties>
</file>