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9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4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diagrams/quickStyle12.xml" ContentType="application/vnd.openxmlformats-officedocument.drawingml.diagramQuickStyle+xml"/>
  <Override PartName="/ppt/diagrams/data12.xml" ContentType="application/vnd.openxmlformats-officedocument.drawingml.diagramData+xml"/>
  <Override PartName="/ppt/slides/slide16.xml" ContentType="application/vnd.openxmlformats-officedocument.presentationml.slid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diagrams/data10.xml" ContentType="application/vnd.openxmlformats-officedocument.drawingml.diagramData+xml"/>
  <Override PartName="/ppt/slides/slide5.xml" ContentType="application/vnd.openxmlformats-officedocument.presentationml.slide+xml"/>
  <Override PartName="/ppt/diagrams/colors9.xml" ContentType="application/vnd.openxmlformats-officedocument.drawingml.diagramColors+xml"/>
  <Override PartName="/ppt/slides/slide9.xml" ContentType="application/vnd.openxmlformats-officedocument.presentationml.slide+xml"/>
  <Override PartName="/ppt/diagrams/drawing10.xml" ContentType="application/vnd.openxmlformats-officedocument.drawingml.diagramDrawing+xml"/>
  <Override PartName="/ppt/diagrams/data9.xml" ContentType="application/vnd.openxmlformats-officedocument.drawingml.diagramData+xml"/>
  <Override PartName="/ppt/diagrams/drawing9.xml" ContentType="application/vnd.openxmlformats-officedocument.drawingml.diagramDrawing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diagrams/layout11.xml" ContentType="application/vnd.openxmlformats-officedocument.drawingml.diagramLayout+xml"/>
  <Override PartName="/ppt/diagrams/quickStyle8.xml" ContentType="application/vnd.openxmlformats-officedocument.drawingml.diagramQuickStyle+xml"/>
  <Override PartName="/ppt/slides/slide35.xml" ContentType="application/vnd.openxmlformats-officedocument.presentationml.slide+xml"/>
  <Override PartName="/ppt/diagrams/layout8.xml" ContentType="application/vnd.openxmlformats-officedocument.drawingml.diagram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data8.xml" ContentType="application/vnd.openxmlformats-officedocument.drawingml.diagramData+xml"/>
  <Override PartName="/ppt/presentation.xml" ContentType="application/vnd.openxmlformats-officedocument.presentationml.presentation.main+xml"/>
  <Override PartName="/ppt/diagrams/quickStyle10.xml" ContentType="application/vnd.openxmlformats-officedocument.drawingml.diagramQuickStyle+xml"/>
  <Override PartName="/ppt/diagrams/quickStyle11.xml" ContentType="application/vnd.openxmlformats-officedocument.drawingml.diagramQuickStyle+xml"/>
  <Override PartName="/ppt/diagrams/drawing8.xml" ContentType="application/vnd.openxmlformats-officedocument.drawingml.diagramDrawing+xml"/>
  <Override PartName="/ppt/diagrams/layout12.xml" ContentType="application/vnd.openxmlformats-officedocument.drawingml.diagramLayout+xml"/>
  <Override PartName="/ppt/diagrams/quickStyle7.xml" ContentType="application/vnd.openxmlformats-officedocument.drawingml.diagramQuickStyle+xml"/>
  <Override PartName="/ppt/diagrams/layout7.xml" ContentType="application/vnd.openxmlformats-officedocument.drawingml.diagramLayout+xml"/>
  <Override PartName="/ppt/diagrams/colors8.xml" ContentType="application/vnd.openxmlformats-officedocument.drawingml.diagramColors+xml"/>
  <Override PartName="/ppt/diagrams/colors7.xml" ContentType="application/vnd.openxmlformats-officedocument.drawingml.diagramColors+xml"/>
  <Override PartName="/ppt/diagrams/drawing7.xml" ContentType="application/vnd.openxmlformats-officedocument.drawingml.diagramDrawing+xml"/>
  <Override PartName="/ppt/slides/slide8.xml" ContentType="application/vnd.openxmlformats-officedocument.presentationml.slide+xml"/>
  <Override PartName="/ppt/diagrams/data6.xml" ContentType="application/vnd.openxmlformats-officedocument.drawingml.diagramData+xml"/>
  <Override PartName="/ppt/slides/slide33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3.xml" ContentType="application/vnd.openxmlformats-officedocument.presentationml.slideLayout+xml"/>
  <Override PartName="/ppt/diagrams/quickStyle5.xml" ContentType="application/vnd.openxmlformats-officedocument.drawingml.diagramQuickStyle+xml"/>
  <Override PartName="/ppt/diagrams/colors5.xml" ContentType="application/vnd.openxmlformats-officedocument.drawingml.diagramColors+xml"/>
  <Override PartName="/ppt/diagrams/drawing5.xml" ContentType="application/vnd.openxmlformats-officedocument.drawingml.diagramDrawing+xml"/>
  <Override PartName="/ppt/diagrams/layout4.xml" ContentType="application/vnd.openxmlformats-officedocument.drawingml.diagramLayout+xml"/>
  <Override PartName="/ppt/slides/slide18.xml" ContentType="application/vnd.openxmlformats-officedocument.presentationml.slide+xml"/>
  <Override PartName="/ppt/diagrams/colors6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9.xml" ContentType="application/vnd.openxmlformats-officedocument.drawingml.diagramQuickStyle+xml"/>
  <Override PartName="/ppt/diagrams/data7.xml" ContentType="application/vnd.openxmlformats-officedocument.drawingml.diagramData+xml"/>
  <Override PartName="/ppt/diagrams/drawing12.xml" ContentType="application/vnd.openxmlformats-officedocument.drawingml.diagramDrawing+xml"/>
  <Override PartName="/ppt/diagrams/layout5.xml" ContentType="application/vnd.openxmlformats-officedocument.drawingml.diagramLayout+xml"/>
  <Override PartName="/ppt/diagrams/quickStyle4.xml" ContentType="application/vnd.openxmlformats-officedocument.drawingml.diagramQuickStyle+xml"/>
  <Override PartName="/ppt/diagrams/data4.xml" ContentType="application/vnd.openxmlformats-officedocument.drawingml.diagramData+xml"/>
  <Override PartName="/ppt/diagrams/drawing6.xml" ContentType="application/vnd.openxmlformats-officedocument.drawingml.diagramDrawing+xml"/>
  <Override PartName="/ppt/tableStyles.xml" ContentType="application/vnd.openxmlformats-officedocument.presentationml.tableStyles+xml"/>
  <Override PartName="/ppt/diagrams/layout3.xml" ContentType="application/vnd.openxmlformats-officedocument.drawingml.diagramLayout+xml"/>
  <Override PartName="/ppt/diagrams/data3.xml" ContentType="application/vnd.openxmlformats-officedocument.drawingml.diagramData+xml"/>
  <Override PartName="/ppt/diagrams/drawing11.xml" ContentType="application/vnd.openxmlformats-officedocument.drawingml.diagramDrawing+xml"/>
  <Override PartName="/ppt/slides/slide23.xml" ContentType="application/vnd.openxmlformats-officedocument.presentationml.slide+xml"/>
  <Override PartName="/ppt/diagrams/layout9.xml" ContentType="application/vnd.openxmlformats-officedocument.drawingml.diagramLayout+xml"/>
  <Override PartName="/ppt/diagrams/drawing3.xml" ContentType="application/vnd.openxmlformats-officedocument.drawingml.diagramDrawing+xml"/>
  <Override PartName="/ppt/diagrams/data11.xml" ContentType="application/vnd.openxmlformats-officedocument.drawingml.diagramData+xml"/>
  <Override PartName="/ppt/diagrams/quickStyle6.xml" ContentType="application/vnd.openxmlformats-officedocument.drawingml.diagramQuickStyle+xml"/>
  <Override PartName="/ppt/diagrams/quickStyle2.xml" ContentType="application/vnd.openxmlformats-officedocument.drawingml.diagramQuickStyle+xml"/>
  <Override PartName="/ppt/diagrams/colors3.xml" ContentType="application/vnd.openxmlformats-officedocument.drawingml.diagramColors+xml"/>
  <Override PartName="/ppt/diagrams/colors2.xml" ContentType="application/vnd.openxmlformats-officedocument.drawingml.diagramColors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diagrams/colors12.xml" ContentType="application/vnd.openxmlformats-officedocument.drawingml.diagramColors+xml"/>
  <Override PartName="/ppt/diagrams/data2.xml" ContentType="application/vnd.openxmlformats-officedocument.drawingml.diagramData+xml"/>
  <Override PartName="/ppt/diagrams/quickStyle1.xml" ContentType="application/vnd.openxmlformats-officedocument.drawingml.diagramQuickStyle+xml"/>
  <Override PartName="/ppt/viewProps.xml" ContentType="application/vnd.openxmlformats-officedocument.presentationml.viewProps+xml"/>
  <Override PartName="/ppt/diagrams/drawing2.xml" ContentType="application/vnd.openxmlformats-officedocument.drawingml.diagramDrawing+xml"/>
  <Override PartName="/ppt/diagrams/layout2.xml" ContentType="application/vnd.openxmlformats-officedocument.drawingml.diagramLayout+xml"/>
  <Override PartName="/ppt/diagrams/colors10.xml" ContentType="application/vnd.openxmlformats-officedocument.drawingml.diagramColors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quickStyle3.xml" ContentType="application/vnd.openxmlformats-officedocument.drawingml.diagramQuickStyle+xml"/>
  <Override PartName="/ppt/diagrams/colors11.xml" ContentType="application/vnd.openxmlformats-officedocument.drawingml.diagramColor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4.xml" ContentType="application/vnd.openxmlformats-officedocument.drawingml.diagramDrawing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20104100" cy="11309350"/>
  <p:notesSz cx="20104100" cy="11309350"/>
  <p:defaultTextStyle>
    <a:defPPr>
      <a:defRPr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40" d="100"/>
          <a:sy n="40" d="100"/>
        </p:scale>
        <p:origin x="834" y="48"/>
      </p:cViewPr>
      <p:guideLst>
        <p:guide pos="2880" orient="horz"/>
        <p:guide pos="216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presProps" Target="presProps.xml" /><Relationship Id="rId45" Type="http://schemas.openxmlformats.org/officeDocument/2006/relationships/tableStyles" Target="tableStyles.xml" /><Relationship Id="rId46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ata10.xml.rels><?xml version="1.0" encoding="UTF-8" standalone="yes"?><Relationships xmlns="http://schemas.openxmlformats.org/package/2006/relationships"><Relationship Id="rId1" Type="http://schemas.microsoft.com/office/2007/relationships/diagramDrawing" Target="../diagrams/drawing10.xml" /></Relationships>
</file>

<file path=ppt/diagrams/_rels/data11.xml.rels><?xml version="1.0" encoding="UTF-8" standalone="yes"?><Relationships xmlns="http://schemas.openxmlformats.org/package/2006/relationships"><Relationship Id="rId1" Type="http://schemas.microsoft.com/office/2007/relationships/diagramDrawing" Target="../diagrams/drawing11.xml" /></Relationships>
</file>

<file path=ppt/diagrams/_rels/data12.xml.rels><?xml version="1.0" encoding="UTF-8" standalone="yes"?><Relationships xmlns="http://schemas.openxmlformats.org/package/2006/relationships"><Relationship Id="rId1" Type="http://schemas.microsoft.com/office/2007/relationships/diagramDrawing" Target="../diagrams/drawing12.xml" /></Relationships>
</file>

<file path=ppt/diagrams/_rels/data2.xml.rels><?xml version="1.0" encoding="UTF-8" standalone="yes"?><Relationships xmlns="http://schemas.openxmlformats.org/package/2006/relationships"><Relationship Id="rId1" Type="http://schemas.microsoft.com/office/2007/relationships/diagramDrawing" Target="../diagrams/drawing2.xml" /></Relationships>
</file>

<file path=ppt/diagrams/_rels/data3.xml.rels><?xml version="1.0" encoding="UTF-8" standalone="yes"?><Relationships xmlns="http://schemas.openxmlformats.org/package/2006/relationships"><Relationship Id="rId1" Type="http://schemas.microsoft.com/office/2007/relationships/diagramDrawing" Target="../diagrams/drawing3.xml" /></Relationships>
</file>

<file path=ppt/diagrams/_rels/data4.xml.rels><?xml version="1.0" encoding="UTF-8" standalone="yes"?><Relationships xmlns="http://schemas.openxmlformats.org/package/2006/relationships"><Relationship Id="rId1" Type="http://schemas.microsoft.com/office/2007/relationships/diagramDrawing" Target="../diagrams/drawing4.xml" /></Relationships>
</file>

<file path=ppt/diagrams/_rels/data5.xml.rels><?xml version="1.0" encoding="UTF-8" standalone="yes"?><Relationships xmlns="http://schemas.openxmlformats.org/package/2006/relationships"><Relationship Id="rId1" Type="http://schemas.microsoft.com/office/2007/relationships/diagramDrawing" Target="../diagrams/drawing5.xml" /></Relationships>
</file>

<file path=ppt/diagrams/_rels/data6.xml.rels><?xml version="1.0" encoding="UTF-8" standalone="yes"?><Relationships xmlns="http://schemas.openxmlformats.org/package/2006/relationships"><Relationship Id="rId1" Type="http://schemas.openxmlformats.org/officeDocument/2006/relationships/hyperlink" Target="https://academy.ru/" TargetMode="External"/><Relationship Id="rId2" Type="http://schemas.openxmlformats.org/officeDocument/2006/relationships/hyperlink" Target="https://www.itexpert.ru/" TargetMode="External"/><Relationship Id="rId3" Type="http://schemas.microsoft.com/office/2007/relationships/diagramDrawing" Target="../diagrams/drawing6.xml" /></Relationships>
</file>

<file path=ppt/diagrams/_rels/data7.xml.rels><?xml version="1.0" encoding="UTF-8" standalone="yes"?><Relationships xmlns="http://schemas.openxmlformats.org/package/2006/relationships"><Relationship Id="rId1" Type="http://schemas.microsoft.com/office/2007/relationships/diagramDrawing" Target="../diagrams/drawing7.xml" /></Relationships>
</file>

<file path=ppt/diagrams/_rels/data8.xml.rels><?xml version="1.0" encoding="UTF-8" standalone="yes"?><Relationships xmlns="http://schemas.openxmlformats.org/package/2006/relationships"><Relationship Id="rId1" Type="http://schemas.microsoft.com/office/2007/relationships/diagramDrawing" Target="../diagrams/drawing8.xml" /></Relationships>
</file>

<file path=ppt/diagrams/_rels/data9.xml.rels><?xml version="1.0" encoding="UTF-8" standalone="yes"?><Relationships xmlns="http://schemas.openxmlformats.org/package/2006/relationships"><Relationship Id="rId1" Type="http://schemas.microsoft.com/office/2007/relationships/diagramDrawing" Target="../diagrams/drawing9.xml" /></Relationships>
</file>

<file path=ppt/diagrams/_rels/drawing1.xml.rels><?xml version="1.0" encoding="UTF-8" standalone="yes"?><Relationships xmlns="http://schemas.openxmlformats.org/package/2006/relationships"></Relationships>
</file>

<file path=ppt/diagrams/_rels/drawing10.xml.rels><?xml version="1.0" encoding="UTF-8" standalone="yes"?><Relationships xmlns="http://schemas.openxmlformats.org/package/2006/relationships"></Relationships>
</file>

<file path=ppt/diagrams/_rels/drawing11.xml.rels><?xml version="1.0" encoding="UTF-8" standalone="yes"?><Relationships xmlns="http://schemas.openxmlformats.org/package/2006/relationships"></Relationships>
</file>

<file path=ppt/diagrams/_rels/drawing12.xml.rels><?xml version="1.0" encoding="UTF-8" standalone="yes"?><Relationships xmlns="http://schemas.openxmlformats.org/package/2006/relationships"></Relationships>
</file>

<file path=ppt/diagrams/_rels/drawing2.xml.rels><?xml version="1.0" encoding="UTF-8" standalone="yes"?><Relationships xmlns="http://schemas.openxmlformats.org/package/2006/relationships"></Relationships>
</file>

<file path=ppt/diagrams/_rels/drawing3.xml.rels><?xml version="1.0" encoding="UTF-8" standalone="yes"?><Relationships xmlns="http://schemas.openxmlformats.org/package/2006/relationships"></Relationships>
</file>

<file path=ppt/diagrams/_rels/drawing4.xml.rels><?xml version="1.0" encoding="UTF-8" standalone="yes"?><Relationships xmlns="http://schemas.openxmlformats.org/package/2006/relationships"></Relationships>
</file>

<file path=ppt/diagrams/_rels/drawing5.xml.rels><?xml version="1.0" encoding="UTF-8" standalone="yes"?><Relationships xmlns="http://schemas.openxmlformats.org/package/2006/relationships"></Relationships>
</file>

<file path=ppt/diagrams/_rels/drawing6.xml.rels><?xml version="1.0" encoding="UTF-8" standalone="yes"?><Relationships xmlns="http://schemas.openxmlformats.org/package/2006/relationships"><Relationship Id="rId1" Type="http://schemas.openxmlformats.org/officeDocument/2006/relationships/hyperlink" Target="https://academy.ru/" TargetMode="External"/><Relationship Id="rId2" Type="http://schemas.openxmlformats.org/officeDocument/2006/relationships/hyperlink" Target="https://www.itexpert.ru/" TargetMode="External"/></Relationships>
</file>

<file path=ppt/diagrams/_rels/drawing7.xml.rels><?xml version="1.0" encoding="UTF-8" standalone="yes"?><Relationships xmlns="http://schemas.openxmlformats.org/package/2006/relationships"></Relationships>
</file>

<file path=ppt/diagrams/_rels/drawing8.xml.rels><?xml version="1.0" encoding="UTF-8" standalone="yes"?><Relationships xmlns="http://schemas.openxmlformats.org/package/2006/relationships"></Relationships>
</file>

<file path=ppt/diagrams/_rels/drawing9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D4E724D3-FC2C-4E4A-8974-B6EE7BD9BCE5}" type="doc">
      <dgm:prSet loTypeId="urn:microsoft.com/office/officeart/2005/8/layout/matrix1" loCatId="matrix" qsTypeId="urn:microsoft.com/office/officeart/2005/8/quickstyle/simple2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4BD30727-9DD5-45D1-864D-06E6424250B3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Наша идея:</a:t>
          </a:r>
          <a:r>
            <a:rPr lang="ru-RU" b="0">
              <a:solidFill>
                <a:schemeClr val="tx1"/>
              </a:solidFill>
            </a:rPr>
            <a:t> </a:t>
          </a:r>
          <a:r>
            <a:rPr b="1" i="0" u="none" spc="14" baseline="-2500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Суверенная дорожная карта IT-образования</a:t>
          </a:r>
          <a:endParaRPr b="1">
            <a:solidFill>
              <a:schemeClr val="tx1"/>
            </a:solidFill>
          </a:endParaRPr>
        </a:p>
      </dgm:t>
    </dgm:pt>
    <dgm:pt modelId="{66DD8716-77B6-4EE0-AC7E-76D2143FC422}" type="par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281382-0086-40BA-8BF6-9BBBA825789A}" type="sibTrans" cxnId="{986D0EF9-E89E-40A8-8033-C69CF737BFDB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23DC9B-D92D-4485-8EDA-308E205A1044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Технологические изменения в стране: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Импортозамещение тех. инфраструктуры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Массовое внедрение ИИ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Комплексное переустройство</a:t>
          </a:r>
          <a:endParaRPr/>
        </a:p>
      </dgm:t>
    </dgm:pt>
    <dgm:pt modelId="{A00963AA-C2A2-49D3-AFA7-281AB37509CF}" type="par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ABE06EF-090C-4C53-B73A-D3F8BC749255}" type="sibTrans" cxnId="{74B1DD1A-BCE6-4612-9347-C0CFDC588E7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20BB596-4CC8-4354-82C2-50AE81F302CA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Экономические изменения в стране: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Резкий рост значимости IT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От «импортозамещения» к «эффективности»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«Охлаждение» в 2025 году</a:t>
          </a:r>
          <a:endParaRPr/>
        </a:p>
      </dgm:t>
    </dgm:pt>
    <dgm:pt modelId="{69AB77C3-DBB5-4023-9F5C-7C1AF3D50452}" type="par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B3AC643-80DE-4D39-B947-C866E77AFF1A}" type="sibTrans" cxnId="{1A4CD25C-9801-4437-B1F0-D3263621B8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714CF15-3F84-40AA-9884-18D260BE34D2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Социальные изменения в обществе: 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Стабилизация миграции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Закрепление работы из дома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Цифровое неравенство</a:t>
          </a:r>
          <a:endParaRPr/>
        </a:p>
      </dgm:t>
    </dgm:pt>
    <dgm:pt modelId="{613FC00D-27D0-4486-9973-0038FFC0ECE4}" type="par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9AF490-89BC-4E31-8702-A90F4981EE50}" type="sibTrans" cxnId="{928EBA2F-2B6E-4444-89DE-8E0EFECD203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A0CE4A-61CD-4BAC-99CB-423D620AC23E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1">
              <a:solidFill>
                <a:schemeClr val="tx1"/>
              </a:solidFill>
            </a:rPr>
            <a:t>Изменения в нашей сфере / отрасли: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1. Масштабный рост рынка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2. Гос.поддержка IT</a:t>
          </a:r>
          <a:endParaRPr/>
        </a:p>
        <a:p>
          <a:pPr marL="0" indent="0" algn="l" defTabSz="15112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b="0">
              <a:solidFill>
                <a:schemeClr val="tx1"/>
              </a:solidFill>
            </a:rPr>
            <a:t>3. Замещение целых классов ПО</a:t>
          </a:r>
          <a:endParaRPr/>
        </a:p>
      </dgm:t>
    </dgm:pt>
    <dgm:pt modelId="{50B269EA-B828-4876-B71B-AF524FDDDFA2}" type="par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5788540-2311-4D00-9955-5F178A8E48D8}" type="sibTrans" cxnId="{EEA85FE7-98BA-4790-A857-A9D313E1A57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3F3D6C8-A78F-4D70-ABBE-D84B28C79BCB}" type="pres">
      <dgm:prSet presAssocID="{D4E724D3-FC2C-4E4A-8974-B6EE7BD9BCE5}" presName="diagram" presStyleCnt="0">
        <dgm:presLayoutVars>
          <dgm:chMax val="1"/>
          <dgm:dir val="norm"/>
          <dgm:animLvl val="ctr"/>
          <dgm:resizeHandles val="exact"/>
        </dgm:presLayoutVars>
      </dgm:prSet>
      <dgm:spPr bwMode="auto"/>
    </dgm:pt>
    <dgm:pt modelId="{EA2631B8-15D4-409F-AC64-E13D3D4DBC11}" type="pres">
      <dgm:prSet presAssocID="{D4E724D3-FC2C-4E4A-8974-B6EE7BD9BCE5}" presName="matrix" presStyleCnt="0"/>
      <dgm:spPr bwMode="auto"/>
    </dgm:pt>
    <dgm:pt modelId="{F19E9D84-D06A-47A4-9E6C-61C632978BED}" type="pres">
      <dgm:prSet custLinFactX="29318" custLinFactY="-70879" presAssocID="{D4E724D3-FC2C-4E4A-8974-B6EE7BD9BCE5}" presName="tile1" presStyleLbl="node1" presStyleIdx="0" presStyleCnt="4"/>
      <dgm:spPr bwMode="auto"/>
    </dgm:pt>
    <dgm:pt modelId="{84231368-5771-4478-A5BB-E74F68867863}" type="pres">
      <dgm:prSet presAssocID="{D4E724D3-FC2C-4E4A-8974-B6EE7BD9BCE5}" presName="tile1text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C85D575-0255-4916-89CD-1976CE21B481}" type="pres">
      <dgm:prSet presAssocID="{D4E724D3-FC2C-4E4A-8974-B6EE7BD9BCE5}" presName="tile2" presStyleLbl="node1" presStyleIdx="1" presStyleCnt="4"/>
      <dgm:spPr bwMode="auto"/>
    </dgm:pt>
    <dgm:pt modelId="{54AD9C7F-DF74-46C0-BE7C-338A2FB4A7FF}" type="pres">
      <dgm:prSet presAssocID="{D4E724D3-FC2C-4E4A-8974-B6EE7BD9BCE5}" presName="tile2text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4E1F8E35-5106-4AFC-BD67-4878891C9F65}" type="pres">
      <dgm:prSet presAssocID="{D4E724D3-FC2C-4E4A-8974-B6EE7BD9BCE5}" presName="tile3" presStyleLbl="node1" presStyleIdx="2" presStyleCnt="4"/>
      <dgm:spPr bwMode="auto"/>
    </dgm:pt>
    <dgm:pt modelId="{F9B406AA-1695-4411-ABF8-D27C7747F1CD}" type="pres">
      <dgm:prSet presAssocID="{D4E724D3-FC2C-4E4A-8974-B6EE7BD9BCE5}" presName="tile3text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11CA6D3F-4AC1-428A-9C49-3925732ABAEA}" type="pres">
      <dgm:prSet custLinFactX="29118" custLinFactY="-70879" presAssocID="{D4E724D3-FC2C-4E4A-8974-B6EE7BD9BCE5}" presName="tile4" presStyleLbl="node1" presStyleIdx="3" presStyleCnt="4"/>
      <dgm:spPr bwMode="auto"/>
    </dgm:pt>
    <dgm:pt modelId="{5F7C14C5-6507-4929-AB5B-EB62AAA7A520}" type="pres">
      <dgm:prSet presAssocID="{D4E724D3-FC2C-4E4A-8974-B6EE7BD9BCE5}" presName="tile4text" presStyleLbl="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342AF483-805B-49FE-866C-6F10A69CCD5F}" type="pres">
      <dgm:prSet presAssocID="{D4E724D3-FC2C-4E4A-8974-B6EE7BD9BCE5}" presName="centerTile" presStyleLbl="fgShp" presStyleIdx="0" presStyleCnt="1">
        <dgm:presLayoutVars>
          <dgm:chMax val="0"/>
          <dgm:chPref val="0"/>
        </dgm:presLayoutVars>
      </dgm:prSet>
      <dgm:spPr bwMode="auto"/>
    </dgm:pt>
  </dgm:ptLst>
  <dgm:cxnLst>
    <dgm:cxn modelId="{74B1DD1A-BCE6-4612-9347-C0CFDC588E78}" srcId="{4BD30727-9DD5-45D1-864D-06E6424250B3}" destId="{BB23DC9B-D92D-4485-8EDA-308E205A1044}" srcOrd="0" destOrd="0" parTransId="{A00963AA-C2A2-49D3-AFA7-281AB37509CF}" sibTransId="{8ABE06EF-090C-4C53-B73A-D3F8BC749255}"/>
    <dgm:cxn modelId="{39EEFE21-3EC5-418F-B8AA-315D03B3B6C5}" type="presOf" srcId="{BB23DC9B-D92D-4485-8EDA-308E205A1044}" destId="{84231368-5771-4478-A5BB-E74F68867863}" srcOrd="1" destOrd="0" presId="urn:microsoft.com/office/officeart/2005/8/layout/matrix1"/>
    <dgm:cxn modelId="{928EBA2F-2B6E-4444-89DE-8E0EFECD2032}" srcId="{4BD30727-9DD5-45D1-864D-06E6424250B3}" destId="{5714CF15-3F84-40AA-9884-18D260BE34D2}" srcOrd="2" destOrd="0" parTransId="{613FC00D-27D0-4486-9973-0038FFC0ECE4}" sibTransId="{999AF490-89BC-4E31-8702-A90F4981EE50}"/>
    <dgm:cxn modelId="{1A4CD25C-9801-4437-B1F0-D3263621B890}" srcId="{4BD30727-9DD5-45D1-864D-06E6424250B3}" destId="{320BB596-4CC8-4354-82C2-50AE81F302CA}" srcOrd="1" destOrd="0" parTransId="{69AB77C3-DBB5-4023-9F5C-7C1AF3D50452}" sibTransId="{5B3AC643-80DE-4D39-B947-C866E77AFF1A}"/>
    <dgm:cxn modelId="{ED105C65-1D2C-4F0F-8DEF-86AEED01A2EF}" type="presOf" srcId="{5714CF15-3F84-40AA-9884-18D260BE34D2}" destId="{F9B406AA-1695-4411-ABF8-D27C7747F1CD}" srcOrd="1" destOrd="0" presId="urn:microsoft.com/office/officeart/2005/8/layout/matrix1"/>
    <dgm:cxn modelId="{E673FD69-A4D1-4345-96B3-12E5994B7111}" type="presOf" srcId="{A7A0CE4A-61CD-4BAC-99CB-423D620AC23E}" destId="{11CA6D3F-4AC1-428A-9C49-3925732ABAEA}" srcOrd="0" destOrd="0" presId="urn:microsoft.com/office/officeart/2005/8/layout/matrix1"/>
    <dgm:cxn modelId="{7FCEF68B-CCBD-4EF8-9EE0-B8ABFADCA29C}" type="presOf" srcId="{D4E724D3-FC2C-4E4A-8974-B6EE7BD9BCE5}" destId="{F3F3D6C8-A78F-4D70-ABBE-D84B28C79BCB}" srcOrd="0" destOrd="0" presId="urn:microsoft.com/office/officeart/2005/8/layout/matrix1"/>
    <dgm:cxn modelId="{21670092-F227-471B-93C6-F5816EAF9BC1}" type="presOf" srcId="{320BB596-4CC8-4354-82C2-50AE81F302CA}" destId="{54AD9C7F-DF74-46C0-BE7C-338A2FB4A7FF}" srcOrd="1" destOrd="0" presId="urn:microsoft.com/office/officeart/2005/8/layout/matrix1"/>
    <dgm:cxn modelId="{016EED92-7DB1-40D2-9BA2-E2D71F1A694F}" type="presOf" srcId="{320BB596-4CC8-4354-82C2-50AE81F302CA}" destId="{2C85D575-0255-4916-89CD-1976CE21B481}" srcOrd="0" destOrd="0" presId="urn:microsoft.com/office/officeart/2005/8/layout/matrix1"/>
    <dgm:cxn modelId="{A54735A0-5AE1-431F-9FC6-165E454BA515}" type="presOf" srcId="{BB23DC9B-D92D-4485-8EDA-308E205A1044}" destId="{F19E9D84-D06A-47A4-9E6C-61C632978BED}" srcOrd="0" destOrd="0" presId="urn:microsoft.com/office/officeart/2005/8/layout/matrix1"/>
    <dgm:cxn modelId="{CB6096B5-91F1-40D3-8E6A-E48FA53B12CC}" type="presOf" srcId="{4BD30727-9DD5-45D1-864D-06E6424250B3}" destId="{342AF483-805B-49FE-866C-6F10A69CCD5F}" srcOrd="0" destOrd="0" presId="urn:microsoft.com/office/officeart/2005/8/layout/matrix1"/>
    <dgm:cxn modelId="{2239BACA-275F-4752-96D7-E3E173925FFD}" type="presOf" srcId="{A7A0CE4A-61CD-4BAC-99CB-423D620AC23E}" destId="{5F7C14C5-6507-4929-AB5B-EB62AAA7A520}" srcOrd="1" destOrd="0" presId="urn:microsoft.com/office/officeart/2005/8/layout/matrix1"/>
    <dgm:cxn modelId="{EEA85FE7-98BA-4790-A857-A9D313E1A57C}" srcId="{4BD30727-9DD5-45D1-864D-06E6424250B3}" destId="{A7A0CE4A-61CD-4BAC-99CB-423D620AC23E}" srcOrd="3" destOrd="0" parTransId="{50B269EA-B828-4876-B71B-AF524FDDDFA2}" sibTransId="{85788540-2311-4D00-9955-5F178A8E48D8}"/>
    <dgm:cxn modelId="{957BBDEF-8154-442F-9102-EA2E4CADC62C}" type="presOf" srcId="{5714CF15-3F84-40AA-9884-18D260BE34D2}" destId="{4E1F8E35-5106-4AFC-BD67-4878891C9F65}" srcOrd="0" destOrd="0" presId="urn:microsoft.com/office/officeart/2005/8/layout/matrix1"/>
    <dgm:cxn modelId="{986D0EF9-E89E-40A8-8033-C69CF737BFDB}" srcId="{D4E724D3-FC2C-4E4A-8974-B6EE7BD9BCE5}" destId="{4BD30727-9DD5-45D1-864D-06E6424250B3}" srcOrd="0" destOrd="0" parTransId="{66DD8716-77B6-4EE0-AC7E-76D2143FC422}" sibTransId="{AD281382-0086-40BA-8BF6-9BBBA825789A}"/>
    <dgm:cxn modelId="{68584FCA-1BF2-482E-A649-60424F79413A}" type="presParOf" srcId="{F3F3D6C8-A78F-4D70-ABBE-D84B28C79BCB}" destId="{EA2631B8-15D4-409F-AC64-E13D3D4DBC11}" srcOrd="0" destOrd="0" presId="urn:microsoft.com/office/officeart/2005/8/layout/matrix1"/>
    <dgm:cxn modelId="{77954EDF-A20A-4681-A5FE-68900D0ADD86}" type="presParOf" srcId="{EA2631B8-15D4-409F-AC64-E13D3D4DBC11}" destId="{F19E9D84-D06A-47A4-9E6C-61C632978BED}" srcOrd="0" destOrd="0" presId="urn:microsoft.com/office/officeart/2005/8/layout/matrix1"/>
    <dgm:cxn modelId="{97E20154-AC7B-4439-BB98-93231F17E508}" type="presParOf" srcId="{EA2631B8-15D4-409F-AC64-E13D3D4DBC11}" destId="{84231368-5771-4478-A5BB-E74F68867863}" srcOrd="1" destOrd="0" presId="urn:microsoft.com/office/officeart/2005/8/layout/matrix1"/>
    <dgm:cxn modelId="{DD7D0E9C-0489-4A26-8736-F01BA0935C7B}" type="presParOf" srcId="{EA2631B8-15D4-409F-AC64-E13D3D4DBC11}" destId="{2C85D575-0255-4916-89CD-1976CE21B481}" srcOrd="2" destOrd="0" presId="urn:microsoft.com/office/officeart/2005/8/layout/matrix1"/>
    <dgm:cxn modelId="{B8D16D4E-03B7-4607-8D63-7E25F74F1DEC}" type="presParOf" srcId="{EA2631B8-15D4-409F-AC64-E13D3D4DBC11}" destId="{54AD9C7F-DF74-46C0-BE7C-338A2FB4A7FF}" srcOrd="3" destOrd="0" presId="urn:microsoft.com/office/officeart/2005/8/layout/matrix1"/>
    <dgm:cxn modelId="{E70BEFE0-F35F-417E-828D-F3F64C58C6DA}" type="presParOf" srcId="{EA2631B8-15D4-409F-AC64-E13D3D4DBC11}" destId="{4E1F8E35-5106-4AFC-BD67-4878891C9F65}" srcOrd="4" destOrd="0" presId="urn:microsoft.com/office/officeart/2005/8/layout/matrix1"/>
    <dgm:cxn modelId="{3C2A1E94-9C33-4217-AC34-65D2B880D8AB}" type="presParOf" srcId="{EA2631B8-15D4-409F-AC64-E13D3D4DBC11}" destId="{F9B406AA-1695-4411-ABF8-D27C7747F1CD}" srcOrd="5" destOrd="0" presId="urn:microsoft.com/office/officeart/2005/8/layout/matrix1"/>
    <dgm:cxn modelId="{556AC270-E197-4F08-9FD0-2D6E53DBC8E2}" type="presParOf" srcId="{EA2631B8-15D4-409F-AC64-E13D3D4DBC11}" destId="{11CA6D3F-4AC1-428A-9C49-3925732ABAEA}" srcOrd="6" destOrd="0" presId="urn:microsoft.com/office/officeart/2005/8/layout/matrix1"/>
    <dgm:cxn modelId="{1BA95A1E-9177-45B9-8798-325E0B81BBCB}" type="presParOf" srcId="{EA2631B8-15D4-409F-AC64-E13D3D4DBC11}" destId="{5F7C14C5-6507-4929-AB5B-EB62AAA7A520}" srcOrd="7" destOrd="0" presId="urn:microsoft.com/office/officeart/2005/8/layout/matrix1"/>
    <dgm:cxn modelId="{6515B448-6F9B-4705-8CEB-BC3521ED119E}" type="presParOf" srcId="{F3F3D6C8-A78F-4D70-ABBE-D84B28C79BCB}" destId="{342AF483-805B-49FE-866C-6F10A69CCD5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8B10604-EFE8-42F6-A8E7-9771D86862E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C5993910-06B9-422A-A0E9-42DF7BECEB8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C02387A8-9491-4B4C-8E06-D3857F3DE0C5}" type="par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09AB82F-CF26-4F83-AA63-14299C036B92}" type="sibTrans" cxnId="{4B17E01F-4B8A-4AAA-AE4B-4368A88FEBBD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5EDE495B-3E04-4497-9681-B988CD13F39E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74B5E4B-062E-46EB-8130-29D2C5BE782D}" type="par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7B7C7DD2-95A2-4FCF-A504-2920ADA5C971}" type="sibTrans" cxnId="{ACF6177C-0413-48C3-B25A-04625542CC3E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9AC642BC-0F84-4500-9858-5C825F666F2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10F13368-66A7-4002-B1E2-AF19DED5FE29}" type="par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B59B58B-86C3-42B0-A9EC-794DBF62082F}" type="sibTrans" cxnId="{B7303213-6C63-4C95-9975-511E386CD544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DB89235F-2EF3-465F-A2AC-76ED1A3519ED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8041DDE1-3D81-42A0-A6CE-5865A849EA04}" type="par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0486D29D-D5A1-416C-97C6-43805218715F}" type="sibTrans" cxnId="{FDE19AA7-E489-423C-AA8B-1A22230DCEE7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3F48BEFA-2F65-41FA-BDCA-0520EC07DAC9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ysClr val="windowText" lastClr="000000"/>
              </a:solidFill>
            </a:rPr>
            <a:t>Текст</a:t>
          </a:r>
          <a:endParaRPr/>
        </a:p>
      </dgm:t>
    </dgm:pt>
    <dgm:pt modelId="{412A767F-99D1-4B3E-B570-55B1EADD93CB}" type="par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A5ED44BB-1BE6-4FD7-A808-818A71D9F5F7}" type="sibTrans" cxnId="{5527FFAE-671E-4A08-B5C8-632AD2EAAB52}">
      <dgm:prSet/>
      <dgm:spPr bwMode="auto"/>
      <dgm:t>
        <a:bodyPr/>
        <a:lstStyle/>
        <a:p>
          <a:pPr>
            <a:defRPr/>
          </a:pPr>
          <a:endParaRPr lang="ru-RU">
            <a:solidFill>
              <a:sysClr val="windowText" lastClr="000000"/>
            </a:solidFill>
          </a:endParaRPr>
        </a:p>
      </dgm:t>
    </dgm:pt>
    <dgm:pt modelId="{B401FB1C-DABB-47F2-9E32-6497D93D67F0}" type="pres">
      <dgm:prSet presAssocID="{98B10604-EFE8-42F6-A8E7-9771D86862E4}" presName="Name0" presStyleCnt="0">
        <dgm:presLayoutVars>
          <dgm:chMax val="7"/>
          <dgm:chPref val="7"/>
          <dgm:dir val="norm"/>
        </dgm:presLayoutVars>
      </dgm:prSet>
      <dgm:spPr bwMode="auto"/>
    </dgm:pt>
    <dgm:pt modelId="{23306751-9596-4A2D-968A-3974EA60DE68}" type="pres">
      <dgm:prSet presAssocID="{98B10604-EFE8-42F6-A8E7-9771D86862E4}" presName="Name1" presStyleCnt="0"/>
      <dgm:spPr bwMode="auto"/>
    </dgm:pt>
    <dgm:pt modelId="{605996BA-6182-49C8-8B0A-82B448981CA4}" type="pres">
      <dgm:prSet presAssocID="{98B10604-EFE8-42F6-A8E7-9771D86862E4}" presName="cycle" presStyleCnt="0"/>
      <dgm:spPr bwMode="auto"/>
    </dgm:pt>
    <dgm:pt modelId="{86BDD7EA-2F34-497C-8199-303B761A3D50}" type="pres">
      <dgm:prSet presAssocID="{98B10604-EFE8-42F6-A8E7-9771D86862E4}" presName="srcNode" presStyleLbl="node1" presStyleIdx="0" presStyleCnt="5"/>
      <dgm:spPr bwMode="auto"/>
    </dgm:pt>
    <dgm:pt modelId="{AFF094BB-F90B-42CF-84EB-2CC711C0E56E}" type="pres">
      <dgm:prSet presAssocID="{98B10604-EFE8-42F6-A8E7-9771D86862E4}" presName="conn" presStyleLbl="parChTrans1D2" presStyleIdx="0" presStyleCnt="1"/>
      <dgm:spPr bwMode="auto"/>
    </dgm:pt>
    <dgm:pt modelId="{BD7C5CE2-1E0B-4F66-A6F2-180D6BF08C30}" type="pres">
      <dgm:prSet presAssocID="{98B10604-EFE8-42F6-A8E7-9771D86862E4}" presName="extraNode" presStyleLbl="node1" presStyleIdx="0" presStyleCnt="5"/>
      <dgm:spPr bwMode="auto"/>
    </dgm:pt>
    <dgm:pt modelId="{08812DD1-8455-41EF-B858-E7C4ABB5087B}" type="pres">
      <dgm:prSet presAssocID="{98B10604-EFE8-42F6-A8E7-9771D86862E4}" presName="dstNode" presStyleLbl="node1" presStyleIdx="0" presStyleCnt="5"/>
      <dgm:spPr bwMode="auto"/>
    </dgm:pt>
    <dgm:pt modelId="{7BF8EF25-452D-4687-93A6-51A0793377E6}" type="pres">
      <dgm:prSet presAssocID="{C5993910-06B9-422A-A0E9-42DF7BECEB8A}" presName="text_1" presStyleLbl="node1" presStyleIdx="0" presStyleCnt="5">
        <dgm:presLayoutVars>
          <dgm:bulletEnabled val="1"/>
        </dgm:presLayoutVars>
      </dgm:prSet>
      <dgm:spPr bwMode="auto"/>
    </dgm:pt>
    <dgm:pt modelId="{6078F680-3CC0-4ADF-9506-F8204B07991C}" type="pres">
      <dgm:prSet presAssocID="{C5993910-06B9-422A-A0E9-42DF7BECEB8A}" presName="accent_1" presStyleCnt="0"/>
      <dgm:spPr bwMode="auto"/>
    </dgm:pt>
    <dgm:pt modelId="{BA04BCCC-78FF-41B8-B537-0FB83842F8E3}" type="pres">
      <dgm:prSet presAssocID="{C5993910-06B9-422A-A0E9-42DF7BECEB8A}" presName="accentRepeatNode" presStyleLbl="solidFgAcc1" presStyleIdx="0" presStyleCnt="5"/>
      <dgm:spPr bwMode="auto"/>
    </dgm:pt>
    <dgm:pt modelId="{EEE4A36F-CA35-452E-AF4D-BCD81CA52A9E}" type="pres">
      <dgm:prSet presAssocID="{5EDE495B-3E04-4497-9681-B988CD13F39E}" presName="text_2" presStyleLbl="node1" presStyleIdx="1" presStyleCnt="5">
        <dgm:presLayoutVars>
          <dgm:bulletEnabled val="1"/>
        </dgm:presLayoutVars>
      </dgm:prSet>
      <dgm:spPr bwMode="auto"/>
    </dgm:pt>
    <dgm:pt modelId="{37D4DD94-3443-4FCB-B200-1DE584C91639}" type="pres">
      <dgm:prSet presAssocID="{5EDE495B-3E04-4497-9681-B988CD13F39E}" presName="accent_2" presStyleCnt="0"/>
      <dgm:spPr bwMode="auto"/>
    </dgm:pt>
    <dgm:pt modelId="{685FC11B-72D6-4D30-801A-F4DDE5B97D37}" type="pres">
      <dgm:prSet presAssocID="{5EDE495B-3E04-4497-9681-B988CD13F39E}" presName="accentRepeatNode" presStyleLbl="solidFgAcc1" presStyleIdx="1" presStyleCnt="5"/>
      <dgm:spPr bwMode="auto"/>
    </dgm:pt>
    <dgm:pt modelId="{0CF01E47-2C6B-42B2-BBBD-77FA37F4DDAE}" type="pres">
      <dgm:prSet presAssocID="{9AC642BC-0F84-4500-9858-5C825F666F2B}" presName="text_3" presStyleLbl="node1" presStyleIdx="2" presStyleCnt="5">
        <dgm:presLayoutVars>
          <dgm:bulletEnabled val="1"/>
        </dgm:presLayoutVars>
      </dgm:prSet>
      <dgm:spPr bwMode="auto"/>
    </dgm:pt>
    <dgm:pt modelId="{BAF836A8-3BD0-4D31-86CD-A6AB5F708ECC}" type="pres">
      <dgm:prSet presAssocID="{9AC642BC-0F84-4500-9858-5C825F666F2B}" presName="accent_3" presStyleCnt="0"/>
      <dgm:spPr bwMode="auto"/>
    </dgm:pt>
    <dgm:pt modelId="{6B25B60C-12D8-40CA-94D2-A28436491FF4}" type="pres">
      <dgm:prSet presAssocID="{9AC642BC-0F84-4500-9858-5C825F666F2B}" presName="accentRepeatNode" presStyleLbl="solidFgAcc1" presStyleIdx="2" presStyleCnt="5"/>
      <dgm:spPr bwMode="auto"/>
    </dgm:pt>
    <dgm:pt modelId="{5AB80A9F-1B9A-47D5-BC84-70B95AE06037}" type="pres">
      <dgm:prSet presAssocID="{DB89235F-2EF3-465F-A2AC-76ED1A3519ED}" presName="text_4" presStyleLbl="node1" presStyleIdx="3" presStyleCnt="5">
        <dgm:presLayoutVars>
          <dgm:bulletEnabled val="1"/>
        </dgm:presLayoutVars>
      </dgm:prSet>
      <dgm:spPr bwMode="auto"/>
    </dgm:pt>
    <dgm:pt modelId="{BD0C7C77-BBCE-4AFC-B64C-20655E3AA54E}" type="pres">
      <dgm:prSet presAssocID="{DB89235F-2EF3-465F-A2AC-76ED1A3519ED}" presName="accent_4" presStyleCnt="0"/>
      <dgm:spPr bwMode="auto"/>
    </dgm:pt>
    <dgm:pt modelId="{BCBB4B89-DEB9-48E9-A9A0-3AE0F8871DC6}" type="pres">
      <dgm:prSet presAssocID="{DB89235F-2EF3-465F-A2AC-76ED1A3519ED}" presName="accentRepeatNode" presStyleLbl="solidFgAcc1" presStyleIdx="3" presStyleCnt="5"/>
      <dgm:spPr bwMode="auto"/>
    </dgm:pt>
    <dgm:pt modelId="{EC4BF1EF-88F4-4286-9C52-829CE676A935}" type="pres">
      <dgm:prSet presAssocID="{3F48BEFA-2F65-41FA-BDCA-0520EC07DAC9}" presName="text_5" presStyleLbl="node1" presStyleIdx="4" presStyleCnt="5">
        <dgm:presLayoutVars>
          <dgm:bulletEnabled val="1"/>
        </dgm:presLayoutVars>
      </dgm:prSet>
      <dgm:spPr bwMode="auto"/>
    </dgm:pt>
    <dgm:pt modelId="{094BBF7E-EF58-4C16-B74F-05C16E7C40E4}" type="pres">
      <dgm:prSet presAssocID="{3F48BEFA-2F65-41FA-BDCA-0520EC07DAC9}" presName="accent_5" presStyleCnt="0"/>
      <dgm:spPr bwMode="auto"/>
    </dgm:pt>
    <dgm:pt modelId="{7BE69000-85C0-402E-82C8-4976C0D232DC}" type="pres">
      <dgm:prSet presAssocID="{3F48BEFA-2F65-41FA-BDCA-0520EC07DAC9}" presName="accentRepeatNode" presStyleLbl="solidFgAcc1" presStyleIdx="4" presStyleCnt="5"/>
      <dgm:spPr bwMode="auto"/>
    </dgm:pt>
  </dgm:ptLst>
  <dgm:cxnLst>
    <dgm:cxn modelId="{B4F5C00B-457C-472A-A535-9222D300A7F1}" type="presOf" srcId="{C5993910-06B9-422A-A0E9-42DF7BECEB8A}" destId="{7BF8EF25-452D-4687-93A6-51A0793377E6}" srcOrd="0" destOrd="0" presId="urn:microsoft.com/office/officeart/2008/layout/VerticalCurvedList"/>
    <dgm:cxn modelId="{B7303213-6C63-4C95-9975-511E386CD544}" srcId="{98B10604-EFE8-42F6-A8E7-9771D86862E4}" destId="{9AC642BC-0F84-4500-9858-5C825F666F2B}" srcOrd="2" destOrd="0" parTransId="{10F13368-66A7-4002-B1E2-AF19DED5FE29}" sibTransId="{3B59B58B-86C3-42B0-A9EC-794DBF62082F}"/>
    <dgm:cxn modelId="{4B17E01F-4B8A-4AAA-AE4B-4368A88FEBBD}" srcId="{98B10604-EFE8-42F6-A8E7-9771D86862E4}" destId="{C5993910-06B9-422A-A0E9-42DF7BECEB8A}" srcOrd="0" destOrd="0" parTransId="{C02387A8-9491-4B4C-8E06-D3857F3DE0C5}" sibTransId="{A09AB82F-CF26-4F83-AA63-14299C036B92}"/>
    <dgm:cxn modelId="{8A5CA43A-B984-4831-93BE-E000BAA49B91}" type="presOf" srcId="{3F48BEFA-2F65-41FA-BDCA-0520EC07DAC9}" destId="{EC4BF1EF-88F4-4286-9C52-829CE676A935}" srcOrd="0" destOrd="0" presId="urn:microsoft.com/office/officeart/2008/layout/VerticalCurvedList"/>
    <dgm:cxn modelId="{B6DD9F3D-5E08-4EF9-BB31-551087DF5541}" type="presOf" srcId="{5EDE495B-3E04-4497-9681-B988CD13F39E}" destId="{EEE4A36F-CA35-452E-AF4D-BCD81CA52A9E}" srcOrd="0" destOrd="0" presId="urn:microsoft.com/office/officeart/2008/layout/VerticalCurvedList"/>
    <dgm:cxn modelId="{73A3BA76-EA2C-4EAD-AFF1-53D7CBA1EEAE}" type="presOf" srcId="{A09AB82F-CF26-4F83-AA63-14299C036B92}" destId="{AFF094BB-F90B-42CF-84EB-2CC711C0E56E}" srcOrd="0" destOrd="0" presId="urn:microsoft.com/office/officeart/2008/layout/VerticalCurvedList"/>
    <dgm:cxn modelId="{ACF6177C-0413-48C3-B25A-04625542CC3E}" srcId="{98B10604-EFE8-42F6-A8E7-9771D86862E4}" destId="{5EDE495B-3E04-4497-9681-B988CD13F39E}" srcOrd="1" destOrd="0" parTransId="{474B5E4B-062E-46EB-8130-29D2C5BE782D}" sibTransId="{7B7C7DD2-95A2-4FCF-A504-2920ADA5C971}"/>
    <dgm:cxn modelId="{AF4EDF8B-BF4A-483F-8494-2A1683326753}" type="presOf" srcId="{98B10604-EFE8-42F6-A8E7-9771D86862E4}" destId="{B401FB1C-DABB-47F2-9E32-6497D93D67F0}" srcOrd="0" destOrd="0" presId="urn:microsoft.com/office/officeart/2008/layout/VerticalCurvedList"/>
    <dgm:cxn modelId="{FDE19AA7-E489-423C-AA8B-1A22230DCEE7}" srcId="{98B10604-EFE8-42F6-A8E7-9771D86862E4}" destId="{DB89235F-2EF3-465F-A2AC-76ED1A3519ED}" srcOrd="3" destOrd="0" parTransId="{8041DDE1-3D81-42A0-A6CE-5865A849EA04}" sibTransId="{0486D29D-D5A1-416C-97C6-43805218715F}"/>
    <dgm:cxn modelId="{5527FFAE-671E-4A08-B5C8-632AD2EAAB52}" srcId="{98B10604-EFE8-42F6-A8E7-9771D86862E4}" destId="{3F48BEFA-2F65-41FA-BDCA-0520EC07DAC9}" srcOrd="4" destOrd="0" parTransId="{412A767F-99D1-4B3E-B570-55B1EADD93CB}" sibTransId="{A5ED44BB-1BE6-4FD7-A808-818A71D9F5F7}"/>
    <dgm:cxn modelId="{6E0F63B9-6AAC-44D3-B533-02FD149A4351}" type="presOf" srcId="{9AC642BC-0F84-4500-9858-5C825F666F2B}" destId="{0CF01E47-2C6B-42B2-BBBD-77FA37F4DDAE}" srcOrd="0" destOrd="0" presId="urn:microsoft.com/office/officeart/2008/layout/VerticalCurvedList"/>
    <dgm:cxn modelId="{2AE8F3CC-2B24-4C0B-87C6-4320809D3FD5}" type="presOf" srcId="{DB89235F-2EF3-465F-A2AC-76ED1A3519ED}" destId="{5AB80A9F-1B9A-47D5-BC84-70B95AE06037}" srcOrd="0" destOrd="0" presId="urn:microsoft.com/office/officeart/2008/layout/VerticalCurvedList"/>
    <dgm:cxn modelId="{8A62534C-F5BF-4679-9E10-2EB5889B9684}" type="presParOf" srcId="{B401FB1C-DABB-47F2-9E32-6497D93D67F0}" destId="{23306751-9596-4A2D-968A-3974EA60DE68}" srcOrd="0" destOrd="0" presId="urn:microsoft.com/office/officeart/2008/layout/VerticalCurvedList"/>
    <dgm:cxn modelId="{32E99297-3E40-4D6A-A8FB-2B682B5087B3}" type="presParOf" srcId="{23306751-9596-4A2D-968A-3974EA60DE68}" destId="{605996BA-6182-49C8-8B0A-82B448981CA4}" srcOrd="0" destOrd="0" presId="urn:microsoft.com/office/officeart/2008/layout/VerticalCurvedList"/>
    <dgm:cxn modelId="{FE2041C9-6837-4B0E-B492-1B79C731748D}" type="presParOf" srcId="{605996BA-6182-49C8-8B0A-82B448981CA4}" destId="{86BDD7EA-2F34-497C-8199-303B761A3D50}" srcOrd="0" destOrd="0" presId="urn:microsoft.com/office/officeart/2008/layout/VerticalCurvedList"/>
    <dgm:cxn modelId="{E1DC7861-BB3D-441F-B735-F3F40C1B49ED}" type="presParOf" srcId="{605996BA-6182-49C8-8B0A-82B448981CA4}" destId="{AFF094BB-F90B-42CF-84EB-2CC711C0E56E}" srcOrd="1" destOrd="0" presId="urn:microsoft.com/office/officeart/2008/layout/VerticalCurvedList"/>
    <dgm:cxn modelId="{30112F9F-5FA5-4A77-936F-5CBE8FC223C7}" type="presParOf" srcId="{605996BA-6182-49C8-8B0A-82B448981CA4}" destId="{BD7C5CE2-1E0B-4F66-A6F2-180D6BF08C30}" srcOrd="2" destOrd="0" presId="urn:microsoft.com/office/officeart/2008/layout/VerticalCurvedList"/>
    <dgm:cxn modelId="{673250A5-D76E-48FC-826D-E324338AB2AB}" type="presParOf" srcId="{605996BA-6182-49C8-8B0A-82B448981CA4}" destId="{08812DD1-8455-41EF-B858-E7C4ABB5087B}" srcOrd="3" destOrd="0" presId="urn:microsoft.com/office/officeart/2008/layout/VerticalCurvedList"/>
    <dgm:cxn modelId="{C309177B-96C4-45F7-AAE9-6E191F961522}" type="presParOf" srcId="{23306751-9596-4A2D-968A-3974EA60DE68}" destId="{7BF8EF25-452D-4687-93A6-51A0793377E6}" srcOrd="1" destOrd="0" presId="urn:microsoft.com/office/officeart/2008/layout/VerticalCurvedList"/>
    <dgm:cxn modelId="{C2E62148-0EF2-4123-8197-15772DAD9BCD}" type="presParOf" srcId="{23306751-9596-4A2D-968A-3974EA60DE68}" destId="{6078F680-3CC0-4ADF-9506-F8204B07991C}" srcOrd="2" destOrd="0" presId="urn:microsoft.com/office/officeart/2008/layout/VerticalCurvedList"/>
    <dgm:cxn modelId="{A0F27403-4D07-47A7-8F63-3A3BBB4CB09B}" type="presParOf" srcId="{6078F680-3CC0-4ADF-9506-F8204B07991C}" destId="{BA04BCCC-78FF-41B8-B537-0FB83842F8E3}" srcOrd="0" destOrd="0" presId="urn:microsoft.com/office/officeart/2008/layout/VerticalCurvedList"/>
    <dgm:cxn modelId="{31EEF9C1-F5FA-4BB2-B7FD-67A4042732FE}" type="presParOf" srcId="{23306751-9596-4A2D-968A-3974EA60DE68}" destId="{EEE4A36F-CA35-452E-AF4D-BCD81CA52A9E}" srcOrd="3" destOrd="0" presId="urn:microsoft.com/office/officeart/2008/layout/VerticalCurvedList"/>
    <dgm:cxn modelId="{7D8C7E9D-B869-4CA5-B741-97F65C454912}" type="presParOf" srcId="{23306751-9596-4A2D-968A-3974EA60DE68}" destId="{37D4DD94-3443-4FCB-B200-1DE584C91639}" srcOrd="4" destOrd="0" presId="urn:microsoft.com/office/officeart/2008/layout/VerticalCurvedList"/>
    <dgm:cxn modelId="{F10DF075-0FBC-495A-BFBE-8339B879DFAB}" type="presParOf" srcId="{37D4DD94-3443-4FCB-B200-1DE584C91639}" destId="{685FC11B-72D6-4D30-801A-F4DDE5B97D37}" srcOrd="0" destOrd="0" presId="urn:microsoft.com/office/officeart/2008/layout/VerticalCurvedList"/>
    <dgm:cxn modelId="{E0073EA6-2529-4159-BF5A-250844171663}" type="presParOf" srcId="{23306751-9596-4A2D-968A-3974EA60DE68}" destId="{0CF01E47-2C6B-42B2-BBBD-77FA37F4DDAE}" srcOrd="5" destOrd="0" presId="urn:microsoft.com/office/officeart/2008/layout/VerticalCurvedList"/>
    <dgm:cxn modelId="{C2894A90-621F-4C5E-9DBD-A0C58CDCAA23}" type="presParOf" srcId="{23306751-9596-4A2D-968A-3974EA60DE68}" destId="{BAF836A8-3BD0-4D31-86CD-A6AB5F708ECC}" srcOrd="6" destOrd="0" presId="urn:microsoft.com/office/officeart/2008/layout/VerticalCurvedList"/>
    <dgm:cxn modelId="{D76C4549-03E2-4A92-9B91-C544E54D09B0}" type="presParOf" srcId="{BAF836A8-3BD0-4D31-86CD-A6AB5F708ECC}" destId="{6B25B60C-12D8-40CA-94D2-A28436491FF4}" srcOrd="0" destOrd="0" presId="urn:microsoft.com/office/officeart/2008/layout/VerticalCurvedList"/>
    <dgm:cxn modelId="{EE106EFB-A62E-496B-9574-400BF25C32F6}" type="presParOf" srcId="{23306751-9596-4A2D-968A-3974EA60DE68}" destId="{5AB80A9F-1B9A-47D5-BC84-70B95AE06037}" srcOrd="7" destOrd="0" presId="urn:microsoft.com/office/officeart/2008/layout/VerticalCurvedList"/>
    <dgm:cxn modelId="{02D652C3-8034-4396-AAA9-0AA22D733213}" type="presParOf" srcId="{23306751-9596-4A2D-968A-3974EA60DE68}" destId="{BD0C7C77-BBCE-4AFC-B64C-20655E3AA54E}" srcOrd="8" destOrd="0" presId="urn:microsoft.com/office/officeart/2008/layout/VerticalCurvedList"/>
    <dgm:cxn modelId="{3BBDFD63-7333-4D23-88A7-743D073D3CBE}" type="presParOf" srcId="{BD0C7C77-BBCE-4AFC-B64C-20655E3AA54E}" destId="{BCBB4B89-DEB9-48E9-A9A0-3AE0F8871DC6}" srcOrd="0" destOrd="0" presId="urn:microsoft.com/office/officeart/2008/layout/VerticalCurvedList"/>
    <dgm:cxn modelId="{8AF0E1E8-9350-4EAC-9F60-CA450BF9B8EB}" type="presParOf" srcId="{23306751-9596-4A2D-968A-3974EA60DE68}" destId="{EC4BF1EF-88F4-4286-9C52-829CE676A935}" srcOrd="9" destOrd="0" presId="urn:microsoft.com/office/officeart/2008/layout/VerticalCurvedList"/>
    <dgm:cxn modelId="{2439FAF1-CE27-4184-BE7B-013819EC0E86}" type="presParOf" srcId="{23306751-9596-4A2D-968A-3974EA60DE68}" destId="{094BBF7E-EF58-4C16-B74F-05C16E7C40E4}" srcOrd="10" destOrd="0" presId="urn:microsoft.com/office/officeart/2008/layout/VerticalCurvedList"/>
    <dgm:cxn modelId="{A308C399-1B5D-429C-8F45-D903FE780041}" type="presParOf" srcId="{094BBF7E-EF58-4C16-B74F-05C16E7C40E4}" destId="{7BE69000-85C0-402E-82C8-4976C0D232D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ИССЛЕДОВАНИЯ И РАЗРАБОТКА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ЗАЩИТА ИНТЕЛЛЕКТУАЛЬНОЙ СОБСТВЕННОСТИ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МАРКЕТИНГ И 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ПРИВЕЛЕЧЕНИЕ ИНВЕСТИЦИЙ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КОМПЕТЕНЦИИ И ЭКСПЕРТИЗА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7FAF62D-AC5F-47F5-8A89-E5E6C6AA8745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B46CB69-F93C-45BB-A77F-6A37F84F84F1}" type="par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BD2F1C5-BDD5-4974-B9A2-0CBF80C44F68}" type="sibTrans" cxnId="{DC81512C-1600-43EB-88FC-3372D67DB637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ФИНАНСИРОВАНИЕ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537940B-D1D9-422E-8E15-22755660FE4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450D7078-230E-4BC8-A5A6-B975D4B8CF3C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7A0A4EA4-7A28-45F7-BF9E-46BEF4A29C7B}" type="par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4C36D1-66EC-437B-898D-0FB12BC7484B}" type="sibTrans" cxnId="{9817EDA4-4BF6-496B-B735-D293868CAC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ПРОДВИЖЕНИЕ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2FE78A1-9EEE-4ED3-B61A-4C2C9313D80A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1130146-03A7-44C1-8644-6C64C39B8BDB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DCFD9D7A-0B06-43A2-A16F-11F45F7C7152}" type="par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C90BE7-D359-456F-8A1E-DFFA5A8EC78D}" type="sibTrans" cxnId="{EFAB36C6-8A2A-441C-AD13-ADC04F7B22E8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ПАРТНЕРСТВА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B6E0A8A-B2B4-4EA0-A91F-454DB025B0D4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Текст</a:t>
          </a:r>
          <a:endParaRPr/>
        </a:p>
      </dgm:t>
    </dgm:pt>
    <dgm:pt modelId="{11EACA42-B5A5-4C99-8718-0E4201A6902E}" type="par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9A2F216-A1EA-4FC0-89E3-A3D3B1F6F468}" type="sibTrans" cxnId="{177FE38D-F7A1-4976-A016-27F510A3A894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43693E1E-CD5D-4F99-9310-8E6FD080C0F9}" type="presOf" srcId="{450D7078-230E-4BC8-A5A6-B975D4B8CF3C}" destId="{BCC869DD-795B-48B0-A5CE-656CDFABEE92}" srcOrd="0" destOrd="1" presId="urn:microsoft.com/office/officeart/2005/8/layout/hList1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DC81512C-1600-43EB-88FC-3372D67DB637}" srcId="{277D4310-0699-47B0-BEA9-D48DF1CBA81A}" destId="{47FAF62D-AC5F-47F5-8A89-E5E6C6AA8745}" srcOrd="1" destOrd="0" parTransId="{1B46CB69-F93C-45BB-A77F-6A37F84F84F1}" sibTransId="{BBD2F1C5-BDD5-4974-B9A2-0CBF80C44F68}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177FE38D-F7A1-4976-A016-27F510A3A894}" srcId="{E400EA69-5C41-401E-8C88-D7B06D00E097}" destId="{DB6E0A8A-B2B4-4EA0-A91F-454DB025B0D4}" srcOrd="1" destOrd="0" parTransId="{11EACA42-B5A5-4C99-8718-0E4201A6902E}" sibTransId="{99A2F216-A1EA-4FC0-89E3-A3D3B1F6F468}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42691C96-2E82-4EC2-99D2-45E7EC4B7CEB}" type="presOf" srcId="{DB6E0A8A-B2B4-4EA0-A91F-454DB025B0D4}" destId="{036E2860-D672-4917-9EEE-F6BD58E5F7E0}" srcOrd="0" destOrd="1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9817EDA4-4BF6-496B-B735-D293868CAC94}" srcId="{6B3CE13D-2B76-4B21-A7E2-BFDD440A5470}" destId="{450D7078-230E-4BC8-A5A6-B975D4B8CF3C}" srcOrd="1" destOrd="0" parTransId="{7A0A4EA4-7A28-45F7-BF9E-46BEF4A29C7B}" sibTransId="{DB4C36D1-66EC-437B-898D-0FB12BC7484B}"/>
    <dgm:cxn modelId="{D8E632AC-444A-4139-9289-839F698B012E}" type="presOf" srcId="{21130146-03A7-44C1-8644-6C64C39B8BDB}" destId="{EC715864-ACE6-4A71-A732-EDF5DDFC919E}" srcOrd="0" destOrd="1" presId="urn:microsoft.com/office/officeart/2005/8/layout/hList1"/>
    <dgm:cxn modelId="{EFAB36C6-8A2A-441C-AD13-ADC04F7B22E8}" srcId="{3E659087-DD1D-4B25-9A7F-CFED540F94B1}" destId="{21130146-03A7-44C1-8644-6C64C39B8BDB}" srcOrd="1" destOrd="0" parTransId="{DCFD9D7A-0B06-43A2-A16F-11F45F7C7152}" sibTransId="{99C90BE7-D359-456F-8A1E-DFFA5A8EC78D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06B246D5-8A82-403C-BAEA-DD662B16E8D6}" type="presOf" srcId="{47FAF62D-AC5F-47F5-8A89-E5E6C6AA8745}" destId="{290ADE13-9F6A-47AA-A13B-D884602992A5}" srcOrd="0" destOrd="1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A43E3C22-EC0E-419E-BEC3-DBF71296EF17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E4D52EAD-B08A-41A4-AB9C-026F8C0E7108}">
      <dgm:prSet phldr="0" phldrT="[Текст]"/>
      <dgm:spPr bwMode="auto"/>
      <dgm:t>
        <a:bodyPr/>
        <a:lstStyle/>
        <a:p>
          <a:pPr>
            <a:defRPr/>
          </a:pPr>
          <a:r>
            <a:rPr lang="ru-RU" b="1"/>
            <a:t>ЦЕЛЬ ПРОЕКТА:</a:t>
          </a:r>
          <a:endParaRPr lang="ru-RU" b="1"/>
        </a:p>
      </dgm:t>
    </dgm:pt>
    <dgm:pt modelId="{74C15DB0-638E-4E72-B7F1-5985B74ABD72}" type="par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9C45787-BFF1-4422-81F6-AC707BBBA060}" type="sibTrans" cxnId="{BC06CD7D-43E9-4CC8-8633-6086F71C379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E6BF68-BA73-4D76-8ECF-B2DE3F04EB9A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Повысить мотивацию </a:t>
          </a:r>
          <a:endParaRPr/>
        </a:p>
      </dgm:t>
    </dgm:pt>
    <dgm:pt modelId="{02D211BF-EE0F-419E-8FCF-9FDC72160306}" type="par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F784723-5D43-46F9-918D-6771D20D688B}" type="sibTrans" cxnId="{03AC0B53-4D4A-4707-B4B1-207A7E460EE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E59DD1-377D-4F9A-8F16-7FE8C89B4D7C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Снизить процент отсева </a:t>
          </a:r>
          <a:endParaRPr/>
        </a:p>
      </dgm:t>
    </dgm:pt>
    <dgm:pt modelId="{39D2F3DB-7D16-4B10-964B-5414162A3A64}" type="par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8CB73A-01DB-4766-8A8C-359A95A14EC9}" type="sibTrans" cxnId="{C944A3F0-E87A-4B23-A819-0CEE966EF88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55FB50B-F6BF-47A9-8807-B4B2C4619872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Структурировать самостоятельную работу </a:t>
          </a:r>
          <a:endParaRPr/>
        </a:p>
      </dgm:t>
    </dgm:pt>
    <dgm:pt modelId="{A3A7E143-A29B-44F6-9373-29F74F243CD3}" type="par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42E71A9-1AC6-40C9-A9C0-C3B970A2D1A7}" type="sibTrans" cxnId="{ECBBCCE6-19B7-4F6C-9B0F-B4AF642EA2A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BB921B1-441B-48B0-BA36-7EBBB06DA99B}">
      <dgm:prSet phldr="0" phldrT="[Текст]"/>
      <dgm:spPr bwMode="auto"/>
      <dgm:t>
        <a:bodyPr/>
        <a:lstStyle/>
        <a:p>
          <a:pPr>
            <a:defRPr/>
          </a:pPr>
          <a:r>
            <a:rPr lang="ru-RU" b="1"/>
            <a:t>ЗАДАЧИ ПРОЕКТА:</a:t>
          </a:r>
          <a:endParaRPr lang="ru-RU" b="1"/>
        </a:p>
      </dgm:t>
    </dgm:pt>
    <dgm:pt modelId="{1F416605-81A3-4654-8F41-8AC33376382A}" type="par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B2337FD-D6EA-4628-B095-20EBFFD86926}" type="sibTrans" cxnId="{1FB4FB5D-B3A5-47FC-B92C-4C6E8C6A06D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6E8C834-0BBF-47D4-BB5D-4EBD14BB10D1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Проанализировать текущую дорожную карту IT-образования</a:t>
          </a:r>
          <a:endParaRPr/>
        </a:p>
      </dgm:t>
    </dgm:pt>
    <dgm:pt modelId="{FEB84A1F-5124-4129-8C75-00C5ACE82756}" type="par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CE97303-A7FD-4CD2-AF5D-421CEA1F2440}" type="sibTrans" cxnId="{1691C56D-C003-474E-931B-12DC9E63177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3CF2A3F-7379-4D78-894B-8FCEF9332538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Разработать рабочий прототип приложения</a:t>
          </a:r>
          <a:endParaRPr/>
        </a:p>
      </dgm:t>
    </dgm:pt>
    <dgm:pt modelId="{83391DE6-64A7-4BA8-AC43-E1CC3400C780}" type="par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061A5CE-F876-4340-8DA1-21B55DA2CF70}" type="sibTrans" cxnId="{6F6277C4-0779-4226-AB35-7F6B2173632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414BB70-4F40-4F29-8E3C-F70300339430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Протестировать MVP на пилотной группе</a:t>
          </a:r>
          <a:endParaRPr/>
        </a:p>
      </dgm:t>
    </dgm:pt>
    <dgm:pt modelId="{7C8772EB-3A5B-4F7A-837F-15EFA32804EC}" type="par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6704374-ED8E-46DA-A69E-57AE2DA39805}" type="sibTrans" cxnId="{2FE8C0A6-576D-4CCD-9763-80A8D3E34BF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C833485-5790-4B75-BEE2-A4CA328EF480}">
      <dgm:prSet phldrT=""/>
      <dgm:spPr bwMode="auto"/>
      <dgm:t>
        <a:bodyPr/>
        <a:lstStyle/>
        <a:p>
          <a:pPr>
            <a:defRPr/>
          </a:pPr>
          <a:r>
            <a:rPr lang="ru-RU" b="1"/>
            <a:t>ОЖИДАЕМЫЕ РЕЗУЛЬТАТЫ:</a:t>
          </a:r>
          <a:endParaRPr lang="ru-RU" b="1"/>
        </a:p>
      </dgm:t>
    </dgm:pt>
    <dgm:pt modelId="{381F9318-699B-4B92-9568-F882ADC89719}" type="par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10CBE5-1A87-4C37-A1F6-C93D4022D76A}" type="sibTrans" cxnId="{2E9B0481-3987-4272-AD0B-84AF22FDEAF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6EA8964-B869-4D98-91D5-D06321B6315D}">
      <dgm:prSet phldrT="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en-US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rPr>
            <a:t>Повышение мотивации</a:t>
          </a:r>
          <a:endParaRPr/>
        </a:p>
      </dgm:t>
    </dgm:pt>
    <dgm:pt modelId="{E34B18DE-BEA5-4DC0-8A61-7563614CAA9B}" type="par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F931C53-27D2-4766-A8D4-19EF68831DFE}" type="sibTrans" cxnId="{3DAF29D9-49A1-4621-818E-06266E2FD7B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1079488-B4A8-4066-BE51-F6588719DEA8}">
      <dgm:prSet phldrT="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Прозрачность</a:t>
          </a:r>
          <a:endParaRPr/>
        </a:p>
      </dgm:t>
    </dgm:pt>
    <dgm:pt modelId="{8B558335-E31C-45A4-AEF8-DE4540420FD5}" type="par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C6E6AA8-3135-43F3-B3D3-82B86BABC31B}" type="sibTrans" cxnId="{E25FB823-C815-4439-B725-0EBB4A6E2C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1AC9B06-CE11-4D95-A46D-70F68241144D}">
      <dgm:prSet phldrT="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Готовый инструмент для вуза</a:t>
          </a:r>
          <a:endParaRPr/>
        </a:p>
      </dgm:t>
    </dgm:pt>
    <dgm:pt modelId="{6CDFCBE1-0FDD-4770-87F6-73ED93ABD804}" type="par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E93CF57-9C1A-44D5-9741-CD23AEA1A34C}" type="sibTrans" cxnId="{1439E97E-28DD-4690-B01D-31DD557CBF3B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ED35746-3DA6-45E0-A904-894582BF9795}" type="pres">
      <dgm:prSet presAssocID="{A43E3C22-EC0E-419E-BEC3-DBF71296EF17}" presName="layout" presStyleCnt="0">
        <dgm:presLayoutVars>
          <dgm:chMax val="0"/>
          <dgm:chPref val="0"/>
          <dgm:dir val="norm"/>
          <dgm:resizeHandles val="exact"/>
        </dgm:presLayoutVars>
      </dgm:prSet>
      <dgm:spPr bwMode="auto"/>
    </dgm:pt>
    <dgm:pt modelId="{7B939EFD-42DC-4835-A84B-6D1B8DFCB42E}" type="pres">
      <dgm:prSet presAssocID="{E4D52EAD-B08A-41A4-AB9C-026F8C0E7108}" presName="root" presStyleCnt="0">
        <dgm:presLayoutVars>
          <dgm:chMax val="0"/>
          <dgm:chPref val="0"/>
        </dgm:presLayoutVars>
      </dgm:prSet>
      <dgm:spPr bwMode="auto"/>
    </dgm:pt>
    <dgm:pt modelId="{64C03223-E41A-47CA-94A4-C1B3AD6F9056}" type="pres">
      <dgm:prSet presAssocID="{E4D52EAD-B08A-41A4-AB9C-026F8C0E7108}" presName="rootComposite" presStyleCnt="0">
        <dgm:presLayoutVars/>
      </dgm:prSet>
      <dgm:spPr bwMode="auto"/>
    </dgm:pt>
    <dgm:pt modelId="{66CD8F41-C5C0-47DF-B16A-9C2EC0820925}" type="pres">
      <dgm:prSet presAssocID="{E4D52EAD-B08A-41A4-AB9C-026F8C0E7108}" presName="ParentAccent" presStyleLbl="alignNode1" presStyleIdx="0" presStyleCnt="3"/>
      <dgm:spPr bwMode="auto"/>
    </dgm:pt>
    <dgm:pt modelId="{E45F874E-B263-4543-92A3-C9899570FF9A}" type="pres">
      <dgm:prSet presAssocID="{E4D52EAD-B08A-41A4-AB9C-026F8C0E7108}" presName="ParentSmallAccent" presStyleLbl="fgAcc1" presStyleIdx="0" presStyleCnt="3"/>
      <dgm:spPr bwMode="auto"/>
    </dgm:pt>
    <dgm:pt modelId="{DEE05115-A1DE-40A6-8DC7-1351CC874AB7}" type="pres">
      <dgm:prSet presAssocID="{E4D52EAD-B08A-41A4-AB9C-026F8C0E7108}" presName="Parent" presStyleLbl="revTx" presStyleIdx="0" presStyleCnt="12">
        <dgm:presLayoutVars>
          <dgm:chMax val="0"/>
          <dgm:chPref val="4"/>
          <dgm:bulletEnabled val="1"/>
        </dgm:presLayoutVars>
      </dgm:prSet>
      <dgm:spPr bwMode="auto"/>
    </dgm:pt>
    <dgm:pt modelId="{3D6C0B13-7DBE-471C-B60B-9E50C78E467E}" type="pres">
      <dgm:prSet presAssocID="{E4D52EAD-B08A-41A4-AB9C-026F8C0E7108}" presName="childShape" presStyleCnt="0">
        <dgm:presLayoutVars>
          <dgm:chMax val="0"/>
          <dgm:chPref val="0"/>
        </dgm:presLayoutVars>
      </dgm:prSet>
      <dgm:spPr bwMode="auto"/>
    </dgm:pt>
    <dgm:pt modelId="{05C36EF0-9DDD-4F54-B0BC-E0B8D6390D07}" type="pres">
      <dgm:prSet presAssocID="{D5E6BF68-BA73-4D76-8ECF-B2DE3F04EB9A}" presName="childComposite" presStyleCnt="0">
        <dgm:presLayoutVars>
          <dgm:chMax val="0"/>
          <dgm:chPref val="0"/>
        </dgm:presLayoutVars>
      </dgm:prSet>
      <dgm:spPr bwMode="auto"/>
    </dgm:pt>
    <dgm:pt modelId="{83A3D15C-71B7-416F-A707-DAF750E4E5E0}" type="pres">
      <dgm:prSet presAssocID="{D5E6BF68-BA73-4D76-8ECF-B2DE3F04EB9A}" presName="ChildAccent" presStyleLbl="solidFgAcc1" presStyleIdx="0" presStyleCnt="9"/>
      <dgm:spPr bwMode="auto"/>
    </dgm:pt>
    <dgm:pt modelId="{DAD141BB-0021-4476-A052-F5B7F796B36E}" type="pres">
      <dgm:prSet presAssocID="{D5E6BF68-BA73-4D76-8ECF-B2DE3F04EB9A}" presName="Child" presStyleLbl="revTx" presStyleIdx="1" presStyleCnt="12">
        <dgm:presLayoutVars>
          <dgm:chMax val="0"/>
          <dgm:chPref val="0"/>
          <dgm:bulletEnabled val="1"/>
        </dgm:presLayoutVars>
      </dgm:prSet>
      <dgm:spPr bwMode="auto"/>
    </dgm:pt>
    <dgm:pt modelId="{321AB358-3C3F-4E84-AD9F-626566602B1E}" type="pres">
      <dgm:prSet presAssocID="{7DE59DD1-377D-4F9A-8F16-7FE8C89B4D7C}" presName="childComposite" presStyleCnt="0">
        <dgm:presLayoutVars>
          <dgm:chMax val="0"/>
          <dgm:chPref val="0"/>
        </dgm:presLayoutVars>
      </dgm:prSet>
      <dgm:spPr bwMode="auto"/>
    </dgm:pt>
    <dgm:pt modelId="{15F16D3B-CFC2-404A-9C71-4CCE79B9B6E5}" type="pres">
      <dgm:prSet presAssocID="{7DE59DD1-377D-4F9A-8F16-7FE8C89B4D7C}" presName="ChildAccent" presStyleLbl="solidFgAcc1" presStyleIdx="1" presStyleCnt="9"/>
      <dgm:spPr bwMode="auto"/>
    </dgm:pt>
    <dgm:pt modelId="{2B4637F0-65CD-4E49-8EB0-1605ADE65139}" type="pres">
      <dgm:prSet presAssocID="{7DE59DD1-377D-4F9A-8F16-7FE8C89B4D7C}" presName="Child" presStyleLbl="revTx" presStyleIdx="2" presStyleCnt="12">
        <dgm:presLayoutVars>
          <dgm:chMax val="0"/>
          <dgm:chPref val="0"/>
          <dgm:bulletEnabled val="1"/>
        </dgm:presLayoutVars>
      </dgm:prSet>
      <dgm:spPr bwMode="auto"/>
    </dgm:pt>
    <dgm:pt modelId="{D1F4794E-BADA-431E-8D46-20864FCF3759}" type="pres">
      <dgm:prSet presAssocID="{D55FB50B-F6BF-47A9-8807-B4B2C4619872}" presName="childComposite" presStyleCnt="0">
        <dgm:presLayoutVars>
          <dgm:chMax val="0"/>
          <dgm:chPref val="0"/>
        </dgm:presLayoutVars>
      </dgm:prSet>
      <dgm:spPr bwMode="auto"/>
    </dgm:pt>
    <dgm:pt modelId="{B480290D-9593-4887-A375-75CFC4DB301F}" type="pres">
      <dgm:prSet presAssocID="{D55FB50B-F6BF-47A9-8807-B4B2C4619872}" presName="ChildAccent" presStyleLbl="solidFgAcc1" presStyleIdx="2" presStyleCnt="9"/>
      <dgm:spPr bwMode="auto"/>
    </dgm:pt>
    <dgm:pt modelId="{EA1A4841-FB99-445B-B3A5-EC63D905C2F9}" type="pres">
      <dgm:prSet presAssocID="{D55FB50B-F6BF-47A9-8807-B4B2C4619872}" presName="Child" presStyleLbl="revTx" presStyleIdx="3" presStyleCnt="12">
        <dgm:presLayoutVars>
          <dgm:chMax val="0"/>
          <dgm:chPref val="0"/>
          <dgm:bulletEnabled val="1"/>
        </dgm:presLayoutVars>
      </dgm:prSet>
      <dgm:spPr bwMode="auto"/>
    </dgm:pt>
    <dgm:pt modelId="{AEAFE73D-CB71-4154-B7EF-BE8F8A0AD6A3}" type="pres">
      <dgm:prSet presAssocID="{CBB921B1-441B-48B0-BA36-7EBBB06DA99B}" presName="root" presStyleCnt="0">
        <dgm:presLayoutVars>
          <dgm:chMax val="0"/>
          <dgm:chPref val="0"/>
        </dgm:presLayoutVars>
      </dgm:prSet>
      <dgm:spPr bwMode="auto"/>
    </dgm:pt>
    <dgm:pt modelId="{67995875-D06E-4A69-8D73-8FA145F2A064}" type="pres">
      <dgm:prSet presAssocID="{CBB921B1-441B-48B0-BA36-7EBBB06DA99B}" presName="rootComposite" presStyleCnt="0">
        <dgm:presLayoutVars/>
      </dgm:prSet>
      <dgm:spPr bwMode="auto"/>
    </dgm:pt>
    <dgm:pt modelId="{4D2307F9-3B5C-4576-89D9-EBB59EBE6C3F}" type="pres">
      <dgm:prSet presAssocID="{CBB921B1-441B-48B0-BA36-7EBBB06DA99B}" presName="ParentAccent" presStyleLbl="alignNode1" presStyleIdx="1" presStyleCnt="3"/>
      <dgm:spPr bwMode="auto"/>
    </dgm:pt>
    <dgm:pt modelId="{CB1BD3DE-6EB9-4790-AEF7-C980944ECAB1}" type="pres">
      <dgm:prSet presAssocID="{CBB921B1-441B-48B0-BA36-7EBBB06DA99B}" presName="ParentSmallAccent" presStyleLbl="fgAcc1" presStyleIdx="1" presStyleCnt="3"/>
      <dgm:spPr bwMode="auto"/>
    </dgm:pt>
    <dgm:pt modelId="{04F00377-C64F-434B-A8B9-E912E15846C9}" type="pres">
      <dgm:prSet presAssocID="{CBB921B1-441B-48B0-BA36-7EBBB06DA99B}" presName="Parent" presStyleLbl="revTx" presStyleIdx="4" presStyleCnt="12">
        <dgm:presLayoutVars>
          <dgm:chMax val="0"/>
          <dgm:chPref val="4"/>
          <dgm:bulletEnabled val="1"/>
        </dgm:presLayoutVars>
      </dgm:prSet>
      <dgm:spPr bwMode="auto"/>
    </dgm:pt>
    <dgm:pt modelId="{158F1D73-B779-47B0-87BB-9A846C249F73}" type="pres">
      <dgm:prSet presAssocID="{CBB921B1-441B-48B0-BA36-7EBBB06DA99B}" presName="childShape" presStyleCnt="0">
        <dgm:presLayoutVars>
          <dgm:chMax val="0"/>
          <dgm:chPref val="0"/>
        </dgm:presLayoutVars>
      </dgm:prSet>
      <dgm:spPr bwMode="auto"/>
    </dgm:pt>
    <dgm:pt modelId="{FC8ABCDA-F854-4AE1-9B3E-47C1855080B9}" type="pres">
      <dgm:prSet presAssocID="{76E8C834-0BBF-47D4-BB5D-4EBD14BB10D1}" presName="childComposite" presStyleCnt="0">
        <dgm:presLayoutVars>
          <dgm:chMax val="0"/>
          <dgm:chPref val="0"/>
        </dgm:presLayoutVars>
      </dgm:prSet>
      <dgm:spPr bwMode="auto"/>
    </dgm:pt>
    <dgm:pt modelId="{FACBC39E-F588-4BDE-99A7-7CB7C723BBE5}" type="pres">
      <dgm:prSet presAssocID="{76E8C834-0BBF-47D4-BB5D-4EBD14BB10D1}" presName="ChildAccent" presStyleLbl="solidFgAcc1" presStyleIdx="3" presStyleCnt="9"/>
      <dgm:spPr bwMode="auto"/>
    </dgm:pt>
    <dgm:pt modelId="{C04D678E-8DDF-4288-B783-FB0E7A549496}" type="pres">
      <dgm:prSet presAssocID="{76E8C834-0BBF-47D4-BB5D-4EBD14BB10D1}" presName="Child" presStyleLbl="revTx" presStyleIdx="5" presStyleCnt="12">
        <dgm:presLayoutVars>
          <dgm:chMax val="0"/>
          <dgm:chPref val="0"/>
          <dgm:bulletEnabled val="1"/>
        </dgm:presLayoutVars>
      </dgm:prSet>
      <dgm:spPr bwMode="auto"/>
    </dgm:pt>
    <dgm:pt modelId="{74489C53-DC02-4730-B23D-5736DFD14916}" type="pres">
      <dgm:prSet presAssocID="{33CF2A3F-7379-4D78-894B-8FCEF9332538}" presName="childComposite" presStyleCnt="0">
        <dgm:presLayoutVars>
          <dgm:chMax val="0"/>
          <dgm:chPref val="0"/>
        </dgm:presLayoutVars>
      </dgm:prSet>
      <dgm:spPr bwMode="auto"/>
    </dgm:pt>
    <dgm:pt modelId="{E6FDF9E8-9F20-4A4A-BF3C-E0D5760AAA85}" type="pres">
      <dgm:prSet presAssocID="{33CF2A3F-7379-4D78-894B-8FCEF9332538}" presName="ChildAccent" presStyleLbl="solidFgAcc1" presStyleIdx="4" presStyleCnt="9"/>
      <dgm:spPr bwMode="auto"/>
    </dgm:pt>
    <dgm:pt modelId="{2BD656E2-3C95-4533-9129-432563BC5D2C}" type="pres">
      <dgm:prSet presAssocID="{33CF2A3F-7379-4D78-894B-8FCEF9332538}" presName="Child" presStyleLbl="revTx" presStyleIdx="6" presStyleCnt="12">
        <dgm:presLayoutVars>
          <dgm:chMax val="0"/>
          <dgm:chPref val="0"/>
          <dgm:bulletEnabled val="1"/>
        </dgm:presLayoutVars>
      </dgm:prSet>
      <dgm:spPr bwMode="auto"/>
    </dgm:pt>
    <dgm:pt modelId="{BB846D79-356D-4E05-9870-912615EB47A0}" type="pres">
      <dgm:prSet presAssocID="{F414BB70-4F40-4F29-8E3C-F70300339430}" presName="childComposite" presStyleCnt="0">
        <dgm:presLayoutVars>
          <dgm:chMax val="0"/>
          <dgm:chPref val="0"/>
        </dgm:presLayoutVars>
      </dgm:prSet>
      <dgm:spPr bwMode="auto"/>
    </dgm:pt>
    <dgm:pt modelId="{073FC685-A36B-4E6E-AA5A-309F21B955BB}" type="pres">
      <dgm:prSet presAssocID="{F414BB70-4F40-4F29-8E3C-F70300339430}" presName="ChildAccent" presStyleLbl="solidFgAcc1" presStyleIdx="5" presStyleCnt="9"/>
      <dgm:spPr bwMode="auto"/>
    </dgm:pt>
    <dgm:pt modelId="{514AC89D-57B0-4C5F-99CA-D111126A1101}" type="pres">
      <dgm:prSet presAssocID="{F414BB70-4F40-4F29-8E3C-F70300339430}" presName="Child" presStyleLbl="revTx" presStyleIdx="7" presStyleCnt="12">
        <dgm:presLayoutVars>
          <dgm:chMax val="0"/>
          <dgm:chPref val="0"/>
          <dgm:bulletEnabled val="1"/>
        </dgm:presLayoutVars>
      </dgm:prSet>
      <dgm:spPr bwMode="auto"/>
    </dgm:pt>
    <dgm:pt modelId="{69B8011E-FE89-462A-BA64-63415D58757F}" type="pres">
      <dgm:prSet presAssocID="{9C833485-5790-4B75-BEE2-A4CA328EF480}" presName="root" presStyleCnt="0">
        <dgm:presLayoutVars>
          <dgm:chMax val="0"/>
          <dgm:chPref val="0"/>
        </dgm:presLayoutVars>
      </dgm:prSet>
      <dgm:spPr bwMode="auto"/>
    </dgm:pt>
    <dgm:pt modelId="{37ADE3E3-F693-4601-80DA-B414CCEEA1DA}" type="pres">
      <dgm:prSet presAssocID="{9C833485-5790-4B75-BEE2-A4CA328EF480}" presName="rootComposite" presStyleCnt="0">
        <dgm:presLayoutVars/>
      </dgm:prSet>
      <dgm:spPr bwMode="auto"/>
    </dgm:pt>
    <dgm:pt modelId="{80AD3A7D-C7DE-45D2-A560-DBA610DDCD42}" type="pres">
      <dgm:prSet presAssocID="{9C833485-5790-4B75-BEE2-A4CA328EF480}" presName="ParentAccent" presStyleLbl="alignNode1" presStyleIdx="2" presStyleCnt="3"/>
      <dgm:spPr bwMode="auto"/>
    </dgm:pt>
    <dgm:pt modelId="{2290D2BF-39E6-459A-93F9-C3B2A4C5A858}" type="pres">
      <dgm:prSet presAssocID="{9C833485-5790-4B75-BEE2-A4CA328EF480}" presName="ParentSmallAccent" presStyleLbl="fgAcc1" presStyleIdx="2" presStyleCnt="3"/>
      <dgm:spPr bwMode="auto"/>
    </dgm:pt>
    <dgm:pt modelId="{F934B0A4-470D-49B7-8321-275A1CBCD553}" type="pres">
      <dgm:prSet presAssocID="{9C833485-5790-4B75-BEE2-A4CA328EF480}" presName="Parent" presStyleLbl="revTx" presStyleIdx="8" presStyleCnt="12">
        <dgm:presLayoutVars>
          <dgm:chMax val="0"/>
          <dgm:chPref val="4"/>
          <dgm:bulletEnabled val="1"/>
        </dgm:presLayoutVars>
      </dgm:prSet>
      <dgm:spPr bwMode="auto"/>
    </dgm:pt>
    <dgm:pt modelId="{B4745F96-3ED5-4702-9C79-AE1BA4F4124B}" type="pres">
      <dgm:prSet presAssocID="{9C833485-5790-4B75-BEE2-A4CA328EF480}" presName="childShape" presStyleCnt="0">
        <dgm:presLayoutVars>
          <dgm:chMax val="0"/>
          <dgm:chPref val="0"/>
        </dgm:presLayoutVars>
      </dgm:prSet>
      <dgm:spPr bwMode="auto"/>
    </dgm:pt>
    <dgm:pt modelId="{69CAB853-7914-4DC1-87A0-9EE5A5424879}" type="pres">
      <dgm:prSet presAssocID="{E6EA8964-B869-4D98-91D5-D06321B6315D}" presName="childComposite" presStyleCnt="0">
        <dgm:presLayoutVars>
          <dgm:chMax val="0"/>
          <dgm:chPref val="0"/>
        </dgm:presLayoutVars>
      </dgm:prSet>
      <dgm:spPr bwMode="auto"/>
    </dgm:pt>
    <dgm:pt modelId="{E570FFE0-C17C-48FC-9FBF-87745A22EC50}" type="pres">
      <dgm:prSet presAssocID="{E6EA8964-B869-4D98-91D5-D06321B6315D}" presName="ChildAccent" presStyleLbl="solidFgAcc1" presStyleIdx="6" presStyleCnt="9"/>
      <dgm:spPr bwMode="auto"/>
    </dgm:pt>
    <dgm:pt modelId="{6D47EA05-E3D7-4E47-B151-A888053CD940}" type="pres">
      <dgm:prSet presAssocID="{E6EA8964-B869-4D98-91D5-D06321B6315D}" presName="Child" presStyleLbl="revTx" presStyleIdx="9" presStyleCnt="12">
        <dgm:presLayoutVars>
          <dgm:chMax val="0"/>
          <dgm:chPref val="0"/>
          <dgm:bulletEnabled val="1"/>
        </dgm:presLayoutVars>
      </dgm:prSet>
      <dgm:spPr bwMode="auto"/>
    </dgm:pt>
    <dgm:pt modelId="{1D31FC8E-BF1B-44D1-87FE-914FAB988EB0}" type="pres">
      <dgm:prSet presAssocID="{D1079488-B4A8-4066-BE51-F6588719DEA8}" presName="childComposite" presStyleCnt="0">
        <dgm:presLayoutVars>
          <dgm:chMax val="0"/>
          <dgm:chPref val="0"/>
        </dgm:presLayoutVars>
      </dgm:prSet>
      <dgm:spPr bwMode="auto"/>
    </dgm:pt>
    <dgm:pt modelId="{70ADD9E4-7852-4412-981A-08FA4EC8572A}" type="pres">
      <dgm:prSet presAssocID="{D1079488-B4A8-4066-BE51-F6588719DEA8}" presName="ChildAccent" presStyleLbl="solidFgAcc1" presStyleIdx="7" presStyleCnt="9"/>
      <dgm:spPr bwMode="auto"/>
    </dgm:pt>
    <dgm:pt modelId="{6B221224-8DCA-4598-AF03-5EA778C3E75A}" type="pres">
      <dgm:prSet presAssocID="{D1079488-B4A8-4066-BE51-F6588719DEA8}" presName="Child" presStyleLbl="revTx" presStyleIdx="10" presStyleCnt="12">
        <dgm:presLayoutVars>
          <dgm:chMax val="0"/>
          <dgm:chPref val="0"/>
          <dgm:bulletEnabled val="1"/>
        </dgm:presLayoutVars>
      </dgm:prSet>
      <dgm:spPr bwMode="auto"/>
    </dgm:pt>
    <dgm:pt modelId="{FDC6DA3E-803A-43A8-A3B9-6D7579D8FBB2}" type="pres">
      <dgm:prSet presAssocID="{01AC9B06-CE11-4D95-A46D-70F68241144D}" presName="childComposite" presStyleCnt="0">
        <dgm:presLayoutVars>
          <dgm:chMax val="0"/>
          <dgm:chPref val="0"/>
        </dgm:presLayoutVars>
      </dgm:prSet>
      <dgm:spPr bwMode="auto"/>
    </dgm:pt>
    <dgm:pt modelId="{08EB71D1-535D-48B8-A7C4-8D2DD4A5250C}" type="pres">
      <dgm:prSet presAssocID="{01AC9B06-CE11-4D95-A46D-70F68241144D}" presName="ChildAccent" presStyleLbl="solidFgAcc1" presStyleIdx="8" presStyleCnt="9"/>
      <dgm:spPr bwMode="auto"/>
    </dgm:pt>
    <dgm:pt modelId="{DECE3F2D-4A4D-4077-A0EE-6AF256C3523E}" type="pres">
      <dgm:prSet presAssocID="{01AC9B06-CE11-4D95-A46D-70F68241144D}" presName="Child" presStyleLbl="revTx" presStyleIdx="11" presStyleCnt="12">
        <dgm:presLayoutVars>
          <dgm:chMax val="0"/>
          <dgm:chPref val="0"/>
          <dgm:bulletEnabled val="1"/>
        </dgm:presLayoutVars>
      </dgm:prSet>
      <dgm:spPr bwMode="auto"/>
    </dgm:pt>
  </dgm:ptLst>
  <dgm:cxnLst>
    <dgm:cxn modelId="{88660400-B5ED-4E71-BB31-1B2B04E1B4E3}" type="presOf" srcId="{E6EA8964-B869-4D98-91D5-D06321B6315D}" destId="{6D47EA05-E3D7-4E47-B151-A888053CD940}" srcOrd="0" destOrd="0" presId="urn:microsoft.com/office/officeart/2008/layout/SquareAccentList"/>
    <dgm:cxn modelId="{E25FB823-C815-4439-B725-0EBB4A6E2C5A}" srcId="{9C833485-5790-4B75-BEE2-A4CA328EF480}" destId="{D1079488-B4A8-4066-BE51-F6588719DEA8}" srcOrd="1" destOrd="0" parTransId="{8B558335-E31C-45A4-AEF8-DE4540420FD5}" sibTransId="{3C6E6AA8-3135-43F3-B3D3-82B86BABC31B}"/>
    <dgm:cxn modelId="{BE80733C-84C4-4DCE-8BFB-2046E4F5704A}" type="presOf" srcId="{D1079488-B4A8-4066-BE51-F6588719DEA8}" destId="{6B221224-8DCA-4598-AF03-5EA778C3E75A}" srcOrd="0" destOrd="0" presId="urn:microsoft.com/office/officeart/2008/layout/SquareAccentList"/>
    <dgm:cxn modelId="{1CEAF15D-0B71-43CD-A4E1-4E3D7818D034}" type="presOf" srcId="{A43E3C22-EC0E-419E-BEC3-DBF71296EF17}" destId="{FED35746-3DA6-45E0-A904-894582BF9795}" srcOrd="0" destOrd="0" presId="urn:microsoft.com/office/officeart/2008/layout/SquareAccentList"/>
    <dgm:cxn modelId="{1FB4FB5D-B3A5-47FC-B92C-4C6E8C6A06DD}" srcId="{A43E3C22-EC0E-419E-BEC3-DBF71296EF17}" destId="{CBB921B1-441B-48B0-BA36-7EBBB06DA99B}" srcOrd="1" destOrd="0" parTransId="{1F416605-81A3-4654-8F41-8AC33376382A}" sibTransId="{DB2337FD-D6EA-4628-B095-20EBFFD86926}"/>
    <dgm:cxn modelId="{68757960-8A53-4569-AEA1-65AC12F3FA7B}" type="presOf" srcId="{F414BB70-4F40-4F29-8E3C-F70300339430}" destId="{514AC89D-57B0-4C5F-99CA-D111126A1101}" srcOrd="0" destOrd="0" presId="urn:microsoft.com/office/officeart/2008/layout/SquareAccentList"/>
    <dgm:cxn modelId="{83B96846-C98F-475D-85D4-DA89D65B3F52}" type="presOf" srcId="{D5E6BF68-BA73-4D76-8ECF-B2DE3F04EB9A}" destId="{DAD141BB-0021-4476-A052-F5B7F796B36E}" srcOrd="0" destOrd="0" presId="urn:microsoft.com/office/officeart/2008/layout/SquareAccentList"/>
    <dgm:cxn modelId="{32091E47-A822-45CF-87DE-83787FCCCE53}" type="presOf" srcId="{76E8C834-0BBF-47D4-BB5D-4EBD14BB10D1}" destId="{C04D678E-8DDF-4288-B783-FB0E7A549496}" srcOrd="0" destOrd="0" presId="urn:microsoft.com/office/officeart/2008/layout/SquareAccentList"/>
    <dgm:cxn modelId="{1691C56D-C003-474E-931B-12DC9E63177B}" srcId="{CBB921B1-441B-48B0-BA36-7EBBB06DA99B}" destId="{76E8C834-0BBF-47D4-BB5D-4EBD14BB10D1}" srcOrd="0" destOrd="0" parTransId="{FEB84A1F-5124-4129-8C75-00C5ACE82756}" sibTransId="{0CE97303-A7FD-4CD2-AF5D-421CEA1F2440}"/>
    <dgm:cxn modelId="{03AC0B53-4D4A-4707-B4B1-207A7E460EE4}" srcId="{E4D52EAD-B08A-41A4-AB9C-026F8C0E7108}" destId="{D5E6BF68-BA73-4D76-8ECF-B2DE3F04EB9A}" srcOrd="0" destOrd="0" parTransId="{02D211BF-EE0F-419E-8FCF-9FDC72160306}" sibTransId="{7F784723-5D43-46F9-918D-6771D20D688B}"/>
    <dgm:cxn modelId="{D794A878-8DF1-4CFC-B062-2AE35F1C59B9}" type="presOf" srcId="{7DE59DD1-377D-4F9A-8F16-7FE8C89B4D7C}" destId="{2B4637F0-65CD-4E49-8EB0-1605ADE65139}" srcOrd="0" destOrd="0" presId="urn:microsoft.com/office/officeart/2008/layout/SquareAccentList"/>
    <dgm:cxn modelId="{BC06CD7D-43E9-4CC8-8633-6086F71C3796}" srcId="{A43E3C22-EC0E-419E-BEC3-DBF71296EF17}" destId="{E4D52EAD-B08A-41A4-AB9C-026F8C0E7108}" srcOrd="0" destOrd="0" parTransId="{74C15DB0-638E-4E72-B7F1-5985B74ABD72}" sibTransId="{C9C45787-BFF1-4422-81F6-AC707BBBA060}"/>
    <dgm:cxn modelId="{1439E97E-28DD-4690-B01D-31DD557CBF3B}" srcId="{9C833485-5790-4B75-BEE2-A4CA328EF480}" destId="{01AC9B06-CE11-4D95-A46D-70F68241144D}" srcOrd="2" destOrd="0" parTransId="{6CDFCBE1-0FDD-4770-87F6-73ED93ABD804}" sibTransId="{5E93CF57-9C1A-44D5-9741-CD23AEA1A34C}"/>
    <dgm:cxn modelId="{2E9B0481-3987-4272-AD0B-84AF22FDEAF0}" srcId="{A43E3C22-EC0E-419E-BEC3-DBF71296EF17}" destId="{9C833485-5790-4B75-BEE2-A4CA328EF480}" srcOrd="2" destOrd="0" parTransId="{381F9318-699B-4B92-9568-F882ADC89719}" sibTransId="{3910CBE5-1A87-4C37-A1F6-C93D4022D76A}"/>
    <dgm:cxn modelId="{69D6F790-3405-4A6E-BFCD-A68A81450A57}" type="presOf" srcId="{9C833485-5790-4B75-BEE2-A4CA328EF480}" destId="{F934B0A4-470D-49B7-8321-275A1CBCD553}" srcOrd="0" destOrd="0" presId="urn:microsoft.com/office/officeart/2008/layout/SquareAccentList"/>
    <dgm:cxn modelId="{7A5059A4-41F3-41CB-878D-2CA42F9F92CA}" type="presOf" srcId="{CBB921B1-441B-48B0-BA36-7EBBB06DA99B}" destId="{04F00377-C64F-434B-A8B9-E912E15846C9}" srcOrd="0" destOrd="0" presId="urn:microsoft.com/office/officeart/2008/layout/SquareAccentList"/>
    <dgm:cxn modelId="{2FE8C0A6-576D-4CCD-9763-80A8D3E34BF8}" srcId="{CBB921B1-441B-48B0-BA36-7EBBB06DA99B}" destId="{F414BB70-4F40-4F29-8E3C-F70300339430}" srcOrd="2" destOrd="0" parTransId="{7C8772EB-3A5B-4F7A-837F-15EFA32804EC}" sibTransId="{56704374-ED8E-46DA-A69E-57AE2DA39805}"/>
    <dgm:cxn modelId="{92F58DBC-03F9-4C74-AEC1-E43F49D8C699}" type="presOf" srcId="{33CF2A3F-7379-4D78-894B-8FCEF9332538}" destId="{2BD656E2-3C95-4533-9129-432563BC5D2C}" srcOrd="0" destOrd="0" presId="urn:microsoft.com/office/officeart/2008/layout/SquareAccentList"/>
    <dgm:cxn modelId="{6F6277C4-0779-4226-AB35-7F6B21736324}" srcId="{CBB921B1-441B-48B0-BA36-7EBBB06DA99B}" destId="{33CF2A3F-7379-4D78-894B-8FCEF9332538}" srcOrd="1" destOrd="0" parTransId="{83391DE6-64A7-4BA8-AC43-E1CC3400C780}" sibTransId="{E061A5CE-F876-4340-8DA1-21B55DA2CF70}"/>
    <dgm:cxn modelId="{EF6E3BC6-B4C1-4178-9EF4-FE248F88B738}" type="presOf" srcId="{D55FB50B-F6BF-47A9-8807-B4B2C4619872}" destId="{EA1A4841-FB99-445B-B3A5-EC63D905C2F9}" srcOrd="0" destOrd="0" presId="urn:microsoft.com/office/officeart/2008/layout/SquareAccentList"/>
    <dgm:cxn modelId="{3DAF29D9-49A1-4621-818E-06266E2FD7B8}" srcId="{9C833485-5790-4B75-BEE2-A4CA328EF480}" destId="{E6EA8964-B869-4D98-91D5-D06321B6315D}" srcOrd="0" destOrd="0" parTransId="{E34B18DE-BEA5-4DC0-8A61-7563614CAA9B}" sibTransId="{2F931C53-27D2-4766-A8D4-19EF68831DFE}"/>
    <dgm:cxn modelId="{34C22BD9-28B7-4A14-BB38-EC584CAD00C1}" type="presOf" srcId="{E4D52EAD-B08A-41A4-AB9C-026F8C0E7108}" destId="{DEE05115-A1DE-40A6-8DC7-1351CC874AB7}" srcOrd="0" destOrd="0" presId="urn:microsoft.com/office/officeart/2008/layout/SquareAccentList"/>
    <dgm:cxn modelId="{824FEBE0-697D-49D6-B712-6D0E662AA108}" type="presOf" srcId="{01AC9B06-CE11-4D95-A46D-70F68241144D}" destId="{DECE3F2D-4A4D-4077-A0EE-6AF256C3523E}" srcOrd="0" destOrd="0" presId="urn:microsoft.com/office/officeart/2008/layout/SquareAccentList"/>
    <dgm:cxn modelId="{ECBBCCE6-19B7-4F6C-9B0F-B4AF642EA2AF}" srcId="{E4D52EAD-B08A-41A4-AB9C-026F8C0E7108}" destId="{D55FB50B-F6BF-47A9-8807-B4B2C4619872}" srcOrd="2" destOrd="0" parTransId="{A3A7E143-A29B-44F6-9373-29F74F243CD3}" sibTransId="{D42E71A9-1AC6-40C9-A9C0-C3B970A2D1A7}"/>
    <dgm:cxn modelId="{C944A3F0-E87A-4B23-A819-0CEE966EF88C}" srcId="{E4D52EAD-B08A-41A4-AB9C-026F8C0E7108}" destId="{7DE59DD1-377D-4F9A-8F16-7FE8C89B4D7C}" srcOrd="1" destOrd="0" parTransId="{39D2F3DB-7D16-4B10-964B-5414162A3A64}" sibTransId="{6B8CB73A-01DB-4766-8A8C-359A95A14EC9}"/>
    <dgm:cxn modelId="{BCC7D3D1-0DBB-451D-8EF9-76F2C8539E2A}" type="presParOf" srcId="{FED35746-3DA6-45E0-A904-894582BF9795}" destId="{7B939EFD-42DC-4835-A84B-6D1B8DFCB42E}" srcOrd="0" destOrd="0" presId="urn:microsoft.com/office/officeart/2008/layout/SquareAccentList"/>
    <dgm:cxn modelId="{34088D7C-D765-4766-92A3-39C64C77E36B}" type="presParOf" srcId="{7B939EFD-42DC-4835-A84B-6D1B8DFCB42E}" destId="{64C03223-E41A-47CA-94A4-C1B3AD6F9056}" srcOrd="0" destOrd="0" presId="urn:microsoft.com/office/officeart/2008/layout/SquareAccentList"/>
    <dgm:cxn modelId="{B7A94F41-2481-41BE-801A-12CC6832834C}" type="presParOf" srcId="{64C03223-E41A-47CA-94A4-C1B3AD6F9056}" destId="{66CD8F41-C5C0-47DF-B16A-9C2EC0820925}" srcOrd="0" destOrd="0" presId="urn:microsoft.com/office/officeart/2008/layout/SquareAccentList"/>
    <dgm:cxn modelId="{318FCCF1-E84A-44FD-93C0-D5F038DA332C}" type="presParOf" srcId="{64C03223-E41A-47CA-94A4-C1B3AD6F9056}" destId="{E45F874E-B263-4543-92A3-C9899570FF9A}" srcOrd="1" destOrd="0" presId="urn:microsoft.com/office/officeart/2008/layout/SquareAccentList"/>
    <dgm:cxn modelId="{F8BB0C69-BCAE-418C-88E7-8CDEC8E08EEB}" type="presParOf" srcId="{64C03223-E41A-47CA-94A4-C1B3AD6F9056}" destId="{DEE05115-A1DE-40A6-8DC7-1351CC874AB7}" srcOrd="2" destOrd="0" presId="urn:microsoft.com/office/officeart/2008/layout/SquareAccentList"/>
    <dgm:cxn modelId="{FA4F3380-0D0C-48BD-A2DF-038E6C4CA604}" type="presParOf" srcId="{7B939EFD-42DC-4835-A84B-6D1B8DFCB42E}" destId="{3D6C0B13-7DBE-471C-B60B-9E50C78E467E}" srcOrd="1" destOrd="0" presId="urn:microsoft.com/office/officeart/2008/layout/SquareAccentList"/>
    <dgm:cxn modelId="{14B8D919-E855-4AE1-9325-3762DBF1F5B7}" type="presParOf" srcId="{3D6C0B13-7DBE-471C-B60B-9E50C78E467E}" destId="{05C36EF0-9DDD-4F54-B0BC-E0B8D6390D07}" srcOrd="0" destOrd="0" presId="urn:microsoft.com/office/officeart/2008/layout/SquareAccentList"/>
    <dgm:cxn modelId="{FC99A458-26F7-460A-B1B5-A648D53FC0A5}" type="presParOf" srcId="{05C36EF0-9DDD-4F54-B0BC-E0B8D6390D07}" destId="{83A3D15C-71B7-416F-A707-DAF750E4E5E0}" srcOrd="0" destOrd="0" presId="urn:microsoft.com/office/officeart/2008/layout/SquareAccentList"/>
    <dgm:cxn modelId="{891F7B4A-C56C-4B67-97CE-B7FBFD262063}" type="presParOf" srcId="{05C36EF0-9DDD-4F54-B0BC-E0B8D6390D07}" destId="{DAD141BB-0021-4476-A052-F5B7F796B36E}" srcOrd="1" destOrd="0" presId="urn:microsoft.com/office/officeart/2008/layout/SquareAccentList"/>
    <dgm:cxn modelId="{B8931395-A22F-4720-9204-5925326FC9DB}" type="presParOf" srcId="{3D6C0B13-7DBE-471C-B60B-9E50C78E467E}" destId="{321AB358-3C3F-4E84-AD9F-626566602B1E}" srcOrd="1" destOrd="0" presId="urn:microsoft.com/office/officeart/2008/layout/SquareAccentList"/>
    <dgm:cxn modelId="{5FCFDEA4-A205-4C6A-A897-AD652E67FB26}" type="presParOf" srcId="{321AB358-3C3F-4E84-AD9F-626566602B1E}" destId="{15F16D3B-CFC2-404A-9C71-4CCE79B9B6E5}" srcOrd="0" destOrd="0" presId="urn:microsoft.com/office/officeart/2008/layout/SquareAccentList"/>
    <dgm:cxn modelId="{05E085F4-10AA-40FE-9190-1634A70BCE45}" type="presParOf" srcId="{321AB358-3C3F-4E84-AD9F-626566602B1E}" destId="{2B4637F0-65CD-4E49-8EB0-1605ADE65139}" srcOrd="1" destOrd="0" presId="urn:microsoft.com/office/officeart/2008/layout/SquareAccentList"/>
    <dgm:cxn modelId="{36C75234-2E27-4A53-875D-F6DF5143465A}" type="presParOf" srcId="{3D6C0B13-7DBE-471C-B60B-9E50C78E467E}" destId="{D1F4794E-BADA-431E-8D46-20864FCF3759}" srcOrd="2" destOrd="0" presId="urn:microsoft.com/office/officeart/2008/layout/SquareAccentList"/>
    <dgm:cxn modelId="{CF06565F-F091-4ABB-B3AE-998CB1A2210B}" type="presParOf" srcId="{D1F4794E-BADA-431E-8D46-20864FCF3759}" destId="{B480290D-9593-4887-A375-75CFC4DB301F}" srcOrd="0" destOrd="0" presId="urn:microsoft.com/office/officeart/2008/layout/SquareAccentList"/>
    <dgm:cxn modelId="{D42E3AF0-1242-4966-B259-5ABD4FD79031}" type="presParOf" srcId="{D1F4794E-BADA-431E-8D46-20864FCF3759}" destId="{EA1A4841-FB99-445B-B3A5-EC63D905C2F9}" srcOrd="1" destOrd="0" presId="urn:microsoft.com/office/officeart/2008/layout/SquareAccentList"/>
    <dgm:cxn modelId="{6A4E3AAD-F484-402C-9BAC-F0A431D03F70}" type="presParOf" srcId="{FED35746-3DA6-45E0-A904-894582BF9795}" destId="{AEAFE73D-CB71-4154-B7EF-BE8F8A0AD6A3}" srcOrd="1" destOrd="0" presId="urn:microsoft.com/office/officeart/2008/layout/SquareAccentList"/>
    <dgm:cxn modelId="{DC722CD1-503E-49C2-A532-B6A456BBA5EC}" type="presParOf" srcId="{AEAFE73D-CB71-4154-B7EF-BE8F8A0AD6A3}" destId="{67995875-D06E-4A69-8D73-8FA145F2A064}" srcOrd="0" destOrd="0" presId="urn:microsoft.com/office/officeart/2008/layout/SquareAccentList"/>
    <dgm:cxn modelId="{EF77C48D-EC1D-4BD9-B253-D3E5A11D5315}" type="presParOf" srcId="{67995875-D06E-4A69-8D73-8FA145F2A064}" destId="{4D2307F9-3B5C-4576-89D9-EBB59EBE6C3F}" srcOrd="0" destOrd="0" presId="urn:microsoft.com/office/officeart/2008/layout/SquareAccentList"/>
    <dgm:cxn modelId="{51801C7D-18A7-4C68-903E-3789AC51D2E6}" type="presParOf" srcId="{67995875-D06E-4A69-8D73-8FA145F2A064}" destId="{CB1BD3DE-6EB9-4790-AEF7-C980944ECAB1}" srcOrd="1" destOrd="0" presId="urn:microsoft.com/office/officeart/2008/layout/SquareAccentList"/>
    <dgm:cxn modelId="{87783DC8-0995-4151-A49E-8F27A25C0EB8}" type="presParOf" srcId="{67995875-D06E-4A69-8D73-8FA145F2A064}" destId="{04F00377-C64F-434B-A8B9-E912E15846C9}" srcOrd="2" destOrd="0" presId="urn:microsoft.com/office/officeart/2008/layout/SquareAccentList"/>
    <dgm:cxn modelId="{F5F68C4D-447F-41BF-B25A-B9BD1FE92B32}" type="presParOf" srcId="{AEAFE73D-CB71-4154-B7EF-BE8F8A0AD6A3}" destId="{158F1D73-B779-47B0-87BB-9A846C249F73}" srcOrd="1" destOrd="0" presId="urn:microsoft.com/office/officeart/2008/layout/SquareAccentList"/>
    <dgm:cxn modelId="{DFF0C8B7-5062-4B3A-800D-A32BCDCBA4E8}" type="presParOf" srcId="{158F1D73-B779-47B0-87BB-9A846C249F73}" destId="{FC8ABCDA-F854-4AE1-9B3E-47C1855080B9}" srcOrd="0" destOrd="0" presId="urn:microsoft.com/office/officeart/2008/layout/SquareAccentList"/>
    <dgm:cxn modelId="{FCF33827-9A75-4F47-AB92-6C4DFC09CE70}" type="presParOf" srcId="{FC8ABCDA-F854-4AE1-9B3E-47C1855080B9}" destId="{FACBC39E-F588-4BDE-99A7-7CB7C723BBE5}" srcOrd="0" destOrd="0" presId="urn:microsoft.com/office/officeart/2008/layout/SquareAccentList"/>
    <dgm:cxn modelId="{884452DB-FA1D-47BA-BBF1-B99219ED4994}" type="presParOf" srcId="{FC8ABCDA-F854-4AE1-9B3E-47C1855080B9}" destId="{C04D678E-8DDF-4288-B783-FB0E7A549496}" srcOrd="1" destOrd="0" presId="urn:microsoft.com/office/officeart/2008/layout/SquareAccentList"/>
    <dgm:cxn modelId="{B7648101-E987-4FBE-9CBD-B33D2016EAB7}" type="presParOf" srcId="{158F1D73-B779-47B0-87BB-9A846C249F73}" destId="{74489C53-DC02-4730-B23D-5736DFD14916}" srcOrd="1" destOrd="0" presId="urn:microsoft.com/office/officeart/2008/layout/SquareAccentList"/>
    <dgm:cxn modelId="{5A3F021E-1750-4E64-B33C-A9AD4AD034CF}" type="presParOf" srcId="{74489C53-DC02-4730-B23D-5736DFD14916}" destId="{E6FDF9E8-9F20-4A4A-BF3C-E0D5760AAA85}" srcOrd="0" destOrd="0" presId="urn:microsoft.com/office/officeart/2008/layout/SquareAccentList"/>
    <dgm:cxn modelId="{7E36BD9A-1D47-4BA7-A7F9-B358F6353F33}" type="presParOf" srcId="{74489C53-DC02-4730-B23D-5736DFD14916}" destId="{2BD656E2-3C95-4533-9129-432563BC5D2C}" srcOrd="1" destOrd="0" presId="urn:microsoft.com/office/officeart/2008/layout/SquareAccentList"/>
    <dgm:cxn modelId="{4C95B19A-B507-4423-B120-396786EFC0F1}" type="presParOf" srcId="{158F1D73-B779-47B0-87BB-9A846C249F73}" destId="{BB846D79-356D-4E05-9870-912615EB47A0}" srcOrd="2" destOrd="0" presId="urn:microsoft.com/office/officeart/2008/layout/SquareAccentList"/>
    <dgm:cxn modelId="{C3732DE4-3E5F-43F9-99ED-2BD4E5EBD70E}" type="presParOf" srcId="{BB846D79-356D-4E05-9870-912615EB47A0}" destId="{073FC685-A36B-4E6E-AA5A-309F21B955BB}" srcOrd="0" destOrd="0" presId="urn:microsoft.com/office/officeart/2008/layout/SquareAccentList"/>
    <dgm:cxn modelId="{06C88C4C-FCFB-4C62-BB7E-356D99E09907}" type="presParOf" srcId="{BB846D79-356D-4E05-9870-912615EB47A0}" destId="{514AC89D-57B0-4C5F-99CA-D111126A1101}" srcOrd="1" destOrd="0" presId="urn:microsoft.com/office/officeart/2008/layout/SquareAccentList"/>
    <dgm:cxn modelId="{6B6DE37A-073F-485C-83F6-46E6B9E5E5D6}" type="presParOf" srcId="{FED35746-3DA6-45E0-A904-894582BF9795}" destId="{69B8011E-FE89-462A-BA64-63415D58757F}" srcOrd="2" destOrd="0" presId="urn:microsoft.com/office/officeart/2008/layout/SquareAccentList"/>
    <dgm:cxn modelId="{4B52249C-C04A-45BD-94D0-8E214A00E2C6}" type="presParOf" srcId="{69B8011E-FE89-462A-BA64-63415D58757F}" destId="{37ADE3E3-F693-4601-80DA-B414CCEEA1DA}" srcOrd="0" destOrd="0" presId="urn:microsoft.com/office/officeart/2008/layout/SquareAccentList"/>
    <dgm:cxn modelId="{6B67209A-0B6F-4276-A8E2-58D249E1A583}" type="presParOf" srcId="{37ADE3E3-F693-4601-80DA-B414CCEEA1DA}" destId="{80AD3A7D-C7DE-45D2-A560-DBA610DDCD42}" srcOrd="0" destOrd="0" presId="urn:microsoft.com/office/officeart/2008/layout/SquareAccentList"/>
    <dgm:cxn modelId="{20CAABF0-EFE7-4587-9E88-A36D168BD05E}" type="presParOf" srcId="{37ADE3E3-F693-4601-80DA-B414CCEEA1DA}" destId="{2290D2BF-39E6-459A-93F9-C3B2A4C5A858}" srcOrd="1" destOrd="0" presId="urn:microsoft.com/office/officeart/2008/layout/SquareAccentList"/>
    <dgm:cxn modelId="{1C7B66CE-AD99-4C5F-8FAD-946153841EC7}" type="presParOf" srcId="{37ADE3E3-F693-4601-80DA-B414CCEEA1DA}" destId="{F934B0A4-470D-49B7-8321-275A1CBCD553}" srcOrd="2" destOrd="0" presId="urn:microsoft.com/office/officeart/2008/layout/SquareAccentList"/>
    <dgm:cxn modelId="{9337FE55-CE27-4E4B-8760-E55462E41F41}" type="presParOf" srcId="{69B8011E-FE89-462A-BA64-63415D58757F}" destId="{B4745F96-3ED5-4702-9C79-AE1BA4F4124B}" srcOrd="1" destOrd="0" presId="urn:microsoft.com/office/officeart/2008/layout/SquareAccentList"/>
    <dgm:cxn modelId="{BBA95955-7ECF-453F-AD6A-9BB997A805C5}" type="presParOf" srcId="{B4745F96-3ED5-4702-9C79-AE1BA4F4124B}" destId="{69CAB853-7914-4DC1-87A0-9EE5A5424879}" srcOrd="0" destOrd="0" presId="urn:microsoft.com/office/officeart/2008/layout/SquareAccentList"/>
    <dgm:cxn modelId="{169D7257-DCA6-44BF-A4B4-6F4A32DE69B8}" type="presParOf" srcId="{69CAB853-7914-4DC1-87A0-9EE5A5424879}" destId="{E570FFE0-C17C-48FC-9FBF-87745A22EC50}" srcOrd="0" destOrd="0" presId="urn:microsoft.com/office/officeart/2008/layout/SquareAccentList"/>
    <dgm:cxn modelId="{FCAE05D6-E351-49BA-9DF6-55134DA94262}" type="presParOf" srcId="{69CAB853-7914-4DC1-87A0-9EE5A5424879}" destId="{6D47EA05-E3D7-4E47-B151-A888053CD940}" srcOrd="1" destOrd="0" presId="urn:microsoft.com/office/officeart/2008/layout/SquareAccentList"/>
    <dgm:cxn modelId="{97AD095F-00D2-4904-8EB1-FE9C7D8D6476}" type="presParOf" srcId="{B4745F96-3ED5-4702-9C79-AE1BA4F4124B}" destId="{1D31FC8E-BF1B-44D1-87FE-914FAB988EB0}" srcOrd="1" destOrd="0" presId="urn:microsoft.com/office/officeart/2008/layout/SquareAccentList"/>
    <dgm:cxn modelId="{872932C2-56D5-43BE-A3B9-A2CA80E07DB9}" type="presParOf" srcId="{1D31FC8E-BF1B-44D1-87FE-914FAB988EB0}" destId="{70ADD9E4-7852-4412-981A-08FA4EC8572A}" srcOrd="0" destOrd="0" presId="urn:microsoft.com/office/officeart/2008/layout/SquareAccentList"/>
    <dgm:cxn modelId="{7C375EB7-6613-4AAC-A682-086345028DF7}" type="presParOf" srcId="{1D31FC8E-BF1B-44D1-87FE-914FAB988EB0}" destId="{6B221224-8DCA-4598-AF03-5EA778C3E75A}" srcOrd="1" destOrd="0" presId="urn:microsoft.com/office/officeart/2008/layout/SquareAccentList"/>
    <dgm:cxn modelId="{BB9DC7A7-F4EE-43E3-86D3-A40EE67A5AF0}" type="presParOf" srcId="{B4745F96-3ED5-4702-9C79-AE1BA4F4124B}" destId="{FDC6DA3E-803A-43A8-A3B9-6D7579D8FBB2}" srcOrd="2" destOrd="0" presId="urn:microsoft.com/office/officeart/2008/layout/SquareAccentList"/>
    <dgm:cxn modelId="{D22C353A-55C4-44C1-B6BD-319A3B051D83}" type="presParOf" srcId="{FDC6DA3E-803A-43A8-A3B9-6D7579D8FBB2}" destId="{08EB71D1-535D-48B8-A7C4-8D2DD4A5250C}" srcOrd="0" destOrd="0" presId="urn:microsoft.com/office/officeart/2008/layout/SquareAccentList"/>
    <dgm:cxn modelId="{7C16DCD8-A26F-4D98-8F42-67D38CB99DDF}" type="presParOf" srcId="{FDC6DA3E-803A-43A8-A3B9-6D7579D8FBB2}" destId="{DECE3F2D-4A4D-4077-A0EE-6AF256C3523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32579B7-C435-489F-A1C4-959C52B9B67C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AC1552E3-612D-4469-9046-FA34DDBA3925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РЕГИОНА</a:t>
          </a:r>
          <a:endParaRPr/>
        </a:p>
      </dgm:t>
    </dgm:pt>
    <dgm:pt modelId="{613FD39A-CC83-4274-92FC-0C60976ABC3D}" type="par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F411CB-7BB6-46B5-84F4-F22DFD79DDF0}" type="sibTrans" cxnId="{1378A9D4-D805-422C-8BC8-BD1A0CB325E9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52F85-AE54-4C96-8E9D-5F975BB7D89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ВУЗА</a:t>
          </a:r>
          <a:endParaRPr/>
        </a:p>
      </dgm:t>
    </dgm:pt>
    <dgm:pt modelId="{2BD7ECDE-B3D8-4CA2-81E1-0D3E5D4ABB15}" type="par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1CF9923-CD31-43E6-93BC-3F967D9A9A9D}" type="sibTrans" cxnId="{D50046FD-6D10-438A-9C68-505BF0692602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60133C50-E784-4BE6-941F-E6669A7DF27D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ТЕХНОЛОГИЧЕСКОГО СУВЕРЕНИТЕТА</a:t>
          </a:r>
          <a:endParaRPr/>
        </a:p>
      </dgm:t>
    </dgm:pt>
    <dgm:pt modelId="{FB35BFF9-24FC-458A-B43A-847624160AB3}" type="par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DEB0D61-0E78-4428-82BE-C8C8B6B21519}" type="sibTrans" cxnId="{81A9DFFD-E2B5-4D00-BF01-D0D98D4BD096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A21AFFB-42B7-4813-AC94-D211DAB07B11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ДЛЯ ПОТЕНЦИАЛЬНОГО КЛИЕНТА</a:t>
          </a:r>
          <a:endParaRPr/>
        </a:p>
      </dgm:t>
    </dgm:pt>
    <dgm:pt modelId="{7ACD7393-32D3-4C3E-AE53-29DBA01DE8D5}" type="par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B64BCFBB-1BF3-4712-A13A-D466E76108DD}" type="sibTrans" cxnId="{46CAD5BF-48F8-4248-BA2D-021E9BFC72A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F9ABC04-B038-4265-B8FB-E98891D8874B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Снижение оттока кадров</a:t>
          </a:r>
          <a:endParaRPr/>
        </a:p>
      </dgm:t>
    </dgm:pt>
    <dgm:pt modelId="{8D2CC30F-E012-42A3-8A6E-9C9CBD79C240}" type="par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6DC8FE9-FCDD-4CF9-8205-CF4020291E6F}" type="sibTrans" cxnId="{DCABCC9A-FA2F-430F-947F-28341B2D524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93D8533-C78D-4C58-8A70-6BE6AA884148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Рост цифровой экономики КМВ</a:t>
          </a:r>
          <a:endParaRPr/>
        </a:p>
      </dgm:t>
    </dgm:pt>
    <dgm:pt modelId="{CD1BA7FB-89C3-43AF-ABCA-6D9DD136311A}" type="par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E5F50E-D10B-4A40-9418-D253287179F5}" type="sibTrans" cxnId="{4C0DB98B-D843-44E4-9943-B196B73539E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DB0F62B-1D85-45DE-934A-E7624712DB48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Рост качества IT образования</a:t>
          </a:r>
          <a:endParaRPr/>
        </a:p>
      </dgm:t>
    </dgm:pt>
    <dgm:pt modelId="{733BC539-4AAD-4013-8DF3-FC3900CF301A}" type="par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6C8FBB1-021B-4DF1-B32F-6B862632F2EA}" type="sibTrans" cxnId="{A7B81730-D728-4AF3-9ACC-4971EBE0485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7D74773-911B-4F94-A862-1C82AC114194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Повышение удержания студентов в IT-сфере</a:t>
          </a:r>
          <a:endParaRPr/>
        </a:p>
      </dgm:t>
    </dgm:pt>
    <dgm:pt modelId="{8BBF7A94-EC1F-4C06-A5E9-DDEA06AB5B72}" type="par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BA21E27-D012-4719-8E20-E547999021A0}" type="sibTrans" cxnId="{E3505759-553B-4B95-8DF2-6BDA487D4FEC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2105B5C-2B21-4911-8D27-7E2FB69A9AE4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Импортозамещение в образовательном софте</a:t>
          </a:r>
          <a:endParaRPr/>
        </a:p>
      </dgm:t>
    </dgm:pt>
    <dgm:pt modelId="{679B14D6-1015-42FE-B36F-996649035179}" type="par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C2F88D0-7348-451C-A7B6-B61FE11D43F1}" type="sibTrans" cxnId="{FB3737A4-A79E-4BD8-9A8F-DAB43CAA4AD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0FDC7208-6A99-401E-81CB-B0586FAE4A69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Цифровая независимость образования</a:t>
          </a:r>
          <a:endParaRPr/>
        </a:p>
      </dgm:t>
    </dgm:pt>
    <dgm:pt modelId="{A902AA12-F101-47AA-B2E3-ECAB0D99E382}" type="par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FF66ED-C30C-43F3-A886-2CD79B63A0DD}" type="sibTrans" cxnId="{A277A619-57A5-4EC5-A3E3-5C823A862DE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02DA4BC-C3D8-47CB-9CB6-2C3E35843473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Повышение аккредитационных показателей</a:t>
          </a:r>
          <a:endParaRPr/>
        </a:p>
      </dgm:t>
    </dgm:pt>
    <dgm:pt modelId="{DB3E1461-4C18-452C-AC78-61F6A5E76081}" type="par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8CDEF6E-FCB4-45C9-AF69-732AAAB00396}" type="sibTrans" cxnId="{889F7E98-FFA6-4BD4-922A-5FFD10EAFE7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3414FE2-5A8D-42BB-8D49-D6F8B34D1C0D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Снижение отсева</a:t>
          </a:r>
          <a:endParaRPr/>
        </a:p>
      </dgm:t>
    </dgm:pt>
    <dgm:pt modelId="{A44F75F8-58A7-4608-B77A-EC42CB380435}" type="par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247CB11-540D-4846-8AF4-03F3A5F9A46C}" type="sibTrans" cxnId="{AEFA8567-27A0-4637-A685-507F14B37274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338D89-4EC1-4457-BA44-7F1B04F1BE05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Пример для других вузов СКФО</a:t>
          </a:r>
          <a:endParaRPr/>
        </a:p>
      </dgm:t>
    </dgm:pt>
    <dgm:pt modelId="{1D88F25C-85AB-41E2-8F1A-ABD62109A25E}" type="par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53898A7C-91A8-47CC-A7F0-093388C23165}" type="sibTrans" cxnId="{D9659879-F439-49D3-B3A9-97237F740E0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9B7478A-8127-4AD0-AFD5-E32E4C0FAB75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Конкурентное преимущество ПГУ</a:t>
          </a:r>
          <a:endParaRPr/>
        </a:p>
      </dgm:t>
    </dgm:pt>
    <dgm:pt modelId="{46765FED-20A6-4022-B457-51F6C1351496}" type="par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E7D8807-9C98-4618-AED4-F687545DDD98}" type="sibTrans" cxnId="{7BB6DFF7-58EB-4970-A003-CB644EEB658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6DECF35-B507-46DA-8BB1-F554E6C892AA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Ускоренная подготовка кадров</a:t>
          </a:r>
          <a:endParaRPr/>
        </a:p>
      </dgm:t>
    </dgm:pt>
    <dgm:pt modelId="{60CE3B40-FF52-4336-A54C-DB88F722A407}" type="par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8A13129-06B6-4299-90DD-2C64838501A9}" type="sibTrans" cxnId="{A9427735-1836-4909-B0CD-D94A602530C7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44A9758-762F-4159-A717-F9E6E27D415A}">
      <dgm:prSet phldrT=""/>
      <dgm:spPr bwMode="auto"/>
      <dgm:t>
        <a:bodyPr vertOverflow="overflow" horzOverflow="overflow" vert="horz" rtlCol="0" fromWordArt="0" anchor="t" forceAA="0" upright="0" compatLnSpc="0"/>
        <a:lstStyle/>
        <a:p>
          <a:pPr marL="285750" indent="-28575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/>
            <a:t>Рост трудоустройства</a:t>
          </a:r>
          <a:endParaRPr/>
        </a:p>
      </dgm:t>
    </dgm:pt>
    <dgm:pt modelId="{73837032-B461-4B3B-A16A-0D217961B494}" type="parTrans" cxnId="{D08636AB-8C13-4636-9BA9-C4039234463D}">
      <dgm:prSet/>
      <dgm:spPr bwMode="auto"/>
    </dgm:pt>
    <dgm:pt modelId="{0C59074E-7657-4962-B0AA-7EC37DA06192}" type="sibTrans" cxnId="{D08636AB-8C13-4636-9BA9-C4039234463D}">
      <dgm:prSet/>
      <dgm:spPr bwMode="auto"/>
    </dgm:pt>
    <dgm:pt modelId="{E2AA01BA-F0FE-4120-AFE1-2FDFABBFE971}" type="pres">
      <dgm:prSet presAssocID="{332579B7-C435-489F-A1C4-959C52B9B67C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5BEE022B-08C7-4BE1-AACC-CFD30BCBDDA2}" type="pres">
      <dgm:prSet presAssocID="{AC1552E3-612D-4469-9046-FA34DDBA3925}" presName="composite" presStyleCnt="0"/>
      <dgm:spPr bwMode="auto"/>
    </dgm:pt>
    <dgm:pt modelId="{65C953A6-853B-4B33-B72F-22C2B8B774D4}" type="pres">
      <dgm:prSet presAssocID="{AC1552E3-612D-4469-9046-FA34DDBA3925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4FB76896-D114-4BC9-99F9-8D73510FA186}" type="pres">
      <dgm:prSet presAssocID="{AC1552E3-612D-4469-9046-FA34DDBA3925}" presName="desTx" presStyleLbl="alignAccFollowNode1" presStyleIdx="0" presStyleCnt="4">
        <dgm:presLayoutVars>
          <dgm:bulletEnabled val="1"/>
        </dgm:presLayoutVars>
      </dgm:prSet>
      <dgm:spPr bwMode="auto"/>
    </dgm:pt>
    <dgm:pt modelId="{242E9D25-C1EB-4892-912F-243CE077B03D}" type="pres">
      <dgm:prSet presAssocID="{8DF411CB-7BB6-46B5-84F4-F22DFD79DDF0}" presName="space" presStyleCnt="0"/>
      <dgm:spPr bwMode="auto"/>
    </dgm:pt>
    <dgm:pt modelId="{818A0081-6C24-4245-87C8-C36088FE8AE5}" type="pres">
      <dgm:prSet presAssocID="{1AB52F85-AE54-4C96-8E9D-5F975BB7D893}" presName="composite" presStyleCnt="0"/>
      <dgm:spPr bwMode="auto"/>
    </dgm:pt>
    <dgm:pt modelId="{D8D82236-EE5C-463C-A6ED-507CBBF6E2AC}" type="pres">
      <dgm:prSet presAssocID="{1AB52F85-AE54-4C96-8E9D-5F975BB7D893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67CAEC4-5FB1-425D-81DB-25289AF742AE}" type="pres">
      <dgm:prSet presAssocID="{1AB52F85-AE54-4C96-8E9D-5F975BB7D893}" presName="desTx" presStyleLbl="alignAccFollowNode1" presStyleIdx="1" presStyleCnt="4">
        <dgm:presLayoutVars>
          <dgm:bulletEnabled val="1"/>
        </dgm:presLayoutVars>
      </dgm:prSet>
      <dgm:spPr bwMode="auto"/>
    </dgm:pt>
    <dgm:pt modelId="{B4438ED4-45B8-4AEA-B6A9-69271ADBF3F6}" type="pres">
      <dgm:prSet presAssocID="{C1CF9923-CD31-43E6-93BC-3F967D9A9A9D}" presName="space" presStyleCnt="0"/>
      <dgm:spPr bwMode="auto"/>
    </dgm:pt>
    <dgm:pt modelId="{DF263ED7-FA46-48A5-AC85-80B226D319BA}" type="pres">
      <dgm:prSet presAssocID="{60133C50-E784-4BE6-941F-E6669A7DF27D}" presName="composite" presStyleCnt="0"/>
      <dgm:spPr bwMode="auto"/>
    </dgm:pt>
    <dgm:pt modelId="{E790A4C1-AA2B-49B8-B2F0-25DAFD09BAC3}" type="pres">
      <dgm:prSet presAssocID="{60133C50-E784-4BE6-941F-E6669A7DF27D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44DB8DFA-A694-4799-93DA-300E1633565B}" type="pres">
      <dgm:prSet presAssocID="{60133C50-E784-4BE6-941F-E6669A7DF27D}" presName="desTx" presStyleLbl="alignAccFollowNode1" presStyleIdx="2" presStyleCnt="4">
        <dgm:presLayoutVars>
          <dgm:bulletEnabled val="1"/>
        </dgm:presLayoutVars>
      </dgm:prSet>
      <dgm:spPr bwMode="auto"/>
    </dgm:pt>
    <dgm:pt modelId="{72182A99-8416-499D-BC26-EF22A6C2B271}" type="pres">
      <dgm:prSet presAssocID="{ADEB0D61-0E78-4428-82BE-C8C8B6B21519}" presName="space" presStyleCnt="0"/>
      <dgm:spPr bwMode="auto"/>
    </dgm:pt>
    <dgm:pt modelId="{E519A387-CA77-4410-83A8-2E5A0CBBC806}" type="pres">
      <dgm:prSet presAssocID="{DA21AFFB-42B7-4813-AC94-D211DAB07B11}" presName="composite" presStyleCnt="0"/>
      <dgm:spPr bwMode="auto"/>
    </dgm:pt>
    <dgm:pt modelId="{02424B29-C1BA-44C5-B692-23C0CC8AE421}" type="pres">
      <dgm:prSet presAssocID="{DA21AFFB-42B7-4813-AC94-D211DAB07B11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96CD2FEE-8215-4477-92F2-1882509DF8D1}" type="pres">
      <dgm:prSet presAssocID="{DA21AFFB-42B7-4813-AC94-D211DAB07B11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A81BFD03-56B5-45BE-AA3A-BB707BB96FF4}" type="presOf" srcId="{844A9758-762F-4159-A717-F9E6E27D415A}" destId="{96CD2FEE-8215-4477-92F2-1882509DF8D1}" srcOrd="0" destOrd="2" presId="urn:microsoft.com/office/officeart/2005/8/layout/hList1"/>
    <dgm:cxn modelId="{3A9DB212-1D2D-4166-B31C-C73ACA22FFAF}" type="presOf" srcId="{8D338D89-4EC1-4457-BA44-7F1B04F1BE05}" destId="{4FB76896-D114-4BC9-99F9-8D73510FA186}" srcOrd="0" destOrd="2" presId="urn:microsoft.com/office/officeart/2005/8/layout/hList1"/>
    <dgm:cxn modelId="{A277A619-57A5-4EC5-A3E3-5C823A862DE9}" srcId="{60133C50-E784-4BE6-941F-E6669A7DF27D}" destId="{0FDC7208-6A99-401E-81CB-B0586FAE4A69}" srcOrd="1" destOrd="0" parTransId="{A902AA12-F101-47AA-B2E3-ECAB0D99E382}" sibTransId="{F1FF66ED-C30C-43F3-A886-2CD79B63A0DD}"/>
    <dgm:cxn modelId="{B8E1961A-028F-45A3-811F-1F70705AC278}" type="presOf" srcId="{DA21AFFB-42B7-4813-AC94-D211DAB07B11}" destId="{02424B29-C1BA-44C5-B692-23C0CC8AE421}" srcOrd="0" destOrd="0" presId="urn:microsoft.com/office/officeart/2005/8/layout/hList1"/>
    <dgm:cxn modelId="{A3C2BA1F-BC1E-403A-A138-2443AF8C8BAE}" type="presOf" srcId="{7DB0F62B-1D85-45DE-934A-E7624712DB48}" destId="{B67CAEC4-5FB1-425D-81DB-25289AF742AE}" srcOrd="0" destOrd="0" presId="urn:microsoft.com/office/officeart/2005/8/layout/hList1"/>
    <dgm:cxn modelId="{F93AFE1F-7119-443F-9D7D-4C57674C6264}" type="presOf" srcId="{F7D74773-911B-4F94-A862-1C82AC114194}" destId="{B67CAEC4-5FB1-425D-81DB-25289AF742AE}" srcOrd="0" destOrd="1" presId="urn:microsoft.com/office/officeart/2005/8/layout/hList1"/>
    <dgm:cxn modelId="{05C4D123-501F-4E14-A6C9-86B5137C53A0}" type="presOf" srcId="{73414FE2-5A8D-42BB-8D49-D6F8B34D1C0D}" destId="{96CD2FEE-8215-4477-92F2-1882509DF8D1}" srcOrd="0" destOrd="1" presId="urn:microsoft.com/office/officeart/2005/8/layout/hList1"/>
    <dgm:cxn modelId="{A7B81730-D728-4AF3-9ACC-4971EBE0485A}" srcId="{1AB52F85-AE54-4C96-8E9D-5F975BB7D893}" destId="{7DB0F62B-1D85-45DE-934A-E7624712DB48}" srcOrd="0" destOrd="0" parTransId="{733BC539-4AAD-4013-8DF3-FC3900CF301A}" sibTransId="{86C8FBB1-021B-4DF1-B32F-6B862632F2EA}"/>
    <dgm:cxn modelId="{15548733-72B7-41D1-8811-9CAF90B51EF9}" type="presOf" srcId="{0FDC7208-6A99-401E-81CB-B0586FAE4A69}" destId="{44DB8DFA-A694-4799-93DA-300E1633565B}" srcOrd="0" destOrd="1" presId="urn:microsoft.com/office/officeart/2005/8/layout/hList1"/>
    <dgm:cxn modelId="{A9427735-1836-4909-B0CD-D94A602530C7}" srcId="{60133C50-E784-4BE6-941F-E6669A7DF27D}" destId="{C6DECF35-B507-46DA-8BB1-F554E6C892AA}" srcOrd="2" destOrd="0" parTransId="{60CE3B40-FF52-4336-A54C-DB88F722A407}" sibTransId="{98A13129-06B6-4299-90DD-2C64838501A9}"/>
    <dgm:cxn modelId="{153A2543-C63C-490A-9B25-968F2A2FE932}" type="presOf" srcId="{F93D8533-C78D-4C58-8A70-6BE6AA884148}" destId="{4FB76896-D114-4BC9-99F9-8D73510FA186}" srcOrd="0" destOrd="1" presId="urn:microsoft.com/office/officeart/2005/8/layout/hList1"/>
    <dgm:cxn modelId="{AEFA8567-27A0-4637-A685-507F14B37274}" srcId="{DA21AFFB-42B7-4813-AC94-D211DAB07B11}" destId="{73414FE2-5A8D-42BB-8D49-D6F8B34D1C0D}" srcOrd="1" destOrd="0" parTransId="{A44F75F8-58A7-4608-B77A-EC42CB380435}" sibTransId="{5247CB11-540D-4846-8AF4-03F3A5F9A46C}"/>
    <dgm:cxn modelId="{CB88054A-2678-4D20-B852-9D5ADC959A57}" type="presOf" srcId="{1AB52F85-AE54-4C96-8E9D-5F975BB7D893}" destId="{D8D82236-EE5C-463C-A6ED-507CBBF6E2AC}" srcOrd="0" destOrd="0" presId="urn:microsoft.com/office/officeart/2005/8/layout/hList1"/>
    <dgm:cxn modelId="{55F0A570-3D86-45FE-A2EA-8EDA8D727C45}" type="presOf" srcId="{C2105B5C-2B21-4911-8D27-7E2FB69A9AE4}" destId="{44DB8DFA-A694-4799-93DA-300E1633565B}" srcOrd="0" destOrd="0" presId="urn:microsoft.com/office/officeart/2005/8/layout/hList1"/>
    <dgm:cxn modelId="{E34A9275-7CF4-4272-9FBD-7D034F5D4615}" type="presOf" srcId="{C6DECF35-B507-46DA-8BB1-F554E6C892AA}" destId="{44DB8DFA-A694-4799-93DA-300E1633565B}" srcOrd="0" destOrd="2" presId="urn:microsoft.com/office/officeart/2005/8/layout/hList1"/>
    <dgm:cxn modelId="{E3505759-553B-4B95-8DF2-6BDA487D4FEC}" srcId="{1AB52F85-AE54-4C96-8E9D-5F975BB7D893}" destId="{F7D74773-911B-4F94-A862-1C82AC114194}" srcOrd="1" destOrd="0" parTransId="{8BBF7A94-EC1F-4C06-A5E9-DDEA06AB5B72}" sibTransId="{FBA21E27-D012-4719-8E20-E547999021A0}"/>
    <dgm:cxn modelId="{D9659879-F439-49D3-B3A9-97237F740E0F}" srcId="{AC1552E3-612D-4469-9046-FA34DDBA3925}" destId="{8D338D89-4EC1-4457-BA44-7F1B04F1BE05}" srcOrd="2" destOrd="0" parTransId="{1D88F25C-85AB-41E2-8F1A-ABD62109A25E}" sibTransId="{53898A7C-91A8-47CC-A7F0-093388C23165}"/>
    <dgm:cxn modelId="{E9F3D07C-7C0C-4357-8971-F1F24B9FE235}" type="presOf" srcId="{332579B7-C435-489F-A1C4-959C52B9B67C}" destId="{E2AA01BA-F0FE-4120-AFE1-2FDFABBFE971}" srcOrd="0" destOrd="0" presId="urn:microsoft.com/office/officeart/2005/8/layout/hList1"/>
    <dgm:cxn modelId="{4C0DB98B-D843-44E4-9943-B196B73539ED}" srcId="{AC1552E3-612D-4469-9046-FA34DDBA3925}" destId="{F93D8533-C78D-4C58-8A70-6BE6AA884148}" srcOrd="1" destOrd="0" parTransId="{CD1BA7FB-89C3-43AF-ABCA-6D9DD136311A}" sibTransId="{90E5F50E-D10B-4A40-9418-D253287179F5}"/>
    <dgm:cxn modelId="{69DB6A98-007A-4860-8CA1-CF8ADCFC7670}" type="presOf" srcId="{902DA4BC-C3D8-47CB-9CB6-2C3E35843473}" destId="{96CD2FEE-8215-4477-92F2-1882509DF8D1}" srcOrd="0" destOrd="0" presId="urn:microsoft.com/office/officeart/2005/8/layout/hList1"/>
    <dgm:cxn modelId="{889F7E98-FFA6-4BD4-922A-5FFD10EAFE75}" srcId="{DA21AFFB-42B7-4813-AC94-D211DAB07B11}" destId="{902DA4BC-C3D8-47CB-9CB6-2C3E35843473}" srcOrd="0" destOrd="0" parTransId="{DB3E1461-4C18-452C-AC78-61F6A5E76081}" sibTransId="{B8CDEF6E-FCB4-45C9-AF69-732AAAB00396}"/>
    <dgm:cxn modelId="{DCABCC9A-FA2F-430F-947F-28341B2D5242}" srcId="{AC1552E3-612D-4469-9046-FA34DDBA3925}" destId="{1F9ABC04-B038-4265-B8FB-E98891D8874B}" srcOrd="0" destOrd="0" parTransId="{8D2CC30F-E012-42A3-8A6E-9C9CBD79C240}" sibTransId="{D6DC8FE9-FCDD-4CF9-8205-CF4020291E6F}"/>
    <dgm:cxn modelId="{FB3737A4-A79E-4BD8-9A8F-DAB43CAA4AD4}" srcId="{60133C50-E784-4BE6-941F-E6669A7DF27D}" destId="{C2105B5C-2B21-4911-8D27-7E2FB69A9AE4}" srcOrd="0" destOrd="0" parTransId="{679B14D6-1015-42FE-B36F-996649035179}" sibTransId="{5C2F88D0-7348-451C-A7B6-B61FE11D43F1}"/>
    <dgm:cxn modelId="{D08636AB-8C13-4636-9BA9-C4039234463D}" srcId="{DA21AFFB-42B7-4813-AC94-D211DAB07B11}" destId="{844A9758-762F-4159-A717-F9E6E27D415A}" srcOrd="2" destOrd="0" parTransId="{73837032-B461-4B3B-A16A-0D217961B494}" sibTransId="{0C59074E-7657-4962-B0AA-7EC37DA06192}"/>
    <dgm:cxn modelId="{1C89B3B5-7DCD-47FD-80BE-93302CE3CBA6}" type="presOf" srcId="{60133C50-E784-4BE6-941F-E6669A7DF27D}" destId="{E790A4C1-AA2B-49B8-B2F0-25DAFD09BAC3}" srcOrd="0" destOrd="0" presId="urn:microsoft.com/office/officeart/2005/8/layout/hList1"/>
    <dgm:cxn modelId="{46CAD5BF-48F8-4248-BA2D-021E9BFC72A0}" srcId="{332579B7-C435-489F-A1C4-959C52B9B67C}" destId="{DA21AFFB-42B7-4813-AC94-D211DAB07B11}" srcOrd="3" destOrd="0" parTransId="{7ACD7393-32D3-4C3E-AE53-29DBA01DE8D5}" sibTransId="{B64BCFBB-1BF3-4712-A13A-D466E76108DD}"/>
    <dgm:cxn modelId="{1378A9D4-D805-422C-8BC8-BD1A0CB325E9}" srcId="{332579B7-C435-489F-A1C4-959C52B9B67C}" destId="{AC1552E3-612D-4469-9046-FA34DDBA3925}" srcOrd="0" destOrd="0" parTransId="{613FD39A-CC83-4274-92FC-0C60976ABC3D}" sibTransId="{8DF411CB-7BB6-46B5-84F4-F22DFD79DDF0}"/>
    <dgm:cxn modelId="{9B3012F5-A361-4F00-9EEB-008F82BDEDA7}" type="presOf" srcId="{AC1552E3-612D-4469-9046-FA34DDBA3925}" destId="{65C953A6-853B-4B33-B72F-22C2B8B774D4}" srcOrd="0" destOrd="0" presId="urn:microsoft.com/office/officeart/2005/8/layout/hList1"/>
    <dgm:cxn modelId="{52F07FF5-E7B4-47CB-B7FA-19E5C547B3AD}" type="presOf" srcId="{1F9ABC04-B038-4265-B8FB-E98891D8874B}" destId="{4FB76896-D114-4BC9-99F9-8D73510FA186}" srcOrd="0" destOrd="0" presId="urn:microsoft.com/office/officeart/2005/8/layout/hList1"/>
    <dgm:cxn modelId="{74F749F6-4D6C-4618-A10C-A4D37A18AECE}" type="presOf" srcId="{B9B7478A-8127-4AD0-AFD5-E32E4C0FAB75}" destId="{B67CAEC4-5FB1-425D-81DB-25289AF742AE}" srcOrd="0" destOrd="2" presId="urn:microsoft.com/office/officeart/2005/8/layout/hList1"/>
    <dgm:cxn modelId="{7BB6DFF7-58EB-4970-A003-CB644EEB6588}" srcId="{1AB52F85-AE54-4C96-8E9D-5F975BB7D893}" destId="{B9B7478A-8127-4AD0-AFD5-E32E4C0FAB75}" srcOrd="2" destOrd="0" parTransId="{46765FED-20A6-4022-B457-51F6C1351496}" sibTransId="{1E7D8807-9C98-4618-AED4-F687545DDD98}"/>
    <dgm:cxn modelId="{D50046FD-6D10-438A-9C68-505BF0692602}" srcId="{332579B7-C435-489F-A1C4-959C52B9B67C}" destId="{1AB52F85-AE54-4C96-8E9D-5F975BB7D893}" srcOrd="1" destOrd="0" parTransId="{2BD7ECDE-B3D8-4CA2-81E1-0D3E5D4ABB15}" sibTransId="{C1CF9923-CD31-43E6-93BC-3F967D9A9A9D}"/>
    <dgm:cxn modelId="{81A9DFFD-E2B5-4D00-BF01-D0D98D4BD096}" srcId="{332579B7-C435-489F-A1C4-959C52B9B67C}" destId="{60133C50-E784-4BE6-941F-E6669A7DF27D}" srcOrd="2" destOrd="0" parTransId="{FB35BFF9-24FC-458A-B43A-847624160AB3}" sibTransId="{ADEB0D61-0E78-4428-82BE-C8C8B6B21519}"/>
    <dgm:cxn modelId="{6060A523-48D9-4A3B-A310-8C6CDE5C072F}" type="presParOf" srcId="{E2AA01BA-F0FE-4120-AFE1-2FDFABBFE971}" destId="{5BEE022B-08C7-4BE1-AACC-CFD30BCBDDA2}" srcOrd="0" destOrd="0" presId="urn:microsoft.com/office/officeart/2005/8/layout/hList1"/>
    <dgm:cxn modelId="{06D27DF7-CC7D-4D7F-BC2F-14F2A57855E8}" type="presParOf" srcId="{5BEE022B-08C7-4BE1-AACC-CFD30BCBDDA2}" destId="{65C953A6-853B-4B33-B72F-22C2B8B774D4}" srcOrd="0" destOrd="0" presId="urn:microsoft.com/office/officeart/2005/8/layout/hList1"/>
    <dgm:cxn modelId="{F5480330-0CC4-4956-A009-98D0BA1FBB51}" type="presParOf" srcId="{5BEE022B-08C7-4BE1-AACC-CFD30BCBDDA2}" destId="{4FB76896-D114-4BC9-99F9-8D73510FA186}" srcOrd="1" destOrd="0" presId="urn:microsoft.com/office/officeart/2005/8/layout/hList1"/>
    <dgm:cxn modelId="{2EF82309-F498-400F-8000-E903F1D78394}" type="presParOf" srcId="{E2AA01BA-F0FE-4120-AFE1-2FDFABBFE971}" destId="{242E9D25-C1EB-4892-912F-243CE077B03D}" srcOrd="1" destOrd="0" presId="urn:microsoft.com/office/officeart/2005/8/layout/hList1"/>
    <dgm:cxn modelId="{A8D19CB3-13B3-41AD-B0CA-022A9E14AF47}" type="presParOf" srcId="{E2AA01BA-F0FE-4120-AFE1-2FDFABBFE971}" destId="{818A0081-6C24-4245-87C8-C36088FE8AE5}" srcOrd="2" destOrd="0" presId="urn:microsoft.com/office/officeart/2005/8/layout/hList1"/>
    <dgm:cxn modelId="{6B750447-539C-43B2-B7B8-214E02D570B4}" type="presParOf" srcId="{818A0081-6C24-4245-87C8-C36088FE8AE5}" destId="{D8D82236-EE5C-463C-A6ED-507CBBF6E2AC}" srcOrd="0" destOrd="0" presId="urn:microsoft.com/office/officeart/2005/8/layout/hList1"/>
    <dgm:cxn modelId="{3D9EA9FB-C2C0-4F90-BE6C-5A2AFD4862B4}" type="presParOf" srcId="{818A0081-6C24-4245-87C8-C36088FE8AE5}" destId="{B67CAEC4-5FB1-425D-81DB-25289AF742AE}" srcOrd="1" destOrd="0" presId="urn:microsoft.com/office/officeart/2005/8/layout/hList1"/>
    <dgm:cxn modelId="{2B2FE91E-33A4-46EE-ABFC-ADC0CCD117E1}" type="presParOf" srcId="{E2AA01BA-F0FE-4120-AFE1-2FDFABBFE971}" destId="{B4438ED4-45B8-4AEA-B6A9-69271ADBF3F6}" srcOrd="3" destOrd="0" presId="urn:microsoft.com/office/officeart/2005/8/layout/hList1"/>
    <dgm:cxn modelId="{07B9E3DC-6D51-441B-A382-2ADD43806AF3}" type="presParOf" srcId="{E2AA01BA-F0FE-4120-AFE1-2FDFABBFE971}" destId="{DF263ED7-FA46-48A5-AC85-80B226D319BA}" srcOrd="4" destOrd="0" presId="urn:microsoft.com/office/officeart/2005/8/layout/hList1"/>
    <dgm:cxn modelId="{4C2FF70B-868E-4C42-8734-9BAF3588575A}" type="presParOf" srcId="{DF263ED7-FA46-48A5-AC85-80B226D319BA}" destId="{E790A4C1-AA2B-49B8-B2F0-25DAFD09BAC3}" srcOrd="0" destOrd="0" presId="urn:microsoft.com/office/officeart/2005/8/layout/hList1"/>
    <dgm:cxn modelId="{63CB182D-9866-4FDB-982B-E86CB48A6238}" type="presParOf" srcId="{DF263ED7-FA46-48A5-AC85-80B226D319BA}" destId="{44DB8DFA-A694-4799-93DA-300E1633565B}" srcOrd="1" destOrd="0" presId="urn:microsoft.com/office/officeart/2005/8/layout/hList1"/>
    <dgm:cxn modelId="{BAAE32AD-8CD4-4574-8F1F-F789FEEEB531}" type="presParOf" srcId="{E2AA01BA-F0FE-4120-AFE1-2FDFABBFE971}" destId="{72182A99-8416-499D-BC26-EF22A6C2B271}" srcOrd="5" destOrd="0" presId="urn:microsoft.com/office/officeart/2005/8/layout/hList1"/>
    <dgm:cxn modelId="{9F7547BD-05E8-43D4-B6BE-4D036220B9FC}" type="presParOf" srcId="{E2AA01BA-F0FE-4120-AFE1-2FDFABBFE971}" destId="{E519A387-CA77-4410-83A8-2E5A0CBBC806}" srcOrd="6" destOrd="0" presId="urn:microsoft.com/office/officeart/2005/8/layout/hList1"/>
    <dgm:cxn modelId="{B37E7509-5ECD-4AC4-973B-A96777523B94}" type="presParOf" srcId="{E519A387-CA77-4410-83A8-2E5A0CBBC806}" destId="{02424B29-C1BA-44C5-B692-23C0CC8AE421}" srcOrd="0" destOrd="0" presId="urn:microsoft.com/office/officeart/2005/8/layout/hList1"/>
    <dgm:cxn modelId="{143EE30E-4A98-42EA-9DA3-4908E1763386}" type="presParOf" srcId="{E519A387-CA77-4410-83A8-2E5A0CBBC806}" destId="{96CD2FEE-8215-4477-92F2-1882509DF8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Визуализация прогресса как пути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, а не просто процентов.</a:t>
          </a:r>
          <a:endParaRPr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Понятная система зависимостей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между темами</a:t>
          </a:r>
          <a:endParaRPr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Игровые механики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(очки опыта, бейджи, бонусы) для повышения мотивации.</a:t>
          </a:r>
          <a:endParaRPr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Прозрачность требований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: знание, чего не хватает для следующего уровня</a:t>
          </a:r>
          <a:endParaRPr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Инструмент для мониторинга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прогресса и выявления «упавших духом» студентов.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 val="norm"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custLinFactNeighborX="1187" custLinFactNeighborY="1874" presAssocID="{2405DF8D-3934-4547-8FD0-83EEB1CC9EF2}" presName="node" presStyleLbl="node1" presStyleIdx="1" presStyleCnt="5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60E0FF88-39E9-4CB2-B5FC-F9C9E8B0B772}" type="doc">
      <dgm:prSet loTypeId="urn:microsoft.com/office/officeart/2005/8/layout/default" loCatId="list" qsTypeId="urn:microsoft.com/office/officeart/2005/8/quickstyle/3d3" qsCatId="3D" csTypeId="urn:microsoft.com/office/officeart/2005/8/colors/colorful4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343B657A-D4F1-46FF-BF5D-BBF8184FA16D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Веб-приложение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или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интерактивный дашборд. </a:t>
          </a:r>
          <a:endParaRPr/>
        </a:p>
      </dgm:t>
    </dgm:pt>
    <dgm:pt modelId="{AA5E5C16-3551-4B2E-981C-DCB66CDD9FB4}" type="par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97E40DD-E7E4-4D9A-B631-46421EF07F47}" type="sibTrans" cxnId="{FE19EBF5-3A9A-4203-9204-DE57BE000D1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405DF8D-3934-4547-8FD0-83EEB1CC9EF2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Автоматический импорт данных о сдаче работ через API с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Moodle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,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Classroom</a:t>
          </a:r>
          <a:endParaRPr/>
        </a:p>
      </dgm:t>
    </dgm:pt>
    <dgm:pt modelId="{D63213C1-7460-4BD0-8B95-294BFDCE70F5}" type="par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947309F4-271E-47A6-A63C-1DE5E8B53B51}" type="sibTrans" cxnId="{84D27B8E-3E74-485B-A773-E70009A49C69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37430B6-1608-4409-8453-F2DE745BE381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API или таблица для преподавателя с прогрессом студентов; система учета XP, достижений, зависимости тем</a:t>
          </a:r>
          <a:endParaRPr/>
        </a:p>
      </dgm:t>
    </dgm:pt>
    <dgm:pt modelId="{8B482F53-97E1-498C-B508-6CE96402687A}" type="par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F652CA8-35D7-4179-AC1E-84860DEDEB6E}" type="sibTrans" cxnId="{F69F6682-3C53-4D1E-A5EC-C9C1D42BDBC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1967B92-6599-46F2-BD17-DB3FAC9F3487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/>
        </a:p>
      </dgm:t>
    </dgm:pt>
    <dgm:pt modelId="{F68457B8-E7A1-4EB1-84FB-B0C602E382A1}" type="par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47CBCF3-43F6-4450-A0DD-EEF7F0728354}" type="sibTrans" cxnId="{392611FB-553B-451F-B524-19F75E0B282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C3DD8BC-0123-4298-B407-2DA79AA1C13D}">
      <dgm:prSet phldr="0" phldrT="[Текст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ctr" defTabSz="288924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Студент</a:t>
          </a:r>
          <a:r>
            <a:rPr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: шкала уровня, список активных квестов, «доска славы».</a:t>
          </a:r>
          <a:endParaRPr/>
        </a:p>
      </dgm:t>
    </dgm:pt>
    <dgm:pt modelId="{D15183D4-D605-45EE-BB8B-435BCBC81E29}" type="par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C371FA6-269D-4EC6-B4A4-328850AA2C78}" type="sibTrans" cxnId="{2CDB5791-AABC-49E7-9E4A-FE6DA1B8679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A06587D-5B64-47CE-B250-0ED093AE8FFE}" type="pres">
      <dgm:prSet presAssocID="{60E0FF88-39E9-4CB2-B5FC-F9C9E8B0B772}" presName="diagram" presStyleCnt="0">
        <dgm:presLayoutVars>
          <dgm:dir val="norm"/>
          <dgm:resizeHandles val="exact"/>
        </dgm:presLayoutVars>
      </dgm:prSet>
      <dgm:spPr bwMode="auto"/>
    </dgm:pt>
    <dgm:pt modelId="{42058766-C531-4197-BDEC-BFD5315FBF03}" type="pres">
      <dgm:prSet presAssocID="{343B657A-D4F1-46FF-BF5D-BBF8184FA16D}" presName="node" presStyleLbl="node1" presStyleIdx="0" presStyleCnt="5">
        <dgm:presLayoutVars>
          <dgm:bulletEnabled val="1"/>
        </dgm:presLayoutVars>
      </dgm:prSet>
      <dgm:spPr bwMode="auto"/>
    </dgm:pt>
    <dgm:pt modelId="{00271A49-28AC-4511-B025-D05580279361}" type="pres">
      <dgm:prSet presAssocID="{D97E40DD-E7E4-4D9A-B631-46421EF07F47}" presName="sibTrans" presStyleCnt="0"/>
      <dgm:spPr bwMode="auto"/>
    </dgm:pt>
    <dgm:pt modelId="{3317F29A-DE60-41FC-B462-535158838656}" type="pres">
      <dgm:prSet custLinFactNeighborX="1187" custLinFactNeighborY="1874" presAssocID="{2405DF8D-3934-4547-8FD0-83EEB1CC9EF2}" presName="node" presStyleLbl="node1" presStyleIdx="1" presStyleCnt="5">
        <dgm:presLayoutVars>
          <dgm:bulletEnabled val="1"/>
        </dgm:presLayoutVars>
      </dgm:prSet>
      <dgm:spPr bwMode="auto"/>
    </dgm:pt>
    <dgm:pt modelId="{5B918449-DE05-465C-9F5A-0D3A74DB663E}" type="pres">
      <dgm:prSet presAssocID="{947309F4-271E-47A6-A63C-1DE5E8B53B51}" presName="sibTrans" presStyleCnt="0"/>
      <dgm:spPr bwMode="auto"/>
    </dgm:pt>
    <dgm:pt modelId="{905A1C7F-CA39-4204-8506-F5B2FB61C8C4}" type="pres">
      <dgm:prSet presAssocID="{D37430B6-1608-4409-8453-F2DE745BE381}" presName="node" presStyleLbl="node1" presStyleIdx="2" presStyleCnt="5">
        <dgm:presLayoutVars>
          <dgm:bulletEnabled val="1"/>
        </dgm:presLayoutVars>
      </dgm:prSet>
      <dgm:spPr bwMode="auto"/>
    </dgm:pt>
    <dgm:pt modelId="{5B587994-E332-493E-8492-85A539934F30}" type="pres">
      <dgm:prSet presAssocID="{AF652CA8-35D7-4179-AC1E-84860DEDEB6E}" presName="sibTrans" presStyleCnt="0"/>
      <dgm:spPr bwMode="auto"/>
    </dgm:pt>
    <dgm:pt modelId="{EFF5C9E8-CC30-4FD2-95E8-1427DF2370B9}" type="pres">
      <dgm:prSet presAssocID="{F1967B92-6599-46F2-BD17-DB3FAC9F3487}" presName="node" presStyleLbl="node1" presStyleIdx="3" presStyleCnt="5">
        <dgm:presLayoutVars>
          <dgm:bulletEnabled val="1"/>
        </dgm:presLayoutVars>
      </dgm:prSet>
      <dgm:spPr bwMode="auto"/>
    </dgm:pt>
    <dgm:pt modelId="{1705249E-42DA-489E-B8CE-E4BA8F4927B4}" type="pres">
      <dgm:prSet presAssocID="{147CBCF3-43F6-4450-A0DD-EEF7F0728354}" presName="sibTrans" presStyleCnt="0"/>
      <dgm:spPr bwMode="auto"/>
    </dgm:pt>
    <dgm:pt modelId="{CA635813-A2A2-42DE-97F6-AEA1E3423122}" type="pres">
      <dgm:prSet presAssocID="{AC3DD8BC-0123-4298-B407-2DA79AA1C13D}" presName="node" presStyleLbl="node1" presStyleIdx="4" presStyleCnt="5">
        <dgm:presLayoutVars>
          <dgm:bulletEnabled val="1"/>
        </dgm:presLayoutVars>
      </dgm:prSet>
      <dgm:spPr bwMode="auto"/>
    </dgm:pt>
  </dgm:ptLst>
  <dgm:cxnLst>
    <dgm:cxn modelId="{B2E5BD0C-A503-456D-8F2D-C56CB21AB554}" type="presOf" srcId="{2405DF8D-3934-4547-8FD0-83EEB1CC9EF2}" destId="{3317F29A-DE60-41FC-B462-535158838656}" srcOrd="0" destOrd="0" presId="urn:microsoft.com/office/officeart/2005/8/layout/default"/>
    <dgm:cxn modelId="{C1F9B63E-A957-4C16-AA87-D1967CD05D19}" type="presOf" srcId="{AC3DD8BC-0123-4298-B407-2DA79AA1C13D}" destId="{CA635813-A2A2-42DE-97F6-AEA1E3423122}" srcOrd="0" destOrd="0" presId="urn:microsoft.com/office/officeart/2005/8/layout/default"/>
    <dgm:cxn modelId="{BC10205D-BD7D-44A8-B060-45A2352FF996}" type="presOf" srcId="{60E0FF88-39E9-4CB2-B5FC-F9C9E8B0B772}" destId="{FA06587D-5B64-47CE-B250-0ED093AE8FFE}" srcOrd="0" destOrd="0" presId="urn:microsoft.com/office/officeart/2005/8/layout/default"/>
    <dgm:cxn modelId="{F69F6682-3C53-4D1E-A5EC-C9C1D42BDBCA}" srcId="{60E0FF88-39E9-4CB2-B5FC-F9C9E8B0B772}" destId="{D37430B6-1608-4409-8453-F2DE745BE381}" srcOrd="2" destOrd="0" parTransId="{8B482F53-97E1-498C-B508-6CE96402687A}" sibTransId="{AF652CA8-35D7-4179-AC1E-84860DEDEB6E}"/>
    <dgm:cxn modelId="{6A760785-FA01-45C8-8AA3-6FB6BFC3D46B}" type="presOf" srcId="{F1967B92-6599-46F2-BD17-DB3FAC9F3487}" destId="{EFF5C9E8-CC30-4FD2-95E8-1427DF2370B9}" srcOrd="0" destOrd="0" presId="urn:microsoft.com/office/officeart/2005/8/layout/default"/>
    <dgm:cxn modelId="{84D27B8E-3E74-485B-A773-E70009A49C69}" srcId="{60E0FF88-39E9-4CB2-B5FC-F9C9E8B0B772}" destId="{2405DF8D-3934-4547-8FD0-83EEB1CC9EF2}" srcOrd="1" destOrd="0" parTransId="{D63213C1-7460-4BD0-8B95-294BFDCE70F5}" sibTransId="{947309F4-271E-47A6-A63C-1DE5E8B53B51}"/>
    <dgm:cxn modelId="{2CDB5791-AABC-49E7-9E4A-FE6DA1B8679E}" srcId="{60E0FF88-39E9-4CB2-B5FC-F9C9E8B0B772}" destId="{AC3DD8BC-0123-4298-B407-2DA79AA1C13D}" srcOrd="4" destOrd="0" parTransId="{D15183D4-D605-45EE-BB8B-435BCBC81E29}" sibTransId="{2C371FA6-269D-4EC6-B4A4-328850AA2C78}"/>
    <dgm:cxn modelId="{EAB40198-0DB8-4FB6-83CB-148C02068EEA}" type="presOf" srcId="{343B657A-D4F1-46FF-BF5D-BBF8184FA16D}" destId="{42058766-C531-4197-BDEC-BFD5315FBF03}" srcOrd="0" destOrd="0" presId="urn:microsoft.com/office/officeart/2005/8/layout/default"/>
    <dgm:cxn modelId="{B2371D9E-FC3E-40A5-B672-B088D067B698}" type="presOf" srcId="{D37430B6-1608-4409-8453-F2DE745BE381}" destId="{905A1C7F-CA39-4204-8506-F5B2FB61C8C4}" srcOrd="0" destOrd="0" presId="urn:microsoft.com/office/officeart/2005/8/layout/default"/>
    <dgm:cxn modelId="{FE19EBF5-3A9A-4203-9204-DE57BE000D12}" srcId="{60E0FF88-39E9-4CB2-B5FC-F9C9E8B0B772}" destId="{343B657A-D4F1-46FF-BF5D-BBF8184FA16D}" srcOrd="0" destOrd="0" parTransId="{AA5E5C16-3551-4B2E-981C-DCB66CDD9FB4}" sibTransId="{D97E40DD-E7E4-4D9A-B631-46421EF07F47}"/>
    <dgm:cxn modelId="{392611FB-553B-451F-B524-19F75E0B282F}" srcId="{60E0FF88-39E9-4CB2-B5FC-F9C9E8B0B772}" destId="{F1967B92-6599-46F2-BD17-DB3FAC9F3487}" srcOrd="3" destOrd="0" parTransId="{F68457B8-E7A1-4EB1-84FB-B0C602E382A1}" sibTransId="{147CBCF3-43F6-4450-A0DD-EEF7F0728354}"/>
    <dgm:cxn modelId="{E2632B51-0BC5-4A3D-B1D1-A0AD3F920BD9}" type="presParOf" srcId="{FA06587D-5B64-47CE-B250-0ED093AE8FFE}" destId="{42058766-C531-4197-BDEC-BFD5315FBF03}" srcOrd="0" destOrd="0" presId="urn:microsoft.com/office/officeart/2005/8/layout/default"/>
    <dgm:cxn modelId="{9F28C21F-39E4-4823-997D-B1FE2A3A6E46}" type="presParOf" srcId="{FA06587D-5B64-47CE-B250-0ED093AE8FFE}" destId="{00271A49-28AC-4511-B025-D05580279361}" srcOrd="1" destOrd="0" presId="urn:microsoft.com/office/officeart/2005/8/layout/default"/>
    <dgm:cxn modelId="{33157790-792E-49B7-9191-C892F7C9FA4A}" type="presParOf" srcId="{FA06587D-5B64-47CE-B250-0ED093AE8FFE}" destId="{3317F29A-DE60-41FC-B462-535158838656}" srcOrd="2" destOrd="0" presId="urn:microsoft.com/office/officeart/2005/8/layout/default"/>
    <dgm:cxn modelId="{F7C0D6EC-198E-4157-929A-EF2ACD512996}" type="presParOf" srcId="{FA06587D-5B64-47CE-B250-0ED093AE8FFE}" destId="{5B918449-DE05-465C-9F5A-0D3A74DB663E}" srcOrd="3" destOrd="0" presId="urn:microsoft.com/office/officeart/2005/8/layout/default"/>
    <dgm:cxn modelId="{E0C6DA52-36A7-4D19-859E-DB8346593C03}" type="presParOf" srcId="{FA06587D-5B64-47CE-B250-0ED093AE8FFE}" destId="{905A1C7F-CA39-4204-8506-F5B2FB61C8C4}" srcOrd="4" destOrd="0" presId="urn:microsoft.com/office/officeart/2005/8/layout/default"/>
    <dgm:cxn modelId="{DD727121-43CF-4397-A9BB-0E644C430BE3}" type="presParOf" srcId="{FA06587D-5B64-47CE-B250-0ED093AE8FFE}" destId="{5B587994-E332-493E-8492-85A539934F30}" srcOrd="5" destOrd="0" presId="urn:microsoft.com/office/officeart/2005/8/layout/default"/>
    <dgm:cxn modelId="{103AD05A-DF79-48C4-8E16-D8FE30DDDCC2}" type="presParOf" srcId="{FA06587D-5B64-47CE-B250-0ED093AE8FFE}" destId="{EFF5C9E8-CC30-4FD2-95E8-1427DF2370B9}" srcOrd="6" destOrd="0" presId="urn:microsoft.com/office/officeart/2005/8/layout/default"/>
    <dgm:cxn modelId="{01CEAD97-79F1-4AAC-8D0F-D494E3D5A642}" type="presParOf" srcId="{FA06587D-5B64-47CE-B250-0ED093AE8FFE}" destId="{1705249E-42DA-489E-B8CE-E4BA8F4927B4}" srcOrd="7" destOrd="0" presId="urn:microsoft.com/office/officeart/2005/8/layout/default"/>
    <dgm:cxn modelId="{BB8527B4-0515-49EB-B512-0B82195B7D5A}" type="presParOf" srcId="{FA06587D-5B64-47CE-B250-0ED093AE8FFE}" destId="{CA635813-A2A2-42DE-97F6-AEA1E34231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3B4317E1-A463-4904-A1D8-2A24E191B022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7F52238-9E22-4D3F-BB8D-EB1B04BF26B8}">
      <dgm:prSet phldr="0" phldrT="[Текст]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ПРОБЛЕМА</a:t>
          </a:r>
          <a:endParaRPr/>
        </a:p>
      </dgm:t>
    </dgm:pt>
    <dgm:pt modelId="{2412C058-BA73-4138-8BBA-9D86FC554DF0}" type="parTrans" cxnId="{FEACDB59-4B95-46A6-B75C-6C30A44AAB72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FBC07168-88E8-4257-A93A-A45B3A635BB9}" type="sibTrans" cxnId="{FEACDB59-4B95-46A6-B75C-6C30A44AAB72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E0EC789D-1E1D-4484-B3B5-C69077041777}">
      <dgm:prSet phldr="0" phldrT="[Текст]" custT="1"/>
      <dgm:spPr bwMode="auto"/>
      <dgm:t>
        <a:bodyPr vert="horz" anchor="t"/>
        <a:lstStyle/>
        <a:p>
          <a:pPr>
            <a:defRPr/>
          </a:pPr>
          <a:endParaRPr/>
        </a:p>
      </dgm:t>
    </dgm:pt>
    <dgm:pt modelId="{DEB3AABD-508F-42F5-B50A-7948318704DC}" type="par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07F06A40-54D9-4699-8F25-AEEFE749264A}" type="sibTrans" cxnId="{6A4EE969-F9BC-470D-B237-E584FE32A409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708F2900-62D4-49B4-86AA-594C642747FD}">
      <dgm:prSet phldr="0" phldrT="[Текст]" custT="1"/>
      <dgm:spPr bwMode="auto"/>
      <dgm:t>
        <a:bodyPr vert="horz" anchor="t"/>
        <a:lstStyle/>
        <a:p>
          <a:pPr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Линейный учебный план («дорожая карта» в виде списка дисциплин) демотивирует студентов. Они видят «груду непонятных тем», не понимают взаимосвязей между предметами и легко «застревают» или бросают обучение на сложных темах.</a:t>
          </a:r>
          <a:endParaRPr sz="1200"/>
        </a:p>
      </dgm:t>
    </dgm:pt>
    <dgm:pt modelId="{4CE32A81-4C5A-43EA-8828-0E387AF92957}" type="par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BB160D7-54B2-4E2B-83C5-9E9495731687}" type="sibTrans" cxnId="{960FD507-C61E-4A82-A1A7-E939796E9EC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11E3A01-F640-4E89-94EB-85A66539634C}">
      <dgm:prSet phldr="0" phldrT="[Текст]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ТЕКУЩИЕ РЕШЕНИЯ</a:t>
          </a:r>
          <a:endParaRPr/>
        </a:p>
      </dgm:t>
    </dgm:pt>
    <dgm:pt modelId="{CD764275-83DD-416C-89E2-A392251D8C40}" type="parTrans" cxnId="{C70E5AB6-F4E7-47CB-84B2-DFC18DBB1888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4C415AE-18C7-4603-9259-B8FDB822189C}" type="sibTrans" cxnId="{C70E5AB6-F4E7-47CB-84B2-DFC18DBB1888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FE268F5-9824-4F0E-9B49-A3CE7EDF2993}">
      <dgm:prSet phldr="0" phldrT="[Текст]" custT="1"/>
      <dgm:spPr bwMode="auto"/>
      <dgm:t>
        <a:bodyPr vert="horz" anchor="t"/>
        <a:lstStyle/>
        <a:p>
          <a:pPr>
            <a:defRPr/>
          </a:pPr>
          <a:endParaRPr/>
        </a:p>
      </dgm:t>
    </dgm:pt>
    <dgm:pt modelId="{D6785EBB-F854-4218-AA9E-193182BBA261}" type="par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2325ACA-7F22-49BF-A91C-F51214C759C4}" type="sibTrans" cxnId="{D78E7609-4935-40CF-99D7-318AE7B16CF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3BA669B-4ABE-47F6-8F7A-1134864D079A}">
      <dgm:prSet phldr="0" phldrT="[Текст]" custT="1"/>
      <dgm:spPr bwMode="auto"/>
      <dgm:t>
        <a:bodyPr vert="horz" anchor="t"/>
        <a:lstStyle/>
        <a:p>
          <a:pPr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Линейный учебный план, дорожная карта в виде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0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статического документа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(например, Excel, PDF) или списка тем в LMS.</a:t>
          </a:r>
          <a:endParaRPr sz="1800"/>
        </a:p>
      </dgm:t>
    </dgm:pt>
    <dgm:pt modelId="{5B6DFD7A-DA49-4A74-B1EA-4E4195746D49}" type="par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5020B9E9-D64B-4357-A8A7-634CE099B49C}" type="sibTrans" cxnId="{92F1A317-9D08-4E70-A161-CD48F7DBB89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3CC0C0B2-F392-48D7-B223-C77CA1EC7FCD}">
      <dgm:prSet phldr="0" phldrT="[Текст]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  <a:endParaRPr/>
        </a:p>
      </dgm:t>
    </dgm:pt>
    <dgm:pt modelId="{C8BA3A54-7176-4CF0-8DE5-50AAADA2A4B9}" type="parTrans" cxnId="{ABAF1EAE-01DE-442A-B4D1-288BA0921FE3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8314F3B-1AA7-4891-86D9-4401E9B0435D}" type="sibTrans" cxnId="{ABAF1EAE-01DE-442A-B4D1-288BA0921FE3}">
      <dgm:prSet custT="1"/>
      <dgm:spPr bwMode="auto"/>
      <dgm:t>
        <a:bodyPr/>
        <a:lstStyle/>
        <a:p>
          <a:pPr>
            <a:defRPr/>
          </a:pPr>
          <a:endParaRPr lang="ru-RU" sz="1600" b="1">
            <a:solidFill>
              <a:schemeClr val="tx1"/>
            </a:solidFill>
          </a:endParaRPr>
        </a:p>
      </dgm:t>
    </dgm:pt>
    <dgm:pt modelId="{75F3F4CA-C24A-44DC-93E2-AECAFFD8991A}">
      <dgm:prSet phldr="0" phldrT="[Текст]" custT="1"/>
      <dgm:spPr bwMode="auto"/>
      <dgm:t>
        <a:bodyPr vert="horz" anchor="t"/>
        <a:lstStyle/>
        <a:p>
          <a:pPr>
            <a:defRPr/>
          </a:pP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Не наглядно. Студент узнает о том, что «БД нельзя пройти без SQL», только когда сталкивается с неудачей.</a:t>
          </a:r>
          <a:endParaRPr sz="1100"/>
        </a:p>
      </dgm:t>
    </dgm:pt>
    <dgm:pt modelId="{65A7999F-08C8-4BAF-8CCE-38565EB5E575}" type="par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E8C50D4F-B67C-4762-A458-17E0FC60750B}" type="sibTrans" cxnId="{5E5C97AB-EFBB-49FE-868C-920E922269BB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56294FA-7E33-4F7C-8888-D78183429907}">
      <dgm:prSet phldr="0" phldrT="[Текст]" custT="1"/>
      <dgm:spPr bwMode="auto"/>
      <dgm:t>
        <a:bodyPr vert="horz" anchor="t"/>
        <a:lstStyle/>
        <a:p>
          <a:pPr>
            <a:defRPr/>
          </a:pPr>
          <a:r>
            <a:rPr sz="2000"/>
            <a:t>Низкая мотивация</a:t>
          </a:r>
          <a:endParaRPr sz="2000"/>
        </a:p>
      </dgm:t>
    </dgm:pt>
    <dgm:pt modelId="{F801625E-22E0-429F-9E62-A05B0DE95399}" type="par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A7604BD0-5B6B-4AF4-BB35-4A82FB7AC25F}" type="sibTrans" cxnId="{C4D85867-F054-4D06-A792-16938A5020C4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D86073C7-D622-4D64-B805-4803D4210B77}">
      <dgm:prSet phldrT="" custT="1"/>
      <dgm:spPr bwMode="auto"/>
      <dgm:t>
        <a:bodyPr/>
        <a:lstStyle/>
        <a:p>
          <a:pPr>
            <a:defRPr/>
          </a:pPr>
          <a:r>
            <a:rPr lang="ru-RU" sz="2000" b="1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endParaRPr/>
        </a:p>
      </dgm:t>
    </dgm:pt>
    <dgm:pt modelId="{B9FD179C-A4ED-4C9B-80A6-EF1CF0E59E42}" type="par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12A181B1-F74E-4DE7-A4FA-00BB18F2FDF3}" type="sibTrans" cxnId="{2B333838-39A2-453C-A02E-108855A693EC}">
      <dgm:prSet/>
      <dgm:spPr bwMode="auto"/>
      <dgm:t>
        <a:bodyPr/>
        <a:lstStyle/>
        <a:p>
          <a:pPr>
            <a:defRPr/>
          </a:pPr>
          <a:endParaRPr lang="ru-RU" sz="2000" b="1">
            <a:solidFill>
              <a:schemeClr val="tx1"/>
            </a:solidFill>
          </a:endParaRPr>
        </a:p>
      </dgm:t>
    </dgm:pt>
    <dgm:pt modelId="{20E5E0D6-0C22-4E37-B0D1-35777038FBD5}">
      <dgm:prSet phldrT="" custT="1"/>
      <dgm:spPr bwMode="auto"/>
      <dgm:t>
        <a:bodyPr vert="horz" anchor="t"/>
        <a:lstStyle/>
        <a:p>
          <a:pPr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dk1"/>
              </a:solidFill>
              <a:latin typeface="Liberation Sans"/>
              <a:ea typeface="Liberation Sans"/>
              <a:cs typeface="Liberation Sans"/>
            </a:rPr>
            <a:t>Компании по обучению IT</a:t>
          </a:r>
          <a:r>
            <a:rPr sz="1600">
              <a:latin typeface="Liberation Sans"/>
              <a:ea typeface="Liberation Sans"/>
              <a:cs typeface="Liberation Sans"/>
            </a:rPr>
            <a:t>.</a:t>
          </a:r>
          <a:endParaRPr sz="1600">
            <a:latin typeface="Liberation Sans"/>
            <a:cs typeface="Liberation Sans"/>
          </a:endParaRPr>
        </a:p>
        <a:p>
          <a:pPr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600">
            <a:solidFill>
              <a:schemeClr val="tx1"/>
            </a:solidFill>
            <a:latin typeface="Liberation Sans"/>
            <a:cs typeface="Liberation Sans"/>
          </a:endParaRPr>
        </a:p>
      </dgm:t>
    </dgm:pt>
    <dgm:pt modelId="{65A9802D-78BB-4CE9-9428-AD7EE92DDA51}" type="par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53CA83A-1797-44AA-888B-D4FC661C2D9A}" type="sibTrans" cxnId="{A53C9501-9513-4011-AD44-6994D21484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736CFDA-55B3-4789-9FB2-C7859EBF3EE4}">
      <dgm:prSet phldrT="" custT="1"/>
      <dgm:spPr bwMode="auto"/>
      <dgm:t>
        <a:bodyPr vert="horz" anchor="t"/>
        <a:lstStyle/>
        <a:p>
          <a:pPr>
            <a:defRPr/>
          </a:pPr>
          <a:r>
            <a:rPr sz="1600" u="sng">
              <a:solidFill>
                <a:schemeClr val="tx1"/>
              </a:solidFill>
              <a:latin typeface="Liberation Sans"/>
              <a:ea typeface="Liberation Sans"/>
              <a:cs typeface="Liberation Sans"/>
              <a:hlinkClick r:id="rId1" tooltip="https://academy.ru/"/>
            </a:rPr>
            <a:t>Сетевая Академия ЛАНИТ</a:t>
          </a:r>
          <a:r>
            <a:rPr sz="1600" u="sng">
              <a:solidFill>
                <a:schemeClr val="tx1"/>
              </a:solidFill>
              <a:latin typeface="Liberation Sans"/>
              <a:ea typeface="Liberation Sans"/>
              <a:cs typeface="Liberation Sans"/>
              <a:hlinkClick r:id="rId2" tooltip="https://www.itexpert.ru/"/>
            </a:rPr>
            <a:t>IT Expert</a:t>
          </a:r>
          <a:endParaRPr sz="1600" u="none">
            <a:solidFill>
              <a:schemeClr val="tx1"/>
            </a:solidFill>
            <a:latin typeface="Liberation Sans"/>
            <a:cs typeface="Liberation Sans"/>
          </a:endParaRPr>
        </a:p>
        <a:p>
          <a:pPr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Skillbox, Нетология, Яндекс Практикум, GeekBrains, SkillFactory, Elbrus Bootcamp, а также специализированные учебные центры.</a:t>
          </a: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 </a:t>
          </a:r>
          <a:endParaRPr/>
        </a:p>
      </dgm:t>
    </dgm:pt>
    <dgm:pt modelId="{83ADDF54-9879-4CAE-BA75-F722D00ACC64}" type="parTrans" cxnId="{3D02949F-9642-48F2-BBBD-111A0A1AC0A8}">
      <dgm:prSet/>
      <dgm:spPr bwMode="auto"/>
    </dgm:pt>
    <dgm:pt modelId="{2BFA3396-01B6-4CE2-A2E9-6DDB9FA41282}" type="sibTrans" cxnId="{3D02949F-9642-48F2-BBBD-111A0A1AC0A8}">
      <dgm:prSet/>
      <dgm:spPr bwMode="auto"/>
    </dgm:pt>
    <dgm:pt modelId="{220F2273-9843-43B4-B2A8-40F2B980A601}" type="pres">
      <dgm:prSet presAssocID="{3B4317E1-A463-4904-A1D8-2A24E191B022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126B666B-EE22-4EFB-B389-BB1027693FE3}" type="pres">
      <dgm:prSet presAssocID="{B7F52238-9E22-4D3F-BB8D-EB1B04BF26B8}" presName="composite" presStyleCnt="0"/>
      <dgm:spPr bwMode="auto"/>
    </dgm:pt>
    <dgm:pt modelId="{6F86964E-2453-46E3-B075-3DFEF6030CBF}" type="pres">
      <dgm:prSet presAssocID="{B7F52238-9E22-4D3F-BB8D-EB1B04BF26B8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1237BD6-B005-4D1E-A101-510BFF33B11F}" type="pres">
      <dgm:prSet presAssocID="{B7F52238-9E22-4D3F-BB8D-EB1B04BF26B8}" presName="parSh" presStyleLbl="node1" presStyleIdx="0" presStyleCnt="4"/>
      <dgm:spPr bwMode="auto"/>
    </dgm:pt>
    <dgm:pt modelId="{D3A2C91F-4E36-49BA-98C6-B3D04FBE0639}" type="pres">
      <dgm:prSet presAssocID="{B7F52238-9E22-4D3F-BB8D-EB1B04BF26B8}" presName="desTx" presStyleLbl="fgAcc1" presStyleIdx="0" presStyleCnt="4">
        <dgm:presLayoutVars>
          <dgm:bulletEnabled val="1"/>
        </dgm:presLayoutVars>
      </dgm:prSet>
      <dgm:spPr bwMode="auto"/>
    </dgm:pt>
    <dgm:pt modelId="{3676EE8F-CC20-4620-9DFA-DD64A58C7139}" type="pres">
      <dgm:prSet presAssocID="{FBC07168-88E8-4257-A93A-A45B3A635BB9}" presName="sibTrans" presStyleLbl="sibTrans2D1" presStyleIdx="0" presStyleCnt="3"/>
      <dgm:spPr bwMode="auto"/>
    </dgm:pt>
    <dgm:pt modelId="{818D8140-C3B3-4B0C-9D4A-FBCA0F81AC9D}" type="pres">
      <dgm:prSet presAssocID="{FBC07168-88E8-4257-A93A-A45B3A635BB9}" presName="connTx" presStyleLbl="sibTrans2D1" presStyleIdx="0" presStyleCnt="3"/>
      <dgm:spPr bwMode="auto"/>
    </dgm:pt>
    <dgm:pt modelId="{0214F57C-8B7C-471A-897C-66C2100B321A}" type="pres">
      <dgm:prSet presAssocID="{511E3A01-F640-4E89-94EB-85A66539634C}" presName="composite" presStyleCnt="0"/>
      <dgm:spPr bwMode="auto"/>
    </dgm:pt>
    <dgm:pt modelId="{30AB3CF2-5881-4061-B828-9132B3E3BA87}" type="pres">
      <dgm:prSet presAssocID="{511E3A01-F640-4E89-94EB-85A66539634C}" presName="parTx" presStyleLbl="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391CD797-3D5D-4FAB-8D4C-49520A1B5F69}" type="pres">
      <dgm:prSet presAssocID="{511E3A01-F640-4E89-94EB-85A66539634C}" presName="parSh" presStyleLbl="node1" presStyleIdx="1" presStyleCnt="4"/>
      <dgm:spPr bwMode="auto"/>
    </dgm:pt>
    <dgm:pt modelId="{42F39629-5C3E-49AF-86F7-EDDAE0C1B0D8}" type="pres">
      <dgm:prSet presAssocID="{511E3A01-F640-4E89-94EB-85A66539634C}" presName="desTx" presStyleLbl="fgAcc1" presStyleIdx="1" presStyleCnt="4">
        <dgm:presLayoutVars>
          <dgm:bulletEnabled val="1"/>
        </dgm:presLayoutVars>
      </dgm:prSet>
      <dgm:spPr bwMode="auto"/>
    </dgm:pt>
    <dgm:pt modelId="{1EBC5147-7CCB-476F-BCEF-54B971732B06}" type="pres">
      <dgm:prSet presAssocID="{E4C415AE-18C7-4603-9259-B8FDB822189C}" presName="sibTrans" presStyleLbl="sibTrans2D1" presStyleIdx="1" presStyleCnt="3"/>
      <dgm:spPr bwMode="auto"/>
    </dgm:pt>
    <dgm:pt modelId="{868877E8-39D8-400E-B138-A1F87A847719}" type="pres">
      <dgm:prSet presAssocID="{E4C415AE-18C7-4603-9259-B8FDB822189C}" presName="connTx" presStyleLbl="sibTrans2D1" presStyleIdx="1" presStyleCnt="3"/>
      <dgm:spPr bwMode="auto"/>
    </dgm:pt>
    <dgm:pt modelId="{97AA7298-22C5-4A0A-98B6-A2914F514CC6}" type="pres">
      <dgm:prSet presAssocID="{3CC0C0B2-F392-48D7-B223-C77CA1EC7FCD}" presName="composite" presStyleCnt="0"/>
      <dgm:spPr bwMode="auto"/>
    </dgm:pt>
    <dgm:pt modelId="{DC236ED5-2D7D-4B1E-8408-E9C1903456AE}" type="pres">
      <dgm:prSet presAssocID="{3CC0C0B2-F392-48D7-B223-C77CA1EC7FCD}" presName="parTx" presStyleLbl="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26DBACE7-F101-4D64-ACD0-A04A24D30C81}" type="pres">
      <dgm:prSet presAssocID="{3CC0C0B2-F392-48D7-B223-C77CA1EC7FCD}" presName="parSh" presStyleLbl="node1" presStyleIdx="2" presStyleCnt="4"/>
      <dgm:spPr bwMode="auto"/>
    </dgm:pt>
    <dgm:pt modelId="{4379743E-B31A-432C-A641-9AD24E530043}" type="pres">
      <dgm:prSet custLinFactX="-2126" presAssocID="{3CC0C0B2-F392-48D7-B223-C77CA1EC7FCD}" presName="desTx" presStyleLbl="fgAcc1" presStyleIdx="2" presStyleCnt="4">
        <dgm:presLayoutVars>
          <dgm:bulletEnabled val="1"/>
        </dgm:presLayoutVars>
      </dgm:prSet>
      <dgm:spPr bwMode="auto"/>
    </dgm:pt>
    <dgm:pt modelId="{65962850-D65D-4693-AA0E-9563944CDCCA}" type="pres">
      <dgm:prSet presAssocID="{28314F3B-1AA7-4891-86D9-4401E9B0435D}" presName="sibTrans" presStyleLbl="sibTrans2D1" presStyleIdx="2" presStyleCnt="3"/>
      <dgm:spPr bwMode="auto"/>
    </dgm:pt>
    <dgm:pt modelId="{219D15CA-7DB5-463A-BC50-116C05B6B187}" type="pres">
      <dgm:prSet presAssocID="{28314F3B-1AA7-4891-86D9-4401E9B0435D}" presName="connTx" presStyleLbl="sibTrans2D1" presStyleIdx="2" presStyleCnt="3"/>
      <dgm:spPr bwMode="auto"/>
    </dgm:pt>
    <dgm:pt modelId="{B7660676-9982-4000-880C-4A6EE306B97D}" type="pres">
      <dgm:prSet presAssocID="{D86073C7-D622-4D64-B805-4803D4210B77}" presName="composite" presStyleCnt="0"/>
      <dgm:spPr bwMode="auto"/>
    </dgm:pt>
    <dgm:pt modelId="{0EB7B1D8-31A7-4C32-A576-550F646F43D4}" type="pres">
      <dgm:prSet presAssocID="{D86073C7-D622-4D64-B805-4803D4210B77}" presName="parTx" presStyleLbl="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D8270213-28C5-4C95-B2D9-B97AEC1B9BAD}" type="pres">
      <dgm:prSet presAssocID="{D86073C7-D622-4D64-B805-4803D4210B77}" presName="parSh" presStyleLbl="node1" presStyleIdx="3" presStyleCnt="4"/>
      <dgm:spPr bwMode="auto"/>
    </dgm:pt>
    <dgm:pt modelId="{5E836BB5-E033-432C-A9BD-275C8A9A8E88}" type="pres">
      <dgm:prSet presAssocID="{D86073C7-D622-4D64-B805-4803D4210B77}" presName="desTx" presStyleLbl="fgAcc1" presStyleIdx="3" presStyleCnt="4">
        <dgm:presLayoutVars>
          <dgm:bulletEnabled val="1"/>
        </dgm:presLayoutVars>
      </dgm:prSet>
      <dgm:spPr bwMode="auto"/>
    </dgm:pt>
  </dgm:ptLst>
  <dgm:cxnLst>
    <dgm:cxn modelId="{61BD0700-BF28-4F1F-9EF5-34828BDCF0DD}" type="presOf" srcId="{A56294FA-7E33-4F7C-8888-D78183429907}" destId="{4379743E-B31A-432C-A641-9AD24E530043}" srcOrd="0" destOrd="1" presId="urn:microsoft.com/office/officeart/2005/8/layout/process3"/>
    <dgm:cxn modelId="{A53C9501-9513-4011-AD44-6994D2148422}" srcId="{D86073C7-D622-4D64-B805-4803D4210B77}" destId="{20E5E0D6-0C22-4E37-B0D1-35777038FBD5}" srcOrd="0" destOrd="0" parTransId="{65A9802D-78BB-4CE9-9428-AD7EE92DDA51}" sibTransId="{153CA83A-1797-44AA-888B-D4FC661C2D9A}"/>
    <dgm:cxn modelId="{960FD507-C61E-4A82-A1A7-E939796E9EC8}" srcId="{B7F52238-9E22-4D3F-BB8D-EB1B04BF26B8}" destId="{708F2900-62D4-49B4-86AA-594C642747FD}" srcOrd="1" destOrd="0" parTransId="{4CE32A81-4C5A-43EA-8828-0E387AF92957}" sibTransId="{1BB160D7-54B2-4E2B-83C5-9E9495731687}"/>
    <dgm:cxn modelId="{FD7CD108-49AC-4DC6-83BE-32B2A0718817}" type="presOf" srcId="{D86073C7-D622-4D64-B805-4803D4210B77}" destId="{0EB7B1D8-31A7-4C32-A576-550F646F43D4}" srcOrd="0" destOrd="0" presId="urn:microsoft.com/office/officeart/2005/8/layout/process3"/>
    <dgm:cxn modelId="{D78E7609-4935-40CF-99D7-318AE7B16CFC}" srcId="{511E3A01-F640-4E89-94EB-85A66539634C}" destId="{7FE268F5-9824-4F0E-9B49-A3CE7EDF2993}" srcOrd="0" destOrd="0" parTransId="{D6785EBB-F854-4218-AA9E-193182BBA261}" sibTransId="{22325ACA-7F22-49BF-A91C-F51214C759C4}"/>
    <dgm:cxn modelId="{066E3E0D-C0BB-4A7D-86B3-6F32390691F2}" type="presOf" srcId="{3CC0C0B2-F392-48D7-B223-C77CA1EC7FCD}" destId="{DC236ED5-2D7D-4B1E-8408-E9C1903456AE}" srcOrd="0" destOrd="0" presId="urn:microsoft.com/office/officeart/2005/8/layout/process3"/>
    <dgm:cxn modelId="{9B974111-3FDB-4124-80CC-2616F32EA398}" type="presOf" srcId="{7736CFDA-55B3-4789-9FB2-C7859EBF3EE4}" destId="{5E836BB5-E033-432C-A9BD-275C8A9A8E88}" srcOrd="0" destOrd="1" presId="urn:microsoft.com/office/officeart/2005/8/layout/process3"/>
    <dgm:cxn modelId="{92F1A317-9D08-4E70-A161-CD48F7DBB893}" srcId="{511E3A01-F640-4E89-94EB-85A66539634C}" destId="{33BA669B-4ABE-47F6-8F7A-1134864D079A}" srcOrd="1" destOrd="0" parTransId="{5B6DFD7A-DA49-4A74-B1EA-4E4195746D49}" sibTransId="{5020B9E9-D64B-4357-A8A7-634CE099B49C}"/>
    <dgm:cxn modelId="{7D61BD1E-CEC4-4A27-B5FF-BE13FEC3A061}" type="presOf" srcId="{28314F3B-1AA7-4891-86D9-4401E9B0435D}" destId="{65962850-D65D-4693-AA0E-9563944CDCCA}" srcOrd="0" destOrd="0" presId="urn:microsoft.com/office/officeart/2005/8/layout/process3"/>
    <dgm:cxn modelId="{2B10F233-7D3F-4C4F-8F3D-6688D8CF9206}" type="presOf" srcId="{708F2900-62D4-49B4-86AA-594C642747FD}" destId="{D3A2C91F-4E36-49BA-98C6-B3D04FBE0639}" srcOrd="0" destOrd="1" presId="urn:microsoft.com/office/officeart/2005/8/layout/process3"/>
    <dgm:cxn modelId="{2B333838-39A2-453C-A02E-108855A693EC}" srcId="{3B4317E1-A463-4904-A1D8-2A24E191B022}" destId="{D86073C7-D622-4D64-B805-4803D4210B77}" srcOrd="3" destOrd="0" parTransId="{B9FD179C-A4ED-4C9B-80A6-EF1CF0E59E42}" sibTransId="{12A181B1-F74E-4DE7-A4FA-00BB18F2FDF3}"/>
    <dgm:cxn modelId="{BDC6053C-EC63-4354-AE7A-D614BB8F7ACD}" type="presOf" srcId="{7FE268F5-9824-4F0E-9B49-A3CE7EDF2993}" destId="{42F39629-5C3E-49AF-86F7-EDDAE0C1B0D8}" srcOrd="0" destOrd="0" presId="urn:microsoft.com/office/officeart/2005/8/layout/process3"/>
    <dgm:cxn modelId="{54864F5C-30D8-4C79-AC3E-0D209A15801A}" type="presOf" srcId="{511E3A01-F640-4E89-94EB-85A66539634C}" destId="{30AB3CF2-5881-4061-B828-9132B3E3BA87}" srcOrd="0" destOrd="0" presId="urn:microsoft.com/office/officeart/2005/8/layout/process3"/>
    <dgm:cxn modelId="{24152C5E-3FB9-4A27-BCDB-A5D65A408731}" type="presOf" srcId="{B7F52238-9E22-4D3F-BB8D-EB1B04BF26B8}" destId="{6F86964E-2453-46E3-B075-3DFEF6030CBF}" srcOrd="0" destOrd="0" presId="urn:microsoft.com/office/officeart/2005/8/layout/process3"/>
    <dgm:cxn modelId="{F760C460-44DF-4CAA-9F0E-04A5E098233A}" type="presOf" srcId="{3CC0C0B2-F392-48D7-B223-C77CA1EC7FCD}" destId="{26DBACE7-F101-4D64-ACD0-A04A24D30C81}" srcOrd="1" destOrd="0" presId="urn:microsoft.com/office/officeart/2005/8/layout/process3"/>
    <dgm:cxn modelId="{C9189C46-103F-4E35-BB7C-5DA49012AB90}" type="presOf" srcId="{33BA669B-4ABE-47F6-8F7A-1134864D079A}" destId="{42F39629-5C3E-49AF-86F7-EDDAE0C1B0D8}" srcOrd="0" destOrd="1" presId="urn:microsoft.com/office/officeart/2005/8/layout/process3"/>
    <dgm:cxn modelId="{636A3D47-284A-468A-9F88-88DC3A7E8300}" type="presOf" srcId="{75F3F4CA-C24A-44DC-93E2-AECAFFD8991A}" destId="{4379743E-B31A-432C-A641-9AD24E530043}" srcOrd="0" destOrd="0" presId="urn:microsoft.com/office/officeart/2005/8/layout/process3"/>
    <dgm:cxn modelId="{C4D85867-F054-4D06-A792-16938A5020C4}" srcId="{3CC0C0B2-F392-48D7-B223-C77CA1EC7FCD}" destId="{A56294FA-7E33-4F7C-8888-D78183429907}" srcOrd="1" destOrd="0" parTransId="{F801625E-22E0-429F-9E62-A05B0DE95399}" sibTransId="{A7604BD0-5B6B-4AF4-BB35-4A82FB7AC25F}"/>
    <dgm:cxn modelId="{6A4EE969-F9BC-470D-B237-E584FE32A409}" srcId="{B7F52238-9E22-4D3F-BB8D-EB1B04BF26B8}" destId="{E0EC789D-1E1D-4484-B3B5-C69077041777}" srcOrd="0" destOrd="0" parTransId="{DEB3AABD-508F-42F5-B50A-7948318704DC}" sibTransId="{07F06A40-54D9-4699-8F25-AEEFE749264A}"/>
    <dgm:cxn modelId="{136E056F-36CC-476E-AFF0-1A50A8AC2B97}" type="presOf" srcId="{D86073C7-D622-4D64-B805-4803D4210B77}" destId="{D8270213-28C5-4C95-B2D9-B97AEC1B9BAD}" srcOrd="1" destOrd="0" presId="urn:microsoft.com/office/officeart/2005/8/layout/process3"/>
    <dgm:cxn modelId="{4A2C5F74-25C8-49A8-B1C1-16D247921723}" type="presOf" srcId="{FBC07168-88E8-4257-A93A-A45B3A635BB9}" destId="{3676EE8F-CC20-4620-9DFA-DD64A58C7139}" srcOrd="0" destOrd="0" presId="urn:microsoft.com/office/officeart/2005/8/layout/process3"/>
    <dgm:cxn modelId="{36128877-0A39-45CE-9804-97F3A7567AEE}" type="presOf" srcId="{28314F3B-1AA7-4891-86D9-4401E9B0435D}" destId="{219D15CA-7DB5-463A-BC50-116C05B6B187}" srcOrd="1" destOrd="0" presId="urn:microsoft.com/office/officeart/2005/8/layout/process3"/>
    <dgm:cxn modelId="{63336E59-949C-45B3-8036-138B8A6FDABE}" type="presOf" srcId="{E4C415AE-18C7-4603-9259-B8FDB822189C}" destId="{1EBC5147-7CCB-476F-BCEF-54B971732B06}" srcOrd="0" destOrd="0" presId="urn:microsoft.com/office/officeart/2005/8/layout/process3"/>
    <dgm:cxn modelId="{FEACDB59-4B95-46A6-B75C-6C30A44AAB72}" srcId="{3B4317E1-A463-4904-A1D8-2A24E191B022}" destId="{B7F52238-9E22-4D3F-BB8D-EB1B04BF26B8}" srcOrd="0" destOrd="0" parTransId="{2412C058-BA73-4138-8BBA-9D86FC554DF0}" sibTransId="{FBC07168-88E8-4257-A93A-A45B3A635BB9}"/>
    <dgm:cxn modelId="{A1D4E57F-0675-4A5C-945E-9CA750DBAB91}" type="presOf" srcId="{E0EC789D-1E1D-4484-B3B5-C69077041777}" destId="{D3A2C91F-4E36-49BA-98C6-B3D04FBE0639}" srcOrd="0" destOrd="0" presId="urn:microsoft.com/office/officeart/2005/8/layout/process3"/>
    <dgm:cxn modelId="{15E2A280-E6A4-4FDB-ADB3-C5EC1F62E5D8}" type="presOf" srcId="{B7F52238-9E22-4D3F-BB8D-EB1B04BF26B8}" destId="{21237BD6-B005-4D1E-A101-510BFF33B11F}" srcOrd="1" destOrd="0" presId="urn:microsoft.com/office/officeart/2005/8/layout/process3"/>
    <dgm:cxn modelId="{AE8E5C86-4E49-4474-8101-29DBAFA0D560}" type="presOf" srcId="{FBC07168-88E8-4257-A93A-A45B3A635BB9}" destId="{818D8140-C3B3-4B0C-9D4A-FBCA0F81AC9D}" srcOrd="1" destOrd="0" presId="urn:microsoft.com/office/officeart/2005/8/layout/process3"/>
    <dgm:cxn modelId="{6908819E-B3B0-488A-AF94-6EA62DD530CB}" type="presOf" srcId="{511E3A01-F640-4E89-94EB-85A66539634C}" destId="{391CD797-3D5D-4FAB-8D4C-49520A1B5F69}" srcOrd="1" destOrd="0" presId="urn:microsoft.com/office/officeart/2005/8/layout/process3"/>
    <dgm:cxn modelId="{3D02949F-9642-48F2-BBBD-111A0A1AC0A8}" srcId="{D86073C7-D622-4D64-B805-4803D4210B77}" destId="{7736CFDA-55B3-4789-9FB2-C7859EBF3EE4}" srcOrd="1" destOrd="0" parTransId="{83ADDF54-9879-4CAE-BA75-F722D00ACC64}" sibTransId="{2BFA3396-01B6-4CE2-A2E9-6DDB9FA41282}"/>
    <dgm:cxn modelId="{D0553FA1-6AC5-4A5E-84AC-29CD17D36C5F}" type="presOf" srcId="{3B4317E1-A463-4904-A1D8-2A24E191B022}" destId="{220F2273-9843-43B4-B2A8-40F2B980A601}" srcOrd="0" destOrd="0" presId="urn:microsoft.com/office/officeart/2005/8/layout/process3"/>
    <dgm:cxn modelId="{5E5C97AB-EFBB-49FE-868C-920E922269BB}" srcId="{3CC0C0B2-F392-48D7-B223-C77CA1EC7FCD}" destId="{75F3F4CA-C24A-44DC-93E2-AECAFFD8991A}" srcOrd="0" destOrd="0" parTransId="{65A7999F-08C8-4BAF-8CCE-38565EB5E575}" sibTransId="{E8C50D4F-B67C-4762-A458-17E0FC60750B}"/>
    <dgm:cxn modelId="{ABAF1EAE-01DE-442A-B4D1-288BA0921FE3}" srcId="{3B4317E1-A463-4904-A1D8-2A24E191B022}" destId="{3CC0C0B2-F392-48D7-B223-C77CA1EC7FCD}" srcOrd="2" destOrd="0" parTransId="{C8BA3A54-7176-4CF0-8DE5-50AAADA2A4B9}" sibTransId="{28314F3B-1AA7-4891-86D9-4401E9B0435D}"/>
    <dgm:cxn modelId="{C70E5AB6-F4E7-47CB-84B2-DFC18DBB1888}" srcId="{3B4317E1-A463-4904-A1D8-2A24E191B022}" destId="{511E3A01-F640-4E89-94EB-85A66539634C}" srcOrd="1" destOrd="0" parTransId="{CD764275-83DD-416C-89E2-A392251D8C40}" sibTransId="{E4C415AE-18C7-4603-9259-B8FDB822189C}"/>
    <dgm:cxn modelId="{5F7EEDC5-783B-472D-B04A-64A84381C2F8}" type="presOf" srcId="{E4C415AE-18C7-4603-9259-B8FDB822189C}" destId="{868877E8-39D8-400E-B138-A1F87A847719}" srcOrd="1" destOrd="0" presId="urn:microsoft.com/office/officeart/2005/8/layout/process3"/>
    <dgm:cxn modelId="{BA372BF3-52FF-4623-A7D2-309598E8C5BF}" type="presOf" srcId="{20E5E0D6-0C22-4E37-B0D1-35777038FBD5}" destId="{5E836BB5-E033-432C-A9BD-275C8A9A8E88}" srcOrd="0" destOrd="0" presId="urn:microsoft.com/office/officeart/2005/8/layout/process3"/>
    <dgm:cxn modelId="{E3B4CA63-005C-4DD5-BA7D-C06CA89CBE09}" type="presParOf" srcId="{220F2273-9843-43B4-B2A8-40F2B980A601}" destId="{126B666B-EE22-4EFB-B389-BB1027693FE3}" srcOrd="0" destOrd="0" presId="urn:microsoft.com/office/officeart/2005/8/layout/process3"/>
    <dgm:cxn modelId="{8F104A8A-7867-496C-AC94-CD6D98350BA1}" type="presParOf" srcId="{126B666B-EE22-4EFB-B389-BB1027693FE3}" destId="{6F86964E-2453-46E3-B075-3DFEF6030CBF}" srcOrd="0" destOrd="0" presId="urn:microsoft.com/office/officeart/2005/8/layout/process3"/>
    <dgm:cxn modelId="{05AED5D9-38D8-4282-B953-121466014CDE}" type="presParOf" srcId="{126B666B-EE22-4EFB-B389-BB1027693FE3}" destId="{21237BD6-B005-4D1E-A101-510BFF33B11F}" srcOrd="1" destOrd="0" presId="urn:microsoft.com/office/officeart/2005/8/layout/process3"/>
    <dgm:cxn modelId="{C44A1875-E26A-4FA3-8603-F2BF407127E9}" type="presParOf" srcId="{126B666B-EE22-4EFB-B389-BB1027693FE3}" destId="{D3A2C91F-4E36-49BA-98C6-B3D04FBE0639}" srcOrd="2" destOrd="0" presId="urn:microsoft.com/office/officeart/2005/8/layout/process3"/>
    <dgm:cxn modelId="{48193BD8-0D78-44C3-89F4-6A78423DDF26}" type="presParOf" srcId="{220F2273-9843-43B4-B2A8-40F2B980A601}" destId="{3676EE8F-CC20-4620-9DFA-DD64A58C7139}" srcOrd="1" destOrd="0" presId="urn:microsoft.com/office/officeart/2005/8/layout/process3"/>
    <dgm:cxn modelId="{D976BF09-48EE-4361-8BA4-D376CA5FD214}" type="presParOf" srcId="{3676EE8F-CC20-4620-9DFA-DD64A58C7139}" destId="{818D8140-C3B3-4B0C-9D4A-FBCA0F81AC9D}" srcOrd="0" destOrd="0" presId="urn:microsoft.com/office/officeart/2005/8/layout/process3"/>
    <dgm:cxn modelId="{2EA2366E-6CDE-48CA-AEAF-39B0393E36DD}" type="presParOf" srcId="{220F2273-9843-43B4-B2A8-40F2B980A601}" destId="{0214F57C-8B7C-471A-897C-66C2100B321A}" srcOrd="2" destOrd="0" presId="urn:microsoft.com/office/officeart/2005/8/layout/process3"/>
    <dgm:cxn modelId="{2E10433B-F0D2-4135-BBA8-1022876E7696}" type="presParOf" srcId="{0214F57C-8B7C-471A-897C-66C2100B321A}" destId="{30AB3CF2-5881-4061-B828-9132B3E3BA87}" srcOrd="0" destOrd="0" presId="urn:microsoft.com/office/officeart/2005/8/layout/process3"/>
    <dgm:cxn modelId="{9A0C0EBD-3937-4C62-B1B9-0E91A64DBA1C}" type="presParOf" srcId="{0214F57C-8B7C-471A-897C-66C2100B321A}" destId="{391CD797-3D5D-4FAB-8D4C-49520A1B5F69}" srcOrd="1" destOrd="0" presId="urn:microsoft.com/office/officeart/2005/8/layout/process3"/>
    <dgm:cxn modelId="{94F546D4-5A94-46B0-A8A1-99FC00EB0BEF}" type="presParOf" srcId="{0214F57C-8B7C-471A-897C-66C2100B321A}" destId="{42F39629-5C3E-49AF-86F7-EDDAE0C1B0D8}" srcOrd="2" destOrd="0" presId="urn:microsoft.com/office/officeart/2005/8/layout/process3"/>
    <dgm:cxn modelId="{3DB9B5C8-DD12-4E90-8BC8-F4EC44349B13}" type="presParOf" srcId="{220F2273-9843-43B4-B2A8-40F2B980A601}" destId="{1EBC5147-7CCB-476F-BCEF-54B971732B06}" srcOrd="3" destOrd="0" presId="urn:microsoft.com/office/officeart/2005/8/layout/process3"/>
    <dgm:cxn modelId="{135D446F-7B36-4E3A-BD1B-370D32709D7C}" type="presParOf" srcId="{1EBC5147-7CCB-476F-BCEF-54B971732B06}" destId="{868877E8-39D8-400E-B138-A1F87A847719}" srcOrd="0" destOrd="0" presId="urn:microsoft.com/office/officeart/2005/8/layout/process3"/>
    <dgm:cxn modelId="{B0F19D36-7459-4C5D-82AB-5052F2B7DE54}" type="presParOf" srcId="{220F2273-9843-43B4-B2A8-40F2B980A601}" destId="{97AA7298-22C5-4A0A-98B6-A2914F514CC6}" srcOrd="4" destOrd="0" presId="urn:microsoft.com/office/officeart/2005/8/layout/process3"/>
    <dgm:cxn modelId="{28D2AFE8-6B5B-40A2-9B1A-233005E2CE6C}" type="presParOf" srcId="{97AA7298-22C5-4A0A-98B6-A2914F514CC6}" destId="{DC236ED5-2D7D-4B1E-8408-E9C1903456AE}" srcOrd="0" destOrd="0" presId="urn:microsoft.com/office/officeart/2005/8/layout/process3"/>
    <dgm:cxn modelId="{4EA2EB8E-95F5-4C7D-88E1-85D1496117D2}" type="presParOf" srcId="{97AA7298-22C5-4A0A-98B6-A2914F514CC6}" destId="{26DBACE7-F101-4D64-ACD0-A04A24D30C81}" srcOrd="1" destOrd="0" presId="urn:microsoft.com/office/officeart/2005/8/layout/process3"/>
    <dgm:cxn modelId="{0DF61915-3F15-4B49-ADCA-7C9C582AA13E}" type="presParOf" srcId="{97AA7298-22C5-4A0A-98B6-A2914F514CC6}" destId="{4379743E-B31A-432C-A641-9AD24E530043}" srcOrd="2" destOrd="0" presId="urn:microsoft.com/office/officeart/2005/8/layout/process3"/>
    <dgm:cxn modelId="{A11C73BB-A3BF-4406-9785-7837E16820ED}" type="presParOf" srcId="{220F2273-9843-43B4-B2A8-40F2B980A601}" destId="{65962850-D65D-4693-AA0E-9563944CDCCA}" srcOrd="5" destOrd="0" presId="urn:microsoft.com/office/officeart/2005/8/layout/process3"/>
    <dgm:cxn modelId="{2B063702-B266-433D-A1CE-C36D629A7D25}" type="presParOf" srcId="{65962850-D65D-4693-AA0E-9563944CDCCA}" destId="{219D15CA-7DB5-463A-BC50-116C05B6B187}" srcOrd="0" destOrd="0" presId="urn:microsoft.com/office/officeart/2005/8/layout/process3"/>
    <dgm:cxn modelId="{9946CEC1-718C-4A7F-A93D-397BE8A197A6}" type="presParOf" srcId="{220F2273-9843-43B4-B2A8-40F2B980A601}" destId="{B7660676-9982-4000-880C-4A6EE306B97D}" srcOrd="6" destOrd="0" presId="urn:microsoft.com/office/officeart/2005/8/layout/process3"/>
    <dgm:cxn modelId="{F53FC6E4-BC98-42C0-A458-AEBE05A0ECB9}" type="presParOf" srcId="{B7660676-9982-4000-880C-4A6EE306B97D}" destId="{0EB7B1D8-31A7-4C32-A576-550F646F43D4}" srcOrd="0" destOrd="0" presId="urn:microsoft.com/office/officeart/2005/8/layout/process3"/>
    <dgm:cxn modelId="{9FD789A3-8F4B-4E0B-8A15-4B43F9523E05}" type="presParOf" srcId="{B7660676-9982-4000-880C-4A6EE306B97D}" destId="{D8270213-28C5-4C95-B2D9-B97AEC1B9BAD}" srcOrd="1" destOrd="0" presId="urn:microsoft.com/office/officeart/2005/8/layout/process3"/>
    <dgm:cxn modelId="{1982C85B-B072-4BA7-9982-C9F227D38310}" type="presParOf" srcId="{B7660676-9982-4000-880C-4A6EE306B97D}" destId="{5E836BB5-E033-432C-A9BD-275C8A9A8E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="0"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84FBB8ED-E362-4148-ABF6-52F8C249258F}" type="doc">
      <dgm:prSet loTypeId="urn:microsoft.com/office/officeart/2005/8/layout/process3" loCatId="process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BA823BCE-B296-438E-851A-AD56A47513F2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1</a:t>
          </a:r>
          <a:endParaRPr/>
        </a:p>
      </dgm:t>
    </dgm:pt>
    <dgm:pt modelId="{FC59588C-A818-4BB4-86A0-741FD103F067}" type="par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2A01B0C-969E-42B9-9F4A-65D9B917D1ED}" type="sibTrans" cxnId="{334A2F1F-CE0D-400C-8632-3FB502E63F5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9E0401FE-2438-49C1-8EA5-2276D0AEFB62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D0B5E299-1F40-4B54-A62C-FDE54BB86514}" type="par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F0CDCD25-5298-4BB5-8ADB-AB9C7A10B2C9}" type="sibTrans" cxnId="{AA123208-DF4A-479E-B37C-4EF0BA19FD1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D145616D-FE5A-4739-880A-0ABBFFC7D173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2</a:t>
          </a:r>
          <a:endParaRPr/>
        </a:p>
      </dgm:t>
    </dgm:pt>
    <dgm:pt modelId="{F02C3820-23FF-4EE7-A95A-35B39B5ADA3D}" type="par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6DC47B-9118-41AC-817E-9F7AFB82B8C3}" type="sibTrans" cxnId="{BFA88FAD-0A8E-4892-9782-7CC40BA76C0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7E564E5-CF5E-43A3-A02D-A6D7652B19D6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81ACAA76-10FC-4BB2-BD9A-E023BECB90A4}" type="par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B428B26-57C7-4465-B51E-77397B721C31}" type="sibTrans" cxnId="{3E25D6D7-8EAE-41A6-BCF6-D159DD7E9B15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2DAD7334-DC40-4AB5-8D22-1B20B5D07B6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3</a:t>
          </a:r>
          <a:endParaRPr/>
        </a:p>
      </dgm:t>
    </dgm:pt>
    <dgm:pt modelId="{57AFAD98-70FA-463D-89BA-41846871BA73}" type="par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E59E8CBB-7E9E-4AC4-B23F-8328CD59BC02}" type="sibTrans" cxnId="{4DFD4443-BD2E-4629-A8FE-27B44D68B82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7546134-DBD4-4648-978E-4077C117E1CE}">
      <dgm:prSet phldrT="[Текст]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21243ACC-5D95-47FF-BEE8-665261889F58}" type="par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37191C37-3186-4441-8D75-344112CBD6B9}" type="sibTrans" cxnId="{E1C811EA-AF77-4D3F-B62B-542F52D0D08A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D45F49-2E95-4AF1-B4A6-F0988510A229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4</a:t>
          </a:r>
          <a:endParaRPr/>
        </a:p>
      </dgm:t>
    </dgm:pt>
    <dgm:pt modelId="{214A329D-ABED-420F-99D4-8C9B7A33419A}" type="par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059078C-8D30-4D25-A9E7-FC74B0348FC1}" type="sibTrans" cxnId="{F20CB805-1F00-4DB4-8845-9E9633278DBC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5F5761EF-4354-4161-AD08-355543B31152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Этап 5</a:t>
          </a:r>
          <a:endParaRPr/>
        </a:p>
      </dgm:t>
    </dgm:pt>
    <dgm:pt modelId="{FC161E4C-7D45-4FAA-91F3-B992EF677D1C}" type="par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4FD1292-91E3-4DCC-9C58-FCA46DB3B8F0}" type="sibTrans" cxnId="{0C8E60A9-A6AF-4F49-A8CF-14C63AD03A43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CA127BB7-0783-4688-A259-1DD398977017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5E5DBEF6-7105-40E5-9265-F122F7413B65}" type="par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8DBEBFC2-549D-4705-BF35-6ACDAC8E309E}" type="sibTrans" cxnId="{417A7D75-EC5D-4BA2-B2AB-BDB36E897681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AC4C66A1-6452-432A-961A-D45600739785}">
      <dgm:prSet phldrT=""/>
      <dgm:spPr bwMode="auto"/>
      <dgm:t>
        <a:bodyPr/>
        <a:lstStyle/>
        <a:p>
          <a:pPr>
            <a:defRPr/>
          </a:pPr>
          <a:r>
            <a:rPr lang="ru-RU">
              <a:solidFill>
                <a:schemeClr val="tx1"/>
              </a:solidFill>
            </a:rPr>
            <a:t>Опишите действия пользователя</a:t>
          </a:r>
          <a:endParaRPr/>
        </a:p>
      </dgm:t>
    </dgm:pt>
    <dgm:pt modelId="{10034596-1904-482A-8A33-BA96FD4086B7}" type="par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1ABBBFEA-974E-4AFE-B2CA-505D4C431C1C}" type="sibTrans" cxnId="{BD2A957B-09C4-4D0A-99BF-F9DD2EB8DE90}">
      <dgm:prSet/>
      <dgm:spPr bwMode="auto"/>
      <dgm:t>
        <a:bodyPr/>
        <a:lstStyle/>
        <a:p>
          <a:pPr>
            <a:defRPr/>
          </a:pPr>
          <a:endParaRPr lang="ru-RU">
            <a:solidFill>
              <a:schemeClr val="tx1"/>
            </a:solidFill>
          </a:endParaRPr>
        </a:p>
      </dgm:t>
    </dgm:pt>
    <dgm:pt modelId="{0D2864BA-0EC8-428C-A3FA-427C8FE8D7DF}" type="pres">
      <dgm:prSet presAssocID="{84FBB8ED-E362-4148-ABF6-52F8C249258F}" presName="linearFlow" presStyleCnt="0">
        <dgm:presLayoutVars>
          <dgm:dir val="norm"/>
          <dgm:animLvl val="lvl"/>
          <dgm:resizeHandles val="exact"/>
        </dgm:presLayoutVars>
      </dgm:prSet>
      <dgm:spPr bwMode="auto"/>
    </dgm:pt>
    <dgm:pt modelId="{3E54B195-6D6E-437F-ACA7-3551F7520188}" type="pres">
      <dgm:prSet presAssocID="{BA823BCE-B296-438E-851A-AD56A47513F2}" presName="composite" presStyleCnt="0"/>
      <dgm:spPr bwMode="auto"/>
    </dgm:pt>
    <dgm:pt modelId="{F3D15B74-4A15-436B-814E-EE5D2183B837}" type="pres">
      <dgm:prSet presAssocID="{BA823BCE-B296-438E-851A-AD56A47513F2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B9A381F0-63B5-40D5-88AA-9EF25E19F9F4}" type="pres">
      <dgm:prSet presAssocID="{BA823BCE-B296-438E-851A-AD56A47513F2}" presName="parSh" presStyleLbl="node1" presStyleIdx="0" presStyleCnt="5"/>
      <dgm:spPr bwMode="auto"/>
    </dgm:pt>
    <dgm:pt modelId="{96F9A894-8329-4BB7-80CB-2047DD50C3CD}" type="pres">
      <dgm:prSet presAssocID="{BA823BCE-B296-438E-851A-AD56A47513F2}" presName="desTx" presStyleLbl="fgAcc1" presStyleIdx="0" presStyleCnt="5">
        <dgm:presLayoutVars>
          <dgm:bulletEnabled val="1"/>
        </dgm:presLayoutVars>
      </dgm:prSet>
      <dgm:spPr bwMode="auto"/>
    </dgm:pt>
    <dgm:pt modelId="{90ADC856-1048-4D2C-B666-AAE937FCB44F}" type="pres">
      <dgm:prSet presAssocID="{D2A01B0C-969E-42B9-9F4A-65D9B917D1ED}" presName="sibTrans" presStyleLbl="sibTrans2D1" presStyleIdx="0" presStyleCnt="4"/>
      <dgm:spPr bwMode="auto"/>
    </dgm:pt>
    <dgm:pt modelId="{F99032ED-DCA2-4947-9FEE-EA7D2D41961E}" type="pres">
      <dgm:prSet presAssocID="{D2A01B0C-969E-42B9-9F4A-65D9B917D1ED}" presName="connTx" presStyleLbl="sibTrans2D1" presStyleIdx="0" presStyleCnt="4"/>
      <dgm:spPr bwMode="auto"/>
    </dgm:pt>
    <dgm:pt modelId="{859CBE52-B451-44DA-9DBC-D53772B07F62}" type="pres">
      <dgm:prSet presAssocID="{D145616D-FE5A-4739-880A-0ABBFFC7D173}" presName="composite" presStyleCnt="0"/>
      <dgm:spPr bwMode="auto"/>
    </dgm:pt>
    <dgm:pt modelId="{068A3F0B-074B-4F8F-A304-2FC661AE4892}" type="pres">
      <dgm:prSet presAssocID="{D145616D-FE5A-4739-880A-0ABBFFC7D173}" presName="parTx" presStyleLbl="node1" presStyleIdx="0" presStyleCnt="5">
        <dgm:presLayoutVars>
          <dgm:chMax val="0"/>
          <dgm:chPref val="0"/>
          <dgm:bulletEnabled val="1"/>
        </dgm:presLayoutVars>
      </dgm:prSet>
      <dgm:spPr bwMode="auto"/>
    </dgm:pt>
    <dgm:pt modelId="{A414B405-8397-4CCB-8BD7-509A4455955C}" type="pres">
      <dgm:prSet presAssocID="{D145616D-FE5A-4739-880A-0ABBFFC7D173}" presName="parSh" presStyleLbl="node1" presStyleIdx="1" presStyleCnt="5"/>
      <dgm:spPr bwMode="auto"/>
    </dgm:pt>
    <dgm:pt modelId="{D91B7E3C-C152-4FB6-A5B8-A5E739082755}" type="pres">
      <dgm:prSet presAssocID="{D145616D-FE5A-4739-880A-0ABBFFC7D173}" presName="desTx" presStyleLbl="fgAcc1" presStyleIdx="1" presStyleCnt="5">
        <dgm:presLayoutVars>
          <dgm:bulletEnabled val="1"/>
        </dgm:presLayoutVars>
      </dgm:prSet>
      <dgm:spPr bwMode="auto"/>
    </dgm:pt>
    <dgm:pt modelId="{A12AB1B9-EAE2-4048-AD36-D963189DA663}" type="pres">
      <dgm:prSet presAssocID="{8D6DC47B-9118-41AC-817E-9F7AFB82B8C3}" presName="sibTrans" presStyleLbl="sibTrans2D1" presStyleIdx="1" presStyleCnt="4"/>
      <dgm:spPr bwMode="auto"/>
    </dgm:pt>
    <dgm:pt modelId="{DE945A04-B8AA-4157-9F98-49220DB75733}" type="pres">
      <dgm:prSet presAssocID="{8D6DC47B-9118-41AC-817E-9F7AFB82B8C3}" presName="connTx" presStyleLbl="sibTrans2D1" presStyleIdx="1" presStyleCnt="4"/>
      <dgm:spPr bwMode="auto"/>
    </dgm:pt>
    <dgm:pt modelId="{F489BF83-1D55-4676-BA18-0D763FB80FD6}" type="pres">
      <dgm:prSet presAssocID="{2DAD7334-DC40-4AB5-8D22-1B20B5D07B61}" presName="composite" presStyleCnt="0"/>
      <dgm:spPr bwMode="auto"/>
    </dgm:pt>
    <dgm:pt modelId="{FE02B74D-B7C9-40DF-87C4-218909237E96}" type="pres">
      <dgm:prSet presAssocID="{2DAD7334-DC40-4AB5-8D22-1B20B5D07B61}" presName="parTx" presStyleLbl="node1" presStyleIdx="1" presStyleCnt="5">
        <dgm:presLayoutVars>
          <dgm:chMax val="0"/>
          <dgm:chPref val="0"/>
          <dgm:bulletEnabled val="1"/>
        </dgm:presLayoutVars>
      </dgm:prSet>
      <dgm:spPr bwMode="auto"/>
    </dgm:pt>
    <dgm:pt modelId="{1A64CE2D-32CE-46DF-AD4A-400B0E60CC55}" type="pres">
      <dgm:prSet presAssocID="{2DAD7334-DC40-4AB5-8D22-1B20B5D07B61}" presName="parSh" presStyleLbl="node1" presStyleIdx="2" presStyleCnt="5"/>
      <dgm:spPr bwMode="auto"/>
    </dgm:pt>
    <dgm:pt modelId="{C6D0ADC4-055C-4C86-B4C2-25E52532B296}" type="pres">
      <dgm:prSet presAssocID="{2DAD7334-DC40-4AB5-8D22-1B20B5D07B61}" presName="desTx" presStyleLbl="fgAcc1" presStyleIdx="2" presStyleCnt="5">
        <dgm:presLayoutVars>
          <dgm:bulletEnabled val="1"/>
        </dgm:presLayoutVars>
      </dgm:prSet>
      <dgm:spPr bwMode="auto"/>
    </dgm:pt>
    <dgm:pt modelId="{6FD73095-B782-487F-A71E-D0D911451B43}" type="pres">
      <dgm:prSet presAssocID="{E59E8CBB-7E9E-4AC4-B23F-8328CD59BC02}" presName="sibTrans" presStyleLbl="sibTrans2D1" presStyleIdx="2" presStyleCnt="4"/>
      <dgm:spPr bwMode="auto"/>
    </dgm:pt>
    <dgm:pt modelId="{F08BE03B-3868-4FFE-BC5C-3D632BD12E63}" type="pres">
      <dgm:prSet presAssocID="{E59E8CBB-7E9E-4AC4-B23F-8328CD59BC02}" presName="connTx" presStyleLbl="sibTrans2D1" presStyleIdx="2" presStyleCnt="4"/>
      <dgm:spPr bwMode="auto"/>
    </dgm:pt>
    <dgm:pt modelId="{A21E5692-1111-456A-AADB-309006C4D3C5}" type="pres">
      <dgm:prSet presAssocID="{ACD45F49-2E95-4AF1-B4A6-F0988510A229}" presName="composite" presStyleCnt="0"/>
      <dgm:spPr bwMode="auto"/>
    </dgm:pt>
    <dgm:pt modelId="{36DFAA67-29FD-4415-BF16-8BD566FF600F}" type="pres">
      <dgm:prSet presAssocID="{ACD45F49-2E95-4AF1-B4A6-F0988510A229}" presName="parTx" presStyleLbl="node1" presStyleIdx="2" presStyleCnt="5">
        <dgm:presLayoutVars>
          <dgm:chMax val="0"/>
          <dgm:chPref val="0"/>
          <dgm:bulletEnabled val="1"/>
        </dgm:presLayoutVars>
      </dgm:prSet>
      <dgm:spPr bwMode="auto"/>
    </dgm:pt>
    <dgm:pt modelId="{A6AB093D-5683-4227-8BF4-BF01911DBAB0}" type="pres">
      <dgm:prSet presAssocID="{ACD45F49-2E95-4AF1-B4A6-F0988510A229}" presName="parSh" presStyleLbl="node1" presStyleIdx="3" presStyleCnt="5"/>
      <dgm:spPr bwMode="auto"/>
    </dgm:pt>
    <dgm:pt modelId="{90CBBFE7-0EF2-4B4A-AE3F-948225C90D18}" type="pres">
      <dgm:prSet presAssocID="{ACD45F49-2E95-4AF1-B4A6-F0988510A229}" presName="desTx" presStyleLbl="fgAcc1" presStyleIdx="3" presStyleCnt="5">
        <dgm:presLayoutVars>
          <dgm:bulletEnabled val="1"/>
        </dgm:presLayoutVars>
      </dgm:prSet>
      <dgm:spPr bwMode="auto"/>
    </dgm:pt>
    <dgm:pt modelId="{D8967366-E714-4AF4-A8E8-FBBF9D66B836}" type="pres">
      <dgm:prSet presAssocID="{8059078C-8D30-4D25-A9E7-FC74B0348FC1}" presName="sibTrans" presStyleLbl="sibTrans2D1" presStyleIdx="3" presStyleCnt="4"/>
      <dgm:spPr bwMode="auto"/>
    </dgm:pt>
    <dgm:pt modelId="{7A41E4BC-DF76-4401-8C79-B662CAB05862}" type="pres">
      <dgm:prSet presAssocID="{8059078C-8D30-4D25-A9E7-FC74B0348FC1}" presName="connTx" presStyleLbl="sibTrans2D1" presStyleIdx="3" presStyleCnt="4"/>
      <dgm:spPr bwMode="auto"/>
    </dgm:pt>
    <dgm:pt modelId="{4B94C79D-13E8-4A41-9E58-86ECACDDB21F}" type="pres">
      <dgm:prSet presAssocID="{5F5761EF-4354-4161-AD08-355543B31152}" presName="composite" presStyleCnt="0"/>
      <dgm:spPr bwMode="auto"/>
    </dgm:pt>
    <dgm:pt modelId="{2E46F747-5DB3-480B-B147-243762B34D9A}" type="pres">
      <dgm:prSet presAssocID="{5F5761EF-4354-4161-AD08-355543B31152}" presName="parTx" presStyleLbl="node1" presStyleIdx="3" presStyleCnt="5">
        <dgm:presLayoutVars>
          <dgm:chMax val="0"/>
          <dgm:chPref val="0"/>
          <dgm:bulletEnabled val="1"/>
        </dgm:presLayoutVars>
      </dgm:prSet>
      <dgm:spPr bwMode="auto"/>
    </dgm:pt>
    <dgm:pt modelId="{D64D94EC-527A-4636-A336-7894903A74F0}" type="pres">
      <dgm:prSet presAssocID="{5F5761EF-4354-4161-AD08-355543B31152}" presName="parSh" presStyleLbl="node1" presStyleIdx="4" presStyleCnt="5"/>
      <dgm:spPr bwMode="auto"/>
    </dgm:pt>
    <dgm:pt modelId="{89C4B9EC-947D-4EBB-B198-26602BB799B9}" type="pres">
      <dgm:prSet presAssocID="{5F5761EF-4354-4161-AD08-355543B31152}" presName="desTx" presStyleLbl="fgAcc1" presStyleIdx="4" presStyleCnt="5">
        <dgm:presLayoutVars>
          <dgm:bulletEnabled val="1"/>
        </dgm:presLayoutVars>
      </dgm:prSet>
      <dgm:spPr bwMode="auto"/>
    </dgm:pt>
  </dgm:ptLst>
  <dgm:cxnLst>
    <dgm:cxn modelId="{F20CB805-1F00-4DB4-8845-9E9633278DBC}" srcId="{84FBB8ED-E362-4148-ABF6-52F8C249258F}" destId="{ACD45F49-2E95-4AF1-B4A6-F0988510A229}" srcOrd="3" destOrd="0" parTransId="{214A329D-ABED-420F-99D4-8C9B7A33419A}" sibTransId="{8059078C-8D30-4D25-A9E7-FC74B0348FC1}"/>
    <dgm:cxn modelId="{9C7B8C06-A598-44A1-9F98-539DE0C94B00}" type="presOf" srcId="{D2A01B0C-969E-42B9-9F4A-65D9B917D1ED}" destId="{F99032ED-DCA2-4947-9FEE-EA7D2D41961E}" srcOrd="1" destOrd="0" presId="urn:microsoft.com/office/officeart/2005/8/layout/process3"/>
    <dgm:cxn modelId="{AA123208-DF4A-479E-B37C-4EF0BA19FD1C}" srcId="{BA823BCE-B296-438E-851A-AD56A47513F2}" destId="{9E0401FE-2438-49C1-8EA5-2276D0AEFB62}" srcOrd="0" destOrd="0" parTransId="{D0B5E299-1F40-4B54-A62C-FDE54BB86514}" sibTransId="{F0CDCD25-5298-4BB5-8ADB-AB9C7A10B2C9}"/>
    <dgm:cxn modelId="{5593C408-E9DF-48C0-8815-40260E660895}" type="presOf" srcId="{17546134-DBD4-4648-978E-4077C117E1CE}" destId="{C6D0ADC4-055C-4C86-B4C2-25E52532B296}" srcOrd="0" destOrd="0" presId="urn:microsoft.com/office/officeart/2005/8/layout/process3"/>
    <dgm:cxn modelId="{334A2F1F-CE0D-400C-8632-3FB502E63F55}" srcId="{84FBB8ED-E362-4148-ABF6-52F8C249258F}" destId="{BA823BCE-B296-438E-851A-AD56A47513F2}" srcOrd="0" destOrd="0" parTransId="{FC59588C-A818-4BB4-86A0-741FD103F067}" sibTransId="{D2A01B0C-969E-42B9-9F4A-65D9B917D1ED}"/>
    <dgm:cxn modelId="{95013D3D-F902-4F3D-94A6-CAB572A38198}" type="presOf" srcId="{9E0401FE-2438-49C1-8EA5-2276D0AEFB62}" destId="{96F9A894-8329-4BB7-80CB-2047DD50C3CD}" srcOrd="0" destOrd="0" presId="urn:microsoft.com/office/officeart/2005/8/layout/process3"/>
    <dgm:cxn modelId="{4DFD4443-BD2E-4629-A8FE-27B44D68B821}" srcId="{84FBB8ED-E362-4148-ABF6-52F8C249258F}" destId="{2DAD7334-DC40-4AB5-8D22-1B20B5D07B61}" srcOrd="2" destOrd="0" parTransId="{57AFAD98-70FA-463D-89BA-41846871BA73}" sibTransId="{E59E8CBB-7E9E-4AC4-B23F-8328CD59BC02}"/>
    <dgm:cxn modelId="{792CB164-808E-41AD-B4BC-726CD5B8C76D}" type="presOf" srcId="{8D6DC47B-9118-41AC-817E-9F7AFB82B8C3}" destId="{A12AB1B9-EAE2-4048-AD36-D963189DA663}" srcOrd="0" destOrd="0" presId="urn:microsoft.com/office/officeart/2005/8/layout/process3"/>
    <dgm:cxn modelId="{27953845-E9DE-42B5-AF79-9681CD81E877}" type="presOf" srcId="{D145616D-FE5A-4739-880A-0ABBFFC7D173}" destId="{068A3F0B-074B-4F8F-A304-2FC661AE4892}" srcOrd="0" destOrd="0" presId="urn:microsoft.com/office/officeart/2005/8/layout/process3"/>
    <dgm:cxn modelId="{A975B650-BA05-469D-9705-E84945EFD7BD}" type="presOf" srcId="{BA823BCE-B296-438E-851A-AD56A47513F2}" destId="{B9A381F0-63B5-40D5-88AA-9EF25E19F9F4}" srcOrd="1" destOrd="0" presId="urn:microsoft.com/office/officeart/2005/8/layout/process3"/>
    <dgm:cxn modelId="{417A7D75-EC5D-4BA2-B2AB-BDB36E897681}" srcId="{ACD45F49-2E95-4AF1-B4A6-F0988510A229}" destId="{CA127BB7-0783-4688-A259-1DD398977017}" srcOrd="0" destOrd="0" parTransId="{5E5DBEF6-7105-40E5-9265-F122F7413B65}" sibTransId="{8DBEBFC2-549D-4705-BF35-6ACDAC8E309E}"/>
    <dgm:cxn modelId="{2DBBC55A-F28D-4599-B08B-38C08BF766A2}" type="presOf" srcId="{5F5761EF-4354-4161-AD08-355543B31152}" destId="{D64D94EC-527A-4636-A336-7894903A74F0}" srcOrd="1" destOrd="0" presId="urn:microsoft.com/office/officeart/2005/8/layout/process3"/>
    <dgm:cxn modelId="{BD2A957B-09C4-4D0A-99BF-F9DD2EB8DE90}" srcId="{5F5761EF-4354-4161-AD08-355543B31152}" destId="{AC4C66A1-6452-432A-961A-D45600739785}" srcOrd="0" destOrd="0" parTransId="{10034596-1904-482A-8A33-BA96FD4086B7}" sibTransId="{1ABBBFEA-974E-4AFE-B2CA-505D4C431C1C}"/>
    <dgm:cxn modelId="{330D867D-C425-444C-8AF0-C37868CFF6B0}" type="presOf" srcId="{2DAD7334-DC40-4AB5-8D22-1B20B5D07B61}" destId="{FE02B74D-B7C9-40DF-87C4-218909237E96}" srcOrd="0" destOrd="0" presId="urn:microsoft.com/office/officeart/2005/8/layout/process3"/>
    <dgm:cxn modelId="{270C667F-215B-42C0-AAD1-F87FF4955AEE}" type="presOf" srcId="{CA127BB7-0783-4688-A259-1DD398977017}" destId="{90CBBFE7-0EF2-4B4A-AE3F-948225C90D18}" srcOrd="0" destOrd="0" presId="urn:microsoft.com/office/officeart/2005/8/layout/process3"/>
    <dgm:cxn modelId="{FE6BC18B-D2AC-404A-9A7E-4EF40FFEB877}" type="presOf" srcId="{8059078C-8D30-4D25-A9E7-FC74B0348FC1}" destId="{D8967366-E714-4AF4-A8E8-FBBF9D66B836}" srcOrd="0" destOrd="0" presId="urn:microsoft.com/office/officeart/2005/8/layout/process3"/>
    <dgm:cxn modelId="{1DD2D68F-1C1D-40A4-9036-C43E72E61872}" type="presOf" srcId="{E59E8CBB-7E9E-4AC4-B23F-8328CD59BC02}" destId="{F08BE03B-3868-4FFE-BC5C-3D632BD12E63}" srcOrd="1" destOrd="0" presId="urn:microsoft.com/office/officeart/2005/8/layout/process3"/>
    <dgm:cxn modelId="{15FC0394-7D62-47AC-A85E-CDD844D2EB59}" type="presOf" srcId="{BA823BCE-B296-438E-851A-AD56A47513F2}" destId="{F3D15B74-4A15-436B-814E-EE5D2183B837}" srcOrd="0" destOrd="0" presId="urn:microsoft.com/office/officeart/2005/8/layout/process3"/>
    <dgm:cxn modelId="{BEFFCDA3-654A-4ADD-ABAC-660543669506}" type="presOf" srcId="{D145616D-FE5A-4739-880A-0ABBFFC7D173}" destId="{A414B405-8397-4CCB-8BD7-509A4455955C}" srcOrd="1" destOrd="0" presId="urn:microsoft.com/office/officeart/2005/8/layout/process3"/>
    <dgm:cxn modelId="{F58261A5-6679-44F5-9C45-FF5F6CAF87C1}" type="presOf" srcId="{8D6DC47B-9118-41AC-817E-9F7AFB82B8C3}" destId="{DE945A04-B8AA-4157-9F98-49220DB75733}" srcOrd="1" destOrd="0" presId="urn:microsoft.com/office/officeart/2005/8/layout/process3"/>
    <dgm:cxn modelId="{0C8E60A9-A6AF-4F49-A8CF-14C63AD03A43}" srcId="{84FBB8ED-E362-4148-ABF6-52F8C249258F}" destId="{5F5761EF-4354-4161-AD08-355543B31152}" srcOrd="4" destOrd="0" parTransId="{FC161E4C-7D45-4FAA-91F3-B992EF677D1C}" sibTransId="{14FD1292-91E3-4DCC-9C58-FCA46DB3B8F0}"/>
    <dgm:cxn modelId="{FC075AAD-FE66-4A14-8C16-D56396F5F5B9}" type="presOf" srcId="{84FBB8ED-E362-4148-ABF6-52F8C249258F}" destId="{0D2864BA-0EC8-428C-A3FA-427C8FE8D7DF}" srcOrd="0" destOrd="0" presId="urn:microsoft.com/office/officeart/2005/8/layout/process3"/>
    <dgm:cxn modelId="{BFA88FAD-0A8E-4892-9782-7CC40BA76C03}" srcId="{84FBB8ED-E362-4148-ABF6-52F8C249258F}" destId="{D145616D-FE5A-4739-880A-0ABBFFC7D173}" srcOrd="1" destOrd="0" parTransId="{F02C3820-23FF-4EE7-A95A-35B39B5ADA3D}" sibTransId="{8D6DC47B-9118-41AC-817E-9F7AFB82B8C3}"/>
    <dgm:cxn modelId="{B060E6B4-CB64-4533-8227-3C2C3C528EB2}" type="presOf" srcId="{ACD45F49-2E95-4AF1-B4A6-F0988510A229}" destId="{A6AB093D-5683-4227-8BF4-BF01911DBAB0}" srcOrd="1" destOrd="0" presId="urn:microsoft.com/office/officeart/2005/8/layout/process3"/>
    <dgm:cxn modelId="{59FF34BF-9653-4F8E-9BF3-0D13EE5D8BF7}" type="presOf" srcId="{E59E8CBB-7E9E-4AC4-B23F-8328CD59BC02}" destId="{6FD73095-B782-487F-A71E-D0D911451B43}" srcOrd="0" destOrd="0" presId="urn:microsoft.com/office/officeart/2005/8/layout/process3"/>
    <dgm:cxn modelId="{3E25D6D7-8EAE-41A6-BCF6-D159DD7E9B15}" srcId="{D145616D-FE5A-4739-880A-0ABBFFC7D173}" destId="{A7E564E5-CF5E-43A3-A02D-A6D7652B19D6}" srcOrd="0" destOrd="0" parTransId="{81ACAA76-10FC-4BB2-BD9A-E023BECB90A4}" sibTransId="{3B428B26-57C7-4465-B51E-77397B721C31}"/>
    <dgm:cxn modelId="{370C89E2-4257-42BE-81C2-AE3B7A28ADE9}" type="presOf" srcId="{A7E564E5-CF5E-43A3-A02D-A6D7652B19D6}" destId="{D91B7E3C-C152-4FB6-A5B8-A5E739082755}" srcOrd="0" destOrd="0" presId="urn:microsoft.com/office/officeart/2005/8/layout/process3"/>
    <dgm:cxn modelId="{E1C811EA-AF77-4D3F-B62B-542F52D0D08A}" srcId="{2DAD7334-DC40-4AB5-8D22-1B20B5D07B61}" destId="{17546134-DBD4-4648-978E-4077C117E1CE}" srcOrd="0" destOrd="0" parTransId="{21243ACC-5D95-47FF-BEE8-665261889F58}" sibTransId="{37191C37-3186-4441-8D75-344112CBD6B9}"/>
    <dgm:cxn modelId="{DB9352EE-398C-4C7C-879F-B2F61C7AB269}" type="presOf" srcId="{2DAD7334-DC40-4AB5-8D22-1B20B5D07B61}" destId="{1A64CE2D-32CE-46DF-AD4A-400B0E60CC55}" srcOrd="1" destOrd="0" presId="urn:microsoft.com/office/officeart/2005/8/layout/process3"/>
    <dgm:cxn modelId="{B097DEF1-6D16-44B3-A6A9-1C6C5B31C8AF}" type="presOf" srcId="{ACD45F49-2E95-4AF1-B4A6-F0988510A229}" destId="{36DFAA67-29FD-4415-BF16-8BD566FF600F}" srcOrd="0" destOrd="0" presId="urn:microsoft.com/office/officeart/2005/8/layout/process3"/>
    <dgm:cxn modelId="{C8DB50F4-8F27-4F36-A587-6F4D934C2714}" type="presOf" srcId="{D2A01B0C-969E-42B9-9F4A-65D9B917D1ED}" destId="{90ADC856-1048-4D2C-B666-AAE937FCB44F}" srcOrd="0" destOrd="0" presId="urn:microsoft.com/office/officeart/2005/8/layout/process3"/>
    <dgm:cxn modelId="{460B8CF8-D6C5-4FA4-85BE-13EEA1478322}" type="presOf" srcId="{5F5761EF-4354-4161-AD08-355543B31152}" destId="{2E46F747-5DB3-480B-B147-243762B34D9A}" srcOrd="0" destOrd="0" presId="urn:microsoft.com/office/officeart/2005/8/layout/process3"/>
    <dgm:cxn modelId="{3DB149FB-8EF7-4A7C-BF20-C4ED28B2A527}" type="presOf" srcId="{AC4C66A1-6452-432A-961A-D45600739785}" destId="{89C4B9EC-947D-4EBB-B198-26602BB799B9}" srcOrd="0" destOrd="0" presId="urn:microsoft.com/office/officeart/2005/8/layout/process3"/>
    <dgm:cxn modelId="{124BB5FD-0CC0-4017-A189-953C63F63B9E}" type="presOf" srcId="{8059078C-8D30-4D25-A9E7-FC74B0348FC1}" destId="{7A41E4BC-DF76-4401-8C79-B662CAB05862}" srcOrd="1" destOrd="0" presId="urn:microsoft.com/office/officeart/2005/8/layout/process3"/>
    <dgm:cxn modelId="{78005F27-CE91-44B4-A0DA-E6F2E1DBA1EA}" type="presParOf" srcId="{0D2864BA-0EC8-428C-A3FA-427C8FE8D7DF}" destId="{3E54B195-6D6E-437F-ACA7-3551F7520188}" srcOrd="0" destOrd="0" presId="urn:microsoft.com/office/officeart/2005/8/layout/process3"/>
    <dgm:cxn modelId="{7CCD0AEC-44FF-4CA6-8758-C6E4C0919621}" type="presParOf" srcId="{3E54B195-6D6E-437F-ACA7-3551F7520188}" destId="{F3D15B74-4A15-436B-814E-EE5D2183B837}" srcOrd="0" destOrd="0" presId="urn:microsoft.com/office/officeart/2005/8/layout/process3"/>
    <dgm:cxn modelId="{8D74274D-32ED-4621-B441-46CE0A046901}" type="presParOf" srcId="{3E54B195-6D6E-437F-ACA7-3551F7520188}" destId="{B9A381F0-63B5-40D5-88AA-9EF25E19F9F4}" srcOrd="1" destOrd="0" presId="urn:microsoft.com/office/officeart/2005/8/layout/process3"/>
    <dgm:cxn modelId="{784622BF-98CB-4966-8F89-4C0DA7D80BAF}" type="presParOf" srcId="{3E54B195-6D6E-437F-ACA7-3551F7520188}" destId="{96F9A894-8329-4BB7-80CB-2047DD50C3CD}" srcOrd="2" destOrd="0" presId="urn:microsoft.com/office/officeart/2005/8/layout/process3"/>
    <dgm:cxn modelId="{DFDF92A8-9111-4AFD-AE84-86617671B52F}" type="presParOf" srcId="{0D2864BA-0EC8-428C-A3FA-427C8FE8D7DF}" destId="{90ADC856-1048-4D2C-B666-AAE937FCB44F}" srcOrd="1" destOrd="0" presId="urn:microsoft.com/office/officeart/2005/8/layout/process3"/>
    <dgm:cxn modelId="{1CD3E341-A2F7-4924-A01C-055749BB2177}" type="presParOf" srcId="{90ADC856-1048-4D2C-B666-AAE937FCB44F}" destId="{F99032ED-DCA2-4947-9FEE-EA7D2D41961E}" srcOrd="0" destOrd="0" presId="urn:microsoft.com/office/officeart/2005/8/layout/process3"/>
    <dgm:cxn modelId="{C2D7C755-8485-47CD-B28F-74717EC27F78}" type="presParOf" srcId="{0D2864BA-0EC8-428C-A3FA-427C8FE8D7DF}" destId="{859CBE52-B451-44DA-9DBC-D53772B07F62}" srcOrd="2" destOrd="0" presId="urn:microsoft.com/office/officeart/2005/8/layout/process3"/>
    <dgm:cxn modelId="{F0EE822C-E258-44B2-B10D-AE9596B6E32C}" type="presParOf" srcId="{859CBE52-B451-44DA-9DBC-D53772B07F62}" destId="{068A3F0B-074B-4F8F-A304-2FC661AE4892}" srcOrd="0" destOrd="0" presId="urn:microsoft.com/office/officeart/2005/8/layout/process3"/>
    <dgm:cxn modelId="{F47E6688-4131-4FB4-82B3-D011E11CA9C8}" type="presParOf" srcId="{859CBE52-B451-44DA-9DBC-D53772B07F62}" destId="{A414B405-8397-4CCB-8BD7-509A4455955C}" srcOrd="1" destOrd="0" presId="urn:microsoft.com/office/officeart/2005/8/layout/process3"/>
    <dgm:cxn modelId="{2EF1FAA5-A3E5-435A-904F-06E0BEA5686C}" type="presParOf" srcId="{859CBE52-B451-44DA-9DBC-D53772B07F62}" destId="{D91B7E3C-C152-4FB6-A5B8-A5E739082755}" srcOrd="2" destOrd="0" presId="urn:microsoft.com/office/officeart/2005/8/layout/process3"/>
    <dgm:cxn modelId="{6892AFFC-0E19-4A31-94F6-596834842FED}" type="presParOf" srcId="{0D2864BA-0EC8-428C-A3FA-427C8FE8D7DF}" destId="{A12AB1B9-EAE2-4048-AD36-D963189DA663}" srcOrd="3" destOrd="0" presId="urn:microsoft.com/office/officeart/2005/8/layout/process3"/>
    <dgm:cxn modelId="{C56DE191-EF32-42C5-A3CF-15A61FED8D10}" type="presParOf" srcId="{A12AB1B9-EAE2-4048-AD36-D963189DA663}" destId="{DE945A04-B8AA-4157-9F98-49220DB75733}" srcOrd="0" destOrd="0" presId="urn:microsoft.com/office/officeart/2005/8/layout/process3"/>
    <dgm:cxn modelId="{0DDE07B7-ED0A-48B7-B6B8-E5AEEE51CD18}" type="presParOf" srcId="{0D2864BA-0EC8-428C-A3FA-427C8FE8D7DF}" destId="{F489BF83-1D55-4676-BA18-0D763FB80FD6}" srcOrd="4" destOrd="0" presId="urn:microsoft.com/office/officeart/2005/8/layout/process3"/>
    <dgm:cxn modelId="{D75D41C3-8032-4F5C-8B63-ED5AF3C06006}" type="presParOf" srcId="{F489BF83-1D55-4676-BA18-0D763FB80FD6}" destId="{FE02B74D-B7C9-40DF-87C4-218909237E96}" srcOrd="0" destOrd="0" presId="urn:microsoft.com/office/officeart/2005/8/layout/process3"/>
    <dgm:cxn modelId="{9A4AF7C3-6891-4B35-B1AD-442325C2C978}" type="presParOf" srcId="{F489BF83-1D55-4676-BA18-0D763FB80FD6}" destId="{1A64CE2D-32CE-46DF-AD4A-400B0E60CC55}" srcOrd="1" destOrd="0" presId="urn:microsoft.com/office/officeart/2005/8/layout/process3"/>
    <dgm:cxn modelId="{C2769335-10A0-4AB1-8259-8F98C834A745}" type="presParOf" srcId="{F489BF83-1D55-4676-BA18-0D763FB80FD6}" destId="{C6D0ADC4-055C-4C86-B4C2-25E52532B296}" srcOrd="2" destOrd="0" presId="urn:microsoft.com/office/officeart/2005/8/layout/process3"/>
    <dgm:cxn modelId="{1C90598F-8482-4DD8-AFF7-384C219189C9}" type="presParOf" srcId="{0D2864BA-0EC8-428C-A3FA-427C8FE8D7DF}" destId="{6FD73095-B782-487F-A71E-D0D911451B43}" srcOrd="5" destOrd="0" presId="urn:microsoft.com/office/officeart/2005/8/layout/process3"/>
    <dgm:cxn modelId="{88E2E45F-EB43-499D-B331-8A00C3220488}" type="presParOf" srcId="{6FD73095-B782-487F-A71E-D0D911451B43}" destId="{F08BE03B-3868-4FFE-BC5C-3D632BD12E63}" srcOrd="0" destOrd="0" presId="urn:microsoft.com/office/officeart/2005/8/layout/process3"/>
    <dgm:cxn modelId="{915B54DE-99AC-43C7-A723-836D1DF26515}" type="presParOf" srcId="{0D2864BA-0EC8-428C-A3FA-427C8FE8D7DF}" destId="{A21E5692-1111-456A-AADB-309006C4D3C5}" srcOrd="6" destOrd="0" presId="urn:microsoft.com/office/officeart/2005/8/layout/process3"/>
    <dgm:cxn modelId="{E7B9B879-BC0A-482F-917B-2BE3246521BC}" type="presParOf" srcId="{A21E5692-1111-456A-AADB-309006C4D3C5}" destId="{36DFAA67-29FD-4415-BF16-8BD566FF600F}" srcOrd="0" destOrd="0" presId="urn:microsoft.com/office/officeart/2005/8/layout/process3"/>
    <dgm:cxn modelId="{3CCFCF62-731F-4C1C-86A2-972CEF1CCB2A}" type="presParOf" srcId="{A21E5692-1111-456A-AADB-309006C4D3C5}" destId="{A6AB093D-5683-4227-8BF4-BF01911DBAB0}" srcOrd="1" destOrd="0" presId="urn:microsoft.com/office/officeart/2005/8/layout/process3"/>
    <dgm:cxn modelId="{58285A06-6DAC-41D6-93D4-9B1ABB4C105A}" type="presParOf" srcId="{A21E5692-1111-456A-AADB-309006C4D3C5}" destId="{90CBBFE7-0EF2-4B4A-AE3F-948225C90D18}" srcOrd="2" destOrd="0" presId="urn:microsoft.com/office/officeart/2005/8/layout/process3"/>
    <dgm:cxn modelId="{915BCE16-F856-4535-845C-CCAEA12BD23E}" type="presParOf" srcId="{0D2864BA-0EC8-428C-A3FA-427C8FE8D7DF}" destId="{D8967366-E714-4AF4-A8E8-FBBF9D66B836}" srcOrd="7" destOrd="0" presId="urn:microsoft.com/office/officeart/2005/8/layout/process3"/>
    <dgm:cxn modelId="{CAC590C7-72EB-4A9B-B56F-6F23AC1BE8C9}" type="presParOf" srcId="{D8967366-E714-4AF4-A8E8-FBBF9D66B836}" destId="{7A41E4BC-DF76-4401-8C79-B662CAB05862}" srcOrd="0" destOrd="0" presId="urn:microsoft.com/office/officeart/2005/8/layout/process3"/>
    <dgm:cxn modelId="{F6B8596C-750D-438A-BC0E-20F9A515F4B7}" type="presParOf" srcId="{0D2864BA-0EC8-428C-A3FA-427C8FE8D7DF}" destId="{4B94C79D-13E8-4A41-9E58-86ECACDDB21F}" srcOrd="8" destOrd="0" presId="urn:microsoft.com/office/officeart/2005/8/layout/process3"/>
    <dgm:cxn modelId="{3A11EDB3-8A4C-41E4-8E08-55FB0D096981}" type="presParOf" srcId="{4B94C79D-13E8-4A41-9E58-86ECACDDB21F}" destId="{2E46F747-5DB3-480B-B147-243762B34D9A}" srcOrd="0" destOrd="0" presId="urn:microsoft.com/office/officeart/2005/8/layout/process3"/>
    <dgm:cxn modelId="{D06252CD-4C33-41F2-BF17-2AC268E17314}" type="presParOf" srcId="{4B94C79D-13E8-4A41-9E58-86ECACDDB21F}" destId="{D64D94EC-527A-4636-A336-7894903A74F0}" srcOrd="1" destOrd="0" presId="urn:microsoft.com/office/officeart/2005/8/layout/process3"/>
    <dgm:cxn modelId="{9C419277-56D6-4E08-B6D2-6F2E9DE2BB7C}" type="presParOf" srcId="{4B94C79D-13E8-4A41-9E58-86ECACDDB21F}" destId="{89C4B9EC-947D-4EBB-B198-26602BB799B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50F61FF4-1003-4263-A7E2-FAD4579E6DE8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 bwMode="auto"/>
      <dgm:t>
        <a:bodyPr/>
        <a:lstStyle/>
        <a:p>
          <a:pPr>
            <a:defRPr/>
          </a:pPr>
          <a:endParaRPr lang="ru-RU"/>
        </a:p>
      </dgm:t>
    </dgm:pt>
    <dgm:pt modelId="{277D4310-0699-47B0-BEA9-D48DF1CBA81A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1 квартал</a:t>
          </a:r>
          <a:endParaRPr/>
        </a:p>
      </dgm:t>
    </dgm:pt>
    <dgm:pt modelId="{9306B136-E53E-40E1-901F-8CE130BD8594}" type="par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F5FA52-CD34-4A45-9D56-C513610D689B}" type="sibTrans" cxnId="{6C56AC15-DCFC-4ACF-B640-728725A63AB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AA83017A-7497-49D1-9EA8-D384B2ABA917}">
      <dgm:prSet phldr="0"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6DCDFCD-D968-4DA0-A044-959DD7A050D4}" type="par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AAC2E0D-C702-48A0-9CEF-793D9C4A7881}" type="sibTrans" cxnId="{9E98B35B-7B96-4A14-B6E5-4F22141169A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B3CE13D-2B76-4B21-A7E2-BFDD440A5470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2 квартал</a:t>
          </a:r>
          <a:endParaRPr/>
        </a:p>
      </dgm:t>
    </dgm:pt>
    <dgm:pt modelId="{8B040C56-4635-49CC-B8FB-2C4142588753}" type="par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58E2D27-B0C0-49F9-9398-D983832520B2}" type="sibTrans" cxnId="{C740BFCC-919D-432C-9E32-20837B234DCD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537940B-D1D9-422E-8E15-22755660FE4C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CDFE429A-03D0-4C69-977B-D5C0983F613B}" type="par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7ECF64A-D5F1-4317-9AA6-3FF34A6CA4B5}" type="sibTrans" cxnId="{63E99B9D-E2F4-417B-B48F-C059043B4F22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E659087-DD1D-4B25-9A7F-CFED540F94B1}">
      <dgm:prSet phldr="0" phldrT="[Текст]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3 квартал</a:t>
          </a:r>
          <a:endParaRPr/>
        </a:p>
      </dgm:t>
    </dgm:pt>
    <dgm:pt modelId="{2A615480-BDD7-44DF-9C4D-FF9FC974E464}" type="par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FF3C7A39-3629-4CE3-A3B0-64ED079F20B2}" type="sibTrans" cxnId="{33AEC313-A023-4873-90A6-886A35C4AF1A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22FE78A1-9EEE-4ED3-B61A-4C2C9313D80A}">
      <dgm:prSet phldrT="[Текст]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90C405D9-A598-4BD6-B0EE-4F306FBC99C6}" type="par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7519F9FF-EBE7-4A3E-8C9F-0DF569A133A3}" type="sibTrans" cxnId="{E0AA8DFA-3BF6-4352-B369-302F87D24F1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400EA69-5C41-401E-8C88-D7B06D00E097}">
      <dgm:prSet phldrT=""/>
      <dgm:spPr bwMode="auto"/>
      <dgm:t>
        <a:bodyPr/>
        <a:lstStyle/>
        <a:p>
          <a:pPr>
            <a:defRPr/>
          </a:pPr>
          <a:r>
            <a:rPr lang="ru-RU" b="1">
              <a:solidFill>
                <a:schemeClr val="tx1"/>
              </a:solidFill>
            </a:rPr>
            <a:t>4 квартал</a:t>
          </a:r>
          <a:endParaRPr/>
        </a:p>
      </dgm:t>
    </dgm:pt>
    <dgm:pt modelId="{8E2BA08E-1379-4A2D-B071-924F6D541B53}" type="par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8A3089B-4C72-4641-8C32-BA85B8CA5C78}" type="sibTrans" cxnId="{C6D87366-FE87-4FD5-88F9-C50ACBBD9E7F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88E4093-FA78-4E72-8BA8-05AB034CA162}">
      <dgm:prSet phldrT=""/>
      <dgm:spPr bwMode="auto"/>
      <dgm:t>
        <a:bodyPr/>
        <a:lstStyle/>
        <a:p>
          <a:pPr>
            <a:defRPr/>
          </a:pPr>
          <a:r>
            <a:rPr lang="ru-RU"/>
            <a:t>Планируемые мероприятия</a:t>
          </a:r>
          <a:endParaRPr/>
        </a:p>
      </dgm:t>
    </dgm:pt>
    <dgm:pt modelId="{B44F448B-2F6C-4878-A769-1BB4EC3BC343}" type="par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36A17FC-D5BF-420F-A98F-1484F9D4D4C5}" type="sibTrans" cxnId="{3D01B745-B2AC-4044-8CCA-BFC1D81622D0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39392C64-4D5C-4B8B-AB32-76E4D2EDF819}" type="pres">
      <dgm:prSet presAssocID="{50F61FF4-1003-4263-A7E2-FAD4579E6DE8}" presName="Name0" presStyleCnt="0">
        <dgm:presLayoutVars>
          <dgm:dir val="norm"/>
          <dgm:animLvl val="lvl"/>
          <dgm:resizeHandles val="exact"/>
        </dgm:presLayoutVars>
      </dgm:prSet>
      <dgm:spPr bwMode="auto"/>
    </dgm:pt>
    <dgm:pt modelId="{30814694-080C-4644-A240-08418EC91F39}" type="pres">
      <dgm:prSet presAssocID="{277D4310-0699-47B0-BEA9-D48DF1CBA81A}" presName="composite" presStyleCnt="0"/>
      <dgm:spPr bwMode="auto"/>
    </dgm:pt>
    <dgm:pt modelId="{A3284BE2-B04E-4AA7-AA49-6D027564A34F}" type="pres">
      <dgm:prSet presAssocID="{277D4310-0699-47B0-BEA9-D48DF1CBA81A}" presName="parTx" presStyleLbl="alignNode1" presStyleIdx="0" presStyleCnt="4">
        <dgm:presLayoutVars>
          <dgm:chMax val="0"/>
          <dgm:chPref val="0"/>
          <dgm:bulletEnabled val="1"/>
        </dgm:presLayoutVars>
      </dgm:prSet>
      <dgm:spPr bwMode="auto"/>
    </dgm:pt>
    <dgm:pt modelId="{290ADE13-9F6A-47AA-A13B-D884602992A5}" type="pres">
      <dgm:prSet presAssocID="{277D4310-0699-47B0-BEA9-D48DF1CBA81A}" presName="desTx" presStyleLbl="alignAccFollowNode1" presStyleIdx="0" presStyleCnt="4">
        <dgm:presLayoutVars>
          <dgm:bulletEnabled val="1"/>
        </dgm:presLayoutVars>
      </dgm:prSet>
      <dgm:spPr bwMode="auto"/>
    </dgm:pt>
    <dgm:pt modelId="{0C303D3F-B154-47F0-A948-DC3FED3FDFE2}" type="pres">
      <dgm:prSet presAssocID="{3EF5FA52-CD34-4A45-9D56-C513610D689B}" presName="space" presStyleCnt="0"/>
      <dgm:spPr bwMode="auto"/>
    </dgm:pt>
    <dgm:pt modelId="{93B4ADDD-EBAA-4CEB-AFA1-A95DADAAB6E0}" type="pres">
      <dgm:prSet presAssocID="{6B3CE13D-2B76-4B21-A7E2-BFDD440A5470}" presName="composite" presStyleCnt="0"/>
      <dgm:spPr bwMode="auto"/>
    </dgm:pt>
    <dgm:pt modelId="{ABF5B616-156B-4ED8-8B76-4A20DBB4285B}" type="pres">
      <dgm:prSet presAssocID="{6B3CE13D-2B76-4B21-A7E2-BFDD440A5470}" presName="parTx" presStyleLbl="alignNode1" presStyleIdx="1" presStyleCnt="4">
        <dgm:presLayoutVars>
          <dgm:chMax val="0"/>
          <dgm:chPref val="0"/>
          <dgm:bulletEnabled val="1"/>
        </dgm:presLayoutVars>
      </dgm:prSet>
      <dgm:spPr bwMode="auto"/>
    </dgm:pt>
    <dgm:pt modelId="{BCC869DD-795B-48B0-A5CE-656CDFABEE92}" type="pres">
      <dgm:prSet presAssocID="{6B3CE13D-2B76-4B21-A7E2-BFDD440A5470}" presName="desTx" presStyleLbl="alignAccFollowNode1" presStyleIdx="1" presStyleCnt="4">
        <dgm:presLayoutVars>
          <dgm:bulletEnabled val="1"/>
        </dgm:presLayoutVars>
      </dgm:prSet>
      <dgm:spPr bwMode="auto"/>
    </dgm:pt>
    <dgm:pt modelId="{6C89A457-9200-4CC1-BE20-A36DF2519EA5}" type="pres">
      <dgm:prSet presAssocID="{458E2D27-B0C0-49F9-9398-D983832520B2}" presName="space" presStyleCnt="0"/>
      <dgm:spPr bwMode="auto"/>
    </dgm:pt>
    <dgm:pt modelId="{79A219D2-01BA-4958-AA86-EF2535FCFD7B}" type="pres">
      <dgm:prSet presAssocID="{3E659087-DD1D-4B25-9A7F-CFED540F94B1}" presName="composite" presStyleCnt="0"/>
      <dgm:spPr bwMode="auto"/>
    </dgm:pt>
    <dgm:pt modelId="{3829C460-9316-4C39-BB35-EE6A436CC838}" type="pres">
      <dgm:prSet presAssocID="{3E659087-DD1D-4B25-9A7F-CFED540F94B1}" presName="parTx" presStyleLbl="alignNode1" presStyleIdx="2" presStyleCnt="4">
        <dgm:presLayoutVars>
          <dgm:chMax val="0"/>
          <dgm:chPref val="0"/>
          <dgm:bulletEnabled val="1"/>
        </dgm:presLayoutVars>
      </dgm:prSet>
      <dgm:spPr bwMode="auto"/>
    </dgm:pt>
    <dgm:pt modelId="{EC715864-ACE6-4A71-A732-EDF5DDFC919E}" type="pres">
      <dgm:prSet presAssocID="{3E659087-DD1D-4B25-9A7F-CFED540F94B1}" presName="desTx" presStyleLbl="alignAccFollowNode1" presStyleIdx="2" presStyleCnt="4">
        <dgm:presLayoutVars>
          <dgm:bulletEnabled val="1"/>
        </dgm:presLayoutVars>
      </dgm:prSet>
      <dgm:spPr bwMode="auto"/>
    </dgm:pt>
    <dgm:pt modelId="{2B443EDB-7067-4059-8748-30844F011D67}" type="pres">
      <dgm:prSet presAssocID="{FF3C7A39-3629-4CE3-A3B0-64ED079F20B2}" presName="space" presStyleCnt="0"/>
      <dgm:spPr bwMode="auto"/>
    </dgm:pt>
    <dgm:pt modelId="{002FFFE7-F937-435D-9201-98D434F35C57}" type="pres">
      <dgm:prSet presAssocID="{E400EA69-5C41-401E-8C88-D7B06D00E097}" presName="composite" presStyleCnt="0"/>
      <dgm:spPr bwMode="auto"/>
    </dgm:pt>
    <dgm:pt modelId="{1298266C-71DE-437E-A037-8CA96044A242}" type="pres">
      <dgm:prSet presAssocID="{E400EA69-5C41-401E-8C88-D7B06D00E097}" presName="parTx" presStyleLbl="alignNode1" presStyleIdx="3" presStyleCnt="4">
        <dgm:presLayoutVars>
          <dgm:chMax val="0"/>
          <dgm:chPref val="0"/>
          <dgm:bulletEnabled val="1"/>
        </dgm:presLayoutVars>
      </dgm:prSet>
      <dgm:spPr bwMode="auto"/>
    </dgm:pt>
    <dgm:pt modelId="{036E2860-D672-4917-9EEE-F6BD58E5F7E0}" type="pres">
      <dgm:prSet presAssocID="{E400EA69-5C41-401E-8C88-D7B06D00E097}" presName="desTx" presStyleLbl="alignAccFollowNode1" presStyleIdx="3" presStyleCnt="4">
        <dgm:presLayoutVars>
          <dgm:bulletEnabled val="1"/>
        </dgm:presLayoutVars>
      </dgm:prSet>
      <dgm:spPr bwMode="auto"/>
    </dgm:pt>
  </dgm:ptLst>
  <dgm:cxnLst>
    <dgm:cxn modelId="{33AEC313-A023-4873-90A6-886A35C4AF1A}" srcId="{50F61FF4-1003-4263-A7E2-FAD4579E6DE8}" destId="{3E659087-DD1D-4B25-9A7F-CFED540F94B1}" srcOrd="2" destOrd="0" parTransId="{2A615480-BDD7-44DF-9C4D-FF9FC974E464}" sibTransId="{FF3C7A39-3629-4CE3-A3B0-64ED079F20B2}"/>
    <dgm:cxn modelId="{6C56AC15-DCFC-4ACF-B640-728725A63AB3}" srcId="{50F61FF4-1003-4263-A7E2-FAD4579E6DE8}" destId="{277D4310-0699-47B0-BEA9-D48DF1CBA81A}" srcOrd="0" destOrd="0" parTransId="{9306B136-E53E-40E1-901F-8CE130BD8594}" sibTransId="{3EF5FA52-CD34-4A45-9D56-C513610D689B}"/>
    <dgm:cxn modelId="{EF55F624-09EF-45F4-9D93-6072BC4A0968}" type="presOf" srcId="{AA83017A-7497-49D1-9EA8-D384B2ABA917}" destId="{290ADE13-9F6A-47AA-A13B-D884602992A5}" srcOrd="0" destOrd="0" presId="urn:microsoft.com/office/officeart/2005/8/layout/hList1"/>
    <dgm:cxn modelId="{A8C99630-2A27-4EF7-A980-7958A161406D}" type="presOf" srcId="{E400EA69-5C41-401E-8C88-D7B06D00E097}" destId="{1298266C-71DE-437E-A037-8CA96044A242}" srcOrd="0" destOrd="0" presId="urn:microsoft.com/office/officeart/2005/8/layout/hList1"/>
    <dgm:cxn modelId="{BEABE23B-AB11-4C62-8DC6-7C9CF03EDA26}" type="presOf" srcId="{888E4093-FA78-4E72-8BA8-05AB034CA162}" destId="{036E2860-D672-4917-9EEE-F6BD58E5F7E0}" srcOrd="0" destOrd="0" presId="urn:microsoft.com/office/officeart/2005/8/layout/hList1"/>
    <dgm:cxn modelId="{9E98B35B-7B96-4A14-B6E5-4F22141169A6}" srcId="{277D4310-0699-47B0-BEA9-D48DF1CBA81A}" destId="{AA83017A-7497-49D1-9EA8-D384B2ABA917}" srcOrd="0" destOrd="0" parTransId="{96DCDFCD-D968-4DA0-A044-959DD7A050D4}" sibTransId="{7AAC2E0D-C702-48A0-9CEF-793D9C4A7881}"/>
    <dgm:cxn modelId="{BFBDDC42-515D-4BE3-AE6B-F1435D4940F0}" type="presOf" srcId="{22FE78A1-9EEE-4ED3-B61A-4C2C9313D80A}" destId="{EC715864-ACE6-4A71-A732-EDF5DDFC919E}" srcOrd="0" destOrd="0" presId="urn:microsoft.com/office/officeart/2005/8/layout/hList1"/>
    <dgm:cxn modelId="{3D01B745-B2AC-4044-8CCA-BFC1D81622D0}" srcId="{E400EA69-5C41-401E-8C88-D7B06D00E097}" destId="{888E4093-FA78-4E72-8BA8-05AB034CA162}" srcOrd="0" destOrd="0" parTransId="{B44F448B-2F6C-4878-A769-1BB4EC3BC343}" sibTransId="{E36A17FC-D5BF-420F-A98F-1484F9D4D4C5}"/>
    <dgm:cxn modelId="{C6D87366-FE87-4FD5-88F9-C50ACBBD9E7F}" srcId="{50F61FF4-1003-4263-A7E2-FAD4579E6DE8}" destId="{E400EA69-5C41-401E-8C88-D7B06D00E097}" srcOrd="3" destOrd="0" parTransId="{8E2BA08E-1379-4A2D-B071-924F6D541B53}" sibTransId="{68A3089B-4C72-4641-8C32-BA85B8CA5C78}"/>
    <dgm:cxn modelId="{2C904253-15BE-402E-A26A-8CEF9C42B6F2}" type="presOf" srcId="{6B3CE13D-2B76-4B21-A7E2-BFDD440A5470}" destId="{ABF5B616-156B-4ED8-8B76-4A20DBB4285B}" srcOrd="0" destOrd="0" presId="urn:microsoft.com/office/officeart/2005/8/layout/hList1"/>
    <dgm:cxn modelId="{05FD7E74-B66C-4C9B-A12B-821207DA9B38}" type="presOf" srcId="{277D4310-0699-47B0-BEA9-D48DF1CBA81A}" destId="{A3284BE2-B04E-4AA7-AA49-6D027564A34F}" srcOrd="0" destOrd="0" presId="urn:microsoft.com/office/officeart/2005/8/layout/hList1"/>
    <dgm:cxn modelId="{FA84CD8F-BB2E-4AD3-8215-0E5BC0D522E6}" type="presOf" srcId="{50F61FF4-1003-4263-A7E2-FAD4579E6DE8}" destId="{39392C64-4D5C-4B8B-AB32-76E4D2EDF819}" srcOrd="0" destOrd="0" presId="urn:microsoft.com/office/officeart/2005/8/layout/hList1"/>
    <dgm:cxn modelId="{56EC9B93-067F-4923-9915-F633AC161B1F}" type="presOf" srcId="{6537940B-D1D9-422E-8E15-22755660FE4C}" destId="{BCC869DD-795B-48B0-A5CE-656CDFABEE92}" srcOrd="0" destOrd="0" presId="urn:microsoft.com/office/officeart/2005/8/layout/hList1"/>
    <dgm:cxn modelId="{63E99B9D-E2F4-417B-B48F-C059043B4F22}" srcId="{6B3CE13D-2B76-4B21-A7E2-BFDD440A5470}" destId="{6537940B-D1D9-422E-8E15-22755660FE4C}" srcOrd="0" destOrd="0" parTransId="{CDFE429A-03D0-4C69-977B-D5C0983F613B}" sibTransId="{D7ECF64A-D5F1-4317-9AA6-3FF34A6CA4B5}"/>
    <dgm:cxn modelId="{C740BFCC-919D-432C-9E32-20837B234DCD}" srcId="{50F61FF4-1003-4263-A7E2-FAD4579E6DE8}" destId="{6B3CE13D-2B76-4B21-A7E2-BFDD440A5470}" srcOrd="1" destOrd="0" parTransId="{8B040C56-4635-49CC-B8FB-2C4142588753}" sibTransId="{458E2D27-B0C0-49F9-9398-D983832520B2}"/>
    <dgm:cxn modelId="{EE96DFCE-AA4A-4910-A763-868DC56CE701}" type="presOf" srcId="{3E659087-DD1D-4B25-9A7F-CFED540F94B1}" destId="{3829C460-9316-4C39-BB35-EE6A436CC838}" srcOrd="0" destOrd="0" presId="urn:microsoft.com/office/officeart/2005/8/layout/hList1"/>
    <dgm:cxn modelId="{E0AA8DFA-3BF6-4352-B369-302F87D24F1E}" srcId="{3E659087-DD1D-4B25-9A7F-CFED540F94B1}" destId="{22FE78A1-9EEE-4ED3-B61A-4C2C9313D80A}" srcOrd="0" destOrd="0" parTransId="{90C405D9-A598-4BD6-B0EE-4F306FBC99C6}" sibTransId="{7519F9FF-EBE7-4A3E-8C9F-0DF569A133A3}"/>
    <dgm:cxn modelId="{45F3589F-A6F2-4C49-895B-8B488DA366DD}" type="presParOf" srcId="{39392C64-4D5C-4B8B-AB32-76E4D2EDF819}" destId="{30814694-080C-4644-A240-08418EC91F39}" srcOrd="0" destOrd="0" presId="urn:microsoft.com/office/officeart/2005/8/layout/hList1"/>
    <dgm:cxn modelId="{E830D576-FA96-4596-882B-C5184596FAD2}" type="presParOf" srcId="{30814694-080C-4644-A240-08418EC91F39}" destId="{A3284BE2-B04E-4AA7-AA49-6D027564A34F}" srcOrd="0" destOrd="0" presId="urn:microsoft.com/office/officeart/2005/8/layout/hList1"/>
    <dgm:cxn modelId="{74EB1B8C-DB39-45D3-8CFF-DCEDD1CF3F55}" type="presParOf" srcId="{30814694-080C-4644-A240-08418EC91F39}" destId="{290ADE13-9F6A-47AA-A13B-D884602992A5}" srcOrd="1" destOrd="0" presId="urn:microsoft.com/office/officeart/2005/8/layout/hList1"/>
    <dgm:cxn modelId="{A8AEA300-72BE-469B-B1CC-F81E587D7B10}" type="presParOf" srcId="{39392C64-4D5C-4B8B-AB32-76E4D2EDF819}" destId="{0C303D3F-B154-47F0-A948-DC3FED3FDFE2}" srcOrd="1" destOrd="0" presId="urn:microsoft.com/office/officeart/2005/8/layout/hList1"/>
    <dgm:cxn modelId="{823867E4-6059-4414-8732-7B05BF4CECC0}" type="presParOf" srcId="{39392C64-4D5C-4B8B-AB32-76E4D2EDF819}" destId="{93B4ADDD-EBAA-4CEB-AFA1-A95DADAAB6E0}" srcOrd="2" destOrd="0" presId="urn:microsoft.com/office/officeart/2005/8/layout/hList1"/>
    <dgm:cxn modelId="{B9AEBBF7-5267-41B5-92AE-997AE2963E9D}" type="presParOf" srcId="{93B4ADDD-EBAA-4CEB-AFA1-A95DADAAB6E0}" destId="{ABF5B616-156B-4ED8-8B76-4A20DBB4285B}" srcOrd="0" destOrd="0" presId="urn:microsoft.com/office/officeart/2005/8/layout/hList1"/>
    <dgm:cxn modelId="{5259AD02-A271-4D3E-B856-B2301E7B741B}" type="presParOf" srcId="{93B4ADDD-EBAA-4CEB-AFA1-A95DADAAB6E0}" destId="{BCC869DD-795B-48B0-A5CE-656CDFABEE92}" srcOrd="1" destOrd="0" presId="urn:microsoft.com/office/officeart/2005/8/layout/hList1"/>
    <dgm:cxn modelId="{6B28C240-C4A0-4EB8-83BA-F96117A6C8B8}" type="presParOf" srcId="{39392C64-4D5C-4B8B-AB32-76E4D2EDF819}" destId="{6C89A457-9200-4CC1-BE20-A36DF2519EA5}" srcOrd="3" destOrd="0" presId="urn:microsoft.com/office/officeart/2005/8/layout/hList1"/>
    <dgm:cxn modelId="{DCE0CFEB-D9B3-44F2-9248-118A4F6525F9}" type="presParOf" srcId="{39392C64-4D5C-4B8B-AB32-76E4D2EDF819}" destId="{79A219D2-01BA-4958-AA86-EF2535FCFD7B}" srcOrd="4" destOrd="0" presId="urn:microsoft.com/office/officeart/2005/8/layout/hList1"/>
    <dgm:cxn modelId="{A8132625-71B7-454A-905A-915986C342FB}" type="presParOf" srcId="{79A219D2-01BA-4958-AA86-EF2535FCFD7B}" destId="{3829C460-9316-4C39-BB35-EE6A436CC838}" srcOrd="0" destOrd="0" presId="urn:microsoft.com/office/officeart/2005/8/layout/hList1"/>
    <dgm:cxn modelId="{3CA3DB94-16F7-485C-ADD2-2695BC460377}" type="presParOf" srcId="{79A219D2-01BA-4958-AA86-EF2535FCFD7B}" destId="{EC715864-ACE6-4A71-A732-EDF5DDFC919E}" srcOrd="1" destOrd="0" presId="urn:microsoft.com/office/officeart/2005/8/layout/hList1"/>
    <dgm:cxn modelId="{1B115F48-4574-4FBD-994F-CCA1121F047D}" type="presParOf" srcId="{39392C64-4D5C-4B8B-AB32-76E4D2EDF819}" destId="{2B443EDB-7067-4059-8748-30844F011D67}" srcOrd="5" destOrd="0" presId="urn:microsoft.com/office/officeart/2005/8/layout/hList1"/>
    <dgm:cxn modelId="{6531B4D8-2F2F-40DF-8E16-11CADE67DBB9}" type="presParOf" srcId="{39392C64-4D5C-4B8B-AB32-76E4D2EDF819}" destId="{002FFFE7-F937-435D-9201-98D434F35C57}" srcOrd="6" destOrd="0" presId="urn:microsoft.com/office/officeart/2005/8/layout/hList1"/>
    <dgm:cxn modelId="{033A8992-5FB8-4926-92BE-B3A8C3F16B68}" type="presParOf" srcId="{002FFFE7-F937-435D-9201-98D434F35C57}" destId="{1298266C-71DE-437E-A037-8CA96044A242}" srcOrd="0" destOrd="0" presId="urn:microsoft.com/office/officeart/2005/8/layout/hList1"/>
    <dgm:cxn modelId="{85B15080-1751-43D2-AE0D-6B7B9343C305}" type="presParOf" srcId="{002FFFE7-F937-435D-9201-98D434F35C57}" destId="{036E2860-D672-4917-9EEE-F6BD58E5F7E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232025617" name=""/>
      <dsp:cNvGrpSpPr/>
    </dsp:nvGrpSpPr>
    <dsp:grpSpPr bwMode="auto">
      <a:xfrm>
        <a:off x="0" y="0"/>
        <a:ext cx="19071168" cy="7888583"/>
        <a:chOff x="0" y="0"/>
        <a:chExt cx="19071168" cy="7888583"/>
      </a:xfrm>
    </dsp:grpSpPr>
    <dsp:sp modelId="{F19E9D84-D06A-47A4-9E6C-61C632978BED}">
      <dsp:nvSpPr>
        <dsp:cNvPr id="0" name=""/>
        <dsp:cNvSpPr/>
      </dsp:nvSpPr>
      <dsp:spPr bwMode="auto">
        <a:xfrm rot="16199998">
          <a:off x="2795646" y="-2795645"/>
          <a:ext cx="3944292" cy="9535585"/>
        </a:xfrm>
        <a:prstGeom prst="round1Rect">
          <a:avLst>
            <a:gd name="adj" fmla="val 1666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248919" rIns="248919" bIns="248919" numCol="1" spcCol="1268" rtlCol="0" fromWordArt="0" anchor="ctr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Технологические изменения в стране: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1. Импортозамещение тех. инфраструктуры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2. Массовое внедрение ИИ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3. Комплексное переустройство</a:t>
          </a:r>
          <a:endParaRPr sz="3500"/>
        </a:p>
      </dsp:txBody>
      <dsp:txXfrm rot="5400000">
        <a:off x="0" y="0"/>
        <a:ext cx="9535585" cy="2958218"/>
      </dsp:txXfrm>
    </dsp:sp>
    <dsp:sp modelId="{2C85D575-0255-4916-89CD-1976CE21B481}">
      <dsp:nvSpPr>
        <dsp:cNvPr id="0" name=""/>
        <dsp:cNvSpPr/>
      </dsp:nvSpPr>
      <dsp:spPr bwMode="auto">
        <a:xfrm>
          <a:off x="9535585" y="0"/>
          <a:ext cx="9535585" cy="3944292"/>
        </a:xfrm>
        <a:prstGeom prst="round1Rect">
          <a:avLst>
            <a:gd name="adj" fmla="val 16667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248919" rIns="248919" bIns="248919" numCol="1" spcCol="1268" rtlCol="0" fromWordArt="0" anchor="ctr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Экономические изменения в стране: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1. Резкий рост значимости IT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2. От «импортозамещения» к «эффективности»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3. «Охлаждение» в 2025 году</a:t>
          </a:r>
          <a:endParaRPr sz="3500"/>
        </a:p>
      </dsp:txBody>
      <dsp:txXfrm>
        <a:off x="9535585" y="0"/>
        <a:ext cx="9535585" cy="2958218"/>
      </dsp:txXfrm>
    </dsp:sp>
    <dsp:sp modelId="{4E1F8E35-5106-4AFC-BD67-4878891C9F65}">
      <dsp:nvSpPr>
        <dsp:cNvPr id="0" name=""/>
        <dsp:cNvSpPr/>
      </dsp:nvSpPr>
      <dsp:spPr bwMode="auto">
        <a:xfrm rot="10800000">
          <a:off x="0" y="3944292"/>
          <a:ext cx="9535585" cy="3944292"/>
        </a:xfrm>
        <a:prstGeom prst="round1Rect">
          <a:avLst>
            <a:gd name="adj" fmla="val 16667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248919" rIns="248919" bIns="248919" numCol="1" spcCol="1268" rtlCol="0" fromWordArt="0" anchor="ctr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Социальные изменения в обществе: 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500" b="0">
              <a:solidFill>
                <a:schemeClr val="tx1"/>
              </a:solidFill>
            </a:rPr>
            <a:t>1. Стабилизация миграции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500" b="0">
              <a:solidFill>
                <a:schemeClr val="tx1"/>
              </a:solidFill>
            </a:rPr>
            <a:t>2. Закрепление работы из дома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Font typeface="Arial"/>
            <a:buNone/>
            <a:defRPr/>
          </a:pPr>
          <a:r>
            <a:rPr lang="ru-RU" sz="3500" b="0">
              <a:solidFill>
                <a:schemeClr val="tx1"/>
              </a:solidFill>
            </a:rPr>
            <a:t>3. Цифровое неравенство</a:t>
          </a:r>
          <a:endParaRPr sz="3500"/>
        </a:p>
      </dsp:txBody>
      <dsp:txXfrm rot="10800000">
        <a:off x="0" y="4930365"/>
        <a:ext cx="9535585" cy="2958218"/>
      </dsp:txXfrm>
    </dsp:sp>
    <dsp:sp modelId="{11CA6D3F-4AC1-428A-9C49-3925732ABAEA}">
      <dsp:nvSpPr>
        <dsp:cNvPr id="0" name=""/>
        <dsp:cNvSpPr/>
      </dsp:nvSpPr>
      <dsp:spPr bwMode="auto">
        <a:xfrm rot="5400000">
          <a:off x="12312180" y="1148645"/>
          <a:ext cx="3944292" cy="9535585"/>
        </a:xfrm>
        <a:prstGeom prst="round1Rect">
          <a:avLst>
            <a:gd name="adj" fmla="val 16667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248919" rIns="248919" bIns="248919" numCol="1" spcCol="1268" rtlCol="0" fromWordArt="0" anchor="ctr" anchorCtr="0" forceAA="0" upright="0" compatLnSpc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Изменения в нашей сфере / отрасли: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1. Масштабный рост рынка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2. Гос.поддержка IT</a:t>
          </a:r>
          <a:endParaRPr sz="3500"/>
        </a:p>
        <a:p>
          <a:pPr marL="0" lvl="0" indent="0" algn="l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0">
              <a:solidFill>
                <a:schemeClr val="tx1"/>
              </a:solidFill>
            </a:rPr>
            <a:t>3. Замещение целых классов ПО</a:t>
          </a:r>
          <a:endParaRPr sz="3500"/>
        </a:p>
      </dsp:txBody>
      <dsp:txXfrm rot="-5400000">
        <a:off x="9516533" y="4930364"/>
        <a:ext cx="9535585" cy="2958218"/>
      </dsp:txXfrm>
    </dsp:sp>
    <dsp:sp modelId="{342AF483-805B-49FE-866C-6F10A69CCD5F}">
      <dsp:nvSpPr>
        <dsp:cNvPr id="0" name=""/>
        <dsp:cNvSpPr/>
      </dsp:nvSpPr>
      <dsp:spPr bwMode="auto">
        <a:xfrm>
          <a:off x="6674909" y="2958218"/>
          <a:ext cx="5721351" cy="1972146"/>
        </a:xfrm>
        <a:prstGeom prst="roundRect">
          <a:avLst>
            <a:gd name="adj" fmla="val 1666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rgbClr val="000000"/>
        </a:lnRef>
        <a:fillRef idx="1">
          <a:srgbClr val="000000"/>
        </a:fillRef>
        <a:effectRef idx="1">
          <a:srgbClr val="000000"/>
        </a:effectRef>
        <a:fontRef idx="minor"/>
      </dsp:style>
      <dsp:txBody>
        <a:bodyPr spcFirstLastPara="0" vertOverflow="overflow" horzOverflow="overflow" vert="horz" wrap="square" lIns="133349" tIns="133349" rIns="133349" bIns="133349" numCol="1" spcCol="1268" rtlCol="0" fromWordArt="0" anchor="ctr" anchorCtr="0" forceAA="0" upright="0" compatLnSpc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Наша идея:</a:t>
          </a:r>
          <a:r>
            <a:rPr lang="ru-RU" sz="3500" b="0">
              <a:solidFill>
                <a:schemeClr val="tx1"/>
              </a:solidFill>
            </a:rPr>
            <a:t> </a:t>
          </a:r>
          <a:r>
            <a:rPr sz="3500" b="1" i="0" u="none" spc="14" baseline="-25000">
              <a:solidFill>
                <a:schemeClr val="tx1"/>
              </a:solidFill>
              <a:latin typeface="Liberation Sans"/>
              <a:ea typeface="Liberation Sans"/>
              <a:cs typeface="Liberation Sans"/>
            </a:rPr>
            <a:t>Суверенная дорожная карта IT-образования</a:t>
          </a:r>
          <a:endParaRPr sz="3500" b="1">
            <a:solidFill>
              <a:schemeClr val="tx1"/>
            </a:solidFill>
          </a:endParaRPr>
        </a:p>
      </dsp:txBody>
      <dsp:txXfrm>
        <a:off x="6771181" y="3054491"/>
        <a:ext cx="5528807" cy="1779602"/>
      </dsp:txXfrm>
    </dsp:sp>
  </dsp:spTree>
</dsp:drawing>
</file>

<file path=ppt/diagrams/drawing10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18388353" name=""/>
      <dsp:cNvGrpSpPr/>
    </dsp:nvGrpSpPr>
    <dsp:grpSpPr bwMode="auto">
      <a:xfrm>
        <a:off x="0" y="0"/>
        <a:ext cx="9583773" cy="7072324"/>
        <a:chOff x="0" y="0"/>
        <a:chExt cx="9583773" cy="7072324"/>
      </a:xfrm>
    </dsp:grpSpPr>
    <dsp:sp modelId="{AFF094BB-F90B-42CF-84EB-2CC711C0E56E}">
      <dsp:nvSpPr>
        <dsp:cNvPr id="0" name=""/>
        <dsp:cNvSpPr/>
      </dsp:nvSpPr>
      <dsp:spPr bwMode="auto">
        <a:xfrm>
          <a:off x="-7997898" y="-1221839"/>
          <a:ext cx="9516003" cy="9516003"/>
        </a:xfrm>
        <a:prstGeom prst="blockArc">
          <a:avLst>
            <a:gd name="adj1" fmla="val 18900000"/>
            <a:gd name="adj2" fmla="val 2700000"/>
            <a:gd name="adj3" fmla="val 22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</dsp:sp>
    <dsp:sp modelId="{7BF8EF25-452D-4687-93A6-51A0793377E6}">
      <dsp:nvSpPr>
        <dsp:cNvPr id="0" name=""/>
        <dsp:cNvSpPr/>
      </dsp:nvSpPr>
      <dsp:spPr bwMode="auto">
        <a:xfrm>
          <a:off x="662525" y="441878"/>
          <a:ext cx="8818547" cy="88432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441878"/>
        <a:ext cx="8818547" cy="884323"/>
      </dsp:txXfrm>
    </dsp:sp>
    <dsp:sp modelId="{BA04BCCC-78FF-41B8-B537-0FB83842F8E3}">
      <dsp:nvSpPr>
        <dsp:cNvPr id="0" name=""/>
        <dsp:cNvSpPr/>
      </dsp:nvSpPr>
      <dsp:spPr bwMode="auto">
        <a:xfrm>
          <a:off x="109823" y="331338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EE4A36F-CA35-452E-AF4D-BCD81CA52A9E}">
      <dsp:nvSpPr>
        <dsp:cNvPr id="0" name=""/>
        <dsp:cNvSpPr/>
      </dsp:nvSpPr>
      <dsp:spPr bwMode="auto">
        <a:xfrm>
          <a:off x="1296205" y="1767939"/>
          <a:ext cx="8184867" cy="884323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1767939"/>
        <a:ext cx="8184867" cy="884323"/>
      </dsp:txXfrm>
    </dsp:sp>
    <dsp:sp modelId="{685FC11B-72D6-4D30-801A-F4DDE5B97D37}">
      <dsp:nvSpPr>
        <dsp:cNvPr id="0" name=""/>
        <dsp:cNvSpPr/>
      </dsp:nvSpPr>
      <dsp:spPr bwMode="auto">
        <a:xfrm>
          <a:off x="743503" y="165739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CF01E47-2C6B-42B2-BBBD-77FA37F4DDAE}">
      <dsp:nvSpPr>
        <dsp:cNvPr id="0" name=""/>
        <dsp:cNvSpPr/>
      </dsp:nvSpPr>
      <dsp:spPr bwMode="auto">
        <a:xfrm>
          <a:off x="1490694" y="3094000"/>
          <a:ext cx="7990378" cy="884323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490694" y="3094000"/>
        <a:ext cx="7990378" cy="884323"/>
      </dsp:txXfrm>
    </dsp:sp>
    <dsp:sp modelId="{6B25B60C-12D8-40CA-94D2-A28436491FF4}">
      <dsp:nvSpPr>
        <dsp:cNvPr id="0" name=""/>
        <dsp:cNvSpPr/>
      </dsp:nvSpPr>
      <dsp:spPr bwMode="auto">
        <a:xfrm>
          <a:off x="937992" y="2983459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AB80A9F-1B9A-47D5-BC84-70B95AE06037}">
      <dsp:nvSpPr>
        <dsp:cNvPr id="0" name=""/>
        <dsp:cNvSpPr/>
      </dsp:nvSpPr>
      <dsp:spPr bwMode="auto">
        <a:xfrm>
          <a:off x="1296205" y="4420061"/>
          <a:ext cx="8184867" cy="884323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1296205" y="4420061"/>
        <a:ext cx="8184867" cy="884323"/>
      </dsp:txXfrm>
    </dsp:sp>
    <dsp:sp modelId="{BCBB4B89-DEB9-48E9-A9A0-3AE0F8871DC6}">
      <dsp:nvSpPr>
        <dsp:cNvPr id="0" name=""/>
        <dsp:cNvSpPr/>
      </dsp:nvSpPr>
      <dsp:spPr bwMode="auto">
        <a:xfrm>
          <a:off x="743503" y="4309520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C4BF1EF-88F4-4286-9C52-829CE676A935}">
      <dsp:nvSpPr>
        <dsp:cNvPr id="0" name=""/>
        <dsp:cNvSpPr/>
      </dsp:nvSpPr>
      <dsp:spPr bwMode="auto">
        <a:xfrm>
          <a:off x="662525" y="5746121"/>
          <a:ext cx="8818547" cy="88432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717191" tIns="119380" rIns="119380" bIns="119380" numCol="1" spcCol="1270" rtlCol="0" fromWordArt="0" anchor="ctr" anchorCtr="0" forceAA="0" upright="0" compatLnSpc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700">
              <a:solidFill>
                <a:sysClr val="windowText" lastClr="000000"/>
              </a:solidFill>
            </a:rPr>
            <a:t>Текст</a:t>
          </a:r>
          <a:endParaRPr sz="4700"/>
        </a:p>
      </dsp:txBody>
      <dsp:txXfrm>
        <a:off x="662525" y="5746121"/>
        <a:ext cx="8818547" cy="884323"/>
      </dsp:txXfrm>
    </dsp:sp>
    <dsp:sp modelId="{7BE69000-85C0-402E-82C8-4976C0D232DC}">
      <dsp:nvSpPr>
        <dsp:cNvPr id="0" name=""/>
        <dsp:cNvSpPr/>
      </dsp:nvSpPr>
      <dsp:spPr bwMode="auto">
        <a:xfrm>
          <a:off x="109823" y="5635581"/>
          <a:ext cx="1105404" cy="1105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</dsp:spTree>
</dsp:drawing>
</file>

<file path=ppt/diagrams/drawing1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818472438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637298"/>
          <a:ext cx="4307519" cy="16024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7" rIns="227584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ИССЛЕДОВАНИЯ И РАЗРАБОТКА</a:t>
          </a:r>
          <a:endParaRPr sz="3200"/>
        </a:p>
      </dsp:txBody>
      <dsp:txXfrm>
        <a:off x="7163" y="637298"/>
        <a:ext cx="4307519" cy="1602483"/>
      </dsp:txXfrm>
    </dsp:sp>
    <dsp:sp modelId="{290ADE13-9F6A-47AA-A13B-D884602992A5}">
      <dsp:nvSpPr>
        <dsp:cNvPr id="0" name=""/>
        <dsp:cNvSpPr/>
      </dsp:nvSpPr>
      <dsp:spPr bwMode="auto">
        <a:xfrm>
          <a:off x="7163" y="2239782"/>
          <a:ext cx="4307519" cy="140544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7163" y="2239782"/>
        <a:ext cx="4307519" cy="1405440"/>
      </dsp:txXfrm>
    </dsp:sp>
    <dsp:sp modelId="{ABF5B616-156B-4ED8-8B76-4A20DBB4285B}">
      <dsp:nvSpPr>
        <dsp:cNvPr id="0" name=""/>
        <dsp:cNvSpPr/>
      </dsp:nvSpPr>
      <dsp:spPr bwMode="auto">
        <a:xfrm>
          <a:off x="4917736" y="637298"/>
          <a:ext cx="4307519" cy="160248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4" tIns="130048" rIns="227584" bIns="130048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ЗАЩИТА ИНТЕЛЛЕКТУАЛЬНОЙ СОБСТВЕННОСТИ</a:t>
          </a:r>
          <a:endParaRPr sz="3200"/>
        </a:p>
      </dsp:txBody>
      <dsp:txXfrm>
        <a:off x="4917736" y="637298"/>
        <a:ext cx="4307519" cy="1602483"/>
      </dsp:txXfrm>
    </dsp:sp>
    <dsp:sp modelId="{BCC869DD-795B-48B0-A5CE-656CDFABEE92}">
      <dsp:nvSpPr>
        <dsp:cNvPr id="0" name=""/>
        <dsp:cNvSpPr/>
      </dsp:nvSpPr>
      <dsp:spPr bwMode="auto">
        <a:xfrm>
          <a:off x="4917736" y="2239782"/>
          <a:ext cx="4307519" cy="140544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4917736" y="2239782"/>
        <a:ext cx="4307519" cy="1405440"/>
      </dsp:txXfrm>
    </dsp:sp>
    <dsp:sp modelId="{3829C460-9316-4C39-BB35-EE6A436CC838}">
      <dsp:nvSpPr>
        <dsp:cNvPr id="0" name=""/>
        <dsp:cNvSpPr/>
      </dsp:nvSpPr>
      <dsp:spPr bwMode="auto">
        <a:xfrm>
          <a:off x="9828308" y="637298"/>
          <a:ext cx="4307519" cy="160248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МАРКЕТИНГ И ПРОДВИЖЕНИЕ</a:t>
          </a:r>
          <a:endParaRPr sz="3200"/>
        </a:p>
      </dsp:txBody>
      <dsp:txXfrm>
        <a:off x="9828308" y="637298"/>
        <a:ext cx="4307519" cy="1602483"/>
      </dsp:txXfrm>
    </dsp:sp>
    <dsp:sp modelId="{EC715864-ACE6-4A71-A732-EDF5DDFC919E}">
      <dsp:nvSpPr>
        <dsp:cNvPr id="0" name=""/>
        <dsp:cNvSpPr/>
      </dsp:nvSpPr>
      <dsp:spPr bwMode="auto">
        <a:xfrm>
          <a:off x="9828308" y="2239782"/>
          <a:ext cx="4307519" cy="140544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9828308" y="2239782"/>
        <a:ext cx="4307519" cy="140544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637298"/>
          <a:ext cx="4307519" cy="160248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27583" tIns="130047" rIns="227583" bIns="130047" numCol="1" spcCol="1270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200" b="1">
              <a:solidFill>
                <a:schemeClr val="tx1"/>
              </a:solidFill>
            </a:rPr>
            <a:t>ПРИВЕЛЕЧЕНИЕ ИНВЕСТИЦИЙ</a:t>
          </a:r>
          <a:endParaRPr sz="3200"/>
        </a:p>
      </dsp:txBody>
      <dsp:txXfrm>
        <a:off x="14738881" y="637298"/>
        <a:ext cx="4307519" cy="1602483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239782"/>
          <a:ext cx="4307519" cy="140544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227584" bIns="256032" numCol="1" spcCol="1270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200">
              <a:solidFill>
                <a:schemeClr val="tx1"/>
              </a:solidFill>
            </a:rPr>
            <a:t>Текст</a:t>
          </a:r>
          <a:endParaRPr sz="3200"/>
        </a:p>
      </dsp:txBody>
      <dsp:txXfrm>
        <a:off x="14738881" y="2239782"/>
        <a:ext cx="4307519" cy="1405440"/>
      </dsp:txXfrm>
    </dsp:sp>
  </dsp:spTree>
</dsp:drawing>
</file>

<file path=ppt/diagrams/drawing1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00722675" name=""/>
      <dsp:cNvGrpSpPr/>
    </dsp:nvGrpSpPr>
    <dsp:grpSpPr bwMode="auto">
      <a:xfrm>
        <a:off x="0" y="0"/>
        <a:ext cx="19053565" cy="4282521"/>
        <a:chOff x="0" y="0"/>
        <a:chExt cx="19053565" cy="4282521"/>
      </a:xfrm>
    </dsp:grpSpPr>
    <dsp:sp modelId="{A3284BE2-B04E-4AA7-AA49-6D027564A34F}">
      <dsp:nvSpPr>
        <dsp:cNvPr id="0" name=""/>
        <dsp:cNvSpPr/>
      </dsp:nvSpPr>
      <dsp:spPr bwMode="auto">
        <a:xfrm>
          <a:off x="7163" y="734596"/>
          <a:ext cx="4307519" cy="12761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КОМПЕТЕНЦИИ И ЭКСПЕРТИЗА</a:t>
          </a:r>
          <a:endParaRPr sz="3500"/>
        </a:p>
      </dsp:txBody>
      <dsp:txXfrm>
        <a:off x="7163" y="734596"/>
        <a:ext cx="4307519" cy="1276127"/>
      </dsp:txXfrm>
    </dsp:sp>
    <dsp:sp modelId="{290ADE13-9F6A-47AA-A13B-D884602992A5}">
      <dsp:nvSpPr>
        <dsp:cNvPr id="0" name=""/>
        <dsp:cNvSpPr/>
      </dsp:nvSpPr>
      <dsp:spPr bwMode="auto">
        <a:xfrm>
          <a:off x="7163" y="2010724"/>
          <a:ext cx="4307519" cy="1537199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7163" y="2010724"/>
        <a:ext cx="4307519" cy="1537199"/>
      </dsp:txXfrm>
    </dsp:sp>
    <dsp:sp modelId="{ABF5B616-156B-4ED8-8B76-4A20DBB4285B}">
      <dsp:nvSpPr>
        <dsp:cNvPr id="0" name=""/>
        <dsp:cNvSpPr/>
      </dsp:nvSpPr>
      <dsp:spPr bwMode="auto">
        <a:xfrm>
          <a:off x="4917736" y="734596"/>
          <a:ext cx="4307519" cy="1276127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ФИНАНСИРОВАНИЕ</a:t>
          </a:r>
          <a:endParaRPr sz="3500"/>
        </a:p>
      </dsp:txBody>
      <dsp:txXfrm>
        <a:off x="4917736" y="734596"/>
        <a:ext cx="4307519" cy="1276127"/>
      </dsp:txXfrm>
    </dsp:sp>
    <dsp:sp modelId="{BCC869DD-795B-48B0-A5CE-656CDFABEE92}">
      <dsp:nvSpPr>
        <dsp:cNvPr id="0" name=""/>
        <dsp:cNvSpPr/>
      </dsp:nvSpPr>
      <dsp:spPr bwMode="auto">
        <a:xfrm>
          <a:off x="4917736" y="2010724"/>
          <a:ext cx="4307519" cy="1537199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4917736" y="2010724"/>
        <a:ext cx="4307519" cy="1537199"/>
      </dsp:txXfrm>
    </dsp:sp>
    <dsp:sp modelId="{3829C460-9316-4C39-BB35-EE6A436CC838}">
      <dsp:nvSpPr>
        <dsp:cNvPr id="0" name=""/>
        <dsp:cNvSpPr/>
      </dsp:nvSpPr>
      <dsp:spPr bwMode="auto">
        <a:xfrm>
          <a:off x="9828308" y="734596"/>
          <a:ext cx="4307519" cy="1276127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19" tIns="142239" rIns="248919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ПРОДВИЖЕНИЕ</a:t>
          </a:r>
          <a:endParaRPr sz="3500"/>
        </a:p>
      </dsp:txBody>
      <dsp:txXfrm>
        <a:off x="9828308" y="734596"/>
        <a:ext cx="4307519" cy="1276127"/>
      </dsp:txXfrm>
    </dsp:sp>
    <dsp:sp modelId="{EC715864-ACE6-4A71-A732-EDF5DDFC919E}">
      <dsp:nvSpPr>
        <dsp:cNvPr id="0" name=""/>
        <dsp:cNvSpPr/>
      </dsp:nvSpPr>
      <dsp:spPr bwMode="auto">
        <a:xfrm>
          <a:off x="9828308" y="2010724"/>
          <a:ext cx="4307519" cy="1537199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9828308" y="2010724"/>
        <a:ext cx="4307519" cy="1537199"/>
      </dsp:txXfrm>
    </dsp:sp>
    <dsp:sp modelId="{1298266C-71DE-437E-A037-8CA96044A242}">
      <dsp:nvSpPr>
        <dsp:cNvPr id="0" name=""/>
        <dsp:cNvSpPr/>
      </dsp:nvSpPr>
      <dsp:spPr bwMode="auto">
        <a:xfrm>
          <a:off x="14738881" y="734596"/>
          <a:ext cx="4307519" cy="127612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248920" tIns="142239" rIns="248920" bIns="142239" numCol="1" spcCol="1270" rtlCol="0" fromWordArt="0" anchor="ctr" anchorCtr="0" forceAA="0" upright="0" compatLnSpc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3500" b="1">
              <a:solidFill>
                <a:schemeClr val="tx1"/>
              </a:solidFill>
            </a:rPr>
            <a:t>ПАРТНЕРСТВА</a:t>
          </a:r>
          <a:endParaRPr sz="3500"/>
        </a:p>
      </dsp:txBody>
      <dsp:txXfrm>
        <a:off x="14738881" y="734596"/>
        <a:ext cx="4307519" cy="1276127"/>
      </dsp:txXfrm>
    </dsp:sp>
    <dsp:sp modelId="{036E2860-D672-4917-9EEE-F6BD58E5F7E0}">
      <dsp:nvSpPr>
        <dsp:cNvPr id="0" name=""/>
        <dsp:cNvSpPr/>
      </dsp:nvSpPr>
      <dsp:spPr bwMode="auto">
        <a:xfrm>
          <a:off x="14738881" y="2010724"/>
          <a:ext cx="4307519" cy="1537199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86690" tIns="186690" rIns="248920" bIns="280034" numCol="1" spcCol="1270" rtlCol="0" fromWordArt="0" anchor="t" anchorCtr="0" forceAA="0" upright="0" compatLnSpc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  <a:p>
          <a:pPr marL="285750" lvl="1" indent="-285750" algn="l" defTabSz="15557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3500">
              <a:solidFill>
                <a:schemeClr val="tx1"/>
              </a:solidFill>
            </a:rPr>
            <a:t>Текст</a:t>
          </a:r>
          <a:endParaRPr sz="3500"/>
        </a:p>
      </dsp:txBody>
      <dsp:txXfrm>
        <a:off x="14738881" y="2010724"/>
        <a:ext cx="4307519" cy="1537199"/>
      </dsp:txXfrm>
    </dsp:sp>
  </dsp:spTree>
</dsp:drawing>
</file>

<file path=ppt/diagrams/drawing2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7810141" name=""/>
      <dsp:cNvGrpSpPr/>
    </dsp:nvGrpSpPr>
    <dsp:grpSpPr bwMode="auto">
      <a:xfrm>
        <a:off x="0" y="0"/>
        <a:ext cx="18643600" cy="6480720"/>
        <a:chOff x="0" y="0"/>
        <a:chExt cx="18643600" cy="6480720"/>
      </a:xfrm>
    </dsp:grpSpPr>
    <dsp:sp modelId="{66CD8F41-C5C0-47DF-B16A-9C2EC0820925}">
      <dsp:nvSpPr>
        <dsp:cNvPr id="0" name=""/>
        <dsp:cNvSpPr/>
      </dsp:nvSpPr>
      <dsp:spPr bwMode="auto">
        <a:xfrm>
          <a:off x="3826" y="1270512"/>
          <a:ext cx="6011595" cy="7072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E45F874E-B263-4543-92A3-C9899570FF9A}">
      <dsp:nvSpPr>
        <dsp:cNvPr id="0" name=""/>
        <dsp:cNvSpPr/>
      </dsp:nvSpPr>
      <dsp:spPr bwMode="auto">
        <a:xfrm>
          <a:off x="3826" y="1536125"/>
          <a:ext cx="441633" cy="441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EE05115-A1DE-40A6-8DC7-1351CC874AB7}">
      <dsp:nvSpPr>
        <dsp:cNvPr id="0" name=""/>
        <dsp:cNvSpPr/>
      </dsp:nvSpPr>
      <dsp:spPr bwMode="auto">
        <a:xfrm>
          <a:off x="3826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80009" tIns="53340" rIns="80009" bIns="53340" numCol="1" spcCol="1270" rtlCol="0" fromWordArt="0" anchor="ctr" anchorCtr="0" forceAA="0" upright="0" compatLnSpc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200" b="1"/>
            <a:t>ЦЕЛЬ ПРОЕКТА:</a:t>
          </a:r>
          <a:endParaRPr sz="4200" b="1"/>
        </a:p>
      </dsp:txBody>
      <dsp:txXfrm>
        <a:off x="3826" y="0"/>
        <a:ext cx="6011595" cy="1270512"/>
      </dsp:txXfrm>
    </dsp:sp>
    <dsp:sp modelId="{83A3D15C-71B7-416F-A707-DAF750E4E5E0}">
      <dsp:nvSpPr>
        <dsp:cNvPr id="0" name=""/>
        <dsp:cNvSpPr/>
      </dsp:nvSpPr>
      <dsp:spPr bwMode="auto">
        <a:xfrm>
          <a:off x="3826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AD141BB-0021-4476-A052-F5B7F796B36E}">
      <dsp:nvSpPr>
        <dsp:cNvPr id="0" name=""/>
        <dsp:cNvSpPr/>
      </dsp:nvSpPr>
      <dsp:spPr bwMode="auto">
        <a:xfrm>
          <a:off x="424638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Повысить мотивацию </a:t>
          </a:r>
          <a:endParaRPr sz="2400"/>
        </a:p>
      </dsp:txBody>
      <dsp:txXfrm>
        <a:off x="424638" y="2271659"/>
        <a:ext cx="5590783" cy="1029423"/>
      </dsp:txXfrm>
    </dsp:sp>
    <dsp:sp modelId="{15F16D3B-CFC2-404A-9C71-4CCE79B9B6E5}">
      <dsp:nvSpPr>
        <dsp:cNvPr id="0" name=""/>
        <dsp:cNvSpPr/>
      </dsp:nvSpPr>
      <dsp:spPr bwMode="auto">
        <a:xfrm>
          <a:off x="3826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41735"/>
              <a:satOff val="4976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B4637F0-65CD-4E49-8EB0-1605ADE65139}">
      <dsp:nvSpPr>
        <dsp:cNvPr id="0" name=""/>
        <dsp:cNvSpPr/>
      </dsp:nvSpPr>
      <dsp:spPr bwMode="auto">
        <a:xfrm>
          <a:off x="424638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Снизить процент отсева </a:t>
          </a:r>
          <a:endParaRPr sz="2400"/>
        </a:p>
      </dsp:txBody>
      <dsp:txXfrm>
        <a:off x="424638" y="3301082"/>
        <a:ext cx="5590783" cy="1029423"/>
      </dsp:txXfrm>
    </dsp:sp>
    <dsp:sp modelId="{B480290D-9593-4887-A375-75CFC4DB301F}">
      <dsp:nvSpPr>
        <dsp:cNvPr id="0" name=""/>
        <dsp:cNvSpPr/>
      </dsp:nvSpPr>
      <dsp:spPr bwMode="auto">
        <a:xfrm>
          <a:off x="3826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EA1A4841-FB99-445B-B3A5-EC63D905C2F9}">
      <dsp:nvSpPr>
        <dsp:cNvPr id="0" name=""/>
        <dsp:cNvSpPr/>
      </dsp:nvSpPr>
      <dsp:spPr bwMode="auto">
        <a:xfrm>
          <a:off x="424638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Структурировать самостоятельную работу </a:t>
          </a:r>
          <a:endParaRPr sz="2400"/>
        </a:p>
      </dsp:txBody>
      <dsp:txXfrm>
        <a:off x="424638" y="4330506"/>
        <a:ext cx="5590783" cy="1029423"/>
      </dsp:txXfrm>
    </dsp:sp>
    <dsp:sp modelId="{4D2307F9-3B5C-4576-89D9-EBB59EBE6C3F}">
      <dsp:nvSpPr>
        <dsp:cNvPr id="0" name=""/>
        <dsp:cNvSpPr/>
      </dsp:nvSpPr>
      <dsp:spPr bwMode="auto">
        <a:xfrm>
          <a:off x="6316002" y="1270512"/>
          <a:ext cx="6011595" cy="707246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CB1BD3DE-6EB9-4790-AEF7-C980944ECAB1}">
      <dsp:nvSpPr>
        <dsp:cNvPr id="0" name=""/>
        <dsp:cNvSpPr/>
      </dsp:nvSpPr>
      <dsp:spPr bwMode="auto">
        <a:xfrm>
          <a:off x="6316002" y="1536125"/>
          <a:ext cx="441633" cy="441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04F00377-C64F-434B-A8B9-E912E15846C9}">
      <dsp:nvSpPr>
        <dsp:cNvPr id="0" name=""/>
        <dsp:cNvSpPr/>
      </dsp:nvSpPr>
      <dsp:spPr bwMode="auto">
        <a:xfrm>
          <a:off x="6316002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80009" tIns="53340" rIns="80009" bIns="53340" numCol="1" spcCol="1270" rtlCol="0" fromWordArt="0" anchor="ctr" anchorCtr="0" forceAA="0" upright="0" compatLnSpc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200" b="1"/>
            <a:t>ЗАДАЧИ ПРОЕКТА:</a:t>
          </a:r>
          <a:endParaRPr sz="4200" b="1"/>
        </a:p>
      </dsp:txBody>
      <dsp:txXfrm>
        <a:off x="6316002" y="0"/>
        <a:ext cx="6011595" cy="1270512"/>
      </dsp:txXfrm>
    </dsp:sp>
    <dsp:sp modelId="{FACBC39E-F588-4BDE-99A7-7CB7C723BBE5}">
      <dsp:nvSpPr>
        <dsp:cNvPr id="0" name=""/>
        <dsp:cNvSpPr/>
      </dsp:nvSpPr>
      <dsp:spPr bwMode="auto">
        <a:xfrm>
          <a:off x="6316002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725204"/>
              <a:satOff val="14929"/>
              <a:lumOff val="3235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C04D678E-8DDF-4288-B783-FB0E7A549496}">
      <dsp:nvSpPr>
        <dsp:cNvPr id="0" name=""/>
        <dsp:cNvSpPr/>
      </dsp:nvSpPr>
      <dsp:spPr bwMode="auto">
        <a:xfrm>
          <a:off x="6736813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Проанализировать текущую дорожную карту IT-образования</a:t>
          </a:r>
          <a:endParaRPr sz="2400"/>
        </a:p>
      </dsp:txBody>
      <dsp:txXfrm>
        <a:off x="6736813" y="2271659"/>
        <a:ext cx="5590783" cy="1029423"/>
      </dsp:txXfrm>
    </dsp:sp>
    <dsp:sp modelId="{E6FDF9E8-9F20-4A4A-BF3C-E0D5760AAA85}">
      <dsp:nvSpPr>
        <dsp:cNvPr id="0" name=""/>
        <dsp:cNvSpPr/>
      </dsp:nvSpPr>
      <dsp:spPr bwMode="auto">
        <a:xfrm>
          <a:off x="6316002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2BD656E2-3C95-4533-9129-432563BC5D2C}">
      <dsp:nvSpPr>
        <dsp:cNvPr id="0" name=""/>
        <dsp:cNvSpPr/>
      </dsp:nvSpPr>
      <dsp:spPr bwMode="auto">
        <a:xfrm>
          <a:off x="6736813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Разработать рабочий прототип приложения</a:t>
          </a:r>
          <a:endParaRPr sz="2400"/>
        </a:p>
      </dsp:txBody>
      <dsp:txXfrm>
        <a:off x="6736813" y="3301082"/>
        <a:ext cx="5590783" cy="1029423"/>
      </dsp:txXfrm>
    </dsp:sp>
    <dsp:sp modelId="{073FC685-A36B-4E6E-AA5A-309F21B955BB}">
      <dsp:nvSpPr>
        <dsp:cNvPr id="0" name=""/>
        <dsp:cNvSpPr/>
      </dsp:nvSpPr>
      <dsp:spPr bwMode="auto">
        <a:xfrm>
          <a:off x="6316002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208672"/>
              <a:satOff val="24882"/>
              <a:lumOff val="539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514AC89D-57B0-4C5F-99CA-D111126A1101}">
      <dsp:nvSpPr>
        <dsp:cNvPr id="0" name=""/>
        <dsp:cNvSpPr/>
      </dsp:nvSpPr>
      <dsp:spPr bwMode="auto">
        <a:xfrm>
          <a:off x="6736813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Протестировать MVP на пилотной группе</a:t>
          </a:r>
          <a:endParaRPr sz="2400"/>
        </a:p>
      </dsp:txBody>
      <dsp:txXfrm>
        <a:off x="6736813" y="4330506"/>
        <a:ext cx="5590783" cy="1029423"/>
      </dsp:txXfrm>
    </dsp:sp>
    <dsp:sp modelId="{80AD3A7D-C7DE-45D2-A560-DBA610DDCD42}">
      <dsp:nvSpPr>
        <dsp:cNvPr id="0" name=""/>
        <dsp:cNvSpPr/>
      </dsp:nvSpPr>
      <dsp:spPr bwMode="auto">
        <a:xfrm>
          <a:off x="12628176" y="1270512"/>
          <a:ext cx="6011595" cy="707246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</dsp:sp>
    <dsp:sp modelId="{2290D2BF-39E6-459A-93F9-C3B2A4C5A858}">
      <dsp:nvSpPr>
        <dsp:cNvPr id="0" name=""/>
        <dsp:cNvSpPr/>
      </dsp:nvSpPr>
      <dsp:spPr bwMode="auto">
        <a:xfrm>
          <a:off x="12628176" y="1536125"/>
          <a:ext cx="441633" cy="44163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F934B0A4-470D-49B7-8321-275A1CBCD553}">
      <dsp:nvSpPr>
        <dsp:cNvPr id="0" name=""/>
        <dsp:cNvSpPr/>
      </dsp:nvSpPr>
      <dsp:spPr bwMode="auto">
        <a:xfrm>
          <a:off x="12628176" y="0"/>
          <a:ext cx="6011595" cy="1270512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80009" tIns="53340" rIns="80009" bIns="53340" numCol="1" spcCol="1270" rtlCol="0" fromWordArt="0" anchor="ctr" anchorCtr="0" forceAA="0" upright="0" compatLnSpc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200" b="1"/>
            <a:t>ОЖИДАЕМЫЕ РЕЗУЛЬТАТЫ:</a:t>
          </a:r>
          <a:endParaRPr sz="4200" b="1"/>
        </a:p>
      </dsp:txBody>
      <dsp:txXfrm>
        <a:off x="12628176" y="0"/>
        <a:ext cx="6011595" cy="1270512"/>
      </dsp:txXfrm>
    </dsp:sp>
    <dsp:sp modelId="{E570FFE0-C17C-48FC-9FBF-87745A22EC50}">
      <dsp:nvSpPr>
        <dsp:cNvPr id="0" name=""/>
        <dsp:cNvSpPr/>
      </dsp:nvSpPr>
      <dsp:spPr bwMode="auto">
        <a:xfrm>
          <a:off x="12628176" y="2565559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D47EA05-E3D7-4E47-B151-A888053CD940}">
      <dsp:nvSpPr>
        <dsp:cNvPr id="0" name=""/>
        <dsp:cNvSpPr/>
      </dsp:nvSpPr>
      <dsp:spPr bwMode="auto">
        <a:xfrm>
          <a:off x="13048989" y="2271659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en-US" sz="24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rPr>
            <a:t>Повышение мотивации</a:t>
          </a:r>
          <a:endParaRPr sz="2400"/>
        </a:p>
      </dsp:txBody>
      <dsp:txXfrm>
        <a:off x="13048989" y="2271659"/>
        <a:ext cx="5590783" cy="1029423"/>
      </dsp:txXfrm>
    </dsp:sp>
    <dsp:sp modelId="{70ADD9E4-7852-4412-981A-08FA4EC8572A}">
      <dsp:nvSpPr>
        <dsp:cNvPr id="0" name=""/>
        <dsp:cNvSpPr/>
      </dsp:nvSpPr>
      <dsp:spPr bwMode="auto">
        <a:xfrm>
          <a:off x="12628176" y="3594983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8692142"/>
              <a:satOff val="34835"/>
              <a:lumOff val="7549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6B221224-8DCA-4598-AF03-5EA778C3E75A}">
      <dsp:nvSpPr>
        <dsp:cNvPr id="0" name=""/>
        <dsp:cNvSpPr/>
      </dsp:nvSpPr>
      <dsp:spPr bwMode="auto">
        <a:xfrm>
          <a:off x="13048989" y="3301082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6" tIns="170686" rIns="170686" bIns="170686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Прозрачность</a:t>
          </a:r>
          <a:endParaRPr sz="2400"/>
        </a:p>
      </dsp:txBody>
      <dsp:txXfrm>
        <a:off x="13048989" y="3301082"/>
        <a:ext cx="5590783" cy="1029423"/>
      </dsp:txXfrm>
    </dsp:sp>
    <dsp:sp modelId="{08EB71D1-535D-48B8-A7C4-8D2DD4A5250C}">
      <dsp:nvSpPr>
        <dsp:cNvPr id="0" name=""/>
        <dsp:cNvSpPr/>
      </dsp:nvSpPr>
      <dsp:spPr bwMode="auto">
        <a:xfrm>
          <a:off x="12628176" y="4624406"/>
          <a:ext cx="441622" cy="4416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</dsp:sp>
    <dsp:sp modelId="{DECE3F2D-4A4D-4077-A0EE-6AF256C3523E}">
      <dsp:nvSpPr>
        <dsp:cNvPr id="0" name=""/>
        <dsp:cNvSpPr/>
      </dsp:nvSpPr>
      <dsp:spPr bwMode="auto">
        <a:xfrm>
          <a:off x="13048989" y="4330506"/>
          <a:ext cx="5590783" cy="1029423"/>
        </a:xfrm>
        <a:prstGeom prst="rect">
          <a:avLst/>
        </a:prstGeom>
        <a:noFill/>
        <a:ln>
          <a:noFill/>
        </a:ln>
        <a:effectLst/>
      </dsp:spPr>
      <dsp:style>
        <a:lnRef idx="0">
          <a:srgbClr val="000000"/>
        </a:lnRef>
        <a:fillRef idx="0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7" tIns="170687" rIns="170687" bIns="170687" numCol="1" spcCol="1268" rtlCol="0" fromWordArt="0" anchor="ctr" anchorCtr="0" forceAA="0" upright="0" compatLnSpc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/>
            <a:t>Готовый инструмент для вуза</a:t>
          </a:r>
          <a:endParaRPr sz="2400"/>
        </a:p>
      </dsp:txBody>
      <dsp:txXfrm>
        <a:off x="13048989" y="4330506"/>
        <a:ext cx="5590783" cy="1029423"/>
      </dsp:txXfrm>
    </dsp:sp>
  </dsp:spTree>
</dsp:drawing>
</file>

<file path=ppt/diagrams/drawing3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93978247" name=""/>
      <dsp:cNvGrpSpPr/>
    </dsp:nvGrpSpPr>
    <dsp:grpSpPr bwMode="auto">
      <a:xfrm>
        <a:off x="0" y="0"/>
        <a:ext cx="18626221" cy="6935153"/>
        <a:chOff x="0" y="0"/>
        <a:chExt cx="18626221" cy="6935153"/>
      </a:xfrm>
    </dsp:grpSpPr>
    <dsp:sp modelId="{65C953A6-853B-4B33-B72F-22C2B8B774D4}">
      <dsp:nvSpPr>
        <dsp:cNvPr id="0" name=""/>
        <dsp:cNvSpPr/>
      </dsp:nvSpPr>
      <dsp:spPr bwMode="auto">
        <a:xfrm>
          <a:off x="7003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49350" tIns="85343" rIns="149350" bIns="85343" numCol="1" spcCol="1268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 b="1">
              <a:solidFill>
                <a:schemeClr val="tx1"/>
              </a:solidFill>
            </a:rPr>
            <a:t>ДЛЯ РЕГИОНА</a:t>
          </a:r>
          <a:endParaRPr sz="2100"/>
        </a:p>
      </dsp:txBody>
      <dsp:txXfrm>
        <a:off x="7003" y="1694909"/>
        <a:ext cx="4210908" cy="1612854"/>
      </dsp:txXfrm>
    </dsp:sp>
    <dsp:sp modelId="{4FB76896-D114-4BC9-99F9-8D73510FA186}">
      <dsp:nvSpPr>
        <dsp:cNvPr id="0" name=""/>
        <dsp:cNvSpPr/>
      </dsp:nvSpPr>
      <dsp:spPr bwMode="auto">
        <a:xfrm>
          <a:off x="7003" y="3307763"/>
          <a:ext cx="4210908" cy="193248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12014" tIns="112014" rIns="149351" bIns="168020" numCol="1" spcCol="1268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Снижение оттока кадров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Рост цифровой экономики КМВ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Пример для других вузов СКФО</a:t>
          </a:r>
          <a:endParaRPr sz="2100"/>
        </a:p>
      </dsp:txBody>
      <dsp:txXfrm>
        <a:off x="7003" y="3307763"/>
        <a:ext cx="4210908" cy="1932480"/>
      </dsp:txXfrm>
    </dsp:sp>
    <dsp:sp modelId="{D8D82236-EE5C-463C-A6ED-507CBBF6E2AC}">
      <dsp:nvSpPr>
        <dsp:cNvPr id="0" name=""/>
        <dsp:cNvSpPr/>
      </dsp:nvSpPr>
      <dsp:spPr bwMode="auto">
        <a:xfrm>
          <a:off x="4807438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49351" tIns="85343" rIns="149351" bIns="85343" numCol="1" spcCol="1268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 b="1">
              <a:solidFill>
                <a:schemeClr val="tx1"/>
              </a:solidFill>
            </a:rPr>
            <a:t>ДЛЯ ВУЗА</a:t>
          </a:r>
          <a:endParaRPr sz="2100"/>
        </a:p>
      </dsp:txBody>
      <dsp:txXfrm>
        <a:off x="4807438" y="1694909"/>
        <a:ext cx="4210908" cy="1612854"/>
      </dsp:txXfrm>
    </dsp:sp>
    <dsp:sp modelId="{B67CAEC4-5FB1-425D-81DB-25289AF742AE}">
      <dsp:nvSpPr>
        <dsp:cNvPr id="0" name=""/>
        <dsp:cNvSpPr/>
      </dsp:nvSpPr>
      <dsp:spPr bwMode="auto">
        <a:xfrm>
          <a:off x="4807438" y="3307763"/>
          <a:ext cx="4210908" cy="193248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12014" tIns="112014" rIns="149350" bIns="168021" numCol="1" spcCol="1268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Рост качества IT образования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Повышение удержания студентов в IT-сфере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Конкурентное преимущество ПГУ</a:t>
          </a:r>
          <a:endParaRPr sz="2100"/>
        </a:p>
      </dsp:txBody>
      <dsp:txXfrm>
        <a:off x="4807438" y="3307763"/>
        <a:ext cx="4210908" cy="1932480"/>
      </dsp:txXfrm>
    </dsp:sp>
    <dsp:sp modelId="{E790A4C1-AA2B-49B8-B2F0-25DAFD09BAC3}">
      <dsp:nvSpPr>
        <dsp:cNvPr id="0" name=""/>
        <dsp:cNvSpPr/>
      </dsp:nvSpPr>
      <dsp:spPr bwMode="auto">
        <a:xfrm>
          <a:off x="9607874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49351" tIns="85343" rIns="149351" bIns="85343" numCol="1" spcCol="1268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 b="1">
              <a:solidFill>
                <a:schemeClr val="tx1"/>
              </a:solidFill>
            </a:rPr>
            <a:t>ДЛЯ ТЕХНОЛОГИЧЕСКОГО СУВЕРЕНИТЕТА</a:t>
          </a:r>
          <a:endParaRPr sz="2100"/>
        </a:p>
      </dsp:txBody>
      <dsp:txXfrm>
        <a:off x="9607874" y="1694909"/>
        <a:ext cx="4210908" cy="1612854"/>
      </dsp:txXfrm>
    </dsp:sp>
    <dsp:sp modelId="{44DB8DFA-A694-4799-93DA-300E1633565B}">
      <dsp:nvSpPr>
        <dsp:cNvPr id="0" name=""/>
        <dsp:cNvSpPr/>
      </dsp:nvSpPr>
      <dsp:spPr bwMode="auto">
        <a:xfrm>
          <a:off x="9607874" y="3307763"/>
          <a:ext cx="4210908" cy="193248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12014" tIns="112014" rIns="149350" bIns="168020" numCol="1" spcCol="1268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Импортозамещение в образовательном софте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Цифровая независимость образования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Ускоренная подготовка кадров</a:t>
          </a:r>
          <a:endParaRPr sz="2100"/>
        </a:p>
      </dsp:txBody>
      <dsp:txXfrm>
        <a:off x="9607874" y="3307763"/>
        <a:ext cx="4210908" cy="1932480"/>
      </dsp:txXfrm>
    </dsp:sp>
    <dsp:sp modelId="{02424B29-C1BA-44C5-B692-23C0CC8AE421}">
      <dsp:nvSpPr>
        <dsp:cNvPr id="0" name=""/>
        <dsp:cNvSpPr/>
      </dsp:nvSpPr>
      <dsp:spPr bwMode="auto">
        <a:xfrm>
          <a:off x="14408309" y="1694909"/>
          <a:ext cx="4210908" cy="1612854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3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49351" tIns="85343" rIns="149351" bIns="85343" numCol="1" spcCol="1268" rtlCol="0" fromWordArt="0" anchor="ctr" anchorCtr="0" forceAA="0" upright="0" compatLnSpc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100" b="1">
              <a:solidFill>
                <a:schemeClr val="tx1"/>
              </a:solidFill>
            </a:rPr>
            <a:t>ДЛЯ ПОТЕНЦИАЛЬНОГО КЛИЕНТА</a:t>
          </a:r>
          <a:endParaRPr sz="2100"/>
        </a:p>
      </dsp:txBody>
      <dsp:txXfrm>
        <a:off x="14408309" y="1694909"/>
        <a:ext cx="4210908" cy="1612854"/>
      </dsp:txXfrm>
    </dsp:sp>
    <dsp:sp modelId="{96CD2FEE-8215-4477-92F2-1882509DF8D1}">
      <dsp:nvSpPr>
        <dsp:cNvPr id="0" name=""/>
        <dsp:cNvSpPr/>
      </dsp:nvSpPr>
      <dsp:spPr bwMode="auto">
        <a:xfrm>
          <a:off x="14408309" y="3307763"/>
          <a:ext cx="4210908" cy="193248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9525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rgbClr val="000000"/>
        </a:lnRef>
        <a:fillRef idx="1">
          <a:srgbClr val="000000"/>
        </a:fillRef>
        <a:effectRef idx="2">
          <a:srgbClr val="000000"/>
        </a:effectRef>
        <a:fontRef idx="minor"/>
      </dsp:style>
      <dsp:txBody>
        <a:bodyPr spcFirstLastPara="0" vertOverflow="overflow" horzOverflow="overflow" vert="horz" wrap="square" lIns="112014" tIns="112014" rIns="149351" bIns="168020" numCol="1" spcCol="1268" rtlCol="0" fromWordArt="0" anchor="t" anchorCtr="0" forceAA="0" upright="0" compatLnSpc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Повышение аккредитационных показателей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Снижение отсева</a:t>
          </a:r>
          <a:endParaRPr sz="2100"/>
        </a:p>
        <a:p>
          <a:pPr marL="285750" lvl="1" indent="-28575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100"/>
            <a:t>Рост трудоустройства</a:t>
          </a:r>
          <a:endParaRPr sz="2100"/>
        </a:p>
      </dsp:txBody>
      <dsp:txXfrm>
        <a:off x="14408309" y="3307763"/>
        <a:ext cx="4210908" cy="1932480"/>
      </dsp:txXfrm>
    </dsp:sp>
  </dsp:spTree>
</dsp:drawing>
</file>

<file path=ppt/diagrams/drawing4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582631602" name=""/>
      <dsp:cNvGrpSpPr/>
    </dsp:nvGrpSpPr>
    <dsp:grpSpPr bwMode="auto">
      <a:xfrm>
        <a:off x="0" y="0"/>
        <a:ext cx="18978812" cy="2696080"/>
        <a:chOff x="0" y="0"/>
        <a:chExt cx="18978812" cy="2696080"/>
      </a:xfrm>
    </dsp:grpSpPr>
    <dsp:sp modelId="{42058766-C531-4197-BDEC-BFD5315FBF03}">
      <dsp:nvSpPr>
        <dsp:cNvPr id="0" name=""/>
        <dsp:cNvSpPr/>
      </dsp:nvSpPr>
      <dsp:spPr bwMode="auto">
        <a:xfrm>
          <a:off x="6486" y="294382"/>
          <a:ext cx="3512192" cy="210731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6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Визуализация прогресса как пути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, а не просто процентов.</a:t>
          </a:r>
          <a:endParaRPr sz="2600"/>
        </a:p>
      </dsp:txBody>
      <dsp:txXfrm>
        <a:off x="6486" y="294382"/>
        <a:ext cx="3512192" cy="2107315"/>
      </dsp:txXfrm>
    </dsp:sp>
    <dsp:sp modelId="{3317F29A-DE60-41FC-B462-535158838656}">
      <dsp:nvSpPr>
        <dsp:cNvPr id="0" name=""/>
        <dsp:cNvSpPr/>
      </dsp:nvSpPr>
      <dsp:spPr bwMode="auto">
        <a:xfrm>
          <a:off x="3911588" y="333873"/>
          <a:ext cx="3512192" cy="2107315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6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Понятная система зависимостей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между темами</a:t>
          </a:r>
          <a:endParaRPr sz="2600"/>
        </a:p>
      </dsp:txBody>
      <dsp:txXfrm>
        <a:off x="3911588" y="333873"/>
        <a:ext cx="3512192" cy="2107315"/>
      </dsp:txXfrm>
    </dsp:sp>
    <dsp:sp modelId="{905A1C7F-CA39-4204-8506-F5B2FB61C8C4}">
      <dsp:nvSpPr>
        <dsp:cNvPr id="0" name=""/>
        <dsp:cNvSpPr/>
      </dsp:nvSpPr>
      <dsp:spPr bwMode="auto">
        <a:xfrm>
          <a:off x="7733309" y="294382"/>
          <a:ext cx="3512192" cy="2107315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6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Игровые механики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(очки опыта, бейджи, бонусы) для повышения мотивации.</a:t>
          </a:r>
          <a:endParaRPr sz="2600"/>
        </a:p>
      </dsp:txBody>
      <dsp:txXfrm>
        <a:off x="7733309" y="294382"/>
        <a:ext cx="3512192" cy="2107315"/>
      </dsp:txXfrm>
    </dsp:sp>
    <dsp:sp modelId="{EFF5C9E8-CC30-4FD2-95E8-1427DF2370B9}">
      <dsp:nvSpPr>
        <dsp:cNvPr id="0" name=""/>
        <dsp:cNvSpPr/>
      </dsp:nvSpPr>
      <dsp:spPr bwMode="auto">
        <a:xfrm>
          <a:off x="11596721" y="294382"/>
          <a:ext cx="3512192" cy="2107315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6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Прозрачность требований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: знание, чего не хватает для следующего уровня</a:t>
          </a:r>
          <a:endParaRPr sz="2600"/>
        </a:p>
      </dsp:txBody>
      <dsp:txXfrm>
        <a:off x="11596721" y="294382"/>
        <a:ext cx="3512192" cy="2107315"/>
      </dsp:txXfrm>
    </dsp:sp>
    <dsp:sp modelId="{CA635813-A2A2-42DE-97F6-AEA1E3423122}">
      <dsp:nvSpPr>
        <dsp:cNvPr id="0" name=""/>
        <dsp:cNvSpPr/>
      </dsp:nvSpPr>
      <dsp:spPr bwMode="auto">
        <a:xfrm>
          <a:off x="15460132" y="294382"/>
          <a:ext cx="3512192" cy="2107315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99059" tIns="99059" rIns="99059" bIns="9905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6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Инструмент для мониторинга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прогресса и выявления «упавших духом» студентов.</a:t>
          </a:r>
          <a:endParaRPr sz="2600"/>
        </a:p>
      </dsp:txBody>
      <dsp:txXfrm>
        <a:off x="15460132" y="294382"/>
        <a:ext cx="3512192" cy="2107315"/>
      </dsp:txXfrm>
    </dsp:sp>
  </dsp:spTree>
</dsp:drawing>
</file>

<file path=ppt/diagrams/drawing5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685413438" name=""/>
      <dsp:cNvGrpSpPr/>
    </dsp:nvGrpSpPr>
    <dsp:grpSpPr bwMode="auto">
      <a:xfrm flipH="0" flipV="0">
        <a:off x="0" y="0"/>
        <a:ext cx="18504562" cy="2628709"/>
        <a:chOff x="0" y="0"/>
        <a:chExt cx="18504562" cy="2628709"/>
      </a:xfrm>
    </dsp:grpSpPr>
    <dsp:sp modelId="{42058766-C531-4197-BDEC-BFD5315FBF03}">
      <dsp:nvSpPr>
        <dsp:cNvPr id="0" name=""/>
        <dsp:cNvSpPr/>
      </dsp:nvSpPr>
      <dsp:spPr bwMode="auto">
        <a:xfrm>
          <a:off x="6323" y="287025"/>
          <a:ext cx="3424428" cy="20546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3819" tIns="83819" rIns="83819" bIns="8381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Веб-приложение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2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или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интерактивный дашборд. </a:t>
          </a:r>
          <a:endParaRPr sz="2200"/>
        </a:p>
      </dsp:txBody>
      <dsp:txXfrm>
        <a:off x="6323" y="287025"/>
        <a:ext cx="3424428" cy="2054656"/>
      </dsp:txXfrm>
    </dsp:sp>
    <dsp:sp modelId="{3317F29A-DE60-41FC-B462-535158838656}">
      <dsp:nvSpPr>
        <dsp:cNvPr id="0" name=""/>
        <dsp:cNvSpPr/>
      </dsp:nvSpPr>
      <dsp:spPr bwMode="auto">
        <a:xfrm>
          <a:off x="3813843" y="325530"/>
          <a:ext cx="3424428" cy="2054656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3819" tIns="83819" rIns="83819" bIns="8381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Автоматический импорт данных о сдаче работ через API с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2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Moodle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,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2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Classroom</a:t>
          </a:r>
          <a:endParaRPr sz="2200"/>
        </a:p>
      </dsp:txBody>
      <dsp:txXfrm>
        <a:off x="3813843" y="325530"/>
        <a:ext cx="3424428" cy="2054656"/>
      </dsp:txXfrm>
    </dsp:sp>
    <dsp:sp modelId="{905A1C7F-CA39-4204-8506-F5B2FB61C8C4}">
      <dsp:nvSpPr>
        <dsp:cNvPr id="0" name=""/>
        <dsp:cNvSpPr/>
      </dsp:nvSpPr>
      <dsp:spPr bwMode="auto">
        <a:xfrm>
          <a:off x="7540066" y="287025"/>
          <a:ext cx="3424428" cy="2054656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3819" tIns="83819" rIns="83819" bIns="8381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API или таблица для преподавателя с прогрессом студентов; система учета XP, достижений, зависимости тем</a:t>
          </a:r>
          <a:endParaRPr sz="2200"/>
        </a:p>
      </dsp:txBody>
      <dsp:txXfrm>
        <a:off x="7540066" y="287025"/>
        <a:ext cx="3424428" cy="2054656"/>
      </dsp:txXfrm>
    </dsp:sp>
    <dsp:sp modelId="{EFF5C9E8-CC30-4FD2-95E8-1427DF2370B9}">
      <dsp:nvSpPr>
        <dsp:cNvPr id="0" name=""/>
        <dsp:cNvSpPr/>
      </dsp:nvSpPr>
      <dsp:spPr bwMode="auto">
        <a:xfrm>
          <a:off x="11306937" y="287025"/>
          <a:ext cx="3424428" cy="2054656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3819" tIns="83819" rIns="83819" bIns="8381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sz="2200"/>
        </a:p>
      </dsp:txBody>
      <dsp:txXfrm>
        <a:off x="11306937" y="287025"/>
        <a:ext cx="3424428" cy="2054656"/>
      </dsp:txXfrm>
    </dsp:sp>
    <dsp:sp modelId="{CA635813-A2A2-42DE-97F6-AEA1E3423122}">
      <dsp:nvSpPr>
        <dsp:cNvPr id="0" name=""/>
        <dsp:cNvSpPr/>
      </dsp:nvSpPr>
      <dsp:spPr bwMode="auto">
        <a:xfrm>
          <a:off x="15073808" y="287025"/>
          <a:ext cx="3424428" cy="2054656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rgbClr val="000000"/>
        </a:lnRef>
        <a:fillRef idx="1">
          <a:srgbClr val="000000"/>
        </a:fillRef>
        <a:effectRef idx="2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83819" tIns="83819" rIns="83819" bIns="83819" numCol="1" spcCol="1268" rtlCol="0" fromWordArt="0" anchor="ctr" anchorCtr="0" forceAA="0" upright="0" compatLnSpc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2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Студент</a:t>
          </a:r>
          <a:r>
            <a:rPr sz="22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: шкала уровня, список активных квестов, «доска славы».</a:t>
          </a:r>
          <a:endParaRPr sz="2200"/>
        </a:p>
      </dsp:txBody>
      <dsp:txXfrm>
        <a:off x="15073808" y="287025"/>
        <a:ext cx="3424428" cy="2054656"/>
      </dsp:txXfrm>
    </dsp:sp>
  </dsp:spTree>
</dsp:drawing>
</file>

<file path=ppt/diagrams/drawing6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36237291" name=""/>
      <dsp:cNvGrpSpPr/>
    </dsp:nvGrpSpPr>
    <dsp:grpSpPr bwMode="auto">
      <a:xfrm>
        <a:off x="0" y="0"/>
        <a:ext cx="18905620" cy="4728411"/>
        <a:chOff x="0" y="0"/>
        <a:chExt cx="18905620" cy="4728411"/>
      </a:xfrm>
    </dsp:grpSpPr>
    <dsp:sp modelId="{21237BD6-B005-4D1E-A101-510BFF33B11F}">
      <dsp:nvSpPr>
        <dsp:cNvPr id="0" name=""/>
        <dsp:cNvSpPr/>
      </dsp:nvSpPr>
      <dsp:spPr bwMode="auto">
        <a:xfrm>
          <a:off x="2496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</a:rPr>
            <a:t>ПРОБЛЕМА</a:t>
          </a:r>
          <a:endParaRPr/>
        </a:p>
      </dsp:txBody>
      <dsp:txXfrm>
        <a:off x="2496" y="8692"/>
        <a:ext cx="3137566" cy="1255026"/>
      </dsp:txXfrm>
    </dsp:sp>
    <dsp:sp modelId="{D3A2C91F-4E36-49BA-98C6-B3D04FBE0639}">
      <dsp:nvSpPr>
        <dsp:cNvPr id="0" name=""/>
        <dsp:cNvSpPr/>
      </dsp:nvSpPr>
      <dsp:spPr bwMode="auto">
        <a:xfrm>
          <a:off x="645131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1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6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Линейный учебный план («дорожая карта» в виде списка дисциплин) демотивирует студентов. Они видят «груду непонятных тем», не понимают взаимосвязей между предметами и легко «застревают» или бросают обучение на сложных темах.</a:t>
          </a:r>
          <a:endParaRPr sz="1200"/>
        </a:p>
      </dsp:txBody>
      <dsp:txXfrm>
        <a:off x="737027" y="1355614"/>
        <a:ext cx="2953774" cy="3272208"/>
      </dsp:txXfrm>
    </dsp:sp>
    <dsp:sp modelId="{3676EE8F-CC20-4620-9DFA-DD64A58C7139}">
      <dsp:nvSpPr>
        <dsp:cNvPr id="0" name=""/>
        <dsp:cNvSpPr/>
      </dsp:nvSpPr>
      <dsp:spPr bwMode="auto">
        <a:xfrm>
          <a:off x="3615706" y="245623"/>
          <a:ext cx="1008364" cy="781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3615706" y="401856"/>
        <a:ext cx="774015" cy="468697"/>
      </dsp:txXfrm>
    </dsp:sp>
    <dsp:sp modelId="{391CD797-3D5D-4FAB-8D4C-49520A1B5F69}">
      <dsp:nvSpPr>
        <dsp:cNvPr id="0" name=""/>
        <dsp:cNvSpPr/>
      </dsp:nvSpPr>
      <dsp:spPr bwMode="auto">
        <a:xfrm>
          <a:off x="5042638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</a:rPr>
            <a:t>ТЕКУЩИЕ РЕШЕНИЯ</a:t>
          </a:r>
          <a:endParaRPr/>
        </a:p>
      </dsp:txBody>
      <dsp:txXfrm>
        <a:off x="5042638" y="8692"/>
        <a:ext cx="3137566" cy="1255026"/>
      </dsp:txXfrm>
    </dsp:sp>
    <dsp:sp modelId="{42F39629-5C3E-49AF-86F7-EDDAE0C1B0D8}">
      <dsp:nvSpPr>
        <dsp:cNvPr id="0" name=""/>
        <dsp:cNvSpPr/>
      </dsp:nvSpPr>
      <dsp:spPr bwMode="auto">
        <a:xfrm>
          <a:off x="5685273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1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Линейный учебный план, дорожная карта в виде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000" b="1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статического документа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(например, Excel, PDF) или списка тем в LMS.</a:t>
          </a:r>
          <a:endParaRPr sz="1800"/>
        </a:p>
      </dsp:txBody>
      <dsp:txXfrm>
        <a:off x="5777168" y="1355614"/>
        <a:ext cx="2953774" cy="3272208"/>
      </dsp:txXfrm>
    </dsp:sp>
    <dsp:sp modelId="{1EBC5147-7CCB-476F-BCEF-54B971732B06}">
      <dsp:nvSpPr>
        <dsp:cNvPr id="0" name=""/>
        <dsp:cNvSpPr/>
      </dsp:nvSpPr>
      <dsp:spPr bwMode="auto">
        <a:xfrm>
          <a:off x="8655849" y="245623"/>
          <a:ext cx="1008364" cy="781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8655849" y="401856"/>
        <a:ext cx="774015" cy="468697"/>
      </dsp:txXfrm>
    </dsp:sp>
    <dsp:sp modelId="{26DBACE7-F101-4D64-ACD0-A04A24D30C81}">
      <dsp:nvSpPr>
        <dsp:cNvPr id="0" name=""/>
        <dsp:cNvSpPr/>
      </dsp:nvSpPr>
      <dsp:spPr bwMode="auto">
        <a:xfrm>
          <a:off x="10082781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</a:rPr>
            <a:t>ЧЕМ НЕ УСТРАИВАЮТ ТЕКУЩИЕ РЕШЕНИЯ?</a:t>
          </a:r>
          <a:endParaRPr/>
        </a:p>
      </dsp:txBody>
      <dsp:txXfrm>
        <a:off x="10082781" y="8692"/>
        <a:ext cx="3137566" cy="1255026"/>
      </dsp:txXfrm>
    </dsp:sp>
    <dsp:sp modelId="{4379743E-B31A-432C-A641-9AD24E530043}">
      <dsp:nvSpPr>
        <dsp:cNvPr id="0" name=""/>
        <dsp:cNvSpPr/>
      </dsp:nvSpPr>
      <dsp:spPr bwMode="auto">
        <a:xfrm>
          <a:off x="10658739" y="1263717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>
            <a:defRPr/>
          </a:pPr>
          <a:r>
            <a:rPr sz="2000" b="0" i="0" u="none">
              <a:solidFill>
                <a:srgbClr val="0F1115"/>
              </a:solidFill>
              <a:latin typeface="Liberation Sans"/>
              <a:ea typeface="Liberation Sans"/>
              <a:cs typeface="Liberation Sans"/>
            </a:rPr>
            <a:t>Не наглядно. Студент узнает о том, что «БД нельзя пройти без SQL», только когда сталкивается с неудачей.</a:t>
          </a:r>
          <a:endParaRPr sz="1100"/>
        </a:p>
        <a:p>
          <a:pPr>
            <a:defRPr/>
          </a:pPr>
          <a:r>
            <a:rPr sz="2000"/>
            <a:t>Низкая мотивация</a:t>
          </a:r>
          <a:endParaRPr sz="2000"/>
        </a:p>
      </dsp:txBody>
      <dsp:txXfrm>
        <a:off x="10750635" y="1355613"/>
        <a:ext cx="2953774" cy="3272208"/>
      </dsp:txXfrm>
    </dsp:sp>
    <dsp:sp modelId="{65962850-D65D-4693-AA0E-9563944CDCCA}">
      <dsp:nvSpPr>
        <dsp:cNvPr id="0" name=""/>
        <dsp:cNvSpPr/>
      </dsp:nvSpPr>
      <dsp:spPr bwMode="auto">
        <a:xfrm>
          <a:off x="13695991" y="245623"/>
          <a:ext cx="1008364" cy="7811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600" b="1">
            <a:solidFill>
              <a:schemeClr val="tx1"/>
            </a:solidFill>
          </a:endParaRPr>
        </a:p>
      </dsp:txBody>
      <dsp:txXfrm>
        <a:off x="13695991" y="401856"/>
        <a:ext cx="774015" cy="468697"/>
      </dsp:txXfrm>
    </dsp:sp>
    <dsp:sp modelId="{D8270213-28C5-4C95-B2D9-B97AEC1B9BAD}">
      <dsp:nvSpPr>
        <dsp:cNvPr id="0" name=""/>
        <dsp:cNvSpPr/>
      </dsp:nvSpPr>
      <dsp:spPr bwMode="auto">
        <a:xfrm>
          <a:off x="15122923" y="8692"/>
          <a:ext cx="3137566" cy="25920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000" b="1">
              <a:solidFill>
                <a:schemeClr val="tx1"/>
              </a:solidFill>
            </a:rPr>
            <a:t>У КАКИХ КОММЕРЧЕСКИХ КОМПАНИЙ ПРОБЛЕМА СТОИТ НАИБОЛЕЕ ОСТРО</a:t>
          </a:r>
          <a:endParaRPr/>
        </a:p>
      </dsp:txBody>
      <dsp:txXfrm>
        <a:off x="15122923" y="8692"/>
        <a:ext cx="3137566" cy="1255026"/>
      </dsp:txXfrm>
    </dsp:sp>
    <dsp:sp modelId="{5E836BB5-E033-432C-A9BD-275C8A9A8E88}">
      <dsp:nvSpPr>
        <dsp:cNvPr id="0" name=""/>
        <dsp:cNvSpPr/>
      </dsp:nvSpPr>
      <dsp:spPr bwMode="auto">
        <a:xfrm>
          <a:off x="15765557" y="1263718"/>
          <a:ext cx="3137566" cy="34560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1" algn="l" defTabSz="889000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lang="ru-RU" sz="1600" b="0" i="0" u="none" strike="noStrike" cap="none" spc="0">
              <a:solidFill>
                <a:schemeClr val="dk1"/>
              </a:solidFill>
              <a:latin typeface="Liberation Sans"/>
              <a:ea typeface="Liberation Sans"/>
              <a:cs typeface="Liberation Sans"/>
            </a:rPr>
            <a:t>Компании по обучению IT</a:t>
          </a:r>
          <a:r>
            <a:rPr sz="1600">
              <a:latin typeface="Liberation Sans"/>
              <a:ea typeface="Liberation Sans"/>
              <a:cs typeface="Liberation Sans"/>
            </a:rPr>
            <a:t>.</a:t>
          </a:r>
          <a:endParaRPr sz="1600">
            <a:latin typeface="Liberation Sans"/>
            <a:cs typeface="Liberation Sans"/>
          </a:endParaRPr>
        </a:p>
        <a:p>
          <a:pPr lvl="1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endParaRPr sz="1600">
            <a:solidFill>
              <a:schemeClr val="tx1"/>
            </a:solidFill>
            <a:latin typeface="Liberation Sans"/>
            <a:cs typeface="Liberation Sans"/>
          </a:endParaRPr>
        </a:p>
        <a:p>
          <a:pPr>
            <a:defRPr/>
          </a:pPr>
          <a:r>
            <a:rPr sz="1600" u="sng">
              <a:solidFill>
                <a:schemeClr val="tx1"/>
              </a:solidFill>
              <a:latin typeface="Liberation Sans"/>
              <a:ea typeface="Liberation Sans"/>
              <a:cs typeface="Liberation Sans"/>
              <a:hlinkClick r:id="rId1" tooltip="https://academy.ru/"/>
            </a:rPr>
            <a:t>Сетевая Академия ЛАНИТ</a:t>
          </a:r>
          <a:r>
            <a:rPr sz="1600" u="sng">
              <a:solidFill>
                <a:schemeClr val="tx1"/>
              </a:solidFill>
              <a:latin typeface="Liberation Sans"/>
              <a:ea typeface="Liberation Sans"/>
              <a:cs typeface="Liberation Sans"/>
              <a:hlinkClick r:id="rId2" tooltip="https://www.itexpert.ru/"/>
            </a:rPr>
            <a:t>IT Expert</a:t>
          </a:r>
          <a:endParaRPr sz="1600" u="none">
            <a:solidFill>
              <a:schemeClr val="tx1"/>
            </a:solidFill>
            <a:latin typeface="Liberation Sans"/>
            <a:cs typeface="Liberation Sans"/>
          </a:endParaRPr>
        </a:p>
        <a:p>
          <a:pPr lvl="1" algn="l" defTabSz="8889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Skillbox, Нетология, Яндекс Практикум, GeekBrains, SkillFactory, Elbrus Bootcamp, а также специализированные учебные центры.</a:t>
          </a: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 </a:t>
          </a:r>
          <a:r>
            <a:rPr sz="1600" b="1" i="0" u="none">
              <a:solidFill>
                <a:srgbClr val="001D35"/>
              </a:solidFill>
              <a:latin typeface="Liberation Sans"/>
              <a:ea typeface="Liberation Sans"/>
              <a:cs typeface="Liberation Sans"/>
            </a:rPr>
            <a:t> </a:t>
          </a:r>
          <a:endParaRPr/>
        </a:p>
      </dsp:txBody>
      <dsp:txXfrm>
        <a:off x="15857453" y="1355614"/>
        <a:ext cx="2953774" cy="3272208"/>
      </dsp:txXfrm>
    </dsp:sp>
  </dsp:spTree>
</dsp:drawing>
</file>

<file path=ppt/diagrams/drawing7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727966985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drawing8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2028441146" name=""/>
      <dsp:cNvGrpSpPr/>
    </dsp:nvGrpSpPr>
    <dsp:grpSpPr bwMode="auto">
      <a:xfrm>
        <a:off x="0" y="0"/>
        <a:ext cx="19012051" cy="2716721"/>
        <a:chOff x="0" y="0"/>
        <a:chExt cx="19012051" cy="2716721"/>
      </a:xfrm>
    </dsp:grpSpPr>
    <dsp:sp modelId="{B9A381F0-63B5-40D5-88AA-9EF25E19F9F4}">
      <dsp:nvSpPr>
        <dsp:cNvPr id="0" name=""/>
        <dsp:cNvSpPr/>
      </dsp:nvSpPr>
      <dsp:spPr bwMode="auto">
        <a:xfrm>
          <a:off x="11030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1</a:t>
          </a:r>
          <a:endParaRPr sz="2400"/>
        </a:p>
      </dsp:txBody>
      <dsp:txXfrm>
        <a:off x="11030" y="278360"/>
        <a:ext cx="2488740" cy="691200"/>
      </dsp:txXfrm>
    </dsp:sp>
    <dsp:sp modelId="{96F9A894-8329-4BB7-80CB-2047DD50C3CD}">
      <dsp:nvSpPr>
        <dsp:cNvPr id="0" name=""/>
        <dsp:cNvSpPr/>
      </dsp:nvSpPr>
      <dsp:spPr bwMode="auto">
        <a:xfrm>
          <a:off x="520772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563792" y="1012580"/>
        <a:ext cx="2402699" cy="1382759"/>
      </dsp:txXfrm>
    </dsp:sp>
    <dsp:sp modelId="{90ADC856-1048-4D2C-B666-AAE937FCB44F}">
      <dsp:nvSpPr>
        <dsp:cNvPr id="0" name=""/>
        <dsp:cNvSpPr/>
      </dsp:nvSpPr>
      <dsp:spPr bwMode="auto">
        <a:xfrm>
          <a:off x="287705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2877055" y="438073"/>
        <a:ext cx="613955" cy="371774"/>
      </dsp:txXfrm>
    </dsp:sp>
    <dsp:sp modelId="{A414B405-8397-4CCB-8BD7-509A4455955C}">
      <dsp:nvSpPr>
        <dsp:cNvPr id="0" name=""/>
        <dsp:cNvSpPr/>
      </dsp:nvSpPr>
      <dsp:spPr bwMode="auto">
        <a:xfrm>
          <a:off x="4008907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2</a:t>
          </a:r>
          <a:endParaRPr sz="2400"/>
        </a:p>
      </dsp:txBody>
      <dsp:txXfrm>
        <a:off x="4008907" y="278360"/>
        <a:ext cx="2488740" cy="691200"/>
      </dsp:txXfrm>
    </dsp:sp>
    <dsp:sp modelId="{D91B7E3C-C152-4FB6-A5B8-A5E739082755}">
      <dsp:nvSpPr>
        <dsp:cNvPr id="0" name=""/>
        <dsp:cNvSpPr/>
      </dsp:nvSpPr>
      <dsp:spPr bwMode="auto">
        <a:xfrm>
          <a:off x="451864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4561669" y="1012580"/>
        <a:ext cx="2402699" cy="1382759"/>
      </dsp:txXfrm>
    </dsp:sp>
    <dsp:sp modelId="{A12AB1B9-EAE2-4048-AD36-D963189DA663}">
      <dsp:nvSpPr>
        <dsp:cNvPr id="0" name=""/>
        <dsp:cNvSpPr/>
      </dsp:nvSpPr>
      <dsp:spPr bwMode="auto">
        <a:xfrm>
          <a:off x="6874931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6874931" y="438073"/>
        <a:ext cx="613955" cy="371774"/>
      </dsp:txXfrm>
    </dsp:sp>
    <dsp:sp modelId="{1A64CE2D-32CE-46DF-AD4A-400B0E60CC55}">
      <dsp:nvSpPr>
        <dsp:cNvPr id="0" name=""/>
        <dsp:cNvSpPr/>
      </dsp:nvSpPr>
      <dsp:spPr bwMode="auto">
        <a:xfrm>
          <a:off x="8006784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3</a:t>
          </a:r>
          <a:endParaRPr sz="2400"/>
        </a:p>
      </dsp:txBody>
      <dsp:txXfrm>
        <a:off x="8006784" y="278360"/>
        <a:ext cx="2488740" cy="691200"/>
      </dsp:txXfrm>
    </dsp:sp>
    <dsp:sp modelId="{C6D0ADC4-055C-4C86-B4C2-25E52532B296}">
      <dsp:nvSpPr>
        <dsp:cNvPr id="0" name=""/>
        <dsp:cNvSpPr/>
      </dsp:nvSpPr>
      <dsp:spPr bwMode="auto">
        <a:xfrm>
          <a:off x="8516526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8559546" y="1012580"/>
        <a:ext cx="2402699" cy="1382759"/>
      </dsp:txXfrm>
    </dsp:sp>
    <dsp:sp modelId="{6FD73095-B782-487F-A71E-D0D911451B43}">
      <dsp:nvSpPr>
        <dsp:cNvPr id="0" name=""/>
        <dsp:cNvSpPr/>
      </dsp:nvSpPr>
      <dsp:spPr bwMode="auto">
        <a:xfrm>
          <a:off x="10872808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0872808" y="438073"/>
        <a:ext cx="613955" cy="371774"/>
      </dsp:txXfrm>
    </dsp:sp>
    <dsp:sp modelId="{A6AB093D-5683-4227-8BF4-BF01911DBAB0}">
      <dsp:nvSpPr>
        <dsp:cNvPr id="0" name=""/>
        <dsp:cNvSpPr/>
      </dsp:nvSpPr>
      <dsp:spPr bwMode="auto">
        <a:xfrm>
          <a:off x="12004661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4</a:t>
          </a:r>
          <a:endParaRPr sz="2400"/>
        </a:p>
      </dsp:txBody>
      <dsp:txXfrm>
        <a:off x="12004661" y="278360"/>
        <a:ext cx="2488740" cy="691200"/>
      </dsp:txXfrm>
    </dsp:sp>
    <dsp:sp modelId="{90CBBFE7-0EF2-4B4A-AE3F-948225C90D18}">
      <dsp:nvSpPr>
        <dsp:cNvPr id="0" name=""/>
        <dsp:cNvSpPr/>
      </dsp:nvSpPr>
      <dsp:spPr bwMode="auto">
        <a:xfrm>
          <a:off x="12514403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2557423" y="1012580"/>
        <a:ext cx="2402699" cy="1382759"/>
      </dsp:txXfrm>
    </dsp:sp>
    <dsp:sp modelId="{D8967366-E714-4AF4-A8E8-FBBF9D66B836}">
      <dsp:nvSpPr>
        <dsp:cNvPr id="0" name=""/>
        <dsp:cNvSpPr/>
      </dsp:nvSpPr>
      <dsp:spPr bwMode="auto">
        <a:xfrm>
          <a:off x="14870685" y="314148"/>
          <a:ext cx="799842" cy="61962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endParaRPr lang="ru-RU" sz="1900">
            <a:solidFill>
              <a:schemeClr val="tx1"/>
            </a:solidFill>
          </a:endParaRPr>
        </a:p>
      </dsp:txBody>
      <dsp:txXfrm>
        <a:off x="14870685" y="438073"/>
        <a:ext cx="613955" cy="371774"/>
      </dsp:txXfrm>
    </dsp:sp>
    <dsp:sp modelId="{D64D94EC-527A-4636-A336-7894903A74F0}">
      <dsp:nvSpPr>
        <dsp:cNvPr id="0" name=""/>
        <dsp:cNvSpPr/>
      </dsp:nvSpPr>
      <dsp:spPr bwMode="auto">
        <a:xfrm>
          <a:off x="16002538" y="278360"/>
          <a:ext cx="2488740" cy="10367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70688" tIns="170688" rIns="170688" bIns="91440" numCol="1" spcCol="1270" rtlCol="0" fromWordArt="0" anchor="t" anchorCtr="0" forceAA="0" upright="0" compatLnSpc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2400" b="1">
              <a:solidFill>
                <a:schemeClr val="tx1"/>
              </a:solidFill>
            </a:rPr>
            <a:t>Этап 5</a:t>
          </a:r>
          <a:endParaRPr sz="2400"/>
        </a:p>
      </dsp:txBody>
      <dsp:txXfrm>
        <a:off x="16002538" y="278360"/>
        <a:ext cx="2488740" cy="691200"/>
      </dsp:txXfrm>
    </dsp:sp>
    <dsp:sp modelId="{89C4B9EC-947D-4EBB-B198-26602BB799B9}">
      <dsp:nvSpPr>
        <dsp:cNvPr id="0" name=""/>
        <dsp:cNvSpPr/>
      </dsp:nvSpPr>
      <dsp:spPr bwMode="auto">
        <a:xfrm>
          <a:off x="16512279" y="969560"/>
          <a:ext cx="2488740" cy="14688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170688" tIns="170688" rIns="170688" bIns="170688" numCol="1" spcCol="1270" rtlCol="0" fromWordArt="0" anchor="t" anchorCtr="0" forceAA="0" upright="0" compatLnSpc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2400">
              <a:solidFill>
                <a:schemeClr val="tx1"/>
              </a:solidFill>
            </a:rPr>
            <a:t>Опишите действия пользователя</a:t>
          </a:r>
          <a:endParaRPr sz="2400"/>
        </a:p>
      </dsp:txBody>
      <dsp:txXfrm>
        <a:off x="16555300" y="1012580"/>
        <a:ext cx="2402699" cy="1382759"/>
      </dsp:txXfrm>
    </dsp:sp>
  </dsp:spTree>
</dsp:drawing>
</file>

<file path=ppt/diagrams/drawing9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1353327970" name=""/>
      <dsp:cNvGrpSpPr/>
    </dsp:nvGrpSpPr>
    <dsp:grpSpPr bwMode="auto">
      <a:xfrm>
        <a:off x="0" y="0"/>
        <a:ext cx="19053565" cy="7740486"/>
        <a:chOff x="0" y="0"/>
        <a:chExt cx="19053565" cy="7740486"/>
      </a:xfrm>
    </dsp:grpSpPr>
    <dsp:sp modelId="{A3284BE2-B04E-4AA7-AA49-6D027564A34F}">
      <dsp:nvSpPr>
        <dsp:cNvPr id="0" name=""/>
        <dsp:cNvSpPr/>
      </dsp:nvSpPr>
      <dsp:spPr bwMode="auto">
        <a:xfrm>
          <a:off x="7163" y="2234042"/>
          <a:ext cx="4307519" cy="1296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1 квартал</a:t>
          </a:r>
          <a:endParaRPr sz="4500"/>
        </a:p>
      </dsp:txBody>
      <dsp:txXfrm>
        <a:off x="7163" y="2234042"/>
        <a:ext cx="4307519" cy="1296000"/>
      </dsp:txXfrm>
    </dsp:sp>
    <dsp:sp modelId="{290ADE13-9F6A-47AA-A13B-D884602992A5}">
      <dsp:nvSpPr>
        <dsp:cNvPr id="0" name=""/>
        <dsp:cNvSpPr/>
      </dsp:nvSpPr>
      <dsp:spPr bwMode="auto">
        <a:xfrm>
          <a:off x="7163" y="3530043"/>
          <a:ext cx="4307519" cy="1976400"/>
        </a:xfrm>
        <a:prstGeom prst="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7163" y="3530043"/>
        <a:ext cx="4307519" cy="1976400"/>
      </dsp:txXfrm>
    </dsp:sp>
    <dsp:sp modelId="{ABF5B616-156B-4ED8-8B76-4A20DBB4285B}">
      <dsp:nvSpPr>
        <dsp:cNvPr id="0" name=""/>
        <dsp:cNvSpPr/>
      </dsp:nvSpPr>
      <dsp:spPr bwMode="auto">
        <a:xfrm>
          <a:off x="4917736" y="2234042"/>
          <a:ext cx="4307519" cy="12960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2 квартал</a:t>
          </a:r>
          <a:endParaRPr sz="4500"/>
        </a:p>
      </dsp:txBody>
      <dsp:txXfrm>
        <a:off x="4917736" y="2234042"/>
        <a:ext cx="4307519" cy="1296000"/>
      </dsp:txXfrm>
    </dsp:sp>
    <dsp:sp modelId="{BCC869DD-795B-48B0-A5CE-656CDFABEE92}">
      <dsp:nvSpPr>
        <dsp:cNvPr id="0" name=""/>
        <dsp:cNvSpPr/>
      </dsp:nvSpPr>
      <dsp:spPr bwMode="auto">
        <a:xfrm>
          <a:off x="4917736" y="3530043"/>
          <a:ext cx="4307519" cy="1976400"/>
        </a:xfrm>
        <a:prstGeom prst="rect">
          <a:avLst/>
        </a:prstGeom>
        <a:solidFill>
          <a:schemeClr val="accent5">
            <a:tint val="40000"/>
            <a:hueOff val="-3580161"/>
            <a:satOff val="16084"/>
            <a:lumOff val="1106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3580161"/>
              <a:satOff val="16084"/>
              <a:lumOff val="1106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4917736" y="3530043"/>
        <a:ext cx="4307519" cy="1976400"/>
      </dsp:txXfrm>
    </dsp:sp>
    <dsp:sp modelId="{3829C460-9316-4C39-BB35-EE6A436CC838}">
      <dsp:nvSpPr>
        <dsp:cNvPr id="0" name=""/>
        <dsp:cNvSpPr/>
      </dsp:nvSpPr>
      <dsp:spPr bwMode="auto">
        <a:xfrm>
          <a:off x="9828308" y="2234042"/>
          <a:ext cx="4307519" cy="12960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3 квартал</a:t>
          </a:r>
          <a:endParaRPr sz="4500"/>
        </a:p>
      </dsp:txBody>
      <dsp:txXfrm>
        <a:off x="9828308" y="2234042"/>
        <a:ext cx="4307519" cy="1296000"/>
      </dsp:txXfrm>
    </dsp:sp>
    <dsp:sp modelId="{EC715864-ACE6-4A71-A732-EDF5DDFC919E}">
      <dsp:nvSpPr>
        <dsp:cNvPr id="0" name=""/>
        <dsp:cNvSpPr/>
      </dsp:nvSpPr>
      <dsp:spPr bwMode="auto">
        <a:xfrm>
          <a:off x="9828308" y="3530043"/>
          <a:ext cx="4307519" cy="1976400"/>
        </a:xfrm>
        <a:prstGeom prst="rect">
          <a:avLst/>
        </a:prstGeom>
        <a:solidFill>
          <a:schemeClr val="accent5">
            <a:tint val="40000"/>
            <a:hueOff val="-7160321"/>
            <a:satOff val="32169"/>
            <a:lumOff val="2211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7160321"/>
              <a:satOff val="32169"/>
              <a:lumOff val="2211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9828308" y="3530043"/>
        <a:ext cx="4307519" cy="1976400"/>
      </dsp:txXfrm>
    </dsp:sp>
    <dsp:sp modelId="{1298266C-71DE-437E-A037-8CA96044A242}">
      <dsp:nvSpPr>
        <dsp:cNvPr id="0" name=""/>
        <dsp:cNvSpPr/>
      </dsp:nvSpPr>
      <dsp:spPr bwMode="auto">
        <a:xfrm>
          <a:off x="14738881" y="2234042"/>
          <a:ext cx="4307519" cy="12960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320040" tIns="182879" rIns="320040" bIns="182879" numCol="1" spcCol="1270" rtlCol="0" fromWordArt="0" anchor="ctr" anchorCtr="0" forceAA="0" upright="0" compatLnSpc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lang="ru-RU" sz="4500" b="1">
              <a:solidFill>
                <a:schemeClr val="tx1"/>
              </a:solidFill>
            </a:rPr>
            <a:t>4 квартал</a:t>
          </a:r>
          <a:endParaRPr sz="4500"/>
        </a:p>
      </dsp:txBody>
      <dsp:txXfrm>
        <a:off x="14738881" y="2234042"/>
        <a:ext cx="4307519" cy="1296000"/>
      </dsp:txXfrm>
    </dsp:sp>
    <dsp:sp modelId="{036E2860-D672-4917-9EEE-F6BD58E5F7E0}">
      <dsp:nvSpPr>
        <dsp:cNvPr id="0" name=""/>
        <dsp:cNvSpPr/>
      </dsp:nvSpPr>
      <dsp:spPr bwMode="auto">
        <a:xfrm>
          <a:off x="14738881" y="3530043"/>
          <a:ext cx="4307519" cy="1976400"/>
        </a:xfrm>
        <a:prstGeom prst="rect">
          <a:avLst/>
        </a:prstGeom>
        <a:solidFill>
          <a:schemeClr val="accent5">
            <a:tint val="40000"/>
            <a:hueOff val="-10740482"/>
            <a:satOff val="48253"/>
            <a:lumOff val="3317"/>
            <a:alphaOff val="0"/>
            <a:alpha val="90000"/>
          </a:schemeClr>
        </a:solidFill>
        <a:ln w="25400" cap="flat" cmpd="sng" algn="ctr"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prstDash val="solid"/>
        </a:ln>
        <a:effectLst/>
      </dsp:spPr>
      <dsp:style>
        <a:lnRef idx="2">
          <a:srgbClr val="000000"/>
        </a:lnRef>
        <a:fillRef idx="1">
          <a:srgbClr val="000000"/>
        </a:fillRef>
        <a:effectRef idx="0">
          <a:srgbClr val="000000"/>
        </a:effectRef>
        <a:fontRef idx="minor"/>
      </dsp:style>
      <dsp:txBody>
        <a:bodyPr spcFirstLastPara="0" vertOverflow="overflow" horzOverflow="overflow" vert="horz" wrap="square" lIns="240030" tIns="240030" rIns="320039" bIns="360045" numCol="1" spcCol="1270" rtlCol="0" fromWordArt="0" anchor="t" anchorCtr="0" forceAA="0" upright="0" compatLnSpc="0">
          <a:noAutofit/>
        </a:bodyPr>
        <a:lstStyle/>
        <a:p>
          <a:pPr marL="285750" lvl="1" indent="-285750" algn="l" defTabSz="2000250">
            <a:lnSpc>
              <a:spcPct val="90000"/>
            </a:lnSpc>
            <a:spcBef>
              <a:spcPts val="0"/>
            </a:spcBef>
            <a:spcAft>
              <a:spcPts val="0"/>
            </a:spcAft>
            <a:buChar char="•"/>
            <a:defRPr/>
          </a:pPr>
          <a:r>
            <a:rPr lang="ru-RU" sz="4500"/>
            <a:t>Планируемые мероприятия</a:t>
          </a:r>
          <a:endParaRPr sz="4500"/>
        </a:p>
      </dsp:txBody>
      <dsp:txXfrm>
        <a:off x="14738881" y="3530043"/>
        <a:ext cx="4307519" cy="19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 val="norm"/>
      <dgm:animLvl val="ctr"/>
      <dgm:resizeHandles val="exact"/>
    </dgm:varLst>
    <dgm:alg type="composite"/>
    <dgm:shape r:blip="">
      <dgm:adjLst/>
    </dgm:shape>
    <dgm:presOf/>
    <dgm:constrLst>
      <dgm:constr type="ctrX" for="ch" forName="matrix" refType="w" fact="0.500000"/>
      <dgm:constr type="ctrY" for="ch" forName="matrix" refType="h" fact="0.500000"/>
      <dgm:constr type="w" for="ch" forName="matrix" refType="w"/>
      <dgm:constr type="h" for="ch" forName="matrix" refType="h"/>
      <dgm:constr type="ctrX" for="ch" forName="centerTile" refType="w" fact="0.500000"/>
      <dgm:constr type="ctrY" for="ch" forName="centerTile" refType="h" fact="0.500000"/>
      <dgm:constr type="w" for="ch" forName="centerTile" refType="w" fact="0.300000"/>
      <dgm:constr type="h" for="ch" forName="centerTile" refType="h" fact="0.250000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00000"/>
            <dgm:constr type="b" for="ch" forName="tile1" refType="h" fact="0.500000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0000"/>
            <dgm:constr type="r" for="ch" forName="tile2" refType="w"/>
            <dgm:constr type="t" for="ch" forName="tile2"/>
            <dgm:constr type="l" for="ch" forName="tile2" refType="w" fact="0.500000"/>
            <dgm:constr type="b" for="ch" forName="tile2" refType="h" fact="0.500000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0000"/>
            <dgm:constr type="l" for="ch" forName="tile3"/>
            <dgm:constr type="b" for="ch" forName="tile3" refType="h"/>
            <dgm:constr type="r" for="ch" forName="tile3" refType="w" fact="0.500000"/>
            <dgm:constr type="t" for="ch" forName="tile3" refType="h" fact="0.500000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0000"/>
            <dgm:constr type="r" for="ch" forName="tile4" refType="w"/>
            <dgm:constr type="b" for="ch" forName="tile4" refType="h"/>
            <dgm:constr type="l" for="ch" forName="tile4" refType="w" fact="0.500000"/>
            <dgm:constr type="t" for="ch" forName="tile4" refType="h" fact="0.500000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0000"/>
          </dgm:constrLst>
          <dgm:ruleLst/>
          <dgm:layoutNode name="tile1" styleLbl="node1">
            <dgm:alg type="sp"/>
            <dgm:shape rot="270.00000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rot="270.000000" type="rect" r:blip="" hideGeom="1">
              <dgm:adjLst>
                <dgm:adj idx="1" val="0.200000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rot="180.00000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rot="180.00000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rot="90.00000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rot="90.00000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type="roundRect" r:blip="">
            <dgm:adjLst/>
          </dgm:shape>
          <dgm:presOf axis="ch" ptType="node" cnt="1"/>
          <dgm:constrLst>
            <dgm:constr type="tMarg" refType="primFontSz" fact="0.300000"/>
            <dgm:constr type="bMarg" refType="primFontSz" fact="0.300000"/>
            <dgm:constr type="lMarg" refType="primFontSz" fact="0.300000"/>
            <dgm:constr type="rMarg" refType="primFontSz" fact="0.300000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 val="norm"/>
    </dgm:varLst>
    <dgm:alg type="composite"/>
    <dgm:shape r:blip="">
      <dgm:adjLst/>
    </dgm:shape>
    <dgm:constrLst>
      <dgm:constr type="w" for="ch" refType="h" refFor="ch" op="gte" fact="0.800000"/>
    </dgm:constrLst>
    <dgm:layoutNode name="Name1">
      <dgm:alg type="composite"/>
      <dgm:shape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h" fact="0.225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h" fact="0.1891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h" fact="0.1891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h" fact="0.1526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h" fact="0.2253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h" fact="0.1526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h" fact="0.1268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h" fact="0.2150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h" fact="0.2150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h" fact="0.126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h" fact="0.1082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h" fact="0.197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h" fact="0.2253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h" fact="0.1978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h" fact="0.1082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h" fact="0.0943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h" fact="0.1809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h" fact="0.2205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h" fact="0.2205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h" fact="0.18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h" fact="0.0943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0000"/>
                <dgm:constr type="l" for="ch" forName="cycle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h" fact="0.083500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l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h" fact="0.165800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l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h" fact="0.210900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l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h" fact="0.225300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l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h" fact="0.210900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l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h" fact="0.165800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l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h" fact="0.083500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lMarg" for="ch" forName="text_7" refType="w" refFor="ch" refForName="accent_7" fact="1.800000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625000"/>
                <dgm:constr type="w" for="ch" forName="accent_1" refType="h" refFor="ch" refForName="accent_1" op="equ"/>
                <dgm:constr type="ctrY" for="ch" forName="accent_1" refType="h" fact="0.500000"/>
                <dgm:constr type="ctrX" for="ch" forName="accent_1" refType="w"/>
                <dgm:constr type="ctrXOff" for="ch" forName="accent_1" refType="h" fact="-0.225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357100"/>
                <dgm:constr type="w" for="ch" forName="accent_1" refType="h" refFor="ch" refForName="accent_1" op="equ"/>
                <dgm:constr type="ctrY" for="ch" forName="accent_1" refType="h" fact="0.285700"/>
                <dgm:constr type="ctrX" for="ch" forName="accent_1" refType="w"/>
                <dgm:constr type="ctrXOff" for="ch" forName="accent_1" refType="h" fact="-0.1891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357100"/>
                <dgm:constr type="w" for="ch" forName="accent_2" refType="h" refFor="ch" refForName="accent_2" op="equ"/>
                <dgm:constr type="ctrY" for="ch" forName="accent_2" refType="h" fact="0.714300"/>
                <dgm:constr type="ctrX" for="ch" forName="accent_2" refType="w"/>
                <dgm:constr type="ctrXOff" for="ch" forName="accent_2" refType="h" fact="-0.1891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250000"/>
                <dgm:constr type="w" for="ch" forName="accent_1" refType="h" refFor="ch" refForName="accent_1" op="equ"/>
                <dgm:constr type="ctrY" for="ch" forName="accent_1" refType="h" fact="0.200000"/>
                <dgm:constr type="ctrX" for="ch" forName="accent_1" refType="w"/>
                <dgm:constr type="ctrXOff" for="ch" forName="accent_1" refType="h" fact="-0.1526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250000"/>
                <dgm:constr type="w" for="ch" forName="accent_2" refType="h" refFor="ch" refForName="accent_2" op="equ"/>
                <dgm:constr type="ctrY" for="ch" forName="accent_2" refType="h" fact="0.500000"/>
                <dgm:constr type="ctrX" for="ch" forName="accent_2" refType="w"/>
                <dgm:constr type="ctrXOff" for="ch" forName="accent_2" refType="h" fact="-0.2253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250000"/>
                <dgm:constr type="w" for="ch" forName="accent_3" refType="h" refFor="ch" refForName="accent_3" op="equ"/>
                <dgm:constr type="ctrY" for="ch" forName="accent_3" refType="h" fact="0.800000"/>
                <dgm:constr type="ctrX" for="ch" forName="accent_3" refType="w"/>
                <dgm:constr type="ctrXOff" for="ch" forName="accent_3" refType="h" fact="-0.1526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92300"/>
                <dgm:constr type="w" for="ch" forName="accent_1" refType="h" refFor="ch" refForName="accent_1" op="equ"/>
                <dgm:constr type="ctrY" for="ch" forName="accent_1" refType="h" fact="0.153800"/>
                <dgm:constr type="ctrX" for="ch" forName="accent_1" refType="w"/>
                <dgm:constr type="ctrXOff" for="ch" forName="accent_1" refType="h" fact="-0.1268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92300"/>
                <dgm:constr type="w" for="ch" forName="accent_2" refType="h" refFor="ch" refForName="accent_2" op="equ"/>
                <dgm:constr type="ctrY" for="ch" forName="accent_2" refType="h" fact="0.384600"/>
                <dgm:constr type="ctrX" for="ch" forName="accent_2" refType="w"/>
                <dgm:constr type="ctrXOff" for="ch" forName="accent_2" refType="h" fact="-0.2150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92300"/>
                <dgm:constr type="w" for="ch" forName="accent_3" refType="h" refFor="ch" refForName="accent_3" op="equ"/>
                <dgm:constr type="ctrY" for="ch" forName="accent_3" refType="h" fact="0.615400"/>
                <dgm:constr type="ctrX" for="ch" forName="accent_3" refType="w"/>
                <dgm:constr type="ctrXOff" for="ch" forName="accent_3" refType="h" fact="-0.2150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92300"/>
                <dgm:constr type="w" for="ch" forName="accent_4" refType="h" refFor="ch" refForName="accent_4" op="equ"/>
                <dgm:constr type="ctrY" for="ch" forName="accent_4" refType="h" fact="0.846200"/>
                <dgm:constr type="ctrX" for="ch" forName="accent_4" refType="w"/>
                <dgm:constr type="ctrXOff" for="ch" forName="accent_4" refType="h" fact="-0.126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56300"/>
                <dgm:constr type="w" for="ch" forName="accent_1" refType="h" refFor="ch" refForName="accent_1" op="equ"/>
                <dgm:constr type="ctrY" for="ch" forName="accent_1" refType="h" fact="0.125000"/>
                <dgm:constr type="ctrX" for="ch" forName="accent_1" refType="w"/>
                <dgm:constr type="ctrXOff" for="ch" forName="accent_1" refType="h" fact="-0.1082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56300"/>
                <dgm:constr type="w" for="ch" forName="accent_2" refType="h" refFor="ch" refForName="accent_2" op="equ"/>
                <dgm:constr type="ctrY" for="ch" forName="accent_2" refType="h" fact="0.312500"/>
                <dgm:constr type="ctrX" for="ch" forName="accent_2" refType="w"/>
                <dgm:constr type="ctrXOff" for="ch" forName="accent_2" refType="h" fact="-0.197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56300"/>
                <dgm:constr type="w" for="ch" forName="accent_3" refType="h" refFor="ch" refForName="accent_3" op="equ"/>
                <dgm:constr type="ctrY" for="ch" forName="accent_3" refType="h" fact="0.500000"/>
                <dgm:constr type="ctrX" for="ch" forName="accent_3" refType="w"/>
                <dgm:constr type="ctrXOff" for="ch" forName="accent_3" refType="h" fact="-0.2253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56300"/>
                <dgm:constr type="w" for="ch" forName="accent_4" refType="h" refFor="ch" refForName="accent_4" op="equ"/>
                <dgm:constr type="ctrY" for="ch" forName="accent_4" refType="h" fact="0.687500"/>
                <dgm:constr type="ctrX" for="ch" forName="accent_4" refType="w"/>
                <dgm:constr type="ctrXOff" for="ch" forName="accent_4" refType="h" fact="-0.1978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56300"/>
                <dgm:constr type="w" for="ch" forName="accent_5" refType="h" refFor="ch" refForName="accent_5" op="equ"/>
                <dgm:constr type="ctrY" for="ch" forName="accent_5" refType="h" fact="0.875000"/>
                <dgm:constr type="ctrX" for="ch" forName="accent_5" refType="w"/>
                <dgm:constr type="ctrXOff" for="ch" forName="accent_5" refType="h" fact="-0.1082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31600"/>
                <dgm:constr type="w" for="ch" forName="accent_1" refType="h" refFor="ch" refForName="accent_1" op="equ"/>
                <dgm:constr type="ctrY" for="ch" forName="accent_1" refType="h" fact="0.105300"/>
                <dgm:constr type="ctrX" for="ch" forName="accent_1" refType="w"/>
                <dgm:constr type="ctrXOff" for="ch" forName="accent_1" refType="h" fact="-0.0943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31600"/>
                <dgm:constr type="w" for="ch" forName="accent_2" refType="h" refFor="ch" refForName="accent_2" op="equ"/>
                <dgm:constr type="ctrY" for="ch" forName="accent_2" refType="h" fact="0.263200"/>
                <dgm:constr type="ctrX" for="ch" forName="accent_2" refType="w"/>
                <dgm:constr type="ctrXOff" for="ch" forName="accent_2" refType="h" fact="-0.1809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31600"/>
                <dgm:constr type="w" for="ch" forName="accent_3" refType="h" refFor="ch" refForName="accent_3" op="equ"/>
                <dgm:constr type="ctrY" for="ch" forName="accent_3" refType="h" fact="0.421100"/>
                <dgm:constr type="ctrX" for="ch" forName="accent_3" refType="w"/>
                <dgm:constr type="ctrXOff" for="ch" forName="accent_3" refType="h" fact="-0.2205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31600"/>
                <dgm:constr type="w" for="ch" forName="accent_4" refType="h" refFor="ch" refForName="accent_4" op="equ"/>
                <dgm:constr type="ctrY" for="ch" forName="accent_4" refType="h" fact="0.578900"/>
                <dgm:constr type="ctrX" for="ch" forName="accent_4" refType="w"/>
                <dgm:constr type="ctrXOff" for="ch" forName="accent_4" refType="h" fact="-0.2205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31600"/>
                <dgm:constr type="w" for="ch" forName="accent_5" refType="h" refFor="ch" refForName="accent_5" op="equ"/>
                <dgm:constr type="ctrY" for="ch" forName="accent_5" refType="h" fact="0.736800"/>
                <dgm:constr type="ctrX" for="ch" forName="accent_5" refType="w"/>
                <dgm:constr type="ctrXOff" for="ch" forName="accent_5" refType="h" fact="-0.18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31600"/>
                <dgm:constr type="w" for="ch" forName="accent_6" refType="h" refFor="ch" refForName="accent_6" op="equ"/>
                <dgm:constr type="ctrY" for="ch" forName="accent_6" refType="h" fact="0.894700"/>
                <dgm:constr type="ctrX" for="ch" forName="accent_6" refType="w"/>
                <dgm:constr type="ctrXOff" for="ch" forName="accent_6" refType="h" fact="-0.0943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0000"/>
                <dgm:constr type="r" for="ch" forName="cycle" refType="w"/>
                <dgm:constr type="ctrY" for="ch" forName="cycle" refType="h" fact="0.500000"/>
                <dgm:constr type="diam" for="ch" forName="cycle" refType="h" fact="1.344000"/>
                <dgm:constr type="h" for="ch" forName="accent_1" refType="h" fact="0.113600"/>
                <dgm:constr type="w" for="ch" forName="accent_1" refType="h" refFor="ch" refForName="accent_1" op="equ"/>
                <dgm:constr type="ctrY" for="ch" forName="accent_1" refType="h" fact="0.090900"/>
                <dgm:constr type="ctrX" for="ch" forName="accent_1" refType="w"/>
                <dgm:constr type="ctrXOff" for="ch" forName="accent_1" refType="h" fact="-0.083500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00000"/>
                <dgm:constr type="ctrY" for="ch" forName="text_1" refType="ctrY" refFor="ch" refForName="accent_1"/>
                <dgm:constr type="rMarg" for="ch" forName="text_1" refType="w" refFor="ch" refForName="accent_1" fact="1.800000"/>
                <dgm:constr type="h" for="ch" forName="accent_2" refType="h" fact="0.113600"/>
                <dgm:constr type="w" for="ch" forName="accent_2" refType="h" refFor="ch" refForName="accent_2" op="equ"/>
                <dgm:constr type="ctrY" for="ch" forName="accent_2" refType="h" fact="0.227300"/>
                <dgm:constr type="ctrX" for="ch" forName="accent_2" refType="w"/>
                <dgm:constr type="ctrXOff" for="ch" forName="accent_2" refType="h" fact="-0.165800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00000"/>
                <dgm:constr type="ctrY" for="ch" forName="text_2" refType="ctrY" refFor="ch" refForName="accent_2"/>
                <dgm:constr type="rMarg" for="ch" forName="text_2" refType="w" refFor="ch" refForName="accent_2" fact="1.800000"/>
                <dgm:constr type="h" for="ch" forName="accent_3" refType="h" fact="0.113600"/>
                <dgm:constr type="w" for="ch" forName="accent_3" refType="h" refFor="ch" refForName="accent_3" op="equ"/>
                <dgm:constr type="ctrY" for="ch" forName="accent_3" refType="h" fact="0.363600"/>
                <dgm:constr type="ctrX" for="ch" forName="accent_3" refType="w"/>
                <dgm:constr type="ctrXOff" for="ch" forName="accent_3" refType="h" fact="-0.210900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00000"/>
                <dgm:constr type="ctrY" for="ch" forName="text_3" refType="ctrY" refFor="ch" refForName="accent_3"/>
                <dgm:constr type="rMarg" for="ch" forName="text_3" refType="w" refFor="ch" refForName="accent_3" fact="1.800000"/>
                <dgm:constr type="h" for="ch" forName="accent_4" refType="h" fact="0.113600"/>
                <dgm:constr type="w" for="ch" forName="accent_4" refType="h" refFor="ch" refForName="accent_4" op="equ"/>
                <dgm:constr type="ctrY" for="ch" forName="accent_4" refType="h" fact="0.500000"/>
                <dgm:constr type="ctrX" for="ch" forName="accent_4" refType="w"/>
                <dgm:constr type="ctrXOff" for="ch" forName="accent_4" refType="h" fact="-0.225300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00000"/>
                <dgm:constr type="ctrY" for="ch" forName="text_4" refType="ctrY" refFor="ch" refForName="accent_4"/>
                <dgm:constr type="rMarg" for="ch" forName="text_4" refType="w" refFor="ch" refForName="accent_4" fact="1.800000"/>
                <dgm:constr type="h" for="ch" forName="accent_5" refType="h" fact="0.113600"/>
                <dgm:constr type="w" for="ch" forName="accent_5" refType="h" refFor="ch" refForName="accent_5" op="equ"/>
                <dgm:constr type="ctrY" for="ch" forName="accent_5" refType="h" fact="0.636400"/>
                <dgm:constr type="ctrX" for="ch" forName="accent_5" refType="w"/>
                <dgm:constr type="ctrXOff" for="ch" forName="accent_5" refType="h" fact="-0.210900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00000"/>
                <dgm:constr type="ctrY" for="ch" forName="text_5" refType="ctrY" refFor="ch" refForName="accent_5"/>
                <dgm:constr type="rMarg" for="ch" forName="text_5" refType="w" refFor="ch" refForName="accent_5" fact="1.800000"/>
                <dgm:constr type="h" for="ch" forName="accent_6" refType="h" fact="0.113600"/>
                <dgm:constr type="w" for="ch" forName="accent_6" refType="h" refFor="ch" refForName="accent_6" op="equ"/>
                <dgm:constr type="ctrY" for="ch" forName="accent_6" refType="h" fact="0.772700"/>
                <dgm:constr type="ctrX" for="ch" forName="accent_6" refType="w"/>
                <dgm:constr type="ctrXOff" for="ch" forName="accent_6" refType="h" fact="-0.165800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00000"/>
                <dgm:constr type="ctrY" for="ch" forName="text_6" refType="ctrY" refFor="ch" refForName="accent_6"/>
                <dgm:constr type="rMarg" for="ch" forName="text_6" refType="w" refFor="ch" refForName="accent_6" fact="1.800000"/>
                <dgm:constr type="h" for="ch" forName="accent_7" refType="h" fact="0.113600"/>
                <dgm:constr type="w" for="ch" forName="accent_7" refType="h" refFor="ch" refForName="accent_7" op="equ"/>
                <dgm:constr type="ctrY" for="ch" forName="accent_7" refType="h" fact="0.909100"/>
                <dgm:constr type="ctrX" for="ch" forName="accent_7" refType="w"/>
                <dgm:constr type="ctrXOff" for="ch" forName="accent_7" refType="h" fact="-0.083500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00000"/>
                <dgm:constr type="ctrY" for="ch" forName="text_7" refType="ctrY" refFor="ch" refForName="accent_7"/>
                <dgm:constr type="rMarg" for="ch" forName="text_7" refType="w" refFor="ch" refForName="accent_7" fact="1.800000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type="conn" r:blip="">
            <dgm:adjLst/>
          </dgm:shape>
          <dgm:presOf axis="desOrSelf" ptType="sibTrans" st="0" hideLastTrans="0" cnt="1"/>
          <dgm:constrLst>
            <dgm:constr type="begPad"/>
            <dgm:constr type="endPad"/>
          </dgm:constrLst>
        </dgm:layoutNode>
        <dgm:layoutNode name="extraNode">
          <dgm:alg type="sp"/>
          <dgm:shape type="rect" r:blip="" hideGeom="1">
            <dgm:adjLst/>
          </dgm:shape>
          <dgm:presOf/>
        </dgm:layoutNode>
        <dgm:layoutNode name="dstNode">
          <dgm:alg type="sp"/>
          <dgm:shape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1">
          <dgm:alg type="sp"/>
          <dgm:shape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2">
          <dgm:alg type="sp"/>
          <dgm:shape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3">
          <dgm:alg type="sp"/>
          <dgm:shape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4">
          <dgm:alg type="sp"/>
          <dgm:shape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5">
          <dgm:alg type="sp"/>
          <dgm:shape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6">
          <dgm:alg type="sp"/>
          <dgm:shape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type="rect" r:blip="">
            <dgm:adjLst/>
          </dgm:shape>
          <dgm:presOf axis="desOrSelf" ptType="node"/>
          <dgm:constrLst>
            <dgm:constr type="primFontSz" val="65"/>
            <dgm:constr type="lMarg" refType="primFontSz" fact="0.200000"/>
            <dgm:constr type="rMarg" refType="primFontSz" fact="0.200000"/>
            <dgm:constr type="tMarg" refType="primFontSz" fact="0.200000"/>
            <dgm:constr type="bMarg" refType="primFontSz" fact="0.200000"/>
          </dgm:constrLst>
          <dgm:ruleLst>
            <dgm:rule type="primFontSz" val="5" fact="NaN" max="NaN"/>
          </dgm:ruleLst>
        </dgm:layoutNode>
        <dgm:layoutNode name="accent_7">
          <dgm:alg type="sp"/>
          <dgm:shape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 val="0"/>
      <dgm:chPref val="0"/>
      <dgm:dir val="norm"/>
      <dgm:resizeHandles val="exact"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00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00"/>
      <dgm:constr type="sibSp" refType="w" refFor="des" refForName="rootComposite" fact="0.050000"/>
      <dgm:constr type="sp" for="des" forName="root" refType="h" refFor="des" refForName="childComposite" fact="0.285500"/>
    </dgm:constrLst>
    <dgm:ruleLst/>
    <dgm:forEach name="Name3" axis="ch">
      <dgm:forEach name="Name4" axis="self" ptType="node" cnt="1">
        <dgm:layoutNode name="root">
          <dgm:varLst>
            <dgm:chMax val="0"/>
            <dgm:chPref val="0"/>
          </dgm:varLst>
          <dgm:alg type="hierRoot">
            <dgm:param type="hierAlign" val="tL"/>
          </dgm:alg>
          <dgm:shape r:blip="">
            <dgm:adjLst/>
          </dgm:shape>
          <dgm:presOf/>
          <dgm:constrLst/>
          <dgm:ruleLst/>
          <dgm:layoutNode name="rootComposite">
            <dgm:varLst/>
            <dgm:alg type="composite"/>
            <dgm:shape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.000000"/>
                  <dgm:constr type="t" for="ch" forName="Parent" refType="h" fact="0.000000"/>
                  <dgm:constr type="w" for="ch" forName="Parent" refType="w"/>
                  <dgm:constr type="h" for="ch" forName="Parent" refType="h" fact="0.642400"/>
                  <dgm:constr type="l" for="ch" forName="ParentAccent" refType="w" fact="0.000000"/>
                  <dgm:constr type="b" for="ch" forName="ParentAccent" refType="h"/>
                  <dgm:constr type="w" for="ch" forName="ParentAccent" refType="w"/>
                  <dgm:constr type="h" for="ch" forName="ParentAccent" refType="h" fact="0.357600"/>
                  <dgm:constr type="l" for="ch" forName="ParentSmallAccent" refType="w" fact="0.000000"/>
                  <dgm:constr type="b" for="ch" forName="ParentSmallAccent" refType="h"/>
                  <dgm:constr type="w" for="ch" forName="ParentSmallAccent" refType="h" fact="0.223300"/>
                  <dgm:constr type="h" for="ch" forName="ParentSmallAccent" refType="h" fact="0.223300"/>
                </dgm:constrLst>
              </dgm:if>
              <dgm:else name="Name7">
                <dgm:constrLst>
                  <dgm:constr type="l" for="ch" forName="Parent" refType="w" fact="0.000000"/>
                  <dgm:constr type="t" for="ch" forName="Parent" refType="h" fact="0.000000"/>
                  <dgm:constr type="w" for="ch" forName="Parent" refType="w"/>
                  <dgm:constr type="h" for="ch" forName="Parent" refType="h" fact="0.642400"/>
                  <dgm:constr type="l" for="ch" forName="ParentAccent" refType="w" fact="0.000000"/>
                  <dgm:constr type="b" for="ch" forName="ParentAccent" refType="h"/>
                  <dgm:constr type="w" for="ch" forName="ParentAccent" refType="w"/>
                  <dgm:constr type="h" for="ch" forName="ParentAccent" refType="h" fact="0.357600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00"/>
                  <dgm:constr type="h" for="ch" forName="ParentSmallAccent" refType="h" fact="0.223300"/>
                </dgm:constrLst>
              </dgm:else>
            </dgm:choose>
            <dgm:ruleLst/>
            <dgm:layoutNode name="ParentAccent" styleLbl="alignNode1">
              <dgm:alg type="sp"/>
              <dgm:shape type="rect" r:blip="">
                <dgm:adjLst/>
              </dgm:shape>
              <dgm:presOf/>
            </dgm:layoutNode>
            <dgm:layoutNode name="ParentSmallAccent" styleLbl="fgAcc1">
              <dgm:alg type="sp"/>
              <dgm:shape type="rect" r:blip="">
                <dgm:adjLst/>
              </dgm:shape>
              <dgm:presOf/>
            </dgm:layoutNode>
            <dgm:layoutNode name="Parent" styleLbl="revTx">
              <dgm:varLst>
                <dgm:chMax val="0"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type="rect" r:blip="">
                <dgm:adjLst/>
              </dgm:shape>
              <dgm:presOf axis="self" ptType="node"/>
              <dgm:constrLst>
                <dgm:constr type="tMarg" refType="primFontSz" fact="0.100000"/>
                <dgm:constr type="bMarg" refType="primFontSz" fact="0.100000"/>
                <dgm:constr type="lMarg" refType="primFontSz" fact="0.150000"/>
                <dgm:constr type="rMarg" refType="primFontSz" fact="0.150000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000"/>
                        <dgm:constr type="h" for="ch" forName="ChildAccent" refType="h" fact="0.429000"/>
                        <dgm:constr type="l" for="ch" forName="ChildAccent" refType="w" fact="0.000000"/>
                        <dgm:constr type="t" for="ch" forName="ChildAccent" refType="h" fact="0.285500"/>
                        <dgm:constr type="w" for="ch" forName="Child" refType="w" fact="0.930000"/>
                        <dgm:constr type="h" for="ch" forName="Child" refType="h"/>
                        <dgm:constr type="l" for="ch" forName="Child" refType="w" fact="0.070000"/>
                        <dgm:constr type="t" for="ch" forName="Child" refType="h" fact="0.000000"/>
                      </dgm:constrLst>
                    </dgm:if>
                    <dgm:else name="Name15">
                      <dgm:constrLst>
                        <dgm:constr type="w" for="ch" forName="ChildAccent" refType="h" fact="0.429000"/>
                        <dgm:constr type="h" for="ch" forName="ChildAccent" refType="h" fact="0.429000"/>
                        <dgm:constr type="r" for="ch" forName="ChildAccent" refType="w"/>
                        <dgm:constr type="t" for="ch" forName="ChildAccent" refType="h" fact="0.285500"/>
                        <dgm:constr type="w" for="ch" forName="Child" refType="w" fact="0.930000"/>
                        <dgm:constr type="h" for="ch" forName="Child" refType="h"/>
                        <dgm:constr type="r" for="ch" forName="Child" refType="w" fact="0.930000"/>
                        <dgm:constr type="t" for="ch" forName="Child" refType="h" fact="0.00000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r:blip="">
      <dgm:adjLst/>
    </dgm:shape>
    <dgm:presOf/>
    <dgm:constrLst>
      <dgm:constr type="w" for="ch" forName="node" refType="w"/>
      <dgm:constr type="h" for="ch" forName="node" refType="w" refFor="ch" refForName="node" fact="0.600000"/>
      <dgm:constr type="w" for="ch" forName="sibTrans" refType="w" refFor="ch" refForName="node" fact="0.100000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type="rect" r:blip="">
          <dgm:adjLst/>
        </dgm:shape>
        <dgm:presOf axis="desOrSelf" ptType="node"/>
        <dgm:constrLst>
          <dgm:constr type="lMarg" refType="primFontSz" fact="0.300000"/>
          <dgm:constr type="rMarg" refType="primFontSz" fact="0.300000"/>
          <dgm:constr type="tMarg" refType="primFontSz" fact="0.300000"/>
          <dgm:constr type="bMarg" refType="primFontSz" fact="0.300000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 val="norm"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r:blip="">
      <dgm:adjLst/>
    </dgm:shape>
    <dgm:presOf/>
    <dgm:constrLst>
      <dgm:constr type="w" for="ch" forName="composite" refType="w"/>
      <dgm:constr type="w" for="ch" ptType="sibTrans" refType="w" refFor="ch" refForName="composite" fact="0.333300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00000"/>
      <dgm:constr type="primFontSz" for="des" forName="connTx" refType="primFontSz" refFor="des" refForName="parTx" op="lte" fact="0.800000"/>
      <dgm:constr type="h" for="des" forName="parTx" refType="primFontSz" refFor="des" refForName="parTx" fact="0.800000"/>
      <dgm:constr type="h" for="des" forName="parSh" refType="primFontSz" refFor="des" refForName="parTx" fact="1.200000"/>
      <dgm:constr type="h" for="des" forName="desTx" refType="primFontSz" refFor="des" refForName="parTx" fact="1.600000"/>
      <dgm:constr type="h" for="des" forName="parSh" refType="h" refFor="des" refForName="parTx" op="lte" fact="1.500000"/>
      <dgm:constr type="h" for="des" forName="parSh" refType="h" refFor="des" refForName="parTx" op="gte" fact="1.500000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r:blip="">
          <dgm:adjLst/>
        </dgm:shape>
        <dgm:presOf/>
        <dgm:choose name="Name4">
          <dgm:if name="Name5" func="var" arg="dir" op="equ" val="norm">
            <dgm:constrLst>
              <dgm:constr type="h" refType="w" fact="1000.000000"/>
              <dgm:constr type="l" for="ch" forName="parTx"/>
              <dgm:constr type="w" for="ch" forName="parTx" refType="w" fact="0.830000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0000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.000000"/>
              <dgm:constr type="l" for="ch" forName="parTx" refType="w" fact="0.170000"/>
              <dgm:constr type="w" for="ch" forName="parTx" refType="w" fact="0.830000"/>
              <dgm:constr type="t" for="ch" forName="parTx"/>
              <dgm:constr type="l" for="ch" forName="parSh" refType="w" fact="0.150000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type="rect" r:blip="" zOrderOff="1" hideGeom="1">
            <dgm:adjLst>
              <dgm:adj idx="1" val="0.100000"/>
            </dgm:adjLst>
          </dgm:shape>
          <dgm:presOf axis="self" ptType="node"/>
          <dgm:constrLst>
            <dgm:constr type="h" refType="w" op="lte" fact="0.400000"/>
            <dgm:constr type="bMarg" refType="primFontSz" fact="0.300000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type="roundRect" r:blip="">
            <dgm:adjLst>
              <dgm:adj idx="1" val="0.100000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type="roundRect" r:blip="">
            <dgm:adjLst>
              <dgm:adj idx="1" val="0.100000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type="conn" r:blip="">
            <dgm:adjLst/>
          </dgm:shape>
          <dgm:presOf axis="self"/>
          <dgm:constrLst>
            <dgm:constr type="h" refType="w" fact="0.620000"/>
            <dgm:constr type="connDist"/>
            <dgm:constr type="begPad" refType="connDist" fact="0.250000"/>
            <dgm:constr type="endPad" refType="connDist" fact="0.220000"/>
          </dgm:constrLst>
          <dgm:ruleLst/>
          <dgm:layoutNode name="connTx">
            <dgm:alg type="tx">
              <dgm:param type="autoTxRot" val="grav"/>
            </dgm:alg>
            <dgm:shape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 val="norm"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00000"/>
      <dgm:constr type="h" for="des" forName="desTx" refType="primFontSz" refFor="des" refForName="parTx" fact="1.220000"/>
      <dgm:constr type="w" for="ch" forName="space" refType="w" refFor="ch" refForName="composite" op="equ" fact="0.140000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type="rect" r:blip="">
            <dgm:adjLst/>
          </dgm:shape>
          <dgm:presOf axis="self" ptType="node"/>
          <dgm:constrLst>
            <dgm:constr type="h" refType="w" op="lte" fact="0.400000"/>
            <dgm:constr type="h"/>
            <dgm:constr type="tMarg" refType="primFontSz" fact="0.320000"/>
            <dgm:constr type="bMarg" refType="primFontSz" fact="0.320000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0000"/>
            <dgm:constr type="tMarg" refType="primFontSz" fact="0.420000"/>
            <dgm:constr type="bMarg" refType="primFontSz" fact="0.630000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3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1">
        <a:srgbClr val="00000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Титульный слайд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fill="norm" stroke="1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obj" userDrawn="1">
  <p:cSld name="Два объекта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fill="norm" stroke="1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fill="norm" stroke="1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fill="norm" stroke="1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fill="norm" stroke="1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fill="norm" stroke="1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fill="norm" stroke="1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fill="norm" stroke="1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fill="norm" stroke="1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4.xml" /><Relationship Id="rId3" Type="http://schemas.microsoft.com/office/2007/relationships/diagramDrawing" Target="../diagrams/drawing4.xml" /><Relationship Id="rId4" Type="http://schemas.openxmlformats.org/officeDocument/2006/relationships/diagramColors" Target="../diagrams/colors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Data" Target="../diagrams/data5.xml" /><Relationship Id="rId8" Type="http://schemas.microsoft.com/office/2007/relationships/diagramDrawing" Target="../diagrams/drawing5.xml" /><Relationship Id="rId9" Type="http://schemas.openxmlformats.org/officeDocument/2006/relationships/diagramColors" Target="../diagrams/colors5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image" Target="../media/image15.jpg"/><Relationship Id="rId13" Type="http://schemas.openxmlformats.org/officeDocument/2006/relationships/image" Target="../media/image16.png"/><Relationship Id="rId14" Type="http://schemas.openxmlformats.org/officeDocument/2006/relationships/image" Target="../media/image1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6.xml" /><Relationship Id="rId3" Type="http://schemas.microsoft.com/office/2007/relationships/diagramDrawing" Target="../diagrams/drawing6.xml" /><Relationship Id="rId4" Type="http://schemas.openxmlformats.org/officeDocument/2006/relationships/diagramColors" Target="../diagrams/colors6.xml" /><Relationship Id="rId5" Type="http://schemas.openxmlformats.org/officeDocument/2006/relationships/diagramLayout" Target="../diagrams/layout6.xml" /><Relationship Id="rId6" Type="http://schemas.openxmlformats.org/officeDocument/2006/relationships/diagramQuickStyle" Target="../diagrams/quickStyle6.xml" 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3.jpg"/><Relationship Id="rId3" Type="http://schemas.openxmlformats.org/officeDocument/2006/relationships/image" Target="../media/image34.png"/><Relationship Id="rId4" Type="http://schemas.openxmlformats.org/officeDocument/2006/relationships/image" Target="../media/image3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png"/><Relationship Id="rId5" Type="http://schemas.openxmlformats.org/officeDocument/2006/relationships/image" Target="../media/image39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1.jpg"/><Relationship Id="rId4" Type="http://schemas.openxmlformats.org/officeDocument/2006/relationships/image" Target="../media/image42.png"/><Relationship Id="rId5" Type="http://schemas.openxmlformats.org/officeDocument/2006/relationships/image" Target="../media/image4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44.jpg"/><Relationship Id="rId4" Type="http://schemas.openxmlformats.org/officeDocument/2006/relationships/image" Target="../media/image45.png"/><Relationship Id="rId5" Type="http://schemas.openxmlformats.org/officeDocument/2006/relationships/image" Target="../media/image46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image" Target="../media/image18.jpg"/><Relationship Id="rId8" Type="http://schemas.openxmlformats.org/officeDocument/2006/relationships/image" Target="../media/image19.png"/><Relationship Id="rId9" Type="http://schemas.openxmlformats.org/officeDocument/2006/relationships/image" Target="../media/image20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g"/><Relationship Id="rId3" Type="http://schemas.openxmlformats.org/officeDocument/2006/relationships/image" Target="../media/image49.png"/><Relationship Id="rId4" Type="http://schemas.openxmlformats.org/officeDocument/2006/relationships/image" Target="../media/image50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7.xml" /><Relationship Id="rId3" Type="http://schemas.microsoft.com/office/2007/relationships/diagramDrawing" Target="../diagrams/drawing7.xml" /><Relationship Id="rId4" Type="http://schemas.openxmlformats.org/officeDocument/2006/relationships/diagramColors" Target="../diagrams/colors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Data" Target="../diagrams/data8.xml" /><Relationship Id="rId8" Type="http://schemas.microsoft.com/office/2007/relationships/diagramDrawing" Target="../diagrams/drawing8.xml" /><Relationship Id="rId9" Type="http://schemas.openxmlformats.org/officeDocument/2006/relationships/diagramColors" Target="../diagrams/colors8.xml" /><Relationship Id="rId10" Type="http://schemas.openxmlformats.org/officeDocument/2006/relationships/diagramLayout" Target="../diagrams/layout8.xml" /><Relationship Id="rId11" Type="http://schemas.openxmlformats.org/officeDocument/2006/relationships/diagramQuickStyle" Target="../diagrams/quickStyle8.xml" /><Relationship Id="rId12" Type="http://schemas.openxmlformats.org/officeDocument/2006/relationships/image" Target="../media/image51.jpg"/><Relationship Id="rId13" Type="http://schemas.openxmlformats.org/officeDocument/2006/relationships/image" Target="../media/image52.png"/><Relationship Id="rId14" Type="http://schemas.openxmlformats.org/officeDocument/2006/relationships/image" Target="../media/image53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0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7.jpg"/><Relationship Id="rId3" Type="http://schemas.openxmlformats.org/officeDocument/2006/relationships/image" Target="../media/image58.png"/><Relationship Id="rId4" Type="http://schemas.openxmlformats.org/officeDocument/2006/relationships/image" Target="../media/image59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0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2.xml" /><Relationship Id="rId3" Type="http://schemas.microsoft.com/office/2007/relationships/diagramDrawing" Target="../diagrams/drawing2.xml" /><Relationship Id="rId4" Type="http://schemas.openxmlformats.org/officeDocument/2006/relationships/diagramColors" Target="../diagrams/colors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image" Target="../media/image21.png"/><Relationship Id="rId8" Type="http://schemas.openxmlformats.org/officeDocument/2006/relationships/image" Target="../media/image22.jpg"/><Relationship Id="rId9" Type="http://schemas.openxmlformats.org/officeDocument/2006/relationships/image" Target="../media/image23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1.jpg"/><Relationship Id="rId3" Type="http://schemas.openxmlformats.org/officeDocument/2006/relationships/image" Target="../media/image62.png"/><Relationship Id="rId4" Type="http://schemas.openxmlformats.org/officeDocument/2006/relationships/image" Target="../media/image63.jp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9.xml" /><Relationship Id="rId3" Type="http://schemas.microsoft.com/office/2007/relationships/diagramDrawing" Target="../diagrams/drawing9.xml" /><Relationship Id="rId4" Type="http://schemas.openxmlformats.org/officeDocument/2006/relationships/diagramColors" Target="../diagrams/colors9.xml" /><Relationship Id="rId5" Type="http://schemas.openxmlformats.org/officeDocument/2006/relationships/diagramLayout" Target="../diagrams/layout9.xml" /><Relationship Id="rId6" Type="http://schemas.openxmlformats.org/officeDocument/2006/relationships/diagramQuickStyle" Target="../diagrams/quickStyle9.xml" 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9.png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jpg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70.jpg"/><Relationship Id="rId4" Type="http://schemas.openxmlformats.org/officeDocument/2006/relationships/image" Target="../media/image71.png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0.xml" /><Relationship Id="rId3" Type="http://schemas.microsoft.com/office/2007/relationships/diagramDrawing" Target="../diagrams/drawing10.xml" /><Relationship Id="rId4" Type="http://schemas.openxmlformats.org/officeDocument/2006/relationships/diagramColors" Target="../diagrams/colors10.xml" /><Relationship Id="rId5" Type="http://schemas.openxmlformats.org/officeDocument/2006/relationships/diagramLayout" Target="../diagrams/layout10.xml" /><Relationship Id="rId6" Type="http://schemas.openxmlformats.org/officeDocument/2006/relationships/diagramQuickStyle" Target="../diagrams/quickStyle10.xml" /><Relationship Id="rId7" Type="http://schemas.openxmlformats.org/officeDocument/2006/relationships/image" Target="../media/image72.jpg"/><Relationship Id="rId8" Type="http://schemas.openxmlformats.org/officeDocument/2006/relationships/image" Target="../media/image73.png"/><Relationship Id="rId9" Type="http://schemas.openxmlformats.org/officeDocument/2006/relationships/image" Target="../media/image74.jpg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5.png"/><Relationship Id="rId3" Type="http://schemas.openxmlformats.org/officeDocument/2006/relationships/diagramData" Target="../diagrams/data11.xml" /><Relationship Id="rId4" Type="http://schemas.microsoft.com/office/2007/relationships/diagramDrawing" Target="../diagrams/drawing11.xml" /><Relationship Id="rId5" Type="http://schemas.openxmlformats.org/officeDocument/2006/relationships/diagramColors" Target="../diagrams/colors11.xml" /><Relationship Id="rId6" Type="http://schemas.openxmlformats.org/officeDocument/2006/relationships/diagramLayout" Target="../diagrams/layout11.xml" /><Relationship Id="rId7" Type="http://schemas.openxmlformats.org/officeDocument/2006/relationships/diagramQuickStyle" Target="../diagrams/quickStyle11.xml" 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17.jp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6.png"/><Relationship Id="rId3" Type="http://schemas.openxmlformats.org/officeDocument/2006/relationships/diagramData" Target="../diagrams/data12.xml" /><Relationship Id="rId4" Type="http://schemas.microsoft.com/office/2007/relationships/diagramDrawing" Target="../diagrams/drawing12.xml" /><Relationship Id="rId5" Type="http://schemas.openxmlformats.org/officeDocument/2006/relationships/diagramColors" Target="../diagrams/colors12.xml" /><Relationship Id="rId6" Type="http://schemas.openxmlformats.org/officeDocument/2006/relationships/diagramLayout" Target="../diagrams/layout12.xml" /><Relationship Id="rId7" Type="http://schemas.openxmlformats.org/officeDocument/2006/relationships/diagramQuickStyle" Target="../diagrams/quickStyle12.xml" /><Relationship Id="rId8" Type="http://schemas.openxmlformats.org/officeDocument/2006/relationships/image" Target="../media/image15.jpg"/><Relationship Id="rId9" Type="http://schemas.openxmlformats.org/officeDocument/2006/relationships/image" Target="../media/image16.png"/><Relationship Id="rId10" Type="http://schemas.openxmlformats.org/officeDocument/2006/relationships/image" Target="../media/image17.jp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Relationship Id="rId22" Type="http://schemas.openxmlformats.org/officeDocument/2006/relationships/image" Target="../media/image97.png"/><Relationship Id="rId23" Type="http://schemas.openxmlformats.org/officeDocument/2006/relationships/image" Target="../media/image98.png"/><Relationship Id="rId24" Type="http://schemas.openxmlformats.org/officeDocument/2006/relationships/image" Target="../media/image9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jpg"/><Relationship Id="rId17" Type="http://schemas.openxmlformats.org/officeDocument/2006/relationships/image" Target="../media/image16.png"/><Relationship Id="rId18" Type="http://schemas.openxmlformats.org/officeDocument/2006/relationships/image" Target="../media/image17.jpg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9" Type="http://schemas.openxmlformats.org/officeDocument/2006/relationships/image" Target="../media/image84.png"/><Relationship Id="rId10" Type="http://schemas.openxmlformats.org/officeDocument/2006/relationships/image" Target="../media/image85.png"/><Relationship Id="rId11" Type="http://schemas.openxmlformats.org/officeDocument/2006/relationships/image" Target="../media/image86.png"/><Relationship Id="rId12" Type="http://schemas.openxmlformats.org/officeDocument/2006/relationships/image" Target="../media/image87.png"/><Relationship Id="rId13" Type="http://schemas.openxmlformats.org/officeDocument/2006/relationships/image" Target="../media/image88.png"/><Relationship Id="rId14" Type="http://schemas.openxmlformats.org/officeDocument/2006/relationships/image" Target="../media/image89.png"/><Relationship Id="rId15" Type="http://schemas.openxmlformats.org/officeDocument/2006/relationships/image" Target="../media/image90.png"/><Relationship Id="rId16" Type="http://schemas.openxmlformats.org/officeDocument/2006/relationships/image" Target="../media/image91.png"/><Relationship Id="rId17" Type="http://schemas.openxmlformats.org/officeDocument/2006/relationships/image" Target="../media/image92.png"/><Relationship Id="rId18" Type="http://schemas.openxmlformats.org/officeDocument/2006/relationships/image" Target="../media/image93.png"/><Relationship Id="rId19" Type="http://schemas.openxmlformats.org/officeDocument/2006/relationships/image" Target="../media/image94.png"/><Relationship Id="rId20" Type="http://schemas.openxmlformats.org/officeDocument/2006/relationships/image" Target="../media/image95.png"/><Relationship Id="rId21" Type="http://schemas.openxmlformats.org/officeDocument/2006/relationships/image" Target="../media/image96.png"/><Relationship Id="rId22" Type="http://schemas.openxmlformats.org/officeDocument/2006/relationships/image" Target="../media/image97.png"/><Relationship Id="rId23" Type="http://schemas.openxmlformats.org/officeDocument/2006/relationships/image" Target="../media/image98.png"/><Relationship Id="rId24" Type="http://schemas.openxmlformats.org/officeDocument/2006/relationships/image" Target="../media/image99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 /><Relationship Id="rId3" Type="http://schemas.microsoft.com/office/2007/relationships/diagramDrawing" Target="../diagrams/drawing3.xml" /><Relationship Id="rId4" Type="http://schemas.openxmlformats.org/officeDocument/2006/relationships/diagramColors" Target="../diagrams/colors3.xml" /><Relationship Id="rId5" Type="http://schemas.openxmlformats.org/officeDocument/2006/relationships/diagramLayout" Target="../diagrams/layout3.xml" /><Relationship Id="rId6" Type="http://schemas.openxmlformats.org/officeDocument/2006/relationships/diagramQuickStyle" Target="../diagrams/quickStyle3.xml" /><Relationship Id="rId7" Type="http://schemas.openxmlformats.org/officeDocument/2006/relationships/image" Target="../media/image15.jp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.jpg"/><Relationship Id="rId3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Relationship Id="rId4" Type="http://schemas.openxmlformats.org/officeDocument/2006/relationships/image" Target="../media/image2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jpg"/><Relationship Id="rId3" Type="http://schemas.openxmlformats.org/officeDocument/2006/relationships/image" Target="../media/image31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fill="norm" stroke="1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2" y="2382250"/>
            <a:ext cx="11651599" cy="916976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sz="2800" b="1" i="0" u="none" spc="14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Суверенная дорожная карта IT-образования</a:t>
            </a:r>
            <a:endParaRPr sz="14000" i="1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0" y="7067469"/>
            <a:ext cx="11490119" cy="3970184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1.Гришин Михаил Геннадьевич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2.Потопаев Дмитрий Дмитриевич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3.Исаева Наоми Владимировна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4.Авдонина Анна Витальевна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5.Дундукова Виктория Михайловна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r>
              <a:rPr lang="ru-RU" sz="2800" b="1" spc="-10">
                <a:latin typeface="Microsoft Sans Serif"/>
                <a:cs typeface="Microsoft Sans Serif"/>
              </a:rPr>
              <a:t> 602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команды:89064420139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 flipH="0" flipV="0">
            <a:off x="6682500" y="7067469"/>
            <a:ext cx="5373353" cy="390949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6522607" y="7178802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 flipH="0" flipV="0">
            <a:off x="7158621" y="7753349"/>
            <a:ext cx="3941497" cy="1189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sz="18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Превратите обучение IT в RPG-путешествие: прозрачный путь от новичка до разработчика без отсева и тревожности.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50" name="Группа 49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6078787" y="197610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Зафиксируйте выводы по итогам исследования целевой аудитории</a:t>
            </a:r>
            <a:endParaRPr/>
          </a:p>
        </p:txBody>
      </p:sp>
      <p:sp>
        <p:nvSpPr>
          <p:cNvPr id="4" name="object 2"/>
          <p:cNvSpPr txBox="1"/>
          <p:nvPr/>
        </p:nvSpPr>
        <p:spPr bwMode="auto">
          <a:xfrm>
            <a:off x="730249" y="1005521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7" name="Таблица 6"/>
          <p:cNvGraphicFramePr>
            <a:graphicFrameLocks xmlns:a="http://schemas.openxmlformats.org/drawingml/2006/main" noGrp="1"/>
          </p:cNvGraphicFramePr>
          <p:nvPr/>
        </p:nvGraphicFramePr>
        <p:xfrm>
          <a:off x="750322" y="3110613"/>
          <a:ext cx="18615841" cy="722457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948800"/>
                <a:gridCol w="17667041"/>
              </a:tblGrid>
              <a:tr h="4691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№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 b="1"/>
                        <a:t>ОСНОВНЫЕ ВЫВОДЫ ПО ИТОГУ ИССЛЕДОВАНИЯ ЦЕЛЕВОЙ АУДИТОРИИ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75545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/>
                    </a:p>
                  </a:txBody>
                  <a:tcPr marL="28575" marR="28575" marT="0" marB="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697161" y="3100129"/>
            <a:ext cx="19034086" cy="5212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/>
              <a:t>ОБЩЕЕ ЧИСЛО РЕСПОНДЕНТОВ:</a:t>
            </a:r>
            <a:r>
              <a:rPr lang="ru-RU" sz="2400" b="1"/>
              <a:t> 7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ПРОБЛЕМА ПОДТВЕРЖДЕНА:</a:t>
            </a:r>
            <a:r>
              <a:rPr lang="ru-RU" sz="2400" b="1"/>
              <a:t> да</a:t>
            </a:r>
            <a:br>
              <a:rPr lang="ru-RU" sz="2400" b="1"/>
            </a:br>
            <a:endParaRPr lang="ru-RU" sz="2400" b="1"/>
          </a:p>
          <a:p>
            <a:pPr>
              <a:defRPr/>
            </a:pPr>
            <a:r>
              <a:rPr lang="ru-RU" sz="2400" b="1"/>
              <a:t>ВЫЯВЛЕННЫЕ ПОЖЕЛАНИЯ К РЕШЕНИЮ:</a:t>
            </a:r>
            <a:endParaRPr/>
          </a:p>
          <a:p>
            <a:pPr>
              <a:defRPr/>
            </a:pPr>
            <a:endParaRPr lang="ru-RU" sz="2400" b="1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endParaRPr lang="ru-RU" sz="2400"/>
          </a:p>
          <a:p>
            <a:pPr>
              <a:defRPr/>
            </a:pPr>
            <a:r>
              <a:rPr lang="ru-RU" sz="2400" b="1"/>
              <a:t>ТРЕБУЕМЫЕ РЕСПОНДЕНТАМИ ТЕХНОЛОГИЧЕСКИЕ ПАРАМЕТРЫ РЕШЕНИЯ:</a:t>
            </a:r>
            <a:endParaRPr/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730250" y="5045075"/>
          <a:ext cx="18978812" cy="2696080"/>
          <a:chOff x="0" y="0"/>
          <a:chExt cx="18978812" cy="269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 flipH="0" flipV="0">
          <a:off x="266537" y="8301279"/>
          <a:ext cx="18504562" cy="2628709"/>
          <a:chOff x="0" y="0"/>
          <a:chExt cx="18504562" cy="2628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7" name="TextBox 6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8" name="Группа 7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514840560" name=""/>
          <p:cNvSpPr txBox="1"/>
          <p:nvPr/>
        </p:nvSpPr>
        <p:spPr bwMode="auto">
          <a:xfrm flipH="0" flipV="0">
            <a:off x="11648491" y="8972550"/>
            <a:ext cx="3116475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8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База из</a:t>
            </a:r>
            <a:r>
              <a:rPr sz="18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8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10+ типовых игровых заданий-квестов</a:t>
            </a:r>
            <a:r>
              <a:rPr sz="18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8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(по Python, SQL, Git, JS). Методическое руководство по внедрению на семестр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6" name="Схема 5"/>
          <p:cNvGraphicFramePr>
            <a:graphicFrameLocks xmlns:a="http://schemas.openxmlformats.org/drawingml/2006/main"/>
          </p:cNvGraphicFramePr>
          <p:nvPr/>
        </p:nvGraphicFramePr>
        <p:xfrm>
          <a:off x="714875" y="2987673"/>
          <a:ext cx="18905620" cy="4728411"/>
          <a:chOff x="0" y="0"/>
          <a:chExt cx="18905620" cy="472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8" name="Прямоугольник: скругленные углы 7"/>
          <p:cNvSpPr/>
          <p:nvPr/>
        </p:nvSpPr>
        <p:spPr bwMode="auto">
          <a:xfrm>
            <a:off x="730250" y="9198928"/>
            <a:ext cx="18905621" cy="1447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defRPr/>
            </a:pPr>
            <a:r>
              <a:rPr lang="ru-RU" sz="2800" b="1">
                <a:solidFill>
                  <a:schemeClr val="tx1"/>
                </a:solidFill>
              </a:rPr>
              <a:t>КОЛИЧЕСТВЕННЫЕ ОЦЕНКИ ПРОБЛЕМЫ:</a:t>
            </a:r>
            <a:r>
              <a:rPr lang="ru-RU" sz="2800">
                <a:solidFill>
                  <a:schemeClr val="tx1"/>
                </a:solidFill>
              </a:rPr>
              <a:t> </a:t>
            </a:r>
            <a:r>
              <a:rPr sz="12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Стоимость неудачного найма: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каждое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2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незаконченное STEM-образование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(наука, технологии, инженерия, математика) представляет собой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2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потерянные  (невозвратные затраты) в размере около 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примерно 58 млн рублей )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lang="ru-RU" sz="2800">
                <a:solidFill>
                  <a:schemeClr val="tx1"/>
                </a:solidFill>
              </a:rPr>
              <a:t>. 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2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Высокая текучка и долгий ввод в должность новичков отвлекают senior-разработчиков от их прямой работы (создания продуктов), что также исчисляется миллионами рублей потерянной производительности.</a:t>
            </a:r>
            <a:endParaRPr/>
          </a:p>
          <a:p>
            <a:pPr algn="l">
              <a:defRPr/>
            </a:pPr>
            <a:endParaRPr lang="ru-RU" sz="2800" b="1" i="1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КОНКУРЕНТНЫЕ ПРЕИМУЩЕСТВА </a:t>
            </a:r>
            <a:endParaRPr sz="5900">
              <a:latin typeface="Trebuchet MS"/>
              <a:cs typeface="Trebuchet MS"/>
            </a:endParaRPr>
          </a:p>
        </p:txBody>
      </p:sp>
      <p:sp modelId="{3E42EA88-CDBD-4C39-B0AF-1FEDB963065E}">
        <p:nvSpPr>
          <p:cNvPr id="0" name=""/>
          <p:cNvSpPr/>
          <p:nvPr/>
        </p:nvSpPr>
        <p:spPr bwMode="auto">
          <a:xfrm rot="10799989" flipH="0" flipV="0">
            <a:off x="1371749" y="5657114"/>
            <a:ext cx="6486144" cy="786550"/>
          </a:xfrm>
          <a:prstGeom prst="homePlate">
            <a:avLst>
              <a:gd name="adj" fmla="val 50000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240865" tIns="95247" rIns="177798" bIns="95247" numCol="1" spcCol="1268" rtlCol="0" fromWordArt="0" anchor="ctr" anchorCtr="0" forceAA="0" upright="0" compatLnSpc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600" b="1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Визуальная карта зависимостей</a:t>
            </a:r>
            <a:endParaRPr sz="2600"/>
          </a:p>
        </p:txBody>
      </p:sp>
      <p:sp modelId="{EB0C6E45-FF1F-4ABB-8498-533A80666BE5}">
        <p:nvSpPr>
          <p:cNvPr id="0" name=""/>
          <p:cNvSpPr/>
          <p:nvPr/>
        </p:nvSpPr>
        <p:spPr bwMode="auto">
          <a:xfrm rot="0" flipH="0" flipV="0">
            <a:off x="978474" y="5657114"/>
            <a:ext cx="786550" cy="786550"/>
          </a:xfrm>
          <a:prstGeom prst="ellipse">
            <a:avLst/>
          </a:prstGeom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560993EF-81A2-49EB-AA42-7141AB95EF92}">
        <p:nvSpPr>
          <p:cNvPr id="0" name=""/>
          <p:cNvSpPr/>
          <p:nvPr/>
        </p:nvSpPr>
        <p:spPr bwMode="auto">
          <a:xfrm rot="10799989" flipH="0" flipV="0">
            <a:off x="1371749" y="6678456"/>
            <a:ext cx="6486144" cy="786550"/>
          </a:xfrm>
          <a:prstGeom prst="homePlate">
            <a:avLst>
              <a:gd name="adj" fmla="val 50000"/>
            </a:avLst>
          </a:prstGeom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240865" tIns="95247" rIns="177798" bIns="95247" numCol="1" spcCol="1268" rtlCol="0" fromWordArt="0" anchor="ctr" anchorCtr="0" forceAA="0" upright="0" compatLnSpc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6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Автоматическая интеграция с LMS</a:t>
            </a:r>
            <a:endParaRPr sz="2600"/>
          </a:p>
        </p:txBody>
      </p:sp>
      <p:sp modelId="{E7837A0C-C3CF-4052-B9CD-366D4DA98A42}">
        <p:nvSpPr>
          <p:cNvPr id="0" name=""/>
          <p:cNvSpPr/>
          <p:nvPr/>
        </p:nvSpPr>
        <p:spPr bwMode="auto">
          <a:xfrm rot="0" flipH="0" flipV="0">
            <a:off x="978474" y="6678456"/>
            <a:ext cx="786550" cy="786550"/>
          </a:xfrm>
          <a:prstGeom prst="ellipse">
            <a:avLst/>
          </a:prstGeom>
          <a:solidFill>
            <a:schemeClr val="accent5">
              <a:tint val="50000"/>
              <a:hueOff val="-2670591"/>
              <a:satOff val="11904"/>
              <a:lumOff val="1052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48C6E6CD-2E4E-44B4-B8C7-D560A9824293}">
        <p:nvSpPr>
          <p:cNvPr id="0" name=""/>
          <p:cNvSpPr/>
          <p:nvPr/>
        </p:nvSpPr>
        <p:spPr bwMode="auto">
          <a:xfrm rot="10799989" flipH="0" flipV="0">
            <a:off x="1371749" y="7699798"/>
            <a:ext cx="6486144" cy="786550"/>
          </a:xfrm>
          <a:prstGeom prst="homePlate">
            <a:avLst>
              <a:gd name="adj" fmla="val 50000"/>
            </a:avLst>
          </a:prstGeom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544565" tIns="215345" rIns="401980" bIns="215345" numCol="1" spcCol="1268" rtlCol="0" fromWordArt="0" anchor="ctr" anchorCtr="0" forceAA="0" upright="0" compatLnSpc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1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Адаптация под типы игроков</a:t>
            </a:r>
            <a:endParaRPr sz="2600"/>
          </a:p>
        </p:txBody>
      </p:sp>
      <p:sp modelId="{D0866CD9-875A-4248-9D52-FC054870A6DE}">
        <p:nvSpPr>
          <p:cNvPr id="0" name=""/>
          <p:cNvSpPr/>
          <p:nvPr/>
        </p:nvSpPr>
        <p:spPr bwMode="auto">
          <a:xfrm rot="0" flipH="0" flipV="0">
            <a:off x="978474" y="7699798"/>
            <a:ext cx="786550" cy="786550"/>
          </a:xfrm>
          <a:prstGeom prst="ellipse">
            <a:avLst/>
          </a:prstGeom>
          <a:solidFill>
            <a:schemeClr val="accent5">
              <a:tint val="50000"/>
              <a:hueOff val="-5341183"/>
              <a:satOff val="23809"/>
              <a:lumOff val="2104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1B73D8A3-4EC4-43C2-92CA-86954A00E3E6}">
        <p:nvSpPr>
          <p:cNvPr id="0" name=""/>
          <p:cNvSpPr/>
          <p:nvPr/>
        </p:nvSpPr>
        <p:spPr bwMode="auto">
          <a:xfrm rot="10799989" flipH="0" flipV="0">
            <a:off x="1371749" y="8721140"/>
            <a:ext cx="6486143" cy="786549"/>
          </a:xfrm>
          <a:prstGeom prst="homePlate">
            <a:avLst>
              <a:gd name="adj" fmla="val 50000"/>
            </a:avLst>
          </a:prstGeom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="horz" wrap="square" lIns="346846" tIns="167639" rIns="312927" bIns="167639" numCol="1" spcCol="1268" anchor="ctr" anchorCtr="0">
            <a:noAutofit/>
          </a:bodyPr>
          <a:lstStyle/>
          <a:p>
            <a:pPr marL="0" lvl="0" indent="0" algn="ctr" defTabSz="195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25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Дашборд преподавателя с аналитикой</a:t>
            </a:r>
            <a:endParaRPr sz="2500"/>
          </a:p>
        </p:txBody>
      </p:sp>
      <p:sp modelId="{505763A3-9E47-4C46-80DD-66C17C0BDA2C}">
        <p:nvSpPr>
          <p:cNvPr id="0" name=""/>
          <p:cNvSpPr/>
          <p:nvPr/>
        </p:nvSpPr>
        <p:spPr bwMode="auto">
          <a:xfrm rot="0" flipH="0" flipV="0">
            <a:off x="978474" y="8721140"/>
            <a:ext cx="786550" cy="786550"/>
          </a:xfrm>
          <a:prstGeom prst="ellipse">
            <a:avLst/>
          </a:prstGeom>
          <a:solidFill>
            <a:schemeClr val="accent5">
              <a:tint val="50000"/>
              <a:hueOff val="-8011774"/>
              <a:satOff val="35713"/>
              <a:lumOff val="3155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FBAA6D55-3219-4004-A941-F57D3BA1634B}">
        <p:nvSpPr>
          <p:cNvPr id="0" name=""/>
          <p:cNvSpPr/>
          <p:nvPr/>
        </p:nvSpPr>
        <p:spPr bwMode="auto">
          <a:xfrm rot="10799989" flipH="0" flipV="0">
            <a:off x="1371749" y="9742482"/>
            <a:ext cx="6486144" cy="786550"/>
          </a:xfrm>
          <a:prstGeom prst="homePlate">
            <a:avLst>
              <a:gd name="adj" fmla="val 50000"/>
            </a:avLst>
          </a:prstGeom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544565" tIns="215345" rIns="401980" bIns="215345" numCol="1" spcCol="1268" rtlCol="0" fromWordArt="0" anchor="ctr" anchorCtr="0" forceAA="0" upright="0" compatLnSpc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sz="11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Методическое сопровождение</a:t>
            </a:r>
            <a:endParaRPr sz="2600"/>
          </a:p>
        </p:txBody>
      </p:sp>
      <p:sp modelId="{108E93CD-C62C-4182-81E1-9B29937E26C0}">
        <p:nvSpPr>
          <p:cNvPr id="0" name=""/>
          <p:cNvSpPr/>
          <p:nvPr/>
        </p:nvSpPr>
        <p:spPr bwMode="auto">
          <a:xfrm rot="0" flipH="0" flipV="0">
            <a:off x="978474" y="9742482"/>
            <a:ext cx="786550" cy="786550"/>
          </a:xfrm>
          <a:prstGeom prst="ellipse">
            <a:avLst/>
          </a:prstGeom>
          <a:solidFill>
            <a:schemeClr val="accent5">
              <a:tint val="50000"/>
              <a:hueOff val="-10682366"/>
              <a:satOff val="47617"/>
              <a:lumOff val="4207"/>
              <a:alphaOff val="0"/>
            </a:schemeClr>
          </a:solidFill>
          <a:ln w="25400" cap="flat" cmpd="sng" algn="ctr"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28" name="TextBox 27"/>
          <p:cNvSpPr txBox="1"/>
          <p:nvPr/>
        </p:nvSpPr>
        <p:spPr bwMode="auto">
          <a:xfrm>
            <a:off x="9594848" y="2459328"/>
            <a:ext cx="9845621" cy="155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ЦЕННОСТНОЕ ПРЕДЛОЖЕНИЕ                            НАШЕГО ПРОДУКТА:</a:t>
            </a: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857808" y="2486322"/>
            <a:ext cx="8760800" cy="27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КАК НАШ ПРОДУКТ РЕШАЕТ ПРОБЛЕМУ КЛИЕНТА:</a:t>
            </a: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sz="12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Геймифицированя карта превращает скучный линейный учебный план в RPG-путешествие, где студенты видят четкий путь, получают XP и бейджи, а преподаватели и компании — дашборды с реальными навыками. В результате: отсев снижается на 20-30%, найм становится в 3-5 раз эффективнее, а страна получает суверенную систему подготовки IT-кадров вместо HackerRank и LeetCode.</a:t>
            </a:r>
            <a:endParaRPr lang="ru-RU" sz="3200" b="1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886225" y="4781867"/>
            <a:ext cx="84087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КОНКУРЕНТНЫЕ ПРЕИМУЩЕСТВА:</a:t>
            </a:r>
            <a:endParaRPr lang="ru-RU" sz="3200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2" name="Группа 21"/>
          <p:cNvGrpSpPr/>
          <p:nvPr/>
        </p:nvGrpSpPr>
        <p:grpSpPr bwMode="auto">
          <a:xfrm>
            <a:off x="13508433" y="116530"/>
            <a:ext cx="6603635" cy="13811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604579459" name=""/>
          <p:cNvSpPr txBox="1"/>
          <p:nvPr/>
        </p:nvSpPr>
        <p:spPr bwMode="auto">
          <a:xfrm flipH="0" flipV="0">
            <a:off x="10125743" y="4038598"/>
            <a:ext cx="5421524" cy="344459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00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«Суверенная RPG-дорожная карта IT-образования»</a:t>
            </a:r>
            <a:r>
              <a:rPr sz="2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2000" b="0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— это первая в России геймифицированная платформа, которая превращает линейный учебный план в интерактивное RPG-путешествие с системой XP, ветками навыков и автоматической верификацией компетенций, решая проблему низкой мотивации студентов, высокого отсева и критической зависимости от зарубежных HR-платформ.</a:t>
            </a:r>
            <a:endParaRPr sz="1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04583" y="1035082"/>
            <a:ext cx="1495702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 ПРОЕКТА 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29" name="Таблица 28"/>
          <p:cNvGraphicFramePr>
            <a:graphicFrameLocks xmlns:a="http://schemas.openxmlformats.org/drawingml/2006/main" noGrp="1"/>
          </p:cNvGraphicFramePr>
          <p:nvPr/>
        </p:nvGraphicFramePr>
        <p:xfrm>
          <a:off x="905054" y="2782298"/>
          <a:ext cx="10066018" cy="26949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БОЛИ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БОЛИ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тяжелый материал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трудно разобраться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 карта наглядная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скучно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времени много забирает обучение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объяснения/доп затраты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xmlns:a="http://schemas.openxmlformats.org/drawingml/2006/main" noGrp="1"/>
          </p:cNvGraphicFramePr>
          <p:nvPr/>
        </p:nvGraphicFramePr>
        <p:xfrm>
          <a:off x="916278" y="5477238"/>
          <a:ext cx="10066018" cy="23901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ЗАДАЧИ ЕСТЬ У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РЕШАЕТ ЗАДАЧИ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быстро обучиться 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получить компетенции новые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xmlns:a="http://schemas.openxmlformats.org/drawingml/2006/main" noGrp="1"/>
          </p:cNvGraphicFramePr>
          <p:nvPr/>
        </p:nvGraphicFramePr>
        <p:xfrm>
          <a:off x="916278" y="7867378"/>
          <a:ext cx="10066018" cy="299973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{93296810-A885-4BE3-A3E7-6D5BEEA58F35}</a:tableStyleId>
              </a:tblPr>
              <a:tblGrid>
                <a:gridCol w="379574"/>
                <a:gridCol w="3942885"/>
                <a:gridCol w="5730860"/>
              </a:tblGrid>
              <a:tr h="37084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№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КАКИЕ ВЫГОДЫ ХОЧЕТ ПОЛУЧИТЬ КЛИЕНТ?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КАК НАШ ПРОДУКТ УДОВЛЕТВОРЯЕТ ПОТРЕБНОСТИ КЛИЕНТА?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1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новые навыки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2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Геймифицированя подача, с которой реально интересно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3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экономично (р.)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4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практика</a:t>
                      </a: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>
                          <a:solidFill>
                            <a:schemeClr val="tx1"/>
                          </a:solidFill>
                        </a:rPr>
                        <a:t>5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1100240" y="2543805"/>
            <a:ext cx="8986818" cy="505508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3796465" y="116530"/>
            <a:ext cx="6315603" cy="138119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3" y="1497725"/>
            <a:ext cx="1087798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АЗРАБОТКА ПРОДУКТА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2795250" y="2451036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highlight>
                  <a:srgbClr val="FFFF00"/>
                </a:highlight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>
              <a:highlight>
                <a:srgbClr val="FFFF00"/>
              </a:highlight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суть предлагаемого Вами решения и его основной функционал</a:t>
            </a:r>
            <a:endParaRPr/>
          </a:p>
        </p:txBody>
      </p:sp>
      <p:sp>
        <p:nvSpPr>
          <p:cNvPr id="9" name="TextBox 8"/>
          <p:cNvSpPr txBox="1"/>
          <p:nvPr/>
        </p:nvSpPr>
        <p:spPr bwMode="auto">
          <a:xfrm>
            <a:off x="865284" y="3399778"/>
            <a:ext cx="111369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СУТЬ РЕШЕНИЯ: 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ОСНОВНОЙ ФУНКЦИОНАЛ: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575052" y="43779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575052" y="4409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сквозной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861503" y="4033907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ТЕХНИЧЕСКАЯ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СКВОЗНАЯ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364417" y="116529"/>
            <a:ext cx="6747651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№4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fill="norm" stroke="1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fill="norm" stroke="1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879876" y="2430832"/>
            <a:ext cx="137441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65">
                <a:latin typeface="Microsoft Sans Serif"/>
                <a:cs typeface="Microsoft Sans Serif"/>
              </a:rPr>
              <a:t>Опишите технологическое ядро вашего решения – за счет какой технологии улучшается / приобретает новые характеристики продукт / решение. </a:t>
            </a:r>
            <a:br>
              <a:rPr lang="ru-RU" sz="2400" i="1" spc="-65">
                <a:latin typeface="Microsoft Sans Serif"/>
                <a:cs typeface="Microsoft Sans Serif"/>
              </a:rPr>
            </a:br>
            <a:r>
              <a:rPr lang="ru-RU" sz="2400" i="1" spc="-65">
                <a:latin typeface="Microsoft Sans Serif"/>
                <a:cs typeface="Microsoft Sans Serif"/>
              </a:rPr>
              <a:t>Укажите к какой критической технологии относится. </a:t>
            </a:r>
            <a:endParaRPr sz="1600" i="1"/>
          </a:p>
        </p:txBody>
      </p:sp>
      <p:sp>
        <p:nvSpPr>
          <p:cNvPr id="21" name="TextBox 20"/>
          <p:cNvSpPr txBox="1"/>
          <p:nvPr/>
        </p:nvSpPr>
        <p:spPr bwMode="auto">
          <a:xfrm>
            <a:off x="908296" y="3722203"/>
            <a:ext cx="1113690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СОЦИАЛЬНО-ГУМАНИТАРНАЯ ОСНОВА ПРОДУКТА: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1.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2.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3.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4.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5.</a:t>
            </a:r>
            <a:endParaRPr/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3200" b="1">
                <a:solidFill>
                  <a:srgbClr val="7030A0"/>
                </a:solidFill>
                <a:latin typeface="Microsoft Sans Serif"/>
                <a:cs typeface="Microsoft Sans Serif"/>
              </a:rPr>
              <a:t>КРИТИЧЕСКАЯ ТЕХНОЛОГИЯ:</a:t>
            </a:r>
            <a:endParaRPr/>
          </a:p>
          <a:p>
            <a:pPr>
              <a:defRPr/>
            </a:pPr>
            <a:r>
              <a:rPr lang="ru-RU" sz="3200">
                <a:solidFill>
                  <a:schemeClr val="tx1"/>
                </a:solidFill>
                <a:latin typeface="Microsoft Sans Serif"/>
                <a:cs typeface="Microsoft Sans Serif"/>
              </a:rPr>
              <a:t>Текст</a:t>
            </a:r>
            <a:endParaRPr/>
          </a:p>
          <a:p>
            <a:pPr>
              <a:defRPr/>
            </a:pPr>
            <a:endParaRPr lang="ru-RU" sz="32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3200">
              <a:solidFill>
                <a:schemeClr val="tx1"/>
              </a:solidFill>
              <a:latin typeface="Microsoft Sans Serif"/>
              <a:cs typeface="Microsoft Sans Serif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2265631" y="3220036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rcRect l="0" t="20528" r="0" b="0"/>
          <a:stretch/>
        </p:blipFill>
        <p:spPr bwMode="auto">
          <a:xfrm>
            <a:off x="12191172" y="4383113"/>
            <a:ext cx="6797675" cy="5402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12504825" y="349137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МЕТОДОЛОГИЧЕСКАЯ АРХИТЕКТУРА НАШЕГО РЕШЕНИЯ</a:t>
            </a:r>
            <a:endParaRPr lang="ru-RU" sz="2400" b="1"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3436425" y="116529"/>
            <a:ext cx="6675643" cy="1407471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944666" y="125007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/>
          </a:p>
        </p:txBody>
      </p:sp>
      <p:graphicFrame>
        <p:nvGraphicFramePr>
          <p:cNvPr id="21" name="Таблица 20"/>
          <p:cNvGraphicFramePr>
            <a:graphicFrameLocks xmlns:a="http://schemas.openxmlformats.org/drawingml/2006/main" noGrp="1"/>
          </p:cNvGraphicFramePr>
          <p:nvPr/>
        </p:nvGraphicFramePr>
        <p:xfrm>
          <a:off x="755043" y="2102209"/>
          <a:ext cx="18187879" cy="872981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635036"/>
                <a:gridCol w="3635036"/>
                <a:gridCol w="3635036"/>
                <a:gridCol w="3635036"/>
                <a:gridCol w="3635036"/>
              </a:tblGrid>
              <a:tr h="0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НАША РАЗРАБОТКА</a:t>
                      </a:r>
                      <a:endParaRPr lang="ru-RU" sz="2400"/>
                    </a:p>
                    <a:p>
                      <a:pPr algn="ctr">
                        <a:defRPr/>
                      </a:pPr>
                      <a:r>
                        <a:rPr lang="en-US" sz="2400" b="1" i="0" u="none" strike="noStrike" cap="none" spc="13">
                          <a:solidFill>
                            <a:schemeClr val="bg1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Суверенная дорожная карта IT-образования</a:t>
                      </a:r>
                      <a:r>
                        <a:rPr lang="ru-RU" sz="2400"/>
                        <a:t>, РФ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№1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16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API Wars (РТУ МИРЭА)</a:t>
                      </a:r>
                      <a:r>
                        <a:rPr sz="16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№2 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16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Платформа «Импульс» (МГУ)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400"/>
                        <a:t>КОНКУРЕНТ №3</a:t>
                      </a:r>
                      <a:endParaRPr lang="ru-RU"/>
                    </a:p>
                    <a:p>
                      <a:pPr algn="ctr">
                        <a:defRPr/>
                      </a:pPr>
                      <a:r>
                        <a:rPr sz="16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Moodle Block Game / Incentli — международные open-source плагины</a:t>
                      </a:r>
                      <a:endParaRPr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429915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 bwMode="auto">
          <a:xfrm>
            <a:off x="730250" y="974155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БИЗНЕС-МОДЕЛЬ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№4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681920" y="2198291"/>
          <a:ext cx="19091209" cy="9079796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806770"/>
                <a:gridCol w="4268360"/>
                <a:gridCol w="3996736"/>
                <a:gridCol w="4061409"/>
                <a:gridCol w="3957934"/>
              </a:tblGrid>
              <a:tr h="101161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1. ПРОБЛЕМА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основные проблемы потребителя)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4. РЕШЕНИЕ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суть предлагаемого вами решения каждой проблемы)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3. ЦЕННОСТНОЕ ПРЕДЛОЖЕНИЕ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(Чем ваше решение уникально для потребителя и почему стоит обратить на него внимание)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9.СКРЫТОЕ ПРЕИМУЩЕСТВО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(Почему ваше решение будет сложно скопировать?)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2. ПОТРЕБИТЕЛЬСКИЙ СЕГМЕНТ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(Опишите ключевого потребителя)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9525" algn="ctr">
                      <a:solidFill>
                        <a:srgbClr val="000000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92611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Высокий отсев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на IT-направлениях (30–50% на 1–2 курсах) из-за потери мотивации и ощущения «ничего не понимаю».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2.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Тревожность студентов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видят «груду непонятных тем» вместо четкого пути.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Преподаватели перегружены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нет времени отслеживать каждого отстающего.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4.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Зависимость от иностранных HR-платформ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(HackerRank, LeetCode) — риски блокировки.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Интерактивная RPG-карта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компетенций (React + Canvas / Figma-прототип).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2.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Система XP и бейджей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(«Бессонница дебаггера» и др.).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Дашборд преподавателя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видит прогресс каждого студента и «упавших духом».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4.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Интеграция с Moodle / Google Classroom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для автоматического учета сданных работ.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5.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Методичка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 внедрению на семестр.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«RPG-путешествие по IT-профессии: четкий путь от новичка до разработчика без отсева и тревожности»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Ключевая фишка: визуальная карта с ветками навыков и артефактами, а не скучные проценты прогресса.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Суверенность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российский продукт, не зависящий от HackerRank/LeetCode.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2.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Внутривузовская экспертиза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проект рожден в Пятигорском государственном университете, знает реальные боли изнутри.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Связность дисциплин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конкуренты (Moodle плагины) дают XP, но не создают ветки навыков и артефакты.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Первичные: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Российские вузы с IT-факультетами (375 шт.)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Колледжи с IT-специальностями (1500 шт.)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Вторичные: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Корпоративные университеты IT-компаний (50 шт.)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Онлайн-школы программирования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11617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1а. СУЩЕСТВУЮЩИЕ АЛЬТЕРНАТИВЫ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сейчас решаются эти проблемы)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8. КЛЮЧЕВЫЕ МЕТРИКИ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(По каким показателям будет понятно, что предлагаемое решение успешно?)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5. КАНАЛЫ РАСПРОСТРАНЕНИЯ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 потребители узнают про ваш продукт?)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2а. РАННИЕ ПОСЛЕДОВАТЕЛИ</a:t>
                      </a:r>
                      <a:br>
                        <a:rPr lang="ru-RU" sz="1600" b="1" i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(Кто в первую очередь начнет пользователься вашим решением?)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104537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Зарубежные аналоги  (</a:t>
                      </a:r>
                      <a:r>
                        <a:rPr lang="ru-RU" sz="1200">
                          <a:latin typeface="Arial"/>
                          <a:cs typeface="Arial"/>
                        </a:rPr>
                        <a:t>leetcode)l</a:t>
                      </a:r>
                      <a:endParaRPr lang="ru-RU" sz="1200">
                        <a:latin typeface="Arial"/>
                        <a:cs typeface="Arial"/>
                      </a:endParaRPr>
                    </a:p>
                    <a:p>
                      <a:pPr>
                        <a:buNone/>
                        <a:defRPr/>
                      </a:pPr>
                      <a:r>
                        <a:rPr sz="1200" b="1" i="0" u="none">
                          <a:solidFill>
                            <a:srgbClr val="0A0A0A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Онлайн-курсы и буткемпы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DAU/WAU (ежедневные/еженедельные активные пользователи)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% студентов, дошедших до «города» Базы данных</a:t>
                      </a:r>
                      <a:endParaRPr sz="1150" b="0" i="0" u="none">
                        <a:solidFill>
                          <a:srgbClr val="0F1115"/>
                        </a:solidFill>
                        <a:latin typeface="Liberation Sans"/>
                        <a:ea typeface="Liberation Sans"/>
                        <a:cs typeface="Liberation Sans"/>
                      </a:endParaRPr>
                    </a:p>
                    <a:p>
                      <a:pPr>
                        <a:buNone/>
                        <a:defRPr/>
                      </a:pP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Бизнесовые: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Количество платных вузов (SOM: 6 в первый год)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MRR (месячный повторяющийся доход)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NPS (удовлетворенность преподавателей)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Педагогические: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Снижение отсева на 20% (цель)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Рост активности на 30–40%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Партнерства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через EduNet, Университет 2035, Ассоциацию IT-кластеров.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2.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Конференции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EdCrunch, CIPR, «Приоритет 2030».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Прямые продажи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проректорам по цифровизации и деканам IT-факультетов.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4.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Пилотные проекты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— 2–3 вуза, чтобы получить кейсы и отзывы.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80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b="0">
                          <a:latin typeface="Arial"/>
                          <a:cs typeface="Arial"/>
                        </a:rPr>
                        <a:t>наши ученики, студенты вуза, сообщество ИТ-Пятигорск</a:t>
                      </a:r>
                      <a:endParaRPr sz="1600" b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758713"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7. СТРУКТУРА ИЗДЕРЖЕК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(Какие затраты потребуются, чтобы продукт работал?)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6а. МОДЕЛЬ МОНЕТИЗАЦИИ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(Выберите модель монетизации для вашего продукта)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1600" b="1" i="0">
                          <a:latin typeface="Arial"/>
                          <a:cs typeface="Arial"/>
                        </a:rPr>
                        <a:t>6. ПОТОКИ ПОСТУПЛЕНИЯ ДОХОДОВ</a:t>
                      </a:r>
                      <a:br>
                        <a:rPr lang="ru-RU" sz="1600" b="1" i="0">
                          <a:latin typeface="Arial"/>
                          <a:cs typeface="Arial"/>
                        </a:rPr>
                      </a:br>
                      <a:r>
                        <a:rPr lang="ru-RU" sz="1600" b="1" i="1">
                          <a:latin typeface="Arial"/>
                          <a:cs typeface="Arial"/>
                        </a:rPr>
                        <a:t>(На чем ваш продукт будет зарабатывать?)</a:t>
                      </a:r>
                      <a:endParaRPr lang="ru-RU" sz="1600" b="1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9990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800" b="1" i="0">
                          <a:latin typeface="Arial"/>
                          <a:cs typeface="Arial"/>
                        </a:rPr>
                        <a:t>Затраты на разработку: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Оплата услуг специалистов по разработке, Оплата сервиса для разработки, Аренда сервера разработки. Открытие ЮЛ</a:t>
                      </a: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latin typeface="Arial"/>
                          <a:cs typeface="Arial"/>
                        </a:rPr>
                        <a:t>Постоянные расходы: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Оплата бухгалтера Оклады сотрудников (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сис.админ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, менеджер, методолог-консультант, маркетолог) Оплата р/с Сервер, хостинг, домен Налоги на оклад сотрудников Бухгалтерские программы типа СБИС, ЭДО, CRM Консультации специалистов Непредвиденные постоянные расходы</a:t>
                      </a: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br>
                        <a:rPr lang="ru-RU" sz="1800" b="1" i="0">
                          <a:latin typeface="Arial"/>
                          <a:cs typeface="Arial"/>
                        </a:rPr>
                      </a:br>
                      <a:r>
                        <a:rPr lang="ru-RU" sz="1800" b="1" i="0">
                          <a:latin typeface="Arial"/>
                          <a:cs typeface="Arial"/>
                        </a:rPr>
                        <a:t>Переменные расходы: </a:t>
                      </a:r>
                      <a:r>
                        <a:rPr lang="ru-RU" sz="1800" b="0" i="0">
                          <a:latin typeface="Arial"/>
                          <a:cs typeface="Arial"/>
                        </a:rPr>
                        <a:t>Налоги УСН Премиальная составляющая сотрудников, зависящая от продаж Бюджет на маркетинг Эквайринг 2-3 %</a:t>
                      </a:r>
                      <a:endParaRPr lang="ru-RU" sz="1800" b="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9525" algn="ctr">
                      <a:solidFill>
                        <a:srgbClr val="000000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400" b="1" i="0">
                          <a:latin typeface="Arial"/>
                          <a:cs typeface="Arial"/>
                        </a:rPr>
                        <a:t>Фиксированная стоимость за покупку 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- единоразовая оплата при покупке продукта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Ежемесячная подписка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период пользования продуктом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Freemium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наличие бесплатного контента / периода /тарифа перед оплатой стоимости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Монетизация данных 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- продажа доступа к собранной аналитике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Аренда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пользование сервисом, на котором пользователи создают свои продукты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Реклама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размещение рекламы сторонних сервисов</a:t>
                      </a:r>
                      <a:br>
                        <a:rPr lang="ru-RU" sz="1400" i="0">
                          <a:latin typeface="Arial"/>
                          <a:cs typeface="Arial"/>
                        </a:rPr>
                      </a:br>
                      <a:br>
                        <a:rPr lang="ru-RU" sz="1400" b="1" i="0">
                          <a:latin typeface="Arial"/>
                          <a:cs typeface="Arial"/>
                        </a:rPr>
                      </a:br>
                      <a:r>
                        <a:rPr lang="ru-RU" sz="1400" b="1" i="0">
                          <a:latin typeface="Arial"/>
                          <a:cs typeface="Arial"/>
                        </a:rPr>
                        <a:t>Продажа пользовательской лицензии</a:t>
                      </a:r>
                      <a:r>
                        <a:rPr lang="ru-RU" sz="1400" i="0">
                          <a:latin typeface="Arial"/>
                          <a:cs typeface="Arial"/>
                        </a:rPr>
                        <a:t> - оплата за лицензию на пользование сервисом</a:t>
                      </a:r>
                      <a:endParaRPr lang="ru-RU" sz="14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p>
                      <a:pPr algn="l">
                        <a:buNone/>
                        <a:defRPr/>
                      </a:pP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B2B (основной):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Годовая подписка на факультет: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500 000 руб.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Для колледжей: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300 000 руб./год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Для корпоративных университетов:</a:t>
                      </a: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 </a:t>
                      </a: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1 500 000 руб./год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Дополнительные:</a:t>
                      </a:r>
                      <a:br>
                        <a:rPr sz="115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Гранты (Фонд содействия инновациям, Росмолодежь)</a:t>
                      </a:r>
                      <a:b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</a:br>
                      <a:r>
                        <a:rPr sz="115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- Внедрение под ключ + кастомизация (разово)</a:t>
                      </a:r>
                      <a:endParaRPr lang="ru-RU" sz="2800">
                        <a:latin typeface="Arial"/>
                        <a:cs typeface="Arial"/>
                      </a:endParaRPr>
                    </a:p>
                  </a:txBody>
                  <a:tcPr marL="24576" marR="24576" marT="0" marB="0" anchor="ctr">
                    <a:lnL w="12700" algn="ctr">
                      <a:solidFill>
                        <a:schemeClr val="tx1"/>
                      </a:solidFill>
                    </a:lnL>
                    <a:lnR w="9525" algn="ctr">
                      <a:solidFill>
                        <a:srgbClr val="000000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9525" algn="ctr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АНАЛИЗ ИЗМЕНЕНИЙ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3" name="Схема 2"/>
          <p:cNvGraphicFramePr>
            <a:graphicFrameLocks xmlns:a="http://schemas.openxmlformats.org/drawingml/2006/main"/>
          </p:cNvGraphicFramePr>
          <p:nvPr/>
        </p:nvGraphicFramePr>
        <p:xfrm>
          <a:off x="557942" y="2878655"/>
          <a:ext cx="19071168" cy="7888583"/>
          <a:chOff x="0" y="0"/>
          <a:chExt cx="19071168" cy="7888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sp>
        <p:nvSpPr>
          <p:cNvPr id="8" name="TextBox 7"/>
          <p:cNvSpPr txBox="1"/>
          <p:nvPr/>
        </p:nvSpPr>
        <p:spPr bwMode="auto">
          <a:xfrm>
            <a:off x="565318" y="38273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№1</a:t>
            </a:r>
            <a:endParaRPr/>
          </a:p>
        </p:txBody>
      </p:sp>
      <p:grpSp>
        <p:nvGrpSpPr>
          <p:cNvPr id="9" name="Группа 8"/>
          <p:cNvGrpSpPr/>
          <p:nvPr/>
        </p:nvGrpSpPr>
        <p:grpSpPr bwMode="auto">
          <a:xfrm>
            <a:off x="12265976" y="116529"/>
            <a:ext cx="7611747" cy="1778910"/>
            <a:chOff x="11522297" y="116529"/>
            <a:chExt cx="8589772" cy="191029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РЫНОК ПРОЕКТА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 l="12837" t="7437" r="11739" b="7188"/>
          <a:stretch/>
        </p:blipFill>
        <p:spPr bwMode="auto">
          <a:xfrm>
            <a:off x="899125" y="2738944"/>
            <a:ext cx="7936696" cy="80211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 bwMode="auto">
          <a:xfrm>
            <a:off x="8369163" y="3157048"/>
            <a:ext cx="11284423" cy="4541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 lang="ru-RU" sz="2800" b="1" i="1">
              <a:latin typeface="Microsoft Sans Serif"/>
              <a:cs typeface="Microsoft Sans Serif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/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      ДРАЙВЕРЫ РЫНКА:</a:t>
            </a: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  <a:p>
            <a:pPr>
              <a:defRPr/>
            </a:pPr>
            <a:r>
              <a:rPr lang="ru-RU" sz="2800" b="1">
                <a:solidFill>
                  <a:srgbClr val="7030A0"/>
                </a:solidFill>
                <a:latin typeface="Microsoft Sans Serif"/>
                <a:cs typeface="Microsoft Sans Serif"/>
              </a:rPr>
              <a:t>       </a:t>
            </a:r>
            <a:endParaRPr lang="ru-RU" sz="2800" b="1">
              <a:solidFill>
                <a:srgbClr val="7030A0"/>
              </a:solidFill>
              <a:latin typeface="Microsoft Sans Serif"/>
              <a:cs typeface="Microsoft Sans Serif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graphicFrame>
        <p:nvGraphicFramePr>
          <p:cNvPr id="422095878" name=""/>
          <p:cNvGraphicFramePr>
            <a:graphicFrameLocks xmlns:a="http://schemas.openxmlformats.org/drawingml/2006/main"/>
          </p:cNvGraphicFramePr>
          <p:nvPr/>
        </p:nvGraphicFramePr>
        <p:xfrm>
          <a:off x="9427129" y="2305049"/>
          <a:ext cx="4892668" cy="3375659"/>
        </p:xfrm>
        <a:graphic>
          <a:graphicData uri="http://schemas.openxmlformats.org/drawingml/2006/table">
            <a:tbl>
              <a:tblPr firstRow="1" firstCol="1" lastRow="0" lastCol="0" bandRow="1" bandCol="0"/>
              <a:tblGrid>
                <a:gridCol w="1744344"/>
                <a:gridCol w="2203829"/>
                <a:gridCol w="2635227"/>
                <a:gridCol w="2036723"/>
              </a:tblGrid>
              <a:tr h="655320"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Показатель</a:t>
                      </a:r>
                      <a:endParaRPr sz="20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Организаций</a:t>
                      </a:r>
                      <a:endParaRPr sz="20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2000"/>
                    </a:p>
                    <a:p>
                      <a:pPr>
                        <a:defRPr/>
                      </a:pPr>
                      <a:r>
                        <a:rPr sz="12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(руб.)</a:t>
                      </a:r>
                      <a:endParaRPr sz="20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</a:tr>
              <a:tr h="655320"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РАМ</a:t>
                      </a:r>
                      <a:endParaRPr sz="18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3 850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1,9 млрд. руб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</a:tr>
              <a:tr h="655320"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ТАМ</a:t>
                      </a:r>
                      <a:endParaRPr sz="18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1 925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962,5 млн. руб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</a:tr>
              <a:tr h="655320"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SAM</a:t>
                      </a:r>
                      <a:endParaRPr sz="18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115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57,5 млн.руб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</a:tr>
              <a:tr h="655320"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SOM</a:t>
                      </a:r>
                      <a:endParaRPr sz="1800"/>
                    </a:p>
                  </a:txBody>
                  <a:tcPr marL="0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6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 sz="1800"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F1115"/>
                          </a:solidFill>
                          <a:latin typeface="Liberation Sans"/>
                          <a:ea typeface="Liberation Sans"/>
                          <a:cs typeface="Liberation Sans"/>
                        </a:rPr>
                        <a:t>3  млн. руб</a:t>
                      </a:r>
                      <a:endParaRPr sz="1800"/>
                    </a:p>
                  </a:txBody>
                  <a:tcPr marL="152399" marR="152399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endParaRPr/>
                    </a:p>
                  </a:txBody>
                  <a:tcPr marL="152399" marR="0" marT="95249" marB="95249" anchor="ctr">
                    <a:lnL w="12700" algn="ctr">
                      <a:noFill/>
                    </a:lnL>
                    <a:lnR w="12700" algn="ctr">
                      <a:noFill/>
                    </a:lnR>
                    <a:lnT w="12700" algn="ctr">
                      <a:noFill/>
                    </a:lnT>
                    <a:lnB w="9524" algn="ctr"/>
                  </a:tcPr>
                </a:tc>
              </a:tr>
            </a:tbl>
          </a:graphicData>
        </a:graphic>
      </p:graphicFrame>
      <p:sp>
        <p:nvSpPr>
          <p:cNvPr id="1640311039" name=""/>
          <p:cNvSpPr txBox="1"/>
          <p:nvPr/>
        </p:nvSpPr>
        <p:spPr bwMode="auto">
          <a:xfrm flipH="0" flipV="0">
            <a:off x="9255679" y="7639049"/>
            <a:ext cx="6662294" cy="256068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 </a:t>
            </a: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1.Цифровая трансформация образования и импортозамещение (государственный драйвер)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2. Высокий отсев студентов на IT-направлениях (проблемный драйвер)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3. Дефицит квалифицированных IT-преподавателей (кадровый драйвер)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 sz="1650" b="1" i="0" u="none">
                <a:solidFill>
                  <a:srgbClr val="0F1115"/>
                </a:solidFill>
                <a:latin typeface="Liberation Sans"/>
                <a:ea typeface="Liberation Sans"/>
                <a:cs typeface="Liberation Sans"/>
              </a:rPr>
              <a:t>4. Рост рынка EdTech и геймификации в корпоративном обучении (рыночный драйвер)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ПЛАН СОЗДАНИЯ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459540" y="428786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356305" y="116530"/>
            <a:ext cx="7755763" cy="1778910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 bwMode="auto">
          <a:xfrm>
            <a:off x="470793" y="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ИТОГИ УЧАСТИЯ В ПЕРВОЙ ЧАСТИ АКСЕЛЕРАТОРА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итоги вашего участия в первой части акселератора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555775" cy="730206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728051"/>
                <a:gridCol w="4148649"/>
                <a:gridCol w="3884644"/>
                <a:gridCol w="3947502"/>
                <a:gridCol w="3846929"/>
              </a:tblGrid>
              <a:tr h="761680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ЗА 4 НЕДЕЛИ АКСЕЛЕРАТОРА?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Я МОГ ДЕЛАТЬ ПО ДРУГОМУ ЗА 4 НЕДЕЛИ, ЧТОБЫ ПОЛУЧИТЬ БОЛЬШИЙ РЕЗУЛЬТАТ ПО НАШЕМУ ПРОЕКТУ?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0828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СЦЕНАРИИ ИСПОЛЬЗОВАНИЯ ПРОДУКТА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сценарии использования продукта клиентом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64999" y="2911475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1: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4" name="Схема 23"/>
          <p:cNvGraphicFramePr>
            <a:graphicFrameLocks xmlns:a="http://schemas.openxmlformats.org/drawingml/2006/main"/>
          </p:cNvGraphicFramePr>
          <p:nvPr/>
        </p:nvGraphicFramePr>
        <p:xfrm>
          <a:off x="564999" y="421451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5" name="TextBox 24"/>
          <p:cNvSpPr txBox="1"/>
          <p:nvPr/>
        </p:nvSpPr>
        <p:spPr bwMode="auto">
          <a:xfrm>
            <a:off x="587448" y="7261892"/>
            <a:ext cx="100463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СЦЕНАРИЙ 2:</a:t>
            </a:r>
            <a:endParaRPr/>
          </a:p>
          <a:p>
            <a:pPr>
              <a:defRPr/>
            </a:pPr>
            <a:r>
              <a:rPr lang="ru-RU" sz="2400" b="1"/>
              <a:t>Целевой сегмент:</a:t>
            </a:r>
            <a:endParaRPr/>
          </a:p>
          <a:p>
            <a:pPr>
              <a:defRPr/>
            </a:pPr>
            <a:r>
              <a:rPr lang="ru-RU" sz="2400" b="1"/>
              <a:t>Описание сценария</a:t>
            </a:r>
            <a:r>
              <a:rPr lang="ru-RU" sz="2400" i="1"/>
              <a:t>:</a:t>
            </a:r>
            <a:endParaRPr/>
          </a:p>
        </p:txBody>
      </p:sp>
      <p:graphicFrame>
        <p:nvGraphicFramePr>
          <p:cNvPr id="26" name="Схема 25"/>
          <p:cNvGraphicFramePr>
            <a:graphicFrameLocks xmlns:a="http://schemas.openxmlformats.org/drawingml/2006/main"/>
          </p:cNvGraphicFramePr>
          <p:nvPr/>
        </p:nvGraphicFramePr>
        <p:xfrm>
          <a:off x="587448" y="8474075"/>
          <a:ext cx="19012051" cy="2716721"/>
          <a:chOff x="0" y="0"/>
          <a:chExt cx="19012051" cy="271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10" r:qs="rId11" r:cs="rId9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№2</a:t>
            </a:r>
            <a:endParaRPr/>
          </a:p>
        </p:txBody>
      </p:sp>
      <p:grpSp>
        <p:nvGrpSpPr>
          <p:cNvPr id="27" name="Группа 26"/>
          <p:cNvGrpSpPr/>
          <p:nvPr/>
        </p:nvGrpSpPr>
        <p:grpSpPr bwMode="auto">
          <a:xfrm>
            <a:off x="13652449" y="116530"/>
            <a:ext cx="6459619" cy="1347146"/>
            <a:chOff x="11522297" y="116529"/>
            <a:chExt cx="8589772" cy="1910295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9" name="Picture 2" descr="Picture background"/>
            <p:cNvPicPr>
              <a:picLocks noChangeAspect="1" noChangeArrowheads="1"/>
            </p:cNvPicPr>
            <p:nvPr/>
          </p:nvPicPr>
          <p:blipFill>
            <a:blip r:embed="rId1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ПРОТОТИП</a:t>
            </a:r>
            <a:endParaRPr sz="5900">
              <a:latin typeface="Trebuchet MS"/>
              <a:cs typeface="Trebuchet MS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5502" y="4296810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805857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32033" y="3563810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ВИДЕОДЕМОНСТРАЦИЯ ПРОТОТИПА</a:t>
            </a:r>
            <a:endParaRPr/>
          </a:p>
        </p:txBody>
      </p:sp>
      <p:sp>
        <p:nvSpPr>
          <p:cNvPr id="7" name="TextBox 6"/>
          <p:cNvSpPr txBox="1"/>
          <p:nvPr/>
        </p:nvSpPr>
        <p:spPr bwMode="auto">
          <a:xfrm>
            <a:off x="865284" y="2451036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Покажите как работает ваш прототип</a:t>
            </a:r>
            <a:endParaRPr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695101" y="3292475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21277" y="3563810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/>
              <a:t>ФОТО ПРОТОТИПА</a:t>
            </a:r>
            <a:endParaRPr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84746" y="3794475"/>
            <a:ext cx="6797675" cy="679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>
            <a:off x="553485" y="453470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 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 bwMode="auto">
          <a:xfrm>
            <a:off x="553485" y="32750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977102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ПРОМЕЖУТОЧНЫЕ ИТОГИ УЧАСТИЯ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3014902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промежуточные итоги вашего участия в акселераторе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№4</a:t>
            </a:r>
            <a:endParaRPr/>
          </a:p>
        </p:txBody>
      </p:sp>
      <p:graphicFrame>
        <p:nvGraphicFramePr>
          <p:cNvPr id="13" name="Таблица 12"/>
          <p:cNvGraphicFramePr>
            <a:graphicFrameLocks xmlns:a="http://schemas.openxmlformats.org/drawingml/2006/main" noGrp="1"/>
          </p:cNvGraphicFramePr>
          <p:nvPr/>
        </p:nvGraphicFramePr>
        <p:xfrm>
          <a:off x="887549" y="3706673"/>
          <a:ext cx="18309517" cy="6301120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2691846"/>
                <a:gridCol w="4093591"/>
                <a:gridCol w="3833090"/>
                <a:gridCol w="3895114"/>
                <a:gridCol w="3795876"/>
              </a:tblGrid>
              <a:tr h="80975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№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ФИО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ЧТО МНЕ УДАЛОСЬ В АКСЕЛЕРАТОРЕ НА ДАННЫЙ МОМЕНТ?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Я НАУЧИЛСЯ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 b="1"/>
                        <a:t>ЧЕМУ ЕЩЕ Я ХОЧУ НАУЧИТЬСЯ ЗА ОСТАВШЕЕСЯ ВРЕМЯ В АКСЕЛЕРАТОРЕ?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2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3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4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5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6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7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8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867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000"/>
                        <a:t>10</a:t>
                      </a:r>
                      <a:endParaRPr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200"/>
                    </a:p>
                  </a:txBody>
                  <a:tcPr marL="28575" marR="28575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887549" y="10237899"/>
            <a:ext cx="1005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ССЫЛКА НА ПАСПОРАТ КОМАНДЫ: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ПУТЬ ВЫВОДА ПРОДУКТА НА РЫНОК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путь вывода продукта на рынок и основные каналы его продвижения</a:t>
            </a:r>
            <a:endParaRPr/>
          </a:p>
        </p:txBody>
      </p:sp>
      <p:graphicFrame>
        <p:nvGraphicFramePr>
          <p:cNvPr id="20" name="Таблица 19"/>
          <p:cNvGraphicFramePr>
            <a:graphicFrameLocks xmlns:a="http://schemas.openxmlformats.org/drawingml/2006/main" noGrp="1"/>
          </p:cNvGraphicFramePr>
          <p:nvPr/>
        </p:nvGraphicFramePr>
        <p:xfrm>
          <a:off x="564998" y="3060259"/>
          <a:ext cx="19012052" cy="4563046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753013"/>
                <a:gridCol w="4753013"/>
                <a:gridCol w="4753013"/>
                <a:gridCol w="4753013"/>
              </a:tblGrid>
              <a:tr h="537016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ЭТАП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КАНАЛ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ОФФЕР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4000"/>
                        <a:t>ЦЕЛЕВАЯ МЕТРИКА</a:t>
                      </a:r>
                      <a:endParaRPr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ПРИВЛЕЧЕНИЕ ПЕРВЫХ ПОЛЬЗОВАТЕЛЕЙ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УДЕРЖАНИЕ ПОЛЬЗОВАТЕЛЬЕЙ В ПРОДУКТЕ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1245203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 b="1"/>
                        <a:t>ЗАПУСК ВИРАЛЬНОСТИ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№6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563571" y="7958095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САЙТ О ПРОДУКТЕ</a:t>
            </a:r>
            <a:endParaRPr/>
          </a:p>
        </p:txBody>
      </p:sp>
      <p:sp>
        <p:nvSpPr>
          <p:cNvPr id="25" name="TextBox 24"/>
          <p:cNvSpPr txBox="1"/>
          <p:nvPr/>
        </p:nvSpPr>
        <p:spPr bwMode="auto">
          <a:xfrm>
            <a:off x="15084140" y="7958094"/>
            <a:ext cx="45919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>
                <a:solidFill>
                  <a:schemeClr val="accent6">
                    <a:lumMod val="75000"/>
                  </a:schemeClr>
                </a:solidFill>
              </a:rPr>
              <a:t>QR </a:t>
            </a: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НА ГРУППУ О ПРОДУКТЕ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3724457" y="116530"/>
            <a:ext cx="6387611" cy="1347146"/>
            <a:chOff x="11522297" y="116529"/>
            <a:chExt cx="8589772" cy="1910295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57315" y="1260090"/>
            <a:ext cx="18555775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ПЕРЕСБОРКА КОМАНДЫ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857315" y="2297890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Обсудите какие дополнительные участники необходимы команде 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0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 bwMode="auto">
          <a:xfrm>
            <a:off x="474986" y="25407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№5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57315" y="2823567"/>
          <a:ext cx="18555775" cy="7886977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133055"/>
                <a:gridCol w="5154382"/>
                <a:gridCol w="5073529"/>
                <a:gridCol w="5194808"/>
              </a:tblGrid>
              <a:tr h="1278737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КАКИЕ СПЕЦИАЛИСТЫ НАМ НУЖНЫ В КОМАНДУ, ЧТОБЫ СДЕЛАТЬ БОЛЕЕ СИЛЬНЫЙ ПРОДУКТ?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КАК МОЖНО НАЙТИ НЕДОСТАЮЩИХ СПЕЦИАЛИСТОВ?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ОТВЕТСТВЕННЫЙ ЗА ПОИСК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660824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8575" marR="28575" marT="19050" marB="19050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757339"/>
            <a:ext cx="10046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/>
              <a:t>ПОТЕНЦИАЛЬНОЕ</a:t>
            </a:r>
            <a:r>
              <a:rPr lang="ru-RU" sz="1800" b="1"/>
              <a:t> ЧИСЛО </a:t>
            </a:r>
            <a:r>
              <a:rPr lang="ru-RU" b="1"/>
              <a:t>КЛИЕНТОВ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СЕБЕСТОИМОСТЬ РАЗРАБОТКИ</a:t>
            </a:r>
            <a:r>
              <a:rPr lang="ru-RU" sz="1800" b="1"/>
              <a:t>:</a:t>
            </a:r>
            <a:br>
              <a:rPr lang="ru-RU" sz="1800" b="1"/>
            </a:br>
            <a:endParaRPr lang="ru-RU" sz="1800" b="1"/>
          </a:p>
          <a:p>
            <a:pPr>
              <a:defRPr/>
            </a:pPr>
            <a:r>
              <a:rPr lang="ru-RU" b="1"/>
              <a:t>ПОТЕНЦИАЛЬНАЯ ПРИБЫЛЬ ЗА 12 МЕС.</a:t>
            </a:r>
            <a:r>
              <a:rPr lang="ru-RU" sz="1800" b="1"/>
              <a:t>:</a:t>
            </a:r>
            <a:endParaRPr/>
          </a:p>
          <a:p>
            <a:pPr>
              <a:defRPr/>
            </a:pPr>
            <a:endParaRPr lang="ru-RU" b="1"/>
          </a:p>
          <a:p>
            <a:pPr>
              <a:defRPr/>
            </a:pPr>
            <a:r>
              <a:rPr lang="ru-RU" sz="1800" b="1"/>
              <a:t>ТОЧКА ОКУПАЕМОСТИ ПРОДУКТА:</a:t>
            </a:r>
            <a:endParaRPr/>
          </a:p>
        </p:txBody>
      </p:sp>
      <p:graphicFrame>
        <p:nvGraphicFramePr>
          <p:cNvPr id="24" name="Таблица 23"/>
          <p:cNvGraphicFramePr>
            <a:graphicFrameLocks xmlns:a="http://schemas.openxmlformats.org/drawingml/2006/main" noGrp="1"/>
          </p:cNvGraphicFramePr>
          <p:nvPr/>
        </p:nvGraphicFramePr>
        <p:xfrm>
          <a:off x="558649" y="5401525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СОЗДАНИЯ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395342" y="5402077"/>
          <a:ext cx="9150111" cy="5281798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50036"/>
                <a:gridCol w="3050036"/>
                <a:gridCol w="3050036"/>
              </a:tblGrid>
              <a:tr h="1006187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ЗАТРАТЫ ДЛЯ ВНЕДРЕНИЯ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КОЛИЧЕСТВО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/>
                        <a:t>СУММА</a:t>
                      </a:r>
                      <a:endParaRPr/>
                    </a:p>
                  </a:txBody>
                  <a:tcPr anchor="ctr"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4216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56367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609600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495271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  <a:tr h="354125"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  <a:tc>
                  <a:txBody>
                    <a:bodyPr/>
                    <a:p>
                      <a:pPr algn="r">
                        <a:defRPr/>
                      </a:pPr>
                      <a:r>
                        <a:rPr lang="ru-RU" sz="2000" b="1"/>
                        <a:t>ИТОГО: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 sz="20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10395342" y="2637095"/>
            <a:ext cx="95627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b="1">
                <a:solidFill>
                  <a:srgbClr val="7030A0"/>
                </a:solidFill>
              </a:rPr>
              <a:t>ЭФФЕКТЫ </a:t>
            </a:r>
            <a:r>
              <a:rPr lang="ru-RU" b="1">
                <a:solidFill>
                  <a:srgbClr val="7030A0"/>
                </a:solidFill>
              </a:rPr>
              <a:t>ОТ ВНЕДРЕНИЯ ПРОДУКТА ДЛЯ ЗАКАЗЧИКА: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1.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2.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3.</a:t>
            </a:r>
            <a:endParaRPr/>
          </a:p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4.</a:t>
            </a:r>
            <a:endParaRPr/>
          </a:p>
          <a:p>
            <a:pPr>
              <a:defRPr/>
            </a:pPr>
            <a:r>
              <a:rPr lang="ru-RU" sz="1800">
                <a:solidFill>
                  <a:schemeClr val="tx1"/>
                </a:solidFill>
              </a:rPr>
              <a:t>5.</a:t>
            </a:r>
            <a:endParaRPr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8044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3364417" y="116530"/>
            <a:ext cx="6747651" cy="1347146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ФИНАНСОВЫЕ ПОКАЗАТЕЛИ</a:t>
            </a:r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925725" y="3202167"/>
            <a:ext cx="12139686" cy="68285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 bwMode="auto">
          <a:xfrm>
            <a:off x="865284" y="2451036"/>
            <a:ext cx="416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график финансовых показателей за первый год</a:t>
            </a:r>
            <a:endParaRPr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5033034" y="2358962"/>
            <a:ext cx="14113006" cy="79889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51450" y="2526505"/>
            <a:ext cx="1356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СОСТАВЬТЕ ГРАФИК ФИНАНСОВОЙ ПРИБЫЛЬНОСТИ ВАШЕГО ПРОДУКТА </a:t>
            </a:r>
            <a:endParaRPr lang="ru-RU" sz="2400" b="1"/>
          </a:p>
        </p:txBody>
      </p:sp>
      <p:sp>
        <p:nvSpPr>
          <p:cNvPr id="25" name="TextBox 24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№7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8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 bwMode="auto">
          <a:xfrm>
            <a:off x="546994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№5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КОНТУР ПРОЕКТА </a:t>
            </a:r>
            <a:r>
              <a:rPr lang="ru-RU" sz="4000" i="1" spc="55">
                <a:solidFill>
                  <a:srgbClr val="8F00FF"/>
                </a:solidFill>
                <a:latin typeface="Trebuchet MS"/>
                <a:cs typeface="Trebuchet MS"/>
              </a:rPr>
              <a:t>(для </a:t>
            </a:r>
            <a:r>
              <a:rPr lang="en-US" sz="4000" i="1" spc="55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10" name="Схема 9"/>
          <p:cNvGraphicFramePr>
            <a:graphicFrameLocks xmlns:a="http://schemas.openxmlformats.org/drawingml/2006/main"/>
          </p:cNvGraphicFramePr>
          <p:nvPr/>
        </p:nvGraphicFramePr>
        <p:xfrm>
          <a:off x="730250" y="4070499"/>
          <a:ext cx="18643600" cy="6480720"/>
          <a:chOff x="0" y="0"/>
          <a:chExt cx="186436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grpSp>
        <p:nvGrpSpPr>
          <p:cNvPr id="11" name="Группа 10"/>
          <p:cNvGrpSpPr/>
          <p:nvPr/>
        </p:nvGrpSpPr>
        <p:grpSpPr bwMode="auto">
          <a:xfrm>
            <a:off x="12140282" y="254076"/>
            <a:ext cx="7648016" cy="1512168"/>
            <a:chOff x="11522297" y="254075"/>
            <a:chExt cx="8266001" cy="1772749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4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 bwMode="auto">
          <a:xfrm>
            <a:off x="733879" y="2890635"/>
            <a:ext cx="18694688" cy="945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/>
              <a:t>ИДЕЯ ПРОЕКТА: </a:t>
            </a:r>
            <a:r>
              <a:rPr lang="en-US" sz="2800"/>
              <a:t> </a:t>
            </a:r>
            <a:r>
              <a:rPr lang="ru-RU" sz="2800"/>
              <a:t>Создание геймификации дорожной карты для наглядности, улучшения качества IT образования</a:t>
            </a:r>
            <a:br>
              <a:rPr lang="ru-RU" sz="2800"/>
            </a:br>
            <a:endParaRPr lang="ru-RU" sz="28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ПРОДАЖИ ПРОДУКТА</a:t>
            </a:r>
            <a:endParaRPr/>
          </a:p>
        </p:txBody>
      </p:sp>
      <p:graphicFrame>
        <p:nvGraphicFramePr>
          <p:cNvPr id="26" name="Таблица 25"/>
          <p:cNvGraphicFramePr>
            <a:graphicFrameLocks xmlns:a="http://schemas.openxmlformats.org/drawingml/2006/main" noGrp="1"/>
          </p:cNvGraphicFramePr>
          <p:nvPr/>
        </p:nvGraphicFramePr>
        <p:xfrm>
          <a:off x="1004888" y="3011587"/>
          <a:ext cx="18094326" cy="7247822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015721"/>
                <a:gridCol w="3015721"/>
                <a:gridCol w="3015721"/>
                <a:gridCol w="3015721"/>
                <a:gridCol w="3015721"/>
                <a:gridCol w="3015721"/>
              </a:tblGrid>
              <a:tr h="2595026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ПРОДУКТ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МОДЕЛЬ МОНЕТИЗАЦИИ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СТОИМОСТЬ 1 шт.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ПОСТОЯННЫЕ РАСХОДЫ (руб.)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ПЛАН ПРОДАЖ </a:t>
                      </a:r>
                      <a:endParaRPr lang="ru-RU" sz="1700"/>
                    </a:p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в шт. или руб в год.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5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МАРЖИНАЛЬНОСТЬ В % (переменные расходы на единицу / стоимость  или все переменные расходы / выручка)</a:t>
                      </a:r>
                      <a:endParaRPr lang="ru-RU" sz="1700"/>
                    </a:p>
                  </a:txBody>
                  <a:tcPr marL="90022" marR="90022" marT="45011" marB="45011" anchor="ctr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38100" algn="ctr">
                      <a:solidFill>
                        <a:srgbClr val="FFFFFF"/>
                      </a:solidFill>
                    </a:lnB>
                    <a:solidFill>
                      <a:srgbClr val="8064A2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38100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ECEAF0"/>
                    </a:solidFill>
                  </a:tcPr>
                </a:tc>
              </a:tr>
              <a:tr h="89816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1700"/>
                        <a:t> </a:t>
                      </a:r>
                      <a:endParaRPr/>
                    </a:p>
                  </a:txBody>
                  <a:tcPr marL="90022" marR="90022" marT="45011" marB="45011">
                    <a:lnL w="12697" algn="ctr">
                      <a:solidFill>
                        <a:srgbClr val="FFFFFF"/>
                      </a:solidFill>
                    </a:lnL>
                    <a:lnR w="12697" algn="ctr">
                      <a:solidFill>
                        <a:srgbClr val="FFFFFF"/>
                      </a:solidFill>
                    </a:lnR>
                    <a:lnT w="12697" algn="ctr">
                      <a:solidFill>
                        <a:srgbClr val="FFFFFF"/>
                      </a:solidFill>
                    </a:lnT>
                    <a:lnB w="12697" algn="ctr">
                      <a:solidFill>
                        <a:srgbClr val="FFFFFF"/>
                      </a:solidFill>
                    </a:lnB>
                    <a:solidFill>
                      <a:srgbClr val="D7D2DF"/>
                    </a:solidFill>
                  </a:tcPr>
                </a:tc>
              </a:tr>
            </a:tbl>
          </a:graphicData>
        </a:graphic>
      </p:graphicFrame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004888" y="2568575"/>
            <a:ext cx="201041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/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№8</a:t>
            </a:r>
            <a:endParaRPr/>
          </a:p>
        </p:txBody>
      </p:sp>
      <p:grpSp>
        <p:nvGrpSpPr>
          <p:cNvPr id="23" name="Группа 22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 bwMode="auto">
          <a:xfrm>
            <a:off x="548460" y="2384698"/>
            <a:ext cx="113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как будут выстроены продажи вашего продукта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544589" y="468793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ДАЛЬНЕЙШАЯ РАЗРАБОТКА ПРОДУКТА 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697163" y="2270299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Распределите задачи в команде исходя из ваших компетенций</a:t>
            </a:r>
            <a:endParaRPr/>
          </a:p>
        </p:txBody>
      </p:sp>
      <p:graphicFrame>
        <p:nvGraphicFramePr>
          <p:cNvPr id="3" name="Таблица 2"/>
          <p:cNvGraphicFramePr>
            <a:graphicFrameLocks xmlns:a="http://schemas.openxmlformats.org/drawingml/2006/main" noGrp="1"/>
          </p:cNvGraphicFramePr>
          <p:nvPr/>
        </p:nvGraphicFramePr>
        <p:xfrm>
          <a:off x="835026" y="2898269"/>
          <a:ext cx="18953272" cy="6950904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020755"/>
                <a:gridCol w="2271630"/>
                <a:gridCol w="2235997"/>
                <a:gridCol w="2289447"/>
                <a:gridCol w="2182547"/>
                <a:gridCol w="2200363"/>
                <a:gridCol w="2387439"/>
                <a:gridCol w="2182547"/>
                <a:gridCol w="2182547"/>
              </a:tblGrid>
              <a:tr h="193629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№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ИМЯ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1: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2: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3: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4: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5: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6: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/>
                        <a:t>Задача 7: "Навание задачи"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2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3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4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5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6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7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8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  <a:tr h="273752">
                <a:tc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/>
                        <a:t>10</a:t>
                      </a:r>
                      <a:endParaRPr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3600"/>
                    </a:p>
                  </a:txBody>
                  <a:tcPr marL="25038" marR="25038" marT="16692" marB="16692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697163" y="10038458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7030A0"/>
                </a:solidFill>
              </a:rPr>
              <a:t>ССЫЛКА НА КАНБАН-ДОСКУ ПРОЕКТА: </a:t>
            </a:r>
            <a:endParaRPr/>
          </a:p>
        </p:txBody>
      </p:sp>
      <p:sp>
        <p:nvSpPr>
          <p:cNvPr id="5" name="TextBox 4"/>
          <p:cNvSpPr txBox="1"/>
          <p:nvPr/>
        </p:nvSpPr>
        <p:spPr bwMode="auto">
          <a:xfrm>
            <a:off x="350028" y="184036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4516546" y="116530"/>
            <a:ext cx="5595522" cy="134364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object 20"/>
          <p:cNvSpPr txBox="1"/>
          <p:nvPr/>
        </p:nvSpPr>
        <p:spPr bwMode="auto">
          <a:xfrm>
            <a:off x="564999" y="1463675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ДОРОЖНАЯ КАРТА ПРОЕКТА</a:t>
            </a:r>
            <a:endParaRPr/>
          </a:p>
        </p:txBody>
      </p:sp>
      <p:sp>
        <p:nvSpPr>
          <p:cNvPr id="23" name="TextBox 22"/>
          <p:cNvSpPr txBox="1"/>
          <p:nvPr/>
        </p:nvSpPr>
        <p:spPr bwMode="auto">
          <a:xfrm>
            <a:off x="587448" y="2425280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дорожную карту вашего проекта на ближайший год</a:t>
            </a:r>
            <a:endParaRPr/>
          </a:p>
        </p:txBody>
      </p:sp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675885" y="2886945"/>
          <a:ext cx="19053565" cy="7740486"/>
          <a:chOff x="0" y="0"/>
          <a:chExt cx="19053565" cy="7740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0" name="TextBox 19"/>
          <p:cNvSpPr txBox="1"/>
          <p:nvPr/>
        </p:nvSpPr>
        <p:spPr bwMode="auto">
          <a:xfrm>
            <a:off x="557944" y="110059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24" name="Группа 23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6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968448" y="123213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КОМАНДА ПРОЕКТА</a:t>
            </a:r>
            <a:endParaRPr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215884" y="2841709"/>
            <a:ext cx="1888773" cy="1888773"/>
          </a:xfrm>
          <a:prstGeom prst="rect">
            <a:avLst/>
          </a:prstGeom>
          <a:noFill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453601" y="2828995"/>
            <a:ext cx="1888773" cy="1888773"/>
          </a:xfrm>
          <a:prstGeom prst="rect">
            <a:avLst/>
          </a:prstGeom>
          <a:noFill/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0188463" y="2844870"/>
            <a:ext cx="1888773" cy="1888773"/>
          </a:xfrm>
          <a:prstGeom prst="rect">
            <a:avLst/>
          </a:prstGeom>
          <a:noFill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8007052" y="2828996"/>
            <a:ext cx="1888773" cy="1888773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5769335" y="2821946"/>
            <a:ext cx="1888773" cy="1888773"/>
          </a:xfrm>
          <a:prstGeom prst="rect">
            <a:avLst/>
          </a:prstGeom>
          <a:noFill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2404332" y="2828995"/>
            <a:ext cx="1888773" cy="1888773"/>
          </a:xfrm>
          <a:prstGeom prst="rect">
            <a:avLst/>
          </a:prstGeom>
          <a:noFill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4620202" y="2841709"/>
            <a:ext cx="1888773" cy="1888773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16766282" y="2828995"/>
            <a:ext cx="1888773" cy="1888773"/>
          </a:xfrm>
          <a:prstGeom prst="rect">
            <a:avLst/>
          </a:prstGeom>
          <a:noFill/>
        </p:spPr>
      </p:pic>
      <p:graphicFrame>
        <p:nvGraphicFramePr>
          <p:cNvPr id="32" name="Таблица 31"/>
          <p:cNvGraphicFramePr>
            <a:graphicFrameLocks xmlns:a="http://schemas.openxmlformats.org/drawingml/2006/main" noGrp="1"/>
          </p:cNvGraphicFramePr>
          <p:nvPr/>
        </p:nvGraphicFramePr>
        <p:xfrm>
          <a:off x="1156514" y="4965947"/>
          <a:ext cx="17734736" cy="556552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  <a:gridCol w="2216842"/>
              </a:tblGrid>
              <a:tr h="11131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КАПИТАН 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ТРЕКЕР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indent="0" algn="ctr" defTabSz="55449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800" b="1" i="0" u="none" strike="noStrike" cap="none" spc="0">
                          <a:solidFill>
                            <a:schemeClr val="bg1"/>
                          </a:solidFill>
                          <a:latin typeface="Montserrat Medium"/>
                          <a:ea typeface="Arial"/>
                          <a:cs typeface="Arial"/>
                        </a:rPr>
                        <a:t>НАСТАВНИК КОМАНДЫ</a:t>
                      </a:r>
                      <a:endParaRPr lang="ru-RU" sz="1100" b="1" i="0" u="none" strike="noStrike" cap="none" spc="0">
                        <a:solidFill>
                          <a:schemeClr val="bg1"/>
                        </a:solidFill>
                        <a:latin typeface="Montserrat Medium"/>
                        <a:ea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МАРКЕТОЛОГ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КОМАНДЫ</a:t>
                      </a:r>
                      <a:endParaRPr lang="ru-RU" sz="11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800" b="1">
                          <a:solidFill>
                            <a:schemeClr val="bg1"/>
                          </a:solidFill>
                          <a:latin typeface="Montserrat Medium"/>
                        </a:rPr>
                        <a:t>ПРОГРАММИСТ</a:t>
                      </a:r>
                      <a:endParaRPr lang="en-US" sz="1800" b="1">
                        <a:solidFill>
                          <a:schemeClr val="bg1"/>
                        </a:solidFill>
                        <a:latin typeface="Montserrat Medium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latin typeface="Montserrat Medium"/>
                        </a:rPr>
                        <a:t>РАЗРАБОТКА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tx1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 lang="ru-RU" sz="1400" b="1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ea typeface="Arial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1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ea typeface="Arial"/>
                          <a:cs typeface="Times New Roman"/>
                        </a:rPr>
                        <a:t>ФИО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СЕО своей компании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Доцент кафедры </a:t>
                      </a:r>
                      <a:r>
                        <a:rPr lang="ru-RU" sz="1400" b="0" i="1">
                          <a:solidFill>
                            <a:schemeClr val="tx1"/>
                          </a:solidFill>
                          <a:latin typeface="Montserrat Medium"/>
                        </a:rPr>
                        <a:t>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Студентка 2-го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Студент 3-го курса ВУЗа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Выполняемые задачи в проекте</a:t>
                      </a:r>
                      <a:endParaRPr/>
                    </a:p>
                  </a:txBody>
                  <a:tcPr anchor="ctr"/>
                </a:tc>
              </a:tr>
              <a:tr h="1113105"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>
                          <a:solidFill>
                            <a:schemeClr val="tx1"/>
                          </a:solidFill>
                          <a:latin typeface="Montserrat Medium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 lang="ru-RU" sz="1400" b="0" i="0" u="none" strike="noStrike" cap="none" spc="0">
                        <a:ln>
                          <a:noFill/>
                        </a:ln>
                        <a:solidFill>
                          <a:prstClr val="black"/>
                        </a:solidFill>
                        <a:latin typeface="Montserrat Medium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prstClr val="black"/>
                          </a:solidFill>
                          <a:latin typeface="Montserrat Medium"/>
                          <a:cs typeface="Arial"/>
                        </a:rPr>
                        <a:t>Достижения по тематике проекта</a:t>
                      </a:r>
                      <a:endParaRPr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 bwMode="auto">
          <a:xfrm>
            <a:off x="968448" y="2225675"/>
            <a:ext cx="13808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команду вашего проекта</a:t>
            </a:r>
            <a:endParaRPr/>
          </a:p>
        </p:txBody>
      </p:sp>
      <p:sp>
        <p:nvSpPr>
          <p:cNvPr id="34" name="TextBox 3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№9</a:t>
            </a:r>
            <a:endParaRPr/>
          </a:p>
        </p:txBody>
      </p:sp>
      <p:grpSp>
        <p:nvGrpSpPr>
          <p:cNvPr id="35" name="Группа 3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7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ПАРТНЕРЫ</a:t>
            </a:r>
            <a:endParaRPr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 bwMode="auto">
          <a:xfrm>
            <a:off x="831850" y="2297410"/>
            <a:ext cx="1123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Опишите задачу индустриального партнера, </a:t>
            </a:r>
            <a:endParaRPr/>
          </a:p>
          <a:p>
            <a:pPr>
              <a:defRPr/>
            </a:pPr>
            <a:r>
              <a:rPr lang="ru-RU" sz="2400" i="1"/>
              <a:t>лежащую в основе проекта и приложите письмо поддержки</a:t>
            </a:r>
            <a:endParaRPr/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9899649" y="2179701"/>
            <a:ext cx="9790217" cy="53037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12134338" y="2363321"/>
            <a:ext cx="5902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ЛОГО КОМПАНИИ – ПАРТНЕРА</a:t>
            </a:r>
            <a:endParaRPr/>
          </a:p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И ОПИСАНИЕ ЗАДАЧИ </a:t>
            </a:r>
            <a:endParaRPr lang="ru-RU" sz="2400" b="1"/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05447" y="3259014"/>
            <a:ext cx="6976966" cy="7218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431622" y="3530349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СКРИН ПИСЬМА ПОДДЕРЖКИ </a:t>
            </a:r>
            <a:endParaRPr lang="ru-RU" sz="2400" b="1"/>
          </a:p>
        </p:txBody>
      </p:sp>
      <p:sp>
        <p:nvSpPr>
          <p:cNvPr id="28" name="TextBox 2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1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УРОВЕНЬ ГОТОВНОСТИ ТЕХНОЛОГИИ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2422976"/>
            <a:ext cx="19072012" cy="476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Определите уровень готовности технологии, опишите текущий статус и приложите подтверждающие артефакты 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605723" y="3380308"/>
          <a:ext cx="17695270" cy="5146545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{2D5ABB26-0587-4C30-8999-92F81FD0307C}</a:tableStyleId>
              </a:tblPr>
              <a:tblGrid>
                <a:gridCol w="2144881"/>
                <a:gridCol w="7583687"/>
                <a:gridCol w="7966702"/>
              </a:tblGrid>
              <a:tr h="115846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УРОВЕНЬ ГОТОВНОСТИ ТЕХНОЛОГИИ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КРАТКОЕ ОПИСАНИЕ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000" b="1"/>
                        <a:t>АРТЕФАКТ</a:t>
                      </a:r>
                      <a:endParaRPr lang="ru-RU" b="1"/>
                    </a:p>
                  </a:txBody>
                  <a:tcPr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2273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1</a:t>
                      </a:r>
                      <a:r>
                        <a:rPr lang="en-US" sz="3600" b="1"/>
                        <a:t>-3</a:t>
                      </a:r>
                      <a:endParaRPr lang="ru-RU" sz="36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Формирование концепции, лабораторные исследования, создание макета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Научные статьи, отчеты о моделировании, письма заинтересованности от партнеров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382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4-6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Создание прототипа, подтверждение характеристик в лабораторных условиях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Фото/видео работающего лабораторного макета, протоколы успешных экспериментов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7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Пилотирование проекта (опытные испытания)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/>
                        <a:t>Видеодемонстрация работы прототипа в промышленных условиях, отчет независимого тестирования.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68580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8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Предсерийное производство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Акт о завершении пилотного проекта, отзыв пилотного заказчика, данные о стабильности работы.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  <a:tr h="86410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600" b="1"/>
                        <a:t>9</a:t>
                      </a:r>
                      <a:endParaRPr sz="3200"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000" b="1"/>
                        <a:t>Серийное производство, коммерческое использование</a:t>
                      </a:r>
                      <a:endParaRPr b="1"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/>
                        <a:t>Контракты на продажу, фото серийного производства, отзывы клиентов.</a:t>
                      </a:r>
                      <a:endParaRPr/>
                    </a:p>
                  </a:txBody>
                  <a:tcPr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  <p:grpSp>
        <p:nvGrpSpPr>
          <p:cNvPr id="24" name="Группа 23"/>
          <p:cNvGrpSpPr/>
          <p:nvPr/>
        </p:nvGrpSpPr>
        <p:grpSpPr bwMode="auto">
          <a:xfrm>
            <a:off x="14078618" y="254076"/>
            <a:ext cx="5709680" cy="1243647"/>
            <a:chOff x="11522297" y="254075"/>
            <a:chExt cx="8266001" cy="177274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15753515" y="272287"/>
              <a:ext cx="4034783" cy="1751901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0" name="Picture 2" descr="Picture background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 bwMode="auto">
          <a:xfrm>
            <a:off x="557944" y="197422"/>
            <a:ext cx="7117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ПРОГРЕСС ЗА ВРЕМЯ АКСЕЛЕРАЦИИ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51040" y="2455504"/>
            <a:ext cx="18784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удалось достигнуть за время акселерации</a:t>
            </a:r>
            <a:endParaRPr sz="1600" i="1"/>
          </a:p>
        </p:txBody>
      </p:sp>
      <p:graphicFrame>
        <p:nvGraphicFramePr>
          <p:cNvPr id="23" name="Таблица 22"/>
          <p:cNvGraphicFramePr>
            <a:graphicFrameLocks xmlns:a="http://schemas.openxmlformats.org/drawingml/2006/main" noGrp="1"/>
          </p:cNvGraphicFramePr>
          <p:nvPr/>
        </p:nvGraphicFramePr>
        <p:xfrm>
          <a:off x="903177" y="3203364"/>
          <a:ext cx="8615473" cy="6636169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4293797"/>
                <a:gridCol w="4321676"/>
              </a:tblGrid>
              <a:tr h="15764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До участия в акселерационной программе</a:t>
                      </a:r>
                      <a:endParaRPr sz="2000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3200"/>
                        <a:t>После участия в акселерационной программе</a:t>
                      </a:r>
                      <a:endParaRPr sz="2000"/>
                    </a:p>
                  </a:txBody>
                  <a:tcPr/>
                </a:tc>
              </a:tr>
              <a:tr h="1313890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Уровень готовности технологии </a:t>
                      </a:r>
                      <a:r>
                        <a:rPr lang="en-US" sz="2800"/>
                        <a:t>(TRL)</a:t>
                      </a:r>
                      <a:r>
                        <a:rPr lang="ru-RU" sz="2800"/>
                        <a:t> –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Уровень готовности технологии</a:t>
                      </a:r>
                      <a:r>
                        <a:rPr lang="en-US" sz="2800"/>
                        <a:t> (TRL)</a:t>
                      </a:r>
                      <a:r>
                        <a:rPr lang="ru-RU" sz="2800"/>
                        <a:t> – </a:t>
                      </a:r>
                      <a:r>
                        <a:rPr lang="en-US" sz="2800"/>
                        <a:t> </a:t>
                      </a:r>
                      <a:r>
                        <a:rPr lang="ru-RU" sz="2800"/>
                        <a:t>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Производственная готовность</a:t>
                      </a:r>
                      <a:r>
                        <a:rPr lang="en-US" sz="2800"/>
                        <a:t> (MRL)</a:t>
                      </a:r>
                      <a:r>
                        <a:rPr lang="ru-RU" sz="2800"/>
                        <a:t> - 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Рыночная готовность</a:t>
                      </a:r>
                      <a:r>
                        <a:rPr lang="en-US" sz="2800"/>
                        <a:t> (CRL)</a:t>
                      </a:r>
                      <a:r>
                        <a:rPr lang="ru-RU" sz="2800"/>
                        <a:t> -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91336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Партнеры:</a:t>
                      </a:r>
                      <a:endParaRPr/>
                    </a:p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 bwMode="auto">
          <a:xfrm>
            <a:off x="10060956" y="2547837"/>
            <a:ext cx="10046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/>
              <a:t>КЛЮЧЕВЫЕ ДОСТИЖЕНИЯ ЗА ВРЕМЯ АКСЕЛЕРАТОРА:</a:t>
            </a:r>
            <a:endParaRPr/>
          </a:p>
        </p:txBody>
      </p:sp>
      <p:graphicFrame>
        <p:nvGraphicFramePr>
          <p:cNvPr id="25" name="Схема 24"/>
          <p:cNvGraphicFramePr>
            <a:graphicFrameLocks xmlns:a="http://schemas.openxmlformats.org/drawingml/2006/main"/>
          </p:cNvGraphicFramePr>
          <p:nvPr/>
        </p:nvGraphicFramePr>
        <p:xfrm>
          <a:off x="10052049" y="3203365"/>
          <a:ext cx="9583773" cy="7072324"/>
          <a:chOff x="0" y="0"/>
          <a:chExt cx="9583773" cy="7072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26" name="TextBox 25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7" name="TextBox 26"/>
          <p:cNvSpPr txBox="1"/>
          <p:nvPr/>
        </p:nvSpPr>
        <p:spPr bwMode="auto">
          <a:xfrm>
            <a:off x="557944" y="36847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sp>
        <p:nvSpPr>
          <p:cNvPr id="28" name="TextBox 27"/>
          <p:cNvSpPr txBox="1"/>
          <p:nvPr/>
        </p:nvSpPr>
        <p:spPr bwMode="auto">
          <a:xfrm>
            <a:off x="4704607" y="3515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№3</a:t>
            </a:r>
            <a:endParaRPr/>
          </a:p>
        </p:txBody>
      </p:sp>
      <p:grpSp>
        <p:nvGrpSpPr>
          <p:cNvPr id="29" name="Группа 28"/>
          <p:cNvGrpSpPr/>
          <p:nvPr/>
        </p:nvGrpSpPr>
        <p:grpSpPr bwMode="auto">
          <a:xfrm>
            <a:off x="13952887" y="116530"/>
            <a:ext cx="6159181" cy="1381194"/>
            <a:chOff x="11522297" y="116529"/>
            <a:chExt cx="8589772" cy="1910295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4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ПЛАНЫ РАЗВИТИЯ</a:t>
            </a:r>
            <a:endParaRPr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34075" y="8444860"/>
            <a:ext cx="1005205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планы по направлениям: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исследования и разработка;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защита интеллектуальной собственности;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маркетинг, внедрение и продвижение;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привлечение инвестиций и др.</a:t>
            </a:r>
            <a:endParaRPr sz="1600" i="1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498980" y="613329"/>
            <a:ext cx="7559055" cy="10692406"/>
          </a:xfrm>
          <a:prstGeom prst="rect">
            <a:avLst/>
          </a:prstGeom>
        </p:spPr>
      </p:pic>
      <p:graphicFrame>
        <p:nvGraphicFramePr>
          <p:cNvPr id="21" name="Схема 20"/>
          <p:cNvGraphicFramePr>
            <a:graphicFrameLocks xmlns:a="http://schemas.openxmlformats.org/drawingml/2006/main"/>
          </p:cNvGraphicFramePr>
          <p:nvPr/>
        </p:nvGraphicFramePr>
        <p:xfrm>
          <a:off x="734075" y="2099940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4501" y="100955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sp>
        <p:nvSpPr>
          <p:cNvPr id="24" name="TextBox 23"/>
          <p:cNvSpPr txBox="1"/>
          <p:nvPr/>
        </p:nvSpPr>
        <p:spPr bwMode="auto">
          <a:xfrm>
            <a:off x="4996145" y="151664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  <p:grpSp>
        <p:nvGrpSpPr>
          <p:cNvPr id="26" name="Группа 2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32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44589" y="468793"/>
            <a:ext cx="5192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5">
                    <a:lumMod val="75000"/>
                  </a:schemeClr>
                </a:solidFill>
              </a:rPr>
              <a:t>Встреча с экспертом №3 и 6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fill="norm" stroke="1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fill="norm" stroke="1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fill="norm" stroke="1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fill="norm" stroke="1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fill="norm" stroke="1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fill="norm" stroke="1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fill="norm" stroke="1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ЗАПРОС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561045" y="8260080"/>
            <a:ext cx="61612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spc="-20">
                <a:latin typeface="Microsoft Sans Serif"/>
                <a:cs typeface="Microsoft Sans Serif"/>
              </a:rPr>
              <a:t>Опишите чего сейчас не хватает проекту для достижения ближайших шагов: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компетенции и экспертиза 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финансирование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продвижение</a:t>
            </a:r>
            <a:br>
              <a:rPr lang="ru-RU" sz="2400" i="1" spc="-20">
                <a:latin typeface="Microsoft Sans Serif"/>
                <a:cs typeface="Microsoft Sans Serif"/>
              </a:rPr>
            </a:br>
            <a:r>
              <a:rPr lang="ru-RU" sz="2400" i="1" spc="-20">
                <a:latin typeface="Microsoft Sans Serif"/>
                <a:cs typeface="Microsoft Sans Serif"/>
              </a:rPr>
              <a:t>- нетворкинг и партнерства</a:t>
            </a:r>
            <a:endParaRPr sz="1600" i="1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442450" y="1311275"/>
            <a:ext cx="10801219" cy="10801219"/>
          </a:xfrm>
          <a:prstGeom prst="rect">
            <a:avLst/>
          </a:prstGeom>
        </p:spPr>
      </p:pic>
      <p:graphicFrame>
        <p:nvGraphicFramePr>
          <p:cNvPr id="22" name="Схема 21"/>
          <p:cNvGraphicFramePr>
            <a:graphicFrameLocks xmlns:a="http://schemas.openxmlformats.org/drawingml/2006/main"/>
          </p:cNvGraphicFramePr>
          <p:nvPr/>
        </p:nvGraphicFramePr>
        <p:xfrm>
          <a:off x="734075" y="2606675"/>
          <a:ext cx="19053565" cy="4282521"/>
          <a:chOff x="0" y="0"/>
          <a:chExt cx="19053565" cy="4282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6" r:qs="rId7" r:cs="rId5"/>
          </a:graphicData>
        </a:graphic>
      </p:graphicFrame>
      <p:sp>
        <p:nvSpPr>
          <p:cNvPr id="23" name="TextBox 22"/>
          <p:cNvSpPr txBox="1"/>
          <p:nvPr/>
        </p:nvSpPr>
        <p:spPr bwMode="auto">
          <a:xfrm>
            <a:off x="557944" y="38051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№10</a:t>
            </a:r>
            <a:endParaRPr/>
          </a:p>
        </p:txBody>
      </p:sp>
      <p:grpSp>
        <p:nvGrpSpPr>
          <p:cNvPr id="25" name="Группа 24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8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27" name="Picture 2" descr="Picture background"/>
            <p:cNvPicPr>
              <a:picLocks noChangeAspect="1" noChangeArrowheads="1"/>
            </p:cNvPicPr>
            <p:nvPr/>
          </p:nvPicPr>
          <p:blipFill>
            <a:blip r:embed="rId9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 bwMode="auto">
          <a:xfrm>
            <a:off x="566053" y="440482"/>
            <a:ext cx="559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№7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MasterSp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ЭКСПЕРТНОЕ ЗАКЛЮЧЕНИЕ</a:t>
            </a:r>
            <a:endParaRPr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5" y="2525406"/>
            <a:ext cx="107029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/>
              <a:t>Прикрепите комментарии экспертов по вашему проекту (не менее 5 заключений) – в экспертизе должно быть отражено: теоретическая реализуемость, коммерческий потенциал, соответствие основным научным принципам. </a:t>
            </a:r>
            <a:endParaRPr sz="1600" i="1"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5707" y="4154891"/>
          <a:ext cx="11111997" cy="5989844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703999"/>
                <a:gridCol w="3703999"/>
                <a:gridCol w="3703999"/>
              </a:tblGrid>
              <a:tr h="96638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ФИО ЭКСПЕРТА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ЭКСПЕРТНОЕ ЗАКЛЮЧЕНИЕ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ССЫЛКА НА ПРОФИЛЬ В ЭКСПЕРТС НТИ</a:t>
                      </a:r>
                      <a:endParaRPr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1004692"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</a:rPr>
              <a:t>Встреча с куратором №3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КАНВАС КОМАНДЫ </a:t>
            </a:r>
            <a:endParaRPr sz="5900">
              <a:latin typeface="Trebuchet MS"/>
              <a:cs typeface="Trebuchet MS"/>
            </a:endParaRPr>
          </a:p>
        </p:txBody>
      </p:sp>
      <p:sp modelId="{EC8E2A34-590D-47E4-9248-A8F4BB6A811E}">
        <p:nvSpPr>
          <p:cNvPr id="0" name=""/>
          <p:cNvSpPr/>
          <p:nvPr/>
        </p:nvSpPr>
        <p:spPr bwMode="auto">
          <a:xfrm rot="0" flipH="0" flipV="0">
            <a:off x="737503" y="5371068"/>
            <a:ext cx="3434578" cy="1355198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 w="25400" cap="flat" cmpd="sng" algn="ctr">
            <a:solidFill>
              <a:schemeClr val="accent5">
                <a:hueOff val="0"/>
                <a:satOff val="0"/>
                <a:lumOff val="0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902" tIns="69086" rIns="120902" bIns="69086" numCol="1" spcCol="1267" rtlCol="0" fromWordArt="0" anchor="ctr" anchorCtr="0" forceAA="0" upright="0" compatLnSpc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tx1"/>
                </a:solidFill>
              </a:rPr>
              <a:t>НАШИ ЛИЧНЫЕ ЦЕЛИ ОТ УЧАСТИЯ В АКСЕЛЕРАТОРЕ</a:t>
            </a:r>
            <a:endParaRPr sz="1700"/>
          </a:p>
        </p:txBody>
      </p:sp>
      <p:sp modelId="{13A3E97B-063A-48BF-912A-F93916FEDF00}">
        <p:nvSpPr>
          <p:cNvPr id="0" name=""/>
          <p:cNvSpPr/>
          <p:nvPr/>
        </p:nvSpPr>
        <p:spPr bwMode="auto">
          <a:xfrm rot="0" flipH="0" flipV="0">
            <a:off x="737503" y="6726268"/>
            <a:ext cx="3434578" cy="3996159"/>
          </a:xfrm>
          <a:prstGeom prst="rect">
            <a:avLst/>
          </a:prstGeom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0"/>
                <a:satOff val="0"/>
                <a:lumOff val="0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90676" tIns="90676" rIns="120902" bIns="136017" numCol="1" spcCol="1267" rtlCol="0" fromWordArt="0" anchor="t" anchorCtr="0" forceAA="0" upright="0" compatLnSpc="0">
            <a:noAutofit/>
          </a:bodyPr>
          <a:lstStyle/>
          <a:p>
            <a:pPr>
              <a:defRPr/>
            </a:pPr>
            <a:r>
              <a:rPr sz="1700"/>
              <a:t>Виктория Михайловна:</a:t>
            </a:r>
            <a:br>
              <a:rPr sz="1700"/>
            </a:b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Профессиональный рост, развитие навыков управления ,</a:t>
            </a: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оттачивание навыков общения «по принципу одного окна» (между заказчиком и командой разработчиком)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400">
                <a:solidFill>
                  <a:schemeClr val="tx1"/>
                </a:solidFill>
              </a:rPr>
              <a:t>Наоми Исаева: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Целостность: формирование и развитие собственной внутренней системы ценностей и убеждений.</a:t>
            </a:r>
            <a:b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Командность: ориентация на создание атмосферы взаимного доверия и уважения.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400">
                <a:solidFill>
                  <a:schemeClr val="tx1"/>
                </a:solidFill>
              </a:rPr>
              <a:t>Анна Витальевна: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Ответственность и внимательность к деталям.</a:t>
            </a:r>
            <a:b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Гибкость и умение адаптироваться к изменениям.</a:t>
            </a:r>
            <a:b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Инициативность в рамках своих полномочий.</a:t>
            </a:r>
            <a:b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</a:br>
            <a:r>
              <a:rPr sz="1000" b="0" i="0" u="none" spc="-5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Стремление к постоянному обучению и развитию.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400">
                <a:solidFill>
                  <a:schemeClr val="tx1"/>
                </a:solidFill>
              </a:rPr>
              <a:t>Дмитрий Дмитриевич: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Заработок денег, развитие профессиональных навыков и навыков работы в команде, оттачивание хард-скиллов и проектной деятельности в целом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r>
              <a:rPr sz="1400">
                <a:solidFill>
                  <a:schemeClr val="tx1"/>
                </a:solidFill>
              </a:rPr>
              <a:t>Михаил Геннадьевич:</a:t>
            </a:r>
            <a:br>
              <a:rPr sz="1400">
                <a:solidFill>
                  <a:schemeClr val="tx1"/>
                </a:solidFill>
              </a:rPr>
            </a:br>
            <a:r>
              <a:rPr sz="1000" b="0" i="0" u="none">
                <a:solidFill>
                  <a:schemeClr val="tx1"/>
                </a:solidFill>
                <a:latin typeface="Liberation Sans"/>
                <a:ea typeface="Liberation Sans"/>
                <a:cs typeface="Liberation Sans"/>
              </a:rPr>
              <a:t>Заработок денег, развитие профессиональных компетенций, хороший проект в портфолио, работа в команде</a:t>
            </a:r>
            <a:endParaRPr sz="1400">
              <a:solidFill>
                <a:schemeClr val="tx1"/>
              </a:solidFill>
            </a:endParaRPr>
          </a:p>
          <a:p>
            <a:pPr>
              <a:defRPr/>
            </a:pPr>
            <a:endParaRPr sz="1400">
              <a:solidFill>
                <a:schemeClr val="tx1"/>
              </a:solidFill>
            </a:endParaRPr>
          </a:p>
        </p:txBody>
      </p:sp>
      <p:sp modelId="{F10DD248-6F82-4439-9B88-4E6AF3886C59}">
        <p:nvSpPr>
          <p:cNvPr id="0" name=""/>
          <p:cNvSpPr/>
          <p:nvPr/>
        </p:nvSpPr>
        <p:spPr bwMode="auto">
          <a:xfrm rot="0" flipH="0" flipV="0">
            <a:off x="4652924" y="5371068"/>
            <a:ext cx="3434578" cy="1355198"/>
          </a:xfrm>
          <a:prstGeom prst="rect">
            <a:avLst/>
          </a:prstGeom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ln w="25400" cap="flat" cmpd="sng" algn="ctr">
            <a:solidFill>
              <a:schemeClr val="accent5">
                <a:hueOff val="-2483469"/>
                <a:satOff val="9953"/>
                <a:lumOff val="2157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902" tIns="69086" rIns="120902" bIns="69086" numCol="1" spcCol="1267" rtlCol="0" fromWordArt="0" anchor="ctr" anchorCtr="0" forceAA="0" upright="0" compatLnSpc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tx1"/>
                </a:solidFill>
              </a:rPr>
              <a:t>ПРИНЦИПЫ НАШЕЙ РАБОТЫ В КОМАНДЕ</a:t>
            </a:r>
            <a:endParaRPr sz="1700"/>
          </a:p>
        </p:txBody>
      </p:sp>
      <p:sp modelId="{CBD70D4F-5D80-4830-9A25-BC6EA257376A}">
        <p:nvSpPr>
          <p:cNvPr id="0" name=""/>
          <p:cNvSpPr/>
          <p:nvPr/>
        </p:nvSpPr>
        <p:spPr bwMode="auto">
          <a:xfrm rot="0" flipH="0" flipV="0">
            <a:off x="4652924" y="6726268"/>
            <a:ext cx="3434578" cy="1185840"/>
          </a:xfrm>
          <a:prstGeom prst="rect">
            <a:avLst/>
          </a:prstGeom>
          <a:solidFill>
            <a:schemeClr val="accent5">
              <a:tint val="40000"/>
              <a:hueOff val="-2685120"/>
              <a:satOff val="12063"/>
              <a:lumOff val="829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2685120"/>
                <a:satOff val="12063"/>
                <a:lumOff val="829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90676" tIns="90676" rIns="120902" bIns="136017" numCol="1" spcCol="1267" rtlCol="0" fromWordArt="0" anchor="t" anchorCtr="0" forceAA="0" upright="0" compatLnSpc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Умение слышать и слушать(взаимоуважение)</a:t>
            </a:r>
            <a:endParaRPr sz="1700"/>
          </a:p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Готовность помочь</a:t>
            </a:r>
            <a:endParaRPr sz="1700"/>
          </a:p>
        </p:txBody>
      </p:sp>
      <p:sp modelId="{1DEA5E67-14FE-4FBF-A3DE-3194A86FE87E}">
        <p:nvSpPr>
          <p:cNvPr id="0" name=""/>
          <p:cNvSpPr/>
          <p:nvPr/>
        </p:nvSpPr>
        <p:spPr bwMode="auto">
          <a:xfrm rot="0" flipH="0" flipV="0">
            <a:off x="8568344" y="5371068"/>
            <a:ext cx="3434578" cy="1355198"/>
          </a:xfrm>
          <a:prstGeom prst="rect">
            <a:avLst/>
          </a:prstGeom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ln w="25400" cap="flat" cmpd="sng" algn="ctr">
            <a:solidFill>
              <a:schemeClr val="accent5">
                <a:hueOff val="-4966938"/>
                <a:satOff val="19906"/>
                <a:lumOff val="4314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902" tIns="69086" rIns="120902" bIns="69086" numCol="1" spcCol="1267" rtlCol="0" fromWordArt="0" anchor="ctr" anchorCtr="0" forceAA="0" upright="0" compatLnSpc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tx1"/>
                </a:solidFill>
              </a:rPr>
              <a:t>НАШИ ОЖИДАНИЯ ОТ СОВМЕСТНОЙ РАБОТЫ</a:t>
            </a:r>
            <a:endParaRPr sz="1700"/>
          </a:p>
        </p:txBody>
      </p:sp>
      <p:sp modelId="{B2355610-E9C4-48CF-9080-3C4D6C54734C}">
        <p:nvSpPr>
          <p:cNvPr id="0" name=""/>
          <p:cNvSpPr/>
          <p:nvPr/>
        </p:nvSpPr>
        <p:spPr bwMode="auto">
          <a:xfrm rot="0" flipH="0" flipV="0">
            <a:off x="8568344" y="6726268"/>
            <a:ext cx="3434578" cy="1185840"/>
          </a:xfrm>
          <a:prstGeom prst="rect">
            <a:avLst/>
          </a:prstGeom>
          <a:solidFill>
            <a:schemeClr val="accent5">
              <a:tint val="40000"/>
              <a:hueOff val="-5370241"/>
              <a:satOff val="24126"/>
              <a:lumOff val="1658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5370241"/>
                <a:satOff val="24126"/>
                <a:lumOff val="1658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90676" tIns="90676" rIns="120902" bIns="136016" numCol="1" spcCol="1267" rtlCol="0" fromWordArt="0" anchor="t" anchorCtr="0" forceAA="0" upright="0" compatLnSpc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Повышение эмоционального интеллекта</a:t>
            </a:r>
            <a:endParaRPr sz="1700"/>
          </a:p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Обретение новых связей</a:t>
            </a:r>
            <a:endParaRPr sz="1700"/>
          </a:p>
        </p:txBody>
      </p:sp>
      <p:sp modelId="{FF0A8E2A-F2FF-44A4-BA73-5A5ACB310F3C}">
        <p:nvSpPr>
          <p:cNvPr id="0" name=""/>
          <p:cNvSpPr/>
          <p:nvPr/>
        </p:nvSpPr>
        <p:spPr bwMode="auto">
          <a:xfrm rot="0" flipH="0" flipV="0">
            <a:off x="12483765" y="5371068"/>
            <a:ext cx="3434578" cy="1355198"/>
          </a:xfrm>
          <a:prstGeom prst="rect">
            <a:avLst/>
          </a:prstGeom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ln w="25400" cap="flat" cmpd="sng" algn="ctr">
            <a:solidFill>
              <a:schemeClr val="accent5">
                <a:hueOff val="-7450407"/>
                <a:satOff val="29858"/>
                <a:lumOff val="6471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902" tIns="69086" rIns="120902" bIns="69086" numCol="1" spcCol="1267" rtlCol="0" fromWordArt="0" anchor="ctr" anchorCtr="0" forceAA="0" upright="0" compatLnSpc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tx1"/>
                </a:solidFill>
              </a:rPr>
              <a:t>РОЛИ В НАШЕЙ КОМАНДЕ</a:t>
            </a:r>
            <a:endParaRPr sz="1700"/>
          </a:p>
        </p:txBody>
      </p:sp>
      <p:sp modelId="{CA71B65E-54A4-4AE7-90CE-6FF9B176FFB1}">
        <p:nvSpPr>
          <p:cNvPr id="0" name=""/>
          <p:cNvSpPr/>
          <p:nvPr/>
        </p:nvSpPr>
        <p:spPr bwMode="auto">
          <a:xfrm rot="0" flipH="0" flipV="0">
            <a:off x="12483764" y="6726267"/>
            <a:ext cx="3434578" cy="2764095"/>
          </a:xfrm>
          <a:prstGeom prst="rect">
            <a:avLst/>
          </a:prstGeom>
          <a:solidFill>
            <a:schemeClr val="accent5">
              <a:tint val="40000"/>
              <a:hueOff val="-8055361"/>
              <a:satOff val="36190"/>
              <a:lumOff val="2488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8055361"/>
                <a:satOff val="36190"/>
                <a:lumOff val="2488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90676" tIns="90676" rIns="120902" bIns="136017" numCol="1" spcCol="1267" rtlCol="0" fromWordArt="0" anchor="t" anchorCtr="0" forceAA="0" upright="0" compatLnSpc="0">
            <a:noAutofit/>
          </a:bodyPr>
          <a:lstStyle/>
          <a:p>
            <a:pPr lvl="1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700"/>
          </a:p>
        </p:txBody>
      </p:sp>
      <p:sp modelId="{A415FB01-EF15-44E2-B1B4-9EEA8B5120BF}">
        <p:nvSpPr>
          <p:cNvPr id="0" name=""/>
          <p:cNvSpPr/>
          <p:nvPr/>
        </p:nvSpPr>
        <p:spPr bwMode="auto">
          <a:xfrm rot="0" flipH="0" flipV="0">
            <a:off x="16399185" y="5371068"/>
            <a:ext cx="3434578" cy="1355198"/>
          </a:xfrm>
          <a:prstGeom prst="rect">
            <a:avLst/>
          </a:prstGeom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ln w="25400" cap="flat" cmpd="sng" algn="ctr">
            <a:solidFill>
              <a:schemeClr val="accent5">
                <a:hueOff val="-9933876"/>
                <a:satOff val="39811"/>
                <a:lumOff val="8628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Overflow="overflow" horzOverflow="overflow" vert="horz" wrap="square" lIns="120902" tIns="69086" rIns="120902" bIns="69086" numCol="1" spcCol="1267" rtlCol="0" fromWordArt="0" anchor="ctr" anchorCtr="0" forceAA="0" upright="0" compatLnSpc="0">
            <a:noAutofit/>
          </a:bodyPr>
          <a:lstStyle/>
          <a:p>
            <a:pPr marL="0" lvl="0" indent="0" algn="ctr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700" b="1">
                <a:solidFill>
                  <a:schemeClr val="tx1"/>
                </a:solidFill>
              </a:rPr>
              <a:t>ПРАВИЛА НАШЕГО ВЗАИМОДЕЙСТВИЯ</a:t>
            </a:r>
            <a:endParaRPr sz="1700"/>
          </a:p>
        </p:txBody>
      </p:sp>
      <p:sp modelId="{46750678-0DFB-4CA5-8BFB-03181E3EA5EC}">
        <p:nvSpPr>
          <p:cNvPr id="0" name=""/>
          <p:cNvSpPr/>
          <p:nvPr/>
        </p:nvSpPr>
        <p:spPr bwMode="auto">
          <a:xfrm rot="0" flipH="0" flipV="0">
            <a:off x="16399185" y="6726268"/>
            <a:ext cx="3434578" cy="1185840"/>
          </a:xfrm>
          <a:prstGeom prst="rect">
            <a:avLst/>
          </a:prstGeom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10740482"/>
                <a:satOff val="48253"/>
                <a:lumOff val="3317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Overflow="overflow" horzOverflow="overflow" vert="horz" wrap="square" lIns="90676" tIns="90676" rIns="120902" bIns="136015" numCol="1" spcCol="1267" rtlCol="0" fromWordArt="0" anchor="t" anchorCtr="0" forceAA="0" upright="0" compatLnSpc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Выполнение работы в установленный срок</a:t>
            </a:r>
            <a:endParaRPr sz="1700"/>
          </a:p>
          <a:p>
            <a:pPr marL="228600" lvl="1" indent="-228600" algn="l" defTabSz="12001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1700"/>
              <a:t>Принимаем все решения совместно</a:t>
            </a:r>
            <a:endParaRPr sz="1700"/>
          </a:p>
        </p:txBody>
      </p:sp>
      <p:sp>
        <p:nvSpPr>
          <p:cNvPr id="3" name="TextBox 2"/>
          <p:cNvSpPr txBox="1"/>
          <p:nvPr/>
        </p:nvSpPr>
        <p:spPr bwMode="auto">
          <a:xfrm>
            <a:off x="557944" y="197422"/>
            <a:ext cx="5101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B050"/>
                </a:solidFill>
              </a:rPr>
              <a:t>Встреча с наставником №1</a:t>
            </a:r>
            <a:endParaRPr/>
          </a:p>
        </p:txBody>
      </p:sp>
      <p:grpSp>
        <p:nvGrpSpPr>
          <p:cNvPr id="4" name="Группа 3"/>
          <p:cNvGrpSpPr/>
          <p:nvPr/>
        </p:nvGrpSpPr>
        <p:grpSpPr bwMode="auto">
          <a:xfrm>
            <a:off x="11471390" y="116529"/>
            <a:ext cx="8589772" cy="1910295"/>
            <a:chOff x="11522297" y="116529"/>
            <a:chExt cx="8589772" cy="191029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6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553598947" name=""/>
          <p:cNvSpPr txBox="1"/>
          <p:nvPr/>
        </p:nvSpPr>
        <p:spPr bwMode="auto">
          <a:xfrm flipH="0" flipV="0">
            <a:off x="12625840" y="6858000"/>
            <a:ext cx="3199352" cy="2682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1700"/>
              <a:t>Виктория Михайловна: Администратор</a:t>
            </a:r>
            <a:br>
              <a:rPr sz="1700"/>
            </a:br>
            <a:r>
              <a:rPr sz="1700"/>
              <a:t>Наоми Исаева:</a:t>
            </a:r>
            <a:br>
              <a:rPr sz="1700"/>
            </a:br>
            <a:r>
              <a:rPr sz="1700"/>
              <a:t>Интегратор:</a:t>
            </a:r>
            <a:br>
              <a:rPr sz="1700"/>
            </a:br>
            <a:r>
              <a:rPr sz="1700"/>
              <a:t>Анна Витальевна:</a:t>
            </a:r>
            <a:br>
              <a:rPr sz="1700"/>
            </a:br>
            <a:r>
              <a:rPr sz="1700"/>
              <a:t>Администратор</a:t>
            </a:r>
            <a:br>
              <a:rPr sz="1700"/>
            </a:br>
            <a:r>
              <a:rPr sz="1700"/>
              <a:t>Дмитрий Дмитриевич:</a:t>
            </a:r>
            <a:br>
              <a:rPr sz="1700"/>
            </a:br>
            <a:r>
              <a:rPr sz="1700"/>
              <a:t>Производитель:</a:t>
            </a:r>
            <a:br>
              <a:rPr sz="1700"/>
            </a:br>
            <a:r>
              <a:rPr sz="1700" b="0"/>
              <a:t>Михаил Геннадьевич:</a:t>
            </a:r>
            <a:br>
              <a:rPr sz="1700"/>
            </a:br>
            <a:r>
              <a:rPr sz="1700"/>
              <a:t>Интегратор</a:t>
            </a:r>
            <a:endParaRPr sz="17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14814" y="963"/>
            <a:ext cx="7989570" cy="11306810"/>
            <a:chOff x="12114814" y="963"/>
            <a:chExt cx="7989570" cy="11306810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4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411214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fill="norm" stroke="1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4112145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778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457025" y="2382253"/>
            <a:ext cx="11582482" cy="3350463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>
                <a:solidFill>
                  <a:srgbClr val="8F00FF"/>
                </a:solidFill>
                <a:latin typeface="Trebuchet MS"/>
                <a:cs typeface="Trebuchet MS"/>
              </a:rPr>
              <a:t>Название проекта</a:t>
            </a:r>
            <a:endParaRPr/>
          </a:p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4400" i="1" spc="-10">
                <a:solidFill>
                  <a:srgbClr val="8F00FF"/>
                </a:solidFill>
                <a:latin typeface="Trebuchet MS"/>
                <a:cs typeface="Trebuchet MS"/>
              </a:rPr>
              <a:t>(Как в системе </a:t>
            </a:r>
            <a:r>
              <a:rPr lang="en-US" sz="4400" i="1" spc="-10">
                <a:solidFill>
                  <a:srgbClr val="8F00FF"/>
                </a:solidFill>
                <a:latin typeface="Trebuchet MS"/>
                <a:cs typeface="Trebuchet MS"/>
              </a:rPr>
              <a:t>Project)</a:t>
            </a:r>
            <a:br>
              <a:rPr lang="en-US" sz="3600" i="1" spc="-10">
                <a:solidFill>
                  <a:srgbClr val="8F00FF"/>
                </a:solidFill>
                <a:latin typeface="Trebuchet MS"/>
                <a:cs typeface="Trebuchet MS"/>
              </a:rPr>
            </a:br>
            <a:r>
              <a:rPr lang="ru-RU" sz="2800" b="1" i="1" spc="-10">
                <a:solidFill>
                  <a:srgbClr val="8F00FF"/>
                </a:solidFill>
                <a:latin typeface="Trebuchet MS"/>
                <a:cs typeface="Trebuchet MS"/>
              </a:rPr>
              <a:t>Пример: 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«Ромашка» – карманный </a:t>
            </a:r>
            <a:r>
              <a:rPr lang="en-US" sz="2800" i="1" spc="-10">
                <a:solidFill>
                  <a:srgbClr val="8F00FF"/>
                </a:solidFill>
                <a:latin typeface="Trebuchet MS"/>
                <a:cs typeface="Trebuchet MS"/>
              </a:rPr>
              <a:t>AI-</a:t>
            </a:r>
            <a:r>
              <a:rPr lang="ru-RU" sz="2800" i="1" spc="-10">
                <a:solidFill>
                  <a:srgbClr val="8F00FF"/>
                </a:solidFill>
                <a:latin typeface="Trebuchet MS"/>
                <a:cs typeface="Trebuchet MS"/>
              </a:rPr>
              <a:t>ассистент для оценки доступности городской среды для маломобильных граждан)</a:t>
            </a:r>
            <a:endParaRPr sz="4400" i="1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39241" y="7067470"/>
            <a:ext cx="11424960" cy="400474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b="1" spc="-10">
                <a:latin typeface="Microsoft Sans Serif"/>
                <a:cs typeface="Microsoft Sans Serif"/>
              </a:rPr>
              <a:t>ФИО участников команды: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1.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2.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3.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4.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2800" spc="-10">
                <a:latin typeface="Microsoft Sans Serif"/>
                <a:cs typeface="Microsoft Sans Serif"/>
              </a:rPr>
              <a:t>5.</a:t>
            </a:r>
            <a:endParaRPr/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br>
              <a:rPr lang="ru-RU" sz="2800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№ команды:</a:t>
            </a:r>
            <a:br>
              <a:rPr lang="ru-RU" sz="2800" b="1" spc="-10">
                <a:latin typeface="Microsoft Sans Serif"/>
                <a:cs typeface="Microsoft Sans Serif"/>
              </a:rPr>
            </a:br>
            <a:r>
              <a:rPr lang="ru-RU" sz="2800" b="1" spc="-10">
                <a:latin typeface="Microsoft Sans Serif"/>
                <a:cs typeface="Microsoft Sans Serif"/>
              </a:rPr>
              <a:t>Контакты команды:</a:t>
            </a:r>
            <a:endParaRPr sz="2800" b="1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fill="norm" stroke="1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 bwMode="auto">
          <a:xfrm>
            <a:off x="14112138" y="5653325"/>
            <a:ext cx="3994640" cy="57246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sz="3200" b="1"/>
          </a:p>
          <a:p>
            <a:pPr algn="ctr">
              <a:defRPr/>
            </a:pPr>
            <a:r>
              <a:rPr lang="ru-RU" sz="3200" b="1"/>
              <a:t>ФОТО ПРОТОТИПА</a:t>
            </a: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 b="1"/>
          </a:p>
          <a:p>
            <a:pPr algn="ctr"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5403849" y="7063998"/>
            <a:ext cx="6560351" cy="400821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 bwMode="auto">
          <a:xfrm>
            <a:off x="5706179" y="7233231"/>
            <a:ext cx="5902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spc="65">
                <a:latin typeface="Microsoft Sans Serif"/>
                <a:cs typeface="Microsoft Sans Serif"/>
              </a:rPr>
              <a:t>УТП ПРОЕКТА </a:t>
            </a:r>
            <a:endParaRPr lang="ru-RU" sz="2400" b="1"/>
          </a:p>
        </p:txBody>
      </p:sp>
      <p:sp>
        <p:nvSpPr>
          <p:cNvPr id="44" name="TextBox 43"/>
          <p:cNvSpPr txBox="1"/>
          <p:nvPr/>
        </p:nvSpPr>
        <p:spPr bwMode="auto">
          <a:xfrm>
            <a:off x="5529847" y="7901096"/>
            <a:ext cx="607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600" i="1"/>
              <a:t>Текст</a:t>
            </a:r>
            <a:endParaRPr/>
          </a:p>
        </p:txBody>
      </p:sp>
      <p:sp>
        <p:nvSpPr>
          <p:cNvPr id="48" name="Прямоугольник 47"/>
          <p:cNvSpPr/>
          <p:nvPr/>
        </p:nvSpPr>
        <p:spPr bwMode="auto">
          <a:xfrm>
            <a:off x="12055854" y="0"/>
            <a:ext cx="8048245" cy="2835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9" name="Группа 48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6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51" name="Picture 2" descr="Picture background"/>
            <p:cNvPicPr>
              <a:picLocks noChangeAspect="1" noChangeArrowheads="1"/>
            </p:cNvPicPr>
            <p:nvPr/>
          </p:nvPicPr>
          <p:blipFill>
            <a:blip r:embed="rId17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fill="norm" stroke="1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fill="norm" stroke="1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fill="norm" stroke="1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fill="norm" stroke="1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61605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  <a:cs typeface="Trebuchet MS"/>
              </a:rPr>
              <a:t>ПАСПОРТ ПРОЕКТА</a:t>
            </a:r>
            <a:endParaRPr/>
          </a:p>
        </p:txBody>
      </p:sp>
      <p:grpSp>
        <p:nvGrpSpPr>
          <p:cNvPr id="29" name="object 11"/>
          <p:cNvGrpSpPr/>
          <p:nvPr/>
        </p:nvGrpSpPr>
        <p:grpSpPr bwMode="auto">
          <a:xfrm>
            <a:off x="0" y="3810"/>
            <a:ext cx="20104427" cy="11305874"/>
            <a:chOff x="0" y="1602"/>
            <a:chExt cx="20104427" cy="11305874"/>
          </a:xfrm>
        </p:grpSpPr>
        <p:sp>
          <p:nvSpPr>
            <p:cNvPr id="30" name="object 12"/>
            <p:cNvSpPr/>
            <p:nvPr/>
          </p:nvSpPr>
          <p:spPr bwMode="auto">
            <a:xfrm>
              <a:off x="12119243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1" name="object 13"/>
            <p:cNvSpPr/>
            <p:nvPr/>
          </p:nvSpPr>
          <p:spPr bwMode="auto">
            <a:xfrm>
              <a:off x="12119243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2" name="object 14"/>
            <p:cNvSpPr/>
            <p:nvPr/>
          </p:nvSpPr>
          <p:spPr bwMode="auto">
            <a:xfrm>
              <a:off x="12119243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3" name="object 15"/>
            <p:cNvSpPr/>
            <p:nvPr/>
          </p:nvSpPr>
          <p:spPr bwMode="auto">
            <a:xfrm>
              <a:off x="12119243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4" name="object 16"/>
            <p:cNvSpPr/>
            <p:nvPr/>
          </p:nvSpPr>
          <p:spPr bwMode="auto">
            <a:xfrm>
              <a:off x="14116344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5" name="object 17"/>
            <p:cNvSpPr/>
            <p:nvPr/>
          </p:nvSpPr>
          <p:spPr bwMode="auto">
            <a:xfrm>
              <a:off x="14116344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6" name="object 18"/>
            <p:cNvSpPr/>
            <p:nvPr/>
          </p:nvSpPr>
          <p:spPr bwMode="auto">
            <a:xfrm>
              <a:off x="14116343" y="5653335"/>
              <a:ext cx="3994785" cy="5654040"/>
            </a:xfrm>
            <a:custGeom>
              <a:avLst/>
              <a:gdLst/>
              <a:ahLst/>
              <a:cxnLst/>
              <a:rect l="l" t="t" r="r" b="b"/>
              <a:pathLst>
                <a:path w="3994784" h="5654040" fill="norm" stroke="1" extrusionOk="0">
                  <a:moveTo>
                    <a:pt x="3994162" y="2825851"/>
                  </a:moveTo>
                  <a:lnTo>
                    <a:pt x="1997087" y="2825851"/>
                  </a:lnTo>
                  <a:lnTo>
                    <a:pt x="1997087" y="0"/>
                  </a:lnTo>
                  <a:lnTo>
                    <a:pt x="0" y="0"/>
                  </a:lnTo>
                  <a:lnTo>
                    <a:pt x="0" y="2827769"/>
                  </a:lnTo>
                  <a:lnTo>
                    <a:pt x="1997075" y="2827769"/>
                  </a:lnTo>
                  <a:lnTo>
                    <a:pt x="1997075" y="5653621"/>
                  </a:lnTo>
                  <a:lnTo>
                    <a:pt x="3994162" y="5653621"/>
                  </a:lnTo>
                  <a:lnTo>
                    <a:pt x="3994162" y="2825851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7" name="object 19"/>
            <p:cNvSpPr/>
            <p:nvPr/>
          </p:nvSpPr>
          <p:spPr bwMode="auto">
            <a:xfrm>
              <a:off x="14116344" y="8479176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8" name="object 20"/>
            <p:cNvSpPr/>
            <p:nvPr/>
          </p:nvSpPr>
          <p:spPr bwMode="auto">
            <a:xfrm>
              <a:off x="16113425" y="1602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39" name="object 21"/>
            <p:cNvSpPr/>
            <p:nvPr/>
          </p:nvSpPr>
          <p:spPr bwMode="auto">
            <a:xfrm>
              <a:off x="16113436" y="2829379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7091" y="2825861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0" name="object 22"/>
            <p:cNvSpPr/>
            <p:nvPr/>
          </p:nvSpPr>
          <p:spPr bwMode="auto">
            <a:xfrm>
              <a:off x="16113436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fill="norm" stroke="1" extrusionOk="0">
                  <a:moveTo>
                    <a:pt x="1997091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7091" y="2827777"/>
                  </a:lnTo>
                  <a:lnTo>
                    <a:pt x="199709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1" name="object 23"/>
            <p:cNvSpPr/>
            <p:nvPr/>
          </p:nvSpPr>
          <p:spPr bwMode="auto">
            <a:xfrm>
              <a:off x="18110527" y="1602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2" name="object 24"/>
            <p:cNvSpPr/>
            <p:nvPr/>
          </p:nvSpPr>
          <p:spPr bwMode="auto">
            <a:xfrm>
              <a:off x="18110527" y="2829379"/>
              <a:ext cx="1993900" cy="2826385"/>
            </a:xfrm>
            <a:custGeom>
              <a:avLst/>
              <a:gdLst/>
              <a:ahLst/>
              <a:cxnLst/>
              <a:rect l="l" t="t" r="r" b="b"/>
              <a:pathLst>
                <a:path w="1993900" h="2826385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5861"/>
                  </a:lnTo>
                  <a:lnTo>
                    <a:pt x="1993562" y="2825861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3" name="object 25"/>
            <p:cNvSpPr/>
            <p:nvPr/>
          </p:nvSpPr>
          <p:spPr bwMode="auto">
            <a:xfrm>
              <a:off x="18110527" y="5653325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4" name="object 26"/>
            <p:cNvSpPr/>
            <p:nvPr/>
          </p:nvSpPr>
          <p:spPr bwMode="auto">
            <a:xfrm>
              <a:off x="18110527" y="8479176"/>
              <a:ext cx="1993900" cy="2828290"/>
            </a:xfrm>
            <a:custGeom>
              <a:avLst/>
              <a:gdLst/>
              <a:ahLst/>
              <a:cxnLst/>
              <a:rect l="l" t="t" r="r" b="b"/>
              <a:pathLst>
                <a:path w="1993900" h="2828290" fill="norm" stroke="1" extrusionOk="0">
                  <a:moveTo>
                    <a:pt x="1993562" y="0"/>
                  </a:moveTo>
                  <a:lnTo>
                    <a:pt x="0" y="0"/>
                  </a:lnTo>
                  <a:lnTo>
                    <a:pt x="0" y="2827777"/>
                  </a:lnTo>
                  <a:lnTo>
                    <a:pt x="1993562" y="2827777"/>
                  </a:lnTo>
                  <a:lnTo>
                    <a:pt x="1993562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45" name="object 27"/>
            <p:cNvPicPr/>
            <p:nvPr/>
          </p:nvPicPr>
          <p:blipFill>
            <a:blip r:embed="rId2"/>
            <a:stretch/>
          </p:blipFill>
          <p:spPr bwMode="auto">
            <a:xfrm>
              <a:off x="15113996" y="3992697"/>
              <a:ext cx="123786" cy="123776"/>
            </a:xfrm>
            <a:prstGeom prst="rect">
              <a:avLst/>
            </a:prstGeom>
          </p:spPr>
        </p:pic>
        <p:pic>
          <p:nvPicPr>
            <p:cNvPr id="46" name="object 28"/>
            <p:cNvPicPr/>
            <p:nvPr/>
          </p:nvPicPr>
          <p:blipFill>
            <a:blip r:embed="rId3"/>
            <a:stretch/>
          </p:blipFill>
          <p:spPr bwMode="auto">
            <a:xfrm>
              <a:off x="15279036" y="4157736"/>
              <a:ext cx="123786" cy="123776"/>
            </a:xfrm>
            <a:prstGeom prst="rect">
              <a:avLst/>
            </a:prstGeom>
          </p:spPr>
        </p:pic>
        <p:pic>
          <p:nvPicPr>
            <p:cNvPr id="47" name="object 29"/>
            <p:cNvPicPr/>
            <p:nvPr/>
          </p:nvPicPr>
          <p:blipFill>
            <a:blip r:embed="rId4"/>
            <a:stretch/>
          </p:blipFill>
          <p:spPr bwMode="auto">
            <a:xfrm>
              <a:off x="14907697" y="4033956"/>
              <a:ext cx="123786" cy="123776"/>
            </a:xfrm>
            <a:prstGeom prst="rect">
              <a:avLst/>
            </a:prstGeom>
          </p:spPr>
        </p:pic>
        <p:pic>
          <p:nvPicPr>
            <p:cNvPr id="48" name="object 30"/>
            <p:cNvPicPr/>
            <p:nvPr/>
          </p:nvPicPr>
          <p:blipFill>
            <a:blip r:embed="rId5"/>
            <a:stretch/>
          </p:blipFill>
          <p:spPr bwMode="auto">
            <a:xfrm>
              <a:off x="14825178" y="4240256"/>
              <a:ext cx="123786" cy="123776"/>
            </a:xfrm>
            <a:prstGeom prst="rect">
              <a:avLst/>
            </a:prstGeom>
          </p:spPr>
        </p:pic>
        <p:sp>
          <p:nvSpPr>
            <p:cNvPr id="49" name="object 31"/>
            <p:cNvSpPr/>
            <p:nvPr/>
          </p:nvSpPr>
          <p:spPr bwMode="auto">
            <a:xfrm>
              <a:off x="12665672" y="3827671"/>
              <a:ext cx="6932930" cy="6449695"/>
            </a:xfrm>
            <a:custGeom>
              <a:avLst/>
              <a:gdLst/>
              <a:ahLst/>
              <a:cxnLst/>
              <a:rect l="l" t="t" r="r" b="b"/>
              <a:pathLst>
                <a:path w="6932930" h="6449695" fill="norm" stroke="1" extrusionOk="0">
                  <a:moveTo>
                    <a:pt x="907719" y="6200483"/>
                  </a:moveTo>
                  <a:lnTo>
                    <a:pt x="905116" y="6187376"/>
                  </a:lnTo>
                  <a:lnTo>
                    <a:pt x="830808" y="5989282"/>
                  </a:lnTo>
                  <a:lnTo>
                    <a:pt x="815975" y="5949734"/>
                  </a:lnTo>
                  <a:lnTo>
                    <a:pt x="815975" y="6184697"/>
                  </a:lnTo>
                  <a:lnTo>
                    <a:pt x="798563" y="6192113"/>
                  </a:lnTo>
                  <a:lnTo>
                    <a:pt x="780415" y="6197485"/>
                  </a:lnTo>
                  <a:lnTo>
                    <a:pt x="761733" y="6200749"/>
                  </a:lnTo>
                  <a:lnTo>
                    <a:pt x="742683" y="6201854"/>
                  </a:lnTo>
                  <a:lnTo>
                    <a:pt x="723633" y="6200749"/>
                  </a:lnTo>
                  <a:lnTo>
                    <a:pt x="704951" y="6197485"/>
                  </a:lnTo>
                  <a:lnTo>
                    <a:pt x="686803" y="6192113"/>
                  </a:lnTo>
                  <a:lnTo>
                    <a:pt x="669391" y="6184697"/>
                  </a:lnTo>
                  <a:lnTo>
                    <a:pt x="742670" y="5989282"/>
                  </a:lnTo>
                  <a:lnTo>
                    <a:pt x="815975" y="6184697"/>
                  </a:lnTo>
                  <a:lnTo>
                    <a:pt x="815975" y="5949734"/>
                  </a:lnTo>
                  <a:lnTo>
                    <a:pt x="786739" y="5871781"/>
                  </a:lnTo>
                  <a:lnTo>
                    <a:pt x="825182" y="5871781"/>
                  </a:lnTo>
                  <a:lnTo>
                    <a:pt x="841248" y="5868543"/>
                  </a:lnTo>
                  <a:lnTo>
                    <a:pt x="854354" y="5859691"/>
                  </a:lnTo>
                  <a:lnTo>
                    <a:pt x="863193" y="5846584"/>
                  </a:lnTo>
                  <a:lnTo>
                    <a:pt x="866394" y="5830773"/>
                  </a:lnTo>
                  <a:lnTo>
                    <a:pt x="866444" y="5830532"/>
                  </a:lnTo>
                  <a:lnTo>
                    <a:pt x="841248" y="5792508"/>
                  </a:lnTo>
                  <a:lnTo>
                    <a:pt x="825182" y="5789257"/>
                  </a:lnTo>
                  <a:lnTo>
                    <a:pt x="742657" y="5789257"/>
                  </a:lnTo>
                  <a:lnTo>
                    <a:pt x="698893" y="5785701"/>
                  </a:lnTo>
                  <a:lnTo>
                    <a:pt x="649351" y="5775884"/>
                  </a:lnTo>
                  <a:lnTo>
                    <a:pt x="596938" y="5761113"/>
                  </a:lnTo>
                  <a:lnTo>
                    <a:pt x="544550" y="5742698"/>
                  </a:lnTo>
                  <a:lnTo>
                    <a:pt x="495096" y="5721947"/>
                  </a:lnTo>
                  <a:lnTo>
                    <a:pt x="495096" y="5665482"/>
                  </a:lnTo>
                  <a:lnTo>
                    <a:pt x="491858" y="5649430"/>
                  </a:lnTo>
                  <a:lnTo>
                    <a:pt x="483019" y="5636311"/>
                  </a:lnTo>
                  <a:lnTo>
                    <a:pt x="469900" y="5627459"/>
                  </a:lnTo>
                  <a:lnTo>
                    <a:pt x="453847" y="5624220"/>
                  </a:lnTo>
                  <a:lnTo>
                    <a:pt x="437781" y="5627459"/>
                  </a:lnTo>
                  <a:lnTo>
                    <a:pt x="424675" y="5636311"/>
                  </a:lnTo>
                  <a:lnTo>
                    <a:pt x="415836" y="5649430"/>
                  </a:lnTo>
                  <a:lnTo>
                    <a:pt x="412584" y="5665482"/>
                  </a:lnTo>
                  <a:lnTo>
                    <a:pt x="412584" y="5721947"/>
                  </a:lnTo>
                  <a:lnTo>
                    <a:pt x="363131" y="5742698"/>
                  </a:lnTo>
                  <a:lnTo>
                    <a:pt x="310743" y="5761113"/>
                  </a:lnTo>
                  <a:lnTo>
                    <a:pt x="258330" y="5775884"/>
                  </a:lnTo>
                  <a:lnTo>
                    <a:pt x="208788" y="5785701"/>
                  </a:lnTo>
                  <a:lnTo>
                    <a:pt x="165023" y="5789257"/>
                  </a:lnTo>
                  <a:lnTo>
                    <a:pt x="82499" y="5789257"/>
                  </a:lnTo>
                  <a:lnTo>
                    <a:pt x="66446" y="5792508"/>
                  </a:lnTo>
                  <a:lnTo>
                    <a:pt x="53327" y="5801347"/>
                  </a:lnTo>
                  <a:lnTo>
                    <a:pt x="44488" y="5814466"/>
                  </a:lnTo>
                  <a:lnTo>
                    <a:pt x="41249" y="5830532"/>
                  </a:lnTo>
                  <a:lnTo>
                    <a:pt x="44488" y="5846584"/>
                  </a:lnTo>
                  <a:lnTo>
                    <a:pt x="53327" y="5859691"/>
                  </a:lnTo>
                  <a:lnTo>
                    <a:pt x="66446" y="5868543"/>
                  </a:lnTo>
                  <a:lnTo>
                    <a:pt x="82499" y="5871781"/>
                  </a:lnTo>
                  <a:lnTo>
                    <a:pt x="120954" y="5871781"/>
                  </a:lnTo>
                  <a:lnTo>
                    <a:pt x="2603" y="6187376"/>
                  </a:lnTo>
                  <a:lnTo>
                    <a:pt x="0" y="6200483"/>
                  </a:lnTo>
                  <a:lnTo>
                    <a:pt x="1638" y="6213437"/>
                  </a:lnTo>
                  <a:lnTo>
                    <a:pt x="7226" y="6225222"/>
                  </a:lnTo>
                  <a:lnTo>
                    <a:pt x="50241" y="6256159"/>
                  </a:lnTo>
                  <a:lnTo>
                    <a:pt x="86741" y="6271679"/>
                  </a:lnTo>
                  <a:lnTo>
                    <a:pt x="125247" y="6281166"/>
                  </a:lnTo>
                  <a:lnTo>
                    <a:pt x="165036" y="6284379"/>
                  </a:lnTo>
                  <a:lnTo>
                    <a:pt x="204825" y="6281166"/>
                  </a:lnTo>
                  <a:lnTo>
                    <a:pt x="243332" y="6271679"/>
                  </a:lnTo>
                  <a:lnTo>
                    <a:pt x="279831" y="6256159"/>
                  </a:lnTo>
                  <a:lnTo>
                    <a:pt x="313588" y="6234874"/>
                  </a:lnTo>
                  <a:lnTo>
                    <a:pt x="329895" y="6201854"/>
                  </a:lnTo>
                  <a:lnTo>
                    <a:pt x="330034" y="6200749"/>
                  </a:lnTo>
                  <a:lnTo>
                    <a:pt x="330073" y="6200483"/>
                  </a:lnTo>
                  <a:lnTo>
                    <a:pt x="327469" y="6187376"/>
                  </a:lnTo>
                  <a:lnTo>
                    <a:pt x="253161" y="5989282"/>
                  </a:lnTo>
                  <a:lnTo>
                    <a:pt x="238328" y="5949747"/>
                  </a:lnTo>
                  <a:lnTo>
                    <a:pt x="238328" y="6184697"/>
                  </a:lnTo>
                  <a:lnTo>
                    <a:pt x="220903" y="6192113"/>
                  </a:lnTo>
                  <a:lnTo>
                    <a:pt x="202768" y="6197485"/>
                  </a:lnTo>
                  <a:lnTo>
                    <a:pt x="184086" y="6200749"/>
                  </a:lnTo>
                  <a:lnTo>
                    <a:pt x="165036" y="6201854"/>
                  </a:lnTo>
                  <a:lnTo>
                    <a:pt x="145986" y="6200749"/>
                  </a:lnTo>
                  <a:lnTo>
                    <a:pt x="127304" y="6197485"/>
                  </a:lnTo>
                  <a:lnTo>
                    <a:pt x="109156" y="6192113"/>
                  </a:lnTo>
                  <a:lnTo>
                    <a:pt x="91744" y="6184697"/>
                  </a:lnTo>
                  <a:lnTo>
                    <a:pt x="165023" y="5989282"/>
                  </a:lnTo>
                  <a:lnTo>
                    <a:pt x="238328" y="6184697"/>
                  </a:lnTo>
                  <a:lnTo>
                    <a:pt x="238328" y="5949747"/>
                  </a:lnTo>
                  <a:lnTo>
                    <a:pt x="208013" y="5868936"/>
                  </a:lnTo>
                  <a:lnTo>
                    <a:pt x="258305" y="5860453"/>
                  </a:lnTo>
                  <a:lnTo>
                    <a:pt x="310527" y="5847359"/>
                  </a:lnTo>
                  <a:lnTo>
                    <a:pt x="362635" y="5830773"/>
                  </a:lnTo>
                  <a:lnTo>
                    <a:pt x="412584" y="5811825"/>
                  </a:lnTo>
                  <a:lnTo>
                    <a:pt x="412584" y="6366904"/>
                  </a:lnTo>
                  <a:lnTo>
                    <a:pt x="247548" y="6366904"/>
                  </a:lnTo>
                  <a:lnTo>
                    <a:pt x="231482" y="6370142"/>
                  </a:lnTo>
                  <a:lnTo>
                    <a:pt x="218363" y="6378981"/>
                  </a:lnTo>
                  <a:lnTo>
                    <a:pt x="209524" y="6392100"/>
                  </a:lnTo>
                  <a:lnTo>
                    <a:pt x="206286" y="6408166"/>
                  </a:lnTo>
                  <a:lnTo>
                    <a:pt x="209524" y="6424219"/>
                  </a:lnTo>
                  <a:lnTo>
                    <a:pt x="218363" y="6437338"/>
                  </a:lnTo>
                  <a:lnTo>
                    <a:pt x="231482" y="6446177"/>
                  </a:lnTo>
                  <a:lnTo>
                    <a:pt x="247548" y="6449415"/>
                  </a:lnTo>
                  <a:lnTo>
                    <a:pt x="660146" y="6449415"/>
                  </a:lnTo>
                  <a:lnTo>
                    <a:pt x="676198" y="6446177"/>
                  </a:lnTo>
                  <a:lnTo>
                    <a:pt x="689317" y="6437338"/>
                  </a:lnTo>
                  <a:lnTo>
                    <a:pt x="698157" y="6424219"/>
                  </a:lnTo>
                  <a:lnTo>
                    <a:pt x="701408" y="6408166"/>
                  </a:lnTo>
                  <a:lnTo>
                    <a:pt x="698157" y="6392100"/>
                  </a:lnTo>
                  <a:lnTo>
                    <a:pt x="689317" y="6378981"/>
                  </a:lnTo>
                  <a:lnTo>
                    <a:pt x="676198" y="6370142"/>
                  </a:lnTo>
                  <a:lnTo>
                    <a:pt x="660146" y="6366904"/>
                  </a:lnTo>
                  <a:lnTo>
                    <a:pt x="495096" y="6366904"/>
                  </a:lnTo>
                  <a:lnTo>
                    <a:pt x="495096" y="5811825"/>
                  </a:lnTo>
                  <a:lnTo>
                    <a:pt x="545045" y="5830773"/>
                  </a:lnTo>
                  <a:lnTo>
                    <a:pt x="597154" y="5847359"/>
                  </a:lnTo>
                  <a:lnTo>
                    <a:pt x="649376" y="5860453"/>
                  </a:lnTo>
                  <a:lnTo>
                    <a:pt x="699668" y="5868936"/>
                  </a:lnTo>
                  <a:lnTo>
                    <a:pt x="580250" y="6187376"/>
                  </a:lnTo>
                  <a:lnTo>
                    <a:pt x="577646" y="6200483"/>
                  </a:lnTo>
                  <a:lnTo>
                    <a:pt x="579285" y="6213437"/>
                  </a:lnTo>
                  <a:lnTo>
                    <a:pt x="584873" y="6225222"/>
                  </a:lnTo>
                  <a:lnTo>
                    <a:pt x="627888" y="6256159"/>
                  </a:lnTo>
                  <a:lnTo>
                    <a:pt x="664387" y="6271679"/>
                  </a:lnTo>
                  <a:lnTo>
                    <a:pt x="702894" y="6281166"/>
                  </a:lnTo>
                  <a:lnTo>
                    <a:pt x="742683" y="6284379"/>
                  </a:lnTo>
                  <a:lnTo>
                    <a:pt x="782472" y="6281166"/>
                  </a:lnTo>
                  <a:lnTo>
                    <a:pt x="820978" y="6271679"/>
                  </a:lnTo>
                  <a:lnTo>
                    <a:pt x="857478" y="6256159"/>
                  </a:lnTo>
                  <a:lnTo>
                    <a:pt x="891235" y="6234874"/>
                  </a:lnTo>
                  <a:lnTo>
                    <a:pt x="907681" y="6200749"/>
                  </a:lnTo>
                  <a:lnTo>
                    <a:pt x="907719" y="6200483"/>
                  </a:lnTo>
                  <a:close/>
                </a:path>
                <a:path w="6932930" h="6449695" fill="norm" stroke="1" extrusionOk="0">
                  <a:moveTo>
                    <a:pt x="2901848" y="405752"/>
                  </a:moveTo>
                  <a:lnTo>
                    <a:pt x="2899041" y="363575"/>
                  </a:lnTo>
                  <a:lnTo>
                    <a:pt x="2898991" y="362724"/>
                  </a:lnTo>
                  <a:lnTo>
                    <a:pt x="2898876" y="361175"/>
                  </a:lnTo>
                  <a:lnTo>
                    <a:pt x="2890685" y="318071"/>
                  </a:lnTo>
                  <a:lnTo>
                    <a:pt x="2877566" y="276694"/>
                  </a:lnTo>
                  <a:lnTo>
                    <a:pt x="2859836" y="237261"/>
                  </a:lnTo>
                  <a:lnTo>
                    <a:pt x="2837802" y="200025"/>
                  </a:lnTo>
                  <a:lnTo>
                    <a:pt x="2819336" y="175323"/>
                  </a:lnTo>
                  <a:lnTo>
                    <a:pt x="2819336" y="406095"/>
                  </a:lnTo>
                  <a:lnTo>
                    <a:pt x="2812542" y="455790"/>
                  </a:lnTo>
                  <a:lnTo>
                    <a:pt x="2793479" y="500583"/>
                  </a:lnTo>
                  <a:lnTo>
                    <a:pt x="2763990" y="538632"/>
                  </a:lnTo>
                  <a:lnTo>
                    <a:pt x="2725902" y="568096"/>
                  </a:lnTo>
                  <a:lnTo>
                    <a:pt x="2681097" y="587133"/>
                  </a:lnTo>
                  <a:lnTo>
                    <a:pt x="2631389" y="593890"/>
                  </a:lnTo>
                  <a:lnTo>
                    <a:pt x="2549347" y="593890"/>
                  </a:lnTo>
                  <a:lnTo>
                    <a:pt x="2538526" y="594271"/>
                  </a:lnTo>
                  <a:lnTo>
                    <a:pt x="2497137" y="606412"/>
                  </a:lnTo>
                  <a:lnTo>
                    <a:pt x="2463520" y="633895"/>
                  </a:lnTo>
                  <a:lnTo>
                    <a:pt x="2443391" y="672033"/>
                  </a:lnTo>
                  <a:lnTo>
                    <a:pt x="2438958" y="704316"/>
                  </a:lnTo>
                  <a:lnTo>
                    <a:pt x="2440762" y="725144"/>
                  </a:lnTo>
                  <a:lnTo>
                    <a:pt x="2446147" y="744550"/>
                  </a:lnTo>
                  <a:lnTo>
                    <a:pt x="2455189" y="762368"/>
                  </a:lnTo>
                  <a:lnTo>
                    <a:pt x="2467978" y="778408"/>
                  </a:lnTo>
                  <a:lnTo>
                    <a:pt x="2472436" y="783742"/>
                  </a:lnTo>
                  <a:lnTo>
                    <a:pt x="2475065" y="790397"/>
                  </a:lnTo>
                  <a:lnTo>
                    <a:pt x="2475065" y="796798"/>
                  </a:lnTo>
                  <a:lnTo>
                    <a:pt x="2472906" y="808456"/>
                  </a:lnTo>
                  <a:lnTo>
                    <a:pt x="2467089" y="817422"/>
                  </a:lnTo>
                  <a:lnTo>
                    <a:pt x="2458567" y="823163"/>
                  </a:lnTo>
                  <a:lnTo>
                    <a:pt x="2448331" y="825182"/>
                  </a:lnTo>
                  <a:lnTo>
                    <a:pt x="2401938" y="822274"/>
                  </a:lnTo>
                  <a:lnTo>
                    <a:pt x="2357209" y="813790"/>
                  </a:lnTo>
                  <a:lnTo>
                    <a:pt x="2314498" y="800074"/>
                  </a:lnTo>
                  <a:lnTo>
                    <a:pt x="2274176" y="781494"/>
                  </a:lnTo>
                  <a:lnTo>
                    <a:pt x="2236584" y="758405"/>
                  </a:lnTo>
                  <a:lnTo>
                    <a:pt x="2202078" y="731151"/>
                  </a:lnTo>
                  <a:lnTo>
                    <a:pt x="2171027" y="700087"/>
                  </a:lnTo>
                  <a:lnTo>
                    <a:pt x="2143772" y="665594"/>
                  </a:lnTo>
                  <a:lnTo>
                    <a:pt x="2120684" y="628002"/>
                  </a:lnTo>
                  <a:lnTo>
                    <a:pt x="2102104" y="587679"/>
                  </a:lnTo>
                  <a:lnTo>
                    <a:pt x="2088413" y="545045"/>
                  </a:lnTo>
                  <a:lnTo>
                    <a:pt x="2079955" y="500583"/>
                  </a:lnTo>
                  <a:lnTo>
                    <a:pt x="2077110" y="455790"/>
                  </a:lnTo>
                  <a:lnTo>
                    <a:pt x="2076983" y="453847"/>
                  </a:lnTo>
                  <a:lnTo>
                    <a:pt x="2079891" y="407593"/>
                  </a:lnTo>
                  <a:lnTo>
                    <a:pt x="2079891" y="407454"/>
                  </a:lnTo>
                  <a:lnTo>
                    <a:pt x="2088388" y="362724"/>
                  </a:lnTo>
                  <a:lnTo>
                    <a:pt x="2102104" y="320027"/>
                  </a:lnTo>
                  <a:lnTo>
                    <a:pt x="2120684" y="279704"/>
                  </a:lnTo>
                  <a:lnTo>
                    <a:pt x="2143772" y="242112"/>
                  </a:lnTo>
                  <a:lnTo>
                    <a:pt x="2171027" y="207606"/>
                  </a:lnTo>
                  <a:lnTo>
                    <a:pt x="2202078" y="176555"/>
                  </a:lnTo>
                  <a:lnTo>
                    <a:pt x="2236584" y="149301"/>
                  </a:lnTo>
                  <a:lnTo>
                    <a:pt x="2274176" y="126212"/>
                  </a:lnTo>
                  <a:lnTo>
                    <a:pt x="2314498" y="107632"/>
                  </a:lnTo>
                  <a:lnTo>
                    <a:pt x="2357209" y="93916"/>
                  </a:lnTo>
                  <a:lnTo>
                    <a:pt x="2401938" y="85420"/>
                  </a:lnTo>
                  <a:lnTo>
                    <a:pt x="2448331" y="82511"/>
                  </a:lnTo>
                  <a:lnTo>
                    <a:pt x="2499118" y="85598"/>
                  </a:lnTo>
                  <a:lnTo>
                    <a:pt x="2547658" y="94538"/>
                  </a:lnTo>
                  <a:lnTo>
                    <a:pt x="2593530" y="108864"/>
                  </a:lnTo>
                  <a:lnTo>
                    <a:pt x="2636342" y="128155"/>
                  </a:lnTo>
                  <a:lnTo>
                    <a:pt x="2675674" y="151930"/>
                  </a:lnTo>
                  <a:lnTo>
                    <a:pt x="2711119" y="179755"/>
                  </a:lnTo>
                  <a:lnTo>
                    <a:pt x="2742260" y="211162"/>
                  </a:lnTo>
                  <a:lnTo>
                    <a:pt x="2768714" y="245706"/>
                  </a:lnTo>
                  <a:lnTo>
                    <a:pt x="2790050" y="282917"/>
                  </a:lnTo>
                  <a:lnTo>
                    <a:pt x="2805874" y="322364"/>
                  </a:lnTo>
                  <a:lnTo>
                    <a:pt x="2815767" y="363575"/>
                  </a:lnTo>
                  <a:lnTo>
                    <a:pt x="2819298" y="405752"/>
                  </a:lnTo>
                  <a:lnTo>
                    <a:pt x="2819336" y="406095"/>
                  </a:lnTo>
                  <a:lnTo>
                    <a:pt x="2819336" y="175323"/>
                  </a:lnTo>
                  <a:lnTo>
                    <a:pt x="2811780" y="165214"/>
                  </a:lnTo>
                  <a:lnTo>
                    <a:pt x="2782049" y="133057"/>
                  </a:lnTo>
                  <a:lnTo>
                    <a:pt x="2748953" y="103797"/>
                  </a:lnTo>
                  <a:lnTo>
                    <a:pt x="2712885" y="77762"/>
                  </a:lnTo>
                  <a:lnTo>
                    <a:pt x="2673896" y="54965"/>
                  </a:lnTo>
                  <a:lnTo>
                    <a:pt x="2632443" y="35801"/>
                  </a:lnTo>
                  <a:lnTo>
                    <a:pt x="2588857" y="20485"/>
                  </a:lnTo>
                  <a:lnTo>
                    <a:pt x="2543454" y="9258"/>
                  </a:lnTo>
                  <a:lnTo>
                    <a:pt x="2496502" y="2349"/>
                  </a:lnTo>
                  <a:lnTo>
                    <a:pt x="2448331" y="0"/>
                  </a:lnTo>
                  <a:lnTo>
                    <a:pt x="2402065" y="2349"/>
                  </a:lnTo>
                  <a:lnTo>
                    <a:pt x="2357120" y="9258"/>
                  </a:lnTo>
                  <a:lnTo>
                    <a:pt x="2313711" y="20485"/>
                  </a:lnTo>
                  <a:lnTo>
                    <a:pt x="2272055" y="35801"/>
                  </a:lnTo>
                  <a:lnTo>
                    <a:pt x="2232406" y="54965"/>
                  </a:lnTo>
                  <a:lnTo>
                    <a:pt x="2194979" y="77762"/>
                  </a:lnTo>
                  <a:lnTo>
                    <a:pt x="2160016" y="103936"/>
                  </a:lnTo>
                  <a:lnTo>
                    <a:pt x="2127745" y="133286"/>
                  </a:lnTo>
                  <a:lnTo>
                    <a:pt x="2098408" y="165544"/>
                  </a:lnTo>
                  <a:lnTo>
                    <a:pt x="2072220" y="200507"/>
                  </a:lnTo>
                  <a:lnTo>
                    <a:pt x="2049437" y="237934"/>
                  </a:lnTo>
                  <a:lnTo>
                    <a:pt x="2030260" y="277583"/>
                  </a:lnTo>
                  <a:lnTo>
                    <a:pt x="2014956" y="319239"/>
                  </a:lnTo>
                  <a:lnTo>
                    <a:pt x="2003717" y="362724"/>
                  </a:lnTo>
                  <a:lnTo>
                    <a:pt x="1996846" y="407454"/>
                  </a:lnTo>
                  <a:lnTo>
                    <a:pt x="1996821" y="407593"/>
                  </a:lnTo>
                  <a:lnTo>
                    <a:pt x="1994471" y="453847"/>
                  </a:lnTo>
                  <a:lnTo>
                    <a:pt x="1996821" y="500100"/>
                  </a:lnTo>
                  <a:lnTo>
                    <a:pt x="2003729" y="545045"/>
                  </a:lnTo>
                  <a:lnTo>
                    <a:pt x="2014956" y="588467"/>
                  </a:lnTo>
                  <a:lnTo>
                    <a:pt x="2030260" y="630110"/>
                  </a:lnTo>
                  <a:lnTo>
                    <a:pt x="2049437" y="669772"/>
                  </a:lnTo>
                  <a:lnTo>
                    <a:pt x="2072220" y="707186"/>
                  </a:lnTo>
                  <a:lnTo>
                    <a:pt x="2098408" y="742149"/>
                  </a:lnTo>
                  <a:lnTo>
                    <a:pt x="2127745" y="774420"/>
                  </a:lnTo>
                  <a:lnTo>
                    <a:pt x="2160016" y="803770"/>
                  </a:lnTo>
                  <a:lnTo>
                    <a:pt x="2194979" y="829945"/>
                  </a:lnTo>
                  <a:lnTo>
                    <a:pt x="2232406" y="852741"/>
                  </a:lnTo>
                  <a:lnTo>
                    <a:pt x="2272055" y="871905"/>
                  </a:lnTo>
                  <a:lnTo>
                    <a:pt x="2313711" y="887222"/>
                  </a:lnTo>
                  <a:lnTo>
                    <a:pt x="2357132" y="898448"/>
                  </a:lnTo>
                  <a:lnTo>
                    <a:pt x="2402078" y="905357"/>
                  </a:lnTo>
                  <a:lnTo>
                    <a:pt x="2448331" y="907707"/>
                  </a:lnTo>
                  <a:lnTo>
                    <a:pt x="2491562" y="898906"/>
                  </a:lnTo>
                  <a:lnTo>
                    <a:pt x="2526207" y="874979"/>
                  </a:lnTo>
                  <a:lnTo>
                    <a:pt x="2549233" y="839698"/>
                  </a:lnTo>
                  <a:lnTo>
                    <a:pt x="2552052" y="825182"/>
                  </a:lnTo>
                  <a:lnTo>
                    <a:pt x="2557576" y="796798"/>
                  </a:lnTo>
                  <a:lnTo>
                    <a:pt x="2549525" y="755827"/>
                  </a:lnTo>
                  <a:lnTo>
                    <a:pt x="2529167" y="723023"/>
                  </a:lnTo>
                  <a:lnTo>
                    <a:pt x="2523972" y="717727"/>
                  </a:lnTo>
                  <a:lnTo>
                    <a:pt x="2521470" y="713638"/>
                  </a:lnTo>
                  <a:lnTo>
                    <a:pt x="2541270" y="676986"/>
                  </a:lnTo>
                  <a:lnTo>
                    <a:pt x="2544445" y="676402"/>
                  </a:lnTo>
                  <a:lnTo>
                    <a:pt x="2631389" y="676402"/>
                  </a:lnTo>
                  <a:lnTo>
                    <a:pt x="2679814" y="672033"/>
                  </a:lnTo>
                  <a:lnTo>
                    <a:pt x="2725483" y="659409"/>
                  </a:lnTo>
                  <a:lnTo>
                    <a:pt x="2767584" y="639343"/>
                  </a:lnTo>
                  <a:lnTo>
                    <a:pt x="2805353" y="612584"/>
                  </a:lnTo>
                  <a:lnTo>
                    <a:pt x="2838005" y="579945"/>
                  </a:lnTo>
                  <a:lnTo>
                    <a:pt x="2864764" y="542175"/>
                  </a:lnTo>
                  <a:lnTo>
                    <a:pt x="2884767" y="500240"/>
                  </a:lnTo>
                  <a:lnTo>
                    <a:pt x="2884843" y="500100"/>
                  </a:lnTo>
                  <a:lnTo>
                    <a:pt x="2897467" y="454431"/>
                  </a:lnTo>
                  <a:lnTo>
                    <a:pt x="2901708" y="407593"/>
                  </a:lnTo>
                  <a:lnTo>
                    <a:pt x="2901721" y="407454"/>
                  </a:lnTo>
                  <a:lnTo>
                    <a:pt x="2901848" y="406095"/>
                  </a:lnTo>
                  <a:lnTo>
                    <a:pt x="2901848" y="405752"/>
                  </a:lnTo>
                  <a:close/>
                </a:path>
                <a:path w="6932930" h="6449695" fill="norm" stroke="1" extrusionOk="0">
                  <a:moveTo>
                    <a:pt x="4772838" y="2920987"/>
                  </a:moveTo>
                  <a:lnTo>
                    <a:pt x="4754270" y="2884703"/>
                  </a:lnTo>
                  <a:lnTo>
                    <a:pt x="4730077" y="2877959"/>
                  </a:lnTo>
                  <a:lnTo>
                    <a:pt x="4687430" y="2881274"/>
                  </a:lnTo>
                  <a:lnTo>
                    <a:pt x="4685982" y="2881528"/>
                  </a:lnTo>
                  <a:lnTo>
                    <a:pt x="4685982" y="2964777"/>
                  </a:lnTo>
                  <a:lnTo>
                    <a:pt x="4677803" y="3002280"/>
                  </a:lnTo>
                  <a:lnTo>
                    <a:pt x="4651413" y="3057461"/>
                  </a:lnTo>
                  <a:lnTo>
                    <a:pt x="4613326" y="3091954"/>
                  </a:lnTo>
                  <a:lnTo>
                    <a:pt x="4560621" y="3113519"/>
                  </a:lnTo>
                  <a:lnTo>
                    <a:pt x="4527905" y="3120669"/>
                  </a:lnTo>
                  <a:lnTo>
                    <a:pt x="4532871" y="3096056"/>
                  </a:lnTo>
                  <a:lnTo>
                    <a:pt x="4550168" y="3048927"/>
                  </a:lnTo>
                  <a:lnTo>
                    <a:pt x="4574425" y="3014713"/>
                  </a:lnTo>
                  <a:lnTo>
                    <a:pt x="4620158" y="2983890"/>
                  </a:lnTo>
                  <a:lnTo>
                    <a:pt x="4666602" y="2968421"/>
                  </a:lnTo>
                  <a:lnTo>
                    <a:pt x="4685982" y="2964777"/>
                  </a:lnTo>
                  <a:lnTo>
                    <a:pt x="4685982" y="2881528"/>
                  </a:lnTo>
                  <a:lnTo>
                    <a:pt x="4615383" y="2897098"/>
                  </a:lnTo>
                  <a:lnTo>
                    <a:pt x="4558589" y="2923502"/>
                  </a:lnTo>
                  <a:lnTo>
                    <a:pt x="4515891" y="2956483"/>
                  </a:lnTo>
                  <a:lnTo>
                    <a:pt x="4472368" y="3020542"/>
                  </a:lnTo>
                  <a:lnTo>
                    <a:pt x="4456201" y="3064116"/>
                  </a:lnTo>
                  <a:lnTo>
                    <a:pt x="4446321" y="3109518"/>
                  </a:lnTo>
                  <a:lnTo>
                    <a:pt x="4442879" y="3156064"/>
                  </a:lnTo>
                  <a:lnTo>
                    <a:pt x="4439285" y="3163036"/>
                  </a:lnTo>
                  <a:lnTo>
                    <a:pt x="4435995" y="3169996"/>
                  </a:lnTo>
                  <a:lnTo>
                    <a:pt x="4433011" y="3176968"/>
                  </a:lnTo>
                  <a:lnTo>
                    <a:pt x="4430319" y="3183928"/>
                  </a:lnTo>
                  <a:lnTo>
                    <a:pt x="4416412" y="3162668"/>
                  </a:lnTo>
                  <a:lnTo>
                    <a:pt x="4400804" y="3142805"/>
                  </a:lnTo>
                  <a:lnTo>
                    <a:pt x="4383354" y="3124670"/>
                  </a:lnTo>
                  <a:lnTo>
                    <a:pt x="4377931" y="3120199"/>
                  </a:lnTo>
                  <a:lnTo>
                    <a:pt x="4377931" y="3262045"/>
                  </a:lnTo>
                  <a:lnTo>
                    <a:pt x="4341114" y="3264522"/>
                  </a:lnTo>
                  <a:lnTo>
                    <a:pt x="4281094" y="3256534"/>
                  </a:lnTo>
                  <a:lnTo>
                    <a:pt x="4232707" y="3231248"/>
                  </a:lnTo>
                  <a:lnTo>
                    <a:pt x="4188993" y="3181172"/>
                  </a:lnTo>
                  <a:lnTo>
                    <a:pt x="4169118" y="3143148"/>
                  </a:lnTo>
                  <a:lnTo>
                    <a:pt x="4221721" y="3143072"/>
                  </a:lnTo>
                  <a:lnTo>
                    <a:pt x="4259834" y="3149231"/>
                  </a:lnTo>
                  <a:lnTo>
                    <a:pt x="4315384" y="3175355"/>
                  </a:lnTo>
                  <a:lnTo>
                    <a:pt x="4349737" y="3211220"/>
                  </a:lnTo>
                  <a:lnTo>
                    <a:pt x="4377931" y="3262045"/>
                  </a:lnTo>
                  <a:lnTo>
                    <a:pt x="4377931" y="3120199"/>
                  </a:lnTo>
                  <a:lnTo>
                    <a:pt x="4327220" y="3086519"/>
                  </a:lnTo>
                  <a:lnTo>
                    <a:pt x="4284180" y="3070326"/>
                  </a:lnTo>
                  <a:lnTo>
                    <a:pt x="4233646" y="3061144"/>
                  </a:lnTo>
                  <a:lnTo>
                    <a:pt x="4174464" y="3060115"/>
                  </a:lnTo>
                  <a:lnTo>
                    <a:pt x="4105478" y="3068358"/>
                  </a:lnTo>
                  <a:lnTo>
                    <a:pt x="4073791" y="3095333"/>
                  </a:lnTo>
                  <a:lnTo>
                    <a:pt x="4071696" y="3108604"/>
                  </a:lnTo>
                  <a:lnTo>
                    <a:pt x="4071607" y="3112401"/>
                  </a:lnTo>
                  <a:lnTo>
                    <a:pt x="4094149" y="3177616"/>
                  </a:lnTo>
                  <a:lnTo>
                    <a:pt x="4119422" y="3225533"/>
                  </a:lnTo>
                  <a:lnTo>
                    <a:pt x="4148683" y="3264941"/>
                  </a:lnTo>
                  <a:lnTo>
                    <a:pt x="4181500" y="3296005"/>
                  </a:lnTo>
                  <a:lnTo>
                    <a:pt x="4217492" y="3318891"/>
                  </a:lnTo>
                  <a:lnTo>
                    <a:pt x="4264749" y="3337750"/>
                  </a:lnTo>
                  <a:lnTo>
                    <a:pt x="4314647" y="3346183"/>
                  </a:lnTo>
                  <a:lnTo>
                    <a:pt x="4367492" y="3345916"/>
                  </a:lnTo>
                  <a:lnTo>
                    <a:pt x="4423600" y="3338665"/>
                  </a:lnTo>
                  <a:lnTo>
                    <a:pt x="4424083" y="3341852"/>
                  </a:lnTo>
                  <a:lnTo>
                    <a:pt x="4430941" y="3385058"/>
                  </a:lnTo>
                  <a:lnTo>
                    <a:pt x="4434319" y="3418662"/>
                  </a:lnTo>
                  <a:lnTo>
                    <a:pt x="4434090" y="3439464"/>
                  </a:lnTo>
                  <a:lnTo>
                    <a:pt x="4416234" y="3489502"/>
                  </a:lnTo>
                  <a:lnTo>
                    <a:pt x="4380535" y="3521570"/>
                  </a:lnTo>
                  <a:lnTo>
                    <a:pt x="4351032" y="3538080"/>
                  </a:lnTo>
                  <a:lnTo>
                    <a:pt x="4236491" y="3538080"/>
                  </a:lnTo>
                  <a:lnTo>
                    <a:pt x="4220438" y="3541331"/>
                  </a:lnTo>
                  <a:lnTo>
                    <a:pt x="4207319" y="3550170"/>
                  </a:lnTo>
                  <a:lnTo>
                    <a:pt x="4198480" y="3563277"/>
                  </a:lnTo>
                  <a:lnTo>
                    <a:pt x="4195241" y="3579342"/>
                  </a:lnTo>
                  <a:lnTo>
                    <a:pt x="4198480" y="3595395"/>
                  </a:lnTo>
                  <a:lnTo>
                    <a:pt x="4207319" y="3608514"/>
                  </a:lnTo>
                  <a:lnTo>
                    <a:pt x="4220438" y="3617353"/>
                  </a:lnTo>
                  <a:lnTo>
                    <a:pt x="4236491" y="3620592"/>
                  </a:lnTo>
                  <a:lnTo>
                    <a:pt x="4649101" y="3620592"/>
                  </a:lnTo>
                  <a:lnTo>
                    <a:pt x="4665154" y="3617353"/>
                  </a:lnTo>
                  <a:lnTo>
                    <a:pt x="4678273" y="3608514"/>
                  </a:lnTo>
                  <a:lnTo>
                    <a:pt x="4687113" y="3595395"/>
                  </a:lnTo>
                  <a:lnTo>
                    <a:pt x="4690351" y="3579342"/>
                  </a:lnTo>
                  <a:lnTo>
                    <a:pt x="4687113" y="3563277"/>
                  </a:lnTo>
                  <a:lnTo>
                    <a:pt x="4678273" y="3550170"/>
                  </a:lnTo>
                  <a:lnTo>
                    <a:pt x="4665154" y="3541331"/>
                  </a:lnTo>
                  <a:lnTo>
                    <a:pt x="4649101" y="3538080"/>
                  </a:lnTo>
                  <a:lnTo>
                    <a:pt x="4482795" y="3538080"/>
                  </a:lnTo>
                  <a:lnTo>
                    <a:pt x="4487608" y="3531273"/>
                  </a:lnTo>
                  <a:lnTo>
                    <a:pt x="4511294" y="3477780"/>
                  </a:lnTo>
                  <a:lnTo>
                    <a:pt x="4516704" y="3418662"/>
                  </a:lnTo>
                  <a:lnTo>
                    <a:pt x="4516755" y="3414649"/>
                  </a:lnTo>
                  <a:lnTo>
                    <a:pt x="4512754" y="3374326"/>
                  </a:lnTo>
                  <a:lnTo>
                    <a:pt x="4507154" y="3338665"/>
                  </a:lnTo>
                  <a:lnTo>
                    <a:pt x="4505579" y="3328886"/>
                  </a:lnTo>
                  <a:lnTo>
                    <a:pt x="4500423" y="3289782"/>
                  </a:lnTo>
                  <a:lnTo>
                    <a:pt x="4499407" y="3264941"/>
                  </a:lnTo>
                  <a:lnTo>
                    <a:pt x="4499407" y="3264522"/>
                  </a:lnTo>
                  <a:lnTo>
                    <a:pt x="4499343" y="3258553"/>
                  </a:lnTo>
                  <a:lnTo>
                    <a:pt x="4500880" y="3240481"/>
                  </a:lnTo>
                  <a:lnTo>
                    <a:pt x="4504423" y="3223006"/>
                  </a:lnTo>
                  <a:lnTo>
                    <a:pt x="4510265" y="3205988"/>
                  </a:lnTo>
                  <a:lnTo>
                    <a:pt x="4562449" y="3197885"/>
                  </a:lnTo>
                  <a:lnTo>
                    <a:pt x="4609325" y="3184372"/>
                  </a:lnTo>
                  <a:lnTo>
                    <a:pt x="4610303" y="3183928"/>
                  </a:lnTo>
                  <a:lnTo>
                    <a:pt x="4650930" y="3165462"/>
                  </a:lnTo>
                  <a:lnTo>
                    <a:pt x="4687240" y="3141192"/>
                  </a:lnTo>
                  <a:lnTo>
                    <a:pt x="4688433" y="3140240"/>
                  </a:lnTo>
                  <a:lnTo>
                    <a:pt x="4689576" y="3139224"/>
                  </a:lnTo>
                  <a:lnTo>
                    <a:pt x="4690643" y="3138157"/>
                  </a:lnTo>
                  <a:lnTo>
                    <a:pt x="4705604" y="3120669"/>
                  </a:lnTo>
                  <a:lnTo>
                    <a:pt x="4718062" y="3106128"/>
                  </a:lnTo>
                  <a:lnTo>
                    <a:pt x="4739995" y="3069539"/>
                  </a:lnTo>
                  <a:lnTo>
                    <a:pt x="4756442" y="3027261"/>
                  </a:lnTo>
                  <a:lnTo>
                    <a:pt x="4767402" y="2978124"/>
                  </a:lnTo>
                  <a:lnTo>
                    <a:pt x="4768672" y="2964777"/>
                  </a:lnTo>
                  <a:lnTo>
                    <a:pt x="4772838" y="2920987"/>
                  </a:lnTo>
                  <a:close/>
                </a:path>
                <a:path w="6932930" h="6449695" fill="norm" stroke="1" extrusionOk="0">
                  <a:moveTo>
                    <a:pt x="6932409" y="6036818"/>
                  </a:moveTo>
                  <a:lnTo>
                    <a:pt x="6928409" y="5996381"/>
                  </a:lnTo>
                  <a:lnTo>
                    <a:pt x="6916699" y="5957875"/>
                  </a:lnTo>
                  <a:lnTo>
                    <a:pt x="6897802" y="5922467"/>
                  </a:lnTo>
                  <a:lnTo>
                    <a:pt x="6871983" y="5890946"/>
                  </a:lnTo>
                  <a:lnTo>
                    <a:pt x="6849885" y="5872823"/>
                  </a:lnTo>
                  <a:lnTo>
                    <a:pt x="6849885" y="6036818"/>
                  </a:lnTo>
                  <a:lnTo>
                    <a:pt x="6847484" y="6061087"/>
                  </a:lnTo>
                  <a:lnTo>
                    <a:pt x="6829082" y="6105499"/>
                  </a:lnTo>
                  <a:lnTo>
                    <a:pt x="6794767" y="6139802"/>
                  </a:lnTo>
                  <a:lnTo>
                    <a:pt x="6773278" y="6151270"/>
                  </a:lnTo>
                  <a:lnTo>
                    <a:pt x="6773151" y="6151270"/>
                  </a:lnTo>
                  <a:lnTo>
                    <a:pt x="6750355" y="6158192"/>
                  </a:lnTo>
                  <a:lnTo>
                    <a:pt x="6726098" y="6160592"/>
                  </a:lnTo>
                  <a:lnTo>
                    <a:pt x="6726098" y="5913044"/>
                  </a:lnTo>
                  <a:lnTo>
                    <a:pt x="6773469" y="5922467"/>
                  </a:lnTo>
                  <a:lnTo>
                    <a:pt x="6813626" y="5949289"/>
                  </a:lnTo>
                  <a:lnTo>
                    <a:pt x="6840461" y="5989459"/>
                  </a:lnTo>
                  <a:lnTo>
                    <a:pt x="6849885" y="6036818"/>
                  </a:lnTo>
                  <a:lnTo>
                    <a:pt x="6849885" y="5872823"/>
                  </a:lnTo>
                  <a:lnTo>
                    <a:pt x="6840563" y="5865177"/>
                  </a:lnTo>
                  <a:lnTo>
                    <a:pt x="6805054" y="5846229"/>
                  </a:lnTo>
                  <a:lnTo>
                    <a:pt x="6766534" y="5834519"/>
                  </a:lnTo>
                  <a:lnTo>
                    <a:pt x="6726098" y="5830519"/>
                  </a:lnTo>
                  <a:lnTo>
                    <a:pt x="6643573" y="5830519"/>
                  </a:lnTo>
                  <a:lnTo>
                    <a:pt x="6643573" y="5913044"/>
                  </a:lnTo>
                  <a:lnTo>
                    <a:pt x="6643573" y="6243117"/>
                  </a:lnTo>
                  <a:lnTo>
                    <a:pt x="6634162" y="6290488"/>
                  </a:lnTo>
                  <a:lnTo>
                    <a:pt x="6607327" y="6330645"/>
                  </a:lnTo>
                  <a:lnTo>
                    <a:pt x="6566992" y="6357582"/>
                  </a:lnTo>
                  <a:lnTo>
                    <a:pt x="6566852" y="6357582"/>
                  </a:lnTo>
                  <a:lnTo>
                    <a:pt x="6544056" y="6364503"/>
                  </a:lnTo>
                  <a:lnTo>
                    <a:pt x="6519799" y="6366904"/>
                  </a:lnTo>
                  <a:lnTo>
                    <a:pt x="6189726" y="6366904"/>
                  </a:lnTo>
                  <a:lnTo>
                    <a:pt x="6165456" y="6364503"/>
                  </a:lnTo>
                  <a:lnTo>
                    <a:pt x="6142672" y="6357582"/>
                  </a:lnTo>
                  <a:lnTo>
                    <a:pt x="6142533" y="6357582"/>
                  </a:lnTo>
                  <a:lnTo>
                    <a:pt x="6102197" y="6330645"/>
                  </a:lnTo>
                  <a:lnTo>
                    <a:pt x="6075362" y="6290488"/>
                  </a:lnTo>
                  <a:lnTo>
                    <a:pt x="6065939" y="6243117"/>
                  </a:lnTo>
                  <a:lnTo>
                    <a:pt x="6065939" y="5913044"/>
                  </a:lnTo>
                  <a:lnTo>
                    <a:pt x="6643573" y="5913044"/>
                  </a:lnTo>
                  <a:lnTo>
                    <a:pt x="6643573" y="5830519"/>
                  </a:lnTo>
                  <a:lnTo>
                    <a:pt x="6024689" y="5830519"/>
                  </a:lnTo>
                  <a:lnTo>
                    <a:pt x="6008624" y="5833770"/>
                  </a:lnTo>
                  <a:lnTo>
                    <a:pt x="5995505" y="5842609"/>
                  </a:lnTo>
                  <a:lnTo>
                    <a:pt x="5986665" y="5855716"/>
                  </a:lnTo>
                  <a:lnTo>
                    <a:pt x="5983414" y="5871781"/>
                  </a:lnTo>
                  <a:lnTo>
                    <a:pt x="5983414" y="6243117"/>
                  </a:lnTo>
                  <a:lnTo>
                    <a:pt x="5987415" y="6283553"/>
                  </a:lnTo>
                  <a:lnTo>
                    <a:pt x="5999124" y="6322073"/>
                  </a:lnTo>
                  <a:lnTo>
                    <a:pt x="6018085" y="6357582"/>
                  </a:lnTo>
                  <a:lnTo>
                    <a:pt x="6043841" y="6389002"/>
                  </a:lnTo>
                  <a:lnTo>
                    <a:pt x="6075273" y="6414757"/>
                  </a:lnTo>
                  <a:lnTo>
                    <a:pt x="6110770" y="6433718"/>
                  </a:lnTo>
                  <a:lnTo>
                    <a:pt x="6149289" y="6445415"/>
                  </a:lnTo>
                  <a:lnTo>
                    <a:pt x="6189726" y="6449415"/>
                  </a:lnTo>
                  <a:lnTo>
                    <a:pt x="6519799" y="6449415"/>
                  </a:lnTo>
                  <a:lnTo>
                    <a:pt x="6560236" y="6445415"/>
                  </a:lnTo>
                  <a:lnTo>
                    <a:pt x="6598742" y="6433718"/>
                  </a:lnTo>
                  <a:lnTo>
                    <a:pt x="6634264" y="6414757"/>
                  </a:lnTo>
                  <a:lnTo>
                    <a:pt x="6665684" y="6389002"/>
                  </a:lnTo>
                  <a:lnTo>
                    <a:pt x="6683794" y="6366904"/>
                  </a:lnTo>
                  <a:lnTo>
                    <a:pt x="6691439" y="6357582"/>
                  </a:lnTo>
                  <a:lnTo>
                    <a:pt x="6710388" y="6322073"/>
                  </a:lnTo>
                  <a:lnTo>
                    <a:pt x="6722097" y="6283553"/>
                  </a:lnTo>
                  <a:lnTo>
                    <a:pt x="6726098" y="6243117"/>
                  </a:lnTo>
                  <a:lnTo>
                    <a:pt x="6766534" y="6239116"/>
                  </a:lnTo>
                  <a:lnTo>
                    <a:pt x="6805054" y="6227419"/>
                  </a:lnTo>
                  <a:lnTo>
                    <a:pt x="6840563" y="6208458"/>
                  </a:lnTo>
                  <a:lnTo>
                    <a:pt x="6871983" y="6182703"/>
                  </a:lnTo>
                  <a:lnTo>
                    <a:pt x="6897738" y="6151270"/>
                  </a:lnTo>
                  <a:lnTo>
                    <a:pt x="6916699" y="6115761"/>
                  </a:lnTo>
                  <a:lnTo>
                    <a:pt x="6928409" y="6077255"/>
                  </a:lnTo>
                  <a:lnTo>
                    <a:pt x="6932409" y="60368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0" name="object 32"/>
            <p:cNvPicPr/>
            <p:nvPr/>
          </p:nvPicPr>
          <p:blipFill>
            <a:blip r:embed="rId6"/>
            <a:stretch/>
          </p:blipFill>
          <p:spPr bwMode="auto">
            <a:xfrm>
              <a:off x="18814144" y="9369368"/>
              <a:ext cx="82510" cy="206297"/>
            </a:xfrm>
            <a:prstGeom prst="rect">
              <a:avLst/>
            </a:prstGeom>
          </p:spPr>
        </p:pic>
        <p:pic>
          <p:nvPicPr>
            <p:cNvPr id="51" name="object 33"/>
            <p:cNvPicPr/>
            <p:nvPr/>
          </p:nvPicPr>
          <p:blipFill>
            <a:blip r:embed="rId7"/>
            <a:stretch/>
          </p:blipFill>
          <p:spPr bwMode="auto">
            <a:xfrm>
              <a:off x="18979184" y="9369368"/>
              <a:ext cx="82510" cy="206297"/>
            </a:xfrm>
            <a:prstGeom prst="rect">
              <a:avLst/>
            </a:prstGeom>
          </p:spPr>
        </p:pic>
        <p:pic>
          <p:nvPicPr>
            <p:cNvPr id="52" name="object 34"/>
            <p:cNvPicPr/>
            <p:nvPr/>
          </p:nvPicPr>
          <p:blipFill>
            <a:blip r:embed="rId7"/>
            <a:stretch/>
          </p:blipFill>
          <p:spPr bwMode="auto">
            <a:xfrm>
              <a:off x="19144223" y="9369368"/>
              <a:ext cx="82510" cy="206297"/>
            </a:xfrm>
            <a:prstGeom prst="rect">
              <a:avLst/>
            </a:prstGeom>
          </p:spPr>
        </p:pic>
        <p:sp>
          <p:nvSpPr>
            <p:cNvPr id="53" name="object 35"/>
            <p:cNvSpPr/>
            <p:nvPr/>
          </p:nvSpPr>
          <p:spPr bwMode="auto">
            <a:xfrm>
              <a:off x="12706922" y="3910183"/>
              <a:ext cx="6850380" cy="3497579"/>
            </a:xfrm>
            <a:custGeom>
              <a:avLst/>
              <a:gdLst/>
              <a:ahLst/>
              <a:cxnLst/>
              <a:rect l="l" t="t" r="r" b="b"/>
              <a:pathLst>
                <a:path w="6850380" h="3497579" fill="norm" stroke="1" extrusionOk="0">
                  <a:moveTo>
                    <a:pt x="825195" y="2919196"/>
                  </a:moveTo>
                  <a:lnTo>
                    <a:pt x="800684" y="2881490"/>
                  </a:lnTo>
                  <a:lnTo>
                    <a:pt x="782307" y="2877959"/>
                  </a:lnTo>
                  <a:lnTo>
                    <a:pt x="772896" y="2879445"/>
                  </a:lnTo>
                  <a:lnTo>
                    <a:pt x="742670" y="2887853"/>
                  </a:lnTo>
                  <a:lnTo>
                    <a:pt x="742670" y="2973476"/>
                  </a:lnTo>
                  <a:lnTo>
                    <a:pt x="742670" y="3362871"/>
                  </a:lnTo>
                  <a:lnTo>
                    <a:pt x="574217" y="3325444"/>
                  </a:lnTo>
                  <a:lnTo>
                    <a:pt x="353949" y="3276498"/>
                  </a:lnTo>
                  <a:lnTo>
                    <a:pt x="353949" y="3361017"/>
                  </a:lnTo>
                  <a:lnTo>
                    <a:pt x="330619" y="3394494"/>
                  </a:lnTo>
                  <a:lnTo>
                    <a:pt x="294678" y="3412629"/>
                  </a:lnTo>
                  <a:lnTo>
                    <a:pt x="278536" y="3414623"/>
                  </a:lnTo>
                  <a:lnTo>
                    <a:pt x="270421" y="3414433"/>
                  </a:lnTo>
                  <a:lnTo>
                    <a:pt x="232181" y="3401834"/>
                  </a:lnTo>
                  <a:lnTo>
                    <a:pt x="204381" y="3372688"/>
                  </a:lnTo>
                  <a:lnTo>
                    <a:pt x="193509" y="3329787"/>
                  </a:lnTo>
                  <a:lnTo>
                    <a:pt x="193840" y="3325444"/>
                  </a:lnTo>
                  <a:lnTo>
                    <a:pt x="353949" y="3361017"/>
                  </a:lnTo>
                  <a:lnTo>
                    <a:pt x="353949" y="3276498"/>
                  </a:lnTo>
                  <a:lnTo>
                    <a:pt x="82511" y="3216173"/>
                  </a:lnTo>
                  <a:lnTo>
                    <a:pt x="82511" y="3156851"/>
                  </a:lnTo>
                  <a:lnTo>
                    <a:pt x="742670" y="2973476"/>
                  </a:lnTo>
                  <a:lnTo>
                    <a:pt x="742670" y="2887853"/>
                  </a:lnTo>
                  <a:lnTo>
                    <a:pt x="30213" y="3085744"/>
                  </a:lnTo>
                  <a:lnTo>
                    <a:pt x="2209" y="3112160"/>
                  </a:lnTo>
                  <a:lnTo>
                    <a:pt x="0" y="3125482"/>
                  </a:lnTo>
                  <a:lnTo>
                    <a:pt x="0" y="3249269"/>
                  </a:lnTo>
                  <a:lnTo>
                    <a:pt x="19291" y="3284207"/>
                  </a:lnTo>
                  <a:lnTo>
                    <a:pt x="113004" y="3307486"/>
                  </a:lnTo>
                  <a:lnTo>
                    <a:pt x="111709" y="3318599"/>
                  </a:lnTo>
                  <a:lnTo>
                    <a:pt x="111366" y="3325444"/>
                  </a:lnTo>
                  <a:lnTo>
                    <a:pt x="111429" y="3341992"/>
                  </a:lnTo>
                  <a:lnTo>
                    <a:pt x="112331" y="3352177"/>
                  </a:lnTo>
                  <a:lnTo>
                    <a:pt x="125298" y="3398913"/>
                  </a:lnTo>
                  <a:lnTo>
                    <a:pt x="151320" y="3439922"/>
                  </a:lnTo>
                  <a:lnTo>
                    <a:pt x="188099" y="3471595"/>
                  </a:lnTo>
                  <a:lnTo>
                    <a:pt x="232473" y="3491217"/>
                  </a:lnTo>
                  <a:lnTo>
                    <a:pt x="280619" y="3497122"/>
                  </a:lnTo>
                  <a:lnTo>
                    <a:pt x="296824" y="3495916"/>
                  </a:lnTo>
                  <a:lnTo>
                    <a:pt x="343573" y="3482937"/>
                  </a:lnTo>
                  <a:lnTo>
                    <a:pt x="384568" y="3456927"/>
                  </a:lnTo>
                  <a:lnTo>
                    <a:pt x="415785" y="3420846"/>
                  </a:lnTo>
                  <a:lnTo>
                    <a:pt x="419328" y="3414623"/>
                  </a:lnTo>
                  <a:lnTo>
                    <a:pt x="423392" y="3407524"/>
                  </a:lnTo>
                  <a:lnTo>
                    <a:pt x="429755" y="3393529"/>
                  </a:lnTo>
                  <a:lnTo>
                    <a:pt x="434822" y="3379000"/>
                  </a:lnTo>
                  <a:lnTo>
                    <a:pt x="774979" y="3454590"/>
                  </a:lnTo>
                  <a:lnTo>
                    <a:pt x="784186" y="3455568"/>
                  </a:lnTo>
                  <a:lnTo>
                    <a:pt x="792492" y="3454590"/>
                  </a:lnTo>
                  <a:lnTo>
                    <a:pt x="793026" y="3454590"/>
                  </a:lnTo>
                  <a:lnTo>
                    <a:pt x="824153" y="3423513"/>
                  </a:lnTo>
                  <a:lnTo>
                    <a:pt x="825195" y="3379000"/>
                  </a:lnTo>
                  <a:lnTo>
                    <a:pt x="825195" y="3362871"/>
                  </a:lnTo>
                  <a:lnTo>
                    <a:pt x="825195" y="2973476"/>
                  </a:lnTo>
                  <a:lnTo>
                    <a:pt x="825195" y="2919196"/>
                  </a:lnTo>
                  <a:close/>
                </a:path>
                <a:path w="6850380" h="3497579" fill="norm" stroke="1" extrusionOk="0">
                  <a:moveTo>
                    <a:pt x="6849885" y="536371"/>
                  </a:moveTo>
                  <a:lnTo>
                    <a:pt x="6836029" y="490588"/>
                  </a:lnTo>
                  <a:lnTo>
                    <a:pt x="6798945" y="460133"/>
                  </a:lnTo>
                  <a:lnTo>
                    <a:pt x="6767373" y="453859"/>
                  </a:lnTo>
                  <a:lnTo>
                    <a:pt x="6767373" y="536371"/>
                  </a:lnTo>
                  <a:lnTo>
                    <a:pt x="6767373" y="618896"/>
                  </a:lnTo>
                  <a:lnTo>
                    <a:pt x="6024689" y="618896"/>
                  </a:lnTo>
                  <a:lnTo>
                    <a:pt x="6024689" y="536371"/>
                  </a:lnTo>
                  <a:lnTo>
                    <a:pt x="6767373" y="536371"/>
                  </a:lnTo>
                  <a:lnTo>
                    <a:pt x="6767373" y="453859"/>
                  </a:lnTo>
                  <a:lnTo>
                    <a:pt x="6767373" y="371335"/>
                  </a:lnTo>
                  <a:lnTo>
                    <a:pt x="6763842" y="326834"/>
                  </a:lnTo>
                  <a:lnTo>
                    <a:pt x="6753187" y="281965"/>
                  </a:lnTo>
                  <a:lnTo>
                    <a:pt x="6735953" y="240334"/>
                  </a:lnTo>
                  <a:lnTo>
                    <a:pt x="6712369" y="201803"/>
                  </a:lnTo>
                  <a:lnTo>
                    <a:pt x="6684848" y="169557"/>
                  </a:lnTo>
                  <a:lnTo>
                    <a:pt x="6684848" y="371335"/>
                  </a:lnTo>
                  <a:lnTo>
                    <a:pt x="6684848" y="453859"/>
                  </a:lnTo>
                  <a:lnTo>
                    <a:pt x="6107214" y="453859"/>
                  </a:lnTo>
                  <a:lnTo>
                    <a:pt x="6107214" y="371335"/>
                  </a:lnTo>
                  <a:lnTo>
                    <a:pt x="6111214" y="330898"/>
                  </a:lnTo>
                  <a:lnTo>
                    <a:pt x="6122911" y="292392"/>
                  </a:lnTo>
                  <a:lnTo>
                    <a:pt x="6141872" y="256882"/>
                  </a:lnTo>
                  <a:lnTo>
                    <a:pt x="6167640" y="225463"/>
                  </a:lnTo>
                  <a:lnTo>
                    <a:pt x="6216002" y="189560"/>
                  </a:lnTo>
                  <a:lnTo>
                    <a:pt x="6272250" y="169252"/>
                  </a:lnTo>
                  <a:lnTo>
                    <a:pt x="6272250" y="288810"/>
                  </a:lnTo>
                  <a:lnTo>
                    <a:pt x="6275502" y="304876"/>
                  </a:lnTo>
                  <a:lnTo>
                    <a:pt x="6284341" y="317995"/>
                  </a:lnTo>
                  <a:lnTo>
                    <a:pt x="6297447" y="326834"/>
                  </a:lnTo>
                  <a:lnTo>
                    <a:pt x="6313513" y="330085"/>
                  </a:lnTo>
                  <a:lnTo>
                    <a:pt x="6329566" y="326834"/>
                  </a:lnTo>
                  <a:lnTo>
                    <a:pt x="6342685" y="317995"/>
                  </a:lnTo>
                  <a:lnTo>
                    <a:pt x="6351537" y="304876"/>
                  </a:lnTo>
                  <a:lnTo>
                    <a:pt x="6354775" y="288810"/>
                  </a:lnTo>
                  <a:lnTo>
                    <a:pt x="6354775" y="169252"/>
                  </a:lnTo>
                  <a:lnTo>
                    <a:pt x="6354775" y="82511"/>
                  </a:lnTo>
                  <a:lnTo>
                    <a:pt x="6437287" y="82511"/>
                  </a:lnTo>
                  <a:lnTo>
                    <a:pt x="6437287" y="288810"/>
                  </a:lnTo>
                  <a:lnTo>
                    <a:pt x="6440525" y="304876"/>
                  </a:lnTo>
                  <a:lnTo>
                    <a:pt x="6449377" y="317995"/>
                  </a:lnTo>
                  <a:lnTo>
                    <a:pt x="6462496" y="326834"/>
                  </a:lnTo>
                  <a:lnTo>
                    <a:pt x="6478549" y="330085"/>
                  </a:lnTo>
                  <a:lnTo>
                    <a:pt x="6494615" y="326834"/>
                  </a:lnTo>
                  <a:lnTo>
                    <a:pt x="6507721" y="317995"/>
                  </a:lnTo>
                  <a:lnTo>
                    <a:pt x="6516560" y="304876"/>
                  </a:lnTo>
                  <a:lnTo>
                    <a:pt x="6519812" y="288810"/>
                  </a:lnTo>
                  <a:lnTo>
                    <a:pt x="6519812" y="169252"/>
                  </a:lnTo>
                  <a:lnTo>
                    <a:pt x="6548704" y="177368"/>
                  </a:lnTo>
                  <a:lnTo>
                    <a:pt x="6601460" y="205651"/>
                  </a:lnTo>
                  <a:lnTo>
                    <a:pt x="6650190" y="256882"/>
                  </a:lnTo>
                  <a:lnTo>
                    <a:pt x="6669151" y="292392"/>
                  </a:lnTo>
                  <a:lnTo>
                    <a:pt x="6680848" y="330898"/>
                  </a:lnTo>
                  <a:lnTo>
                    <a:pt x="6684848" y="371335"/>
                  </a:lnTo>
                  <a:lnTo>
                    <a:pt x="6684848" y="169557"/>
                  </a:lnTo>
                  <a:lnTo>
                    <a:pt x="6647231" y="136906"/>
                  </a:lnTo>
                  <a:lnTo>
                    <a:pt x="6607670" y="113004"/>
                  </a:lnTo>
                  <a:lnTo>
                    <a:pt x="6564922" y="95758"/>
                  </a:lnTo>
                  <a:lnTo>
                    <a:pt x="6519812" y="85509"/>
                  </a:lnTo>
                  <a:lnTo>
                    <a:pt x="6519812" y="82511"/>
                  </a:lnTo>
                  <a:lnTo>
                    <a:pt x="6505943" y="36741"/>
                  </a:lnTo>
                  <a:lnTo>
                    <a:pt x="6468872" y="6286"/>
                  </a:lnTo>
                  <a:lnTo>
                    <a:pt x="6437287" y="0"/>
                  </a:lnTo>
                  <a:lnTo>
                    <a:pt x="6354775" y="0"/>
                  </a:lnTo>
                  <a:lnTo>
                    <a:pt x="6308991" y="13868"/>
                  </a:lnTo>
                  <a:lnTo>
                    <a:pt x="6278537" y="50939"/>
                  </a:lnTo>
                  <a:lnTo>
                    <a:pt x="6272250" y="82511"/>
                  </a:lnTo>
                  <a:lnTo>
                    <a:pt x="6272250" y="85509"/>
                  </a:lnTo>
                  <a:lnTo>
                    <a:pt x="6227140" y="95758"/>
                  </a:lnTo>
                  <a:lnTo>
                    <a:pt x="6184392" y="113004"/>
                  </a:lnTo>
                  <a:lnTo>
                    <a:pt x="6144831" y="136906"/>
                  </a:lnTo>
                  <a:lnTo>
                    <a:pt x="6109284" y="167106"/>
                  </a:lnTo>
                  <a:lnTo>
                    <a:pt x="6079693" y="201803"/>
                  </a:lnTo>
                  <a:lnTo>
                    <a:pt x="6056109" y="240334"/>
                  </a:lnTo>
                  <a:lnTo>
                    <a:pt x="6038862" y="281965"/>
                  </a:lnTo>
                  <a:lnTo>
                    <a:pt x="6028283" y="325882"/>
                  </a:lnTo>
                  <a:lnTo>
                    <a:pt x="6024689" y="371335"/>
                  </a:lnTo>
                  <a:lnTo>
                    <a:pt x="6024689" y="453859"/>
                  </a:lnTo>
                  <a:lnTo>
                    <a:pt x="6008522" y="455460"/>
                  </a:lnTo>
                  <a:lnTo>
                    <a:pt x="5966333" y="478028"/>
                  </a:lnTo>
                  <a:lnTo>
                    <a:pt x="5943765" y="520204"/>
                  </a:lnTo>
                  <a:lnTo>
                    <a:pt x="5942165" y="536371"/>
                  </a:lnTo>
                  <a:lnTo>
                    <a:pt x="5942165" y="618896"/>
                  </a:lnTo>
                  <a:lnTo>
                    <a:pt x="5956033" y="664679"/>
                  </a:lnTo>
                  <a:lnTo>
                    <a:pt x="5993104" y="695134"/>
                  </a:lnTo>
                  <a:lnTo>
                    <a:pt x="6024689" y="701421"/>
                  </a:lnTo>
                  <a:lnTo>
                    <a:pt x="6767373" y="701421"/>
                  </a:lnTo>
                  <a:lnTo>
                    <a:pt x="6813156" y="687552"/>
                  </a:lnTo>
                  <a:lnTo>
                    <a:pt x="6843611" y="650481"/>
                  </a:lnTo>
                  <a:lnTo>
                    <a:pt x="6849885" y="618896"/>
                  </a:lnTo>
                  <a:lnTo>
                    <a:pt x="6849885" y="5363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4" name="object 36"/>
            <p:cNvPicPr/>
            <p:nvPr/>
          </p:nvPicPr>
          <p:blipFill>
            <a:blip r:embed="rId8"/>
            <a:stretch/>
          </p:blipFill>
          <p:spPr bwMode="auto">
            <a:xfrm>
              <a:off x="12797701" y="4000946"/>
              <a:ext cx="140283" cy="140283"/>
            </a:xfrm>
            <a:prstGeom prst="rect">
              <a:avLst/>
            </a:prstGeom>
          </p:spPr>
        </p:pic>
        <p:pic>
          <p:nvPicPr>
            <p:cNvPr id="55" name="object 37"/>
            <p:cNvPicPr/>
            <p:nvPr/>
          </p:nvPicPr>
          <p:blipFill>
            <a:blip r:embed="rId9"/>
            <a:stretch/>
          </p:blipFill>
          <p:spPr bwMode="auto">
            <a:xfrm>
              <a:off x="12665663" y="4281521"/>
              <a:ext cx="165042" cy="82510"/>
            </a:xfrm>
            <a:prstGeom prst="rect">
              <a:avLst/>
            </a:prstGeom>
          </p:spPr>
        </p:pic>
        <p:pic>
          <p:nvPicPr>
            <p:cNvPr id="56" name="object 38"/>
            <p:cNvPicPr/>
            <p:nvPr/>
          </p:nvPicPr>
          <p:blipFill>
            <a:blip r:embed="rId9"/>
            <a:stretch/>
          </p:blipFill>
          <p:spPr bwMode="auto">
            <a:xfrm>
              <a:off x="13408341" y="4281521"/>
              <a:ext cx="165042" cy="82510"/>
            </a:xfrm>
            <a:prstGeom prst="rect">
              <a:avLst/>
            </a:prstGeom>
          </p:spPr>
        </p:pic>
        <p:pic>
          <p:nvPicPr>
            <p:cNvPr id="57" name="object 39"/>
            <p:cNvPicPr/>
            <p:nvPr/>
          </p:nvPicPr>
          <p:blipFill>
            <a:blip r:embed="rId10"/>
            <a:stretch/>
          </p:blipFill>
          <p:spPr bwMode="auto">
            <a:xfrm>
              <a:off x="13301062" y="4000946"/>
              <a:ext cx="140283" cy="140283"/>
            </a:xfrm>
            <a:prstGeom prst="rect">
              <a:avLst/>
            </a:prstGeom>
          </p:spPr>
        </p:pic>
        <p:sp>
          <p:nvSpPr>
            <p:cNvPr id="58" name="object 40"/>
            <p:cNvSpPr/>
            <p:nvPr/>
          </p:nvSpPr>
          <p:spPr bwMode="auto">
            <a:xfrm>
              <a:off x="12665659" y="4116482"/>
              <a:ext cx="908050" cy="577849"/>
            </a:xfrm>
            <a:custGeom>
              <a:avLst/>
              <a:gdLst/>
              <a:ahLst/>
              <a:cxnLst/>
              <a:rect l="l" t="t" r="r" b="b"/>
              <a:pathLst>
                <a:path w="908050" h="577850" fill="norm" stroke="1" extrusionOk="0">
                  <a:moveTo>
                    <a:pt x="660158" y="206298"/>
                  </a:moveTo>
                  <a:lnTo>
                    <a:pt x="656158" y="165862"/>
                  </a:lnTo>
                  <a:lnTo>
                    <a:pt x="644461" y="127355"/>
                  </a:lnTo>
                  <a:lnTo>
                    <a:pt x="625500" y="91846"/>
                  </a:lnTo>
                  <a:lnTo>
                    <a:pt x="599732" y="60426"/>
                  </a:lnTo>
                  <a:lnTo>
                    <a:pt x="568312" y="34658"/>
                  </a:lnTo>
                  <a:lnTo>
                    <a:pt x="532803" y="15697"/>
                  </a:lnTo>
                  <a:lnTo>
                    <a:pt x="494296" y="4000"/>
                  </a:lnTo>
                  <a:lnTo>
                    <a:pt x="453859" y="0"/>
                  </a:lnTo>
                  <a:lnTo>
                    <a:pt x="413423" y="4000"/>
                  </a:lnTo>
                  <a:lnTo>
                    <a:pt x="374916" y="15697"/>
                  </a:lnTo>
                  <a:lnTo>
                    <a:pt x="339407" y="34658"/>
                  </a:lnTo>
                  <a:lnTo>
                    <a:pt x="307987" y="60426"/>
                  </a:lnTo>
                  <a:lnTo>
                    <a:pt x="282219" y="91846"/>
                  </a:lnTo>
                  <a:lnTo>
                    <a:pt x="263258" y="127355"/>
                  </a:lnTo>
                  <a:lnTo>
                    <a:pt x="251561" y="165862"/>
                  </a:lnTo>
                  <a:lnTo>
                    <a:pt x="247561" y="206298"/>
                  </a:lnTo>
                  <a:lnTo>
                    <a:pt x="250799" y="222364"/>
                  </a:lnTo>
                  <a:lnTo>
                    <a:pt x="259638" y="235470"/>
                  </a:lnTo>
                  <a:lnTo>
                    <a:pt x="272757" y="244322"/>
                  </a:lnTo>
                  <a:lnTo>
                    <a:pt x="288823" y="247561"/>
                  </a:lnTo>
                  <a:lnTo>
                    <a:pt x="304876" y="244322"/>
                  </a:lnTo>
                  <a:lnTo>
                    <a:pt x="317995" y="235470"/>
                  </a:lnTo>
                  <a:lnTo>
                    <a:pt x="326834" y="222364"/>
                  </a:lnTo>
                  <a:lnTo>
                    <a:pt x="330073" y="206298"/>
                  </a:lnTo>
                  <a:lnTo>
                    <a:pt x="332473" y="182041"/>
                  </a:lnTo>
                  <a:lnTo>
                    <a:pt x="339496" y="158927"/>
                  </a:lnTo>
                  <a:lnTo>
                    <a:pt x="366331" y="118783"/>
                  </a:lnTo>
                  <a:lnTo>
                    <a:pt x="406488" y="91948"/>
                  </a:lnTo>
                  <a:lnTo>
                    <a:pt x="453859" y="82511"/>
                  </a:lnTo>
                  <a:lnTo>
                    <a:pt x="478116" y="84912"/>
                  </a:lnTo>
                  <a:lnTo>
                    <a:pt x="522541" y="103314"/>
                  </a:lnTo>
                  <a:lnTo>
                    <a:pt x="556844" y="137629"/>
                  </a:lnTo>
                  <a:lnTo>
                    <a:pt x="575233" y="182041"/>
                  </a:lnTo>
                  <a:lnTo>
                    <a:pt x="577634" y="206298"/>
                  </a:lnTo>
                  <a:lnTo>
                    <a:pt x="580885" y="222364"/>
                  </a:lnTo>
                  <a:lnTo>
                    <a:pt x="589724" y="235470"/>
                  </a:lnTo>
                  <a:lnTo>
                    <a:pt x="602830" y="244322"/>
                  </a:lnTo>
                  <a:lnTo>
                    <a:pt x="618896" y="247561"/>
                  </a:lnTo>
                  <a:lnTo>
                    <a:pt x="634961" y="244322"/>
                  </a:lnTo>
                  <a:lnTo>
                    <a:pt x="648081" y="235470"/>
                  </a:lnTo>
                  <a:lnTo>
                    <a:pt x="656920" y="222364"/>
                  </a:lnTo>
                  <a:lnTo>
                    <a:pt x="660158" y="206298"/>
                  </a:lnTo>
                  <a:close/>
                </a:path>
                <a:path w="908050" h="577850" fill="norm" stroke="1" extrusionOk="0">
                  <a:moveTo>
                    <a:pt x="907719" y="536371"/>
                  </a:moveTo>
                  <a:lnTo>
                    <a:pt x="904481" y="520319"/>
                  </a:lnTo>
                  <a:lnTo>
                    <a:pt x="895629" y="507199"/>
                  </a:lnTo>
                  <a:lnTo>
                    <a:pt x="882510" y="498360"/>
                  </a:lnTo>
                  <a:lnTo>
                    <a:pt x="866457" y="495122"/>
                  </a:lnTo>
                  <a:lnTo>
                    <a:pt x="41249" y="495122"/>
                  </a:lnTo>
                  <a:lnTo>
                    <a:pt x="25196" y="498360"/>
                  </a:lnTo>
                  <a:lnTo>
                    <a:pt x="12077" y="507199"/>
                  </a:lnTo>
                  <a:lnTo>
                    <a:pt x="3238" y="520319"/>
                  </a:lnTo>
                  <a:lnTo>
                    <a:pt x="0" y="536371"/>
                  </a:lnTo>
                  <a:lnTo>
                    <a:pt x="3238" y="552437"/>
                  </a:lnTo>
                  <a:lnTo>
                    <a:pt x="12077" y="565543"/>
                  </a:lnTo>
                  <a:lnTo>
                    <a:pt x="25196" y="574395"/>
                  </a:lnTo>
                  <a:lnTo>
                    <a:pt x="41249" y="577634"/>
                  </a:lnTo>
                  <a:lnTo>
                    <a:pt x="866457" y="577634"/>
                  </a:lnTo>
                  <a:lnTo>
                    <a:pt x="882510" y="574395"/>
                  </a:lnTo>
                  <a:lnTo>
                    <a:pt x="895629" y="565543"/>
                  </a:lnTo>
                  <a:lnTo>
                    <a:pt x="904481" y="552437"/>
                  </a:lnTo>
                  <a:lnTo>
                    <a:pt x="907719" y="536371"/>
                  </a:lnTo>
                  <a:close/>
                </a:path>
                <a:path w="908050" h="577850" fill="norm" stroke="1" extrusionOk="0">
                  <a:moveTo>
                    <a:pt x="907719" y="371335"/>
                  </a:moveTo>
                  <a:lnTo>
                    <a:pt x="904481" y="355282"/>
                  </a:lnTo>
                  <a:lnTo>
                    <a:pt x="895629" y="342163"/>
                  </a:lnTo>
                  <a:lnTo>
                    <a:pt x="882510" y="333324"/>
                  </a:lnTo>
                  <a:lnTo>
                    <a:pt x="866457" y="330085"/>
                  </a:lnTo>
                  <a:lnTo>
                    <a:pt x="41249" y="330085"/>
                  </a:lnTo>
                  <a:lnTo>
                    <a:pt x="25196" y="333324"/>
                  </a:lnTo>
                  <a:lnTo>
                    <a:pt x="12077" y="342163"/>
                  </a:lnTo>
                  <a:lnTo>
                    <a:pt x="3238" y="355282"/>
                  </a:lnTo>
                  <a:lnTo>
                    <a:pt x="0" y="371335"/>
                  </a:lnTo>
                  <a:lnTo>
                    <a:pt x="3238" y="387400"/>
                  </a:lnTo>
                  <a:lnTo>
                    <a:pt x="12077" y="400507"/>
                  </a:lnTo>
                  <a:lnTo>
                    <a:pt x="25196" y="409346"/>
                  </a:lnTo>
                  <a:lnTo>
                    <a:pt x="41249" y="412597"/>
                  </a:lnTo>
                  <a:lnTo>
                    <a:pt x="866457" y="412597"/>
                  </a:lnTo>
                  <a:lnTo>
                    <a:pt x="882510" y="409346"/>
                  </a:lnTo>
                  <a:lnTo>
                    <a:pt x="895629" y="400507"/>
                  </a:lnTo>
                  <a:lnTo>
                    <a:pt x="904481" y="387400"/>
                  </a:lnTo>
                  <a:lnTo>
                    <a:pt x="907719" y="371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59" name="object 41"/>
            <p:cNvPicPr/>
            <p:nvPr/>
          </p:nvPicPr>
          <p:blipFill>
            <a:blip r:embed="rId11"/>
            <a:stretch/>
          </p:blipFill>
          <p:spPr bwMode="auto">
            <a:xfrm>
              <a:off x="13078265" y="3848287"/>
              <a:ext cx="82521" cy="185669"/>
            </a:xfrm>
            <a:prstGeom prst="rect">
              <a:avLst/>
            </a:prstGeom>
          </p:spPr>
        </p:pic>
        <p:sp>
          <p:nvSpPr>
            <p:cNvPr id="60" name="object 42"/>
            <p:cNvSpPr/>
            <p:nvPr/>
          </p:nvSpPr>
          <p:spPr bwMode="auto">
            <a:xfrm>
              <a:off x="14660143" y="1074248"/>
              <a:ext cx="2902585" cy="6456680"/>
            </a:xfrm>
            <a:custGeom>
              <a:avLst/>
              <a:gdLst/>
              <a:ahLst/>
              <a:cxnLst/>
              <a:rect l="l" t="t" r="r" b="b"/>
              <a:pathLst>
                <a:path w="2902584" h="6456680" fill="norm" stroke="1" extrusionOk="0">
                  <a:moveTo>
                    <a:pt x="907707" y="6002693"/>
                  </a:moveTo>
                  <a:lnTo>
                    <a:pt x="889533" y="5968682"/>
                  </a:lnTo>
                  <a:lnTo>
                    <a:pt x="863828" y="5961507"/>
                  </a:lnTo>
                  <a:lnTo>
                    <a:pt x="854303" y="5963259"/>
                  </a:lnTo>
                  <a:lnTo>
                    <a:pt x="837958" y="5967095"/>
                  </a:lnTo>
                  <a:lnTo>
                    <a:pt x="822007" y="5968619"/>
                  </a:lnTo>
                  <a:lnTo>
                    <a:pt x="822007" y="6051207"/>
                  </a:lnTo>
                  <a:lnTo>
                    <a:pt x="814057" y="6092901"/>
                  </a:lnTo>
                  <a:lnTo>
                    <a:pt x="801433" y="6133363"/>
                  </a:lnTo>
                  <a:lnTo>
                    <a:pt x="784237" y="6172200"/>
                  </a:lnTo>
                  <a:lnTo>
                    <a:pt x="762609" y="6208979"/>
                  </a:lnTo>
                  <a:lnTo>
                    <a:pt x="728891" y="6252172"/>
                  </a:lnTo>
                  <a:lnTo>
                    <a:pt x="689432" y="6289726"/>
                  </a:lnTo>
                  <a:lnTo>
                    <a:pt x="644880" y="6321120"/>
                  </a:lnTo>
                  <a:lnTo>
                    <a:pt x="595960" y="6345758"/>
                  </a:lnTo>
                  <a:lnTo>
                    <a:pt x="543941" y="6362928"/>
                  </a:lnTo>
                  <a:lnTo>
                    <a:pt x="490258" y="6372238"/>
                  </a:lnTo>
                  <a:lnTo>
                    <a:pt x="435775" y="6373584"/>
                  </a:lnTo>
                  <a:lnTo>
                    <a:pt x="381406" y="6366891"/>
                  </a:lnTo>
                  <a:lnTo>
                    <a:pt x="328612" y="6352273"/>
                  </a:lnTo>
                  <a:lnTo>
                    <a:pt x="278803" y="6330175"/>
                  </a:lnTo>
                  <a:lnTo>
                    <a:pt x="232765" y="6301041"/>
                  </a:lnTo>
                  <a:lnTo>
                    <a:pt x="191274" y="6265265"/>
                  </a:lnTo>
                  <a:lnTo>
                    <a:pt x="155498" y="6223774"/>
                  </a:lnTo>
                  <a:lnTo>
                    <a:pt x="126365" y="6177737"/>
                  </a:lnTo>
                  <a:lnTo>
                    <a:pt x="104267" y="6127928"/>
                  </a:lnTo>
                  <a:lnTo>
                    <a:pt x="89649" y="6075121"/>
                  </a:lnTo>
                  <a:lnTo>
                    <a:pt x="82956" y="6020752"/>
                  </a:lnTo>
                  <a:lnTo>
                    <a:pt x="84213" y="5969736"/>
                  </a:lnTo>
                  <a:lnTo>
                    <a:pt x="93611" y="5912599"/>
                  </a:lnTo>
                  <a:lnTo>
                    <a:pt x="110782" y="5860580"/>
                  </a:lnTo>
                  <a:lnTo>
                    <a:pt x="135420" y="5811647"/>
                  </a:lnTo>
                  <a:lnTo>
                    <a:pt x="166725" y="5767209"/>
                  </a:lnTo>
                  <a:lnTo>
                    <a:pt x="204355" y="5727636"/>
                  </a:lnTo>
                  <a:lnTo>
                    <a:pt x="247535" y="5693930"/>
                  </a:lnTo>
                  <a:lnTo>
                    <a:pt x="284340" y="5672290"/>
                  </a:lnTo>
                  <a:lnTo>
                    <a:pt x="323164" y="5655107"/>
                  </a:lnTo>
                  <a:lnTo>
                    <a:pt x="363626" y="5642470"/>
                  </a:lnTo>
                  <a:lnTo>
                    <a:pt x="405320" y="5634533"/>
                  </a:lnTo>
                  <a:lnTo>
                    <a:pt x="405422" y="5642470"/>
                  </a:lnTo>
                  <a:lnTo>
                    <a:pt x="405498" y="5648071"/>
                  </a:lnTo>
                  <a:lnTo>
                    <a:pt x="411353" y="5688368"/>
                  </a:lnTo>
                  <a:lnTo>
                    <a:pt x="431977" y="5740146"/>
                  </a:lnTo>
                  <a:lnTo>
                    <a:pt x="465696" y="5784532"/>
                  </a:lnTo>
                  <a:lnTo>
                    <a:pt x="510082" y="5818251"/>
                  </a:lnTo>
                  <a:lnTo>
                    <a:pt x="561873" y="5838876"/>
                  </a:lnTo>
                  <a:lnTo>
                    <a:pt x="611581" y="5844959"/>
                  </a:lnTo>
                  <a:lnTo>
                    <a:pt x="611962" y="5857456"/>
                  </a:lnTo>
                  <a:lnTo>
                    <a:pt x="626237" y="5921311"/>
                  </a:lnTo>
                  <a:lnTo>
                    <a:pt x="653605" y="5969736"/>
                  </a:lnTo>
                  <a:lnTo>
                    <a:pt x="693102" y="6009233"/>
                  </a:lnTo>
                  <a:lnTo>
                    <a:pt x="741527" y="6036602"/>
                  </a:lnTo>
                  <a:lnTo>
                    <a:pt x="781507" y="6048019"/>
                  </a:lnTo>
                  <a:lnTo>
                    <a:pt x="822007" y="6051207"/>
                  </a:lnTo>
                  <a:lnTo>
                    <a:pt x="822007" y="5968619"/>
                  </a:lnTo>
                  <a:lnTo>
                    <a:pt x="821309" y="5968682"/>
                  </a:lnTo>
                  <a:lnTo>
                    <a:pt x="804595" y="5968022"/>
                  </a:lnTo>
                  <a:lnTo>
                    <a:pt x="756983" y="5952718"/>
                  </a:lnTo>
                  <a:lnTo>
                    <a:pt x="719315" y="5919825"/>
                  </a:lnTo>
                  <a:lnTo>
                    <a:pt x="697750" y="5874778"/>
                  </a:lnTo>
                  <a:lnTo>
                    <a:pt x="694283" y="5844959"/>
                  </a:lnTo>
                  <a:lnTo>
                    <a:pt x="694220" y="5843435"/>
                  </a:lnTo>
                  <a:lnTo>
                    <a:pt x="694143" y="5841530"/>
                  </a:lnTo>
                  <a:lnTo>
                    <a:pt x="695744" y="5824880"/>
                  </a:lnTo>
                  <a:lnTo>
                    <a:pt x="699579" y="5808523"/>
                  </a:lnTo>
                  <a:lnTo>
                    <a:pt x="701395" y="5797423"/>
                  </a:lnTo>
                  <a:lnTo>
                    <a:pt x="682967" y="5762383"/>
                  </a:lnTo>
                  <a:lnTo>
                    <a:pt x="659104" y="5755144"/>
                  </a:lnTo>
                  <a:lnTo>
                    <a:pt x="648004" y="5756961"/>
                  </a:lnTo>
                  <a:lnTo>
                    <a:pt x="631659" y="5760796"/>
                  </a:lnTo>
                  <a:lnTo>
                    <a:pt x="615010" y="5762383"/>
                  </a:lnTo>
                  <a:lnTo>
                    <a:pt x="565772" y="5753646"/>
                  </a:lnTo>
                  <a:lnTo>
                    <a:pt x="524052" y="5726188"/>
                  </a:lnTo>
                  <a:lnTo>
                    <a:pt x="496595" y="5684469"/>
                  </a:lnTo>
                  <a:lnTo>
                    <a:pt x="487845" y="5635637"/>
                  </a:lnTo>
                  <a:lnTo>
                    <a:pt x="487946" y="5634533"/>
                  </a:lnTo>
                  <a:lnTo>
                    <a:pt x="489343" y="5619191"/>
                  </a:lnTo>
                  <a:lnTo>
                    <a:pt x="493039" y="5603024"/>
                  </a:lnTo>
                  <a:lnTo>
                    <a:pt x="493763" y="5600839"/>
                  </a:lnTo>
                  <a:lnTo>
                    <a:pt x="494309" y="5598566"/>
                  </a:lnTo>
                  <a:lnTo>
                    <a:pt x="495388" y="5591403"/>
                  </a:lnTo>
                  <a:lnTo>
                    <a:pt x="495236" y="5586590"/>
                  </a:lnTo>
                  <a:lnTo>
                    <a:pt x="493115" y="5575935"/>
                  </a:lnTo>
                  <a:lnTo>
                    <a:pt x="464807" y="5550001"/>
                  </a:lnTo>
                  <a:lnTo>
                    <a:pt x="457593" y="5548922"/>
                  </a:lnTo>
                  <a:lnTo>
                    <a:pt x="451307" y="5548922"/>
                  </a:lnTo>
                  <a:lnTo>
                    <a:pt x="399529" y="5552084"/>
                  </a:lnTo>
                  <a:lnTo>
                    <a:pt x="347230" y="5561533"/>
                  </a:lnTo>
                  <a:lnTo>
                    <a:pt x="296468" y="5576989"/>
                  </a:lnTo>
                  <a:lnTo>
                    <a:pt x="247789" y="5598299"/>
                  </a:lnTo>
                  <a:lnTo>
                    <a:pt x="201701" y="5625312"/>
                  </a:lnTo>
                  <a:lnTo>
                    <a:pt x="158953" y="5657685"/>
                  </a:lnTo>
                  <a:lnTo>
                    <a:pt x="120510" y="5694680"/>
                  </a:lnTo>
                  <a:lnTo>
                    <a:pt x="86728" y="5735840"/>
                  </a:lnTo>
                  <a:lnTo>
                    <a:pt x="57950" y="5780760"/>
                  </a:lnTo>
                  <a:lnTo>
                    <a:pt x="34544" y="5828995"/>
                  </a:lnTo>
                  <a:lnTo>
                    <a:pt x="16979" y="5879668"/>
                  </a:lnTo>
                  <a:lnTo>
                    <a:pt x="5562" y="5931776"/>
                  </a:lnTo>
                  <a:lnTo>
                    <a:pt x="419" y="5984100"/>
                  </a:lnTo>
                  <a:lnTo>
                    <a:pt x="508" y="5993066"/>
                  </a:lnTo>
                  <a:lnTo>
                    <a:pt x="1346" y="6036602"/>
                  </a:lnTo>
                  <a:lnTo>
                    <a:pt x="1371" y="6038113"/>
                  </a:lnTo>
                  <a:lnTo>
                    <a:pt x="8712" y="6091225"/>
                  </a:lnTo>
                  <a:lnTo>
                    <a:pt x="22263" y="6143117"/>
                  </a:lnTo>
                  <a:lnTo>
                    <a:pt x="41719" y="6192774"/>
                  </a:lnTo>
                  <a:lnTo>
                    <a:pt x="66827" y="6239751"/>
                  </a:lnTo>
                  <a:lnTo>
                    <a:pt x="97320" y="6283515"/>
                  </a:lnTo>
                  <a:lnTo>
                    <a:pt x="132930" y="6323609"/>
                  </a:lnTo>
                  <a:lnTo>
                    <a:pt x="173012" y="6359220"/>
                  </a:lnTo>
                  <a:lnTo>
                    <a:pt x="216789" y="6389713"/>
                  </a:lnTo>
                  <a:lnTo>
                    <a:pt x="263753" y="6414821"/>
                  </a:lnTo>
                  <a:lnTo>
                    <a:pt x="313423" y="6434277"/>
                  </a:lnTo>
                  <a:lnTo>
                    <a:pt x="365302" y="6447828"/>
                  </a:lnTo>
                  <a:lnTo>
                    <a:pt x="418426" y="6455156"/>
                  </a:lnTo>
                  <a:lnTo>
                    <a:pt x="471754" y="6456185"/>
                  </a:lnTo>
                  <a:lnTo>
                    <a:pt x="524751" y="6450965"/>
                  </a:lnTo>
                  <a:lnTo>
                    <a:pt x="576859" y="6439548"/>
                  </a:lnTo>
                  <a:lnTo>
                    <a:pt x="627532" y="6421996"/>
                  </a:lnTo>
                  <a:lnTo>
                    <a:pt x="675779" y="6398577"/>
                  </a:lnTo>
                  <a:lnTo>
                    <a:pt x="714806" y="6373584"/>
                  </a:lnTo>
                  <a:lnTo>
                    <a:pt x="720699" y="6369812"/>
                  </a:lnTo>
                  <a:lnTo>
                    <a:pt x="761860" y="6336030"/>
                  </a:lnTo>
                  <a:lnTo>
                    <a:pt x="798842" y="6297587"/>
                  </a:lnTo>
                  <a:lnTo>
                    <a:pt x="831215" y="6254839"/>
                  </a:lnTo>
                  <a:lnTo>
                    <a:pt x="858329" y="6208573"/>
                  </a:lnTo>
                  <a:lnTo>
                    <a:pt x="879690" y="6159690"/>
                  </a:lnTo>
                  <a:lnTo>
                    <a:pt x="895146" y="6108725"/>
                  </a:lnTo>
                  <a:lnTo>
                    <a:pt x="904544" y="6056211"/>
                  </a:lnTo>
                  <a:lnTo>
                    <a:pt x="907707" y="6002693"/>
                  </a:lnTo>
                  <a:close/>
                </a:path>
                <a:path w="2902584" h="6456680" fill="norm" stroke="1" extrusionOk="0">
                  <a:moveTo>
                    <a:pt x="907707" y="535647"/>
                  </a:moveTo>
                  <a:lnTo>
                    <a:pt x="901966" y="487591"/>
                  </a:lnTo>
                  <a:lnTo>
                    <a:pt x="885825" y="443572"/>
                  </a:lnTo>
                  <a:lnTo>
                    <a:pt x="884770" y="439331"/>
                  </a:lnTo>
                  <a:lnTo>
                    <a:pt x="873328" y="411861"/>
                  </a:lnTo>
                  <a:lnTo>
                    <a:pt x="841679" y="335915"/>
                  </a:lnTo>
                  <a:lnTo>
                    <a:pt x="825182" y="296329"/>
                  </a:lnTo>
                  <a:lnTo>
                    <a:pt x="825182" y="535647"/>
                  </a:lnTo>
                  <a:lnTo>
                    <a:pt x="815454" y="583819"/>
                  </a:lnTo>
                  <a:lnTo>
                    <a:pt x="788936" y="623163"/>
                  </a:lnTo>
                  <a:lnTo>
                    <a:pt x="749592" y="649693"/>
                  </a:lnTo>
                  <a:lnTo>
                    <a:pt x="701408" y="659422"/>
                  </a:lnTo>
                  <a:lnTo>
                    <a:pt x="653224" y="649693"/>
                  </a:lnTo>
                  <a:lnTo>
                    <a:pt x="613879" y="623163"/>
                  </a:lnTo>
                  <a:lnTo>
                    <a:pt x="587362" y="583819"/>
                  </a:lnTo>
                  <a:lnTo>
                    <a:pt x="577634" y="535647"/>
                  </a:lnTo>
                  <a:lnTo>
                    <a:pt x="585965" y="494372"/>
                  </a:lnTo>
                  <a:lnTo>
                    <a:pt x="613879" y="448106"/>
                  </a:lnTo>
                  <a:lnTo>
                    <a:pt x="653224" y="421589"/>
                  </a:lnTo>
                  <a:lnTo>
                    <a:pt x="701408" y="411861"/>
                  </a:lnTo>
                  <a:lnTo>
                    <a:pt x="749592" y="421589"/>
                  </a:lnTo>
                  <a:lnTo>
                    <a:pt x="788936" y="448106"/>
                  </a:lnTo>
                  <a:lnTo>
                    <a:pt x="815479" y="487591"/>
                  </a:lnTo>
                  <a:lnTo>
                    <a:pt x="825182" y="535647"/>
                  </a:lnTo>
                  <a:lnTo>
                    <a:pt x="825182" y="296329"/>
                  </a:lnTo>
                  <a:lnTo>
                    <a:pt x="780224" y="188442"/>
                  </a:lnTo>
                  <a:lnTo>
                    <a:pt x="752182" y="144411"/>
                  </a:lnTo>
                  <a:lnTo>
                    <a:pt x="717054" y="110553"/>
                  </a:lnTo>
                  <a:lnTo>
                    <a:pt x="671753" y="88760"/>
                  </a:lnTo>
                  <a:lnTo>
                    <a:pt x="618883" y="81788"/>
                  </a:lnTo>
                  <a:lnTo>
                    <a:pt x="602830" y="85026"/>
                  </a:lnTo>
                  <a:lnTo>
                    <a:pt x="589711" y="93865"/>
                  </a:lnTo>
                  <a:lnTo>
                    <a:pt x="580872" y="106984"/>
                  </a:lnTo>
                  <a:lnTo>
                    <a:pt x="577634" y="123037"/>
                  </a:lnTo>
                  <a:lnTo>
                    <a:pt x="580872" y="139103"/>
                  </a:lnTo>
                  <a:lnTo>
                    <a:pt x="589711" y="152222"/>
                  </a:lnTo>
                  <a:lnTo>
                    <a:pt x="602830" y="161061"/>
                  </a:lnTo>
                  <a:lnTo>
                    <a:pt x="618883" y="164299"/>
                  </a:lnTo>
                  <a:lnTo>
                    <a:pt x="635749" y="165303"/>
                  </a:lnTo>
                  <a:lnTo>
                    <a:pt x="635419" y="165303"/>
                  </a:lnTo>
                  <a:lnTo>
                    <a:pt x="678167" y="185267"/>
                  </a:lnTo>
                  <a:lnTo>
                    <a:pt x="705383" y="223380"/>
                  </a:lnTo>
                  <a:lnTo>
                    <a:pt x="752284" y="335915"/>
                  </a:lnTo>
                  <a:lnTo>
                    <a:pt x="739940" y="333146"/>
                  </a:lnTo>
                  <a:lnTo>
                    <a:pt x="727329" y="331076"/>
                  </a:lnTo>
                  <a:lnTo>
                    <a:pt x="714489" y="329793"/>
                  </a:lnTo>
                  <a:lnTo>
                    <a:pt x="701408" y="329349"/>
                  </a:lnTo>
                  <a:lnTo>
                    <a:pt x="646252" y="336829"/>
                  </a:lnTo>
                  <a:lnTo>
                    <a:pt x="596773" y="357911"/>
                  </a:lnTo>
                  <a:lnTo>
                    <a:pt x="554939" y="390588"/>
                  </a:lnTo>
                  <a:lnTo>
                    <a:pt x="522744" y="432816"/>
                  </a:lnTo>
                  <a:lnTo>
                    <a:pt x="506920" y="423824"/>
                  </a:lnTo>
                  <a:lnTo>
                    <a:pt x="489978" y="417258"/>
                  </a:lnTo>
                  <a:lnTo>
                    <a:pt x="472186" y="413219"/>
                  </a:lnTo>
                  <a:lnTo>
                    <a:pt x="453847" y="411861"/>
                  </a:lnTo>
                  <a:lnTo>
                    <a:pt x="435508" y="413219"/>
                  </a:lnTo>
                  <a:lnTo>
                    <a:pt x="417728" y="417258"/>
                  </a:lnTo>
                  <a:lnTo>
                    <a:pt x="400786" y="423824"/>
                  </a:lnTo>
                  <a:lnTo>
                    <a:pt x="384962" y="432816"/>
                  </a:lnTo>
                  <a:lnTo>
                    <a:pt x="368973" y="411861"/>
                  </a:lnTo>
                  <a:lnTo>
                    <a:pt x="352755" y="390588"/>
                  </a:lnTo>
                  <a:lnTo>
                    <a:pt x="330073" y="372872"/>
                  </a:lnTo>
                  <a:lnTo>
                    <a:pt x="330073" y="535647"/>
                  </a:lnTo>
                  <a:lnTo>
                    <a:pt x="320344" y="583819"/>
                  </a:lnTo>
                  <a:lnTo>
                    <a:pt x="293814" y="623163"/>
                  </a:lnTo>
                  <a:lnTo>
                    <a:pt x="254469" y="649693"/>
                  </a:lnTo>
                  <a:lnTo>
                    <a:pt x="206298" y="659422"/>
                  </a:lnTo>
                  <a:lnTo>
                    <a:pt x="158115" y="649693"/>
                  </a:lnTo>
                  <a:lnTo>
                    <a:pt x="118770" y="623163"/>
                  </a:lnTo>
                  <a:lnTo>
                    <a:pt x="92240" y="583819"/>
                  </a:lnTo>
                  <a:lnTo>
                    <a:pt x="82511" y="535647"/>
                  </a:lnTo>
                  <a:lnTo>
                    <a:pt x="92214" y="487591"/>
                  </a:lnTo>
                  <a:lnTo>
                    <a:pt x="118770" y="448106"/>
                  </a:lnTo>
                  <a:lnTo>
                    <a:pt x="158115" y="421589"/>
                  </a:lnTo>
                  <a:lnTo>
                    <a:pt x="206298" y="411861"/>
                  </a:lnTo>
                  <a:lnTo>
                    <a:pt x="254469" y="421589"/>
                  </a:lnTo>
                  <a:lnTo>
                    <a:pt x="293814" y="448106"/>
                  </a:lnTo>
                  <a:lnTo>
                    <a:pt x="320370" y="487591"/>
                  </a:lnTo>
                  <a:lnTo>
                    <a:pt x="330073" y="535647"/>
                  </a:lnTo>
                  <a:lnTo>
                    <a:pt x="330073" y="372872"/>
                  </a:lnTo>
                  <a:lnTo>
                    <a:pt x="310934" y="357911"/>
                  </a:lnTo>
                  <a:lnTo>
                    <a:pt x="261454" y="336829"/>
                  </a:lnTo>
                  <a:lnTo>
                    <a:pt x="254787" y="335915"/>
                  </a:lnTo>
                  <a:lnTo>
                    <a:pt x="206298" y="329349"/>
                  </a:lnTo>
                  <a:lnTo>
                    <a:pt x="193205" y="329793"/>
                  </a:lnTo>
                  <a:lnTo>
                    <a:pt x="180365" y="331076"/>
                  </a:lnTo>
                  <a:lnTo>
                    <a:pt x="167754" y="333146"/>
                  </a:lnTo>
                  <a:lnTo>
                    <a:pt x="155409" y="335915"/>
                  </a:lnTo>
                  <a:lnTo>
                    <a:pt x="202298" y="223380"/>
                  </a:lnTo>
                  <a:lnTo>
                    <a:pt x="228942" y="184759"/>
                  </a:lnTo>
                  <a:lnTo>
                    <a:pt x="271005" y="165303"/>
                  </a:lnTo>
                  <a:lnTo>
                    <a:pt x="288810" y="164299"/>
                  </a:lnTo>
                  <a:lnTo>
                    <a:pt x="304863" y="161061"/>
                  </a:lnTo>
                  <a:lnTo>
                    <a:pt x="317982" y="152222"/>
                  </a:lnTo>
                  <a:lnTo>
                    <a:pt x="326821" y="139103"/>
                  </a:lnTo>
                  <a:lnTo>
                    <a:pt x="330060" y="123037"/>
                  </a:lnTo>
                  <a:lnTo>
                    <a:pt x="326821" y="106984"/>
                  </a:lnTo>
                  <a:lnTo>
                    <a:pt x="317982" y="93865"/>
                  </a:lnTo>
                  <a:lnTo>
                    <a:pt x="304863" y="85026"/>
                  </a:lnTo>
                  <a:lnTo>
                    <a:pt x="288810" y="81788"/>
                  </a:lnTo>
                  <a:lnTo>
                    <a:pt x="259981" y="83502"/>
                  </a:lnTo>
                  <a:lnTo>
                    <a:pt x="260299" y="83502"/>
                  </a:lnTo>
                  <a:lnTo>
                    <a:pt x="234251" y="88760"/>
                  </a:lnTo>
                  <a:lnTo>
                    <a:pt x="188671" y="110858"/>
                  </a:lnTo>
                  <a:lnTo>
                    <a:pt x="154432" y="145059"/>
                  </a:lnTo>
                  <a:lnTo>
                    <a:pt x="128689" y="186004"/>
                  </a:lnTo>
                  <a:lnTo>
                    <a:pt x="22923" y="439331"/>
                  </a:lnTo>
                  <a:lnTo>
                    <a:pt x="21869" y="443572"/>
                  </a:lnTo>
                  <a:lnTo>
                    <a:pt x="12598" y="465010"/>
                  </a:lnTo>
                  <a:lnTo>
                    <a:pt x="5727" y="487591"/>
                  </a:lnTo>
                  <a:lnTo>
                    <a:pt x="1460" y="511187"/>
                  </a:lnTo>
                  <a:lnTo>
                    <a:pt x="0" y="535647"/>
                  </a:lnTo>
                  <a:lnTo>
                    <a:pt x="5448" y="582942"/>
                  </a:lnTo>
                  <a:lnTo>
                    <a:pt x="20967" y="626364"/>
                  </a:lnTo>
                  <a:lnTo>
                    <a:pt x="45313" y="664667"/>
                  </a:lnTo>
                  <a:lnTo>
                    <a:pt x="77266" y="696620"/>
                  </a:lnTo>
                  <a:lnTo>
                    <a:pt x="115570" y="720966"/>
                  </a:lnTo>
                  <a:lnTo>
                    <a:pt x="158991" y="736485"/>
                  </a:lnTo>
                  <a:lnTo>
                    <a:pt x="206298" y="741934"/>
                  </a:lnTo>
                  <a:lnTo>
                    <a:pt x="253593" y="736485"/>
                  </a:lnTo>
                  <a:lnTo>
                    <a:pt x="297014" y="720966"/>
                  </a:lnTo>
                  <a:lnTo>
                    <a:pt x="335318" y="696620"/>
                  </a:lnTo>
                  <a:lnTo>
                    <a:pt x="367271" y="664667"/>
                  </a:lnTo>
                  <a:lnTo>
                    <a:pt x="391617" y="626364"/>
                  </a:lnTo>
                  <a:lnTo>
                    <a:pt x="407136" y="582942"/>
                  </a:lnTo>
                  <a:lnTo>
                    <a:pt x="412597" y="535647"/>
                  </a:lnTo>
                  <a:lnTo>
                    <a:pt x="413385" y="527558"/>
                  </a:lnTo>
                  <a:lnTo>
                    <a:pt x="415734" y="519849"/>
                  </a:lnTo>
                  <a:lnTo>
                    <a:pt x="445770" y="495173"/>
                  </a:lnTo>
                  <a:lnTo>
                    <a:pt x="453847" y="494372"/>
                  </a:lnTo>
                  <a:lnTo>
                    <a:pt x="461937" y="495173"/>
                  </a:lnTo>
                  <a:lnTo>
                    <a:pt x="491972" y="519849"/>
                  </a:lnTo>
                  <a:lnTo>
                    <a:pt x="495109" y="535647"/>
                  </a:lnTo>
                  <a:lnTo>
                    <a:pt x="500557" y="582942"/>
                  </a:lnTo>
                  <a:lnTo>
                    <a:pt x="516077" y="626364"/>
                  </a:lnTo>
                  <a:lnTo>
                    <a:pt x="540435" y="664667"/>
                  </a:lnTo>
                  <a:lnTo>
                    <a:pt x="572376" y="696620"/>
                  </a:lnTo>
                  <a:lnTo>
                    <a:pt x="610692" y="720966"/>
                  </a:lnTo>
                  <a:lnTo>
                    <a:pt x="654113" y="736485"/>
                  </a:lnTo>
                  <a:lnTo>
                    <a:pt x="701408" y="741934"/>
                  </a:lnTo>
                  <a:lnTo>
                    <a:pt x="748715" y="736485"/>
                  </a:lnTo>
                  <a:lnTo>
                    <a:pt x="792137" y="720966"/>
                  </a:lnTo>
                  <a:lnTo>
                    <a:pt x="830440" y="696620"/>
                  </a:lnTo>
                  <a:lnTo>
                    <a:pt x="862380" y="664667"/>
                  </a:lnTo>
                  <a:lnTo>
                    <a:pt x="886739" y="626364"/>
                  </a:lnTo>
                  <a:lnTo>
                    <a:pt x="902258" y="582942"/>
                  </a:lnTo>
                  <a:lnTo>
                    <a:pt x="907707" y="535647"/>
                  </a:lnTo>
                  <a:close/>
                </a:path>
                <a:path w="2902584" h="6456680" fill="norm" stroke="1" extrusionOk="0">
                  <a:moveTo>
                    <a:pt x="2860878" y="316230"/>
                  </a:moveTo>
                  <a:lnTo>
                    <a:pt x="2854502" y="273050"/>
                  </a:lnTo>
                  <a:lnTo>
                    <a:pt x="2844114" y="247650"/>
                  </a:lnTo>
                  <a:lnTo>
                    <a:pt x="2842945" y="245110"/>
                  </a:lnTo>
                  <a:lnTo>
                    <a:pt x="2815958" y="208280"/>
                  </a:lnTo>
                  <a:lnTo>
                    <a:pt x="2778417" y="182968"/>
                  </a:lnTo>
                  <a:lnTo>
                    <a:pt x="2778417" y="316230"/>
                  </a:lnTo>
                  <a:lnTo>
                    <a:pt x="2778099" y="323850"/>
                  </a:lnTo>
                  <a:lnTo>
                    <a:pt x="2777134" y="330200"/>
                  </a:lnTo>
                  <a:lnTo>
                    <a:pt x="2775458" y="336550"/>
                  </a:lnTo>
                  <a:lnTo>
                    <a:pt x="2773057" y="344170"/>
                  </a:lnTo>
                  <a:lnTo>
                    <a:pt x="2770022" y="349250"/>
                  </a:lnTo>
                  <a:lnTo>
                    <a:pt x="2766504" y="355600"/>
                  </a:lnTo>
                  <a:lnTo>
                    <a:pt x="2762427" y="360680"/>
                  </a:lnTo>
                  <a:lnTo>
                    <a:pt x="2757792" y="365760"/>
                  </a:lnTo>
                  <a:lnTo>
                    <a:pt x="2741282" y="382270"/>
                  </a:lnTo>
                  <a:lnTo>
                    <a:pt x="2732214" y="396240"/>
                  </a:lnTo>
                  <a:lnTo>
                    <a:pt x="2729115" y="411480"/>
                  </a:lnTo>
                  <a:lnTo>
                    <a:pt x="2731884" y="426720"/>
                  </a:lnTo>
                  <a:lnTo>
                    <a:pt x="2740456" y="440690"/>
                  </a:lnTo>
                  <a:lnTo>
                    <a:pt x="2756966" y="458470"/>
                  </a:lnTo>
                  <a:lnTo>
                    <a:pt x="2765755" y="468630"/>
                  </a:lnTo>
                  <a:lnTo>
                    <a:pt x="2772232" y="480060"/>
                  </a:lnTo>
                  <a:lnTo>
                    <a:pt x="2776220" y="494030"/>
                  </a:lnTo>
                  <a:lnTo>
                    <a:pt x="2777591" y="508000"/>
                  </a:lnTo>
                  <a:lnTo>
                    <a:pt x="2776283" y="520700"/>
                  </a:lnTo>
                  <a:lnTo>
                    <a:pt x="2756966" y="557530"/>
                  </a:lnTo>
                  <a:lnTo>
                    <a:pt x="2708376" y="577850"/>
                  </a:lnTo>
                  <a:lnTo>
                    <a:pt x="2678658" y="572770"/>
                  </a:lnTo>
                  <a:lnTo>
                    <a:pt x="2648254" y="554990"/>
                  </a:lnTo>
                  <a:lnTo>
                    <a:pt x="2646642" y="552450"/>
                  </a:lnTo>
                  <a:lnTo>
                    <a:pt x="2645168" y="551180"/>
                  </a:lnTo>
                  <a:lnTo>
                    <a:pt x="2643492" y="548640"/>
                  </a:lnTo>
                  <a:lnTo>
                    <a:pt x="2613901" y="519252"/>
                  </a:lnTo>
                  <a:lnTo>
                    <a:pt x="2613901" y="671830"/>
                  </a:lnTo>
                  <a:lnTo>
                    <a:pt x="2608605" y="699770"/>
                  </a:lnTo>
                  <a:lnTo>
                    <a:pt x="2582989" y="731520"/>
                  </a:lnTo>
                  <a:lnTo>
                    <a:pt x="2544203" y="742950"/>
                  </a:lnTo>
                  <a:lnTo>
                    <a:pt x="2530538" y="741680"/>
                  </a:lnTo>
                  <a:lnTo>
                    <a:pt x="2478036" y="706120"/>
                  </a:lnTo>
                  <a:lnTo>
                    <a:pt x="2471483" y="701040"/>
                  </a:lnTo>
                  <a:lnTo>
                    <a:pt x="2464320" y="697230"/>
                  </a:lnTo>
                  <a:lnTo>
                    <a:pt x="2456688" y="694690"/>
                  </a:lnTo>
                  <a:lnTo>
                    <a:pt x="2441092" y="694690"/>
                  </a:lnTo>
                  <a:lnTo>
                    <a:pt x="2433675" y="697230"/>
                  </a:lnTo>
                  <a:lnTo>
                    <a:pt x="2426576" y="701040"/>
                  </a:lnTo>
                  <a:lnTo>
                    <a:pt x="2419858" y="704850"/>
                  </a:lnTo>
                  <a:lnTo>
                    <a:pt x="2402535" y="721360"/>
                  </a:lnTo>
                  <a:lnTo>
                    <a:pt x="2380551" y="736600"/>
                  </a:lnTo>
                  <a:lnTo>
                    <a:pt x="2355138" y="741680"/>
                  </a:lnTo>
                  <a:lnTo>
                    <a:pt x="2329484" y="737870"/>
                  </a:lnTo>
                  <a:lnTo>
                    <a:pt x="2306802" y="725170"/>
                  </a:lnTo>
                  <a:lnTo>
                    <a:pt x="2304338" y="721360"/>
                  </a:lnTo>
                  <a:lnTo>
                    <a:pt x="2298408" y="712470"/>
                  </a:lnTo>
                  <a:lnTo>
                    <a:pt x="2289098" y="698500"/>
                  </a:lnTo>
                  <a:lnTo>
                    <a:pt x="2283904" y="670560"/>
                  </a:lnTo>
                  <a:lnTo>
                    <a:pt x="2291105" y="638810"/>
                  </a:lnTo>
                  <a:lnTo>
                    <a:pt x="2313000" y="607060"/>
                  </a:lnTo>
                  <a:lnTo>
                    <a:pt x="2342172" y="577850"/>
                  </a:lnTo>
                  <a:lnTo>
                    <a:pt x="2448737" y="471170"/>
                  </a:lnTo>
                  <a:lnTo>
                    <a:pt x="2582659" y="605790"/>
                  </a:lnTo>
                  <a:lnTo>
                    <a:pt x="2583307" y="605790"/>
                  </a:lnTo>
                  <a:lnTo>
                    <a:pt x="2583802" y="607060"/>
                  </a:lnTo>
                  <a:lnTo>
                    <a:pt x="2585097" y="608330"/>
                  </a:lnTo>
                  <a:lnTo>
                    <a:pt x="2585745" y="608330"/>
                  </a:lnTo>
                  <a:lnTo>
                    <a:pt x="2586342" y="609600"/>
                  </a:lnTo>
                  <a:lnTo>
                    <a:pt x="2607221" y="640080"/>
                  </a:lnTo>
                  <a:lnTo>
                    <a:pt x="2613901" y="671830"/>
                  </a:lnTo>
                  <a:lnTo>
                    <a:pt x="2613901" y="519252"/>
                  </a:lnTo>
                  <a:lnTo>
                    <a:pt x="2565514" y="471170"/>
                  </a:lnTo>
                  <a:lnTo>
                    <a:pt x="2506713" y="412750"/>
                  </a:lnTo>
                  <a:lnTo>
                    <a:pt x="2564676" y="354330"/>
                  </a:lnTo>
                  <a:lnTo>
                    <a:pt x="2642806" y="275590"/>
                  </a:lnTo>
                  <a:lnTo>
                    <a:pt x="2643822" y="275590"/>
                  </a:lnTo>
                  <a:lnTo>
                    <a:pt x="2675178" y="254000"/>
                  </a:lnTo>
                  <a:lnTo>
                    <a:pt x="2706370" y="247650"/>
                  </a:lnTo>
                  <a:lnTo>
                    <a:pt x="2734780" y="252730"/>
                  </a:lnTo>
                  <a:lnTo>
                    <a:pt x="2757792" y="266700"/>
                  </a:lnTo>
                  <a:lnTo>
                    <a:pt x="2762427" y="271780"/>
                  </a:lnTo>
                  <a:lnTo>
                    <a:pt x="2766504" y="278130"/>
                  </a:lnTo>
                  <a:lnTo>
                    <a:pt x="2770022" y="283210"/>
                  </a:lnTo>
                  <a:lnTo>
                    <a:pt x="2778417" y="316230"/>
                  </a:lnTo>
                  <a:lnTo>
                    <a:pt x="2778417" y="182968"/>
                  </a:lnTo>
                  <a:lnTo>
                    <a:pt x="2759303" y="173990"/>
                  </a:lnTo>
                  <a:lnTo>
                    <a:pt x="2727617" y="166370"/>
                  </a:lnTo>
                  <a:lnTo>
                    <a:pt x="2694927" y="165100"/>
                  </a:lnTo>
                  <a:lnTo>
                    <a:pt x="2694127" y="133350"/>
                  </a:lnTo>
                  <a:lnTo>
                    <a:pt x="2686431" y="101600"/>
                  </a:lnTo>
                  <a:lnTo>
                    <a:pt x="2678150" y="85090"/>
                  </a:lnTo>
                  <a:lnTo>
                    <a:pt x="2676868" y="82550"/>
                  </a:lnTo>
                  <a:lnTo>
                    <a:pt x="2671775" y="72390"/>
                  </a:lnTo>
                  <a:lnTo>
                    <a:pt x="2650096" y="45720"/>
                  </a:lnTo>
                  <a:lnTo>
                    <a:pt x="2636101" y="34290"/>
                  </a:lnTo>
                  <a:lnTo>
                    <a:pt x="2626766" y="26670"/>
                  </a:lnTo>
                  <a:lnTo>
                    <a:pt x="2613114" y="19392"/>
                  </a:lnTo>
                  <a:lnTo>
                    <a:pt x="2613114" y="153670"/>
                  </a:lnTo>
                  <a:lnTo>
                    <a:pt x="2607221" y="184150"/>
                  </a:lnTo>
                  <a:lnTo>
                    <a:pt x="2587841" y="214630"/>
                  </a:lnTo>
                  <a:lnTo>
                    <a:pt x="2586596" y="215900"/>
                  </a:lnTo>
                  <a:lnTo>
                    <a:pt x="2585301" y="217170"/>
                  </a:lnTo>
                  <a:lnTo>
                    <a:pt x="2584081" y="218440"/>
                  </a:lnTo>
                  <a:lnTo>
                    <a:pt x="2582176" y="219710"/>
                  </a:lnTo>
                  <a:lnTo>
                    <a:pt x="2580563" y="222250"/>
                  </a:lnTo>
                  <a:lnTo>
                    <a:pt x="2579078" y="223520"/>
                  </a:lnTo>
                  <a:lnTo>
                    <a:pt x="2448331" y="354330"/>
                  </a:lnTo>
                  <a:lnTo>
                    <a:pt x="2390559" y="296951"/>
                  </a:lnTo>
                  <a:lnTo>
                    <a:pt x="2390559" y="414020"/>
                  </a:lnTo>
                  <a:lnTo>
                    <a:pt x="2260498" y="543560"/>
                  </a:lnTo>
                  <a:lnTo>
                    <a:pt x="2258377" y="544830"/>
                  </a:lnTo>
                  <a:lnTo>
                    <a:pt x="2256320" y="547370"/>
                  </a:lnTo>
                  <a:lnTo>
                    <a:pt x="2222614" y="570230"/>
                  </a:lnTo>
                  <a:lnTo>
                    <a:pt x="2190877" y="577850"/>
                  </a:lnTo>
                  <a:lnTo>
                    <a:pt x="2161933" y="574040"/>
                  </a:lnTo>
                  <a:lnTo>
                    <a:pt x="2138476" y="558800"/>
                  </a:lnTo>
                  <a:lnTo>
                    <a:pt x="2133828" y="553720"/>
                  </a:lnTo>
                  <a:lnTo>
                    <a:pt x="2129764" y="547370"/>
                  </a:lnTo>
                  <a:lnTo>
                    <a:pt x="2126234" y="542290"/>
                  </a:lnTo>
                  <a:lnTo>
                    <a:pt x="2117852" y="509270"/>
                  </a:lnTo>
                  <a:lnTo>
                    <a:pt x="2118169" y="501650"/>
                  </a:lnTo>
                  <a:lnTo>
                    <a:pt x="2133828" y="464820"/>
                  </a:lnTo>
                  <a:lnTo>
                    <a:pt x="2154974" y="443230"/>
                  </a:lnTo>
                  <a:lnTo>
                    <a:pt x="2164042" y="429260"/>
                  </a:lnTo>
                  <a:lnTo>
                    <a:pt x="2167153" y="414020"/>
                  </a:lnTo>
                  <a:lnTo>
                    <a:pt x="2164384" y="398780"/>
                  </a:lnTo>
                  <a:lnTo>
                    <a:pt x="2155812" y="384810"/>
                  </a:lnTo>
                  <a:lnTo>
                    <a:pt x="2139302" y="368300"/>
                  </a:lnTo>
                  <a:lnTo>
                    <a:pt x="2130514" y="356870"/>
                  </a:lnTo>
                  <a:lnTo>
                    <a:pt x="2124037" y="345440"/>
                  </a:lnTo>
                  <a:lnTo>
                    <a:pt x="2120036" y="332740"/>
                  </a:lnTo>
                  <a:lnTo>
                    <a:pt x="2118664" y="318770"/>
                  </a:lnTo>
                  <a:lnTo>
                    <a:pt x="2119973" y="304800"/>
                  </a:lnTo>
                  <a:lnTo>
                    <a:pt x="2139302" y="267970"/>
                  </a:lnTo>
                  <a:lnTo>
                    <a:pt x="2190089" y="247650"/>
                  </a:lnTo>
                  <a:lnTo>
                    <a:pt x="2221026" y="254000"/>
                  </a:lnTo>
                  <a:lnTo>
                    <a:pt x="2252281" y="275590"/>
                  </a:lnTo>
                  <a:lnTo>
                    <a:pt x="2252878" y="275590"/>
                  </a:lnTo>
                  <a:lnTo>
                    <a:pt x="2253399" y="276860"/>
                  </a:lnTo>
                  <a:lnTo>
                    <a:pt x="2253996" y="276860"/>
                  </a:lnTo>
                  <a:lnTo>
                    <a:pt x="2390559" y="414020"/>
                  </a:lnTo>
                  <a:lnTo>
                    <a:pt x="2390559" y="296951"/>
                  </a:lnTo>
                  <a:lnTo>
                    <a:pt x="2340927" y="247650"/>
                  </a:lnTo>
                  <a:lnTo>
                    <a:pt x="2314079" y="220980"/>
                  </a:lnTo>
                  <a:lnTo>
                    <a:pt x="2313419" y="219710"/>
                  </a:lnTo>
                  <a:lnTo>
                    <a:pt x="2312898" y="218440"/>
                  </a:lnTo>
                  <a:lnTo>
                    <a:pt x="2311654" y="217170"/>
                  </a:lnTo>
                  <a:lnTo>
                    <a:pt x="2310574" y="217170"/>
                  </a:lnTo>
                  <a:lnTo>
                    <a:pt x="2289962" y="185420"/>
                  </a:lnTo>
                  <a:lnTo>
                    <a:pt x="2283269" y="153670"/>
                  </a:lnTo>
                  <a:lnTo>
                    <a:pt x="2288362" y="125730"/>
                  </a:lnTo>
                  <a:lnTo>
                    <a:pt x="2313673" y="93980"/>
                  </a:lnTo>
                  <a:lnTo>
                    <a:pt x="2345804" y="82550"/>
                  </a:lnTo>
                  <a:lnTo>
                    <a:pt x="2359583" y="82550"/>
                  </a:lnTo>
                  <a:lnTo>
                    <a:pt x="2397188" y="99060"/>
                  </a:lnTo>
                  <a:lnTo>
                    <a:pt x="2418626" y="119380"/>
                  </a:lnTo>
                  <a:lnTo>
                    <a:pt x="2432177" y="129540"/>
                  </a:lnTo>
                  <a:lnTo>
                    <a:pt x="2447506" y="132080"/>
                  </a:lnTo>
                  <a:lnTo>
                    <a:pt x="2462834" y="129540"/>
                  </a:lnTo>
                  <a:lnTo>
                    <a:pt x="2476398" y="120650"/>
                  </a:lnTo>
                  <a:lnTo>
                    <a:pt x="2493721" y="104140"/>
                  </a:lnTo>
                  <a:lnTo>
                    <a:pt x="2516619" y="88900"/>
                  </a:lnTo>
                  <a:lnTo>
                    <a:pt x="2543238" y="85090"/>
                  </a:lnTo>
                  <a:lnTo>
                    <a:pt x="2569845" y="88900"/>
                  </a:lnTo>
                  <a:lnTo>
                    <a:pt x="2592743" y="104140"/>
                  </a:lnTo>
                  <a:lnTo>
                    <a:pt x="2607602" y="127000"/>
                  </a:lnTo>
                  <a:lnTo>
                    <a:pt x="2613114" y="153670"/>
                  </a:lnTo>
                  <a:lnTo>
                    <a:pt x="2613114" y="19392"/>
                  </a:lnTo>
                  <a:lnTo>
                    <a:pt x="2600579" y="12700"/>
                  </a:lnTo>
                  <a:lnTo>
                    <a:pt x="2572232" y="3810"/>
                  </a:lnTo>
                  <a:lnTo>
                    <a:pt x="2542400" y="1270"/>
                  </a:lnTo>
                  <a:lnTo>
                    <a:pt x="2516733" y="3810"/>
                  </a:lnTo>
                  <a:lnTo>
                    <a:pt x="2492070" y="10160"/>
                  </a:lnTo>
                  <a:lnTo>
                    <a:pt x="2468956" y="20320"/>
                  </a:lnTo>
                  <a:lnTo>
                    <a:pt x="2447925" y="34290"/>
                  </a:lnTo>
                  <a:lnTo>
                    <a:pt x="2439339" y="26670"/>
                  </a:lnTo>
                  <a:lnTo>
                    <a:pt x="2382101" y="2540"/>
                  </a:lnTo>
                  <a:lnTo>
                    <a:pt x="2352408" y="0"/>
                  </a:lnTo>
                  <a:lnTo>
                    <a:pt x="2322703" y="2540"/>
                  </a:lnTo>
                  <a:lnTo>
                    <a:pt x="2280424" y="17780"/>
                  </a:lnTo>
                  <a:lnTo>
                    <a:pt x="2244102" y="44450"/>
                  </a:lnTo>
                  <a:lnTo>
                    <a:pt x="2209165" y="101600"/>
                  </a:lnTo>
                  <a:lnTo>
                    <a:pt x="2201430" y="165100"/>
                  </a:lnTo>
                  <a:lnTo>
                    <a:pt x="2201405" y="166370"/>
                  </a:lnTo>
                  <a:lnTo>
                    <a:pt x="2168626" y="166370"/>
                  </a:lnTo>
                  <a:lnTo>
                    <a:pt x="2136952" y="173990"/>
                  </a:lnTo>
                  <a:lnTo>
                    <a:pt x="2080704" y="210820"/>
                  </a:lnTo>
                  <a:lnTo>
                    <a:pt x="2047608" y="260350"/>
                  </a:lnTo>
                  <a:lnTo>
                    <a:pt x="2036279" y="316230"/>
                  </a:lnTo>
                  <a:lnTo>
                    <a:pt x="2036254" y="318770"/>
                  </a:lnTo>
                  <a:lnTo>
                    <a:pt x="2038350" y="344170"/>
                  </a:lnTo>
                  <a:lnTo>
                    <a:pt x="2044763" y="368300"/>
                  </a:lnTo>
                  <a:lnTo>
                    <a:pt x="2055126" y="391160"/>
                  </a:lnTo>
                  <a:lnTo>
                    <a:pt x="2069160" y="412750"/>
                  </a:lnTo>
                  <a:lnTo>
                    <a:pt x="2062657" y="421640"/>
                  </a:lnTo>
                  <a:lnTo>
                    <a:pt x="2056777" y="430530"/>
                  </a:lnTo>
                  <a:lnTo>
                    <a:pt x="2051519" y="440690"/>
                  </a:lnTo>
                  <a:lnTo>
                    <a:pt x="2046871" y="449580"/>
                  </a:lnTo>
                  <a:lnTo>
                    <a:pt x="2041766" y="464820"/>
                  </a:lnTo>
                  <a:lnTo>
                    <a:pt x="2038159" y="478790"/>
                  </a:lnTo>
                  <a:lnTo>
                    <a:pt x="2036025" y="494030"/>
                  </a:lnTo>
                  <a:lnTo>
                    <a:pt x="2035390" y="508000"/>
                  </a:lnTo>
                  <a:lnTo>
                    <a:pt x="2035327" y="509270"/>
                  </a:lnTo>
                  <a:lnTo>
                    <a:pt x="2041766" y="552450"/>
                  </a:lnTo>
                  <a:lnTo>
                    <a:pt x="2060956" y="594360"/>
                  </a:lnTo>
                  <a:lnTo>
                    <a:pt x="2095652" y="629920"/>
                  </a:lnTo>
                  <a:lnTo>
                    <a:pt x="2129447" y="648970"/>
                  </a:lnTo>
                  <a:lnTo>
                    <a:pt x="2147532" y="655320"/>
                  </a:lnTo>
                  <a:lnTo>
                    <a:pt x="2006434" y="796290"/>
                  </a:lnTo>
                  <a:lnTo>
                    <a:pt x="1997392" y="810260"/>
                  </a:lnTo>
                  <a:lnTo>
                    <a:pt x="1994369" y="825500"/>
                  </a:lnTo>
                  <a:lnTo>
                    <a:pt x="1997392" y="840740"/>
                  </a:lnTo>
                  <a:lnTo>
                    <a:pt x="2006434" y="854710"/>
                  </a:lnTo>
                  <a:lnTo>
                    <a:pt x="2012988" y="859790"/>
                  </a:lnTo>
                  <a:lnTo>
                    <a:pt x="2020163" y="863600"/>
                  </a:lnTo>
                  <a:lnTo>
                    <a:pt x="2027796" y="866140"/>
                  </a:lnTo>
                  <a:lnTo>
                    <a:pt x="2043671" y="866140"/>
                  </a:lnTo>
                  <a:lnTo>
                    <a:pt x="2051253" y="863600"/>
                  </a:lnTo>
                  <a:lnTo>
                    <a:pt x="2058301" y="859790"/>
                  </a:lnTo>
                  <a:lnTo>
                    <a:pt x="2064613" y="854710"/>
                  </a:lnTo>
                  <a:lnTo>
                    <a:pt x="2206841" y="712470"/>
                  </a:lnTo>
                  <a:lnTo>
                    <a:pt x="2212568" y="730250"/>
                  </a:lnTo>
                  <a:lnTo>
                    <a:pt x="2220391" y="746760"/>
                  </a:lnTo>
                  <a:lnTo>
                    <a:pt x="2230348" y="762000"/>
                  </a:lnTo>
                  <a:lnTo>
                    <a:pt x="2242439" y="775970"/>
                  </a:lnTo>
                  <a:lnTo>
                    <a:pt x="2243683" y="777240"/>
                  </a:lnTo>
                  <a:lnTo>
                    <a:pt x="2244928" y="779780"/>
                  </a:lnTo>
                  <a:lnTo>
                    <a:pt x="2246160" y="781050"/>
                  </a:lnTo>
                  <a:lnTo>
                    <a:pt x="2282279" y="806450"/>
                  </a:lnTo>
                  <a:lnTo>
                    <a:pt x="2323973" y="820420"/>
                  </a:lnTo>
                  <a:lnTo>
                    <a:pt x="2367838" y="822960"/>
                  </a:lnTo>
                  <a:lnTo>
                    <a:pt x="2410434" y="812800"/>
                  </a:lnTo>
                  <a:lnTo>
                    <a:pt x="2448331" y="792480"/>
                  </a:lnTo>
                  <a:lnTo>
                    <a:pt x="2456916" y="798830"/>
                  </a:lnTo>
                  <a:lnTo>
                    <a:pt x="2465971" y="803910"/>
                  </a:lnTo>
                  <a:lnTo>
                    <a:pt x="2475484" y="810260"/>
                  </a:lnTo>
                  <a:lnTo>
                    <a:pt x="2485466" y="814070"/>
                  </a:lnTo>
                  <a:lnTo>
                    <a:pt x="2499601" y="819150"/>
                  </a:lnTo>
                  <a:lnTo>
                    <a:pt x="2514142" y="822960"/>
                  </a:lnTo>
                  <a:lnTo>
                    <a:pt x="2528976" y="825500"/>
                  </a:lnTo>
                  <a:lnTo>
                    <a:pt x="2559126" y="825500"/>
                  </a:lnTo>
                  <a:lnTo>
                    <a:pt x="2602636" y="814070"/>
                  </a:lnTo>
                  <a:lnTo>
                    <a:pt x="2639390" y="792480"/>
                  </a:lnTo>
                  <a:lnTo>
                    <a:pt x="2641117" y="791210"/>
                  </a:lnTo>
                  <a:lnTo>
                    <a:pt x="2652153" y="781050"/>
                  </a:lnTo>
                  <a:lnTo>
                    <a:pt x="2673566" y="754380"/>
                  </a:lnTo>
                  <a:lnTo>
                    <a:pt x="2679217" y="742950"/>
                  </a:lnTo>
                  <a:lnTo>
                    <a:pt x="2688018" y="725170"/>
                  </a:lnTo>
                  <a:lnTo>
                    <a:pt x="2695549" y="693420"/>
                  </a:lnTo>
                  <a:lnTo>
                    <a:pt x="2696235" y="660400"/>
                  </a:lnTo>
                  <a:lnTo>
                    <a:pt x="2708287" y="660400"/>
                  </a:lnTo>
                  <a:lnTo>
                    <a:pt x="2765729" y="648970"/>
                  </a:lnTo>
                  <a:lnTo>
                    <a:pt x="2815132" y="615950"/>
                  </a:lnTo>
                  <a:lnTo>
                    <a:pt x="2841968" y="577850"/>
                  </a:lnTo>
                  <a:lnTo>
                    <a:pt x="2848254" y="566420"/>
                  </a:lnTo>
                  <a:lnTo>
                    <a:pt x="2856801" y="537210"/>
                  </a:lnTo>
                  <a:lnTo>
                    <a:pt x="2859570" y="509270"/>
                  </a:lnTo>
                  <a:lnTo>
                    <a:pt x="2859697" y="508000"/>
                  </a:lnTo>
                  <a:lnTo>
                    <a:pt x="2857563" y="482600"/>
                  </a:lnTo>
                  <a:lnTo>
                    <a:pt x="2851289" y="457200"/>
                  </a:lnTo>
                  <a:lnTo>
                    <a:pt x="2841079" y="434340"/>
                  </a:lnTo>
                  <a:lnTo>
                    <a:pt x="2827109" y="412750"/>
                  </a:lnTo>
                  <a:lnTo>
                    <a:pt x="2833598" y="405130"/>
                  </a:lnTo>
                  <a:lnTo>
                    <a:pt x="2839478" y="394970"/>
                  </a:lnTo>
                  <a:lnTo>
                    <a:pt x="2844749" y="386080"/>
                  </a:lnTo>
                  <a:lnTo>
                    <a:pt x="2849384" y="375920"/>
                  </a:lnTo>
                  <a:lnTo>
                    <a:pt x="2854502" y="361950"/>
                  </a:lnTo>
                  <a:lnTo>
                    <a:pt x="2858097" y="346710"/>
                  </a:lnTo>
                  <a:lnTo>
                    <a:pt x="2860230" y="332740"/>
                  </a:lnTo>
                  <a:lnTo>
                    <a:pt x="2860878" y="318770"/>
                  </a:lnTo>
                  <a:lnTo>
                    <a:pt x="2860878" y="316230"/>
                  </a:lnTo>
                  <a:close/>
                </a:path>
                <a:path w="2902584" h="6456680" fill="norm" stroke="1" extrusionOk="0">
                  <a:moveTo>
                    <a:pt x="2902000" y="3059252"/>
                  </a:moveTo>
                  <a:lnTo>
                    <a:pt x="2901772" y="3057258"/>
                  </a:lnTo>
                  <a:lnTo>
                    <a:pt x="2901416" y="3055315"/>
                  </a:lnTo>
                  <a:lnTo>
                    <a:pt x="2901302" y="3054731"/>
                  </a:lnTo>
                  <a:lnTo>
                    <a:pt x="2901213" y="3054146"/>
                  </a:lnTo>
                  <a:lnTo>
                    <a:pt x="2900565" y="3051340"/>
                  </a:lnTo>
                  <a:lnTo>
                    <a:pt x="2899867" y="3049155"/>
                  </a:lnTo>
                  <a:lnTo>
                    <a:pt x="2898800" y="3046565"/>
                  </a:lnTo>
                  <a:lnTo>
                    <a:pt x="2898330" y="3045637"/>
                  </a:lnTo>
                  <a:lnTo>
                    <a:pt x="2897378" y="3043567"/>
                  </a:lnTo>
                  <a:lnTo>
                    <a:pt x="2819666" y="2986836"/>
                  </a:lnTo>
                  <a:lnTo>
                    <a:pt x="2819666" y="3142119"/>
                  </a:lnTo>
                  <a:lnTo>
                    <a:pt x="2819666" y="3272447"/>
                  </a:lnTo>
                  <a:lnTo>
                    <a:pt x="2798534" y="3257639"/>
                  </a:lnTo>
                  <a:lnTo>
                    <a:pt x="2787180" y="3249701"/>
                  </a:lnTo>
                  <a:lnTo>
                    <a:pt x="2787180" y="3350412"/>
                  </a:lnTo>
                  <a:lnTo>
                    <a:pt x="2489581" y="3543846"/>
                  </a:lnTo>
                  <a:lnTo>
                    <a:pt x="2489581" y="3373170"/>
                  </a:lnTo>
                  <a:lnTo>
                    <a:pt x="2592235" y="3301314"/>
                  </a:lnTo>
                  <a:lnTo>
                    <a:pt x="2654630" y="3257639"/>
                  </a:lnTo>
                  <a:lnTo>
                    <a:pt x="2787180" y="3350412"/>
                  </a:lnTo>
                  <a:lnTo>
                    <a:pt x="2787180" y="3249701"/>
                  </a:lnTo>
                  <a:lnTo>
                    <a:pt x="2726575" y="3207270"/>
                  </a:lnTo>
                  <a:lnTo>
                    <a:pt x="2798534" y="3156915"/>
                  </a:lnTo>
                  <a:lnTo>
                    <a:pt x="2819666" y="3142119"/>
                  </a:lnTo>
                  <a:lnTo>
                    <a:pt x="2819666" y="2986836"/>
                  </a:lnTo>
                  <a:lnTo>
                    <a:pt x="2787180" y="2965729"/>
                  </a:lnTo>
                  <a:lnTo>
                    <a:pt x="2787180" y="3064141"/>
                  </a:lnTo>
                  <a:lnTo>
                    <a:pt x="2654630" y="3156915"/>
                  </a:lnTo>
                  <a:lnTo>
                    <a:pt x="2592209" y="3113227"/>
                  </a:lnTo>
                  <a:lnTo>
                    <a:pt x="2582684" y="3106559"/>
                  </a:lnTo>
                  <a:lnTo>
                    <a:pt x="2582684" y="3207270"/>
                  </a:lnTo>
                  <a:lnTo>
                    <a:pt x="2448344" y="3301314"/>
                  </a:lnTo>
                  <a:lnTo>
                    <a:pt x="2407069" y="3272434"/>
                  </a:lnTo>
                  <a:lnTo>
                    <a:pt x="2407069" y="3373170"/>
                  </a:lnTo>
                  <a:lnTo>
                    <a:pt x="2407069" y="3543846"/>
                  </a:lnTo>
                  <a:lnTo>
                    <a:pt x="2109495" y="3350412"/>
                  </a:lnTo>
                  <a:lnTo>
                    <a:pt x="2220874" y="3272447"/>
                  </a:lnTo>
                  <a:lnTo>
                    <a:pt x="2242032" y="3257639"/>
                  </a:lnTo>
                  <a:lnTo>
                    <a:pt x="2407069" y="3373170"/>
                  </a:lnTo>
                  <a:lnTo>
                    <a:pt x="2407069" y="3272434"/>
                  </a:lnTo>
                  <a:lnTo>
                    <a:pt x="2385936" y="3257639"/>
                  </a:lnTo>
                  <a:lnTo>
                    <a:pt x="2313990" y="3207270"/>
                  </a:lnTo>
                  <a:lnTo>
                    <a:pt x="2385936" y="3156915"/>
                  </a:lnTo>
                  <a:lnTo>
                    <a:pt x="2448344" y="3113227"/>
                  </a:lnTo>
                  <a:lnTo>
                    <a:pt x="2582684" y="3207270"/>
                  </a:lnTo>
                  <a:lnTo>
                    <a:pt x="2582684" y="3106559"/>
                  </a:lnTo>
                  <a:lnTo>
                    <a:pt x="2489581" y="3041383"/>
                  </a:lnTo>
                  <a:lnTo>
                    <a:pt x="2489581" y="2870695"/>
                  </a:lnTo>
                  <a:lnTo>
                    <a:pt x="2787180" y="3064141"/>
                  </a:lnTo>
                  <a:lnTo>
                    <a:pt x="2787180" y="2965729"/>
                  </a:lnTo>
                  <a:lnTo>
                    <a:pt x="2641003" y="2870695"/>
                  </a:lnTo>
                  <a:lnTo>
                    <a:pt x="2468918" y="2758833"/>
                  </a:lnTo>
                  <a:lnTo>
                    <a:pt x="2463685" y="2756484"/>
                  </a:lnTo>
                  <a:lnTo>
                    <a:pt x="2461349" y="2755595"/>
                  </a:lnTo>
                  <a:lnTo>
                    <a:pt x="2459609" y="2755049"/>
                  </a:lnTo>
                  <a:lnTo>
                    <a:pt x="2456408" y="2754299"/>
                  </a:lnTo>
                  <a:lnTo>
                    <a:pt x="2450820" y="2753283"/>
                  </a:lnTo>
                  <a:lnTo>
                    <a:pt x="2445829" y="2753283"/>
                  </a:lnTo>
                  <a:lnTo>
                    <a:pt x="2440241" y="2754299"/>
                  </a:lnTo>
                  <a:lnTo>
                    <a:pt x="2437066" y="2755049"/>
                  </a:lnTo>
                  <a:lnTo>
                    <a:pt x="2435314" y="2755595"/>
                  </a:lnTo>
                  <a:lnTo>
                    <a:pt x="2432977" y="2756484"/>
                  </a:lnTo>
                  <a:lnTo>
                    <a:pt x="2432354" y="2756674"/>
                  </a:lnTo>
                  <a:lnTo>
                    <a:pt x="2429738" y="2757817"/>
                  </a:lnTo>
                  <a:lnTo>
                    <a:pt x="2427757" y="2758833"/>
                  </a:lnTo>
                  <a:lnTo>
                    <a:pt x="2407069" y="2772283"/>
                  </a:lnTo>
                  <a:lnTo>
                    <a:pt x="2407069" y="2870695"/>
                  </a:lnTo>
                  <a:lnTo>
                    <a:pt x="2407069" y="3041383"/>
                  </a:lnTo>
                  <a:lnTo>
                    <a:pt x="2242045" y="3156915"/>
                  </a:lnTo>
                  <a:lnTo>
                    <a:pt x="2220899" y="3142119"/>
                  </a:lnTo>
                  <a:lnTo>
                    <a:pt x="2170087" y="3106559"/>
                  </a:lnTo>
                  <a:lnTo>
                    <a:pt x="2170087" y="3207270"/>
                  </a:lnTo>
                  <a:lnTo>
                    <a:pt x="2076983" y="3272447"/>
                  </a:lnTo>
                  <a:lnTo>
                    <a:pt x="2076983" y="3142119"/>
                  </a:lnTo>
                  <a:lnTo>
                    <a:pt x="2170087" y="3207270"/>
                  </a:lnTo>
                  <a:lnTo>
                    <a:pt x="2170087" y="3106559"/>
                  </a:lnTo>
                  <a:lnTo>
                    <a:pt x="2109508" y="3064141"/>
                  </a:lnTo>
                  <a:lnTo>
                    <a:pt x="2407069" y="2870695"/>
                  </a:lnTo>
                  <a:lnTo>
                    <a:pt x="2407069" y="2772283"/>
                  </a:lnTo>
                  <a:lnTo>
                    <a:pt x="2011362" y="3029483"/>
                  </a:lnTo>
                  <a:lnTo>
                    <a:pt x="2000491" y="3041383"/>
                  </a:lnTo>
                  <a:lnTo>
                    <a:pt x="2000377" y="3041548"/>
                  </a:lnTo>
                  <a:lnTo>
                    <a:pt x="1999284" y="3043567"/>
                  </a:lnTo>
                  <a:lnTo>
                    <a:pt x="1998103" y="3046133"/>
                  </a:lnTo>
                  <a:lnTo>
                    <a:pt x="1997875" y="3046565"/>
                  </a:lnTo>
                  <a:lnTo>
                    <a:pt x="1996795" y="3049155"/>
                  </a:lnTo>
                  <a:lnTo>
                    <a:pt x="1996097" y="3051340"/>
                  </a:lnTo>
                  <a:lnTo>
                    <a:pt x="1995576" y="3053600"/>
                  </a:lnTo>
                  <a:lnTo>
                    <a:pt x="1995449" y="3054146"/>
                  </a:lnTo>
                  <a:lnTo>
                    <a:pt x="1995360" y="3054731"/>
                  </a:lnTo>
                  <a:lnTo>
                    <a:pt x="1994890" y="3057258"/>
                  </a:lnTo>
                  <a:lnTo>
                    <a:pt x="1994649" y="3059252"/>
                  </a:lnTo>
                  <a:lnTo>
                    <a:pt x="1994649" y="3355327"/>
                  </a:lnTo>
                  <a:lnTo>
                    <a:pt x="1994890" y="3357295"/>
                  </a:lnTo>
                  <a:lnTo>
                    <a:pt x="1995258" y="3359277"/>
                  </a:lnTo>
                  <a:lnTo>
                    <a:pt x="1995373" y="3359835"/>
                  </a:lnTo>
                  <a:lnTo>
                    <a:pt x="1995449" y="3360394"/>
                  </a:lnTo>
                  <a:lnTo>
                    <a:pt x="1996097" y="3363201"/>
                  </a:lnTo>
                  <a:lnTo>
                    <a:pt x="1996795" y="3365411"/>
                  </a:lnTo>
                  <a:lnTo>
                    <a:pt x="1997875" y="3367976"/>
                  </a:lnTo>
                  <a:lnTo>
                    <a:pt x="1998306" y="3368865"/>
                  </a:lnTo>
                  <a:lnTo>
                    <a:pt x="1999284" y="3370986"/>
                  </a:lnTo>
                  <a:lnTo>
                    <a:pt x="2000389" y="3373031"/>
                  </a:lnTo>
                  <a:lnTo>
                    <a:pt x="2001748" y="3375025"/>
                  </a:lnTo>
                  <a:lnTo>
                    <a:pt x="2001939" y="3375342"/>
                  </a:lnTo>
                  <a:lnTo>
                    <a:pt x="2427744" y="3655695"/>
                  </a:lnTo>
                  <a:lnTo>
                    <a:pt x="2433002" y="3658082"/>
                  </a:lnTo>
                  <a:lnTo>
                    <a:pt x="2435326" y="3658971"/>
                  </a:lnTo>
                  <a:lnTo>
                    <a:pt x="2437066" y="3659505"/>
                  </a:lnTo>
                  <a:lnTo>
                    <a:pt x="2440241" y="3660254"/>
                  </a:lnTo>
                  <a:lnTo>
                    <a:pt x="2445842" y="3661270"/>
                  </a:lnTo>
                  <a:lnTo>
                    <a:pt x="2450820" y="3661270"/>
                  </a:lnTo>
                  <a:lnTo>
                    <a:pt x="2456408" y="3660254"/>
                  </a:lnTo>
                  <a:lnTo>
                    <a:pt x="2459609" y="3659505"/>
                  </a:lnTo>
                  <a:lnTo>
                    <a:pt x="2461298" y="3658971"/>
                  </a:lnTo>
                  <a:lnTo>
                    <a:pt x="2463635" y="3658082"/>
                  </a:lnTo>
                  <a:lnTo>
                    <a:pt x="2464282" y="3657879"/>
                  </a:lnTo>
                  <a:lnTo>
                    <a:pt x="2640990" y="3543846"/>
                  </a:lnTo>
                  <a:lnTo>
                    <a:pt x="2885275" y="3385058"/>
                  </a:lnTo>
                  <a:lnTo>
                    <a:pt x="2894622" y="3375482"/>
                  </a:lnTo>
                  <a:lnTo>
                    <a:pt x="2894736" y="3375342"/>
                  </a:lnTo>
                  <a:lnTo>
                    <a:pt x="2894901" y="3375025"/>
                  </a:lnTo>
                  <a:lnTo>
                    <a:pt x="2896158" y="3373170"/>
                  </a:lnTo>
                  <a:lnTo>
                    <a:pt x="2896247" y="3373031"/>
                  </a:lnTo>
                  <a:lnTo>
                    <a:pt x="2897378" y="3370986"/>
                  </a:lnTo>
                  <a:lnTo>
                    <a:pt x="2898559" y="3368446"/>
                  </a:lnTo>
                  <a:lnTo>
                    <a:pt x="2898787" y="3367976"/>
                  </a:lnTo>
                  <a:lnTo>
                    <a:pt x="2902000" y="3355327"/>
                  </a:lnTo>
                  <a:lnTo>
                    <a:pt x="2902000" y="3272447"/>
                  </a:lnTo>
                  <a:lnTo>
                    <a:pt x="2902000" y="3142119"/>
                  </a:lnTo>
                  <a:lnTo>
                    <a:pt x="2902000" y="30592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61" name="object 43"/>
            <p:cNvPicPr/>
            <p:nvPr/>
          </p:nvPicPr>
          <p:blipFill>
            <a:blip r:embed="rId12"/>
            <a:stretch/>
          </p:blipFill>
          <p:spPr bwMode="auto">
            <a:xfrm>
              <a:off x="14928335" y="6891258"/>
              <a:ext cx="82510" cy="82929"/>
            </a:xfrm>
            <a:prstGeom prst="rect">
              <a:avLst/>
            </a:prstGeom>
          </p:spPr>
        </p:pic>
        <p:pic>
          <p:nvPicPr>
            <p:cNvPr id="62" name="object 44"/>
            <p:cNvPicPr/>
            <p:nvPr/>
          </p:nvPicPr>
          <p:blipFill>
            <a:blip r:embed="rId12"/>
            <a:stretch/>
          </p:blipFill>
          <p:spPr bwMode="auto">
            <a:xfrm>
              <a:off x="15237783" y="7180076"/>
              <a:ext cx="82510" cy="82929"/>
            </a:xfrm>
            <a:prstGeom prst="rect">
              <a:avLst/>
            </a:prstGeom>
          </p:spPr>
        </p:pic>
        <p:pic>
          <p:nvPicPr>
            <p:cNvPr id="63" name="object 45"/>
            <p:cNvPicPr/>
            <p:nvPr/>
          </p:nvPicPr>
          <p:blipFill>
            <a:blip r:embed="rId13"/>
            <a:stretch/>
          </p:blipFill>
          <p:spPr bwMode="auto">
            <a:xfrm>
              <a:off x="15031484" y="7241967"/>
              <a:ext cx="82510" cy="82929"/>
            </a:xfrm>
            <a:prstGeom prst="rect">
              <a:avLst/>
            </a:prstGeom>
          </p:spPr>
        </p:pic>
        <p:pic>
          <p:nvPicPr>
            <p:cNvPr id="64" name="object 46"/>
            <p:cNvPicPr/>
            <p:nvPr/>
          </p:nvPicPr>
          <p:blipFill>
            <a:blip r:embed="rId14"/>
            <a:stretch/>
          </p:blipFill>
          <p:spPr bwMode="auto">
            <a:xfrm>
              <a:off x="15072743" y="7035667"/>
              <a:ext cx="82510" cy="82929"/>
            </a:xfrm>
            <a:prstGeom prst="rect">
              <a:avLst/>
            </a:prstGeom>
          </p:spPr>
        </p:pic>
        <p:pic>
          <p:nvPicPr>
            <p:cNvPr id="65" name="object 47"/>
            <p:cNvPicPr/>
            <p:nvPr/>
          </p:nvPicPr>
          <p:blipFill>
            <a:blip r:embed="rId12"/>
            <a:stretch/>
          </p:blipFill>
          <p:spPr bwMode="auto">
            <a:xfrm>
              <a:off x="14866446" y="7118187"/>
              <a:ext cx="82510" cy="82929"/>
            </a:xfrm>
            <a:prstGeom prst="rect">
              <a:avLst/>
            </a:prstGeom>
          </p:spPr>
        </p:pic>
        <p:sp>
          <p:nvSpPr>
            <p:cNvPr id="66" name="object 48"/>
            <p:cNvSpPr/>
            <p:nvPr/>
          </p:nvSpPr>
          <p:spPr bwMode="auto">
            <a:xfrm>
              <a:off x="14660143" y="6623081"/>
              <a:ext cx="4897120" cy="3695700"/>
            </a:xfrm>
            <a:custGeom>
              <a:avLst/>
              <a:gdLst/>
              <a:ahLst/>
              <a:cxnLst/>
              <a:rect l="l" t="t" r="r" b="b"/>
              <a:pathLst>
                <a:path w="4897119" h="3695700" fill="norm" stroke="1" extrusionOk="0">
                  <a:moveTo>
                    <a:pt x="907707" y="3241408"/>
                  </a:moveTo>
                  <a:lnTo>
                    <a:pt x="905268" y="3194113"/>
                  </a:lnTo>
                  <a:lnTo>
                    <a:pt x="898093" y="3148215"/>
                  </a:lnTo>
                  <a:lnTo>
                    <a:pt x="886460" y="3103969"/>
                  </a:lnTo>
                  <a:lnTo>
                    <a:pt x="870178" y="3060458"/>
                  </a:lnTo>
                  <a:lnTo>
                    <a:pt x="847940" y="3016377"/>
                  </a:lnTo>
                  <a:lnTo>
                    <a:pt x="825182" y="2980969"/>
                  </a:lnTo>
                  <a:lnTo>
                    <a:pt x="825182" y="3241408"/>
                  </a:lnTo>
                  <a:lnTo>
                    <a:pt x="822642" y="3284982"/>
                  </a:lnTo>
                  <a:lnTo>
                    <a:pt x="815225" y="3327044"/>
                  </a:lnTo>
                  <a:lnTo>
                    <a:pt x="803224" y="3367341"/>
                  </a:lnTo>
                  <a:lnTo>
                    <a:pt x="786942" y="3405594"/>
                  </a:lnTo>
                  <a:lnTo>
                    <a:pt x="739762" y="3323907"/>
                  </a:lnTo>
                  <a:lnTo>
                    <a:pt x="736092" y="3317557"/>
                  </a:lnTo>
                  <a:lnTo>
                    <a:pt x="736092" y="3482581"/>
                  </a:lnTo>
                  <a:lnTo>
                    <a:pt x="702208" y="3517341"/>
                  </a:lnTo>
                  <a:lnTo>
                    <a:pt x="664070" y="3547440"/>
                  </a:lnTo>
                  <a:lnTo>
                    <a:pt x="622122" y="3572421"/>
                  </a:lnTo>
                  <a:lnTo>
                    <a:pt x="576846" y="3591801"/>
                  </a:lnTo>
                  <a:lnTo>
                    <a:pt x="528510" y="3605161"/>
                  </a:lnTo>
                  <a:lnTo>
                    <a:pt x="528281" y="3605161"/>
                  </a:lnTo>
                  <a:lnTo>
                    <a:pt x="478193" y="3611867"/>
                  </a:lnTo>
                  <a:lnTo>
                    <a:pt x="481317" y="3606457"/>
                  </a:lnTo>
                  <a:lnTo>
                    <a:pt x="572985" y="3447707"/>
                  </a:lnTo>
                  <a:lnTo>
                    <a:pt x="620636" y="3365182"/>
                  </a:lnTo>
                  <a:lnTo>
                    <a:pt x="644474" y="3323907"/>
                  </a:lnTo>
                  <a:lnTo>
                    <a:pt x="736092" y="3482581"/>
                  </a:lnTo>
                  <a:lnTo>
                    <a:pt x="736092" y="3317557"/>
                  </a:lnTo>
                  <a:lnTo>
                    <a:pt x="620636" y="3117634"/>
                  </a:lnTo>
                  <a:lnTo>
                    <a:pt x="803973" y="3117634"/>
                  </a:lnTo>
                  <a:lnTo>
                    <a:pt x="813066" y="3147212"/>
                  </a:lnTo>
                  <a:lnTo>
                    <a:pt x="819721" y="3177768"/>
                  </a:lnTo>
                  <a:lnTo>
                    <a:pt x="823798" y="3209201"/>
                  </a:lnTo>
                  <a:lnTo>
                    <a:pt x="825182" y="3241408"/>
                  </a:lnTo>
                  <a:lnTo>
                    <a:pt x="825182" y="2980969"/>
                  </a:lnTo>
                  <a:lnTo>
                    <a:pt x="822667" y="2977045"/>
                  </a:lnTo>
                  <a:lnTo>
                    <a:pt x="793597" y="2940647"/>
                  </a:lnTo>
                  <a:lnTo>
                    <a:pt x="762622" y="2909087"/>
                  </a:lnTo>
                  <a:lnTo>
                    <a:pt x="762622" y="3035109"/>
                  </a:lnTo>
                  <a:lnTo>
                    <a:pt x="596823" y="3035109"/>
                  </a:lnTo>
                  <a:lnTo>
                    <a:pt x="596823" y="3241408"/>
                  </a:lnTo>
                  <a:lnTo>
                    <a:pt x="525348" y="3365182"/>
                  </a:lnTo>
                  <a:lnTo>
                    <a:pt x="477697" y="3365182"/>
                  </a:lnTo>
                  <a:lnTo>
                    <a:pt x="477697" y="3447707"/>
                  </a:lnTo>
                  <a:lnTo>
                    <a:pt x="386029" y="3606457"/>
                  </a:lnTo>
                  <a:lnTo>
                    <a:pt x="337185" y="3593935"/>
                  </a:lnTo>
                  <a:lnTo>
                    <a:pt x="291160" y="3575215"/>
                  </a:lnTo>
                  <a:lnTo>
                    <a:pt x="248462" y="3550742"/>
                  </a:lnTo>
                  <a:lnTo>
                    <a:pt x="209562" y="3521011"/>
                  </a:lnTo>
                  <a:lnTo>
                    <a:pt x="174942" y="3486518"/>
                  </a:lnTo>
                  <a:lnTo>
                    <a:pt x="145084" y="3447707"/>
                  </a:lnTo>
                  <a:lnTo>
                    <a:pt x="477697" y="3447707"/>
                  </a:lnTo>
                  <a:lnTo>
                    <a:pt x="477697" y="3365182"/>
                  </a:lnTo>
                  <a:lnTo>
                    <a:pt x="382346" y="3365182"/>
                  </a:lnTo>
                  <a:lnTo>
                    <a:pt x="310883" y="3241408"/>
                  </a:lnTo>
                  <a:lnTo>
                    <a:pt x="358521" y="3158896"/>
                  </a:lnTo>
                  <a:lnTo>
                    <a:pt x="382346" y="3117634"/>
                  </a:lnTo>
                  <a:lnTo>
                    <a:pt x="525348" y="3117634"/>
                  </a:lnTo>
                  <a:lnTo>
                    <a:pt x="596823" y="3241408"/>
                  </a:lnTo>
                  <a:lnTo>
                    <a:pt x="596823" y="3035109"/>
                  </a:lnTo>
                  <a:lnTo>
                    <a:pt x="430009" y="3035109"/>
                  </a:lnTo>
                  <a:lnTo>
                    <a:pt x="521677" y="2876359"/>
                  </a:lnTo>
                  <a:lnTo>
                    <a:pt x="570522" y="2888881"/>
                  </a:lnTo>
                  <a:lnTo>
                    <a:pt x="616546" y="2907614"/>
                  </a:lnTo>
                  <a:lnTo>
                    <a:pt x="659244" y="2932087"/>
                  </a:lnTo>
                  <a:lnTo>
                    <a:pt x="698144" y="2961805"/>
                  </a:lnTo>
                  <a:lnTo>
                    <a:pt x="732764" y="2996311"/>
                  </a:lnTo>
                  <a:lnTo>
                    <a:pt x="762622" y="3035109"/>
                  </a:lnTo>
                  <a:lnTo>
                    <a:pt x="762622" y="2909087"/>
                  </a:lnTo>
                  <a:lnTo>
                    <a:pt x="760996" y="2907423"/>
                  </a:lnTo>
                  <a:lnTo>
                    <a:pt x="725208" y="2877718"/>
                  </a:lnTo>
                  <a:lnTo>
                    <a:pt x="723201" y="2876359"/>
                  </a:lnTo>
                  <a:lnTo>
                    <a:pt x="715111" y="2870949"/>
                  </a:lnTo>
                  <a:lnTo>
                    <a:pt x="686358" y="2851683"/>
                  </a:lnTo>
                  <a:lnTo>
                    <a:pt x="644867" y="2829725"/>
                  </a:lnTo>
                  <a:lnTo>
                    <a:pt x="600964" y="2812059"/>
                  </a:lnTo>
                  <a:lnTo>
                    <a:pt x="554939" y="2798978"/>
                  </a:lnTo>
                  <a:lnTo>
                    <a:pt x="505802" y="2790545"/>
                  </a:lnTo>
                  <a:lnTo>
                    <a:pt x="504571" y="2790393"/>
                  </a:lnTo>
                  <a:lnTo>
                    <a:pt x="504405" y="2790393"/>
                  </a:lnTo>
                  <a:lnTo>
                    <a:pt x="491083" y="2789110"/>
                  </a:lnTo>
                  <a:lnTo>
                    <a:pt x="478751" y="2788259"/>
                  </a:lnTo>
                  <a:lnTo>
                    <a:pt x="466344" y="2787726"/>
                  </a:lnTo>
                  <a:lnTo>
                    <a:pt x="453847" y="2787548"/>
                  </a:lnTo>
                  <a:lnTo>
                    <a:pt x="429514" y="2788856"/>
                  </a:lnTo>
                  <a:lnTo>
                    <a:pt x="429514" y="2870949"/>
                  </a:lnTo>
                  <a:lnTo>
                    <a:pt x="287070" y="3117608"/>
                  </a:lnTo>
                  <a:lnTo>
                    <a:pt x="287070" y="3365182"/>
                  </a:lnTo>
                  <a:lnTo>
                    <a:pt x="103720" y="3365182"/>
                  </a:lnTo>
                  <a:lnTo>
                    <a:pt x="94627" y="3335617"/>
                  </a:lnTo>
                  <a:lnTo>
                    <a:pt x="87985" y="3305060"/>
                  </a:lnTo>
                  <a:lnTo>
                    <a:pt x="83896" y="3273615"/>
                  </a:lnTo>
                  <a:lnTo>
                    <a:pt x="82511" y="3241408"/>
                  </a:lnTo>
                  <a:lnTo>
                    <a:pt x="85051" y="3197847"/>
                  </a:lnTo>
                  <a:lnTo>
                    <a:pt x="92468" y="3155772"/>
                  </a:lnTo>
                  <a:lnTo>
                    <a:pt x="104470" y="3115475"/>
                  </a:lnTo>
                  <a:lnTo>
                    <a:pt x="120764" y="3077222"/>
                  </a:lnTo>
                  <a:lnTo>
                    <a:pt x="287070" y="3365182"/>
                  </a:lnTo>
                  <a:lnTo>
                    <a:pt x="287070" y="3117608"/>
                  </a:lnTo>
                  <a:lnTo>
                    <a:pt x="263220" y="3158896"/>
                  </a:lnTo>
                  <a:lnTo>
                    <a:pt x="216052" y="3077222"/>
                  </a:lnTo>
                  <a:lnTo>
                    <a:pt x="171602" y="3000235"/>
                  </a:lnTo>
                  <a:lnTo>
                    <a:pt x="205486" y="2965475"/>
                  </a:lnTo>
                  <a:lnTo>
                    <a:pt x="243624" y="2935376"/>
                  </a:lnTo>
                  <a:lnTo>
                    <a:pt x="285572" y="2910408"/>
                  </a:lnTo>
                  <a:lnTo>
                    <a:pt x="330847" y="2891028"/>
                  </a:lnTo>
                  <a:lnTo>
                    <a:pt x="378993" y="2877718"/>
                  </a:lnTo>
                  <a:lnTo>
                    <a:pt x="429514" y="2870949"/>
                  </a:lnTo>
                  <a:lnTo>
                    <a:pt x="429514" y="2788856"/>
                  </a:lnTo>
                  <a:lnTo>
                    <a:pt x="400672" y="2790393"/>
                  </a:lnTo>
                  <a:lnTo>
                    <a:pt x="403466" y="2790393"/>
                  </a:lnTo>
                  <a:lnTo>
                    <a:pt x="357365" y="2797835"/>
                  </a:lnTo>
                  <a:lnTo>
                    <a:pt x="311658" y="2810281"/>
                  </a:lnTo>
                  <a:lnTo>
                    <a:pt x="267995" y="2827236"/>
                  </a:lnTo>
                  <a:lnTo>
                    <a:pt x="226669" y="2848432"/>
                  </a:lnTo>
                  <a:lnTo>
                    <a:pt x="187909" y="2873603"/>
                  </a:lnTo>
                  <a:lnTo>
                    <a:pt x="152019" y="2902470"/>
                  </a:lnTo>
                  <a:lnTo>
                    <a:pt x="119253" y="2934779"/>
                  </a:lnTo>
                  <a:lnTo>
                    <a:pt x="88900" y="2971457"/>
                  </a:lnTo>
                  <a:lnTo>
                    <a:pt x="87198" y="2974022"/>
                  </a:lnTo>
                  <a:lnTo>
                    <a:pt x="61709" y="3012935"/>
                  </a:lnTo>
                  <a:lnTo>
                    <a:pt x="40233" y="3054464"/>
                  </a:lnTo>
                  <a:lnTo>
                    <a:pt x="23050" y="3098342"/>
                  </a:lnTo>
                  <a:lnTo>
                    <a:pt x="10426" y="3144316"/>
                  </a:lnTo>
                  <a:lnTo>
                    <a:pt x="2654" y="3192094"/>
                  </a:lnTo>
                  <a:lnTo>
                    <a:pt x="0" y="3241408"/>
                  </a:lnTo>
                  <a:lnTo>
                    <a:pt x="2438" y="3288715"/>
                  </a:lnTo>
                  <a:lnTo>
                    <a:pt x="9613" y="3334613"/>
                  </a:lnTo>
                  <a:lnTo>
                    <a:pt x="21247" y="3378860"/>
                  </a:lnTo>
                  <a:lnTo>
                    <a:pt x="37528" y="3422358"/>
                  </a:lnTo>
                  <a:lnTo>
                    <a:pt x="59766" y="3466465"/>
                  </a:lnTo>
                  <a:lnTo>
                    <a:pt x="85039" y="3505797"/>
                  </a:lnTo>
                  <a:lnTo>
                    <a:pt x="114122" y="3542207"/>
                  </a:lnTo>
                  <a:lnTo>
                    <a:pt x="146723" y="3575418"/>
                  </a:lnTo>
                  <a:lnTo>
                    <a:pt x="182562" y="3605161"/>
                  </a:lnTo>
                  <a:lnTo>
                    <a:pt x="221373" y="3631158"/>
                  </a:lnTo>
                  <a:lnTo>
                    <a:pt x="262864" y="3653117"/>
                  </a:lnTo>
                  <a:lnTo>
                    <a:pt x="306768" y="3670782"/>
                  </a:lnTo>
                  <a:lnTo>
                    <a:pt x="352806" y="3683851"/>
                  </a:lnTo>
                  <a:lnTo>
                    <a:pt x="401916" y="3692283"/>
                  </a:lnTo>
                  <a:lnTo>
                    <a:pt x="441350" y="3695090"/>
                  </a:lnTo>
                  <a:lnTo>
                    <a:pt x="453847" y="3695268"/>
                  </a:lnTo>
                  <a:lnTo>
                    <a:pt x="502843" y="3692652"/>
                  </a:lnTo>
                  <a:lnTo>
                    <a:pt x="550329" y="3684994"/>
                  </a:lnTo>
                  <a:lnTo>
                    <a:pt x="596036" y="3672548"/>
                  </a:lnTo>
                  <a:lnTo>
                    <a:pt x="639686" y="3655593"/>
                  </a:lnTo>
                  <a:lnTo>
                    <a:pt x="681024" y="3634397"/>
                  </a:lnTo>
                  <a:lnTo>
                    <a:pt x="715721" y="3611867"/>
                  </a:lnTo>
                  <a:lnTo>
                    <a:pt x="719772" y="3609238"/>
                  </a:lnTo>
                  <a:lnTo>
                    <a:pt x="755662" y="3580371"/>
                  </a:lnTo>
                  <a:lnTo>
                    <a:pt x="788428" y="3548062"/>
                  </a:lnTo>
                  <a:lnTo>
                    <a:pt x="817803" y="3512591"/>
                  </a:lnTo>
                  <a:lnTo>
                    <a:pt x="820521" y="3508756"/>
                  </a:lnTo>
                  <a:lnTo>
                    <a:pt x="845997" y="3469856"/>
                  </a:lnTo>
                  <a:lnTo>
                    <a:pt x="867473" y="3428327"/>
                  </a:lnTo>
                  <a:lnTo>
                    <a:pt x="884656" y="3384448"/>
                  </a:lnTo>
                  <a:lnTo>
                    <a:pt x="897280" y="3338487"/>
                  </a:lnTo>
                  <a:lnTo>
                    <a:pt x="905052" y="3290722"/>
                  </a:lnTo>
                  <a:lnTo>
                    <a:pt x="907707" y="3241408"/>
                  </a:lnTo>
                  <a:close/>
                </a:path>
                <a:path w="4897119" h="3695700" fill="norm" stroke="1" extrusionOk="0">
                  <a:moveTo>
                    <a:pt x="4896663" y="453847"/>
                  </a:moveTo>
                  <a:lnTo>
                    <a:pt x="4893424" y="437781"/>
                  </a:lnTo>
                  <a:lnTo>
                    <a:pt x="4884585" y="424675"/>
                  </a:lnTo>
                  <a:lnTo>
                    <a:pt x="4871466" y="415836"/>
                  </a:lnTo>
                  <a:lnTo>
                    <a:pt x="4855413" y="412584"/>
                  </a:lnTo>
                  <a:lnTo>
                    <a:pt x="4707458" y="412584"/>
                  </a:lnTo>
                  <a:lnTo>
                    <a:pt x="4802060" y="317982"/>
                  </a:lnTo>
                  <a:lnTo>
                    <a:pt x="4811128" y="304342"/>
                  </a:lnTo>
                  <a:lnTo>
                    <a:pt x="4814138" y="288810"/>
                  </a:lnTo>
                  <a:lnTo>
                    <a:pt x="4811128" y="273291"/>
                  </a:lnTo>
                  <a:lnTo>
                    <a:pt x="4802060" y="259638"/>
                  </a:lnTo>
                  <a:lnTo>
                    <a:pt x="4788408" y="250583"/>
                  </a:lnTo>
                  <a:lnTo>
                    <a:pt x="4772888" y="247561"/>
                  </a:lnTo>
                  <a:lnTo>
                    <a:pt x="4757356" y="250583"/>
                  </a:lnTo>
                  <a:lnTo>
                    <a:pt x="4743716" y="259638"/>
                  </a:lnTo>
                  <a:lnTo>
                    <a:pt x="4590758" y="412584"/>
                  </a:lnTo>
                  <a:lnTo>
                    <a:pt x="4484065" y="412584"/>
                  </a:lnTo>
                  <a:lnTo>
                    <a:pt x="4484065" y="305917"/>
                  </a:lnTo>
                  <a:lnTo>
                    <a:pt x="4637024" y="152958"/>
                  </a:lnTo>
                  <a:lnTo>
                    <a:pt x="4646092" y="139306"/>
                  </a:lnTo>
                  <a:lnTo>
                    <a:pt x="4649114" y="123774"/>
                  </a:lnTo>
                  <a:lnTo>
                    <a:pt x="4646092" y="108242"/>
                  </a:lnTo>
                  <a:lnTo>
                    <a:pt x="4637024" y="94602"/>
                  </a:lnTo>
                  <a:lnTo>
                    <a:pt x="4623371" y="85534"/>
                  </a:lnTo>
                  <a:lnTo>
                    <a:pt x="4607852" y="82511"/>
                  </a:lnTo>
                  <a:lnTo>
                    <a:pt x="4592320" y="85534"/>
                  </a:lnTo>
                  <a:lnTo>
                    <a:pt x="4578667" y="94602"/>
                  </a:lnTo>
                  <a:lnTo>
                    <a:pt x="4484065" y="189204"/>
                  </a:lnTo>
                  <a:lnTo>
                    <a:pt x="4484065" y="41249"/>
                  </a:lnTo>
                  <a:lnTo>
                    <a:pt x="4480826" y="25196"/>
                  </a:lnTo>
                  <a:lnTo>
                    <a:pt x="4471987" y="12077"/>
                  </a:lnTo>
                  <a:lnTo>
                    <a:pt x="4458868" y="3238"/>
                  </a:lnTo>
                  <a:lnTo>
                    <a:pt x="4442803" y="0"/>
                  </a:lnTo>
                  <a:lnTo>
                    <a:pt x="4426737" y="3238"/>
                  </a:lnTo>
                  <a:lnTo>
                    <a:pt x="4413631" y="12077"/>
                  </a:lnTo>
                  <a:lnTo>
                    <a:pt x="4404792" y="25196"/>
                  </a:lnTo>
                  <a:lnTo>
                    <a:pt x="4401540" y="41249"/>
                  </a:lnTo>
                  <a:lnTo>
                    <a:pt x="4401540" y="189204"/>
                  </a:lnTo>
                  <a:lnTo>
                    <a:pt x="4306951" y="94602"/>
                  </a:lnTo>
                  <a:lnTo>
                    <a:pt x="4293298" y="85534"/>
                  </a:lnTo>
                  <a:lnTo>
                    <a:pt x="4277779" y="82511"/>
                  </a:lnTo>
                  <a:lnTo>
                    <a:pt x="4262247" y="85534"/>
                  </a:lnTo>
                  <a:lnTo>
                    <a:pt x="4248594" y="94602"/>
                  </a:lnTo>
                  <a:lnTo>
                    <a:pt x="4239539" y="108242"/>
                  </a:lnTo>
                  <a:lnTo>
                    <a:pt x="4236517" y="123774"/>
                  </a:lnTo>
                  <a:lnTo>
                    <a:pt x="4239539" y="139306"/>
                  </a:lnTo>
                  <a:lnTo>
                    <a:pt x="4248594" y="152958"/>
                  </a:lnTo>
                  <a:lnTo>
                    <a:pt x="4401540" y="305904"/>
                  </a:lnTo>
                  <a:lnTo>
                    <a:pt x="4401540" y="412584"/>
                  </a:lnTo>
                  <a:lnTo>
                    <a:pt x="4294860" y="412584"/>
                  </a:lnTo>
                  <a:lnTo>
                    <a:pt x="4141914" y="259638"/>
                  </a:lnTo>
                  <a:lnTo>
                    <a:pt x="4128262" y="250583"/>
                  </a:lnTo>
                  <a:lnTo>
                    <a:pt x="4112730" y="247561"/>
                  </a:lnTo>
                  <a:lnTo>
                    <a:pt x="4097210" y="250583"/>
                  </a:lnTo>
                  <a:lnTo>
                    <a:pt x="4083558" y="259638"/>
                  </a:lnTo>
                  <a:lnTo>
                    <a:pt x="4074490" y="273291"/>
                  </a:lnTo>
                  <a:lnTo>
                    <a:pt x="4071467" y="288810"/>
                  </a:lnTo>
                  <a:lnTo>
                    <a:pt x="4074490" y="304342"/>
                  </a:lnTo>
                  <a:lnTo>
                    <a:pt x="4083558" y="317982"/>
                  </a:lnTo>
                  <a:lnTo>
                    <a:pt x="4178160" y="412584"/>
                  </a:lnTo>
                  <a:lnTo>
                    <a:pt x="4030205" y="412584"/>
                  </a:lnTo>
                  <a:lnTo>
                    <a:pt x="4014152" y="415836"/>
                  </a:lnTo>
                  <a:lnTo>
                    <a:pt x="4001033" y="424675"/>
                  </a:lnTo>
                  <a:lnTo>
                    <a:pt x="3992194" y="437781"/>
                  </a:lnTo>
                  <a:lnTo>
                    <a:pt x="3988955" y="453847"/>
                  </a:lnTo>
                  <a:lnTo>
                    <a:pt x="3992194" y="469912"/>
                  </a:lnTo>
                  <a:lnTo>
                    <a:pt x="4001033" y="483031"/>
                  </a:lnTo>
                  <a:lnTo>
                    <a:pt x="4014152" y="491871"/>
                  </a:lnTo>
                  <a:lnTo>
                    <a:pt x="4030205" y="495109"/>
                  </a:lnTo>
                  <a:lnTo>
                    <a:pt x="4178160" y="495109"/>
                  </a:lnTo>
                  <a:lnTo>
                    <a:pt x="4083558" y="589711"/>
                  </a:lnTo>
                  <a:lnTo>
                    <a:pt x="4074490" y="603364"/>
                  </a:lnTo>
                  <a:lnTo>
                    <a:pt x="4071467" y="618896"/>
                  </a:lnTo>
                  <a:lnTo>
                    <a:pt x="4074490" y="634415"/>
                  </a:lnTo>
                  <a:lnTo>
                    <a:pt x="4083558" y="648068"/>
                  </a:lnTo>
                  <a:lnTo>
                    <a:pt x="4097210" y="657123"/>
                  </a:lnTo>
                  <a:lnTo>
                    <a:pt x="4112730" y="660146"/>
                  </a:lnTo>
                  <a:lnTo>
                    <a:pt x="4128262" y="657123"/>
                  </a:lnTo>
                  <a:lnTo>
                    <a:pt x="4141914" y="648068"/>
                  </a:lnTo>
                  <a:lnTo>
                    <a:pt x="4294860" y="495109"/>
                  </a:lnTo>
                  <a:lnTo>
                    <a:pt x="4401540" y="495109"/>
                  </a:lnTo>
                  <a:lnTo>
                    <a:pt x="4401540" y="601802"/>
                  </a:lnTo>
                  <a:lnTo>
                    <a:pt x="4248594" y="754761"/>
                  </a:lnTo>
                  <a:lnTo>
                    <a:pt x="4239539" y="768400"/>
                  </a:lnTo>
                  <a:lnTo>
                    <a:pt x="4236517" y="783932"/>
                  </a:lnTo>
                  <a:lnTo>
                    <a:pt x="4239539" y="799452"/>
                  </a:lnTo>
                  <a:lnTo>
                    <a:pt x="4248594" y="813104"/>
                  </a:lnTo>
                  <a:lnTo>
                    <a:pt x="4262247" y="822172"/>
                  </a:lnTo>
                  <a:lnTo>
                    <a:pt x="4277779" y="825182"/>
                  </a:lnTo>
                  <a:lnTo>
                    <a:pt x="4293298" y="822172"/>
                  </a:lnTo>
                  <a:lnTo>
                    <a:pt x="4306951" y="813104"/>
                  </a:lnTo>
                  <a:lnTo>
                    <a:pt x="4401540" y="718502"/>
                  </a:lnTo>
                  <a:lnTo>
                    <a:pt x="4401540" y="866457"/>
                  </a:lnTo>
                  <a:lnTo>
                    <a:pt x="4404792" y="882510"/>
                  </a:lnTo>
                  <a:lnTo>
                    <a:pt x="4413631" y="895629"/>
                  </a:lnTo>
                  <a:lnTo>
                    <a:pt x="4426737" y="904468"/>
                  </a:lnTo>
                  <a:lnTo>
                    <a:pt x="4442803" y="907707"/>
                  </a:lnTo>
                  <a:lnTo>
                    <a:pt x="4458868" y="904468"/>
                  </a:lnTo>
                  <a:lnTo>
                    <a:pt x="4471987" y="895629"/>
                  </a:lnTo>
                  <a:lnTo>
                    <a:pt x="4480826" y="882510"/>
                  </a:lnTo>
                  <a:lnTo>
                    <a:pt x="4484065" y="866457"/>
                  </a:lnTo>
                  <a:lnTo>
                    <a:pt x="4484065" y="718502"/>
                  </a:lnTo>
                  <a:lnTo>
                    <a:pt x="4578667" y="813104"/>
                  </a:lnTo>
                  <a:lnTo>
                    <a:pt x="4592320" y="822172"/>
                  </a:lnTo>
                  <a:lnTo>
                    <a:pt x="4607852" y="825182"/>
                  </a:lnTo>
                  <a:lnTo>
                    <a:pt x="4623371" y="822172"/>
                  </a:lnTo>
                  <a:lnTo>
                    <a:pt x="4637024" y="813104"/>
                  </a:lnTo>
                  <a:lnTo>
                    <a:pt x="4646092" y="799452"/>
                  </a:lnTo>
                  <a:lnTo>
                    <a:pt x="4649114" y="783932"/>
                  </a:lnTo>
                  <a:lnTo>
                    <a:pt x="4646092" y="768400"/>
                  </a:lnTo>
                  <a:lnTo>
                    <a:pt x="4637024" y="754761"/>
                  </a:lnTo>
                  <a:lnTo>
                    <a:pt x="4484065" y="601802"/>
                  </a:lnTo>
                  <a:lnTo>
                    <a:pt x="4484065" y="495109"/>
                  </a:lnTo>
                  <a:lnTo>
                    <a:pt x="4590758" y="495109"/>
                  </a:lnTo>
                  <a:lnTo>
                    <a:pt x="4743716" y="648068"/>
                  </a:lnTo>
                  <a:lnTo>
                    <a:pt x="4757356" y="657123"/>
                  </a:lnTo>
                  <a:lnTo>
                    <a:pt x="4772888" y="660146"/>
                  </a:lnTo>
                  <a:lnTo>
                    <a:pt x="4788408" y="657123"/>
                  </a:lnTo>
                  <a:lnTo>
                    <a:pt x="4802060" y="648068"/>
                  </a:lnTo>
                  <a:lnTo>
                    <a:pt x="4811128" y="634415"/>
                  </a:lnTo>
                  <a:lnTo>
                    <a:pt x="4814138" y="618896"/>
                  </a:lnTo>
                  <a:lnTo>
                    <a:pt x="4811128" y="603364"/>
                  </a:lnTo>
                  <a:lnTo>
                    <a:pt x="4802060" y="589711"/>
                  </a:lnTo>
                  <a:lnTo>
                    <a:pt x="4707458" y="495109"/>
                  </a:lnTo>
                  <a:lnTo>
                    <a:pt x="4855413" y="495109"/>
                  </a:lnTo>
                  <a:lnTo>
                    <a:pt x="4871466" y="491871"/>
                  </a:lnTo>
                  <a:lnTo>
                    <a:pt x="4884585" y="483031"/>
                  </a:lnTo>
                  <a:lnTo>
                    <a:pt x="4893424" y="469912"/>
                  </a:lnTo>
                  <a:lnTo>
                    <a:pt x="4896663" y="453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7" name="object 49"/>
            <p:cNvSpPr/>
            <p:nvPr/>
          </p:nvSpPr>
          <p:spPr bwMode="auto">
            <a:xfrm>
              <a:off x="6057849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28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28" y="2827769"/>
                  </a:lnTo>
                  <a:lnTo>
                    <a:pt x="4546028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8" name="object 50"/>
            <p:cNvSpPr/>
            <p:nvPr/>
          </p:nvSpPr>
          <p:spPr bwMode="auto">
            <a:xfrm>
              <a:off x="7573200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38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38" y="2827769"/>
                  </a:lnTo>
                  <a:lnTo>
                    <a:pt x="1515338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690" y="0"/>
                  </a:lnTo>
                  <a:lnTo>
                    <a:pt x="3030690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9" name="object 51"/>
            <p:cNvSpPr/>
            <p:nvPr/>
          </p:nvSpPr>
          <p:spPr bwMode="auto">
            <a:xfrm>
              <a:off x="0" y="8479186"/>
              <a:ext cx="4542790" cy="2828290"/>
            </a:xfrm>
            <a:custGeom>
              <a:avLst/>
              <a:gdLst/>
              <a:ahLst/>
              <a:cxnLst/>
              <a:rect l="l" t="t" r="r" b="b"/>
              <a:pathLst>
                <a:path w="4542790" h="2828290" fill="norm" stroke="1" extrusionOk="0">
                  <a:moveTo>
                    <a:pt x="1511808" y="0"/>
                  </a:moveTo>
                  <a:lnTo>
                    <a:pt x="0" y="0"/>
                  </a:lnTo>
                  <a:lnTo>
                    <a:pt x="0" y="2827782"/>
                  </a:lnTo>
                  <a:lnTo>
                    <a:pt x="1511808" y="2827782"/>
                  </a:lnTo>
                  <a:lnTo>
                    <a:pt x="1511808" y="0"/>
                  </a:lnTo>
                  <a:close/>
                </a:path>
                <a:path w="4542790" h="2828290" fill="norm" stroke="1" extrusionOk="0">
                  <a:moveTo>
                    <a:pt x="4542510" y="0"/>
                  </a:moveTo>
                  <a:lnTo>
                    <a:pt x="3027159" y="0"/>
                  </a:lnTo>
                  <a:lnTo>
                    <a:pt x="3027159" y="2827769"/>
                  </a:lnTo>
                  <a:lnTo>
                    <a:pt x="4542510" y="2827769"/>
                  </a:lnTo>
                  <a:lnTo>
                    <a:pt x="4542510" y="0"/>
                  </a:lnTo>
                  <a:close/>
                </a:path>
              </a:pathLst>
            </a:custGeom>
            <a:solidFill>
              <a:srgbClr val="ECECEC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0" name="object 52"/>
            <p:cNvSpPr/>
            <p:nvPr/>
          </p:nvSpPr>
          <p:spPr bwMode="auto">
            <a:xfrm>
              <a:off x="1511808" y="8479186"/>
              <a:ext cx="4546600" cy="2828290"/>
            </a:xfrm>
            <a:custGeom>
              <a:avLst/>
              <a:gdLst/>
              <a:ahLst/>
              <a:cxnLst/>
              <a:rect l="l" t="t" r="r" b="b"/>
              <a:pathLst>
                <a:path w="4546600" h="2828290" fill="norm" stroke="1" extrusionOk="0">
                  <a:moveTo>
                    <a:pt x="1515351" y="0"/>
                  </a:moveTo>
                  <a:lnTo>
                    <a:pt x="0" y="0"/>
                  </a:lnTo>
                  <a:lnTo>
                    <a:pt x="0" y="2827769"/>
                  </a:lnTo>
                  <a:lnTo>
                    <a:pt x="1515351" y="2827769"/>
                  </a:lnTo>
                  <a:lnTo>
                    <a:pt x="1515351" y="0"/>
                  </a:lnTo>
                  <a:close/>
                </a:path>
                <a:path w="4546600" h="2828290" fill="norm" stroke="1" extrusionOk="0">
                  <a:moveTo>
                    <a:pt x="4546041" y="0"/>
                  </a:moveTo>
                  <a:lnTo>
                    <a:pt x="3030702" y="0"/>
                  </a:lnTo>
                  <a:lnTo>
                    <a:pt x="3030702" y="2827769"/>
                  </a:lnTo>
                  <a:lnTo>
                    <a:pt x="4546041" y="2827769"/>
                  </a:lnTo>
                  <a:lnTo>
                    <a:pt x="4546041" y="0"/>
                  </a:lnTo>
                  <a:close/>
                </a:path>
              </a:pathLst>
            </a:custGeom>
            <a:solidFill>
              <a:srgbClr val="E3E3E2">
                <a:alpha val="79998"/>
              </a:srgbClr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1" name="object 53"/>
            <p:cNvSpPr/>
            <p:nvPr/>
          </p:nvSpPr>
          <p:spPr bwMode="auto">
            <a:xfrm>
              <a:off x="12624397" y="1073905"/>
              <a:ext cx="6938645" cy="9264650"/>
            </a:xfrm>
            <a:custGeom>
              <a:avLst/>
              <a:gdLst/>
              <a:ahLst/>
              <a:cxnLst/>
              <a:rect l="l" t="t" r="r" b="b"/>
              <a:pathLst>
                <a:path w="6938644" h="9264650" fill="norm" stroke="1" extrusionOk="0">
                  <a:moveTo>
                    <a:pt x="660158" y="412203"/>
                  </a:moveTo>
                  <a:lnTo>
                    <a:pt x="654265" y="368338"/>
                  </a:lnTo>
                  <a:lnTo>
                    <a:pt x="637959" y="329679"/>
                  </a:lnTo>
                  <a:lnTo>
                    <a:pt x="611822" y="295503"/>
                  </a:lnTo>
                  <a:lnTo>
                    <a:pt x="578421" y="269697"/>
                  </a:lnTo>
                  <a:lnTo>
                    <a:pt x="577646" y="269379"/>
                  </a:lnTo>
                  <a:lnTo>
                    <a:pt x="577646" y="412203"/>
                  </a:lnTo>
                  <a:lnTo>
                    <a:pt x="571157" y="444322"/>
                  </a:lnTo>
                  <a:lnTo>
                    <a:pt x="553466" y="470560"/>
                  </a:lnTo>
                  <a:lnTo>
                    <a:pt x="527240" y="488238"/>
                  </a:lnTo>
                  <a:lnTo>
                    <a:pt x="495122" y="494728"/>
                  </a:lnTo>
                  <a:lnTo>
                    <a:pt x="462991" y="488238"/>
                  </a:lnTo>
                  <a:lnTo>
                    <a:pt x="436765" y="470560"/>
                  </a:lnTo>
                  <a:lnTo>
                    <a:pt x="419087" y="444322"/>
                  </a:lnTo>
                  <a:lnTo>
                    <a:pt x="412597" y="412203"/>
                  </a:lnTo>
                  <a:lnTo>
                    <a:pt x="419087" y="380085"/>
                  </a:lnTo>
                  <a:lnTo>
                    <a:pt x="436765" y="353847"/>
                  </a:lnTo>
                  <a:lnTo>
                    <a:pt x="462991" y="336169"/>
                  </a:lnTo>
                  <a:lnTo>
                    <a:pt x="495122" y="329679"/>
                  </a:lnTo>
                  <a:lnTo>
                    <a:pt x="527240" y="336169"/>
                  </a:lnTo>
                  <a:lnTo>
                    <a:pt x="553466" y="353847"/>
                  </a:lnTo>
                  <a:lnTo>
                    <a:pt x="571157" y="380085"/>
                  </a:lnTo>
                  <a:lnTo>
                    <a:pt x="577646" y="412203"/>
                  </a:lnTo>
                  <a:lnTo>
                    <a:pt x="577646" y="269379"/>
                  </a:lnTo>
                  <a:lnTo>
                    <a:pt x="538988" y="253060"/>
                  </a:lnTo>
                  <a:lnTo>
                    <a:pt x="495122" y="247167"/>
                  </a:lnTo>
                  <a:lnTo>
                    <a:pt x="451243" y="253060"/>
                  </a:lnTo>
                  <a:lnTo>
                    <a:pt x="411822" y="269697"/>
                  </a:lnTo>
                  <a:lnTo>
                    <a:pt x="378421" y="295503"/>
                  </a:lnTo>
                  <a:lnTo>
                    <a:pt x="352615" y="328904"/>
                  </a:lnTo>
                  <a:lnTo>
                    <a:pt x="335978" y="368338"/>
                  </a:lnTo>
                  <a:lnTo>
                    <a:pt x="330073" y="412203"/>
                  </a:lnTo>
                  <a:lnTo>
                    <a:pt x="335978" y="456082"/>
                  </a:lnTo>
                  <a:lnTo>
                    <a:pt x="352615" y="495503"/>
                  </a:lnTo>
                  <a:lnTo>
                    <a:pt x="378421" y="528904"/>
                  </a:lnTo>
                  <a:lnTo>
                    <a:pt x="411822" y="554710"/>
                  </a:lnTo>
                  <a:lnTo>
                    <a:pt x="451243" y="571347"/>
                  </a:lnTo>
                  <a:lnTo>
                    <a:pt x="495122" y="577253"/>
                  </a:lnTo>
                  <a:lnTo>
                    <a:pt x="538988" y="571347"/>
                  </a:lnTo>
                  <a:lnTo>
                    <a:pt x="578421" y="554710"/>
                  </a:lnTo>
                  <a:lnTo>
                    <a:pt x="611822" y="528904"/>
                  </a:lnTo>
                  <a:lnTo>
                    <a:pt x="637628" y="495503"/>
                  </a:lnTo>
                  <a:lnTo>
                    <a:pt x="654265" y="456082"/>
                  </a:lnTo>
                  <a:lnTo>
                    <a:pt x="660158" y="412203"/>
                  </a:lnTo>
                  <a:close/>
                </a:path>
                <a:path w="6938644" h="9264650" fill="norm" stroke="1" extrusionOk="0">
                  <a:moveTo>
                    <a:pt x="990231" y="412203"/>
                  </a:moveTo>
                  <a:lnTo>
                    <a:pt x="989177" y="403136"/>
                  </a:lnTo>
                  <a:lnTo>
                    <a:pt x="989139" y="402780"/>
                  </a:lnTo>
                  <a:lnTo>
                    <a:pt x="985888" y="393750"/>
                  </a:lnTo>
                  <a:lnTo>
                    <a:pt x="985012" y="394157"/>
                  </a:lnTo>
                  <a:lnTo>
                    <a:pt x="985812" y="393750"/>
                  </a:lnTo>
                  <a:lnTo>
                    <a:pt x="985799" y="393585"/>
                  </a:lnTo>
                  <a:lnTo>
                    <a:pt x="960742" y="349923"/>
                  </a:lnTo>
                  <a:lnTo>
                    <a:pt x="935723" y="312039"/>
                  </a:lnTo>
                  <a:lnTo>
                    <a:pt x="901903" y="267220"/>
                  </a:lnTo>
                  <a:lnTo>
                    <a:pt x="901903" y="412203"/>
                  </a:lnTo>
                  <a:lnTo>
                    <a:pt x="898258" y="418439"/>
                  </a:lnTo>
                  <a:lnTo>
                    <a:pt x="868045" y="465150"/>
                  </a:lnTo>
                  <a:lnTo>
                    <a:pt x="826096" y="519887"/>
                  </a:lnTo>
                  <a:lnTo>
                    <a:pt x="800252" y="549021"/>
                  </a:lnTo>
                  <a:lnTo>
                    <a:pt x="766800" y="582256"/>
                  </a:lnTo>
                  <a:lnTo>
                    <a:pt x="729818" y="613625"/>
                  </a:lnTo>
                  <a:lnTo>
                    <a:pt x="689419" y="641934"/>
                  </a:lnTo>
                  <a:lnTo>
                    <a:pt x="645655" y="666013"/>
                  </a:lnTo>
                  <a:lnTo>
                    <a:pt x="598627" y="684682"/>
                  </a:lnTo>
                  <a:lnTo>
                    <a:pt x="548424" y="696734"/>
                  </a:lnTo>
                  <a:lnTo>
                    <a:pt x="495122" y="701027"/>
                  </a:lnTo>
                  <a:lnTo>
                    <a:pt x="441820" y="696734"/>
                  </a:lnTo>
                  <a:lnTo>
                    <a:pt x="391604" y="684682"/>
                  </a:lnTo>
                  <a:lnTo>
                    <a:pt x="344576" y="666013"/>
                  </a:lnTo>
                  <a:lnTo>
                    <a:pt x="300824" y="641934"/>
                  </a:lnTo>
                  <a:lnTo>
                    <a:pt x="260413" y="613625"/>
                  </a:lnTo>
                  <a:lnTo>
                    <a:pt x="223443" y="582256"/>
                  </a:lnTo>
                  <a:lnTo>
                    <a:pt x="189979" y="549021"/>
                  </a:lnTo>
                  <a:lnTo>
                    <a:pt x="164134" y="519887"/>
                  </a:lnTo>
                  <a:lnTo>
                    <a:pt x="122186" y="465150"/>
                  </a:lnTo>
                  <a:lnTo>
                    <a:pt x="100939" y="433095"/>
                  </a:lnTo>
                  <a:lnTo>
                    <a:pt x="88328" y="412203"/>
                  </a:lnTo>
                  <a:lnTo>
                    <a:pt x="91986" y="405968"/>
                  </a:lnTo>
                  <a:lnTo>
                    <a:pt x="122186" y="359257"/>
                  </a:lnTo>
                  <a:lnTo>
                    <a:pt x="164134" y="304520"/>
                  </a:lnTo>
                  <a:lnTo>
                    <a:pt x="189979" y="275386"/>
                  </a:lnTo>
                  <a:lnTo>
                    <a:pt x="223443" y="242150"/>
                  </a:lnTo>
                  <a:lnTo>
                    <a:pt x="260413" y="210781"/>
                  </a:lnTo>
                  <a:lnTo>
                    <a:pt x="300824" y="182473"/>
                  </a:lnTo>
                  <a:lnTo>
                    <a:pt x="344576" y="158394"/>
                  </a:lnTo>
                  <a:lnTo>
                    <a:pt x="391604" y="139738"/>
                  </a:lnTo>
                  <a:lnTo>
                    <a:pt x="441820" y="127673"/>
                  </a:lnTo>
                  <a:lnTo>
                    <a:pt x="495122" y="123380"/>
                  </a:lnTo>
                  <a:lnTo>
                    <a:pt x="548424" y="127673"/>
                  </a:lnTo>
                  <a:lnTo>
                    <a:pt x="598627" y="139738"/>
                  </a:lnTo>
                  <a:lnTo>
                    <a:pt x="645655" y="158394"/>
                  </a:lnTo>
                  <a:lnTo>
                    <a:pt x="689419" y="182473"/>
                  </a:lnTo>
                  <a:lnTo>
                    <a:pt x="729818" y="210781"/>
                  </a:lnTo>
                  <a:lnTo>
                    <a:pt x="766800" y="242150"/>
                  </a:lnTo>
                  <a:lnTo>
                    <a:pt x="800252" y="275386"/>
                  </a:lnTo>
                  <a:lnTo>
                    <a:pt x="826096" y="304520"/>
                  </a:lnTo>
                  <a:lnTo>
                    <a:pt x="868045" y="359257"/>
                  </a:lnTo>
                  <a:lnTo>
                    <a:pt x="889304" y="391312"/>
                  </a:lnTo>
                  <a:lnTo>
                    <a:pt x="901903" y="412203"/>
                  </a:lnTo>
                  <a:lnTo>
                    <a:pt x="901903" y="267220"/>
                  </a:lnTo>
                  <a:lnTo>
                    <a:pt x="860450" y="218948"/>
                  </a:lnTo>
                  <a:lnTo>
                    <a:pt x="831926" y="190131"/>
                  </a:lnTo>
                  <a:lnTo>
                    <a:pt x="800290" y="161696"/>
                  </a:lnTo>
                  <a:lnTo>
                    <a:pt x="765568" y="134454"/>
                  </a:lnTo>
                  <a:lnTo>
                    <a:pt x="727811" y="109207"/>
                  </a:lnTo>
                  <a:lnTo>
                    <a:pt x="687070" y="86741"/>
                  </a:lnTo>
                  <a:lnTo>
                    <a:pt x="643382" y="67868"/>
                  </a:lnTo>
                  <a:lnTo>
                    <a:pt x="596798" y="53403"/>
                  </a:lnTo>
                  <a:lnTo>
                    <a:pt x="547357" y="44132"/>
                  </a:lnTo>
                  <a:lnTo>
                    <a:pt x="495122" y="40868"/>
                  </a:lnTo>
                  <a:lnTo>
                    <a:pt x="442874" y="44132"/>
                  </a:lnTo>
                  <a:lnTo>
                    <a:pt x="393446" y="53403"/>
                  </a:lnTo>
                  <a:lnTo>
                    <a:pt x="346862" y="67868"/>
                  </a:lnTo>
                  <a:lnTo>
                    <a:pt x="303174" y="86741"/>
                  </a:lnTo>
                  <a:lnTo>
                    <a:pt x="262420" y="109207"/>
                  </a:lnTo>
                  <a:lnTo>
                    <a:pt x="224663" y="134454"/>
                  </a:lnTo>
                  <a:lnTo>
                    <a:pt x="189941" y="161696"/>
                  </a:lnTo>
                  <a:lnTo>
                    <a:pt x="158305" y="190131"/>
                  </a:lnTo>
                  <a:lnTo>
                    <a:pt x="129781" y="218948"/>
                  </a:lnTo>
                  <a:lnTo>
                    <a:pt x="101003" y="251383"/>
                  </a:lnTo>
                  <a:lnTo>
                    <a:pt x="75895" y="282752"/>
                  </a:lnTo>
                  <a:lnTo>
                    <a:pt x="36906" y="338251"/>
                  </a:lnTo>
                  <a:lnTo>
                    <a:pt x="12954" y="377799"/>
                  </a:lnTo>
                  <a:lnTo>
                    <a:pt x="4432" y="393585"/>
                  </a:lnTo>
                  <a:lnTo>
                    <a:pt x="5181" y="394157"/>
                  </a:lnTo>
                  <a:lnTo>
                    <a:pt x="41262" y="412203"/>
                  </a:lnTo>
                  <a:lnTo>
                    <a:pt x="4356" y="393750"/>
                  </a:lnTo>
                  <a:lnTo>
                    <a:pt x="1092" y="402780"/>
                  </a:lnTo>
                  <a:lnTo>
                    <a:pt x="0" y="412203"/>
                  </a:lnTo>
                  <a:lnTo>
                    <a:pt x="1092" y="421627"/>
                  </a:lnTo>
                  <a:lnTo>
                    <a:pt x="4254" y="430364"/>
                  </a:lnTo>
                  <a:lnTo>
                    <a:pt x="4356" y="430657"/>
                  </a:lnTo>
                  <a:lnTo>
                    <a:pt x="23037" y="463918"/>
                  </a:lnTo>
                  <a:lnTo>
                    <a:pt x="54521" y="512368"/>
                  </a:lnTo>
                  <a:lnTo>
                    <a:pt x="101003" y="573036"/>
                  </a:lnTo>
                  <a:lnTo>
                    <a:pt x="129781" y="605459"/>
                  </a:lnTo>
                  <a:lnTo>
                    <a:pt x="158305" y="634276"/>
                  </a:lnTo>
                  <a:lnTo>
                    <a:pt x="189941" y="662711"/>
                  </a:lnTo>
                  <a:lnTo>
                    <a:pt x="224663" y="689952"/>
                  </a:lnTo>
                  <a:lnTo>
                    <a:pt x="262420" y="715200"/>
                  </a:lnTo>
                  <a:lnTo>
                    <a:pt x="303174" y="737666"/>
                  </a:lnTo>
                  <a:lnTo>
                    <a:pt x="346862" y="756539"/>
                  </a:lnTo>
                  <a:lnTo>
                    <a:pt x="393446" y="771004"/>
                  </a:lnTo>
                  <a:lnTo>
                    <a:pt x="442874" y="780275"/>
                  </a:lnTo>
                  <a:lnTo>
                    <a:pt x="495122" y="783539"/>
                  </a:lnTo>
                  <a:lnTo>
                    <a:pt x="547357" y="780275"/>
                  </a:lnTo>
                  <a:lnTo>
                    <a:pt x="596798" y="771004"/>
                  </a:lnTo>
                  <a:lnTo>
                    <a:pt x="643382" y="756539"/>
                  </a:lnTo>
                  <a:lnTo>
                    <a:pt x="687070" y="737666"/>
                  </a:lnTo>
                  <a:lnTo>
                    <a:pt x="727811" y="715200"/>
                  </a:lnTo>
                  <a:lnTo>
                    <a:pt x="765568" y="689952"/>
                  </a:lnTo>
                  <a:lnTo>
                    <a:pt x="800290" y="662711"/>
                  </a:lnTo>
                  <a:lnTo>
                    <a:pt x="831926" y="634276"/>
                  </a:lnTo>
                  <a:lnTo>
                    <a:pt x="860450" y="605459"/>
                  </a:lnTo>
                  <a:lnTo>
                    <a:pt x="889228" y="573036"/>
                  </a:lnTo>
                  <a:lnTo>
                    <a:pt x="914336" y="541667"/>
                  </a:lnTo>
                  <a:lnTo>
                    <a:pt x="953338" y="486156"/>
                  </a:lnTo>
                  <a:lnTo>
                    <a:pt x="977290" y="446608"/>
                  </a:lnTo>
                  <a:lnTo>
                    <a:pt x="985799" y="430822"/>
                  </a:lnTo>
                  <a:lnTo>
                    <a:pt x="985215" y="430364"/>
                  </a:lnTo>
                  <a:lnTo>
                    <a:pt x="983348" y="429412"/>
                  </a:lnTo>
                  <a:lnTo>
                    <a:pt x="985875" y="430657"/>
                  </a:lnTo>
                  <a:lnTo>
                    <a:pt x="989152" y="421627"/>
                  </a:lnTo>
                  <a:lnTo>
                    <a:pt x="990231" y="412203"/>
                  </a:lnTo>
                  <a:close/>
                </a:path>
                <a:path w="6938644" h="9264650" fill="norm" stroke="1" extrusionOk="0">
                  <a:moveTo>
                    <a:pt x="4693869" y="8563242"/>
                  </a:moveTo>
                  <a:lnTo>
                    <a:pt x="4690630" y="8547189"/>
                  </a:lnTo>
                  <a:lnTo>
                    <a:pt x="4681791" y="8534070"/>
                  </a:lnTo>
                  <a:lnTo>
                    <a:pt x="4668672" y="8525231"/>
                  </a:lnTo>
                  <a:lnTo>
                    <a:pt x="4652619" y="8521992"/>
                  </a:lnTo>
                  <a:lnTo>
                    <a:pt x="4322546" y="8521992"/>
                  </a:lnTo>
                  <a:lnTo>
                    <a:pt x="4306481" y="8525231"/>
                  </a:lnTo>
                  <a:lnTo>
                    <a:pt x="4293362" y="8534070"/>
                  </a:lnTo>
                  <a:lnTo>
                    <a:pt x="4284523" y="8547189"/>
                  </a:lnTo>
                  <a:lnTo>
                    <a:pt x="4281284" y="8563242"/>
                  </a:lnTo>
                  <a:lnTo>
                    <a:pt x="4284523" y="8579307"/>
                  </a:lnTo>
                  <a:lnTo>
                    <a:pt x="4293362" y="8592414"/>
                  </a:lnTo>
                  <a:lnTo>
                    <a:pt x="4306481" y="8601253"/>
                  </a:lnTo>
                  <a:lnTo>
                    <a:pt x="4322546" y="8604504"/>
                  </a:lnTo>
                  <a:lnTo>
                    <a:pt x="4652619" y="8604504"/>
                  </a:lnTo>
                  <a:lnTo>
                    <a:pt x="4668672" y="8601253"/>
                  </a:lnTo>
                  <a:lnTo>
                    <a:pt x="4681791" y="8592414"/>
                  </a:lnTo>
                  <a:lnTo>
                    <a:pt x="4690630" y="8579307"/>
                  </a:lnTo>
                  <a:lnTo>
                    <a:pt x="4693869" y="8563242"/>
                  </a:lnTo>
                  <a:close/>
                </a:path>
                <a:path w="6938644" h="9264650" fill="norm" stroke="1" extrusionOk="0">
                  <a:moveTo>
                    <a:pt x="4858918" y="8480717"/>
                  </a:moveTo>
                  <a:lnTo>
                    <a:pt x="4850600" y="8439455"/>
                  </a:lnTo>
                  <a:lnTo>
                    <a:pt x="4822672" y="8393189"/>
                  </a:lnTo>
                  <a:lnTo>
                    <a:pt x="4783315" y="8366658"/>
                  </a:lnTo>
                  <a:lnTo>
                    <a:pt x="4776406" y="8365274"/>
                  </a:lnTo>
                  <a:lnTo>
                    <a:pt x="4776406" y="8480717"/>
                  </a:lnTo>
                  <a:lnTo>
                    <a:pt x="4776406" y="9140876"/>
                  </a:lnTo>
                  <a:lnTo>
                    <a:pt x="4773155" y="9156929"/>
                  </a:lnTo>
                  <a:lnTo>
                    <a:pt x="4764316" y="9170048"/>
                  </a:lnTo>
                  <a:lnTo>
                    <a:pt x="4751197" y="9178887"/>
                  </a:lnTo>
                  <a:lnTo>
                    <a:pt x="4735131" y="9182125"/>
                  </a:lnTo>
                  <a:lnTo>
                    <a:pt x="4240022" y="9182125"/>
                  </a:lnTo>
                  <a:lnTo>
                    <a:pt x="4223969" y="9178887"/>
                  </a:lnTo>
                  <a:lnTo>
                    <a:pt x="4210850" y="9170048"/>
                  </a:lnTo>
                  <a:lnTo>
                    <a:pt x="4202011" y="9156929"/>
                  </a:lnTo>
                  <a:lnTo>
                    <a:pt x="4198772" y="9140876"/>
                  </a:lnTo>
                  <a:lnTo>
                    <a:pt x="4198772" y="8480717"/>
                  </a:lnTo>
                  <a:lnTo>
                    <a:pt x="4202011" y="8464652"/>
                  </a:lnTo>
                  <a:lnTo>
                    <a:pt x="4210850" y="8451545"/>
                  </a:lnTo>
                  <a:lnTo>
                    <a:pt x="4223969" y="8442693"/>
                  </a:lnTo>
                  <a:lnTo>
                    <a:pt x="4240022" y="8439455"/>
                  </a:lnTo>
                  <a:lnTo>
                    <a:pt x="4735131" y="8439455"/>
                  </a:lnTo>
                  <a:lnTo>
                    <a:pt x="4751197" y="8442693"/>
                  </a:lnTo>
                  <a:lnTo>
                    <a:pt x="4764316" y="8451545"/>
                  </a:lnTo>
                  <a:lnTo>
                    <a:pt x="4773155" y="8464652"/>
                  </a:lnTo>
                  <a:lnTo>
                    <a:pt x="4776406" y="8480717"/>
                  </a:lnTo>
                  <a:lnTo>
                    <a:pt x="4776406" y="8365274"/>
                  </a:lnTo>
                  <a:lnTo>
                    <a:pt x="4735131" y="8356930"/>
                  </a:lnTo>
                  <a:lnTo>
                    <a:pt x="4240022" y="8356930"/>
                  </a:lnTo>
                  <a:lnTo>
                    <a:pt x="4191838" y="8366658"/>
                  </a:lnTo>
                  <a:lnTo>
                    <a:pt x="4152493" y="8393189"/>
                  </a:lnTo>
                  <a:lnTo>
                    <a:pt x="4125976" y="8432533"/>
                  </a:lnTo>
                  <a:lnTo>
                    <a:pt x="4116247" y="8480717"/>
                  </a:lnTo>
                  <a:lnTo>
                    <a:pt x="4116247" y="9140876"/>
                  </a:lnTo>
                  <a:lnTo>
                    <a:pt x="4125976" y="9189047"/>
                  </a:lnTo>
                  <a:lnTo>
                    <a:pt x="4152493" y="9228391"/>
                  </a:lnTo>
                  <a:lnTo>
                    <a:pt x="4191838" y="9254922"/>
                  </a:lnTo>
                  <a:lnTo>
                    <a:pt x="4240022" y="9264650"/>
                  </a:lnTo>
                  <a:lnTo>
                    <a:pt x="4735131" y="9264650"/>
                  </a:lnTo>
                  <a:lnTo>
                    <a:pt x="4783315" y="9254922"/>
                  </a:lnTo>
                  <a:lnTo>
                    <a:pt x="4822672" y="9228391"/>
                  </a:lnTo>
                  <a:lnTo>
                    <a:pt x="4849190" y="9189047"/>
                  </a:lnTo>
                  <a:lnTo>
                    <a:pt x="4858918" y="9140876"/>
                  </a:lnTo>
                  <a:lnTo>
                    <a:pt x="4858918" y="8480717"/>
                  </a:lnTo>
                  <a:close/>
                </a:path>
                <a:path w="6938644" h="9264650" fill="norm" stroke="1" extrusionOk="0">
                  <a:moveTo>
                    <a:pt x="6938518" y="339864"/>
                  </a:moveTo>
                  <a:lnTo>
                    <a:pt x="6914312" y="303644"/>
                  </a:lnTo>
                  <a:lnTo>
                    <a:pt x="6808635" y="286575"/>
                  </a:lnTo>
                  <a:lnTo>
                    <a:pt x="6808635" y="369963"/>
                  </a:lnTo>
                  <a:lnTo>
                    <a:pt x="6662191" y="512610"/>
                  </a:lnTo>
                  <a:lnTo>
                    <a:pt x="6655905" y="520433"/>
                  </a:lnTo>
                  <a:lnTo>
                    <a:pt x="6651739" y="529399"/>
                  </a:lnTo>
                  <a:lnTo>
                    <a:pt x="6649821" y="539115"/>
                  </a:lnTo>
                  <a:lnTo>
                    <a:pt x="6650304" y="549135"/>
                  </a:lnTo>
                  <a:lnTo>
                    <a:pt x="6684861" y="750595"/>
                  </a:lnTo>
                  <a:lnTo>
                    <a:pt x="6661963" y="738543"/>
                  </a:lnTo>
                  <a:lnTo>
                    <a:pt x="6503873" y="655421"/>
                  </a:lnTo>
                  <a:lnTo>
                    <a:pt x="6494500" y="651865"/>
                  </a:lnTo>
                  <a:lnTo>
                    <a:pt x="6484671" y="650671"/>
                  </a:lnTo>
                  <a:lnTo>
                    <a:pt x="6474854" y="651865"/>
                  </a:lnTo>
                  <a:lnTo>
                    <a:pt x="6465468" y="655421"/>
                  </a:lnTo>
                  <a:lnTo>
                    <a:pt x="6284493" y="750595"/>
                  </a:lnTo>
                  <a:lnTo>
                    <a:pt x="6319050" y="549135"/>
                  </a:lnTo>
                  <a:lnTo>
                    <a:pt x="6307163" y="512610"/>
                  </a:lnTo>
                  <a:lnTo>
                    <a:pt x="6160719" y="369963"/>
                  </a:lnTo>
                  <a:lnTo>
                    <a:pt x="6363144" y="340385"/>
                  </a:lnTo>
                  <a:lnTo>
                    <a:pt x="6394170" y="317817"/>
                  </a:lnTo>
                  <a:lnTo>
                    <a:pt x="6484671" y="134480"/>
                  </a:lnTo>
                  <a:lnTo>
                    <a:pt x="6575158" y="317817"/>
                  </a:lnTo>
                  <a:lnTo>
                    <a:pt x="6606197" y="340385"/>
                  </a:lnTo>
                  <a:lnTo>
                    <a:pt x="6808635" y="369963"/>
                  </a:lnTo>
                  <a:lnTo>
                    <a:pt x="6808635" y="286575"/>
                  </a:lnTo>
                  <a:lnTo>
                    <a:pt x="6639573" y="261861"/>
                  </a:lnTo>
                  <a:lnTo>
                    <a:pt x="6576695" y="134480"/>
                  </a:lnTo>
                  <a:lnTo>
                    <a:pt x="6521666" y="22999"/>
                  </a:lnTo>
                  <a:lnTo>
                    <a:pt x="6484671" y="0"/>
                  </a:lnTo>
                  <a:lnTo>
                    <a:pt x="6473241" y="1612"/>
                  </a:lnTo>
                  <a:lnTo>
                    <a:pt x="6462890" y="6223"/>
                  </a:lnTo>
                  <a:lnTo>
                    <a:pt x="6454178" y="13462"/>
                  </a:lnTo>
                  <a:lnTo>
                    <a:pt x="6447676" y="22999"/>
                  </a:lnTo>
                  <a:lnTo>
                    <a:pt x="6329781" y="261861"/>
                  </a:lnTo>
                  <a:lnTo>
                    <a:pt x="6066117" y="300393"/>
                  </a:lnTo>
                  <a:lnTo>
                    <a:pt x="6032830" y="328498"/>
                  </a:lnTo>
                  <a:lnTo>
                    <a:pt x="6030836" y="339864"/>
                  </a:lnTo>
                  <a:lnTo>
                    <a:pt x="6032017" y="351129"/>
                  </a:lnTo>
                  <a:lnTo>
                    <a:pt x="6036221" y="361657"/>
                  </a:lnTo>
                  <a:lnTo>
                    <a:pt x="6043282" y="370776"/>
                  </a:lnTo>
                  <a:lnTo>
                    <a:pt x="6234049" y="556577"/>
                  </a:lnTo>
                  <a:lnTo>
                    <a:pt x="6189015" y="819048"/>
                  </a:lnTo>
                  <a:lnTo>
                    <a:pt x="6205436" y="859409"/>
                  </a:lnTo>
                  <a:lnTo>
                    <a:pt x="6226721" y="867181"/>
                  </a:lnTo>
                  <a:lnTo>
                    <a:pt x="6238024" y="866432"/>
                  </a:lnTo>
                  <a:lnTo>
                    <a:pt x="6248895" y="862545"/>
                  </a:lnTo>
                  <a:lnTo>
                    <a:pt x="6461773" y="750595"/>
                  </a:lnTo>
                  <a:lnTo>
                    <a:pt x="6484671" y="738543"/>
                  </a:lnTo>
                  <a:lnTo>
                    <a:pt x="6720459" y="862545"/>
                  </a:lnTo>
                  <a:lnTo>
                    <a:pt x="6731317" y="866432"/>
                  </a:lnTo>
                  <a:lnTo>
                    <a:pt x="6742633" y="867181"/>
                  </a:lnTo>
                  <a:lnTo>
                    <a:pt x="6753707" y="864819"/>
                  </a:lnTo>
                  <a:lnTo>
                    <a:pt x="6763918" y="859409"/>
                  </a:lnTo>
                  <a:lnTo>
                    <a:pt x="6772211" y="851395"/>
                  </a:lnTo>
                  <a:lnTo>
                    <a:pt x="6777876" y="841578"/>
                  </a:lnTo>
                  <a:lnTo>
                    <a:pt x="6780670" y="830592"/>
                  </a:lnTo>
                  <a:lnTo>
                    <a:pt x="6780327" y="819048"/>
                  </a:lnTo>
                  <a:lnTo>
                    <a:pt x="6768592" y="750595"/>
                  </a:lnTo>
                  <a:lnTo>
                    <a:pt x="6735305" y="556577"/>
                  </a:lnTo>
                  <a:lnTo>
                    <a:pt x="6926059" y="370776"/>
                  </a:lnTo>
                  <a:lnTo>
                    <a:pt x="6933120" y="361657"/>
                  </a:lnTo>
                  <a:lnTo>
                    <a:pt x="6937324" y="351129"/>
                  </a:lnTo>
                  <a:lnTo>
                    <a:pt x="6938454" y="340385"/>
                  </a:lnTo>
                  <a:lnTo>
                    <a:pt x="6938518" y="33986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72" name="object 54"/>
            <p:cNvPicPr/>
            <p:nvPr/>
          </p:nvPicPr>
          <p:blipFill>
            <a:blip r:embed="rId15"/>
            <a:stretch/>
          </p:blipFill>
          <p:spPr bwMode="auto">
            <a:xfrm>
              <a:off x="17235765" y="9925954"/>
              <a:ext cx="82510" cy="247552"/>
            </a:xfrm>
            <a:prstGeom prst="rect">
              <a:avLst/>
            </a:prstGeom>
          </p:spPr>
        </p:pic>
        <p:pic>
          <p:nvPicPr>
            <p:cNvPr id="73" name="object 55"/>
            <p:cNvPicPr/>
            <p:nvPr/>
          </p:nvPicPr>
          <p:blipFill>
            <a:blip r:embed="rId16"/>
            <a:stretch/>
          </p:blipFill>
          <p:spPr bwMode="auto">
            <a:xfrm>
              <a:off x="17235761" y="9760922"/>
              <a:ext cx="82929" cy="82510"/>
            </a:xfrm>
            <a:prstGeom prst="rect">
              <a:avLst/>
            </a:prstGeom>
          </p:spPr>
        </p:pic>
        <p:pic>
          <p:nvPicPr>
            <p:cNvPr id="74" name="object 56"/>
            <p:cNvPicPr/>
            <p:nvPr/>
          </p:nvPicPr>
          <p:blipFill>
            <a:blip r:embed="rId17"/>
            <a:stretch/>
          </p:blipFill>
          <p:spPr bwMode="auto">
            <a:xfrm>
              <a:off x="17070727" y="9760922"/>
              <a:ext cx="82929" cy="82510"/>
            </a:xfrm>
            <a:prstGeom prst="rect">
              <a:avLst/>
            </a:prstGeom>
          </p:spPr>
        </p:pic>
        <p:pic>
          <p:nvPicPr>
            <p:cNvPr id="75" name="object 57"/>
            <p:cNvPicPr/>
            <p:nvPr/>
          </p:nvPicPr>
          <p:blipFill>
            <a:blip r:embed="rId18"/>
            <a:stretch/>
          </p:blipFill>
          <p:spPr bwMode="auto">
            <a:xfrm>
              <a:off x="16905682" y="9760922"/>
              <a:ext cx="82929" cy="82510"/>
            </a:xfrm>
            <a:prstGeom prst="rect">
              <a:avLst/>
            </a:prstGeom>
          </p:spPr>
        </p:pic>
        <p:pic>
          <p:nvPicPr>
            <p:cNvPr id="76" name="object 58"/>
            <p:cNvPicPr/>
            <p:nvPr/>
          </p:nvPicPr>
          <p:blipFill>
            <a:blip r:embed="rId17"/>
            <a:stretch/>
          </p:blipFill>
          <p:spPr bwMode="auto">
            <a:xfrm>
              <a:off x="17070727" y="9925958"/>
              <a:ext cx="82929" cy="82510"/>
            </a:xfrm>
            <a:prstGeom prst="rect">
              <a:avLst/>
            </a:prstGeom>
          </p:spPr>
        </p:pic>
        <p:pic>
          <p:nvPicPr>
            <p:cNvPr id="77" name="object 59"/>
            <p:cNvPicPr/>
            <p:nvPr/>
          </p:nvPicPr>
          <p:blipFill>
            <a:blip r:embed="rId18"/>
            <a:stretch/>
          </p:blipFill>
          <p:spPr bwMode="auto">
            <a:xfrm>
              <a:off x="16905682" y="9925958"/>
              <a:ext cx="82929" cy="82510"/>
            </a:xfrm>
            <a:prstGeom prst="rect">
              <a:avLst/>
            </a:prstGeom>
          </p:spPr>
        </p:pic>
        <p:pic>
          <p:nvPicPr>
            <p:cNvPr id="78" name="object 60"/>
            <p:cNvPicPr/>
            <p:nvPr/>
          </p:nvPicPr>
          <p:blipFill>
            <a:blip r:embed="rId19"/>
            <a:stretch/>
          </p:blipFill>
          <p:spPr bwMode="auto">
            <a:xfrm>
              <a:off x="17070727" y="10090993"/>
              <a:ext cx="82929" cy="82521"/>
            </a:xfrm>
            <a:prstGeom prst="rect">
              <a:avLst/>
            </a:prstGeom>
          </p:spPr>
        </p:pic>
        <p:pic>
          <p:nvPicPr>
            <p:cNvPr id="79" name="object 61"/>
            <p:cNvPicPr/>
            <p:nvPr/>
          </p:nvPicPr>
          <p:blipFill>
            <a:blip r:embed="rId20"/>
            <a:stretch/>
          </p:blipFill>
          <p:spPr bwMode="auto">
            <a:xfrm>
              <a:off x="16905682" y="10090993"/>
              <a:ext cx="82929" cy="82521"/>
            </a:xfrm>
            <a:prstGeom prst="rect">
              <a:avLst/>
            </a:prstGeom>
          </p:spPr>
        </p:pic>
        <p:pic>
          <p:nvPicPr>
            <p:cNvPr id="80" name="object 62"/>
            <p:cNvPicPr/>
            <p:nvPr/>
          </p:nvPicPr>
          <p:blipFill>
            <a:blip r:embed="rId21"/>
            <a:stretch/>
          </p:blipFill>
          <p:spPr bwMode="auto">
            <a:xfrm>
              <a:off x="544457" y="9809167"/>
              <a:ext cx="175177" cy="175177"/>
            </a:xfrm>
            <a:prstGeom prst="rect">
              <a:avLst/>
            </a:prstGeom>
          </p:spPr>
        </p:pic>
        <p:sp>
          <p:nvSpPr>
            <p:cNvPr id="81" name="object 63"/>
            <p:cNvSpPr/>
            <p:nvPr/>
          </p:nvSpPr>
          <p:spPr bwMode="auto">
            <a:xfrm>
              <a:off x="427672" y="9604685"/>
              <a:ext cx="6685915" cy="642620"/>
            </a:xfrm>
            <a:custGeom>
              <a:avLst/>
              <a:gdLst/>
              <a:ahLst/>
              <a:cxnLst/>
              <a:rect l="l" t="t" r="r" b="b"/>
              <a:pathLst>
                <a:path w="6685915" h="642620" fill="norm" stroke="1" extrusionOk="0">
                  <a:moveTo>
                    <a:pt x="438226" y="321271"/>
                  </a:moveTo>
                  <a:lnTo>
                    <a:pt x="435914" y="309943"/>
                  </a:lnTo>
                  <a:lnTo>
                    <a:pt x="429653" y="300647"/>
                  </a:lnTo>
                  <a:lnTo>
                    <a:pt x="420370" y="294373"/>
                  </a:lnTo>
                  <a:lnTo>
                    <a:pt x="409028" y="292074"/>
                  </a:lnTo>
                  <a:lnTo>
                    <a:pt x="397446" y="294373"/>
                  </a:lnTo>
                  <a:lnTo>
                    <a:pt x="388264" y="300647"/>
                  </a:lnTo>
                  <a:lnTo>
                    <a:pt x="382092" y="309943"/>
                  </a:lnTo>
                  <a:lnTo>
                    <a:pt x="379831" y="321271"/>
                  </a:lnTo>
                  <a:lnTo>
                    <a:pt x="382143" y="332613"/>
                  </a:lnTo>
                  <a:lnTo>
                    <a:pt x="388404" y="341896"/>
                  </a:lnTo>
                  <a:lnTo>
                    <a:pt x="397687" y="348170"/>
                  </a:lnTo>
                  <a:lnTo>
                    <a:pt x="409028" y="350469"/>
                  </a:lnTo>
                  <a:lnTo>
                    <a:pt x="420370" y="348170"/>
                  </a:lnTo>
                  <a:lnTo>
                    <a:pt x="429653" y="341896"/>
                  </a:lnTo>
                  <a:lnTo>
                    <a:pt x="435914" y="332613"/>
                  </a:lnTo>
                  <a:lnTo>
                    <a:pt x="438226" y="321271"/>
                  </a:lnTo>
                  <a:close/>
                </a:path>
                <a:path w="6685915" h="642620" fill="norm" stroke="1" extrusionOk="0">
                  <a:moveTo>
                    <a:pt x="525805" y="262890"/>
                  </a:moveTo>
                  <a:lnTo>
                    <a:pt x="523506" y="251548"/>
                  </a:lnTo>
                  <a:lnTo>
                    <a:pt x="517232" y="242265"/>
                  </a:lnTo>
                  <a:lnTo>
                    <a:pt x="507961" y="235991"/>
                  </a:lnTo>
                  <a:lnTo>
                    <a:pt x="496620" y="233692"/>
                  </a:lnTo>
                  <a:lnTo>
                    <a:pt x="485038" y="235991"/>
                  </a:lnTo>
                  <a:lnTo>
                    <a:pt x="475856" y="242265"/>
                  </a:lnTo>
                  <a:lnTo>
                    <a:pt x="469684" y="251548"/>
                  </a:lnTo>
                  <a:lnTo>
                    <a:pt x="467423" y="262890"/>
                  </a:lnTo>
                  <a:lnTo>
                    <a:pt x="469722" y="274231"/>
                  </a:lnTo>
                  <a:lnTo>
                    <a:pt x="475996" y="283502"/>
                  </a:lnTo>
                  <a:lnTo>
                    <a:pt x="485279" y="289775"/>
                  </a:lnTo>
                  <a:lnTo>
                    <a:pt x="496620" y="292087"/>
                  </a:lnTo>
                  <a:lnTo>
                    <a:pt x="507961" y="289775"/>
                  </a:lnTo>
                  <a:lnTo>
                    <a:pt x="517232" y="283502"/>
                  </a:lnTo>
                  <a:lnTo>
                    <a:pt x="523506" y="274231"/>
                  </a:lnTo>
                  <a:lnTo>
                    <a:pt x="525805" y="262890"/>
                  </a:lnTo>
                  <a:close/>
                </a:path>
                <a:path w="6685915" h="642620" fill="norm" stroke="1" extrusionOk="0">
                  <a:moveTo>
                    <a:pt x="642315" y="438061"/>
                  </a:moveTo>
                  <a:lnTo>
                    <a:pt x="639826" y="391464"/>
                  </a:lnTo>
                  <a:lnTo>
                    <a:pt x="633971" y="328688"/>
                  </a:lnTo>
                  <a:lnTo>
                    <a:pt x="627164" y="266725"/>
                  </a:lnTo>
                  <a:lnTo>
                    <a:pt x="621880" y="222592"/>
                  </a:lnTo>
                  <a:lnTo>
                    <a:pt x="621588" y="218795"/>
                  </a:lnTo>
                  <a:lnTo>
                    <a:pt x="616496" y="192455"/>
                  </a:lnTo>
                  <a:lnTo>
                    <a:pt x="606691" y="167703"/>
                  </a:lnTo>
                  <a:lnTo>
                    <a:pt x="593115" y="146100"/>
                  </a:lnTo>
                  <a:lnTo>
                    <a:pt x="592518" y="145135"/>
                  </a:lnTo>
                  <a:lnTo>
                    <a:pt x="583920" y="135813"/>
                  </a:lnTo>
                  <a:lnTo>
                    <a:pt x="583920" y="438061"/>
                  </a:lnTo>
                  <a:lnTo>
                    <a:pt x="582790" y="449503"/>
                  </a:lnTo>
                  <a:lnTo>
                    <a:pt x="558012" y="486600"/>
                  </a:lnTo>
                  <a:lnTo>
                    <a:pt x="525538" y="496455"/>
                  </a:lnTo>
                  <a:lnTo>
                    <a:pt x="515594" y="495325"/>
                  </a:lnTo>
                  <a:lnTo>
                    <a:pt x="514985" y="495325"/>
                  </a:lnTo>
                  <a:lnTo>
                    <a:pt x="505891" y="491451"/>
                  </a:lnTo>
                  <a:lnTo>
                    <a:pt x="497370" y="484987"/>
                  </a:lnTo>
                  <a:lnTo>
                    <a:pt x="487578" y="475716"/>
                  </a:lnTo>
                  <a:lnTo>
                    <a:pt x="479120" y="467258"/>
                  </a:lnTo>
                  <a:lnTo>
                    <a:pt x="446417" y="434555"/>
                  </a:lnTo>
                  <a:lnTo>
                    <a:pt x="433006" y="423519"/>
                  </a:lnTo>
                  <a:lnTo>
                    <a:pt x="417982" y="415467"/>
                  </a:lnTo>
                  <a:lnTo>
                    <a:pt x="401701" y="410540"/>
                  </a:lnTo>
                  <a:lnTo>
                    <a:pt x="384517" y="408863"/>
                  </a:lnTo>
                  <a:lnTo>
                    <a:pt x="257810" y="408863"/>
                  </a:lnTo>
                  <a:lnTo>
                    <a:pt x="209067" y="423519"/>
                  </a:lnTo>
                  <a:lnTo>
                    <a:pt x="154444" y="475716"/>
                  </a:lnTo>
                  <a:lnTo>
                    <a:pt x="144830" y="484987"/>
                  </a:lnTo>
                  <a:lnTo>
                    <a:pt x="136385" y="491451"/>
                  </a:lnTo>
                  <a:lnTo>
                    <a:pt x="127330" y="495325"/>
                  </a:lnTo>
                  <a:lnTo>
                    <a:pt x="126707" y="495325"/>
                  </a:lnTo>
                  <a:lnTo>
                    <a:pt x="116776" y="496455"/>
                  </a:lnTo>
                  <a:lnTo>
                    <a:pt x="105791" y="495325"/>
                  </a:lnTo>
                  <a:lnTo>
                    <a:pt x="105511" y="495325"/>
                  </a:lnTo>
                  <a:lnTo>
                    <a:pt x="94907" y="491998"/>
                  </a:lnTo>
                  <a:lnTo>
                    <a:pt x="94767" y="491998"/>
                  </a:lnTo>
                  <a:lnTo>
                    <a:pt x="84785" y="486600"/>
                  </a:lnTo>
                  <a:lnTo>
                    <a:pt x="59524" y="449503"/>
                  </a:lnTo>
                  <a:lnTo>
                    <a:pt x="58394" y="438061"/>
                  </a:lnTo>
                  <a:lnTo>
                    <a:pt x="60147" y="403148"/>
                  </a:lnTo>
                  <a:lnTo>
                    <a:pt x="64706" y="351713"/>
                  </a:lnTo>
                  <a:lnTo>
                    <a:pt x="71081" y="291401"/>
                  </a:lnTo>
                  <a:lnTo>
                    <a:pt x="78244" y="229895"/>
                  </a:lnTo>
                  <a:lnTo>
                    <a:pt x="78841" y="224637"/>
                  </a:lnTo>
                  <a:lnTo>
                    <a:pt x="96227" y="180479"/>
                  </a:lnTo>
                  <a:lnTo>
                    <a:pt x="134416" y="151866"/>
                  </a:lnTo>
                  <a:lnTo>
                    <a:pt x="165836" y="146100"/>
                  </a:lnTo>
                  <a:lnTo>
                    <a:pt x="476478" y="146100"/>
                  </a:lnTo>
                  <a:lnTo>
                    <a:pt x="522262" y="158902"/>
                  </a:lnTo>
                  <a:lnTo>
                    <a:pt x="554621" y="194195"/>
                  </a:lnTo>
                  <a:lnTo>
                    <a:pt x="564095" y="229895"/>
                  </a:lnTo>
                  <a:lnTo>
                    <a:pt x="571233" y="291122"/>
                  </a:lnTo>
                  <a:lnTo>
                    <a:pt x="577608" y="351459"/>
                  </a:lnTo>
                  <a:lnTo>
                    <a:pt x="582168" y="402983"/>
                  </a:lnTo>
                  <a:lnTo>
                    <a:pt x="583920" y="438061"/>
                  </a:lnTo>
                  <a:lnTo>
                    <a:pt x="583920" y="135813"/>
                  </a:lnTo>
                  <a:lnTo>
                    <a:pt x="552767" y="109258"/>
                  </a:lnTo>
                  <a:lnTo>
                    <a:pt x="503262" y="90182"/>
                  </a:lnTo>
                  <a:lnTo>
                    <a:pt x="476478" y="87706"/>
                  </a:lnTo>
                  <a:lnTo>
                    <a:pt x="165836" y="87706"/>
                  </a:lnTo>
                  <a:lnTo>
                    <a:pt x="113423" y="97447"/>
                  </a:lnTo>
                  <a:lnTo>
                    <a:pt x="68033" y="125361"/>
                  </a:lnTo>
                  <a:lnTo>
                    <a:pt x="35725" y="167703"/>
                  </a:lnTo>
                  <a:lnTo>
                    <a:pt x="20726" y="218795"/>
                  </a:lnTo>
                  <a:lnTo>
                    <a:pt x="15024" y="266725"/>
                  </a:lnTo>
                  <a:lnTo>
                    <a:pt x="8318" y="328688"/>
                  </a:lnTo>
                  <a:lnTo>
                    <a:pt x="2489" y="391464"/>
                  </a:lnTo>
                  <a:lnTo>
                    <a:pt x="0" y="438061"/>
                  </a:lnTo>
                  <a:lnTo>
                    <a:pt x="2197" y="460387"/>
                  </a:lnTo>
                  <a:lnTo>
                    <a:pt x="19583" y="502805"/>
                  </a:lnTo>
                  <a:lnTo>
                    <a:pt x="52235" y="535254"/>
                  </a:lnTo>
                  <a:lnTo>
                    <a:pt x="72402" y="545973"/>
                  </a:lnTo>
                  <a:lnTo>
                    <a:pt x="72555" y="545973"/>
                  </a:lnTo>
                  <a:lnTo>
                    <a:pt x="94157" y="552577"/>
                  </a:lnTo>
                  <a:lnTo>
                    <a:pt x="94437" y="552577"/>
                  </a:lnTo>
                  <a:lnTo>
                    <a:pt x="116776" y="554837"/>
                  </a:lnTo>
                  <a:lnTo>
                    <a:pt x="144221" y="551167"/>
                  </a:lnTo>
                  <a:lnTo>
                    <a:pt x="182397" y="529717"/>
                  </a:lnTo>
                  <a:lnTo>
                    <a:pt x="216344" y="496455"/>
                  </a:lnTo>
                  <a:lnTo>
                    <a:pt x="237070" y="475716"/>
                  </a:lnTo>
                  <a:lnTo>
                    <a:pt x="242620" y="470458"/>
                  </a:lnTo>
                  <a:lnTo>
                    <a:pt x="250215" y="467258"/>
                  </a:lnTo>
                  <a:lnTo>
                    <a:pt x="392391" y="467258"/>
                  </a:lnTo>
                  <a:lnTo>
                    <a:pt x="399694" y="470166"/>
                  </a:lnTo>
                  <a:lnTo>
                    <a:pt x="405244" y="476008"/>
                  </a:lnTo>
                  <a:lnTo>
                    <a:pt x="446417" y="517182"/>
                  </a:lnTo>
                  <a:lnTo>
                    <a:pt x="459765" y="529717"/>
                  </a:lnTo>
                  <a:lnTo>
                    <a:pt x="476554" y="541921"/>
                  </a:lnTo>
                  <a:lnTo>
                    <a:pt x="498055" y="551167"/>
                  </a:lnTo>
                  <a:lnTo>
                    <a:pt x="525538" y="554837"/>
                  </a:lnTo>
                  <a:lnTo>
                    <a:pt x="548500" y="552577"/>
                  </a:lnTo>
                  <a:lnTo>
                    <a:pt x="590283" y="535254"/>
                  </a:lnTo>
                  <a:lnTo>
                    <a:pt x="622731" y="502805"/>
                  </a:lnTo>
                  <a:lnTo>
                    <a:pt x="640054" y="461022"/>
                  </a:lnTo>
                  <a:lnTo>
                    <a:pt x="642315" y="438061"/>
                  </a:lnTo>
                  <a:close/>
                </a:path>
                <a:path w="6685915" h="642620" fill="norm" stroke="1" extrusionOk="0">
                  <a:moveTo>
                    <a:pt x="3587407" y="586371"/>
                  </a:moveTo>
                  <a:lnTo>
                    <a:pt x="3529025" y="453250"/>
                  </a:lnTo>
                  <a:lnTo>
                    <a:pt x="3529025" y="584034"/>
                  </a:lnTo>
                  <a:lnTo>
                    <a:pt x="3156191" y="584034"/>
                  </a:lnTo>
                  <a:lnTo>
                    <a:pt x="3214624" y="467258"/>
                  </a:lnTo>
                  <a:lnTo>
                    <a:pt x="3470567" y="467258"/>
                  </a:lnTo>
                  <a:lnTo>
                    <a:pt x="3529025" y="584034"/>
                  </a:lnTo>
                  <a:lnTo>
                    <a:pt x="3529025" y="453250"/>
                  </a:lnTo>
                  <a:lnTo>
                    <a:pt x="3441344" y="277901"/>
                  </a:lnTo>
                  <a:lnTo>
                    <a:pt x="3441344" y="408863"/>
                  </a:lnTo>
                  <a:lnTo>
                    <a:pt x="3243846" y="408863"/>
                  </a:lnTo>
                  <a:lnTo>
                    <a:pt x="3312376" y="271932"/>
                  </a:lnTo>
                  <a:lnTo>
                    <a:pt x="3313557" y="267550"/>
                  </a:lnTo>
                  <a:lnTo>
                    <a:pt x="3313557" y="58508"/>
                  </a:lnTo>
                  <a:lnTo>
                    <a:pt x="3371951" y="58508"/>
                  </a:lnTo>
                  <a:lnTo>
                    <a:pt x="3371951" y="267550"/>
                  </a:lnTo>
                  <a:lnTo>
                    <a:pt x="3372815" y="271932"/>
                  </a:lnTo>
                  <a:lnTo>
                    <a:pt x="3441344" y="408863"/>
                  </a:lnTo>
                  <a:lnTo>
                    <a:pt x="3441344" y="277901"/>
                  </a:lnTo>
                  <a:lnTo>
                    <a:pt x="3430333" y="255879"/>
                  </a:lnTo>
                  <a:lnTo>
                    <a:pt x="3430333" y="58508"/>
                  </a:lnTo>
                  <a:lnTo>
                    <a:pt x="3444925" y="58508"/>
                  </a:lnTo>
                  <a:lnTo>
                    <a:pt x="3456267" y="56210"/>
                  </a:lnTo>
                  <a:lnTo>
                    <a:pt x="3465550" y="49936"/>
                  </a:lnTo>
                  <a:lnTo>
                    <a:pt x="3471824" y="40652"/>
                  </a:lnTo>
                  <a:lnTo>
                    <a:pt x="3474123" y="29311"/>
                  </a:lnTo>
                  <a:lnTo>
                    <a:pt x="3471824" y="17970"/>
                  </a:lnTo>
                  <a:lnTo>
                    <a:pt x="3465550" y="8686"/>
                  </a:lnTo>
                  <a:lnTo>
                    <a:pt x="3456267" y="2413"/>
                  </a:lnTo>
                  <a:lnTo>
                    <a:pt x="3444925" y="114"/>
                  </a:lnTo>
                  <a:lnTo>
                    <a:pt x="3401149" y="114"/>
                  </a:lnTo>
                  <a:lnTo>
                    <a:pt x="3284359" y="114"/>
                  </a:lnTo>
                  <a:lnTo>
                    <a:pt x="3240557" y="114"/>
                  </a:lnTo>
                  <a:lnTo>
                    <a:pt x="3229216" y="2413"/>
                  </a:lnTo>
                  <a:lnTo>
                    <a:pt x="3219945" y="8686"/>
                  </a:lnTo>
                  <a:lnTo>
                    <a:pt x="3213671" y="17970"/>
                  </a:lnTo>
                  <a:lnTo>
                    <a:pt x="3211372" y="29311"/>
                  </a:lnTo>
                  <a:lnTo>
                    <a:pt x="3213671" y="40652"/>
                  </a:lnTo>
                  <a:lnTo>
                    <a:pt x="3219945" y="49936"/>
                  </a:lnTo>
                  <a:lnTo>
                    <a:pt x="3229216" y="56210"/>
                  </a:lnTo>
                  <a:lnTo>
                    <a:pt x="3240557" y="58508"/>
                  </a:lnTo>
                  <a:lnTo>
                    <a:pt x="3255162" y="58508"/>
                  </a:lnTo>
                  <a:lnTo>
                    <a:pt x="3255162" y="255879"/>
                  </a:lnTo>
                  <a:lnTo>
                    <a:pt x="3104223" y="557758"/>
                  </a:lnTo>
                  <a:lnTo>
                    <a:pt x="3098088" y="586663"/>
                  </a:lnTo>
                  <a:lnTo>
                    <a:pt x="3098965" y="594080"/>
                  </a:lnTo>
                  <a:lnTo>
                    <a:pt x="3121876" y="631202"/>
                  </a:lnTo>
                  <a:lnTo>
                    <a:pt x="3156191" y="642429"/>
                  </a:lnTo>
                  <a:lnTo>
                    <a:pt x="3528733" y="642429"/>
                  </a:lnTo>
                  <a:lnTo>
                    <a:pt x="3569170" y="626338"/>
                  </a:lnTo>
                  <a:lnTo>
                    <a:pt x="3586543" y="593915"/>
                  </a:lnTo>
                  <a:lnTo>
                    <a:pt x="3587407" y="586371"/>
                  </a:lnTo>
                  <a:close/>
                </a:path>
                <a:path w="6685915" h="642620" fill="norm" stroke="1" extrusionOk="0">
                  <a:moveTo>
                    <a:pt x="5174627" y="204470"/>
                  </a:moveTo>
                  <a:lnTo>
                    <a:pt x="5170665" y="164401"/>
                  </a:lnTo>
                  <a:lnTo>
                    <a:pt x="5159070" y="126225"/>
                  </a:lnTo>
                  <a:lnTo>
                    <a:pt x="5140274" y="91033"/>
                  </a:lnTo>
                  <a:lnTo>
                    <a:pt x="5116246" y="61722"/>
                  </a:lnTo>
                  <a:lnTo>
                    <a:pt x="5116246" y="204470"/>
                  </a:lnTo>
                  <a:lnTo>
                    <a:pt x="5113413" y="233108"/>
                  </a:lnTo>
                  <a:lnTo>
                    <a:pt x="5105120" y="260375"/>
                  </a:lnTo>
                  <a:lnTo>
                    <a:pt x="5091696" y="285508"/>
                  </a:lnTo>
                  <a:lnTo>
                    <a:pt x="5073421" y="307797"/>
                  </a:lnTo>
                  <a:lnTo>
                    <a:pt x="5001653" y="379780"/>
                  </a:lnTo>
                  <a:lnTo>
                    <a:pt x="4943449" y="379780"/>
                  </a:lnTo>
                  <a:lnTo>
                    <a:pt x="4943449" y="438162"/>
                  </a:lnTo>
                  <a:lnTo>
                    <a:pt x="4885207" y="496582"/>
                  </a:lnTo>
                  <a:lnTo>
                    <a:pt x="4719625" y="496582"/>
                  </a:lnTo>
                  <a:lnTo>
                    <a:pt x="4778045" y="438162"/>
                  </a:lnTo>
                  <a:lnTo>
                    <a:pt x="4943449" y="438162"/>
                  </a:lnTo>
                  <a:lnTo>
                    <a:pt x="4943449" y="379780"/>
                  </a:lnTo>
                  <a:lnTo>
                    <a:pt x="4836426" y="379780"/>
                  </a:lnTo>
                  <a:lnTo>
                    <a:pt x="4990960" y="225247"/>
                  </a:lnTo>
                  <a:lnTo>
                    <a:pt x="4997374" y="215582"/>
                  </a:lnTo>
                  <a:lnTo>
                    <a:pt x="4999507" y="204597"/>
                  </a:lnTo>
                  <a:lnTo>
                    <a:pt x="4997374" y="193611"/>
                  </a:lnTo>
                  <a:lnTo>
                    <a:pt x="4990960" y="183959"/>
                  </a:lnTo>
                  <a:lnTo>
                    <a:pt x="4981295" y="177546"/>
                  </a:lnTo>
                  <a:lnTo>
                    <a:pt x="4970310" y="175412"/>
                  </a:lnTo>
                  <a:lnTo>
                    <a:pt x="4959324" y="177546"/>
                  </a:lnTo>
                  <a:lnTo>
                    <a:pt x="4949672" y="183959"/>
                  </a:lnTo>
                  <a:lnTo>
                    <a:pt x="4745329" y="388302"/>
                  </a:lnTo>
                  <a:lnTo>
                    <a:pt x="4678350" y="455282"/>
                  </a:lnTo>
                  <a:lnTo>
                    <a:pt x="4678350" y="289699"/>
                  </a:lnTo>
                  <a:lnTo>
                    <a:pt x="4866868" y="101180"/>
                  </a:lnTo>
                  <a:lnTo>
                    <a:pt x="4914265" y="69507"/>
                  </a:lnTo>
                  <a:lnTo>
                    <a:pt x="4970157" y="58394"/>
                  </a:lnTo>
                  <a:lnTo>
                    <a:pt x="4998796" y="61226"/>
                  </a:lnTo>
                  <a:lnTo>
                    <a:pt x="5051209" y="82931"/>
                  </a:lnTo>
                  <a:lnTo>
                    <a:pt x="5091696" y="123418"/>
                  </a:lnTo>
                  <a:lnTo>
                    <a:pt x="5113413" y="175844"/>
                  </a:lnTo>
                  <a:lnTo>
                    <a:pt x="5116246" y="204470"/>
                  </a:lnTo>
                  <a:lnTo>
                    <a:pt x="5116246" y="61722"/>
                  </a:lnTo>
                  <a:lnTo>
                    <a:pt x="5114747" y="59893"/>
                  </a:lnTo>
                  <a:lnTo>
                    <a:pt x="5112918" y="58394"/>
                  </a:lnTo>
                  <a:lnTo>
                    <a:pt x="5083607" y="34353"/>
                  </a:lnTo>
                  <a:lnTo>
                    <a:pt x="5048415" y="15570"/>
                  </a:lnTo>
                  <a:lnTo>
                    <a:pt x="5010239" y="3962"/>
                  </a:lnTo>
                  <a:lnTo>
                    <a:pt x="4970157" y="0"/>
                  </a:lnTo>
                  <a:lnTo>
                    <a:pt x="4930089" y="3962"/>
                  </a:lnTo>
                  <a:lnTo>
                    <a:pt x="4891913" y="15570"/>
                  </a:lnTo>
                  <a:lnTo>
                    <a:pt x="4856721" y="34353"/>
                  </a:lnTo>
                  <a:lnTo>
                    <a:pt x="4825581" y="59893"/>
                  </a:lnTo>
                  <a:lnTo>
                    <a:pt x="4623028" y="262432"/>
                  </a:lnTo>
                  <a:lnTo>
                    <a:pt x="4619955" y="269862"/>
                  </a:lnTo>
                  <a:lnTo>
                    <a:pt x="4619955" y="513676"/>
                  </a:lnTo>
                  <a:lnTo>
                    <a:pt x="4540923" y="592709"/>
                  </a:lnTo>
                  <a:lnTo>
                    <a:pt x="4534509" y="602373"/>
                  </a:lnTo>
                  <a:lnTo>
                    <a:pt x="4532363" y="613359"/>
                  </a:lnTo>
                  <a:lnTo>
                    <a:pt x="4534509" y="624344"/>
                  </a:lnTo>
                  <a:lnTo>
                    <a:pt x="4540923" y="633996"/>
                  </a:lnTo>
                  <a:lnTo>
                    <a:pt x="4550575" y="640410"/>
                  </a:lnTo>
                  <a:lnTo>
                    <a:pt x="4561560" y="642543"/>
                  </a:lnTo>
                  <a:lnTo>
                    <a:pt x="4572559" y="640410"/>
                  </a:lnTo>
                  <a:lnTo>
                    <a:pt x="4582211" y="633996"/>
                  </a:lnTo>
                  <a:lnTo>
                    <a:pt x="4661230" y="554977"/>
                  </a:lnTo>
                  <a:lnTo>
                    <a:pt x="4905070" y="554977"/>
                  </a:lnTo>
                  <a:lnTo>
                    <a:pt x="4912525" y="551891"/>
                  </a:lnTo>
                  <a:lnTo>
                    <a:pt x="4967656" y="496582"/>
                  </a:lnTo>
                  <a:lnTo>
                    <a:pt x="5033734" y="430301"/>
                  </a:lnTo>
                  <a:lnTo>
                    <a:pt x="5034750" y="429615"/>
                  </a:lnTo>
                  <a:lnTo>
                    <a:pt x="5035435" y="428599"/>
                  </a:lnTo>
                  <a:lnTo>
                    <a:pt x="5114760" y="349034"/>
                  </a:lnTo>
                  <a:lnTo>
                    <a:pt x="5140287" y="317893"/>
                  </a:lnTo>
                  <a:lnTo>
                    <a:pt x="5159070" y="282702"/>
                  </a:lnTo>
                  <a:lnTo>
                    <a:pt x="5170665" y="244538"/>
                  </a:lnTo>
                  <a:lnTo>
                    <a:pt x="5174627" y="204470"/>
                  </a:lnTo>
                  <a:close/>
                </a:path>
                <a:path w="6685915" h="642620" fill="norm" stroke="1" extrusionOk="0">
                  <a:moveTo>
                    <a:pt x="6597853" y="554837"/>
                  </a:moveTo>
                  <a:lnTo>
                    <a:pt x="6595554" y="543483"/>
                  </a:lnTo>
                  <a:lnTo>
                    <a:pt x="6589293" y="534200"/>
                  </a:lnTo>
                  <a:lnTo>
                    <a:pt x="6580010" y="527939"/>
                  </a:lnTo>
                  <a:lnTo>
                    <a:pt x="6568656" y="525653"/>
                  </a:lnTo>
                  <a:lnTo>
                    <a:pt x="6159906" y="525653"/>
                  </a:lnTo>
                  <a:lnTo>
                    <a:pt x="6148540" y="527939"/>
                  </a:lnTo>
                  <a:lnTo>
                    <a:pt x="6139256" y="534200"/>
                  </a:lnTo>
                  <a:lnTo>
                    <a:pt x="6133008" y="543483"/>
                  </a:lnTo>
                  <a:lnTo>
                    <a:pt x="6130709" y="554837"/>
                  </a:lnTo>
                  <a:lnTo>
                    <a:pt x="6133008" y="566204"/>
                  </a:lnTo>
                  <a:lnTo>
                    <a:pt x="6139256" y="575487"/>
                  </a:lnTo>
                  <a:lnTo>
                    <a:pt x="6148540" y="581748"/>
                  </a:lnTo>
                  <a:lnTo>
                    <a:pt x="6159906" y="584047"/>
                  </a:lnTo>
                  <a:lnTo>
                    <a:pt x="6568656" y="584047"/>
                  </a:lnTo>
                  <a:lnTo>
                    <a:pt x="6580010" y="581748"/>
                  </a:lnTo>
                  <a:lnTo>
                    <a:pt x="6589293" y="575487"/>
                  </a:lnTo>
                  <a:lnTo>
                    <a:pt x="6595554" y="566204"/>
                  </a:lnTo>
                  <a:lnTo>
                    <a:pt x="6597853" y="554837"/>
                  </a:lnTo>
                  <a:close/>
                </a:path>
                <a:path w="6685915" h="642620" fill="norm" stroke="1" extrusionOk="0">
                  <a:moveTo>
                    <a:pt x="6685318" y="84963"/>
                  </a:moveTo>
                  <a:lnTo>
                    <a:pt x="6682841" y="75679"/>
                  </a:lnTo>
                  <a:lnTo>
                    <a:pt x="6677507" y="67703"/>
                  </a:lnTo>
                  <a:lnTo>
                    <a:pt x="6669646" y="61772"/>
                  </a:lnTo>
                  <a:lnTo>
                    <a:pt x="6660248" y="58788"/>
                  </a:lnTo>
                  <a:lnTo>
                    <a:pt x="6650647" y="59055"/>
                  </a:lnTo>
                  <a:lnTo>
                    <a:pt x="6643370" y="61772"/>
                  </a:lnTo>
                  <a:lnTo>
                    <a:pt x="6641592" y="62458"/>
                  </a:lnTo>
                  <a:lnTo>
                    <a:pt x="6634061" y="68694"/>
                  </a:lnTo>
                  <a:lnTo>
                    <a:pt x="6597917" y="110883"/>
                  </a:lnTo>
                  <a:lnTo>
                    <a:pt x="6597917" y="200609"/>
                  </a:lnTo>
                  <a:lnTo>
                    <a:pt x="6545859" y="408851"/>
                  </a:lnTo>
                  <a:lnTo>
                    <a:pt x="6182703" y="408851"/>
                  </a:lnTo>
                  <a:lnTo>
                    <a:pt x="6130633" y="200609"/>
                  </a:lnTo>
                  <a:lnTo>
                    <a:pt x="6225324" y="311073"/>
                  </a:lnTo>
                  <a:lnTo>
                    <a:pt x="6230493" y="315823"/>
                  </a:lnTo>
                  <a:lnTo>
                    <a:pt x="6236563" y="319151"/>
                  </a:lnTo>
                  <a:lnTo>
                    <a:pt x="6243244" y="320967"/>
                  </a:lnTo>
                  <a:lnTo>
                    <a:pt x="6250254" y="321144"/>
                  </a:lnTo>
                  <a:lnTo>
                    <a:pt x="6257112" y="319646"/>
                  </a:lnTo>
                  <a:lnTo>
                    <a:pt x="6309957" y="241630"/>
                  </a:lnTo>
                  <a:lnTo>
                    <a:pt x="6364287" y="146545"/>
                  </a:lnTo>
                  <a:lnTo>
                    <a:pt x="6455715" y="306565"/>
                  </a:lnTo>
                  <a:lnTo>
                    <a:pt x="6459906" y="312191"/>
                  </a:lnTo>
                  <a:lnTo>
                    <a:pt x="6465227" y="316611"/>
                  </a:lnTo>
                  <a:lnTo>
                    <a:pt x="6471450" y="319646"/>
                  </a:lnTo>
                  <a:lnTo>
                    <a:pt x="6478295" y="321144"/>
                  </a:lnTo>
                  <a:lnTo>
                    <a:pt x="6485318" y="320967"/>
                  </a:lnTo>
                  <a:lnTo>
                    <a:pt x="6562763" y="241630"/>
                  </a:lnTo>
                  <a:lnTo>
                    <a:pt x="6597917" y="200609"/>
                  </a:lnTo>
                  <a:lnTo>
                    <a:pt x="6597917" y="110883"/>
                  </a:lnTo>
                  <a:lnTo>
                    <a:pt x="6485864" y="241630"/>
                  </a:lnTo>
                  <a:lnTo>
                    <a:pt x="6431534" y="146545"/>
                  </a:lnTo>
                  <a:lnTo>
                    <a:pt x="6389624" y="73228"/>
                  </a:lnTo>
                  <a:lnTo>
                    <a:pt x="6364287" y="58508"/>
                  </a:lnTo>
                  <a:lnTo>
                    <a:pt x="6356629" y="59524"/>
                  </a:lnTo>
                  <a:lnTo>
                    <a:pt x="6349632" y="62458"/>
                  </a:lnTo>
                  <a:lnTo>
                    <a:pt x="6343612" y="67081"/>
                  </a:lnTo>
                  <a:lnTo>
                    <a:pt x="6338938" y="73228"/>
                  </a:lnTo>
                  <a:lnTo>
                    <a:pt x="6242697" y="241630"/>
                  </a:lnTo>
                  <a:lnTo>
                    <a:pt x="6207544" y="200609"/>
                  </a:lnTo>
                  <a:lnTo>
                    <a:pt x="6094476" y="68694"/>
                  </a:lnTo>
                  <a:lnTo>
                    <a:pt x="6068314" y="58788"/>
                  </a:lnTo>
                  <a:lnTo>
                    <a:pt x="6058916" y="61772"/>
                  </a:lnTo>
                  <a:lnTo>
                    <a:pt x="6051054" y="67703"/>
                  </a:lnTo>
                  <a:lnTo>
                    <a:pt x="6045720" y="75679"/>
                  </a:lnTo>
                  <a:lnTo>
                    <a:pt x="6043244" y="84963"/>
                  </a:lnTo>
                  <a:lnTo>
                    <a:pt x="6043993" y="94780"/>
                  </a:lnTo>
                  <a:lnTo>
                    <a:pt x="6131585" y="445135"/>
                  </a:lnTo>
                  <a:lnTo>
                    <a:pt x="6159906" y="467258"/>
                  </a:lnTo>
                  <a:lnTo>
                    <a:pt x="6568656" y="467258"/>
                  </a:lnTo>
                  <a:lnTo>
                    <a:pt x="6606045" y="408851"/>
                  </a:lnTo>
                  <a:lnTo>
                    <a:pt x="6658115" y="200609"/>
                  </a:lnTo>
                  <a:lnTo>
                    <a:pt x="6684569" y="94780"/>
                  </a:lnTo>
                  <a:lnTo>
                    <a:pt x="6685318" y="849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2" name="object 64"/>
            <p:cNvPicPr/>
            <p:nvPr/>
          </p:nvPicPr>
          <p:blipFill>
            <a:blip r:embed="rId22"/>
            <a:stretch/>
          </p:blipFill>
          <p:spPr bwMode="auto">
            <a:xfrm>
              <a:off x="2318010" y="9984340"/>
              <a:ext cx="233574" cy="233574"/>
            </a:xfrm>
            <a:prstGeom prst="rect">
              <a:avLst/>
            </a:prstGeom>
          </p:spPr>
        </p:pic>
        <p:sp>
          <p:nvSpPr>
            <p:cNvPr id="83" name="object 65"/>
            <p:cNvSpPr/>
            <p:nvPr/>
          </p:nvSpPr>
          <p:spPr bwMode="auto">
            <a:xfrm>
              <a:off x="1938451" y="9595884"/>
              <a:ext cx="9678035" cy="660400"/>
            </a:xfrm>
            <a:custGeom>
              <a:avLst/>
              <a:gdLst/>
              <a:ahLst/>
              <a:cxnLst/>
              <a:rect l="l" t="t" r="r" b="b"/>
              <a:pathLst>
                <a:path w="9678035" h="660400" fill="norm" stroke="1" extrusionOk="0">
                  <a:moveTo>
                    <a:pt x="642315" y="330073"/>
                  </a:moveTo>
                  <a:lnTo>
                    <a:pt x="638848" y="282841"/>
                  </a:lnTo>
                  <a:lnTo>
                    <a:pt x="638835" y="282613"/>
                  </a:lnTo>
                  <a:lnTo>
                    <a:pt x="628726" y="237324"/>
                  </a:lnTo>
                  <a:lnTo>
                    <a:pt x="612470" y="194678"/>
                  </a:lnTo>
                  <a:lnTo>
                    <a:pt x="590575" y="155206"/>
                  </a:lnTo>
                  <a:lnTo>
                    <a:pt x="583920" y="146392"/>
                  </a:lnTo>
                  <a:lnTo>
                    <a:pt x="583920" y="330073"/>
                  </a:lnTo>
                  <a:lnTo>
                    <a:pt x="579691" y="377304"/>
                  </a:lnTo>
                  <a:lnTo>
                    <a:pt x="567486" y="421767"/>
                  </a:lnTo>
                  <a:lnTo>
                    <a:pt x="548043" y="462699"/>
                  </a:lnTo>
                  <a:lnTo>
                    <a:pt x="522122" y="499376"/>
                  </a:lnTo>
                  <a:lnTo>
                    <a:pt x="490448" y="531037"/>
                  </a:lnTo>
                  <a:lnTo>
                    <a:pt x="453783" y="556971"/>
                  </a:lnTo>
                  <a:lnTo>
                    <a:pt x="412838" y="576402"/>
                  </a:lnTo>
                  <a:lnTo>
                    <a:pt x="368388" y="588606"/>
                  </a:lnTo>
                  <a:lnTo>
                    <a:pt x="321157" y="592836"/>
                  </a:lnTo>
                  <a:lnTo>
                    <a:pt x="321157" y="505256"/>
                  </a:lnTo>
                  <a:lnTo>
                    <a:pt x="319455" y="488086"/>
                  </a:lnTo>
                  <a:lnTo>
                    <a:pt x="295503" y="443318"/>
                  </a:lnTo>
                  <a:lnTo>
                    <a:pt x="262763" y="423024"/>
                  </a:lnTo>
                  <a:lnTo>
                    <a:pt x="262763" y="497509"/>
                  </a:lnTo>
                  <a:lnTo>
                    <a:pt x="262763" y="585546"/>
                  </a:lnTo>
                  <a:lnTo>
                    <a:pt x="188531" y="556971"/>
                  </a:lnTo>
                  <a:lnTo>
                    <a:pt x="151866" y="531037"/>
                  </a:lnTo>
                  <a:lnTo>
                    <a:pt x="120192" y="499376"/>
                  </a:lnTo>
                  <a:lnTo>
                    <a:pt x="94272" y="462699"/>
                  </a:lnTo>
                  <a:lnTo>
                    <a:pt x="74841" y="421767"/>
                  </a:lnTo>
                  <a:lnTo>
                    <a:pt x="62687" y="377532"/>
                  </a:lnTo>
                  <a:lnTo>
                    <a:pt x="58394" y="330073"/>
                  </a:lnTo>
                  <a:lnTo>
                    <a:pt x="124523" y="330073"/>
                  </a:lnTo>
                  <a:lnTo>
                    <a:pt x="131953" y="333146"/>
                  </a:lnTo>
                  <a:lnTo>
                    <a:pt x="142900" y="344106"/>
                  </a:lnTo>
                  <a:lnTo>
                    <a:pt x="145973" y="351523"/>
                  </a:lnTo>
                  <a:lnTo>
                    <a:pt x="145973" y="388467"/>
                  </a:lnTo>
                  <a:lnTo>
                    <a:pt x="147675" y="405638"/>
                  </a:lnTo>
                  <a:lnTo>
                    <a:pt x="171627" y="450405"/>
                  </a:lnTo>
                  <a:lnTo>
                    <a:pt x="216395" y="474357"/>
                  </a:lnTo>
                  <a:lnTo>
                    <a:pt x="233565" y="476059"/>
                  </a:lnTo>
                  <a:lnTo>
                    <a:pt x="241312" y="476059"/>
                  </a:lnTo>
                  <a:lnTo>
                    <a:pt x="248742" y="479132"/>
                  </a:lnTo>
                  <a:lnTo>
                    <a:pt x="259689" y="490093"/>
                  </a:lnTo>
                  <a:lnTo>
                    <a:pt x="262763" y="497509"/>
                  </a:lnTo>
                  <a:lnTo>
                    <a:pt x="262763" y="423024"/>
                  </a:lnTo>
                  <a:lnTo>
                    <a:pt x="250736" y="419366"/>
                  </a:lnTo>
                  <a:lnTo>
                    <a:pt x="233565" y="417664"/>
                  </a:lnTo>
                  <a:lnTo>
                    <a:pt x="225831" y="417664"/>
                  </a:lnTo>
                  <a:lnTo>
                    <a:pt x="218389" y="414578"/>
                  </a:lnTo>
                  <a:lnTo>
                    <a:pt x="207454" y="403644"/>
                  </a:lnTo>
                  <a:lnTo>
                    <a:pt x="204368" y="396201"/>
                  </a:lnTo>
                  <a:lnTo>
                    <a:pt x="204368" y="359283"/>
                  </a:lnTo>
                  <a:lnTo>
                    <a:pt x="202679" y="342099"/>
                  </a:lnTo>
                  <a:lnTo>
                    <a:pt x="178714" y="297345"/>
                  </a:lnTo>
                  <a:lnTo>
                    <a:pt x="133946" y="273380"/>
                  </a:lnTo>
                  <a:lnTo>
                    <a:pt x="116789" y="271691"/>
                  </a:lnTo>
                  <a:lnTo>
                    <a:pt x="65697" y="271691"/>
                  </a:lnTo>
                  <a:lnTo>
                    <a:pt x="74841" y="238391"/>
                  </a:lnTo>
                  <a:lnTo>
                    <a:pt x="94272" y="197446"/>
                  </a:lnTo>
                  <a:lnTo>
                    <a:pt x="120192" y="160782"/>
                  </a:lnTo>
                  <a:lnTo>
                    <a:pt x="145986" y="134988"/>
                  </a:lnTo>
                  <a:lnTo>
                    <a:pt x="145986" y="158203"/>
                  </a:lnTo>
                  <a:lnTo>
                    <a:pt x="146545" y="161480"/>
                  </a:lnTo>
                  <a:lnTo>
                    <a:pt x="165582" y="197497"/>
                  </a:lnTo>
                  <a:lnTo>
                    <a:pt x="209283" y="232067"/>
                  </a:lnTo>
                  <a:lnTo>
                    <a:pt x="270916" y="242658"/>
                  </a:lnTo>
                  <a:lnTo>
                    <a:pt x="278091" y="245719"/>
                  </a:lnTo>
                  <a:lnTo>
                    <a:pt x="288886" y="256514"/>
                  </a:lnTo>
                  <a:lnTo>
                    <a:pt x="291960" y="263944"/>
                  </a:lnTo>
                  <a:lnTo>
                    <a:pt x="291960" y="271678"/>
                  </a:lnTo>
                  <a:lnTo>
                    <a:pt x="293662" y="288848"/>
                  </a:lnTo>
                  <a:lnTo>
                    <a:pt x="317614" y="333616"/>
                  </a:lnTo>
                  <a:lnTo>
                    <a:pt x="362381" y="357568"/>
                  </a:lnTo>
                  <a:lnTo>
                    <a:pt x="379552" y="359270"/>
                  </a:lnTo>
                  <a:lnTo>
                    <a:pt x="396722" y="357568"/>
                  </a:lnTo>
                  <a:lnTo>
                    <a:pt x="441490" y="333616"/>
                  </a:lnTo>
                  <a:lnTo>
                    <a:pt x="465442" y="288848"/>
                  </a:lnTo>
                  <a:lnTo>
                    <a:pt x="467144" y="271678"/>
                  </a:lnTo>
                  <a:lnTo>
                    <a:pt x="467144" y="263944"/>
                  </a:lnTo>
                  <a:lnTo>
                    <a:pt x="470217" y="256514"/>
                  </a:lnTo>
                  <a:lnTo>
                    <a:pt x="481164" y="245567"/>
                  </a:lnTo>
                  <a:lnTo>
                    <a:pt x="488594" y="242493"/>
                  </a:lnTo>
                  <a:lnTo>
                    <a:pt x="568604" y="242493"/>
                  </a:lnTo>
                  <a:lnTo>
                    <a:pt x="579628" y="282613"/>
                  </a:lnTo>
                  <a:lnTo>
                    <a:pt x="579691" y="282841"/>
                  </a:lnTo>
                  <a:lnTo>
                    <a:pt x="583920" y="330073"/>
                  </a:lnTo>
                  <a:lnTo>
                    <a:pt x="583920" y="146392"/>
                  </a:lnTo>
                  <a:lnTo>
                    <a:pt x="563537" y="119380"/>
                  </a:lnTo>
                  <a:lnTo>
                    <a:pt x="538594" y="94437"/>
                  </a:lnTo>
                  <a:lnTo>
                    <a:pt x="538594" y="184099"/>
                  </a:lnTo>
                  <a:lnTo>
                    <a:pt x="496328" y="184099"/>
                  </a:lnTo>
                  <a:lnTo>
                    <a:pt x="447738" y="198818"/>
                  </a:lnTo>
                  <a:lnTo>
                    <a:pt x="415417" y="238163"/>
                  </a:lnTo>
                  <a:lnTo>
                    <a:pt x="408749" y="271678"/>
                  </a:lnTo>
                  <a:lnTo>
                    <a:pt x="408749" y="279438"/>
                  </a:lnTo>
                  <a:lnTo>
                    <a:pt x="405676" y="286854"/>
                  </a:lnTo>
                  <a:lnTo>
                    <a:pt x="394716" y="297802"/>
                  </a:lnTo>
                  <a:lnTo>
                    <a:pt x="387299" y="300888"/>
                  </a:lnTo>
                  <a:lnTo>
                    <a:pt x="371817" y="300888"/>
                  </a:lnTo>
                  <a:lnTo>
                    <a:pt x="364388" y="297802"/>
                  </a:lnTo>
                  <a:lnTo>
                    <a:pt x="353441" y="286854"/>
                  </a:lnTo>
                  <a:lnTo>
                    <a:pt x="350354" y="279438"/>
                  </a:lnTo>
                  <a:lnTo>
                    <a:pt x="350354" y="271678"/>
                  </a:lnTo>
                  <a:lnTo>
                    <a:pt x="348653" y="254520"/>
                  </a:lnTo>
                  <a:lnTo>
                    <a:pt x="324700" y="209753"/>
                  </a:lnTo>
                  <a:lnTo>
                    <a:pt x="279933" y="185788"/>
                  </a:lnTo>
                  <a:lnTo>
                    <a:pt x="262763" y="184099"/>
                  </a:lnTo>
                  <a:lnTo>
                    <a:pt x="262763" y="213296"/>
                  </a:lnTo>
                  <a:lnTo>
                    <a:pt x="261112" y="184150"/>
                  </a:lnTo>
                  <a:lnTo>
                    <a:pt x="218846" y="169341"/>
                  </a:lnTo>
                  <a:lnTo>
                    <a:pt x="204368" y="149390"/>
                  </a:lnTo>
                  <a:lnTo>
                    <a:pt x="204368" y="96507"/>
                  </a:lnTo>
                  <a:lnTo>
                    <a:pt x="204203" y="95745"/>
                  </a:lnTo>
                  <a:lnTo>
                    <a:pt x="229476" y="83743"/>
                  </a:lnTo>
                  <a:lnTo>
                    <a:pt x="273926" y="71539"/>
                  </a:lnTo>
                  <a:lnTo>
                    <a:pt x="321157" y="67310"/>
                  </a:lnTo>
                  <a:lnTo>
                    <a:pt x="368388" y="71539"/>
                  </a:lnTo>
                  <a:lnTo>
                    <a:pt x="412838" y="83743"/>
                  </a:lnTo>
                  <a:lnTo>
                    <a:pt x="453783" y="103187"/>
                  </a:lnTo>
                  <a:lnTo>
                    <a:pt x="490448" y="129108"/>
                  </a:lnTo>
                  <a:lnTo>
                    <a:pt x="522122" y="160782"/>
                  </a:lnTo>
                  <a:lnTo>
                    <a:pt x="538594" y="184099"/>
                  </a:lnTo>
                  <a:lnTo>
                    <a:pt x="538594" y="94437"/>
                  </a:lnTo>
                  <a:lnTo>
                    <a:pt x="531863" y="87693"/>
                  </a:lnTo>
                  <a:lnTo>
                    <a:pt x="504837" y="67310"/>
                  </a:lnTo>
                  <a:lnTo>
                    <a:pt x="496036" y="60655"/>
                  </a:lnTo>
                  <a:lnTo>
                    <a:pt x="456552" y="38773"/>
                  </a:lnTo>
                  <a:lnTo>
                    <a:pt x="413918" y="22517"/>
                  </a:lnTo>
                  <a:lnTo>
                    <a:pt x="368617" y="12407"/>
                  </a:lnTo>
                  <a:lnTo>
                    <a:pt x="321157" y="8915"/>
                  </a:lnTo>
                  <a:lnTo>
                    <a:pt x="273697" y="12407"/>
                  </a:lnTo>
                  <a:lnTo>
                    <a:pt x="228396" y="22517"/>
                  </a:lnTo>
                  <a:lnTo>
                    <a:pt x="185762" y="38773"/>
                  </a:lnTo>
                  <a:lnTo>
                    <a:pt x="146278" y="60655"/>
                  </a:lnTo>
                  <a:lnTo>
                    <a:pt x="110451" y="87693"/>
                  </a:lnTo>
                  <a:lnTo>
                    <a:pt x="78778" y="119380"/>
                  </a:lnTo>
                  <a:lnTo>
                    <a:pt x="51739" y="155206"/>
                  </a:lnTo>
                  <a:lnTo>
                    <a:pt x="29845" y="194678"/>
                  </a:lnTo>
                  <a:lnTo>
                    <a:pt x="13601" y="237324"/>
                  </a:lnTo>
                  <a:lnTo>
                    <a:pt x="3479" y="282613"/>
                  </a:lnTo>
                  <a:lnTo>
                    <a:pt x="0" y="330073"/>
                  </a:lnTo>
                  <a:lnTo>
                    <a:pt x="3467" y="377304"/>
                  </a:lnTo>
                  <a:lnTo>
                    <a:pt x="3479" y="377532"/>
                  </a:lnTo>
                  <a:lnTo>
                    <a:pt x="13601" y="422821"/>
                  </a:lnTo>
                  <a:lnTo>
                    <a:pt x="29845" y="465467"/>
                  </a:lnTo>
                  <a:lnTo>
                    <a:pt x="51739" y="504939"/>
                  </a:lnTo>
                  <a:lnTo>
                    <a:pt x="78778" y="540778"/>
                  </a:lnTo>
                  <a:lnTo>
                    <a:pt x="110451" y="572452"/>
                  </a:lnTo>
                  <a:lnTo>
                    <a:pt x="146278" y="599490"/>
                  </a:lnTo>
                  <a:lnTo>
                    <a:pt x="185762" y="621372"/>
                  </a:lnTo>
                  <a:lnTo>
                    <a:pt x="228396" y="637628"/>
                  </a:lnTo>
                  <a:lnTo>
                    <a:pt x="273697" y="647738"/>
                  </a:lnTo>
                  <a:lnTo>
                    <a:pt x="279425" y="648169"/>
                  </a:lnTo>
                  <a:lnTo>
                    <a:pt x="280593" y="648944"/>
                  </a:lnTo>
                  <a:lnTo>
                    <a:pt x="291960" y="651230"/>
                  </a:lnTo>
                  <a:lnTo>
                    <a:pt x="299770" y="649668"/>
                  </a:lnTo>
                  <a:lnTo>
                    <a:pt x="321157" y="651230"/>
                  </a:lnTo>
                  <a:lnTo>
                    <a:pt x="368617" y="647738"/>
                  </a:lnTo>
                  <a:lnTo>
                    <a:pt x="413918" y="637628"/>
                  </a:lnTo>
                  <a:lnTo>
                    <a:pt x="456552" y="621372"/>
                  </a:lnTo>
                  <a:lnTo>
                    <a:pt x="496036" y="599490"/>
                  </a:lnTo>
                  <a:lnTo>
                    <a:pt x="504837" y="592836"/>
                  </a:lnTo>
                  <a:lnTo>
                    <a:pt x="531863" y="572452"/>
                  </a:lnTo>
                  <a:lnTo>
                    <a:pt x="563537" y="540778"/>
                  </a:lnTo>
                  <a:lnTo>
                    <a:pt x="590575" y="504939"/>
                  </a:lnTo>
                  <a:lnTo>
                    <a:pt x="612470" y="465467"/>
                  </a:lnTo>
                  <a:lnTo>
                    <a:pt x="628726" y="422821"/>
                  </a:lnTo>
                  <a:lnTo>
                    <a:pt x="638835" y="377532"/>
                  </a:lnTo>
                  <a:lnTo>
                    <a:pt x="642315" y="330073"/>
                  </a:lnTo>
                  <a:close/>
                </a:path>
                <a:path w="9678035" h="660400" fill="norm" stroke="1" extrusionOk="0">
                  <a:moveTo>
                    <a:pt x="8188020" y="311302"/>
                  </a:moveTo>
                  <a:lnTo>
                    <a:pt x="8185874" y="300316"/>
                  </a:lnTo>
                  <a:lnTo>
                    <a:pt x="8179460" y="290652"/>
                  </a:lnTo>
                  <a:lnTo>
                    <a:pt x="8169808" y="284238"/>
                  </a:lnTo>
                  <a:lnTo>
                    <a:pt x="8158823" y="282105"/>
                  </a:lnTo>
                  <a:lnTo>
                    <a:pt x="8147837" y="284238"/>
                  </a:lnTo>
                  <a:lnTo>
                    <a:pt x="8138173" y="290652"/>
                  </a:lnTo>
                  <a:lnTo>
                    <a:pt x="7869872" y="558965"/>
                  </a:lnTo>
                  <a:lnTo>
                    <a:pt x="7847622" y="577215"/>
                  </a:lnTo>
                  <a:lnTo>
                    <a:pt x="7822476" y="590626"/>
                  </a:lnTo>
                  <a:lnTo>
                    <a:pt x="7795209" y="598919"/>
                  </a:lnTo>
                  <a:lnTo>
                    <a:pt x="7766571" y="601751"/>
                  </a:lnTo>
                  <a:lnTo>
                    <a:pt x="7737945" y="598919"/>
                  </a:lnTo>
                  <a:lnTo>
                    <a:pt x="7685532" y="577215"/>
                  </a:lnTo>
                  <a:lnTo>
                    <a:pt x="7645044" y="536714"/>
                  </a:lnTo>
                  <a:lnTo>
                    <a:pt x="7623327" y="484301"/>
                  </a:lnTo>
                  <a:lnTo>
                    <a:pt x="7620495" y="455676"/>
                  </a:lnTo>
                  <a:lnTo>
                    <a:pt x="7623327" y="427037"/>
                  </a:lnTo>
                  <a:lnTo>
                    <a:pt x="7645044" y="374624"/>
                  </a:lnTo>
                  <a:lnTo>
                    <a:pt x="7931594" y="84074"/>
                  </a:lnTo>
                  <a:lnTo>
                    <a:pt x="7976400" y="60096"/>
                  </a:lnTo>
                  <a:lnTo>
                    <a:pt x="7993570" y="58394"/>
                  </a:lnTo>
                  <a:lnTo>
                    <a:pt x="8010753" y="60096"/>
                  </a:lnTo>
                  <a:lnTo>
                    <a:pt x="8055546" y="84074"/>
                  </a:lnTo>
                  <a:lnTo>
                    <a:pt x="8079524" y="128866"/>
                  </a:lnTo>
                  <a:lnTo>
                    <a:pt x="8081226" y="146050"/>
                  </a:lnTo>
                  <a:lnTo>
                    <a:pt x="8079524" y="163233"/>
                  </a:lnTo>
                  <a:lnTo>
                    <a:pt x="8055546" y="208026"/>
                  </a:lnTo>
                  <a:lnTo>
                    <a:pt x="7781468" y="481825"/>
                  </a:lnTo>
                  <a:lnTo>
                    <a:pt x="7740142" y="470865"/>
                  </a:lnTo>
                  <a:lnTo>
                    <a:pt x="7993481" y="187439"/>
                  </a:lnTo>
                  <a:lnTo>
                    <a:pt x="7999895" y="177787"/>
                  </a:lnTo>
                  <a:lnTo>
                    <a:pt x="7983842" y="139725"/>
                  </a:lnTo>
                  <a:lnTo>
                    <a:pt x="7704328" y="393712"/>
                  </a:lnTo>
                  <a:lnTo>
                    <a:pt x="7680363" y="438505"/>
                  </a:lnTo>
                  <a:lnTo>
                    <a:pt x="7685329" y="489204"/>
                  </a:lnTo>
                  <a:lnTo>
                    <a:pt x="7717676" y="528574"/>
                  </a:lnTo>
                  <a:lnTo>
                    <a:pt x="7766278" y="543293"/>
                  </a:lnTo>
                  <a:lnTo>
                    <a:pt x="7814894" y="528574"/>
                  </a:lnTo>
                  <a:lnTo>
                    <a:pt x="8096834" y="249326"/>
                  </a:lnTo>
                  <a:lnTo>
                    <a:pt x="8128508" y="201942"/>
                  </a:lnTo>
                  <a:lnTo>
                    <a:pt x="8139620" y="146050"/>
                  </a:lnTo>
                  <a:lnTo>
                    <a:pt x="8128508" y="90157"/>
                  </a:lnTo>
                  <a:lnTo>
                    <a:pt x="8096834" y="42786"/>
                  </a:lnTo>
                  <a:lnTo>
                    <a:pt x="8049463" y="11125"/>
                  </a:lnTo>
                  <a:lnTo>
                    <a:pt x="7993570" y="0"/>
                  </a:lnTo>
                  <a:lnTo>
                    <a:pt x="7964945" y="2832"/>
                  </a:lnTo>
                  <a:lnTo>
                    <a:pt x="7912544" y="24549"/>
                  </a:lnTo>
                  <a:lnTo>
                    <a:pt x="7621994" y="311086"/>
                  </a:lnTo>
                  <a:lnTo>
                    <a:pt x="7596454" y="342226"/>
                  </a:lnTo>
                  <a:lnTo>
                    <a:pt x="7577671" y="377431"/>
                  </a:lnTo>
                  <a:lnTo>
                    <a:pt x="7566063" y="415594"/>
                  </a:lnTo>
                  <a:lnTo>
                    <a:pt x="7562101" y="455676"/>
                  </a:lnTo>
                  <a:lnTo>
                    <a:pt x="7566063" y="495744"/>
                  </a:lnTo>
                  <a:lnTo>
                    <a:pt x="7577671" y="533920"/>
                  </a:lnTo>
                  <a:lnTo>
                    <a:pt x="7596454" y="569112"/>
                  </a:lnTo>
                  <a:lnTo>
                    <a:pt x="7621994" y="600252"/>
                  </a:lnTo>
                  <a:lnTo>
                    <a:pt x="7653134" y="625792"/>
                  </a:lnTo>
                  <a:lnTo>
                    <a:pt x="7688326" y="644575"/>
                  </a:lnTo>
                  <a:lnTo>
                    <a:pt x="7726502" y="656183"/>
                  </a:lnTo>
                  <a:lnTo>
                    <a:pt x="7766571" y="660146"/>
                  </a:lnTo>
                  <a:lnTo>
                    <a:pt x="7806652" y="656183"/>
                  </a:lnTo>
                  <a:lnTo>
                    <a:pt x="7844828" y="644575"/>
                  </a:lnTo>
                  <a:lnTo>
                    <a:pt x="7880020" y="625792"/>
                  </a:lnTo>
                  <a:lnTo>
                    <a:pt x="7911160" y="600252"/>
                  </a:lnTo>
                  <a:lnTo>
                    <a:pt x="8179460" y="331952"/>
                  </a:lnTo>
                  <a:lnTo>
                    <a:pt x="8185874" y="322287"/>
                  </a:lnTo>
                  <a:lnTo>
                    <a:pt x="8188020" y="311302"/>
                  </a:lnTo>
                  <a:close/>
                </a:path>
                <a:path w="9678035" h="660400" fill="norm" stroke="1" extrusionOk="0">
                  <a:moveTo>
                    <a:pt x="9677806" y="58737"/>
                  </a:moveTo>
                  <a:lnTo>
                    <a:pt x="9650158" y="38150"/>
                  </a:lnTo>
                  <a:lnTo>
                    <a:pt x="9643808" y="38519"/>
                  </a:lnTo>
                  <a:lnTo>
                    <a:pt x="9293454" y="96913"/>
                  </a:lnTo>
                  <a:lnTo>
                    <a:pt x="9269057" y="125704"/>
                  </a:lnTo>
                  <a:lnTo>
                    <a:pt x="9269057" y="505256"/>
                  </a:lnTo>
                  <a:lnTo>
                    <a:pt x="9271356" y="516623"/>
                  </a:lnTo>
                  <a:lnTo>
                    <a:pt x="9277604" y="525907"/>
                  </a:lnTo>
                  <a:lnTo>
                    <a:pt x="9286888" y="532155"/>
                  </a:lnTo>
                  <a:lnTo>
                    <a:pt x="9298254" y="534454"/>
                  </a:lnTo>
                  <a:lnTo>
                    <a:pt x="9309621" y="532155"/>
                  </a:lnTo>
                  <a:lnTo>
                    <a:pt x="9318892" y="525907"/>
                  </a:lnTo>
                  <a:lnTo>
                    <a:pt x="9325153" y="516623"/>
                  </a:lnTo>
                  <a:lnTo>
                    <a:pt x="9327439" y="505256"/>
                  </a:lnTo>
                  <a:lnTo>
                    <a:pt x="9327439" y="150431"/>
                  </a:lnTo>
                  <a:lnTo>
                    <a:pt x="9619399" y="101777"/>
                  </a:lnTo>
                  <a:lnTo>
                    <a:pt x="9619399" y="446862"/>
                  </a:lnTo>
                  <a:lnTo>
                    <a:pt x="9621698" y="458228"/>
                  </a:lnTo>
                  <a:lnTo>
                    <a:pt x="9627959" y="467512"/>
                  </a:lnTo>
                  <a:lnTo>
                    <a:pt x="9637243" y="473760"/>
                  </a:lnTo>
                  <a:lnTo>
                    <a:pt x="9648609" y="476059"/>
                  </a:lnTo>
                  <a:lnTo>
                    <a:pt x="9659976" y="473760"/>
                  </a:lnTo>
                  <a:lnTo>
                    <a:pt x="9669247" y="467512"/>
                  </a:lnTo>
                  <a:lnTo>
                    <a:pt x="9675508" y="458228"/>
                  </a:lnTo>
                  <a:lnTo>
                    <a:pt x="9677806" y="446862"/>
                  </a:lnTo>
                  <a:lnTo>
                    <a:pt x="9677806" y="587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4" name="object 66"/>
            <p:cNvPicPr/>
            <p:nvPr/>
          </p:nvPicPr>
          <p:blipFill>
            <a:blip r:embed="rId23"/>
            <a:stretch/>
          </p:blipFill>
          <p:spPr bwMode="auto">
            <a:xfrm>
              <a:off x="11032335" y="9984343"/>
              <a:ext cx="233574" cy="233563"/>
            </a:xfrm>
            <a:prstGeom prst="rect">
              <a:avLst/>
            </a:prstGeom>
          </p:spPr>
        </p:pic>
        <p:pic>
          <p:nvPicPr>
            <p:cNvPr id="85" name="object 67"/>
            <p:cNvPicPr/>
            <p:nvPr/>
          </p:nvPicPr>
          <p:blipFill>
            <a:blip r:embed="rId23"/>
            <a:stretch/>
          </p:blipFill>
          <p:spPr bwMode="auto">
            <a:xfrm>
              <a:off x="11382692" y="9925958"/>
              <a:ext cx="233574" cy="233563"/>
            </a:xfrm>
            <a:prstGeom prst="rect">
              <a:avLst/>
            </a:prstGeom>
          </p:spPr>
        </p:pic>
        <p:sp>
          <p:nvSpPr>
            <p:cNvPr id="86" name="object 68"/>
            <p:cNvSpPr/>
            <p:nvPr/>
          </p:nvSpPr>
          <p:spPr bwMode="auto">
            <a:xfrm>
              <a:off x="8010778" y="96339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 fill="norm" stroke="1" extrusionOk="0">
                  <a:moveTo>
                    <a:pt x="496330" y="0"/>
                  </a:moveTo>
                  <a:lnTo>
                    <a:pt x="87588" y="0"/>
                  </a:lnTo>
                  <a:lnTo>
                    <a:pt x="53494" y="6882"/>
                  </a:lnTo>
                  <a:lnTo>
                    <a:pt x="25653" y="25653"/>
                  </a:lnTo>
                  <a:lnTo>
                    <a:pt x="6882" y="53494"/>
                  </a:lnTo>
                  <a:lnTo>
                    <a:pt x="0" y="87588"/>
                  </a:lnTo>
                  <a:lnTo>
                    <a:pt x="0" y="496330"/>
                  </a:lnTo>
                  <a:lnTo>
                    <a:pt x="6882" y="530424"/>
                  </a:lnTo>
                  <a:lnTo>
                    <a:pt x="25653" y="558265"/>
                  </a:lnTo>
                  <a:lnTo>
                    <a:pt x="53494" y="577036"/>
                  </a:lnTo>
                  <a:lnTo>
                    <a:pt x="87588" y="583919"/>
                  </a:lnTo>
                  <a:lnTo>
                    <a:pt x="496330" y="583919"/>
                  </a:lnTo>
                  <a:lnTo>
                    <a:pt x="530424" y="577036"/>
                  </a:lnTo>
                  <a:lnTo>
                    <a:pt x="558265" y="558265"/>
                  </a:lnTo>
                  <a:lnTo>
                    <a:pt x="577036" y="530424"/>
                  </a:lnTo>
                  <a:lnTo>
                    <a:pt x="578023" y="525533"/>
                  </a:lnTo>
                  <a:lnTo>
                    <a:pt x="87588" y="525533"/>
                  </a:lnTo>
                  <a:lnTo>
                    <a:pt x="76224" y="523238"/>
                  </a:lnTo>
                  <a:lnTo>
                    <a:pt x="66945" y="516979"/>
                  </a:lnTo>
                  <a:lnTo>
                    <a:pt x="60689" y="507696"/>
                  </a:lnTo>
                  <a:lnTo>
                    <a:pt x="58396" y="496330"/>
                  </a:lnTo>
                  <a:lnTo>
                    <a:pt x="58396" y="87588"/>
                  </a:lnTo>
                  <a:lnTo>
                    <a:pt x="60689" y="76224"/>
                  </a:lnTo>
                  <a:lnTo>
                    <a:pt x="66945" y="66945"/>
                  </a:lnTo>
                  <a:lnTo>
                    <a:pt x="76224" y="60689"/>
                  </a:lnTo>
                  <a:lnTo>
                    <a:pt x="87588" y="58396"/>
                  </a:lnTo>
                  <a:lnTo>
                    <a:pt x="578025" y="58396"/>
                  </a:lnTo>
                  <a:lnTo>
                    <a:pt x="577036" y="53494"/>
                  </a:lnTo>
                  <a:lnTo>
                    <a:pt x="558265" y="25653"/>
                  </a:lnTo>
                  <a:lnTo>
                    <a:pt x="530424" y="6882"/>
                  </a:lnTo>
                  <a:lnTo>
                    <a:pt x="496330" y="0"/>
                  </a:lnTo>
                  <a:close/>
                </a:path>
                <a:path w="584200" h="584200" fill="norm" stroke="1" extrusionOk="0">
                  <a:moveTo>
                    <a:pt x="578025" y="58396"/>
                  </a:moveTo>
                  <a:lnTo>
                    <a:pt x="496330" y="58396"/>
                  </a:lnTo>
                  <a:lnTo>
                    <a:pt x="507696" y="60689"/>
                  </a:lnTo>
                  <a:lnTo>
                    <a:pt x="516979" y="66945"/>
                  </a:lnTo>
                  <a:lnTo>
                    <a:pt x="523238" y="76224"/>
                  </a:lnTo>
                  <a:lnTo>
                    <a:pt x="525533" y="87588"/>
                  </a:lnTo>
                  <a:lnTo>
                    <a:pt x="525533" y="496330"/>
                  </a:lnTo>
                  <a:lnTo>
                    <a:pt x="523238" y="507696"/>
                  </a:lnTo>
                  <a:lnTo>
                    <a:pt x="516979" y="516979"/>
                  </a:lnTo>
                  <a:lnTo>
                    <a:pt x="507696" y="523238"/>
                  </a:lnTo>
                  <a:lnTo>
                    <a:pt x="496330" y="525533"/>
                  </a:lnTo>
                  <a:lnTo>
                    <a:pt x="578023" y="525533"/>
                  </a:lnTo>
                  <a:lnTo>
                    <a:pt x="583919" y="496330"/>
                  </a:lnTo>
                  <a:lnTo>
                    <a:pt x="583919" y="87588"/>
                  </a:lnTo>
                  <a:lnTo>
                    <a:pt x="578025" y="583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87" name="object 69"/>
            <p:cNvPicPr/>
            <p:nvPr/>
          </p:nvPicPr>
          <p:blipFill>
            <a:blip r:embed="rId24"/>
            <a:stretch/>
          </p:blipFill>
          <p:spPr bwMode="auto">
            <a:xfrm>
              <a:off x="8127565" y="9750772"/>
              <a:ext cx="145985" cy="145985"/>
            </a:xfrm>
            <a:prstGeom prst="rect">
              <a:avLst/>
            </a:prstGeom>
          </p:spPr>
        </p:pic>
        <p:sp>
          <p:nvSpPr>
            <p:cNvPr id="88" name="object 70"/>
            <p:cNvSpPr/>
            <p:nvPr/>
          </p:nvSpPr>
          <p:spPr bwMode="auto">
            <a:xfrm>
              <a:off x="8069172" y="9838362"/>
              <a:ext cx="525780" cy="379730"/>
            </a:xfrm>
            <a:custGeom>
              <a:avLst/>
              <a:gdLst/>
              <a:ahLst/>
              <a:cxnLst/>
              <a:rect l="l" t="t" r="r" b="b"/>
              <a:pathLst>
                <a:path w="525779" h="379729" fill="norm" stroke="1" extrusionOk="0">
                  <a:moveTo>
                    <a:pt x="350347" y="0"/>
                  </a:moveTo>
                  <a:lnTo>
                    <a:pt x="8552" y="329715"/>
                  </a:lnTo>
                  <a:lnTo>
                    <a:pt x="0" y="350358"/>
                  </a:lnTo>
                  <a:lnTo>
                    <a:pt x="2138" y="361343"/>
                  </a:lnTo>
                  <a:lnTo>
                    <a:pt x="8552" y="371001"/>
                  </a:lnTo>
                  <a:lnTo>
                    <a:pt x="18205" y="377415"/>
                  </a:lnTo>
                  <a:lnTo>
                    <a:pt x="29191" y="379553"/>
                  </a:lnTo>
                  <a:lnTo>
                    <a:pt x="40179" y="377415"/>
                  </a:lnTo>
                  <a:lnTo>
                    <a:pt x="49838" y="371001"/>
                  </a:lnTo>
                  <a:lnTo>
                    <a:pt x="350353" y="70487"/>
                  </a:lnTo>
                  <a:lnTo>
                    <a:pt x="475689" y="195823"/>
                  </a:lnTo>
                  <a:lnTo>
                    <a:pt x="485347" y="202237"/>
                  </a:lnTo>
                  <a:lnTo>
                    <a:pt x="496333" y="204375"/>
                  </a:lnTo>
                  <a:lnTo>
                    <a:pt x="507318" y="202237"/>
                  </a:lnTo>
                  <a:lnTo>
                    <a:pt x="516976" y="195823"/>
                  </a:lnTo>
                  <a:lnTo>
                    <a:pt x="523390" y="186164"/>
                  </a:lnTo>
                  <a:lnTo>
                    <a:pt x="525528" y="175176"/>
                  </a:lnTo>
                  <a:lnTo>
                    <a:pt x="523390" y="164190"/>
                  </a:lnTo>
                  <a:lnTo>
                    <a:pt x="516976" y="154537"/>
                  </a:lnTo>
                  <a:lnTo>
                    <a:pt x="370991" y="8552"/>
                  </a:lnTo>
                  <a:lnTo>
                    <a:pt x="361333" y="2138"/>
                  </a:lnTo>
                  <a:lnTo>
                    <a:pt x="3503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aphicFrame>
        <p:nvGraphicFramePr>
          <p:cNvPr id="9" name="Таблица 8"/>
          <p:cNvGraphicFramePr>
            <a:graphicFrameLocks xmlns:a="http://schemas.openxmlformats.org/drawingml/2006/main" noGrp="1"/>
          </p:cNvGraphicFramePr>
          <p:nvPr/>
        </p:nvGraphicFramePr>
        <p:xfrm>
          <a:off x="826256" y="2583774"/>
          <a:ext cx="11111997" cy="5699760"/>
        </p:xfrm>
        <a:graphic>
          <a:graphicData uri="http://schemas.openxmlformats.org/drawingml/2006/table">
            <a:tbl>
              <a:tblPr firstRow="1" firstCol="0" lastRow="0" lastCol="0" bandRow="1" bandCol="0">
                <a:tableStyleId>{00A15C55-8517-42AA-B614-E9B94910E393}</a:tableStyleId>
              </a:tblPr>
              <a:tblGrid>
                <a:gridCol w="3033106"/>
                <a:gridCol w="4374892"/>
                <a:gridCol w="3703999"/>
              </a:tblGrid>
              <a:tr h="406605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НОМЕР ВСТРЕЧИ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ТРЕКЕР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ru-RU" sz="2800"/>
                        <a:t>КУРАТОР</a:t>
                      </a:r>
                      <a:endParaRPr/>
                    </a:p>
                  </a:txBody>
                  <a:tcPr/>
                </a:tc>
              </a:tr>
              <a:tr h="3925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-</a:t>
                      </a:r>
                      <a:endParaRPr/>
                    </a:p>
                  </a:txBody>
                  <a:tcPr/>
                </a:tc>
              </a:tr>
              <a:tr h="378397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1, 2, 3, 4, 5, 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12, 20</a:t>
                      </a:r>
                      <a:endParaRPr/>
                    </a:p>
                  </a:txBody>
                  <a:tcPr/>
                </a:tc>
              </a:tr>
              <a:tr h="436301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3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9, 10, 11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marL="0" marR="0" lvl="0" indent="0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800"/>
                        <a:t>Пункт 17, 22</a:t>
                      </a:r>
                      <a:endParaRPr/>
                    </a:p>
                  </a:txBody>
                  <a:tcPr/>
                </a:tc>
              </a:tr>
              <a:tr h="254226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Пункты 13. 14. 15, 19</a:t>
                      </a:r>
                      <a:endParaRPr/>
                    </a:p>
                  </a:txBody>
                  <a:tcPr/>
                </a:tc>
                <a:tc rowSpan="7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18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6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22, 23, 24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7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29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25, 26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Пункт 27, 28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  <a:tr h="336085"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10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ru-RU" sz="2800"/>
                        <a:t>Вычитка и перенос</a:t>
                      </a:r>
                      <a:endParaRPr/>
                    </a:p>
                  </a:txBody>
                  <a:tcPr/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 sz="280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  <a:endParaRPr sz="5900">
              <a:latin typeface="Trebuchet MS"/>
              <a:cs typeface="Trebuchet MS"/>
            </a:endParaRPr>
          </a:p>
        </p:txBody>
      </p:sp>
      <p:sp modelId="{8827B1A1-0714-4112-9852-A1F30A2A4101}">
        <p:nvSpPr>
          <p:cNvPr id="0" name=""/>
          <p:cNvSpPr/>
          <p:nvPr/>
        </p:nvSpPr>
        <p:spPr bwMode="auto">
          <a:xfrm rot="0" flipH="0" flipV="0">
            <a:off x="761330" y="3040348"/>
            <a:ext cx="18626220" cy="3120818"/>
          </a:xfrm>
          <a:prstGeom prst="roundRect">
            <a:avLst>
              <a:gd name="adj" fmla="val 10000"/>
            </a:avLst>
          </a:prstGeom>
          <a:solidFill>
            <a:schemeClr val="accent5">
              <a:tint val="40000"/>
              <a:hueOff val="0"/>
              <a:satOff val="0"/>
              <a:lumOff val="0"/>
              <a:alphaOff val="0"/>
              <a:alpha val="90000"/>
            </a:schemeClr>
          </a:solidFill>
          <a:ln>
            <a:noFill/>
          </a:ln>
          <a:effectLst/>
        </p:spPr>
        <p:style>
          <a:lnRef idx="0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</p:sp>
      <p:sp modelId="{30D43375-899E-48E6-B254-C85D097BD6E3}">
        <p:nvSpPr>
          <p:cNvPr id="0" name=""/>
          <p:cNvSpPr/>
          <p:nvPr/>
        </p:nvSpPr>
        <p:spPr bwMode="auto">
          <a:xfrm rot="0" flipH="0" flipV="0">
            <a:off x="1326101" y="3480374"/>
            <a:ext cx="3240125" cy="2288600"/>
          </a:xfrm>
          <a:prstGeom prst="roundRect">
            <a:avLst>
              <a:gd name="adj" fmla="val 10000"/>
            </a:avLst>
          </a:prstGeom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</p:sp>
      <p:sp modelId="{CBE8C244-69B0-4CDF-9017-A0832CFC6E37}">
        <p:nvSpPr>
          <p:cNvPr id="0" name=""/>
          <p:cNvSpPr/>
          <p:nvPr/>
        </p:nvSpPr>
        <p:spPr bwMode="auto">
          <a:xfrm rot="10799989" flipH="0" flipV="0">
            <a:off x="1326101" y="6161166"/>
            <a:ext cx="3240125" cy="381433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199134" tIns="199134" rIns="199134" bIns="199134" numCol="1" spcCol="1268" rtlCol="0" fromWordArt="0" anchor="t" anchorCtr="0" forceAA="0" upright="0" compatLnSpc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/>
          </a:p>
        </p:txBody>
      </p:sp>
      <p:sp modelId="{007039FB-DB64-4F2F-BD7E-68FEC057667D}">
        <p:nvSpPr>
          <p:cNvPr id="0" name=""/>
          <p:cNvSpPr/>
          <p:nvPr/>
        </p:nvSpPr>
        <p:spPr bwMode="auto">
          <a:xfrm rot="0" flipH="0" flipV="0">
            <a:off x="4890239" y="3456457"/>
            <a:ext cx="3240125" cy="2288600"/>
          </a:xfrm>
          <a:prstGeom prst="roundRect">
            <a:avLst>
              <a:gd name="adj" fmla="val 10000"/>
            </a:avLst>
          </a:prstGeom>
          <a:solidFill>
            <a:schemeClr val="accent5">
              <a:tint val="50000"/>
              <a:hueOff val="-2670591"/>
              <a:satOff val="11904"/>
              <a:lumOff val="1052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</p:sp>
      <p:sp modelId="{2A883999-25AF-47C1-AD10-3A3FF4461E6B}">
        <p:nvSpPr>
          <p:cNvPr id="0" name=""/>
          <p:cNvSpPr/>
          <p:nvPr/>
        </p:nvSpPr>
        <p:spPr bwMode="auto">
          <a:xfrm rot="10799989" flipH="0" flipV="0">
            <a:off x="4890238" y="6161165"/>
            <a:ext cx="3240125" cy="381433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199134" tIns="199134" rIns="199134" bIns="199134" numCol="1" spcCol="1268" rtlCol="0" fromWordArt="0" anchor="t" anchorCtr="0" forceAA="0" upright="0" compatLnSpc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solidFill>
                  <a:schemeClr val="tx1"/>
                </a:solidFill>
              </a:rPr>
              <a:t> </a:t>
            </a:r>
            <a:endParaRPr sz="2800"/>
          </a:p>
        </p:txBody>
      </p:sp>
      <p:sp modelId="{DB380E61-7BC3-4E24-9724-BA685DFF328F}">
        <p:nvSpPr>
          <p:cNvPr id="0" name=""/>
          <p:cNvSpPr/>
          <p:nvPr/>
        </p:nvSpPr>
        <p:spPr bwMode="auto">
          <a:xfrm rot="0" flipH="0" flipV="0">
            <a:off x="8454377" y="3456457"/>
            <a:ext cx="3240125" cy="2288600"/>
          </a:xfrm>
          <a:prstGeom prst="roundRect">
            <a:avLst>
              <a:gd name="adj" fmla="val 10000"/>
            </a:avLst>
          </a:prstGeom>
          <a:solidFill>
            <a:schemeClr val="accent5">
              <a:tint val="50000"/>
              <a:hueOff val="-5341183"/>
              <a:satOff val="23809"/>
              <a:lumOff val="2104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</p:sp>
      <p:sp modelId="{27FD091D-0252-49DF-B88F-E3A8B9E46156}">
        <p:nvSpPr>
          <p:cNvPr id="0" name=""/>
          <p:cNvSpPr/>
          <p:nvPr/>
        </p:nvSpPr>
        <p:spPr bwMode="auto">
          <a:xfrm rot="10799989" flipH="0" flipV="0">
            <a:off x="8454377" y="6161166"/>
            <a:ext cx="3240125" cy="381433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199134" tIns="199134" rIns="199134" bIns="199134" numCol="1" spcCol="1268" rtlCol="0" fromWordArt="0" anchor="t" anchorCtr="0" forceAA="0" upright="0" compatLnSpc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>
                <a:solidFill>
                  <a:schemeClr val="tx1"/>
                </a:solidFill>
              </a:rPr>
              <a:t> </a:t>
            </a:r>
            <a:endParaRPr sz="2800"/>
          </a:p>
        </p:txBody>
      </p:sp>
      <p:sp modelId="{D08C46B0-F978-4A0C-9CED-0905DA84D8A4}">
        <p:nvSpPr>
          <p:cNvPr id="0" name=""/>
          <p:cNvSpPr/>
          <p:nvPr/>
        </p:nvSpPr>
        <p:spPr bwMode="auto">
          <a:xfrm rot="0" flipH="0" flipV="0">
            <a:off x="12018515" y="3456457"/>
            <a:ext cx="3240125" cy="2288600"/>
          </a:xfrm>
          <a:prstGeom prst="roundRect">
            <a:avLst>
              <a:gd name="adj" fmla="val 10000"/>
            </a:avLst>
          </a:prstGeom>
          <a:solidFill>
            <a:schemeClr val="accent5">
              <a:tint val="50000"/>
              <a:hueOff val="-8011774"/>
              <a:satOff val="35713"/>
              <a:lumOff val="3155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</p:sp>
      <p:sp modelId="{9488B808-1B7C-4B7A-8AC6-77CC2D19373C}">
        <p:nvSpPr>
          <p:cNvPr id="0" name=""/>
          <p:cNvSpPr/>
          <p:nvPr/>
        </p:nvSpPr>
        <p:spPr bwMode="auto">
          <a:xfrm rot="10799989" flipH="0" flipV="0">
            <a:off x="12018515" y="6161166"/>
            <a:ext cx="3240125" cy="381433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199134" tIns="199134" rIns="199134" bIns="199134" numCol="1" spcCol="1268" rtlCol="0" fromWordArt="0" anchor="t" anchorCtr="0" forceAA="0" upright="0" compatLnSpc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/>
          </a:p>
        </p:txBody>
      </p:sp>
      <p:sp modelId="{3D437544-C64A-4846-A96B-C06B7C3FFFCE}">
        <p:nvSpPr>
          <p:cNvPr id="0" name=""/>
          <p:cNvSpPr/>
          <p:nvPr/>
        </p:nvSpPr>
        <p:spPr bwMode="auto">
          <a:xfrm rot="0" flipH="0" flipV="0">
            <a:off x="15582654" y="3456457"/>
            <a:ext cx="3240125" cy="2288600"/>
          </a:xfrm>
          <a:prstGeom prst="roundRect">
            <a:avLst>
              <a:gd name="adj" fmla="val 10000"/>
            </a:avLst>
          </a:prstGeom>
          <a:solidFill>
            <a:schemeClr val="accent5">
              <a:tint val="50000"/>
              <a:hueOff val="-10682366"/>
              <a:satOff val="47617"/>
              <a:lumOff val="4207"/>
              <a:alphaOff val="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1">
            <a:srgbClr val="000000"/>
          </a:effectRef>
          <a:fontRef idx="minor"/>
        </p:style>
      </p:sp>
      <p:sp modelId="{2325D14B-FA85-4987-9695-B38EECF942E7}">
        <p:nvSpPr>
          <p:cNvPr id="0" name=""/>
          <p:cNvSpPr/>
          <p:nvPr/>
        </p:nvSpPr>
        <p:spPr bwMode="auto">
          <a:xfrm rot="10799989" flipH="0" flipV="0">
            <a:off x="15582653" y="6161165"/>
            <a:ext cx="3240125" cy="3814334"/>
          </a:xfrm>
          <a:prstGeom prst="round2SameRect">
            <a:avLst>
              <a:gd name="adj1" fmla="val 10500"/>
              <a:gd name="adj2" fmla="val 0"/>
            </a:avLst>
          </a:prstGeom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rgbClr val="000000"/>
          </a:lnRef>
          <a:fillRef idx="1">
            <a:srgbClr val="000000"/>
          </a:fillRef>
          <a:effectRef idx="2">
            <a:srgbClr val="000000"/>
          </a:effectRef>
          <a:fontRef idx="minor">
            <a:schemeClr val="lt1"/>
          </a:fontRef>
        </p:style>
        <p:txBody>
          <a:bodyPr rot="10800000" spcFirstLastPara="0" vertOverflow="overflow" horzOverflow="overflow" vert="horz" wrap="square" lIns="199134" tIns="199134" rIns="199134" bIns="199134" numCol="1" spcCol="1268" rtlCol="0" fromWordArt="0" anchor="t" anchorCtr="0" forceAA="0" upright="0" compatLnSpc="0">
            <a:noAutofit/>
          </a:bodyPr>
          <a:lstStyle/>
          <a:p>
            <a:pPr marL="0" lvl="0" indent="0" algn="ctr" defTabSz="28892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800"/>
          </a:p>
        </p:txBody>
      </p:sp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13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  <p:sp>
        <p:nvSpPr>
          <p:cNvPr id="62448644" name=""/>
          <p:cNvSpPr txBox="1"/>
          <p:nvPr/>
        </p:nvSpPr>
        <p:spPr bwMode="auto">
          <a:xfrm flipH="0" flipV="0">
            <a:off x="4867473" y="9922825"/>
            <a:ext cx="3242283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/>
              <a:t>https://www.universityxp.com/news/2023/6/1/10-essential-elements-of-gamification-in-elearning</a:t>
            </a:r>
            <a:endParaRPr/>
          </a:p>
        </p:txBody>
      </p:sp>
      <p:sp>
        <p:nvSpPr>
          <p:cNvPr id="1025495070" name=""/>
          <p:cNvSpPr txBox="1"/>
          <p:nvPr/>
        </p:nvSpPr>
        <p:spPr bwMode="auto">
          <a:xfrm flipH="0" flipV="0">
            <a:off x="8411598" y="9885116"/>
            <a:ext cx="3565936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lang="ru-RU" sz="1600" b="0" i="1" u="none" strike="noStrike" cap="none" spc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https://interfax.com/newsroom/top-stories/96812/</a:t>
            </a:r>
            <a:endParaRPr lang="ru-RU" sz="2400" b="0" i="1" u="none" strike="noStrike" cap="none" spc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430772421" name=""/>
          <p:cNvSpPr txBox="1"/>
          <p:nvPr/>
        </p:nvSpPr>
        <p:spPr bwMode="auto">
          <a:xfrm flipH="0" flipV="0">
            <a:off x="11977176" y="9922825"/>
            <a:ext cx="3241923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/>
              <a:t>https://playzizo.com/what-is-gamification/</a:t>
            </a:r>
            <a:endParaRPr/>
          </a:p>
        </p:txBody>
      </p:sp>
      <p:sp>
        <p:nvSpPr>
          <p:cNvPr id="161727761" name=""/>
          <p:cNvSpPr txBox="1"/>
          <p:nvPr/>
        </p:nvSpPr>
        <p:spPr bwMode="auto">
          <a:xfrm flipH="0" flipV="0">
            <a:off x="1283322" y="9991796"/>
            <a:ext cx="3241923" cy="8233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/>
              <a:t>https://www.globalgrowthinsights.com/market-reports/educational-games-market-121822</a:t>
            </a:r>
            <a:endParaRPr/>
          </a:p>
        </p:txBody>
      </p:sp>
      <p:sp>
        <p:nvSpPr>
          <p:cNvPr id="1596554836" name=""/>
          <p:cNvSpPr txBox="1"/>
          <p:nvPr/>
        </p:nvSpPr>
        <p:spPr bwMode="auto">
          <a:xfrm flipH="0" flipV="0">
            <a:off x="15539877" y="10068175"/>
            <a:ext cx="3241923" cy="5794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algn="l">
              <a:defRPr/>
            </a:pPr>
            <a:r>
              <a:rPr sz="1600"/>
              <a:t>https://rossaprimavera.ru/news/f1f8ac45</a:t>
            </a:r>
            <a:endParaRPr/>
          </a:p>
        </p:txBody>
      </p:sp>
      <p:sp>
        <p:nvSpPr>
          <p:cNvPr id="1060841383" name=""/>
          <p:cNvSpPr txBox="1"/>
          <p:nvPr/>
        </p:nvSpPr>
        <p:spPr bwMode="auto">
          <a:xfrm flipH="0" flipV="0">
            <a:off x="1771467" y="4153950"/>
            <a:ext cx="2557024" cy="75016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tx1"/>
                </a:solidFill>
              </a:rPr>
              <a:t>Взрывной рост рынка IT: 27%</a:t>
            </a:r>
            <a:endParaRPr sz="2800"/>
          </a:p>
        </p:txBody>
      </p:sp>
      <p:sp>
        <p:nvSpPr>
          <p:cNvPr id="1299956154" name=""/>
          <p:cNvSpPr txBox="1"/>
          <p:nvPr/>
        </p:nvSpPr>
        <p:spPr bwMode="auto">
          <a:xfrm flipH="0" flipV="0">
            <a:off x="5192080" y="3755814"/>
            <a:ext cx="3219517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tx1"/>
                </a:solidFill>
              </a:rPr>
              <a:t>Повышение успеваемости студентов на 89% с использованием геймификации</a:t>
            </a:r>
            <a:endParaRPr sz="2400"/>
          </a:p>
        </p:txBody>
      </p:sp>
      <p:sp>
        <p:nvSpPr>
          <p:cNvPr id="687270418" name=""/>
          <p:cNvSpPr txBox="1"/>
          <p:nvPr/>
        </p:nvSpPr>
        <p:spPr bwMode="auto">
          <a:xfrm flipH="0" flipV="0">
            <a:off x="8635893" y="4084998"/>
            <a:ext cx="2877093" cy="1079351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tx1"/>
                </a:solidFill>
              </a:rPr>
              <a:t>Кадровый кризис в IT: дефицит в 700.000 человек</a:t>
            </a:r>
            <a:endParaRPr sz="2400"/>
          </a:p>
        </p:txBody>
      </p:sp>
      <p:sp>
        <p:nvSpPr>
          <p:cNvPr id="183237940" name=""/>
          <p:cNvSpPr txBox="1"/>
          <p:nvPr/>
        </p:nvSpPr>
        <p:spPr bwMode="auto">
          <a:xfrm flipH="0" flipV="0">
            <a:off x="12177686" y="3862748"/>
            <a:ext cx="3080953" cy="173772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tx1"/>
                </a:solidFill>
              </a:rPr>
              <a:t>Эффективное удержание обучающихся: с геймификацией на 69% </a:t>
            </a:r>
            <a:endParaRPr sz="2400"/>
          </a:p>
        </p:txBody>
      </p:sp>
      <p:sp>
        <p:nvSpPr>
          <p:cNvPr id="521556831" name=""/>
          <p:cNvSpPr txBox="1"/>
          <p:nvPr/>
        </p:nvSpPr>
        <p:spPr bwMode="auto">
          <a:xfrm flipH="0" flipV="0">
            <a:off x="15539877" y="3920406"/>
            <a:ext cx="3283621" cy="140853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lvl="0" indent="0" algn="l" defTabSz="28892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>
                <a:solidFill>
                  <a:schemeClr val="tx1"/>
                </a:solidFill>
              </a:rPr>
              <a:t>Каждый третий студент тех.направления в РФ не доучивается до диплома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9220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ЗНАЧИМОСТЬ ПРОЕКТА</a:t>
            </a:r>
            <a:endParaRPr sz="5900">
              <a:latin typeface="Trebuchet MS"/>
              <a:cs typeface="Trebuchet MS"/>
            </a:endParaRPr>
          </a:p>
        </p:txBody>
      </p:sp>
      <p:graphicFrame>
        <p:nvGraphicFramePr>
          <p:cNvPr id="5" name="Схема 4"/>
          <p:cNvGraphicFramePr>
            <a:graphicFrameLocks xmlns:a="http://schemas.openxmlformats.org/drawingml/2006/main"/>
          </p:cNvGraphicFramePr>
          <p:nvPr/>
        </p:nvGraphicFramePr>
        <p:xfrm>
          <a:off x="739942" y="2987675"/>
          <a:ext cx="18626221" cy="6935153"/>
          <a:chOff x="0" y="0"/>
          <a:chExt cx="18626221" cy="6935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№1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1522297" y="116529"/>
            <a:ext cx="8589772" cy="1910295"/>
            <a:chOff x="11522297" y="116529"/>
            <a:chExt cx="8589772" cy="1910295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8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 ПРОЕКТА</a:t>
            </a:r>
            <a:endParaRPr sz="5900">
              <a:latin typeface="Trebuchet MS"/>
              <a:cs typeface="Trebuchet MS"/>
            </a:endParaRPr>
          </a:p>
        </p:txBody>
      </p:sp>
      <p:sp modelId="{BEF07352-0312-4781-91CA-3A9754F82127}">
        <p:nvSpPr>
          <p:cNvPr id="0" name=""/>
          <p:cNvSpPr/>
          <p:nvPr/>
        </p:nvSpPr>
        <p:spPr bwMode="auto">
          <a:xfrm rot="0" flipH="0" flipV="0">
            <a:off x="730249" y="2835348"/>
            <a:ext cx="4305785" cy="1244991"/>
          </a:xfrm>
          <a:prstGeom prst="rect">
            <a:avLst/>
          </a:prstGeom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ln w="25400" cap="flat" cmpd="sng" algn="ctr">
            <a:solidFill>
              <a:schemeClr val="accent5">
                <a:hueOff val="-4966938"/>
                <a:satOff val="19906"/>
                <a:lumOff val="4314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41807" tIns="138175" rIns="241807" bIns="138175" numCol="1" spcCol="1268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>
                <a:solidFill>
                  <a:schemeClr val="tx1"/>
                </a:solidFill>
              </a:rPr>
              <a:t>Для проектов      В2В</a:t>
            </a:r>
            <a:endParaRPr/>
          </a:p>
        </p:txBody>
      </p:sp>
      <p:sp modelId="{B2A1027C-862C-468C-BAAB-1249125850D3}">
        <p:nvSpPr>
          <p:cNvPr id="0" name=""/>
          <p:cNvSpPr/>
          <p:nvPr/>
        </p:nvSpPr>
        <p:spPr bwMode="auto">
          <a:xfrm rot="0" flipH="0" flipV="0">
            <a:off x="730249" y="4080341"/>
            <a:ext cx="4305785" cy="5599800"/>
          </a:xfrm>
          <a:prstGeom prst="rect">
            <a:avLst/>
          </a:prstGeom>
          <a:solidFill>
            <a:schemeClr val="accent5">
              <a:tint val="40000"/>
              <a:hueOff val="-5370241"/>
              <a:satOff val="24126"/>
              <a:lumOff val="1658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5370241"/>
                <a:satOff val="24126"/>
                <a:lumOff val="1658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181355" tIns="181355" rIns="241807" bIns="272034" numCol="1" spcCol="1268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 компании по обучению IT</a:t>
            </a:r>
            <a:endParaRPr/>
          </a:p>
          <a:p>
            <a:pPr marL="285750" lvl="1" indent="-285750" algn="just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От 15 чел - выше</a:t>
            </a:r>
            <a:endParaRPr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Отдел обучения</a:t>
            </a:r>
            <a:endParaRPr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Руководитель</a:t>
            </a:r>
            <a:endParaRPr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Отток обучающихся</a:t>
            </a:r>
            <a:endParaRPr/>
          </a:p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lang="ru-RU" sz="3400"/>
              <a:t>Понятная доступная методология образования</a:t>
            </a:r>
            <a:endParaRPr/>
          </a:p>
        </p:txBody>
      </p:sp>
      <p:sp modelId="{DD1CE347-811B-4019-9B2F-378A79C3C7BB}">
        <p:nvSpPr>
          <p:cNvPr id="0" name=""/>
          <p:cNvSpPr/>
          <p:nvPr/>
        </p:nvSpPr>
        <p:spPr bwMode="auto">
          <a:xfrm rot="0" flipH="0" flipV="0">
            <a:off x="5385605" y="2835348"/>
            <a:ext cx="4412929" cy="1244991"/>
          </a:xfrm>
          <a:prstGeom prst="rect">
            <a:avLst/>
          </a:prstGeom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ln w="25400" cap="flat" cmpd="sng" algn="ctr">
            <a:solidFill>
              <a:schemeClr val="accent5">
                <a:hueOff val="-9933876"/>
                <a:satOff val="39811"/>
                <a:lumOff val="8628"/>
                <a:alphaOff val="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41807" tIns="138175" rIns="241807" bIns="138175" numCol="1" spcCol="1268" anchor="ctr" anchorCtr="0">
            <a:noAutofit/>
          </a:bodyPr>
          <a:lstStyle/>
          <a:p>
            <a:pPr marL="0" lvl="0" indent="0" algn="ctr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3400" b="1">
                <a:solidFill>
                  <a:schemeClr val="tx1"/>
                </a:solidFill>
              </a:rPr>
              <a:t>Для проектов В2</a:t>
            </a:r>
            <a:r>
              <a:rPr lang="en-US" sz="3400" b="1">
                <a:solidFill>
                  <a:schemeClr val="tx1"/>
                </a:solidFill>
              </a:rPr>
              <a:t>G</a:t>
            </a:r>
            <a:endParaRPr lang="ru-RU" sz="3400" b="1">
              <a:solidFill>
                <a:schemeClr val="tx1"/>
              </a:solidFill>
            </a:endParaRPr>
          </a:p>
        </p:txBody>
      </p:sp>
      <p:sp modelId="{37C7004E-D7BE-4D3C-AA04-8CD04FFCFF89}">
        <p:nvSpPr>
          <p:cNvPr id="0" name=""/>
          <p:cNvSpPr/>
          <p:nvPr/>
        </p:nvSpPr>
        <p:spPr bwMode="auto">
          <a:xfrm rot="0" flipH="0" flipV="0">
            <a:off x="5385605" y="4080341"/>
            <a:ext cx="4412929" cy="5599800"/>
          </a:xfrm>
          <a:prstGeom prst="rect">
            <a:avLst/>
          </a:prstGeom>
          <a:solidFill>
            <a:schemeClr val="accent5">
              <a:tint val="40000"/>
              <a:hueOff val="-10740482"/>
              <a:satOff val="48253"/>
              <a:lumOff val="3317"/>
              <a:alphaOff val="0"/>
              <a:alpha val="90000"/>
            </a:schemeClr>
          </a:solidFill>
          <a:ln w="25400" cap="flat" cmpd="sng" algn="ctr">
            <a:solidFill>
              <a:schemeClr val="accent5">
                <a:tint val="40000"/>
                <a:hueOff val="-10740482"/>
                <a:satOff val="48253"/>
                <a:lumOff val="3317"/>
                <a:alphaOff val="0"/>
                <a:alpha val="90000"/>
              </a:schemeClr>
            </a:solidFill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/>
        </p:style>
        <p:txBody>
          <a:bodyPr spcFirstLastPara="0" vert="horz" wrap="square" lIns="181355" tIns="181355" rIns="241807" bIns="272034" numCol="1" spcCol="1268" anchor="t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sz="3400"/>
              <a:t>Школы</a:t>
            </a:r>
            <a:endParaRPr sz="3400"/>
          </a:p>
          <a:p>
            <a:pPr marL="285750" lvl="1" indent="-285750" algn="l" defTabSz="1511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sz="3400"/>
              <a:t>(28 муниципальных</a:t>
            </a:r>
            <a:endParaRPr sz="3400"/>
          </a:p>
          <a:p>
            <a:pPr marL="285750" lvl="1" indent="-285750" algn="l" defTabSz="1511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sz="3400"/>
              <a:t>3 коммерческих школы)</a:t>
            </a:r>
            <a:endParaRPr sz="3400"/>
          </a:p>
          <a:p>
            <a:pPr marL="285750" lvl="1" indent="-285750" algn="l" defTabSz="151129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sz="3400"/>
              <a:t>директор школы, зам. (ЛПР)</a:t>
            </a:r>
            <a:endParaRPr sz="3400"/>
          </a:p>
          <a:p>
            <a:pPr marL="285750" lvl="1" indent="-285750" algn="l" defTabSz="151129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har char="•"/>
              <a:defRPr/>
            </a:pPr>
            <a:r>
              <a:rPr sz="3400"/>
              <a:t>ректора Вузов</a:t>
            </a:r>
            <a:endParaRPr sz="3400"/>
          </a:p>
        </p:txBody>
      </p:sp>
      <p:sp>
        <p:nvSpPr>
          <p:cNvPr id="5" name="TextBox 4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6" name="Группа 5"/>
          <p:cNvGrpSpPr/>
          <p:nvPr/>
        </p:nvGrpSpPr>
        <p:grpSpPr bwMode="auto">
          <a:xfrm>
            <a:off x="12716345" y="116530"/>
            <a:ext cx="7395723" cy="1577706"/>
            <a:chOff x="11522297" y="116529"/>
            <a:chExt cx="8589772" cy="191029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9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49" y="942021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5666037" y="1851877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737936" y="2616457"/>
          <a:ext cx="18681698" cy="818133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12043935"/>
                <a:gridCol w="6625064"/>
              </a:tblGrid>
              <a:tr h="163515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Предполагаемая проблема: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p>
                      <a:pPr algn="ctr"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ВОПРОСЫ ДЛЯ ИНТЕРВЬЮ: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p>
                      <a:pPr>
                        <a:defRPr/>
                      </a:pPr>
                      <a:endParaRPr lang="ru-RU"/>
                    </a:p>
                  </a:txBody>
                  <a:tcPr/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приветствия, достижение взаимопонимания и положительной атмосферы. Нацелен на снятие первичного напряжения и завязывание доверительного диалога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1. Проблема и контекст ее появления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0924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Расскажите, пожалуйста, сталкиваетесь ли вы с ситуацией (описываем контекст предполагаемой проблемы)? Испытываете ли вы какие-либо затруднения, когда &lt;выполняете сценарий&gt;?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Скажите, пожалуйста, как часто вы сталкиваетесь с &lt;проблемой / задачей&gt;? Когда сталкивались в последний раз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Почему эта ситуация является важной и зачем вам нужно ее решить? [возможно применение 5 почему]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4. Расскажите, пожалуйста, что предшествует &lt;проблеме / задаче&gt; и что происходит после?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2. Фактический опыт решения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Как вы сейчас решаете данную проблему / задачу?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Сколько денег и времени вы тратите на решение &lt;проблемы / задачи&gt;?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ещё способы решения &lt;проблемы / задачи&gt; вы рассматривали? По каким критериям выбирали решения? Почему выбрали именно это?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156505" y="116529"/>
            <a:ext cx="5955563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7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5761287" y="1976103"/>
            <a:ext cx="1866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i="1"/>
              <a:t>Составьте вопросы для проблемного интервью с клиентом</a:t>
            </a:r>
            <a:endParaRPr/>
          </a:p>
        </p:txBody>
      </p:sp>
      <p:graphicFrame>
        <p:nvGraphicFramePr>
          <p:cNvPr id="10" name="Таблица 9"/>
          <p:cNvGraphicFramePr>
            <a:graphicFrameLocks xmlns:a="http://schemas.openxmlformats.org/drawingml/2006/main" noGrp="1"/>
          </p:cNvGraphicFramePr>
          <p:nvPr/>
        </p:nvGraphicFramePr>
        <p:xfrm>
          <a:off x="737936" y="2616457"/>
          <a:ext cx="18681698" cy="9766299"/>
        </p:xfrm>
        <a:graphic>
          <a:graphicData uri="http://schemas.openxmlformats.org/drawingml/2006/table">
            <a:tbl>
              <a:tblPr firstRow="0" firstCol="0" lastRow="0" lastCol="0" bandRow="0" bandCol="0"/>
              <a:tblGrid>
                <a:gridCol w="3960636"/>
                <a:gridCol w="8083299"/>
                <a:gridCol w="6625064"/>
              </a:tblGrid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3. Трудности и неудобства в процессе решения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Всю ли &lt;проблему / задачу&gt; решает текущий способ? Остаётся ли что-то, что приходится </a:t>
                      </a:r>
                      <a:r>
                        <a:rPr lang="ru-RU" sz="2400" i="1">
                          <a:latin typeface="Calibri"/>
                        </a:rPr>
                        <a:t>дорешивать</a:t>
                      </a:r>
                      <a:r>
                        <a:rPr lang="ru-RU" sz="2400" i="1">
                          <a:latin typeface="Calibri"/>
                        </a:rPr>
                        <a:t> по-другому? Что именно?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Что вам нравится в текущем решении, а что не нравится? Что вызывает самый большой дискомфорт? Что вызывает восторг?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Что бы вы добавили/изменили в текущем решении, чтобы оно выглядело идеально? Опишите, пожалуйста, идеальный способ решения.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4. Источники информации и потенциальные каналы коммуникации с ЦА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Когда возникла необходимость решить вашу &lt;проблему&gt; где вы брали информацию о способах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Насколько трудным оказался процесса поиска, сбора информации по этой &lt;проблеме&gt;, сколько времени занял поиск, завершился успехов или вы ничего не нашли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3. Какие источники информации вы можете знаете по данной проблеме, уже обладая опытом решения данной проблемы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Блок 5. Завершение и согласие на поддержку в будущем.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1. Скажите, пожалуйста, могу ли я повторно к вам обратиться, если в результате исследований мы придумаем новое решение &lt;проблемы&gt;/&lt;сценария&gt;? Хотелось бы узнать ваше мнение.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70924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i="1">
                          <a:latin typeface="Calibri"/>
                        </a:rPr>
                        <a:t>2. Знаете ли вы ещё кого-то, кто сталкивается с такой же &lt;проблемой&gt;/&lt;сценарием&gt;, как и вы? Можете ли вы познакомить нас, чтобы я мог провести максимально разностороннее и обширное исследование?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5462">
                <a:tc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Завершение интервью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313949">
                <a:tc gridSpan="2">
                  <a:txBody>
                    <a:bodyPr/>
                    <a:p>
                      <a:pPr>
                        <a:buNone/>
                        <a:defRPr/>
                      </a:pPr>
                      <a:r>
                        <a:rPr lang="ru-RU" sz="2400" b="1">
                          <a:latin typeface="Calibri"/>
                        </a:rPr>
                        <a:t>Текст завершения интервью, благодарности респонденту, следующая точка контакта (если планируется)</a:t>
                      </a:r>
                      <a:endParaRPr/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>
                  <a:txBody>
                    <a:bodyPr/>
                    <a:p>
                      <a:pPr>
                        <a:buNone/>
                        <a:defRPr/>
                      </a:pPr>
                      <a:endParaRPr lang="ru-RU" sz="4000">
                        <a:latin typeface="Calibri"/>
                      </a:endParaRPr>
                    </a:p>
                  </a:txBody>
                  <a:tcPr marL="24527" marR="24527" marT="0" marB="0" anchor="ctr">
                    <a:lnL w="12700" algn="ctr">
                      <a:solidFill>
                        <a:schemeClr val="tx1"/>
                      </a:solidFill>
                    </a:lnL>
                    <a:lnR w="12700" algn="ctr">
                      <a:solidFill>
                        <a:schemeClr val="tx1"/>
                      </a:solidFill>
                    </a:lnR>
                    <a:lnT w="12700" algn="ctr">
                      <a:solidFill>
                        <a:schemeClr val="tx1"/>
                      </a:solidFill>
                    </a:lnT>
                    <a:lnB w="12700" algn="ctr">
                      <a:solidFill>
                        <a:schemeClr val="tx1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object 2"/>
          <p:cNvSpPr txBox="1"/>
          <p:nvPr/>
        </p:nvSpPr>
        <p:spPr bwMode="auto">
          <a:xfrm>
            <a:off x="730249" y="894396"/>
            <a:ext cx="15341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>
                <a:solidFill>
                  <a:srgbClr val="8F00FF"/>
                </a:solidFill>
                <a:latin typeface="Trebuchet MS"/>
                <a:cs typeface="Trebuchet MS"/>
              </a:rPr>
              <a:t>ИССЛЕДОВАНИЕ ЦЕЛЕВОЙ АУДИТОРИИ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557944" y="197422"/>
            <a:ext cx="430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accent6">
                    <a:lumMod val="75000"/>
                  </a:schemeClr>
                </a:solidFill>
              </a:rPr>
              <a:t>Встреча с трекером №2</a:t>
            </a:r>
            <a:endParaRPr/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4372529" y="116529"/>
            <a:ext cx="5739539" cy="1269993"/>
            <a:chOff x="11522297" y="116529"/>
            <a:chExt cx="8589772" cy="19102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rcRect l="9035" t="11708" r="9039" b="10251"/>
            <a:stretch/>
          </p:blipFill>
          <p:spPr bwMode="auto">
            <a:xfrm>
              <a:off x="13300379" y="274923"/>
              <a:ext cx="2440303" cy="1751901"/>
            </a:xfrm>
            <a:prstGeom prst="rect">
              <a:avLst/>
            </a:prstGeom>
          </p:spPr>
        </p:pic>
        <p:pic>
          <p:nvPicPr>
            <p:cNvPr id="8" name="Picture 2" descr="Picture background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11522297" y="254075"/>
              <a:ext cx="1770113" cy="1770113"/>
            </a:xfrm>
            <a:prstGeom prst="rect">
              <a:avLst/>
            </a:prstGeom>
            <a:noFill/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0" t="27255" r="0" b="31960"/>
            <a:stretch/>
          </p:blipFill>
          <p:spPr bwMode="auto">
            <a:xfrm>
              <a:off x="15537514" y="116529"/>
              <a:ext cx="4574555" cy="18657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Структура_презентации_проектов_ПУТП</Template>
  <TotalTime>0</TotalTime>
  <Words>0</Words>
  <Application>R7-Office/2024.1.1.375</Application>
  <DocSecurity>0</DocSecurity>
  <PresentationFormat>Произвольный</PresentationFormat>
  <Paragraphs>0</Paragraphs>
  <Slides>41</Slides>
  <Notes>41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Мария Дрепа</dc:creator>
  <cp:keywords/>
  <dc:description/>
  <dc:identifier/>
  <dc:language/>
  <cp:lastModifiedBy>марина лайкова</cp:lastModifiedBy>
  <cp:revision>17</cp:revision>
  <dcterms:created xsi:type="dcterms:W3CDTF">2026-03-22T13:15:02Z</dcterms:created>
  <dcterms:modified xsi:type="dcterms:W3CDTF">2026-04-19T16:23:09Z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