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5.svg" ContentType="image/svg+xml"/>
  <Override PartName="/ppt/media/image17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7" r:id="rId4"/>
    <p:sldId id="258" r:id="rId5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9" r:id="rId15"/>
    <p:sldId id="271" r:id="rId16"/>
    <p:sldId id="272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26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image" Target="../media/image1.jpeg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3"/>
            </p:custDataLst>
          </p:nvPr>
        </p:nvSpPr>
        <p:spPr>
          <a:xfrm flipH="1">
            <a:off x="0" y="6021389"/>
            <a:ext cx="1243623" cy="836611"/>
          </a:xfrm>
          <a:custGeom>
            <a:avLst/>
            <a:gdLst>
              <a:gd name="connsiteX0" fmla="*/ 1243623 w 1243623"/>
              <a:gd name="connsiteY0" fmla="*/ 0 h 836611"/>
              <a:gd name="connsiteX1" fmla="*/ 279620 w 1243623"/>
              <a:gd name="connsiteY1" fmla="*/ 0 h 836611"/>
              <a:gd name="connsiteX2" fmla="*/ 0 w 1243623"/>
              <a:gd name="connsiteY2" fmla="*/ 836611 h 836611"/>
              <a:gd name="connsiteX3" fmla="*/ 1243623 w 1243623"/>
              <a:gd name="connsiteY3" fmla="*/ 836611 h 83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3623" h="836611">
                <a:moveTo>
                  <a:pt x="1243623" y="0"/>
                </a:moveTo>
                <a:lnTo>
                  <a:pt x="279620" y="0"/>
                </a:lnTo>
                <a:lnTo>
                  <a:pt x="0" y="836611"/>
                </a:lnTo>
                <a:lnTo>
                  <a:pt x="1243623" y="8366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 flipH="1">
            <a:off x="6514565" y="0"/>
            <a:ext cx="5677435" cy="5248275"/>
          </a:xfrm>
          <a:custGeom>
            <a:avLst/>
            <a:gdLst>
              <a:gd name="connsiteX0" fmla="*/ 5677435 w 5677435"/>
              <a:gd name="connsiteY0" fmla="*/ 0 h 5248275"/>
              <a:gd name="connsiteX1" fmla="*/ 0 w 5677435"/>
              <a:gd name="connsiteY1" fmla="*/ 0 h 5248275"/>
              <a:gd name="connsiteX2" fmla="*/ 0 w 5677435"/>
              <a:gd name="connsiteY2" fmla="*/ 5248275 h 5248275"/>
              <a:gd name="connsiteX3" fmla="*/ 3923304 w 5677435"/>
              <a:gd name="connsiteY3" fmla="*/ 5248275 h 5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7435" h="5248275">
                <a:moveTo>
                  <a:pt x="5677435" y="0"/>
                </a:moveTo>
                <a:lnTo>
                  <a:pt x="0" y="0"/>
                </a:lnTo>
                <a:lnTo>
                  <a:pt x="0" y="5248275"/>
                </a:lnTo>
                <a:lnTo>
                  <a:pt x="3923304" y="5248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>
            <p:custDataLst>
              <p:tags r:id="rId5"/>
            </p:custDataLst>
          </p:nvPr>
        </p:nvCxnSpPr>
        <p:spPr>
          <a:xfrm>
            <a:off x="1143000" y="810022"/>
            <a:ext cx="19288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6"/>
            </p:custDataLst>
          </p:nvPr>
        </p:nvCxnSpPr>
        <p:spPr>
          <a:xfrm>
            <a:off x="1143000" y="873125"/>
            <a:ext cx="19288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7"/>
            </p:custDataLst>
          </p:nvPr>
        </p:nvCxnSpPr>
        <p:spPr>
          <a:xfrm>
            <a:off x="1143000" y="936228"/>
            <a:ext cx="19288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/>
          <p:cNvSpPr/>
          <p:nvPr userDrawn="1">
            <p:custDataLst>
              <p:tags r:id="rId8"/>
            </p:custDataLst>
          </p:nvPr>
        </p:nvSpPr>
        <p:spPr>
          <a:xfrm flipH="1">
            <a:off x="5901270" y="0"/>
            <a:ext cx="6290730" cy="6858000"/>
          </a:xfrm>
          <a:custGeom>
            <a:avLst/>
            <a:gdLst>
              <a:gd name="connsiteX0" fmla="*/ 6290730 w 6290730"/>
              <a:gd name="connsiteY0" fmla="*/ 0 h 6858000"/>
              <a:gd name="connsiteX1" fmla="*/ 5475355 w 6290730"/>
              <a:gd name="connsiteY1" fmla="*/ 0 h 6858000"/>
              <a:gd name="connsiteX2" fmla="*/ 4784973 w 6290730"/>
              <a:gd name="connsiteY2" fmla="*/ 0 h 6858000"/>
              <a:gd name="connsiteX3" fmla="*/ 3969597 w 6290730"/>
              <a:gd name="connsiteY3" fmla="*/ 0 h 6858000"/>
              <a:gd name="connsiteX4" fmla="*/ 2006598 w 6290730"/>
              <a:gd name="connsiteY4" fmla="*/ 0 h 6858000"/>
              <a:gd name="connsiteX5" fmla="*/ 1191223 w 6290730"/>
              <a:gd name="connsiteY5" fmla="*/ 0 h 6858000"/>
              <a:gd name="connsiteX6" fmla="*/ 500840 w 6290730"/>
              <a:gd name="connsiteY6" fmla="*/ 0 h 6858000"/>
              <a:gd name="connsiteX7" fmla="*/ 0 w 6290730"/>
              <a:gd name="connsiteY7" fmla="*/ 0 h 6858000"/>
              <a:gd name="connsiteX8" fmla="*/ 0 w 6290730"/>
              <a:gd name="connsiteY8" fmla="*/ 6858000 h 6858000"/>
              <a:gd name="connsiteX9" fmla="*/ 4027590 w 629073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0730" h="6858000">
                <a:moveTo>
                  <a:pt x="6290730" y="0"/>
                </a:moveTo>
                <a:lnTo>
                  <a:pt x="5475355" y="0"/>
                </a:lnTo>
                <a:lnTo>
                  <a:pt x="4784973" y="0"/>
                </a:lnTo>
                <a:lnTo>
                  <a:pt x="3969597" y="0"/>
                </a:lnTo>
                <a:lnTo>
                  <a:pt x="2006598" y="0"/>
                </a:lnTo>
                <a:lnTo>
                  <a:pt x="1191223" y="0"/>
                </a:lnTo>
                <a:lnTo>
                  <a:pt x="500840" y="0"/>
                </a:lnTo>
                <a:lnTo>
                  <a:pt x="0" y="0"/>
                </a:lnTo>
                <a:lnTo>
                  <a:pt x="0" y="6858000"/>
                </a:lnTo>
                <a:lnTo>
                  <a:pt x="402759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143000" y="1291693"/>
            <a:ext cx="5408040" cy="2654681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1469081" y="59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1158600" y="4696885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9" name="直接连接符 18"/>
          <p:cNvCxnSpPr/>
          <p:nvPr userDrawn="1">
            <p:custDataLst>
              <p:tags r:id="rId15"/>
            </p:custDataLst>
          </p:nvPr>
        </p:nvCxnSpPr>
        <p:spPr>
          <a:xfrm>
            <a:off x="1143000" y="5248275"/>
            <a:ext cx="4789714" cy="0"/>
          </a:xfrm>
          <a:prstGeom prst="line">
            <a:avLst/>
          </a:prstGeom>
          <a:ln w="22225">
            <a:gradFill flip="none" rotWithShape="1">
              <a:gsLst>
                <a:gs pos="9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5459657" cy="6858001"/>
          </a:xfrm>
          <a:custGeom>
            <a:avLst/>
            <a:gdLst>
              <a:gd name="connsiteX0" fmla="*/ 0 w 5459657"/>
              <a:gd name="connsiteY0" fmla="*/ 0 h 6858001"/>
              <a:gd name="connsiteX1" fmla="*/ 694817 w 5459657"/>
              <a:gd name="connsiteY1" fmla="*/ 0 h 6858001"/>
              <a:gd name="connsiteX2" fmla="*/ 2472691 w 5459657"/>
              <a:gd name="connsiteY2" fmla="*/ 0 h 6858001"/>
              <a:gd name="connsiteX3" fmla="*/ 3167508 w 5459657"/>
              <a:gd name="connsiteY3" fmla="*/ 0 h 6858001"/>
              <a:gd name="connsiteX4" fmla="*/ 5459657 w 5459657"/>
              <a:gd name="connsiteY4" fmla="*/ 6858001 h 6858001"/>
              <a:gd name="connsiteX5" fmla="*/ 5230068 w 5459657"/>
              <a:gd name="connsiteY5" fmla="*/ 6858001 h 6858001"/>
              <a:gd name="connsiteX6" fmla="*/ 4764840 w 5459657"/>
              <a:gd name="connsiteY6" fmla="*/ 6858001 h 6858001"/>
              <a:gd name="connsiteX7" fmla="*/ 4535251 w 5459657"/>
              <a:gd name="connsiteY7" fmla="*/ 6858001 h 6858001"/>
              <a:gd name="connsiteX8" fmla="*/ 1247185 w 5459657"/>
              <a:gd name="connsiteY8" fmla="*/ 6858001 h 6858001"/>
              <a:gd name="connsiteX9" fmla="*/ 694817 w 5459657"/>
              <a:gd name="connsiteY9" fmla="*/ 6858001 h 6858001"/>
              <a:gd name="connsiteX10" fmla="*/ 552368 w 5459657"/>
              <a:gd name="connsiteY10" fmla="*/ 6858001 h 6858001"/>
              <a:gd name="connsiteX11" fmla="*/ 0 w 5459657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59657" h="6858001">
                <a:moveTo>
                  <a:pt x="0" y="0"/>
                </a:moveTo>
                <a:lnTo>
                  <a:pt x="694817" y="0"/>
                </a:lnTo>
                <a:lnTo>
                  <a:pt x="2472691" y="0"/>
                </a:lnTo>
                <a:lnTo>
                  <a:pt x="3167508" y="0"/>
                </a:lnTo>
                <a:lnTo>
                  <a:pt x="5459657" y="6858001"/>
                </a:lnTo>
                <a:lnTo>
                  <a:pt x="5230068" y="6858001"/>
                </a:lnTo>
                <a:lnTo>
                  <a:pt x="4764840" y="6858001"/>
                </a:lnTo>
                <a:lnTo>
                  <a:pt x="4535251" y="6858001"/>
                </a:lnTo>
                <a:lnTo>
                  <a:pt x="1247185" y="6858001"/>
                </a:lnTo>
                <a:lnTo>
                  <a:pt x="694817" y="6858001"/>
                </a:lnTo>
                <a:lnTo>
                  <a:pt x="552368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4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0" y="512762"/>
            <a:ext cx="4408580" cy="6345238"/>
          </a:xfrm>
          <a:custGeom>
            <a:avLst/>
            <a:gdLst>
              <a:gd name="connsiteX0" fmla="*/ 0 w 4408580"/>
              <a:gd name="connsiteY0" fmla="*/ 0 h 6345238"/>
              <a:gd name="connsiteX1" fmla="*/ 2287811 w 4408580"/>
              <a:gd name="connsiteY1" fmla="*/ 0 h 6345238"/>
              <a:gd name="connsiteX2" fmla="*/ 4408580 w 4408580"/>
              <a:gd name="connsiteY2" fmla="*/ 6345238 h 6345238"/>
              <a:gd name="connsiteX3" fmla="*/ 4196157 w 4408580"/>
              <a:gd name="connsiteY3" fmla="*/ 6345238 h 6345238"/>
              <a:gd name="connsiteX4" fmla="*/ 511068 w 4408580"/>
              <a:gd name="connsiteY4" fmla="*/ 6345238 h 6345238"/>
              <a:gd name="connsiteX5" fmla="*/ 0 w 4408580"/>
              <a:gd name="connsiteY5" fmla="*/ 6345238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8580" h="6345238">
                <a:moveTo>
                  <a:pt x="0" y="0"/>
                </a:moveTo>
                <a:lnTo>
                  <a:pt x="2287811" y="0"/>
                </a:lnTo>
                <a:lnTo>
                  <a:pt x="4408580" y="6345238"/>
                </a:lnTo>
                <a:lnTo>
                  <a:pt x="4196157" y="6345238"/>
                </a:lnTo>
                <a:lnTo>
                  <a:pt x="511068" y="6345238"/>
                </a:lnTo>
                <a:lnTo>
                  <a:pt x="0" y="6345238"/>
                </a:lnTo>
                <a:close/>
              </a:path>
            </a:pathLst>
          </a:custGeom>
        </p:spPr>
      </p:pic>
      <p:sp>
        <p:nvSpPr>
          <p:cNvPr id="22" name="任意多边形: 形状 21"/>
          <p:cNvSpPr/>
          <p:nvPr userDrawn="1">
            <p:custDataLst>
              <p:tags r:id="rId6"/>
            </p:custDataLst>
          </p:nvPr>
        </p:nvSpPr>
        <p:spPr>
          <a:xfrm>
            <a:off x="0" y="512762"/>
            <a:ext cx="4408580" cy="6345238"/>
          </a:xfrm>
          <a:custGeom>
            <a:avLst/>
            <a:gdLst>
              <a:gd name="connsiteX0" fmla="*/ 0 w 4408580"/>
              <a:gd name="connsiteY0" fmla="*/ 0 h 6345238"/>
              <a:gd name="connsiteX1" fmla="*/ 2287811 w 4408580"/>
              <a:gd name="connsiteY1" fmla="*/ 0 h 6345238"/>
              <a:gd name="connsiteX2" fmla="*/ 4408580 w 4408580"/>
              <a:gd name="connsiteY2" fmla="*/ 6345238 h 6345238"/>
              <a:gd name="connsiteX3" fmla="*/ 4196157 w 4408580"/>
              <a:gd name="connsiteY3" fmla="*/ 6345238 h 6345238"/>
              <a:gd name="connsiteX4" fmla="*/ 511068 w 4408580"/>
              <a:gd name="connsiteY4" fmla="*/ 6345238 h 6345238"/>
              <a:gd name="connsiteX5" fmla="*/ 0 w 4408580"/>
              <a:gd name="connsiteY5" fmla="*/ 6345238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8580" h="6345238">
                <a:moveTo>
                  <a:pt x="0" y="0"/>
                </a:moveTo>
                <a:lnTo>
                  <a:pt x="2287811" y="0"/>
                </a:lnTo>
                <a:lnTo>
                  <a:pt x="4408580" y="6345238"/>
                </a:lnTo>
                <a:lnTo>
                  <a:pt x="4196157" y="6345238"/>
                </a:lnTo>
                <a:lnTo>
                  <a:pt x="511068" y="6345238"/>
                </a:lnTo>
                <a:lnTo>
                  <a:pt x="0" y="6345238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96330">
                <a:schemeClr val="accent1">
                  <a:lumMod val="75000"/>
                </a:schemeClr>
              </a:gs>
              <a:gs pos="51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26963" y="4395769"/>
            <a:ext cx="2743200" cy="1081088"/>
          </a:xfrm>
        </p:spPr>
        <p:txBody>
          <a:bodyPr wrap="square" anchor="b">
            <a:norm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1"/>
            </p:custDataLst>
          </p:nvPr>
        </p:nvSpPr>
        <p:spPr>
          <a:xfrm flipV="1">
            <a:off x="10948378" y="0"/>
            <a:ext cx="1243623" cy="3720867"/>
          </a:xfrm>
          <a:custGeom>
            <a:avLst/>
            <a:gdLst>
              <a:gd name="connsiteX0" fmla="*/ 0 w 1243623"/>
              <a:gd name="connsiteY0" fmla="*/ 3720867 h 3720867"/>
              <a:gd name="connsiteX1" fmla="*/ 1243623 w 1243623"/>
              <a:gd name="connsiteY1" fmla="*/ 3720867 h 3720867"/>
              <a:gd name="connsiteX2" fmla="*/ 1243623 w 1243623"/>
              <a:gd name="connsiteY2" fmla="*/ 0 h 372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3623" h="3720867">
                <a:moveTo>
                  <a:pt x="0" y="3720867"/>
                </a:moveTo>
                <a:lnTo>
                  <a:pt x="1243623" y="3720867"/>
                </a:lnTo>
                <a:lnTo>
                  <a:pt x="124362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/>
          <p:cNvSpPr/>
          <p:nvPr userDrawn="1">
            <p:custDataLst>
              <p:tags r:id="rId3"/>
            </p:custDataLst>
          </p:nvPr>
        </p:nvSpPr>
        <p:spPr>
          <a:xfrm>
            <a:off x="11271318" y="6021388"/>
            <a:ext cx="920683" cy="836612"/>
          </a:xfrm>
          <a:custGeom>
            <a:avLst/>
            <a:gdLst>
              <a:gd name="connsiteX0" fmla="*/ 279621 w 920683"/>
              <a:gd name="connsiteY0" fmla="*/ 0 h 836612"/>
              <a:gd name="connsiteX1" fmla="*/ 920683 w 920683"/>
              <a:gd name="connsiteY1" fmla="*/ 0 h 836612"/>
              <a:gd name="connsiteX2" fmla="*/ 920683 w 920683"/>
              <a:gd name="connsiteY2" fmla="*/ 836612 h 836612"/>
              <a:gd name="connsiteX3" fmla="*/ 0 w 920683"/>
              <a:gd name="connsiteY3" fmla="*/ 836612 h 83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683" h="836612">
                <a:moveTo>
                  <a:pt x="279621" y="0"/>
                </a:moveTo>
                <a:lnTo>
                  <a:pt x="920683" y="0"/>
                </a:lnTo>
                <a:lnTo>
                  <a:pt x="920683" y="836612"/>
                </a:lnTo>
                <a:lnTo>
                  <a:pt x="0" y="83661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任意多边形: 形状 4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5761787" cy="6858000"/>
          </a:xfrm>
          <a:custGeom>
            <a:avLst/>
            <a:gdLst>
              <a:gd name="connsiteX0" fmla="*/ 0 w 5761787"/>
              <a:gd name="connsiteY0" fmla="*/ 0 h 6858000"/>
              <a:gd name="connsiteX1" fmla="*/ 261715 w 5761787"/>
              <a:gd name="connsiteY1" fmla="*/ 0 h 6858000"/>
              <a:gd name="connsiteX2" fmla="*/ 400565 w 5761787"/>
              <a:gd name="connsiteY2" fmla="*/ 0 h 6858000"/>
              <a:gd name="connsiteX3" fmla="*/ 662280 w 5761787"/>
              <a:gd name="connsiteY3" fmla="*/ 0 h 6858000"/>
              <a:gd name="connsiteX4" fmla="*/ 1215940 w 5761787"/>
              <a:gd name="connsiteY4" fmla="*/ 0 h 6858000"/>
              <a:gd name="connsiteX5" fmla="*/ 1477655 w 5761787"/>
              <a:gd name="connsiteY5" fmla="*/ 0 h 6858000"/>
              <a:gd name="connsiteX6" fmla="*/ 3178939 w 5761787"/>
              <a:gd name="connsiteY6" fmla="*/ 0 h 6858000"/>
              <a:gd name="connsiteX7" fmla="*/ 3440654 w 5761787"/>
              <a:gd name="connsiteY7" fmla="*/ 0 h 6858000"/>
              <a:gd name="connsiteX8" fmla="*/ 3994315 w 5761787"/>
              <a:gd name="connsiteY8" fmla="*/ 0 h 6858000"/>
              <a:gd name="connsiteX9" fmla="*/ 4256030 w 5761787"/>
              <a:gd name="connsiteY9" fmla="*/ 0 h 6858000"/>
              <a:gd name="connsiteX10" fmla="*/ 4684697 w 5761787"/>
              <a:gd name="connsiteY10" fmla="*/ 0 h 6858000"/>
              <a:gd name="connsiteX11" fmla="*/ 4946412 w 5761787"/>
              <a:gd name="connsiteY11" fmla="*/ 0 h 6858000"/>
              <a:gd name="connsiteX12" fmla="*/ 5500072 w 5761787"/>
              <a:gd name="connsiteY12" fmla="*/ 0 h 6858000"/>
              <a:gd name="connsiteX13" fmla="*/ 5761787 w 5761787"/>
              <a:gd name="connsiteY13" fmla="*/ 0 h 6858000"/>
              <a:gd name="connsiteX14" fmla="*/ 3498647 w 5761787"/>
              <a:gd name="connsiteY14" fmla="*/ 6858000 h 6858000"/>
              <a:gd name="connsiteX15" fmla="*/ 3236932 w 5761787"/>
              <a:gd name="connsiteY15" fmla="*/ 6858000 h 6858000"/>
              <a:gd name="connsiteX16" fmla="*/ 261715 w 5761787"/>
              <a:gd name="connsiteY16" fmla="*/ 6858000 h 6858000"/>
              <a:gd name="connsiteX17" fmla="*/ 0 w 5761787"/>
              <a:gd name="connsiteY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61787" h="6858000">
                <a:moveTo>
                  <a:pt x="0" y="0"/>
                </a:moveTo>
                <a:lnTo>
                  <a:pt x="261715" y="0"/>
                </a:lnTo>
                <a:lnTo>
                  <a:pt x="400565" y="0"/>
                </a:lnTo>
                <a:lnTo>
                  <a:pt x="662280" y="0"/>
                </a:lnTo>
                <a:lnTo>
                  <a:pt x="1215940" y="0"/>
                </a:lnTo>
                <a:lnTo>
                  <a:pt x="1477655" y="0"/>
                </a:lnTo>
                <a:lnTo>
                  <a:pt x="3178939" y="0"/>
                </a:lnTo>
                <a:lnTo>
                  <a:pt x="3440654" y="0"/>
                </a:lnTo>
                <a:lnTo>
                  <a:pt x="3994315" y="0"/>
                </a:lnTo>
                <a:lnTo>
                  <a:pt x="4256030" y="0"/>
                </a:lnTo>
                <a:lnTo>
                  <a:pt x="4684697" y="0"/>
                </a:lnTo>
                <a:lnTo>
                  <a:pt x="4946412" y="0"/>
                </a:lnTo>
                <a:lnTo>
                  <a:pt x="5500072" y="0"/>
                </a:lnTo>
                <a:lnTo>
                  <a:pt x="5761787" y="0"/>
                </a:lnTo>
                <a:lnTo>
                  <a:pt x="3498647" y="6858000"/>
                </a:lnTo>
                <a:lnTo>
                  <a:pt x="3236932" y="6858000"/>
                </a:lnTo>
                <a:lnTo>
                  <a:pt x="26171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5"/>
            </p:custDataLst>
          </p:nvPr>
        </p:nvSpPr>
        <p:spPr>
          <a:xfrm>
            <a:off x="345952" y="0"/>
            <a:ext cx="4533900" cy="4616102"/>
          </a:xfrm>
          <a:custGeom>
            <a:avLst/>
            <a:gdLst>
              <a:gd name="connsiteX0" fmla="*/ 0 w 4895535"/>
              <a:gd name="connsiteY0" fmla="*/ 0 h 4984294"/>
              <a:gd name="connsiteX1" fmla="*/ 4895535 w 4895535"/>
              <a:gd name="connsiteY1" fmla="*/ 0 h 4984294"/>
              <a:gd name="connsiteX2" fmla="*/ 3229634 w 4895535"/>
              <a:gd name="connsiteY2" fmla="*/ 4984294 h 4984294"/>
              <a:gd name="connsiteX3" fmla="*/ 0 w 4895535"/>
              <a:gd name="connsiteY3" fmla="*/ 4984294 h 49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5535" h="4984294">
                <a:moveTo>
                  <a:pt x="0" y="0"/>
                </a:moveTo>
                <a:lnTo>
                  <a:pt x="4895535" y="0"/>
                </a:lnTo>
                <a:lnTo>
                  <a:pt x="3229634" y="4984294"/>
                </a:lnTo>
                <a:lnTo>
                  <a:pt x="0" y="4984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任意多边形: 形状 42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4037888" cy="6021387"/>
          </a:xfrm>
          <a:custGeom>
            <a:avLst/>
            <a:gdLst>
              <a:gd name="connsiteX0" fmla="*/ 0 w 4037888"/>
              <a:gd name="connsiteY0" fmla="*/ 0 h 6021387"/>
              <a:gd name="connsiteX1" fmla="*/ 250702 w 4037888"/>
              <a:gd name="connsiteY1" fmla="*/ 0 h 6021387"/>
              <a:gd name="connsiteX2" fmla="*/ 3662873 w 4037888"/>
              <a:gd name="connsiteY2" fmla="*/ 0 h 6021387"/>
              <a:gd name="connsiteX3" fmla="*/ 3787186 w 4037888"/>
              <a:gd name="connsiteY3" fmla="*/ 0 h 6021387"/>
              <a:gd name="connsiteX4" fmla="*/ 3913575 w 4037888"/>
              <a:gd name="connsiteY4" fmla="*/ 0 h 6021387"/>
              <a:gd name="connsiteX5" fmla="*/ 4037888 w 4037888"/>
              <a:gd name="connsiteY5" fmla="*/ 0 h 6021387"/>
              <a:gd name="connsiteX6" fmla="*/ 2025360 w 4037888"/>
              <a:gd name="connsiteY6" fmla="*/ 6021387 h 6021387"/>
              <a:gd name="connsiteX7" fmla="*/ 1901046 w 4037888"/>
              <a:gd name="connsiteY7" fmla="*/ 6021387 h 6021387"/>
              <a:gd name="connsiteX8" fmla="*/ 1774658 w 4037888"/>
              <a:gd name="connsiteY8" fmla="*/ 6021387 h 6021387"/>
              <a:gd name="connsiteX9" fmla="*/ 1650344 w 4037888"/>
              <a:gd name="connsiteY9" fmla="*/ 6021387 h 6021387"/>
              <a:gd name="connsiteX10" fmla="*/ 250702 w 4037888"/>
              <a:gd name="connsiteY10" fmla="*/ 6021387 h 6021387"/>
              <a:gd name="connsiteX11" fmla="*/ 0 w 4037888"/>
              <a:gd name="connsiteY11" fmla="*/ 6021387 h 602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7888" h="6021387">
                <a:moveTo>
                  <a:pt x="0" y="0"/>
                </a:moveTo>
                <a:lnTo>
                  <a:pt x="250702" y="0"/>
                </a:lnTo>
                <a:lnTo>
                  <a:pt x="3662873" y="0"/>
                </a:lnTo>
                <a:lnTo>
                  <a:pt x="3787186" y="0"/>
                </a:lnTo>
                <a:lnTo>
                  <a:pt x="3913575" y="0"/>
                </a:lnTo>
                <a:lnTo>
                  <a:pt x="4037888" y="0"/>
                </a:lnTo>
                <a:lnTo>
                  <a:pt x="2025360" y="6021387"/>
                </a:lnTo>
                <a:lnTo>
                  <a:pt x="1901046" y="6021387"/>
                </a:lnTo>
                <a:lnTo>
                  <a:pt x="1774658" y="6021387"/>
                </a:lnTo>
                <a:lnTo>
                  <a:pt x="1650344" y="6021387"/>
                </a:lnTo>
                <a:lnTo>
                  <a:pt x="250702" y="6021387"/>
                </a:lnTo>
                <a:lnTo>
                  <a:pt x="0" y="60213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 userDrawn="1">
            <p:custDataLst>
              <p:tags r:id="rId7"/>
            </p:custDataLst>
          </p:nvPr>
        </p:nvCxnSpPr>
        <p:spPr>
          <a:xfrm flipH="1">
            <a:off x="5743575" y="5248275"/>
            <a:ext cx="4789714" cy="0"/>
          </a:xfrm>
          <a:prstGeom prst="line">
            <a:avLst/>
          </a:prstGeom>
          <a:ln w="22225">
            <a:gradFill flip="none" rotWithShape="1">
              <a:gsLst>
                <a:gs pos="9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372487" y="3182974"/>
            <a:ext cx="5135401" cy="202319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5370088" y="1293867"/>
            <a:ext cx="5135401" cy="164949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3"/>
            </p:custDataLst>
          </p:nvPr>
        </p:nvSpPr>
        <p:spPr>
          <a:xfrm flipH="1">
            <a:off x="0" y="6021389"/>
            <a:ext cx="1243623" cy="836611"/>
          </a:xfrm>
          <a:custGeom>
            <a:avLst/>
            <a:gdLst>
              <a:gd name="connsiteX0" fmla="*/ 1243623 w 1243623"/>
              <a:gd name="connsiteY0" fmla="*/ 0 h 836611"/>
              <a:gd name="connsiteX1" fmla="*/ 279620 w 1243623"/>
              <a:gd name="connsiteY1" fmla="*/ 0 h 836611"/>
              <a:gd name="connsiteX2" fmla="*/ 0 w 1243623"/>
              <a:gd name="connsiteY2" fmla="*/ 836611 h 836611"/>
              <a:gd name="connsiteX3" fmla="*/ 1243623 w 1243623"/>
              <a:gd name="connsiteY3" fmla="*/ 836611 h 83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3623" h="836611">
                <a:moveTo>
                  <a:pt x="1243623" y="0"/>
                </a:moveTo>
                <a:lnTo>
                  <a:pt x="279620" y="0"/>
                </a:lnTo>
                <a:lnTo>
                  <a:pt x="0" y="836611"/>
                </a:lnTo>
                <a:lnTo>
                  <a:pt x="1243623" y="8366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4"/>
            </p:custDataLst>
          </p:nvPr>
        </p:nvSpPr>
        <p:spPr>
          <a:xfrm flipH="1">
            <a:off x="6514565" y="0"/>
            <a:ext cx="5677435" cy="5248275"/>
          </a:xfrm>
          <a:custGeom>
            <a:avLst/>
            <a:gdLst>
              <a:gd name="connsiteX0" fmla="*/ 5677435 w 5677435"/>
              <a:gd name="connsiteY0" fmla="*/ 0 h 5248275"/>
              <a:gd name="connsiteX1" fmla="*/ 0 w 5677435"/>
              <a:gd name="connsiteY1" fmla="*/ 0 h 5248275"/>
              <a:gd name="connsiteX2" fmla="*/ 0 w 5677435"/>
              <a:gd name="connsiteY2" fmla="*/ 5248275 h 5248275"/>
              <a:gd name="connsiteX3" fmla="*/ 3923304 w 5677435"/>
              <a:gd name="connsiteY3" fmla="*/ 5248275 h 5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7435" h="5248275">
                <a:moveTo>
                  <a:pt x="5677435" y="0"/>
                </a:moveTo>
                <a:lnTo>
                  <a:pt x="0" y="0"/>
                </a:lnTo>
                <a:lnTo>
                  <a:pt x="0" y="5248275"/>
                </a:lnTo>
                <a:lnTo>
                  <a:pt x="3923304" y="5248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 flipH="1">
            <a:off x="5901270" y="0"/>
            <a:ext cx="6290730" cy="6858000"/>
          </a:xfrm>
          <a:custGeom>
            <a:avLst/>
            <a:gdLst>
              <a:gd name="connsiteX0" fmla="*/ 6290730 w 6290730"/>
              <a:gd name="connsiteY0" fmla="*/ 0 h 6858000"/>
              <a:gd name="connsiteX1" fmla="*/ 5475355 w 6290730"/>
              <a:gd name="connsiteY1" fmla="*/ 0 h 6858000"/>
              <a:gd name="connsiteX2" fmla="*/ 4784973 w 6290730"/>
              <a:gd name="connsiteY2" fmla="*/ 0 h 6858000"/>
              <a:gd name="connsiteX3" fmla="*/ 3969597 w 6290730"/>
              <a:gd name="connsiteY3" fmla="*/ 0 h 6858000"/>
              <a:gd name="connsiteX4" fmla="*/ 2006598 w 6290730"/>
              <a:gd name="connsiteY4" fmla="*/ 0 h 6858000"/>
              <a:gd name="connsiteX5" fmla="*/ 1191223 w 6290730"/>
              <a:gd name="connsiteY5" fmla="*/ 0 h 6858000"/>
              <a:gd name="connsiteX6" fmla="*/ 500840 w 6290730"/>
              <a:gd name="connsiteY6" fmla="*/ 0 h 6858000"/>
              <a:gd name="connsiteX7" fmla="*/ 0 w 6290730"/>
              <a:gd name="connsiteY7" fmla="*/ 0 h 6858000"/>
              <a:gd name="connsiteX8" fmla="*/ 0 w 6290730"/>
              <a:gd name="connsiteY8" fmla="*/ 6858000 h 6858000"/>
              <a:gd name="connsiteX9" fmla="*/ 4027590 w 629073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0730" h="6858000">
                <a:moveTo>
                  <a:pt x="6290730" y="0"/>
                </a:moveTo>
                <a:lnTo>
                  <a:pt x="5475355" y="0"/>
                </a:lnTo>
                <a:lnTo>
                  <a:pt x="4784973" y="0"/>
                </a:lnTo>
                <a:lnTo>
                  <a:pt x="3969597" y="0"/>
                </a:lnTo>
                <a:lnTo>
                  <a:pt x="2006598" y="0"/>
                </a:lnTo>
                <a:lnTo>
                  <a:pt x="1191223" y="0"/>
                </a:lnTo>
                <a:lnTo>
                  <a:pt x="500840" y="0"/>
                </a:lnTo>
                <a:lnTo>
                  <a:pt x="0" y="0"/>
                </a:lnTo>
                <a:lnTo>
                  <a:pt x="0" y="6858000"/>
                </a:lnTo>
                <a:lnTo>
                  <a:pt x="402759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>
            <p:custDataLst>
              <p:tags r:id="rId6"/>
            </p:custDataLst>
          </p:nvPr>
        </p:nvCxnSpPr>
        <p:spPr>
          <a:xfrm>
            <a:off x="1143000" y="810022"/>
            <a:ext cx="19288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7"/>
            </p:custDataLst>
          </p:nvPr>
        </p:nvCxnSpPr>
        <p:spPr>
          <a:xfrm>
            <a:off x="1143000" y="873125"/>
            <a:ext cx="19288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8"/>
            </p:custDataLst>
          </p:nvPr>
        </p:nvCxnSpPr>
        <p:spPr>
          <a:xfrm>
            <a:off x="1143000" y="936228"/>
            <a:ext cx="19288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155700" y="1337144"/>
            <a:ext cx="5956300" cy="261039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1485235" y="622301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1155700" y="4697766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7" name="直接连接符 16"/>
          <p:cNvCxnSpPr/>
          <p:nvPr userDrawn="1">
            <p:custDataLst>
              <p:tags r:id="rId15"/>
            </p:custDataLst>
          </p:nvPr>
        </p:nvCxnSpPr>
        <p:spPr>
          <a:xfrm>
            <a:off x="1143000" y="5248275"/>
            <a:ext cx="4789714" cy="0"/>
          </a:xfrm>
          <a:prstGeom prst="line">
            <a:avLst/>
          </a:prstGeom>
          <a:ln w="22225">
            <a:gradFill flip="none" rotWithShape="1">
              <a:gsLst>
                <a:gs pos="9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154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9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13"/>
            </p:custDataLst>
          </p:nvPr>
        </p:nvSpPr>
        <p:spPr>
          <a:xfrm flipV="1">
            <a:off x="4904486" y="0"/>
            <a:ext cx="5701157" cy="6858000"/>
          </a:xfrm>
          <a:custGeom>
            <a:avLst/>
            <a:gdLst>
              <a:gd name="connsiteX0" fmla="*/ 0 w 5701157"/>
              <a:gd name="connsiteY0" fmla="*/ 6858000 h 6858000"/>
              <a:gd name="connsiteX1" fmla="*/ 3438017 w 5701157"/>
              <a:gd name="connsiteY1" fmla="*/ 6858000 h 6858000"/>
              <a:gd name="connsiteX2" fmla="*/ 5701157 w 5701157"/>
              <a:gd name="connsiteY2" fmla="*/ 0 h 6858000"/>
              <a:gd name="connsiteX3" fmla="*/ 4885782 w 5701157"/>
              <a:gd name="connsiteY3" fmla="*/ 0 h 6858000"/>
              <a:gd name="connsiteX4" fmla="*/ 4195400 w 5701157"/>
              <a:gd name="connsiteY4" fmla="*/ 0 h 6858000"/>
              <a:gd name="connsiteX5" fmla="*/ 3380024 w 5701157"/>
              <a:gd name="connsiteY5" fmla="*/ 0 h 6858000"/>
              <a:gd name="connsiteX6" fmla="*/ 2263140 w 570115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1157" h="6858000">
                <a:moveTo>
                  <a:pt x="0" y="6858000"/>
                </a:moveTo>
                <a:lnTo>
                  <a:pt x="3438017" y="6858000"/>
                </a:lnTo>
                <a:lnTo>
                  <a:pt x="5701157" y="0"/>
                </a:lnTo>
                <a:lnTo>
                  <a:pt x="4885782" y="0"/>
                </a:lnTo>
                <a:lnTo>
                  <a:pt x="4195400" y="0"/>
                </a:lnTo>
                <a:lnTo>
                  <a:pt x="3380024" y="0"/>
                </a:lnTo>
                <a:lnTo>
                  <a:pt x="2263140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2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9"/>
            </p:custDataLst>
          </p:nvPr>
        </p:nvSpPr>
        <p:spPr>
          <a:xfrm flipV="1">
            <a:off x="6490843" y="0"/>
            <a:ext cx="5701157" cy="6858000"/>
          </a:xfrm>
          <a:custGeom>
            <a:avLst/>
            <a:gdLst>
              <a:gd name="connsiteX0" fmla="*/ 0 w 5701157"/>
              <a:gd name="connsiteY0" fmla="*/ 6858000 h 6858000"/>
              <a:gd name="connsiteX1" fmla="*/ 3438017 w 5701157"/>
              <a:gd name="connsiteY1" fmla="*/ 6858000 h 6858000"/>
              <a:gd name="connsiteX2" fmla="*/ 5701157 w 5701157"/>
              <a:gd name="connsiteY2" fmla="*/ 0 h 6858000"/>
              <a:gd name="connsiteX3" fmla="*/ 4885782 w 5701157"/>
              <a:gd name="connsiteY3" fmla="*/ 0 h 6858000"/>
              <a:gd name="connsiteX4" fmla="*/ 4195400 w 5701157"/>
              <a:gd name="connsiteY4" fmla="*/ 0 h 6858000"/>
              <a:gd name="connsiteX5" fmla="*/ 3380024 w 5701157"/>
              <a:gd name="connsiteY5" fmla="*/ 0 h 6858000"/>
              <a:gd name="connsiteX6" fmla="*/ 2263140 w 570115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1157" h="6858000">
                <a:moveTo>
                  <a:pt x="0" y="6858000"/>
                </a:moveTo>
                <a:lnTo>
                  <a:pt x="3438017" y="6858000"/>
                </a:lnTo>
                <a:lnTo>
                  <a:pt x="5701157" y="0"/>
                </a:lnTo>
                <a:lnTo>
                  <a:pt x="4885782" y="0"/>
                </a:lnTo>
                <a:lnTo>
                  <a:pt x="4195400" y="0"/>
                </a:lnTo>
                <a:lnTo>
                  <a:pt x="3380024" y="0"/>
                </a:lnTo>
                <a:lnTo>
                  <a:pt x="2263140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2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tags" Target="../tags/tag15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4.xml"/><Relationship Id="rId12" Type="http://schemas.openxmlformats.org/officeDocument/2006/relationships/tags" Target="../tags/tag16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tags" Target="../tags/tag15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image" Target="../media/image5.jpeg"/><Relationship Id="rId4" Type="http://schemas.openxmlformats.org/officeDocument/2006/relationships/tags" Target="../tags/tag175.xml"/><Relationship Id="rId3" Type="http://schemas.openxmlformats.org/officeDocument/2006/relationships/image" Target="../media/image4.png"/><Relationship Id="rId2" Type="http://schemas.openxmlformats.org/officeDocument/2006/relationships/tags" Target="../tags/tag174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1.xml"/><Relationship Id="rId12" Type="http://schemas.openxmlformats.org/officeDocument/2006/relationships/image" Target="../media/image7.svg"/><Relationship Id="rId11" Type="http://schemas.openxmlformats.org/officeDocument/2006/relationships/image" Target="../media/image6.png"/><Relationship Id="rId10" Type="http://schemas.openxmlformats.org/officeDocument/2006/relationships/tags" Target="../tags/tag180.xml"/><Relationship Id="rId1" Type="http://schemas.openxmlformats.org/officeDocument/2006/relationships/tags" Target="../tags/tag17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tags" Target="../tags/tag18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image" Target="../media/image9.jpeg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image" Target="../media/image8.jpeg"/><Relationship Id="rId2" Type="http://schemas.openxmlformats.org/officeDocument/2006/relationships/tags" Target="../tags/tag186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198.xml"/><Relationship Id="rId15" Type="http://schemas.openxmlformats.org/officeDocument/2006/relationships/tags" Target="../tags/tag197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tags" Target="../tags/tag18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05.xml"/><Relationship Id="rId7" Type="http://schemas.openxmlformats.org/officeDocument/2006/relationships/tags" Target="../tags/tag204.xml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image" Target="../media/image10.jpeg"/><Relationship Id="rId10" Type="http://schemas.openxmlformats.org/officeDocument/2006/relationships/notesSlide" Target="../notesSlides/notesSlide3.xml"/><Relationship Id="rId1" Type="http://schemas.openxmlformats.org/officeDocument/2006/relationships/tags" Target="../tags/tag19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image" Target="../media/image11.jpeg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18.xml"/><Relationship Id="rId11" Type="http://schemas.openxmlformats.org/officeDocument/2006/relationships/image" Target="../media/image12.jpeg"/><Relationship Id="rId10" Type="http://schemas.openxmlformats.org/officeDocument/2006/relationships/tags" Target="../tags/tag217.xml"/><Relationship Id="rId1" Type="http://schemas.openxmlformats.org/officeDocument/2006/relationships/tags" Target="../tags/tag20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image" Target="../media/image13.jpeg"/><Relationship Id="rId10" Type="http://schemas.openxmlformats.org/officeDocument/2006/relationships/notesSlide" Target="../notesSlides/notesSlide4.xml"/><Relationship Id="rId1" Type="http://schemas.openxmlformats.org/officeDocument/2006/relationships/tags" Target="../tags/tag21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tags" Target="../tags/tag227.xml"/><Relationship Id="rId19" Type="http://schemas.openxmlformats.org/officeDocument/2006/relationships/tags" Target="../tags/tag244.xml"/><Relationship Id="rId18" Type="http://schemas.openxmlformats.org/officeDocument/2006/relationships/tags" Target="../tags/tag243.xml"/><Relationship Id="rId17" Type="http://schemas.openxmlformats.org/officeDocument/2006/relationships/tags" Target="../tags/tag242.xml"/><Relationship Id="rId16" Type="http://schemas.openxmlformats.org/officeDocument/2006/relationships/tags" Target="../tags/tag241.xml"/><Relationship Id="rId15" Type="http://schemas.openxmlformats.org/officeDocument/2006/relationships/tags" Target="../tags/tag240.xml"/><Relationship Id="rId14" Type="http://schemas.openxmlformats.org/officeDocument/2006/relationships/tags" Target="../tags/tag239.xml"/><Relationship Id="rId13" Type="http://schemas.openxmlformats.org/officeDocument/2006/relationships/tags" Target="../tags/tag238.xml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tags" Target="../tags/tag22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57.xml"/><Relationship Id="rId14" Type="http://schemas.openxmlformats.org/officeDocument/2006/relationships/tags" Target="../tags/tag256.xml"/><Relationship Id="rId13" Type="http://schemas.openxmlformats.org/officeDocument/2006/relationships/image" Target="../media/image17.svg"/><Relationship Id="rId12" Type="http://schemas.openxmlformats.org/officeDocument/2006/relationships/image" Target="../media/image16.png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microsoft.com/office/2007/relationships/hdphoto" Target="../media/image19.wdp"/><Relationship Id="rId2" Type="http://schemas.openxmlformats.org/officeDocument/2006/relationships/image" Target="../media/image18.png"/><Relationship Id="rId1" Type="http://schemas.openxmlformats.org/officeDocument/2006/relationships/tags" Target="../tags/tag2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5000"/>
                    </a14:imgEffect>
                    <a14:imgEffect>
                      <a14:colorTemperature colorTemp="5900"/>
                    </a14:imgEffect>
                    <a14:imgEffect>
                      <a14:saturation sat="1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319095" y="0"/>
            <a:ext cx="4872909" cy="6356350"/>
          </a:xfrm>
          <a:custGeom>
            <a:avLst/>
            <a:gdLst>
              <a:gd name="connsiteX0" fmla="*/ 0 w 4872909"/>
              <a:gd name="connsiteY0" fmla="*/ 0 h 6356350"/>
              <a:gd name="connsiteX1" fmla="*/ 4872909 w 4872909"/>
              <a:gd name="connsiteY1" fmla="*/ 0 h 6356350"/>
              <a:gd name="connsiteX2" fmla="*/ 4872909 w 4872909"/>
              <a:gd name="connsiteY2" fmla="*/ 6356350 h 6356350"/>
              <a:gd name="connsiteX3" fmla="*/ 2124483 w 4872909"/>
              <a:gd name="connsiteY3" fmla="*/ 6356350 h 635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2909" h="6356350">
                <a:moveTo>
                  <a:pt x="0" y="0"/>
                </a:moveTo>
                <a:lnTo>
                  <a:pt x="4872909" y="0"/>
                </a:lnTo>
                <a:lnTo>
                  <a:pt x="4872909" y="6356350"/>
                </a:lnTo>
                <a:lnTo>
                  <a:pt x="2124483" y="635635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4" name="标题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143000" y="1291590"/>
            <a:ext cx="6669405" cy="2654935"/>
          </a:xfrm>
        </p:spPr>
        <p:txBody>
          <a:bodyPr>
            <a:normAutofit fontScale="90000"/>
          </a:bodyPr>
          <a:lstStyle/>
          <a:p>
            <a:r>
              <a:rPr lang="zh-CN" altLang="en-US" sz="4890">
                <a:latin typeface="微软雅黑" panose="020B0503020204020204" charset="-122"/>
                <a:ea typeface="微软雅黑" panose="020B0503020204020204" charset="-122"/>
              </a:rPr>
              <a:t>Планирование проекта по продвижению спортивной обуви</a:t>
            </a:r>
            <a:endParaRPr lang="zh-CN" altLang="en-US" sz="489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4625" y="4300855"/>
            <a:ext cx="3632200" cy="1081405"/>
          </a:xfrm>
        </p:spPr>
        <p:txBody>
          <a:bodyPr>
            <a:normAutofit/>
          </a:bodyPr>
          <a:lstStyle/>
          <a:p>
            <a:r>
              <a:rPr lang="zh-CN" altLang="en-US" sz="4445">
                <a:latin typeface="微软雅黑" panose="020B0503020204020204" charset="-122"/>
                <a:ea typeface="微软雅黑" panose="020B0503020204020204" charset="-122"/>
              </a:rPr>
              <a:t>Содержание</a:t>
            </a:r>
            <a:endParaRPr lang="zh-CN" altLang="en-US" sz="444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: 形状 26"/>
          <p:cNvSpPr/>
          <p:nvPr>
            <p:custDataLst>
              <p:tags r:id="rId2"/>
            </p:custDataLst>
          </p:nvPr>
        </p:nvSpPr>
        <p:spPr>
          <a:xfrm>
            <a:off x="1145452" y="5492311"/>
            <a:ext cx="1307236" cy="193278"/>
          </a:xfrm>
          <a:custGeom>
            <a:avLst/>
            <a:gdLst/>
            <a:ahLst/>
            <a:cxnLst/>
            <a:rect l="l" t="t" r="r" b="b"/>
            <a:pathLst>
              <a:path w="1354998" h="200340">
                <a:moveTo>
                  <a:pt x="278206" y="15945"/>
                </a:moveTo>
                <a:cubicBezTo>
                  <a:pt x="269977" y="16288"/>
                  <a:pt x="262004" y="17917"/>
                  <a:pt x="254289" y="20832"/>
                </a:cubicBezTo>
                <a:cubicBezTo>
                  <a:pt x="245031" y="25289"/>
                  <a:pt x="237230" y="31633"/>
                  <a:pt x="230886" y="39862"/>
                </a:cubicBezTo>
                <a:cubicBezTo>
                  <a:pt x="224543" y="48435"/>
                  <a:pt x="219828" y="57865"/>
                  <a:pt x="216742" y="68152"/>
                </a:cubicBezTo>
                <a:cubicBezTo>
                  <a:pt x="213655" y="78953"/>
                  <a:pt x="212112" y="89840"/>
                  <a:pt x="212112" y="100813"/>
                </a:cubicBezTo>
                <a:cubicBezTo>
                  <a:pt x="212112" y="111786"/>
                  <a:pt x="213741" y="122501"/>
                  <a:pt x="216999" y="132960"/>
                </a:cubicBezTo>
                <a:cubicBezTo>
                  <a:pt x="220085" y="143247"/>
                  <a:pt x="224885" y="152591"/>
                  <a:pt x="231400" y="160992"/>
                </a:cubicBezTo>
                <a:cubicBezTo>
                  <a:pt x="237744" y="169050"/>
                  <a:pt x="245545" y="175308"/>
                  <a:pt x="254803" y="179766"/>
                </a:cubicBezTo>
                <a:cubicBezTo>
                  <a:pt x="262176" y="182852"/>
                  <a:pt x="269977" y="184395"/>
                  <a:pt x="278206" y="184395"/>
                </a:cubicBezTo>
                <a:cubicBezTo>
                  <a:pt x="286436" y="184223"/>
                  <a:pt x="294408" y="182680"/>
                  <a:pt x="302124" y="179766"/>
                </a:cubicBezTo>
                <a:cubicBezTo>
                  <a:pt x="311382" y="175651"/>
                  <a:pt x="319269" y="169564"/>
                  <a:pt x="325784" y="161506"/>
                </a:cubicBezTo>
                <a:cubicBezTo>
                  <a:pt x="332299" y="152934"/>
                  <a:pt x="337099" y="143590"/>
                  <a:pt x="340186" y="133474"/>
                </a:cubicBezTo>
                <a:cubicBezTo>
                  <a:pt x="343272" y="122844"/>
                  <a:pt x="344900" y="111957"/>
                  <a:pt x="345072" y="100813"/>
                </a:cubicBezTo>
                <a:cubicBezTo>
                  <a:pt x="344900" y="89840"/>
                  <a:pt x="343272" y="78953"/>
                  <a:pt x="340186" y="68152"/>
                </a:cubicBezTo>
                <a:cubicBezTo>
                  <a:pt x="337099" y="57865"/>
                  <a:pt x="332299" y="48435"/>
                  <a:pt x="325784" y="39862"/>
                </a:cubicBezTo>
                <a:cubicBezTo>
                  <a:pt x="319440" y="31633"/>
                  <a:pt x="311553" y="25289"/>
                  <a:pt x="302124" y="20832"/>
                </a:cubicBezTo>
                <a:cubicBezTo>
                  <a:pt x="294408" y="17917"/>
                  <a:pt x="286436" y="16288"/>
                  <a:pt x="278206" y="15945"/>
                </a:cubicBezTo>
                <a:close/>
                <a:moveTo>
                  <a:pt x="1065533" y="4629"/>
                </a:moveTo>
                <a:lnTo>
                  <a:pt x="1202865" y="4629"/>
                </a:lnTo>
                <a:lnTo>
                  <a:pt x="1202865" y="20574"/>
                </a:lnTo>
                <a:lnTo>
                  <a:pt x="1145001" y="20574"/>
                </a:lnTo>
                <a:lnTo>
                  <a:pt x="1145001" y="195710"/>
                </a:lnTo>
                <a:lnTo>
                  <a:pt x="1123398" y="195710"/>
                </a:lnTo>
                <a:lnTo>
                  <a:pt x="1123398" y="20574"/>
                </a:lnTo>
                <a:lnTo>
                  <a:pt x="1065533" y="20574"/>
                </a:lnTo>
                <a:close/>
                <a:moveTo>
                  <a:pt x="893550" y="4629"/>
                </a:moveTo>
                <a:lnTo>
                  <a:pt x="922611" y="4629"/>
                </a:lnTo>
                <a:lnTo>
                  <a:pt x="1022395" y="172308"/>
                </a:lnTo>
                <a:lnTo>
                  <a:pt x="1022395" y="4629"/>
                </a:lnTo>
                <a:lnTo>
                  <a:pt x="1043740" y="4629"/>
                </a:lnTo>
                <a:lnTo>
                  <a:pt x="1043740" y="195710"/>
                </a:lnTo>
                <a:lnTo>
                  <a:pt x="1014937" y="195710"/>
                </a:lnTo>
                <a:lnTo>
                  <a:pt x="915153" y="28290"/>
                </a:lnTo>
                <a:lnTo>
                  <a:pt x="915153" y="195710"/>
                </a:lnTo>
                <a:lnTo>
                  <a:pt x="893550" y="195710"/>
                </a:lnTo>
                <a:close/>
                <a:moveTo>
                  <a:pt x="731625" y="4629"/>
                </a:moveTo>
                <a:lnTo>
                  <a:pt x="858155" y="4629"/>
                </a:lnTo>
                <a:lnTo>
                  <a:pt x="858155" y="20317"/>
                </a:lnTo>
                <a:lnTo>
                  <a:pt x="753228" y="20317"/>
                </a:lnTo>
                <a:lnTo>
                  <a:pt x="753228" y="87954"/>
                </a:lnTo>
                <a:lnTo>
                  <a:pt x="849668" y="87954"/>
                </a:lnTo>
                <a:lnTo>
                  <a:pt x="849668" y="103642"/>
                </a:lnTo>
                <a:lnTo>
                  <a:pt x="753228" y="103642"/>
                </a:lnTo>
                <a:lnTo>
                  <a:pt x="753228" y="180023"/>
                </a:lnTo>
                <a:lnTo>
                  <a:pt x="861241" y="180023"/>
                </a:lnTo>
                <a:lnTo>
                  <a:pt x="861241" y="195710"/>
                </a:lnTo>
                <a:lnTo>
                  <a:pt x="731625" y="195710"/>
                </a:lnTo>
                <a:close/>
                <a:moveTo>
                  <a:pt x="570233" y="4629"/>
                </a:moveTo>
                <a:lnTo>
                  <a:pt x="707565" y="4629"/>
                </a:lnTo>
                <a:lnTo>
                  <a:pt x="707565" y="20574"/>
                </a:lnTo>
                <a:lnTo>
                  <a:pt x="649700" y="20574"/>
                </a:lnTo>
                <a:lnTo>
                  <a:pt x="649700" y="195710"/>
                </a:lnTo>
                <a:lnTo>
                  <a:pt x="628098" y="195710"/>
                </a:lnTo>
                <a:lnTo>
                  <a:pt x="628098" y="20574"/>
                </a:lnTo>
                <a:lnTo>
                  <a:pt x="570233" y="20574"/>
                </a:lnTo>
                <a:close/>
                <a:moveTo>
                  <a:pt x="398250" y="4629"/>
                </a:moveTo>
                <a:lnTo>
                  <a:pt x="427311" y="4629"/>
                </a:lnTo>
                <a:lnTo>
                  <a:pt x="527095" y="172308"/>
                </a:lnTo>
                <a:lnTo>
                  <a:pt x="527095" y="4629"/>
                </a:lnTo>
                <a:lnTo>
                  <a:pt x="548440" y="4629"/>
                </a:lnTo>
                <a:lnTo>
                  <a:pt x="548440" y="195710"/>
                </a:lnTo>
                <a:lnTo>
                  <a:pt x="519637" y="195710"/>
                </a:lnTo>
                <a:lnTo>
                  <a:pt x="419853" y="28290"/>
                </a:lnTo>
                <a:lnTo>
                  <a:pt x="419853" y="195710"/>
                </a:lnTo>
                <a:lnTo>
                  <a:pt x="398250" y="195710"/>
                </a:lnTo>
                <a:close/>
                <a:moveTo>
                  <a:pt x="278206" y="258"/>
                </a:moveTo>
                <a:cubicBezTo>
                  <a:pt x="288836" y="600"/>
                  <a:pt x="299209" y="2401"/>
                  <a:pt x="309325" y="5658"/>
                </a:cubicBezTo>
                <a:cubicBezTo>
                  <a:pt x="321326" y="10287"/>
                  <a:pt x="331785" y="17317"/>
                  <a:pt x="340700" y="26747"/>
                </a:cubicBezTo>
                <a:cubicBezTo>
                  <a:pt x="349272" y="36519"/>
                  <a:pt x="355702" y="47578"/>
                  <a:pt x="359988" y="59922"/>
                </a:cubicBezTo>
                <a:cubicBezTo>
                  <a:pt x="364274" y="73295"/>
                  <a:pt x="366503" y="86925"/>
                  <a:pt x="366675" y="100813"/>
                </a:cubicBezTo>
                <a:cubicBezTo>
                  <a:pt x="366503" y="114872"/>
                  <a:pt x="364274" y="128502"/>
                  <a:pt x="359988" y="141704"/>
                </a:cubicBezTo>
                <a:cubicBezTo>
                  <a:pt x="355873" y="153877"/>
                  <a:pt x="349530" y="164850"/>
                  <a:pt x="340957" y="174622"/>
                </a:cubicBezTo>
                <a:cubicBezTo>
                  <a:pt x="332042" y="183709"/>
                  <a:pt x="321498" y="190567"/>
                  <a:pt x="309325" y="195196"/>
                </a:cubicBezTo>
                <a:cubicBezTo>
                  <a:pt x="299209" y="198282"/>
                  <a:pt x="288836" y="199997"/>
                  <a:pt x="278206" y="200340"/>
                </a:cubicBezTo>
                <a:cubicBezTo>
                  <a:pt x="267576" y="200168"/>
                  <a:pt x="257204" y="198368"/>
                  <a:pt x="247088" y="194939"/>
                </a:cubicBezTo>
                <a:cubicBezTo>
                  <a:pt x="235087" y="190481"/>
                  <a:pt x="224714" y="183623"/>
                  <a:pt x="215970" y="174365"/>
                </a:cubicBezTo>
                <a:cubicBezTo>
                  <a:pt x="207398" y="164764"/>
                  <a:pt x="201054" y="153877"/>
                  <a:pt x="196939" y="141704"/>
                </a:cubicBezTo>
                <a:cubicBezTo>
                  <a:pt x="192653" y="128502"/>
                  <a:pt x="190510" y="114872"/>
                  <a:pt x="190510" y="100813"/>
                </a:cubicBezTo>
                <a:cubicBezTo>
                  <a:pt x="190510" y="86925"/>
                  <a:pt x="192653" y="73295"/>
                  <a:pt x="196939" y="59922"/>
                </a:cubicBezTo>
                <a:cubicBezTo>
                  <a:pt x="201054" y="47578"/>
                  <a:pt x="207398" y="36519"/>
                  <a:pt x="215970" y="26747"/>
                </a:cubicBezTo>
                <a:cubicBezTo>
                  <a:pt x="224714" y="17317"/>
                  <a:pt x="235087" y="10287"/>
                  <a:pt x="247088" y="5658"/>
                </a:cubicBezTo>
                <a:cubicBezTo>
                  <a:pt x="257204" y="2401"/>
                  <a:pt x="267576" y="600"/>
                  <a:pt x="278206" y="258"/>
                </a:cubicBezTo>
                <a:close/>
                <a:moveTo>
                  <a:pt x="85649" y="258"/>
                </a:moveTo>
                <a:cubicBezTo>
                  <a:pt x="94564" y="429"/>
                  <a:pt x="103394" y="1629"/>
                  <a:pt x="112138" y="3858"/>
                </a:cubicBezTo>
                <a:cubicBezTo>
                  <a:pt x="120196" y="6258"/>
                  <a:pt x="127740" y="9859"/>
                  <a:pt x="134769" y="14659"/>
                </a:cubicBezTo>
                <a:cubicBezTo>
                  <a:pt x="147285" y="23575"/>
                  <a:pt x="156029" y="35319"/>
                  <a:pt x="161001" y="49892"/>
                </a:cubicBezTo>
                <a:cubicBezTo>
                  <a:pt x="154315" y="51950"/>
                  <a:pt x="147714" y="53578"/>
                  <a:pt x="141199" y="54779"/>
                </a:cubicBezTo>
                <a:cubicBezTo>
                  <a:pt x="138798" y="49807"/>
                  <a:pt x="136055" y="45006"/>
                  <a:pt x="132969" y="40377"/>
                </a:cubicBezTo>
                <a:cubicBezTo>
                  <a:pt x="129197" y="35062"/>
                  <a:pt x="124740" y="30433"/>
                  <a:pt x="119596" y="26489"/>
                </a:cubicBezTo>
                <a:cubicBezTo>
                  <a:pt x="109481" y="19288"/>
                  <a:pt x="98165" y="15774"/>
                  <a:pt x="85649" y="15945"/>
                </a:cubicBezTo>
                <a:cubicBezTo>
                  <a:pt x="77934" y="16117"/>
                  <a:pt x="70476" y="17402"/>
                  <a:pt x="63275" y="19803"/>
                </a:cubicBezTo>
                <a:cubicBezTo>
                  <a:pt x="54359" y="23403"/>
                  <a:pt x="46816" y="28890"/>
                  <a:pt x="40643" y="36262"/>
                </a:cubicBezTo>
                <a:cubicBezTo>
                  <a:pt x="34128" y="44320"/>
                  <a:pt x="29413" y="53407"/>
                  <a:pt x="26499" y="63523"/>
                </a:cubicBezTo>
                <a:cubicBezTo>
                  <a:pt x="23241" y="75524"/>
                  <a:pt x="21698" y="87697"/>
                  <a:pt x="21870" y="100041"/>
                </a:cubicBezTo>
                <a:cubicBezTo>
                  <a:pt x="21870" y="112214"/>
                  <a:pt x="23584" y="124044"/>
                  <a:pt x="27013" y="135532"/>
                </a:cubicBezTo>
                <a:cubicBezTo>
                  <a:pt x="30271" y="145647"/>
                  <a:pt x="35157" y="154905"/>
                  <a:pt x="41672" y="163306"/>
                </a:cubicBezTo>
                <a:cubicBezTo>
                  <a:pt x="48016" y="170679"/>
                  <a:pt x="55559" y="176337"/>
                  <a:pt x="64303" y="180280"/>
                </a:cubicBezTo>
                <a:cubicBezTo>
                  <a:pt x="71161" y="183023"/>
                  <a:pt x="78277" y="184395"/>
                  <a:pt x="85649" y="184395"/>
                </a:cubicBezTo>
                <a:cubicBezTo>
                  <a:pt x="99536" y="184738"/>
                  <a:pt x="112567" y="181480"/>
                  <a:pt x="124740" y="174622"/>
                </a:cubicBezTo>
                <a:cubicBezTo>
                  <a:pt x="136227" y="167250"/>
                  <a:pt x="145142" y="157477"/>
                  <a:pt x="151486" y="145304"/>
                </a:cubicBezTo>
                <a:lnTo>
                  <a:pt x="162287" y="148905"/>
                </a:lnTo>
                <a:cubicBezTo>
                  <a:pt x="156629" y="164335"/>
                  <a:pt x="147114" y="176765"/>
                  <a:pt x="133741" y="186195"/>
                </a:cubicBezTo>
                <a:cubicBezTo>
                  <a:pt x="119167" y="195625"/>
                  <a:pt x="103137" y="200340"/>
                  <a:pt x="85649" y="200340"/>
                </a:cubicBezTo>
                <a:cubicBezTo>
                  <a:pt x="75362" y="200168"/>
                  <a:pt x="65418" y="198539"/>
                  <a:pt x="55817" y="195453"/>
                </a:cubicBezTo>
                <a:cubicBezTo>
                  <a:pt x="44158" y="191167"/>
                  <a:pt x="34043" y="184652"/>
                  <a:pt x="25470" y="175908"/>
                </a:cubicBezTo>
                <a:cubicBezTo>
                  <a:pt x="16898" y="166307"/>
                  <a:pt x="10554" y="155334"/>
                  <a:pt x="6439" y="142990"/>
                </a:cubicBezTo>
                <a:cubicBezTo>
                  <a:pt x="1981" y="129102"/>
                  <a:pt x="-162" y="114786"/>
                  <a:pt x="10" y="100041"/>
                </a:cubicBezTo>
                <a:cubicBezTo>
                  <a:pt x="-162" y="85811"/>
                  <a:pt x="1896" y="71924"/>
                  <a:pt x="6182" y="58379"/>
                </a:cubicBezTo>
                <a:cubicBezTo>
                  <a:pt x="10297" y="46206"/>
                  <a:pt x="16555" y="35319"/>
                  <a:pt x="24956" y="25718"/>
                </a:cubicBezTo>
                <a:cubicBezTo>
                  <a:pt x="33357" y="16460"/>
                  <a:pt x="43472" y="9687"/>
                  <a:pt x="55302" y="5401"/>
                </a:cubicBezTo>
                <a:cubicBezTo>
                  <a:pt x="65075" y="2315"/>
                  <a:pt x="75191" y="600"/>
                  <a:pt x="85649" y="258"/>
                </a:cubicBezTo>
                <a:close/>
                <a:moveTo>
                  <a:pt x="1286075" y="0"/>
                </a:moveTo>
                <a:cubicBezTo>
                  <a:pt x="1293276" y="172"/>
                  <a:pt x="1300391" y="1200"/>
                  <a:pt x="1307421" y="3086"/>
                </a:cubicBezTo>
                <a:cubicBezTo>
                  <a:pt x="1314450" y="5144"/>
                  <a:pt x="1321051" y="8058"/>
                  <a:pt x="1327223" y="11830"/>
                </a:cubicBezTo>
                <a:cubicBezTo>
                  <a:pt x="1338539" y="19546"/>
                  <a:pt x="1346254" y="29833"/>
                  <a:pt x="1350369" y="42691"/>
                </a:cubicBezTo>
                <a:lnTo>
                  <a:pt x="1331338" y="46549"/>
                </a:lnTo>
                <a:cubicBezTo>
                  <a:pt x="1327738" y="36776"/>
                  <a:pt x="1321565" y="28975"/>
                  <a:pt x="1312821" y="23146"/>
                </a:cubicBezTo>
                <a:cubicBezTo>
                  <a:pt x="1304592" y="18174"/>
                  <a:pt x="1295677" y="15688"/>
                  <a:pt x="1286075" y="15688"/>
                </a:cubicBezTo>
                <a:cubicBezTo>
                  <a:pt x="1280932" y="15859"/>
                  <a:pt x="1275874" y="16460"/>
                  <a:pt x="1270902" y="17488"/>
                </a:cubicBezTo>
                <a:cubicBezTo>
                  <a:pt x="1265415" y="18688"/>
                  <a:pt x="1260272" y="20917"/>
                  <a:pt x="1255471" y="24175"/>
                </a:cubicBezTo>
                <a:cubicBezTo>
                  <a:pt x="1251528" y="27089"/>
                  <a:pt x="1248356" y="30690"/>
                  <a:pt x="1245956" y="34976"/>
                </a:cubicBezTo>
                <a:cubicBezTo>
                  <a:pt x="1243899" y="39262"/>
                  <a:pt x="1242870" y="43806"/>
                  <a:pt x="1242870" y="48606"/>
                </a:cubicBezTo>
                <a:cubicBezTo>
                  <a:pt x="1242870" y="52378"/>
                  <a:pt x="1243641" y="55893"/>
                  <a:pt x="1245184" y="59151"/>
                </a:cubicBezTo>
                <a:cubicBezTo>
                  <a:pt x="1247928" y="63951"/>
                  <a:pt x="1251442" y="67895"/>
                  <a:pt x="1255729" y="70981"/>
                </a:cubicBezTo>
                <a:cubicBezTo>
                  <a:pt x="1261043" y="74753"/>
                  <a:pt x="1266701" y="77924"/>
                  <a:pt x="1272702" y="80496"/>
                </a:cubicBezTo>
                <a:cubicBezTo>
                  <a:pt x="1279903" y="83582"/>
                  <a:pt x="1287190" y="86240"/>
                  <a:pt x="1294562" y="88469"/>
                </a:cubicBezTo>
                <a:cubicBezTo>
                  <a:pt x="1303134" y="91383"/>
                  <a:pt x="1311536" y="94898"/>
                  <a:pt x="1319765" y="99013"/>
                </a:cubicBezTo>
                <a:cubicBezTo>
                  <a:pt x="1326966" y="102785"/>
                  <a:pt x="1333567" y="107328"/>
                  <a:pt x="1339568" y="112643"/>
                </a:cubicBezTo>
                <a:cubicBezTo>
                  <a:pt x="1344883" y="117786"/>
                  <a:pt x="1348997" y="123701"/>
                  <a:pt x="1351912" y="130388"/>
                </a:cubicBezTo>
                <a:cubicBezTo>
                  <a:pt x="1353798" y="135703"/>
                  <a:pt x="1354827" y="141104"/>
                  <a:pt x="1354998" y="146590"/>
                </a:cubicBezTo>
                <a:cubicBezTo>
                  <a:pt x="1354998" y="154820"/>
                  <a:pt x="1353284" y="162621"/>
                  <a:pt x="1349855" y="169993"/>
                </a:cubicBezTo>
                <a:cubicBezTo>
                  <a:pt x="1346426" y="176851"/>
                  <a:pt x="1341625" y="182595"/>
                  <a:pt x="1335453" y="187224"/>
                </a:cubicBezTo>
                <a:cubicBezTo>
                  <a:pt x="1328595" y="192024"/>
                  <a:pt x="1320965" y="195453"/>
                  <a:pt x="1312564" y="197511"/>
                </a:cubicBezTo>
                <a:cubicBezTo>
                  <a:pt x="1305192" y="199054"/>
                  <a:pt x="1297734" y="199911"/>
                  <a:pt x="1290190" y="200082"/>
                </a:cubicBezTo>
                <a:cubicBezTo>
                  <a:pt x="1282646" y="199911"/>
                  <a:pt x="1275188" y="199054"/>
                  <a:pt x="1267816" y="197511"/>
                </a:cubicBezTo>
                <a:cubicBezTo>
                  <a:pt x="1259243" y="195453"/>
                  <a:pt x="1251357" y="192024"/>
                  <a:pt x="1244156" y="187224"/>
                </a:cubicBezTo>
                <a:cubicBezTo>
                  <a:pt x="1237469" y="182595"/>
                  <a:pt x="1231726" y="176851"/>
                  <a:pt x="1226925" y="169993"/>
                </a:cubicBezTo>
                <a:cubicBezTo>
                  <a:pt x="1222296" y="162964"/>
                  <a:pt x="1218867" y="155334"/>
                  <a:pt x="1216638" y="147104"/>
                </a:cubicBezTo>
                <a:lnTo>
                  <a:pt x="1228211" y="142990"/>
                </a:lnTo>
                <a:cubicBezTo>
                  <a:pt x="1230783" y="149505"/>
                  <a:pt x="1234126" y="155505"/>
                  <a:pt x="1238241" y="160992"/>
                </a:cubicBezTo>
                <a:cubicBezTo>
                  <a:pt x="1241670" y="165450"/>
                  <a:pt x="1245699" y="169393"/>
                  <a:pt x="1250328" y="172822"/>
                </a:cubicBezTo>
                <a:cubicBezTo>
                  <a:pt x="1255643" y="176594"/>
                  <a:pt x="1261472" y="179423"/>
                  <a:pt x="1267816" y="181309"/>
                </a:cubicBezTo>
                <a:cubicBezTo>
                  <a:pt x="1275017" y="183195"/>
                  <a:pt x="1282389" y="184052"/>
                  <a:pt x="1289933" y="183880"/>
                </a:cubicBezTo>
                <a:cubicBezTo>
                  <a:pt x="1301420" y="184052"/>
                  <a:pt x="1311707" y="180623"/>
                  <a:pt x="1320794" y="173593"/>
                </a:cubicBezTo>
                <a:cubicBezTo>
                  <a:pt x="1324909" y="170336"/>
                  <a:pt x="1328166" y="166393"/>
                  <a:pt x="1330567" y="161763"/>
                </a:cubicBezTo>
                <a:cubicBezTo>
                  <a:pt x="1332110" y="157991"/>
                  <a:pt x="1332967" y="154134"/>
                  <a:pt x="1333138" y="150191"/>
                </a:cubicBezTo>
                <a:cubicBezTo>
                  <a:pt x="1332967" y="146419"/>
                  <a:pt x="1332110" y="142732"/>
                  <a:pt x="1330567" y="139132"/>
                </a:cubicBezTo>
                <a:cubicBezTo>
                  <a:pt x="1328338" y="134160"/>
                  <a:pt x="1325252" y="129874"/>
                  <a:pt x="1321308" y="126273"/>
                </a:cubicBezTo>
                <a:cubicBezTo>
                  <a:pt x="1316679" y="122330"/>
                  <a:pt x="1311621" y="118987"/>
                  <a:pt x="1306135" y="116243"/>
                </a:cubicBezTo>
                <a:cubicBezTo>
                  <a:pt x="1299963" y="113157"/>
                  <a:pt x="1293619" y="110586"/>
                  <a:pt x="1287104" y="108528"/>
                </a:cubicBezTo>
                <a:cubicBezTo>
                  <a:pt x="1278017" y="105785"/>
                  <a:pt x="1269273" y="102442"/>
                  <a:pt x="1260872" y="98498"/>
                </a:cubicBezTo>
                <a:cubicBezTo>
                  <a:pt x="1252814" y="94898"/>
                  <a:pt x="1245356" y="90440"/>
                  <a:pt x="1238498" y="85125"/>
                </a:cubicBezTo>
                <a:cubicBezTo>
                  <a:pt x="1232497" y="80325"/>
                  <a:pt x="1227697" y="74495"/>
                  <a:pt x="1224096" y="67637"/>
                </a:cubicBezTo>
                <a:cubicBezTo>
                  <a:pt x="1221696" y="62665"/>
                  <a:pt x="1220581" y="57350"/>
                  <a:pt x="1220753" y="51692"/>
                </a:cubicBezTo>
                <a:cubicBezTo>
                  <a:pt x="1220924" y="37291"/>
                  <a:pt x="1226496" y="25289"/>
                  <a:pt x="1237469" y="15688"/>
                </a:cubicBezTo>
                <a:cubicBezTo>
                  <a:pt x="1243984" y="10545"/>
                  <a:pt x="1251185" y="6687"/>
                  <a:pt x="1259072" y="4115"/>
                </a:cubicBezTo>
                <a:cubicBezTo>
                  <a:pt x="1267816" y="1543"/>
                  <a:pt x="1276817" y="172"/>
                  <a:pt x="128607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平行四边形 57"/>
          <p:cNvSpPr/>
          <p:nvPr>
            <p:custDataLst>
              <p:tags r:id="rId3"/>
            </p:custDataLst>
          </p:nvPr>
        </p:nvSpPr>
        <p:spPr>
          <a:xfrm flipH="1">
            <a:off x="3517365" y="1838200"/>
            <a:ext cx="6869775" cy="926710"/>
          </a:xfrm>
          <a:prstGeom prst="parallelogram">
            <a:avLst>
              <a:gd name="adj" fmla="val 34609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 flipH="1">
            <a:off x="3687042" y="1948590"/>
            <a:ext cx="1272364" cy="691286"/>
          </a:xfrm>
          <a:prstGeom prst="parallelogram">
            <a:avLst>
              <a:gd name="adj" fmla="val 31974"/>
            </a:avLst>
          </a:prstGeom>
          <a:gradFill flip="none" rotWithShape="1">
            <a:gsLst>
              <a:gs pos="45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01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5141783" y="1948590"/>
            <a:ext cx="5122911" cy="68881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Команда и члены проекта</a:t>
            </a:r>
            <a:endParaRPr lang="zh-CN" altLang="en-US" sz="2400" spc="3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平行四边形 57"/>
          <p:cNvSpPr/>
          <p:nvPr>
            <p:custDataLst>
              <p:tags r:id="rId6"/>
            </p:custDataLst>
          </p:nvPr>
        </p:nvSpPr>
        <p:spPr>
          <a:xfrm flipH="1">
            <a:off x="3891092" y="2965646"/>
            <a:ext cx="6869775" cy="926710"/>
          </a:xfrm>
          <a:prstGeom prst="parallelogram">
            <a:avLst>
              <a:gd name="adj" fmla="val 34609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21" name="序号"/>
          <p:cNvSpPr txBox="1"/>
          <p:nvPr>
            <p:custDataLst>
              <p:tags r:id="rId7"/>
            </p:custDataLst>
          </p:nvPr>
        </p:nvSpPr>
        <p:spPr>
          <a:xfrm flipH="1">
            <a:off x="4060769" y="3076035"/>
            <a:ext cx="1272364" cy="691286"/>
          </a:xfrm>
          <a:prstGeom prst="parallelogram">
            <a:avLst>
              <a:gd name="adj" fmla="val 33677"/>
            </a:avLst>
          </a:prstGeom>
          <a:gradFill flip="none" rotWithShape="1">
            <a:gsLst>
              <a:gs pos="45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02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2" name="项标题"/>
          <p:cNvSpPr txBox="1"/>
          <p:nvPr>
            <p:custDataLst>
              <p:tags r:id="rId8"/>
            </p:custDataLst>
          </p:nvPr>
        </p:nvSpPr>
        <p:spPr>
          <a:xfrm>
            <a:off x="5515510" y="3076036"/>
            <a:ext cx="5122911" cy="68881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Цель проекта</a:t>
            </a:r>
            <a:endParaRPr lang="zh-CN" altLang="en-US" sz="2400" spc="3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平行四边形 57"/>
          <p:cNvSpPr/>
          <p:nvPr>
            <p:custDataLst>
              <p:tags r:id="rId9"/>
            </p:custDataLst>
          </p:nvPr>
        </p:nvSpPr>
        <p:spPr>
          <a:xfrm flipH="1">
            <a:off x="4276234" y="4093092"/>
            <a:ext cx="6869775" cy="926710"/>
          </a:xfrm>
          <a:prstGeom prst="parallelogram">
            <a:avLst>
              <a:gd name="adj" fmla="val 34609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25" name="序号"/>
          <p:cNvSpPr txBox="1"/>
          <p:nvPr>
            <p:custDataLst>
              <p:tags r:id="rId10"/>
            </p:custDataLst>
          </p:nvPr>
        </p:nvSpPr>
        <p:spPr>
          <a:xfrm flipH="1">
            <a:off x="4445911" y="4203482"/>
            <a:ext cx="1272364" cy="691286"/>
          </a:xfrm>
          <a:prstGeom prst="parallelogram">
            <a:avLst>
              <a:gd name="adj" fmla="val 33683"/>
            </a:avLst>
          </a:prstGeom>
          <a:gradFill flip="none" rotWithShape="1">
            <a:gsLst>
              <a:gs pos="45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03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6" name="项标题"/>
          <p:cNvSpPr txBox="1"/>
          <p:nvPr>
            <p:custDataLst>
              <p:tags r:id="rId11"/>
            </p:custDataLst>
          </p:nvPr>
        </p:nvSpPr>
        <p:spPr>
          <a:xfrm>
            <a:off x="5900652" y="4203482"/>
            <a:ext cx="5122911" cy="68881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Цель проекта</a:t>
            </a:r>
            <a:endParaRPr lang="zh-CN" altLang="en-US" sz="2400" spc="3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52850" y="3183255"/>
            <a:ext cx="6752590" cy="2023110"/>
          </a:xfrm>
        </p:spPr>
        <p:txBody>
          <a:bodyPr>
            <a:normAutofit/>
          </a:bodyPr>
          <a:lstStyle/>
          <a:p>
            <a:r>
              <a:rPr lang="zh-CN" altLang="en-US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Команда и члены</a:t>
            </a:r>
            <a:br>
              <a:rPr lang="zh-CN" altLang="en-US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проекта</a:t>
            </a:r>
            <a:endParaRPr lang="zh-CN" altLang="en-US" spc="3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62230" y="2330783"/>
            <a:ext cx="12192635" cy="30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43" y="1246305"/>
            <a:ext cx="2468848" cy="504610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a88262fa-8a48-11ef-84bf-36224d4d8174.jpg@base@tag=imgScale&amp;m=1&amp;w=621&amp;h=1345&amp;q=95a88262fa-8a48-11ef-84bf-36224d4d817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3150" r="17820"/>
          <a:stretch>
            <a:fillRect/>
          </a:stretch>
        </p:blipFill>
        <p:spPr>
          <a:xfrm>
            <a:off x="1193005" y="1346558"/>
            <a:ext cx="2238375" cy="4845600"/>
          </a:xfrm>
          <a:custGeom>
            <a:avLst/>
            <a:gdLst>
              <a:gd name="connsiteX0" fmla="*/ 840582 w 2238375"/>
              <a:gd name="connsiteY0" fmla="*/ 59648 h 4845600"/>
              <a:gd name="connsiteX1" fmla="*/ 737458 w 2238375"/>
              <a:gd name="connsiteY1" fmla="*/ 128003 h 4845600"/>
              <a:gd name="connsiteX2" fmla="*/ 728663 w 2238375"/>
              <a:gd name="connsiteY2" fmla="*/ 171567 h 4845600"/>
              <a:gd name="connsiteX3" fmla="*/ 737458 w 2238375"/>
              <a:gd name="connsiteY3" fmla="*/ 215130 h 4845600"/>
              <a:gd name="connsiteX4" fmla="*/ 840582 w 2238375"/>
              <a:gd name="connsiteY4" fmla="*/ 283485 h 4845600"/>
              <a:gd name="connsiteX5" fmla="*/ 1390649 w 2238375"/>
              <a:gd name="connsiteY5" fmla="*/ 283486 h 4845600"/>
              <a:gd name="connsiteX6" fmla="*/ 1502568 w 2238375"/>
              <a:gd name="connsiteY6" fmla="*/ 171567 h 4845600"/>
              <a:gd name="connsiteX7" fmla="*/ 1502569 w 2238375"/>
              <a:gd name="connsiteY7" fmla="*/ 171567 h 4845600"/>
              <a:gd name="connsiteX8" fmla="*/ 1390650 w 2238375"/>
              <a:gd name="connsiteY8" fmla="*/ 59648 h 4845600"/>
              <a:gd name="connsiteX9" fmla="*/ 265628 w 2238375"/>
              <a:gd name="connsiteY9" fmla="*/ 0 h 4845600"/>
              <a:gd name="connsiteX10" fmla="*/ 1972747 w 2238375"/>
              <a:gd name="connsiteY10" fmla="*/ 0 h 4845600"/>
              <a:gd name="connsiteX11" fmla="*/ 2238375 w 2238375"/>
              <a:gd name="connsiteY11" fmla="*/ 265628 h 4845600"/>
              <a:gd name="connsiteX12" fmla="*/ 2238375 w 2238375"/>
              <a:gd name="connsiteY12" fmla="*/ 4579972 h 4845600"/>
              <a:gd name="connsiteX13" fmla="*/ 1972747 w 2238375"/>
              <a:gd name="connsiteY13" fmla="*/ 4845600 h 4845600"/>
              <a:gd name="connsiteX14" fmla="*/ 265628 w 2238375"/>
              <a:gd name="connsiteY14" fmla="*/ 4845600 h 4845600"/>
              <a:gd name="connsiteX15" fmla="*/ 0 w 2238375"/>
              <a:gd name="connsiteY15" fmla="*/ 4579972 h 4845600"/>
              <a:gd name="connsiteX16" fmla="*/ 0 w 2238375"/>
              <a:gd name="connsiteY16" fmla="*/ 265628 h 4845600"/>
              <a:gd name="connsiteX17" fmla="*/ 265628 w 2238375"/>
              <a:gd name="connsiteY17" fmla="*/ 0 h 48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8375" h="4845600">
                <a:moveTo>
                  <a:pt x="840582" y="59648"/>
                </a:moveTo>
                <a:cubicBezTo>
                  <a:pt x="794224" y="59648"/>
                  <a:pt x="754449" y="87834"/>
                  <a:pt x="737458" y="128003"/>
                </a:cubicBezTo>
                <a:lnTo>
                  <a:pt x="728663" y="171567"/>
                </a:lnTo>
                <a:lnTo>
                  <a:pt x="737458" y="215130"/>
                </a:lnTo>
                <a:cubicBezTo>
                  <a:pt x="754449" y="255299"/>
                  <a:pt x="794224" y="283485"/>
                  <a:pt x="840582" y="283485"/>
                </a:cubicBezTo>
                <a:lnTo>
                  <a:pt x="1390649" y="283486"/>
                </a:lnTo>
                <a:cubicBezTo>
                  <a:pt x="1452460" y="283486"/>
                  <a:pt x="1502568" y="233378"/>
                  <a:pt x="1502568" y="171567"/>
                </a:cubicBezTo>
                <a:lnTo>
                  <a:pt x="1502569" y="171567"/>
                </a:lnTo>
                <a:cubicBezTo>
                  <a:pt x="1502569" y="109756"/>
                  <a:pt x="1452461" y="59648"/>
                  <a:pt x="1390650" y="59648"/>
                </a:cubicBezTo>
                <a:close/>
                <a:moveTo>
                  <a:pt x="265628" y="0"/>
                </a:moveTo>
                <a:lnTo>
                  <a:pt x="1972747" y="0"/>
                </a:lnTo>
                <a:cubicBezTo>
                  <a:pt x="2119449" y="0"/>
                  <a:pt x="2238375" y="118926"/>
                  <a:pt x="2238375" y="265628"/>
                </a:cubicBezTo>
                <a:lnTo>
                  <a:pt x="2238375" y="4579972"/>
                </a:lnTo>
                <a:cubicBezTo>
                  <a:pt x="2238375" y="4726674"/>
                  <a:pt x="2119449" y="4845600"/>
                  <a:pt x="1972747" y="4845600"/>
                </a:cubicBezTo>
                <a:lnTo>
                  <a:pt x="265628" y="4845600"/>
                </a:lnTo>
                <a:cubicBezTo>
                  <a:pt x="118926" y="4845600"/>
                  <a:pt x="0" y="4726674"/>
                  <a:pt x="0" y="4579972"/>
                </a:cubicBezTo>
                <a:lnTo>
                  <a:pt x="0" y="265628"/>
                </a:lnTo>
                <a:cubicBezTo>
                  <a:pt x="0" y="118926"/>
                  <a:pt x="118926" y="0"/>
                  <a:pt x="265628" y="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标题 1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Список членов команды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6858635" y="3289935"/>
            <a:ext cx="5144135" cy="20650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Оу Чжэн、Ван Цзыао</a:t>
            </a:r>
            <a:r>
              <a:rPr lang="zh-CN" altLang="en-US" sz="3200">
                <a:solidFill>
                  <a:srgbClr val="FFFFFF"/>
                </a:solidFill>
                <a:latin typeface="+mn-ea"/>
                <a:cs typeface="+mn-ea"/>
              </a:rPr>
              <a:t>、</a:t>
            </a:r>
            <a:r>
              <a: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Ян</a:t>
            </a:r>
            <a:r>
              <a:rPr lang="en-US" altLang="zh-CN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</a:t>
            </a:r>
            <a:r>
              <a: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ИхАо</a:t>
            </a:r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Ань Кэ</a:t>
            </a:r>
            <a:r>
              <a:rPr lang="zh-CN" altLang="en-US" sz="3200">
                <a:solidFill>
                  <a:srgbClr val="FFFFFF"/>
                </a:solidFill>
                <a:latin typeface="+mn-ea"/>
                <a:cs typeface="+mn-ea"/>
              </a:rPr>
              <a:t>、</a:t>
            </a:r>
            <a:r>
              <a: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Ван Сяоюй</a:t>
            </a:r>
            <a:r>
              <a:rPr lang="zh-CN" altLang="en-US" sz="3200">
                <a:solidFill>
                  <a:srgbClr val="FFFFFF"/>
                </a:solidFill>
                <a:latin typeface="+mn-ea"/>
                <a:cs typeface="+mn-ea"/>
              </a:rPr>
              <a:t>、</a:t>
            </a:r>
            <a:r>
              <a: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Лю цзини</a:t>
            </a:r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4728845" y="3546475"/>
            <a:ext cx="2129790" cy="97409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Члены команды</a:t>
            </a:r>
            <a:endParaRPr lang="zh-CN" altLang="en-US"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9"/>
            </p:custDataLst>
          </p:nvPr>
        </p:nvSpPr>
        <p:spPr>
          <a:xfrm>
            <a:off x="4004310" y="3671887"/>
            <a:ext cx="723900" cy="723900"/>
          </a:xfrm>
          <a:prstGeom prst="roundRect">
            <a:avLst/>
          </a:prstGeom>
          <a:noFill/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343439383331313b343532303033323bd3a6d3c3b9dcc0ed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30370" y="3868420"/>
            <a:ext cx="308610" cy="330200"/>
          </a:xfrm>
          <a:prstGeom prst="rect">
            <a:avLst/>
          </a:prstGeom>
          <a:effectLst/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Цель проекта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5130" y="1156970"/>
            <a:ext cx="2916555" cy="3063875"/>
          </a:xfrm>
          <a:noFill/>
        </p:spPr>
        <p:txBody>
          <a:bodyPr lIns="0" tIns="0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Практикуйте русский язык и Расширьте социальные сети</a:t>
            </a:r>
            <a:endParaRPr lang="zh-CN" altLang="en-US" sz="2800" spc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 14" descr="/data/temp/a7862f67-8a48-11ef-8d63-2e4aefca0837.jpg@base@tag=imgScale&amp;m=1&amp;w=690&amp;h=986&amp;q=95a7862f67-8a48-11ef-8d63-2e4aefca083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0816" r="20816"/>
          <a:stretch>
            <a:fillRect/>
          </a:stretch>
        </p:blipFill>
        <p:spPr>
          <a:xfrm>
            <a:off x="7429140" y="2239042"/>
            <a:ext cx="2471738" cy="3532502"/>
          </a:xfrm>
          <a:custGeom>
            <a:avLst/>
            <a:gdLst>
              <a:gd name="connsiteX0" fmla="*/ 0 w 2539023"/>
              <a:gd name="connsiteY0" fmla="*/ 0 h 3628665"/>
              <a:gd name="connsiteX1" fmla="*/ 2539023 w 2539023"/>
              <a:gd name="connsiteY1" fmla="*/ 0 h 3628665"/>
              <a:gd name="connsiteX2" fmla="*/ 2539023 w 2539023"/>
              <a:gd name="connsiteY2" fmla="*/ 3628665 h 3628665"/>
              <a:gd name="connsiteX3" fmla="*/ 0 w 2539023"/>
              <a:gd name="connsiteY3" fmla="*/ 3628665 h 362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5">
                <a:moveTo>
                  <a:pt x="0" y="0"/>
                </a:moveTo>
                <a:lnTo>
                  <a:pt x="2539023" y="0"/>
                </a:lnTo>
                <a:lnTo>
                  <a:pt x="2539023" y="3628665"/>
                </a:lnTo>
                <a:lnTo>
                  <a:pt x="0" y="3628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pic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 flipH="1">
            <a:off x="2453201" y="4892371"/>
            <a:ext cx="4278526" cy="795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 rot="5400000" flipH="1">
            <a:off x="1150520" y="3525944"/>
            <a:ext cx="4411697" cy="795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1" name="图片 20" descr="/data/temp/a7862ead-8a48-11ef-8d63-2e4aefca0837.jpg@base@tag=imgScale&amp;m=1&amp;w=690&amp;h=986&amp;q=95a7862ead-8a48-11ef-8d63-2e4aefca08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6676" r="26676"/>
          <a:stretch>
            <a:fillRect/>
          </a:stretch>
        </p:blipFill>
        <p:spPr>
          <a:xfrm>
            <a:off x="3388555" y="1359858"/>
            <a:ext cx="2471738" cy="3532504"/>
          </a:xfrm>
          <a:custGeom>
            <a:avLst/>
            <a:gdLst>
              <a:gd name="connsiteX0" fmla="*/ 0 w 2539023"/>
              <a:gd name="connsiteY0" fmla="*/ 0 h 3628666"/>
              <a:gd name="connsiteX1" fmla="*/ 2539023 w 2539023"/>
              <a:gd name="connsiteY1" fmla="*/ 0 h 3628666"/>
              <a:gd name="connsiteX2" fmla="*/ 2539023 w 2539023"/>
              <a:gd name="connsiteY2" fmla="*/ 3628666 h 3628666"/>
              <a:gd name="connsiteX3" fmla="*/ 0 w 2539023"/>
              <a:gd name="connsiteY3" fmla="*/ 3628666 h 362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6">
                <a:moveTo>
                  <a:pt x="0" y="0"/>
                </a:moveTo>
                <a:lnTo>
                  <a:pt x="2539023" y="0"/>
                </a:lnTo>
                <a:lnTo>
                  <a:pt x="2539023" y="3628666"/>
                </a:lnTo>
                <a:lnTo>
                  <a:pt x="0" y="3628666"/>
                </a:lnTo>
                <a:close/>
              </a:path>
            </a:pathLst>
          </a:custGeom>
          <a:solidFill>
            <a:schemeClr val="accent1"/>
          </a:solidFill>
        </p:spPr>
      </p:pic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7545073" y="934258"/>
            <a:ext cx="1459835" cy="1305205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Расширьте социальные сети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9"/>
            </p:custDataLst>
          </p:nvPr>
        </p:nvSpPr>
        <p:spPr>
          <a:xfrm>
            <a:off x="8918005" y="1157180"/>
            <a:ext cx="2160406" cy="708984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-1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Налаживание контактов с российскими студентами</a:t>
            </a:r>
            <a:endParaRPr lang="zh-CN" altLang="en-US" spc="-1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 flipH="1">
            <a:off x="3543622" y="5062569"/>
            <a:ext cx="1567761" cy="708774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Практикуйте русский язык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 flipH="1">
            <a:off x="5259071" y="5062569"/>
            <a:ext cx="2159774" cy="708774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-1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Общайтесь с россиянами через аккаунт </a:t>
            </a:r>
            <a:r>
              <a:rPr lang="en-US" altLang="zh-CN" spc="-1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VK</a:t>
            </a:r>
            <a:endParaRPr lang="en-US" altLang="zh-CN" spc="-1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序号"/>
          <p:cNvSpPr txBox="1"/>
          <p:nvPr>
            <p:custDataLst>
              <p:tags r:id="rId12"/>
            </p:custDataLst>
          </p:nvPr>
        </p:nvSpPr>
        <p:spPr>
          <a:xfrm flipH="1">
            <a:off x="2467086" y="5062780"/>
            <a:ext cx="731496" cy="70877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7" name="序号"/>
          <p:cNvSpPr txBox="1"/>
          <p:nvPr>
            <p:custDataLst>
              <p:tags r:id="rId13"/>
            </p:custDataLst>
          </p:nvPr>
        </p:nvSpPr>
        <p:spPr>
          <a:xfrm>
            <a:off x="6502621" y="1353546"/>
            <a:ext cx="731444" cy="70898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4"/>
            </p:custDataLst>
          </p:nvPr>
        </p:nvSpPr>
        <p:spPr>
          <a:xfrm rot="10800000">
            <a:off x="6485580" y="2160149"/>
            <a:ext cx="4278705" cy="79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 rot="16200000">
            <a:off x="5183530" y="3525944"/>
            <a:ext cx="4411716" cy="79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/data/temp/a906e73b-8a48-11ef-84bf-36224d4d8174.jpg@base@tag=imgScale&amp;m=1&amp;w=1153&amp;h=1153&amp;q=95a906e73b-8a48-11ef-84bf-36224d4d817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8607" r="10707"/>
          <a:stretch>
            <a:fillRect/>
          </a:stretch>
        </p:blipFill>
        <p:spPr>
          <a:xfrm>
            <a:off x="1297576" y="1722243"/>
            <a:ext cx="4153655" cy="4153655"/>
          </a:xfrm>
          <a:custGeom>
            <a:avLst/>
            <a:gdLst>
              <a:gd name="connsiteX0" fmla="*/ 2289799 w 4579598"/>
              <a:gd name="connsiteY0" fmla="*/ 0 h 4579598"/>
              <a:gd name="connsiteX1" fmla="*/ 4579598 w 4579598"/>
              <a:gd name="connsiteY1" fmla="*/ 2289799 h 4579598"/>
              <a:gd name="connsiteX2" fmla="*/ 2289799 w 4579598"/>
              <a:gd name="connsiteY2" fmla="*/ 4579598 h 4579598"/>
              <a:gd name="connsiteX3" fmla="*/ 0 w 4579598"/>
              <a:gd name="connsiteY3" fmla="*/ 2289799 h 4579598"/>
              <a:gd name="connsiteX4" fmla="*/ 2289799 w 4579598"/>
              <a:gd name="connsiteY4" fmla="*/ 0 h 4579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598" h="4579598">
                <a:moveTo>
                  <a:pt x="2289799" y="0"/>
                </a:moveTo>
                <a:cubicBezTo>
                  <a:pt x="3554420" y="0"/>
                  <a:pt x="4579598" y="1025178"/>
                  <a:pt x="4579598" y="2289799"/>
                </a:cubicBezTo>
                <a:cubicBezTo>
                  <a:pt x="4579598" y="3554420"/>
                  <a:pt x="3554420" y="4579598"/>
                  <a:pt x="2289799" y="4579598"/>
                </a:cubicBezTo>
                <a:cubicBezTo>
                  <a:pt x="1025178" y="4579598"/>
                  <a:pt x="0" y="3554420"/>
                  <a:pt x="0" y="2289799"/>
                </a:cubicBezTo>
                <a:cubicBezTo>
                  <a:pt x="0" y="1025178"/>
                  <a:pt x="1025178" y="0"/>
                  <a:pt x="2289799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960" y="136525"/>
            <a:ext cx="10800080" cy="1080135"/>
          </a:xfrm>
        </p:spPr>
        <p:txBody>
          <a:bodyPr>
            <a:noAutofit/>
          </a:bodyPr>
          <a:lstStyle/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Предпринимательская практика и культурный обмен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094859" y="2901667"/>
            <a:ext cx="5445093" cy="889775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Используйте профессиональные знания для продвижения спортивной обуви во </a:t>
            </a:r>
            <a:r>
              <a:rPr lang="en-US" altLang="zh-CN" sz="20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VK</a:t>
            </a:r>
            <a:endParaRPr lang="en-US" altLang="zh-CN" sz="20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097356" y="2371975"/>
            <a:ext cx="5759999" cy="4880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Предпринимательская практика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6097399" y="4985860"/>
            <a:ext cx="5445093" cy="889775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Россияне узнают о качественных кроссовках из Китая</a:t>
            </a:r>
            <a:endParaRPr lang="zh-CN" altLang="en-US" sz="20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6097399" y="4497707"/>
            <a:ext cx="5445093" cy="4882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культурный обмен</a:t>
            </a:r>
            <a:endParaRPr lang="zh-CN" altLang="en-US" sz="24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pc="3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Цель проекта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1064850"/>
            <a:ext cx="10800000" cy="720000"/>
          </a:xfrm>
        </p:spPr>
        <p:txBody>
          <a:bodyPr>
            <a:normAutofit fontScale="90000"/>
          </a:bodyPr>
          <a:lstStyle/>
          <a:p>
            <a:r>
              <a:rPr lang="zh-CN" altLang="en-US" sz="3110">
                <a:latin typeface="微软雅黑" panose="020B0503020204020204" charset="-122"/>
                <a:ea typeface="微软雅黑" panose="020B0503020204020204" charset="-122"/>
              </a:rPr>
              <a:t>Создайте учетную запись </a:t>
            </a:r>
            <a:r>
              <a:rPr lang="en-US" altLang="zh-CN" sz="3110">
                <a:latin typeface="微软雅黑" panose="020B0503020204020204" charset="-122"/>
                <a:ea typeface="微软雅黑" panose="020B0503020204020204" charset="-122"/>
              </a:rPr>
              <a:t>VK</a:t>
            </a:r>
            <a:r>
              <a:rPr lang="zh-CN" altLang="en-US" sz="3110">
                <a:latin typeface="微软雅黑" panose="020B0503020204020204" charset="-122"/>
                <a:ea typeface="微软雅黑" panose="020B0503020204020204" charset="-122"/>
              </a:rPr>
              <a:t> и проведите расследование</a:t>
            </a:r>
            <a:endParaRPr lang="zh-CN" altLang="en-US" sz="311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506432" y="2116444"/>
            <a:ext cx="4284905" cy="3947261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4" name="图片 3" descr="/data/temp/a8a24044-8a48-11ef-84bf-36224d4d8174.jpg@base@tag=imgScale&amp;m=1&amp;w=1399&amp;h=817&amp;q=95a8a24044-8a48-11ef-84bf-36224d4d817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14595" b="1988"/>
          <a:stretch>
            <a:fillRect/>
          </a:stretch>
        </p:blipFill>
        <p:spPr>
          <a:xfrm>
            <a:off x="1506972" y="2116444"/>
            <a:ext cx="4284365" cy="250205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506855" y="4768215"/>
            <a:ext cx="4182745" cy="441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Создайте учетную запись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VK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507490" y="5232400"/>
            <a:ext cx="4181475" cy="7785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Презентация спортивной обуви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6401843" y="2116444"/>
            <a:ext cx="4284365" cy="39472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6402070" y="4768215"/>
            <a:ext cx="4283710" cy="441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Обследовани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е потребностей учащихся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6402070" y="5360035"/>
            <a:ext cx="4189730" cy="6946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spc="-100" dirty="0">
                <a:solidFill>
                  <a:srgbClr val="FFFFFF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rPr>
              <a:t>Узнайте о потребностях с помощью вопросника</a:t>
            </a:r>
            <a:endParaRPr lang="zh-CN" altLang="en-US" sz="2000" spc="-100" dirty="0">
              <a:solidFill>
                <a:srgbClr val="FFFFFF"/>
              </a:solidFill>
              <a:uFillTx/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pic>
        <p:nvPicPr>
          <p:cNvPr id="22" name="图片 21" descr="/data/temp/a8a24061-8a48-11ef-84bf-36224d4d8174.jpg@base@tag=imgScale&amp;m=1&amp;w=1399&amp;h=817&amp;q=95a8a24061-8a48-11ef-84bf-36224d4d8174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6182" b="6182"/>
          <a:stretch>
            <a:fillRect/>
          </a:stretch>
        </p:blipFill>
        <p:spPr>
          <a:xfrm>
            <a:off x="6401843" y="2116444"/>
            <a:ext cx="4284365" cy="250205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11505" y="305765"/>
            <a:ext cx="8128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itle"/>
              </a:ext>
            </a:extLst>
          </a:bodyPr>
          <a:p>
            <a:pPr algn="l"/>
            <a:r>
              <a:rPr lang="zh-CN" altLang="en-US" sz="3600" spc="400">
                <a:latin typeface="Arial" panose="020B0604020202020204" pitchFamily="34" charset="0"/>
                <a:ea typeface="微软雅黑" panose="020B0503020204020204" charset="-122"/>
              </a:rPr>
              <a:t>Первоначальные цели</a:t>
            </a:r>
            <a:endParaRPr lang="zh-CN" altLang="en-US" sz="3600" spc="4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/data/temp/a7710308-8a48-11ef-9e0f-ca6c6dd9721b.jpg@base@tag=imgScale&amp;m=1&amp;w=1828&amp;h=1904&amp;q=95a7710308-8a48-11ef-9e0f-ca6c6dd9721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844" r="2138"/>
          <a:stretch>
            <a:fillRect/>
          </a:stretch>
        </p:blipFill>
        <p:spPr>
          <a:xfrm>
            <a:off x="5607051" y="1"/>
            <a:ext cx="6584949" cy="6858000"/>
          </a:xfrm>
          <a:custGeom>
            <a:avLst/>
            <a:gdLst>
              <a:gd name="connsiteX0" fmla="*/ 455992 w 6584949"/>
              <a:gd name="connsiteY0" fmla="*/ 0 h 6858000"/>
              <a:gd name="connsiteX1" fmla="*/ 6584949 w 6584949"/>
              <a:gd name="connsiteY1" fmla="*/ 0 h 6858000"/>
              <a:gd name="connsiteX2" fmla="*/ 6584949 w 6584949"/>
              <a:gd name="connsiteY2" fmla="*/ 6858000 h 6858000"/>
              <a:gd name="connsiteX3" fmla="*/ 455992 w 6584949"/>
              <a:gd name="connsiteY3" fmla="*/ 6858000 h 6858000"/>
              <a:gd name="connsiteX4" fmla="*/ 455992 w 6584949"/>
              <a:gd name="connsiteY4" fmla="*/ 3078459 h 6858000"/>
              <a:gd name="connsiteX5" fmla="*/ 0 w 6584949"/>
              <a:gd name="connsiteY5" fmla="*/ 2622466 h 6858000"/>
              <a:gd name="connsiteX6" fmla="*/ 455992 w 6584949"/>
              <a:gd name="connsiteY6" fmla="*/ 21664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84949" h="6858000">
                <a:moveTo>
                  <a:pt x="455992" y="0"/>
                </a:moveTo>
                <a:lnTo>
                  <a:pt x="6584949" y="0"/>
                </a:lnTo>
                <a:lnTo>
                  <a:pt x="6584949" y="6858000"/>
                </a:lnTo>
                <a:lnTo>
                  <a:pt x="455992" y="6858000"/>
                </a:lnTo>
                <a:lnTo>
                  <a:pt x="455992" y="3078459"/>
                </a:lnTo>
                <a:lnTo>
                  <a:pt x="0" y="2622466"/>
                </a:lnTo>
                <a:lnTo>
                  <a:pt x="455992" y="2166473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标题 1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10759" y="856034"/>
            <a:ext cx="5385241" cy="2175976"/>
          </a:xfrm>
        </p:spPr>
        <p:txBody>
          <a:bodyPr lIns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555" dirty="0">
                <a:latin typeface="微软雅黑" panose="020B0503020204020204" charset="-122"/>
                <a:ea typeface="微软雅黑" panose="020B0503020204020204" charset="-122"/>
              </a:rPr>
              <a:t>Изготовление плакатов</a:t>
            </a:r>
            <a:endParaRPr lang="zh-CN" altLang="en-US" sz="355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2073910" y="4487545"/>
            <a:ext cx="4768215" cy="1061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Для аккаунта VK и рекламы в кампусе</a:t>
            </a:r>
            <a:endParaRPr lang="zh-CN" altLang="en-US" sz="2800" ker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073860" y="3606201"/>
            <a:ext cx="3894945" cy="77403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Делайте рекламные плакаты</a:t>
            </a:r>
            <a:endParaRPr lang="zh-CN" altLang="en-US" sz="2800" b="1" ker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1835" y="3953533"/>
            <a:ext cx="1007963" cy="1007963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图片 11" descr="343435383038363b343532323339353bb6d4bbb0b9b5cda8"/>
          <p:cNvSpPr/>
          <p:nvPr>
            <p:custDataLst>
              <p:tags r:id="rId7"/>
            </p:custDataLst>
          </p:nvPr>
        </p:nvSpPr>
        <p:spPr>
          <a:xfrm>
            <a:off x="995035" y="4257052"/>
            <a:ext cx="441535" cy="401395"/>
          </a:xfrm>
          <a:custGeom>
            <a:avLst/>
            <a:gdLst>
              <a:gd name="connsiteX0" fmla="*/ 387848 w 441551"/>
              <a:gd name="connsiteY0" fmla="*/ -400 h 401410"/>
              <a:gd name="connsiteX1" fmla="*/ 52935 w 441551"/>
              <a:gd name="connsiteY1" fmla="*/ -400 h 401410"/>
              <a:gd name="connsiteX2" fmla="*/ -384 w 441551"/>
              <a:gd name="connsiteY2" fmla="*/ 54294 h 401410"/>
              <a:gd name="connsiteX3" fmla="*/ -384 w 441551"/>
              <a:gd name="connsiteY3" fmla="*/ 273261 h 401410"/>
              <a:gd name="connsiteX4" fmla="*/ 50956 w 441551"/>
              <a:gd name="connsiteY4" fmla="*/ 327046 h 401410"/>
              <a:gd name="connsiteX5" fmla="*/ 102299 w 441551"/>
              <a:gd name="connsiteY5" fmla="*/ 327046 h 401410"/>
              <a:gd name="connsiteX6" fmla="*/ 95979 w 441551"/>
              <a:gd name="connsiteY6" fmla="*/ 382743 h 401410"/>
              <a:gd name="connsiteX7" fmla="*/ 105365 w 441551"/>
              <a:gd name="connsiteY7" fmla="*/ 398806 h 401410"/>
              <a:gd name="connsiteX8" fmla="*/ 123600 w 441551"/>
              <a:gd name="connsiteY8" fmla="*/ 397913 h 401410"/>
              <a:gd name="connsiteX9" fmla="*/ 225529 w 441551"/>
              <a:gd name="connsiteY9" fmla="*/ 327060 h 401410"/>
              <a:gd name="connsiteX10" fmla="*/ 389827 w 441551"/>
              <a:gd name="connsiteY10" fmla="*/ 327060 h 401410"/>
              <a:gd name="connsiteX11" fmla="*/ 441168 w 441551"/>
              <a:gd name="connsiteY11" fmla="*/ 273275 h 401410"/>
              <a:gd name="connsiteX12" fmla="*/ 441168 w 441551"/>
              <a:gd name="connsiteY12" fmla="*/ 54294 h 401410"/>
              <a:gd name="connsiteX13" fmla="*/ 387848 w 441551"/>
              <a:gd name="connsiteY13" fmla="*/ -400 h 401410"/>
              <a:gd name="connsiteX14" fmla="*/ 117816 w 441551"/>
              <a:gd name="connsiteY14" fmla="*/ 189769 h 401410"/>
              <a:gd name="connsiteX15" fmla="*/ 93860 w 441551"/>
              <a:gd name="connsiteY15" fmla="*/ 173603 h 401410"/>
              <a:gd name="connsiteX16" fmla="*/ 99313 w 441551"/>
              <a:gd name="connsiteY16" fmla="*/ 144786 h 401410"/>
              <a:gd name="connsiteX17" fmla="*/ 130419 w 441551"/>
              <a:gd name="connsiteY17" fmla="*/ 140460 h 401410"/>
              <a:gd name="connsiteX18" fmla="*/ 142593 w 441551"/>
              <a:gd name="connsiteY18" fmla="*/ 170054 h 401410"/>
              <a:gd name="connsiteX19" fmla="*/ 117816 w 441551"/>
              <a:gd name="connsiteY19" fmla="*/ 189769 h 401410"/>
              <a:gd name="connsiteX20" fmla="*/ 220338 w 441551"/>
              <a:gd name="connsiteY20" fmla="*/ 189769 h 401410"/>
              <a:gd name="connsiteX21" fmla="*/ 196537 w 441551"/>
              <a:gd name="connsiteY21" fmla="*/ 173492 h 401410"/>
              <a:gd name="connsiteX22" fmla="*/ 202098 w 441551"/>
              <a:gd name="connsiteY22" fmla="*/ 144768 h 401410"/>
              <a:gd name="connsiteX23" fmla="*/ 230168 w 441551"/>
              <a:gd name="connsiteY23" fmla="*/ 138995 h 401410"/>
              <a:gd name="connsiteX24" fmla="*/ 245555 w 441551"/>
              <a:gd name="connsiteY24" fmla="*/ 168494 h 401410"/>
              <a:gd name="connsiteX25" fmla="*/ 220338 w 441551"/>
              <a:gd name="connsiteY25" fmla="*/ 189769 h 401410"/>
              <a:gd name="connsiteX26" fmla="*/ 323007 w 441551"/>
              <a:gd name="connsiteY26" fmla="*/ 189769 h 401410"/>
              <a:gd name="connsiteX27" fmla="*/ 299207 w 441551"/>
              <a:gd name="connsiteY27" fmla="*/ 173492 h 401410"/>
              <a:gd name="connsiteX28" fmla="*/ 304768 w 441551"/>
              <a:gd name="connsiteY28" fmla="*/ 144768 h 401410"/>
              <a:gd name="connsiteX29" fmla="*/ 332838 w 441551"/>
              <a:gd name="connsiteY29" fmla="*/ 138995 h 401410"/>
              <a:gd name="connsiteX30" fmla="*/ 348271 w 441551"/>
              <a:gd name="connsiteY30" fmla="*/ 158215 h 401410"/>
              <a:gd name="connsiteX31" fmla="*/ 341240 w 441551"/>
              <a:gd name="connsiteY31" fmla="*/ 182027 h 401410"/>
              <a:gd name="connsiteX32" fmla="*/ 323007 w 441551"/>
              <a:gd name="connsiteY32" fmla="*/ 189769 h 40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41551" h="401410">
                <a:moveTo>
                  <a:pt x="387848" y="-400"/>
                </a:moveTo>
                <a:lnTo>
                  <a:pt x="52935" y="-400"/>
                </a:lnTo>
                <a:cubicBezTo>
                  <a:pt x="17070" y="-400"/>
                  <a:pt x="-384" y="17865"/>
                  <a:pt x="-384" y="54294"/>
                </a:cubicBezTo>
                <a:lnTo>
                  <a:pt x="-384" y="273261"/>
                </a:lnTo>
                <a:cubicBezTo>
                  <a:pt x="-384" y="309787"/>
                  <a:pt x="15994" y="327046"/>
                  <a:pt x="50956" y="327046"/>
                </a:cubicBezTo>
                <a:lnTo>
                  <a:pt x="102299" y="327046"/>
                </a:lnTo>
                <a:lnTo>
                  <a:pt x="95979" y="382743"/>
                </a:lnTo>
                <a:cubicBezTo>
                  <a:pt x="95979" y="389454"/>
                  <a:pt x="99581" y="395643"/>
                  <a:pt x="105365" y="398806"/>
                </a:cubicBezTo>
                <a:cubicBezTo>
                  <a:pt x="111120" y="402039"/>
                  <a:pt x="118180" y="401695"/>
                  <a:pt x="123600" y="397913"/>
                </a:cubicBezTo>
                <a:lnTo>
                  <a:pt x="225529" y="327060"/>
                </a:lnTo>
                <a:lnTo>
                  <a:pt x="389827" y="327060"/>
                </a:lnTo>
                <a:cubicBezTo>
                  <a:pt x="425380" y="327060"/>
                  <a:pt x="441168" y="309801"/>
                  <a:pt x="441168" y="273275"/>
                </a:cubicBezTo>
                <a:lnTo>
                  <a:pt x="441168" y="54294"/>
                </a:lnTo>
                <a:cubicBezTo>
                  <a:pt x="441168" y="17865"/>
                  <a:pt x="423403" y="-372"/>
                  <a:pt x="387848" y="-400"/>
                </a:cubicBezTo>
                <a:moveTo>
                  <a:pt x="117816" y="189769"/>
                </a:moveTo>
                <a:cubicBezTo>
                  <a:pt x="107369" y="189835"/>
                  <a:pt x="97911" y="183454"/>
                  <a:pt x="93860" y="173603"/>
                </a:cubicBezTo>
                <a:cubicBezTo>
                  <a:pt x="89809" y="163755"/>
                  <a:pt x="91961" y="152377"/>
                  <a:pt x="99313" y="144786"/>
                </a:cubicBezTo>
                <a:cubicBezTo>
                  <a:pt x="107533" y="136317"/>
                  <a:pt x="120288" y="134545"/>
                  <a:pt x="130419" y="140460"/>
                </a:cubicBezTo>
                <a:cubicBezTo>
                  <a:pt x="140552" y="146376"/>
                  <a:pt x="145543" y="158508"/>
                  <a:pt x="142593" y="170054"/>
                </a:cubicBezTo>
                <a:cubicBezTo>
                  <a:pt x="139641" y="181598"/>
                  <a:pt x="129484" y="189680"/>
                  <a:pt x="117816" y="189769"/>
                </a:cubicBezTo>
                <a:moveTo>
                  <a:pt x="220338" y="189769"/>
                </a:moveTo>
                <a:cubicBezTo>
                  <a:pt x="209919" y="189759"/>
                  <a:pt x="200527" y="183338"/>
                  <a:pt x="196537" y="173492"/>
                </a:cubicBezTo>
                <a:cubicBezTo>
                  <a:pt x="192548" y="163648"/>
                  <a:pt x="194741" y="152314"/>
                  <a:pt x="202098" y="144768"/>
                </a:cubicBezTo>
                <a:cubicBezTo>
                  <a:pt x="209456" y="137221"/>
                  <a:pt x="220530" y="134945"/>
                  <a:pt x="230168" y="138995"/>
                </a:cubicBezTo>
                <a:cubicBezTo>
                  <a:pt x="241505" y="143831"/>
                  <a:pt x="247942" y="156169"/>
                  <a:pt x="245555" y="168494"/>
                </a:cubicBezTo>
                <a:cubicBezTo>
                  <a:pt x="243168" y="180817"/>
                  <a:pt x="232622" y="189716"/>
                  <a:pt x="220338" y="189769"/>
                </a:cubicBezTo>
                <a:moveTo>
                  <a:pt x="323007" y="189769"/>
                </a:moveTo>
                <a:cubicBezTo>
                  <a:pt x="312586" y="189759"/>
                  <a:pt x="303196" y="183338"/>
                  <a:pt x="299207" y="173492"/>
                </a:cubicBezTo>
                <a:cubicBezTo>
                  <a:pt x="295215" y="163648"/>
                  <a:pt x="297411" y="152314"/>
                  <a:pt x="304768" y="144768"/>
                </a:cubicBezTo>
                <a:cubicBezTo>
                  <a:pt x="312124" y="137221"/>
                  <a:pt x="323200" y="134945"/>
                  <a:pt x="332838" y="138995"/>
                </a:cubicBezTo>
                <a:cubicBezTo>
                  <a:pt x="340795" y="142369"/>
                  <a:pt x="346583" y="149576"/>
                  <a:pt x="348271" y="158215"/>
                </a:cubicBezTo>
                <a:cubicBezTo>
                  <a:pt x="349959" y="166855"/>
                  <a:pt x="347323" y="175787"/>
                  <a:pt x="341240" y="182027"/>
                </a:cubicBezTo>
                <a:cubicBezTo>
                  <a:pt x="336401" y="186964"/>
                  <a:pt x="329851" y="189769"/>
                  <a:pt x="323007" y="189769"/>
                </a:cubicBezTo>
              </a:path>
            </a:pathLst>
          </a:custGeom>
          <a:solidFill>
            <a:schemeClr val="accent1"/>
          </a:solidFill>
          <a:ln w="623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任意多边形: 形状 105"/>
          <p:cNvSpPr/>
          <p:nvPr>
            <p:custDataLst>
              <p:tags r:id="rId1"/>
            </p:custDataLst>
          </p:nvPr>
        </p:nvSpPr>
        <p:spPr>
          <a:xfrm>
            <a:off x="9563790" y="4663287"/>
            <a:ext cx="101524" cy="594003"/>
          </a:xfrm>
          <a:custGeom>
            <a:avLst/>
            <a:gdLst>
              <a:gd name="connsiteX0" fmla="*/ 0 w 92732"/>
              <a:gd name="connsiteY0" fmla="*/ 0 h 696395"/>
              <a:gd name="connsiteX1" fmla="*/ 78467 w 92732"/>
              <a:gd name="connsiteY1" fmla="*/ 696396 h 696395"/>
              <a:gd name="connsiteX0-1" fmla="*/ 0 w 101524"/>
              <a:gd name="connsiteY0-2" fmla="*/ 0 h 586859"/>
              <a:gd name="connsiteX1-3" fmla="*/ 87992 w 101524"/>
              <a:gd name="connsiteY1-4" fmla="*/ 586859 h 586859"/>
              <a:gd name="connsiteX0-5" fmla="*/ 0 w 99319"/>
              <a:gd name="connsiteY0-6" fmla="*/ 0 h 591622"/>
              <a:gd name="connsiteX1-7" fmla="*/ 85611 w 99319"/>
              <a:gd name="connsiteY1-8" fmla="*/ 591622 h 591622"/>
              <a:gd name="connsiteX0-9" fmla="*/ 0 w 101524"/>
              <a:gd name="connsiteY0-10" fmla="*/ 0 h 601147"/>
              <a:gd name="connsiteX1-11" fmla="*/ 87992 w 101524"/>
              <a:gd name="connsiteY1-12" fmla="*/ 601147 h 601147"/>
              <a:gd name="connsiteX0-13" fmla="*/ 0 w 101524"/>
              <a:gd name="connsiteY0-14" fmla="*/ 0 h 594003"/>
              <a:gd name="connsiteX1-15" fmla="*/ 87992 w 101524"/>
              <a:gd name="connsiteY1-16" fmla="*/ 594003 h 5940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01524" h="594003">
                <a:moveTo>
                  <a:pt x="0" y="0"/>
                </a:moveTo>
                <a:cubicBezTo>
                  <a:pt x="0" y="0"/>
                  <a:pt x="145735" y="295796"/>
                  <a:pt x="87992" y="594003"/>
                </a:cubicBezTo>
              </a:path>
            </a:pathLst>
          </a:custGeom>
          <a:noFill/>
          <a:ln w="47327" cap="flat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7" name="任意多边形: 形状 106"/>
          <p:cNvSpPr/>
          <p:nvPr>
            <p:custDataLst>
              <p:tags r:id="rId2"/>
            </p:custDataLst>
          </p:nvPr>
        </p:nvSpPr>
        <p:spPr>
          <a:xfrm>
            <a:off x="9911716" y="4631963"/>
            <a:ext cx="105949" cy="624958"/>
          </a:xfrm>
          <a:custGeom>
            <a:avLst/>
            <a:gdLst>
              <a:gd name="connsiteX0" fmla="*/ 92732 w 92732"/>
              <a:gd name="connsiteY0" fmla="*/ 0 h 696395"/>
              <a:gd name="connsiteX1" fmla="*/ 14265 w 92732"/>
              <a:gd name="connsiteY1" fmla="*/ 696396 h 696395"/>
              <a:gd name="connsiteX0-1" fmla="*/ 108166 w 108166"/>
              <a:gd name="connsiteY0-2" fmla="*/ 0 h 617815"/>
              <a:gd name="connsiteX1-3" fmla="*/ 13030 w 108166"/>
              <a:gd name="connsiteY1-4" fmla="*/ 617815 h 617815"/>
              <a:gd name="connsiteX0-5" fmla="*/ 105949 w 105949"/>
              <a:gd name="connsiteY0-6" fmla="*/ 0 h 624958"/>
              <a:gd name="connsiteX1-7" fmla="*/ 13194 w 105949"/>
              <a:gd name="connsiteY1-8" fmla="*/ 624958 h 6249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05949" h="624958">
                <a:moveTo>
                  <a:pt x="105949" y="0"/>
                </a:moveTo>
                <a:cubicBezTo>
                  <a:pt x="105949" y="0"/>
                  <a:pt x="-44549" y="326751"/>
                  <a:pt x="13194" y="624958"/>
                </a:cubicBezTo>
              </a:path>
            </a:pathLst>
          </a:custGeom>
          <a:noFill/>
          <a:ln w="47327" cap="flat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1" name="任意多边形: 形状 130"/>
          <p:cNvSpPr/>
          <p:nvPr>
            <p:custDataLst>
              <p:tags r:id="rId3"/>
            </p:custDataLst>
          </p:nvPr>
        </p:nvSpPr>
        <p:spPr>
          <a:xfrm>
            <a:off x="8870110" y="3139201"/>
            <a:ext cx="1811260" cy="2199172"/>
          </a:xfrm>
          <a:custGeom>
            <a:avLst/>
            <a:gdLst>
              <a:gd name="connsiteX0" fmla="*/ 746861 w 1811260"/>
              <a:gd name="connsiteY0" fmla="*/ 0 h 2201930"/>
              <a:gd name="connsiteX1" fmla="*/ 887963 w 1811260"/>
              <a:gd name="connsiteY1" fmla="*/ 251199 h 2201930"/>
              <a:gd name="connsiteX2" fmla="*/ 1057807 w 1811260"/>
              <a:gd name="connsiteY2" fmla="*/ 298865 h 2201930"/>
              <a:gd name="connsiteX3" fmla="*/ 1383920 w 1811260"/>
              <a:gd name="connsiteY3" fmla="*/ 115683 h 2201930"/>
              <a:gd name="connsiteX4" fmla="*/ 1424792 w 1811260"/>
              <a:gd name="connsiteY4" fmla="*/ 137868 h 2201930"/>
              <a:gd name="connsiteX5" fmla="*/ 1764327 w 1811260"/>
              <a:gd name="connsiteY5" fmla="*/ 560580 h 2201930"/>
              <a:gd name="connsiteX6" fmla="*/ 1777422 w 1811260"/>
              <a:gd name="connsiteY6" fmla="*/ 600944 h 2201930"/>
              <a:gd name="connsiteX7" fmla="*/ 1656275 w 1811260"/>
              <a:gd name="connsiteY7" fmla="*/ 840341 h 2201930"/>
              <a:gd name="connsiteX8" fmla="*/ 1711252 w 1811260"/>
              <a:gd name="connsiteY8" fmla="*/ 1007962 h 2201930"/>
              <a:gd name="connsiteX9" fmla="*/ 1811260 w 1811260"/>
              <a:gd name="connsiteY9" fmla="*/ 1058571 h 2201930"/>
              <a:gd name="connsiteX10" fmla="*/ 1807177 w 1811260"/>
              <a:gd name="connsiteY10" fmla="*/ 1083333 h 2201930"/>
              <a:gd name="connsiteX11" fmla="*/ 1540896 w 1811260"/>
              <a:gd name="connsiteY11" fmla="*/ 1557743 h 2201930"/>
              <a:gd name="connsiteX12" fmla="*/ 1347027 w 1811260"/>
              <a:gd name="connsiteY12" fmla="*/ 2102171 h 2201930"/>
              <a:gd name="connsiteX13" fmla="*/ 895550 w 1811260"/>
              <a:gd name="connsiteY13" fmla="*/ 2201841 h 2201930"/>
              <a:gd name="connsiteX14" fmla="*/ 482814 w 1811260"/>
              <a:gd name="connsiteY14" fmla="*/ 2125449 h 2201930"/>
              <a:gd name="connsiteX15" fmla="*/ 492032 w 1811260"/>
              <a:gd name="connsiteY15" fmla="*/ 1972040 h 2201930"/>
              <a:gd name="connsiteX16" fmla="*/ 282696 w 1811260"/>
              <a:gd name="connsiteY16" fmla="*/ 1555399 h 2201930"/>
              <a:gd name="connsiteX17" fmla="*/ 92 w 1811260"/>
              <a:gd name="connsiteY17" fmla="*/ 895681 h 2201930"/>
              <a:gd name="connsiteX18" fmla="*/ 721574 w 1811260"/>
              <a:gd name="connsiteY18" fmla="*/ 2758 h 2201930"/>
              <a:gd name="connsiteX0-1" fmla="*/ 1656275 w 1811260"/>
              <a:gd name="connsiteY0-2" fmla="*/ 840341 h 2201930"/>
              <a:gd name="connsiteX1-3" fmla="*/ 1711252 w 1811260"/>
              <a:gd name="connsiteY1-4" fmla="*/ 1007962 h 2201930"/>
              <a:gd name="connsiteX2-5" fmla="*/ 1811260 w 1811260"/>
              <a:gd name="connsiteY2-6" fmla="*/ 1058571 h 2201930"/>
              <a:gd name="connsiteX3-7" fmla="*/ 1807177 w 1811260"/>
              <a:gd name="connsiteY3-8" fmla="*/ 1083333 h 2201930"/>
              <a:gd name="connsiteX4-9" fmla="*/ 1540896 w 1811260"/>
              <a:gd name="connsiteY4-10" fmla="*/ 1557743 h 2201930"/>
              <a:gd name="connsiteX5-11" fmla="*/ 1347027 w 1811260"/>
              <a:gd name="connsiteY5-12" fmla="*/ 2102171 h 2201930"/>
              <a:gd name="connsiteX6-13" fmla="*/ 895550 w 1811260"/>
              <a:gd name="connsiteY6-14" fmla="*/ 2201841 h 2201930"/>
              <a:gd name="connsiteX7-15" fmla="*/ 482814 w 1811260"/>
              <a:gd name="connsiteY7-16" fmla="*/ 2125449 h 2201930"/>
              <a:gd name="connsiteX8-17" fmla="*/ 492032 w 1811260"/>
              <a:gd name="connsiteY8-18" fmla="*/ 1972040 h 2201930"/>
              <a:gd name="connsiteX9-19" fmla="*/ 282696 w 1811260"/>
              <a:gd name="connsiteY9-20" fmla="*/ 1555399 h 2201930"/>
              <a:gd name="connsiteX10-21" fmla="*/ 92 w 1811260"/>
              <a:gd name="connsiteY10-22" fmla="*/ 895681 h 2201930"/>
              <a:gd name="connsiteX11-23" fmla="*/ 721574 w 1811260"/>
              <a:gd name="connsiteY11-24" fmla="*/ 2758 h 2201930"/>
              <a:gd name="connsiteX12-25" fmla="*/ 746861 w 1811260"/>
              <a:gd name="connsiteY12-26" fmla="*/ 0 h 2201930"/>
              <a:gd name="connsiteX13-27" fmla="*/ 887963 w 1811260"/>
              <a:gd name="connsiteY13-28" fmla="*/ 251199 h 2201930"/>
              <a:gd name="connsiteX14-29" fmla="*/ 1057807 w 1811260"/>
              <a:gd name="connsiteY14-30" fmla="*/ 298865 h 2201930"/>
              <a:gd name="connsiteX15-31" fmla="*/ 1383920 w 1811260"/>
              <a:gd name="connsiteY15-32" fmla="*/ 115683 h 2201930"/>
              <a:gd name="connsiteX16-33" fmla="*/ 1424792 w 1811260"/>
              <a:gd name="connsiteY16-34" fmla="*/ 137868 h 2201930"/>
              <a:gd name="connsiteX17-35" fmla="*/ 1764327 w 1811260"/>
              <a:gd name="connsiteY17-36" fmla="*/ 560580 h 2201930"/>
              <a:gd name="connsiteX18-37" fmla="*/ 1777422 w 1811260"/>
              <a:gd name="connsiteY18-38" fmla="*/ 600944 h 2201930"/>
              <a:gd name="connsiteX19" fmla="*/ 1747715 w 1811260"/>
              <a:gd name="connsiteY19" fmla="*/ 931781 h 2201930"/>
              <a:gd name="connsiteX0-39" fmla="*/ 1656275 w 1811260"/>
              <a:gd name="connsiteY0-40" fmla="*/ 840341 h 2201930"/>
              <a:gd name="connsiteX1-41" fmla="*/ 1711252 w 1811260"/>
              <a:gd name="connsiteY1-42" fmla="*/ 1007962 h 2201930"/>
              <a:gd name="connsiteX2-43" fmla="*/ 1811260 w 1811260"/>
              <a:gd name="connsiteY2-44" fmla="*/ 1058571 h 2201930"/>
              <a:gd name="connsiteX3-45" fmla="*/ 1807177 w 1811260"/>
              <a:gd name="connsiteY3-46" fmla="*/ 1083333 h 2201930"/>
              <a:gd name="connsiteX4-47" fmla="*/ 1540896 w 1811260"/>
              <a:gd name="connsiteY4-48" fmla="*/ 1557743 h 2201930"/>
              <a:gd name="connsiteX5-49" fmla="*/ 1347027 w 1811260"/>
              <a:gd name="connsiteY5-50" fmla="*/ 2102171 h 2201930"/>
              <a:gd name="connsiteX6-51" fmla="*/ 895550 w 1811260"/>
              <a:gd name="connsiteY6-52" fmla="*/ 2201841 h 2201930"/>
              <a:gd name="connsiteX7-53" fmla="*/ 482814 w 1811260"/>
              <a:gd name="connsiteY7-54" fmla="*/ 2125449 h 2201930"/>
              <a:gd name="connsiteX8-55" fmla="*/ 492032 w 1811260"/>
              <a:gd name="connsiteY8-56" fmla="*/ 1972040 h 2201930"/>
              <a:gd name="connsiteX9-57" fmla="*/ 282696 w 1811260"/>
              <a:gd name="connsiteY9-58" fmla="*/ 1555399 h 2201930"/>
              <a:gd name="connsiteX10-59" fmla="*/ 92 w 1811260"/>
              <a:gd name="connsiteY10-60" fmla="*/ 895681 h 2201930"/>
              <a:gd name="connsiteX11-61" fmla="*/ 721574 w 1811260"/>
              <a:gd name="connsiteY11-62" fmla="*/ 2758 h 2201930"/>
              <a:gd name="connsiteX12-63" fmla="*/ 746861 w 1811260"/>
              <a:gd name="connsiteY12-64" fmla="*/ 0 h 2201930"/>
              <a:gd name="connsiteX13-65" fmla="*/ 887963 w 1811260"/>
              <a:gd name="connsiteY13-66" fmla="*/ 251199 h 2201930"/>
              <a:gd name="connsiteX14-67" fmla="*/ 1057807 w 1811260"/>
              <a:gd name="connsiteY14-68" fmla="*/ 298865 h 2201930"/>
              <a:gd name="connsiteX15-69" fmla="*/ 1383920 w 1811260"/>
              <a:gd name="connsiteY15-70" fmla="*/ 115683 h 2201930"/>
              <a:gd name="connsiteX16-71" fmla="*/ 1424792 w 1811260"/>
              <a:gd name="connsiteY16-72" fmla="*/ 137868 h 2201930"/>
              <a:gd name="connsiteX17-73" fmla="*/ 1764327 w 1811260"/>
              <a:gd name="connsiteY17-74" fmla="*/ 560580 h 2201930"/>
              <a:gd name="connsiteX18-75" fmla="*/ 1777422 w 1811260"/>
              <a:gd name="connsiteY18-76" fmla="*/ 600944 h 2201930"/>
              <a:gd name="connsiteX0-77" fmla="*/ 1656275 w 1811260"/>
              <a:gd name="connsiteY0-78" fmla="*/ 840341 h 2201930"/>
              <a:gd name="connsiteX1-79" fmla="*/ 1711252 w 1811260"/>
              <a:gd name="connsiteY1-80" fmla="*/ 1007962 h 2201930"/>
              <a:gd name="connsiteX2-81" fmla="*/ 1811260 w 1811260"/>
              <a:gd name="connsiteY2-82" fmla="*/ 1058571 h 2201930"/>
              <a:gd name="connsiteX3-83" fmla="*/ 1807177 w 1811260"/>
              <a:gd name="connsiteY3-84" fmla="*/ 1083333 h 2201930"/>
              <a:gd name="connsiteX4-85" fmla="*/ 1540896 w 1811260"/>
              <a:gd name="connsiteY4-86" fmla="*/ 1557743 h 2201930"/>
              <a:gd name="connsiteX5-87" fmla="*/ 1347027 w 1811260"/>
              <a:gd name="connsiteY5-88" fmla="*/ 2102171 h 2201930"/>
              <a:gd name="connsiteX6-89" fmla="*/ 895550 w 1811260"/>
              <a:gd name="connsiteY6-90" fmla="*/ 2201841 h 2201930"/>
              <a:gd name="connsiteX7-91" fmla="*/ 482814 w 1811260"/>
              <a:gd name="connsiteY7-92" fmla="*/ 2125449 h 2201930"/>
              <a:gd name="connsiteX8-93" fmla="*/ 492032 w 1811260"/>
              <a:gd name="connsiteY8-94" fmla="*/ 1972040 h 2201930"/>
              <a:gd name="connsiteX9-95" fmla="*/ 282696 w 1811260"/>
              <a:gd name="connsiteY9-96" fmla="*/ 1555399 h 2201930"/>
              <a:gd name="connsiteX10-97" fmla="*/ 92 w 1811260"/>
              <a:gd name="connsiteY10-98" fmla="*/ 895681 h 2201930"/>
              <a:gd name="connsiteX11-99" fmla="*/ 721574 w 1811260"/>
              <a:gd name="connsiteY11-100" fmla="*/ 2758 h 2201930"/>
              <a:gd name="connsiteX12-101" fmla="*/ 746861 w 1811260"/>
              <a:gd name="connsiteY12-102" fmla="*/ 0 h 2201930"/>
              <a:gd name="connsiteX13-103" fmla="*/ 887963 w 1811260"/>
              <a:gd name="connsiteY13-104" fmla="*/ 251199 h 2201930"/>
              <a:gd name="connsiteX14-105" fmla="*/ 1057807 w 1811260"/>
              <a:gd name="connsiteY14-106" fmla="*/ 298865 h 2201930"/>
              <a:gd name="connsiteX15-107" fmla="*/ 1383920 w 1811260"/>
              <a:gd name="connsiteY15-108" fmla="*/ 115683 h 2201930"/>
              <a:gd name="connsiteX16-109" fmla="*/ 1424792 w 1811260"/>
              <a:gd name="connsiteY16-110" fmla="*/ 137868 h 2201930"/>
              <a:gd name="connsiteX17-111" fmla="*/ 1777422 w 1811260"/>
              <a:gd name="connsiteY17-112" fmla="*/ 600944 h 2201930"/>
              <a:gd name="connsiteX0-113" fmla="*/ 1656275 w 1811260"/>
              <a:gd name="connsiteY0-114" fmla="*/ 840341 h 2201930"/>
              <a:gd name="connsiteX1-115" fmla="*/ 1711252 w 1811260"/>
              <a:gd name="connsiteY1-116" fmla="*/ 1007962 h 2201930"/>
              <a:gd name="connsiteX2-117" fmla="*/ 1811260 w 1811260"/>
              <a:gd name="connsiteY2-118" fmla="*/ 1058571 h 2201930"/>
              <a:gd name="connsiteX3-119" fmla="*/ 1807177 w 1811260"/>
              <a:gd name="connsiteY3-120" fmla="*/ 1083333 h 2201930"/>
              <a:gd name="connsiteX4-121" fmla="*/ 1540896 w 1811260"/>
              <a:gd name="connsiteY4-122" fmla="*/ 1557743 h 2201930"/>
              <a:gd name="connsiteX5-123" fmla="*/ 1347027 w 1811260"/>
              <a:gd name="connsiteY5-124" fmla="*/ 2102171 h 2201930"/>
              <a:gd name="connsiteX6-125" fmla="*/ 895550 w 1811260"/>
              <a:gd name="connsiteY6-126" fmla="*/ 2201841 h 2201930"/>
              <a:gd name="connsiteX7-127" fmla="*/ 482814 w 1811260"/>
              <a:gd name="connsiteY7-128" fmla="*/ 2125449 h 2201930"/>
              <a:gd name="connsiteX8-129" fmla="*/ 492032 w 1811260"/>
              <a:gd name="connsiteY8-130" fmla="*/ 1972040 h 2201930"/>
              <a:gd name="connsiteX9-131" fmla="*/ 282696 w 1811260"/>
              <a:gd name="connsiteY9-132" fmla="*/ 1555399 h 2201930"/>
              <a:gd name="connsiteX10-133" fmla="*/ 92 w 1811260"/>
              <a:gd name="connsiteY10-134" fmla="*/ 895681 h 2201930"/>
              <a:gd name="connsiteX11-135" fmla="*/ 721574 w 1811260"/>
              <a:gd name="connsiteY11-136" fmla="*/ 2758 h 2201930"/>
              <a:gd name="connsiteX12-137" fmla="*/ 746861 w 1811260"/>
              <a:gd name="connsiteY12-138" fmla="*/ 0 h 2201930"/>
              <a:gd name="connsiteX13-139" fmla="*/ 887963 w 1811260"/>
              <a:gd name="connsiteY13-140" fmla="*/ 251199 h 2201930"/>
              <a:gd name="connsiteX14-141" fmla="*/ 1057807 w 1811260"/>
              <a:gd name="connsiteY14-142" fmla="*/ 298865 h 2201930"/>
              <a:gd name="connsiteX15-143" fmla="*/ 1383920 w 1811260"/>
              <a:gd name="connsiteY15-144" fmla="*/ 115683 h 2201930"/>
              <a:gd name="connsiteX16-145" fmla="*/ 1424792 w 1811260"/>
              <a:gd name="connsiteY16-146" fmla="*/ 137868 h 2201930"/>
              <a:gd name="connsiteX0-147" fmla="*/ 1656275 w 1811260"/>
              <a:gd name="connsiteY0-148" fmla="*/ 840341 h 2201930"/>
              <a:gd name="connsiteX1-149" fmla="*/ 1711252 w 1811260"/>
              <a:gd name="connsiteY1-150" fmla="*/ 1007962 h 2201930"/>
              <a:gd name="connsiteX2-151" fmla="*/ 1811260 w 1811260"/>
              <a:gd name="connsiteY2-152" fmla="*/ 1058571 h 2201930"/>
              <a:gd name="connsiteX3-153" fmla="*/ 1807177 w 1811260"/>
              <a:gd name="connsiteY3-154" fmla="*/ 1083333 h 2201930"/>
              <a:gd name="connsiteX4-155" fmla="*/ 1540896 w 1811260"/>
              <a:gd name="connsiteY4-156" fmla="*/ 1557743 h 2201930"/>
              <a:gd name="connsiteX5-157" fmla="*/ 1347027 w 1811260"/>
              <a:gd name="connsiteY5-158" fmla="*/ 2102171 h 2201930"/>
              <a:gd name="connsiteX6-159" fmla="*/ 895550 w 1811260"/>
              <a:gd name="connsiteY6-160" fmla="*/ 2201841 h 2201930"/>
              <a:gd name="connsiteX7-161" fmla="*/ 482814 w 1811260"/>
              <a:gd name="connsiteY7-162" fmla="*/ 2125449 h 2201930"/>
              <a:gd name="connsiteX8-163" fmla="*/ 492032 w 1811260"/>
              <a:gd name="connsiteY8-164" fmla="*/ 1972040 h 2201930"/>
              <a:gd name="connsiteX9-165" fmla="*/ 282696 w 1811260"/>
              <a:gd name="connsiteY9-166" fmla="*/ 1555399 h 2201930"/>
              <a:gd name="connsiteX10-167" fmla="*/ 92 w 1811260"/>
              <a:gd name="connsiteY10-168" fmla="*/ 895681 h 2201930"/>
              <a:gd name="connsiteX11-169" fmla="*/ 721574 w 1811260"/>
              <a:gd name="connsiteY11-170" fmla="*/ 2758 h 2201930"/>
              <a:gd name="connsiteX12-171" fmla="*/ 746861 w 1811260"/>
              <a:gd name="connsiteY12-172" fmla="*/ 0 h 2201930"/>
              <a:gd name="connsiteX13-173" fmla="*/ 887963 w 1811260"/>
              <a:gd name="connsiteY13-174" fmla="*/ 251199 h 2201930"/>
              <a:gd name="connsiteX14-175" fmla="*/ 1057807 w 1811260"/>
              <a:gd name="connsiteY14-176" fmla="*/ 298865 h 2201930"/>
              <a:gd name="connsiteX15-177" fmla="*/ 1383920 w 1811260"/>
              <a:gd name="connsiteY15-178" fmla="*/ 115683 h 2201930"/>
              <a:gd name="connsiteX0-179" fmla="*/ 1656275 w 1811260"/>
              <a:gd name="connsiteY0-180" fmla="*/ 840341 h 2201930"/>
              <a:gd name="connsiteX1-181" fmla="*/ 1711252 w 1811260"/>
              <a:gd name="connsiteY1-182" fmla="*/ 1007962 h 2201930"/>
              <a:gd name="connsiteX2-183" fmla="*/ 1811260 w 1811260"/>
              <a:gd name="connsiteY2-184" fmla="*/ 1058571 h 2201930"/>
              <a:gd name="connsiteX3-185" fmla="*/ 1807177 w 1811260"/>
              <a:gd name="connsiteY3-186" fmla="*/ 1083333 h 2201930"/>
              <a:gd name="connsiteX4-187" fmla="*/ 1540896 w 1811260"/>
              <a:gd name="connsiteY4-188" fmla="*/ 1557743 h 2201930"/>
              <a:gd name="connsiteX5-189" fmla="*/ 1347027 w 1811260"/>
              <a:gd name="connsiteY5-190" fmla="*/ 2102171 h 2201930"/>
              <a:gd name="connsiteX6-191" fmla="*/ 895550 w 1811260"/>
              <a:gd name="connsiteY6-192" fmla="*/ 2201841 h 2201930"/>
              <a:gd name="connsiteX7-193" fmla="*/ 482814 w 1811260"/>
              <a:gd name="connsiteY7-194" fmla="*/ 2125449 h 2201930"/>
              <a:gd name="connsiteX8-195" fmla="*/ 492032 w 1811260"/>
              <a:gd name="connsiteY8-196" fmla="*/ 1972040 h 2201930"/>
              <a:gd name="connsiteX9-197" fmla="*/ 282696 w 1811260"/>
              <a:gd name="connsiteY9-198" fmla="*/ 1555399 h 2201930"/>
              <a:gd name="connsiteX10-199" fmla="*/ 92 w 1811260"/>
              <a:gd name="connsiteY10-200" fmla="*/ 895681 h 2201930"/>
              <a:gd name="connsiteX11-201" fmla="*/ 721574 w 1811260"/>
              <a:gd name="connsiteY11-202" fmla="*/ 2758 h 2201930"/>
              <a:gd name="connsiteX12-203" fmla="*/ 746861 w 1811260"/>
              <a:gd name="connsiteY12-204" fmla="*/ 0 h 2201930"/>
              <a:gd name="connsiteX13-205" fmla="*/ 887963 w 1811260"/>
              <a:gd name="connsiteY13-206" fmla="*/ 251199 h 2201930"/>
              <a:gd name="connsiteX14-207" fmla="*/ 1057807 w 1811260"/>
              <a:gd name="connsiteY14-208" fmla="*/ 298865 h 2201930"/>
              <a:gd name="connsiteX0-209" fmla="*/ 1656275 w 1811260"/>
              <a:gd name="connsiteY0-210" fmla="*/ 840341 h 2201930"/>
              <a:gd name="connsiteX1-211" fmla="*/ 1711252 w 1811260"/>
              <a:gd name="connsiteY1-212" fmla="*/ 1007962 h 2201930"/>
              <a:gd name="connsiteX2-213" fmla="*/ 1811260 w 1811260"/>
              <a:gd name="connsiteY2-214" fmla="*/ 1058571 h 2201930"/>
              <a:gd name="connsiteX3-215" fmla="*/ 1807177 w 1811260"/>
              <a:gd name="connsiteY3-216" fmla="*/ 1083333 h 2201930"/>
              <a:gd name="connsiteX4-217" fmla="*/ 1540896 w 1811260"/>
              <a:gd name="connsiteY4-218" fmla="*/ 1557743 h 2201930"/>
              <a:gd name="connsiteX5-219" fmla="*/ 1347027 w 1811260"/>
              <a:gd name="connsiteY5-220" fmla="*/ 2102171 h 2201930"/>
              <a:gd name="connsiteX6-221" fmla="*/ 895550 w 1811260"/>
              <a:gd name="connsiteY6-222" fmla="*/ 2201841 h 2201930"/>
              <a:gd name="connsiteX7-223" fmla="*/ 482814 w 1811260"/>
              <a:gd name="connsiteY7-224" fmla="*/ 2125449 h 2201930"/>
              <a:gd name="connsiteX8-225" fmla="*/ 492032 w 1811260"/>
              <a:gd name="connsiteY8-226" fmla="*/ 1972040 h 2201930"/>
              <a:gd name="connsiteX9-227" fmla="*/ 282696 w 1811260"/>
              <a:gd name="connsiteY9-228" fmla="*/ 1555399 h 2201930"/>
              <a:gd name="connsiteX10-229" fmla="*/ 92 w 1811260"/>
              <a:gd name="connsiteY10-230" fmla="*/ 895681 h 2201930"/>
              <a:gd name="connsiteX11-231" fmla="*/ 721574 w 1811260"/>
              <a:gd name="connsiteY11-232" fmla="*/ 2758 h 2201930"/>
              <a:gd name="connsiteX12-233" fmla="*/ 746861 w 1811260"/>
              <a:gd name="connsiteY12-234" fmla="*/ 0 h 2201930"/>
              <a:gd name="connsiteX13-235" fmla="*/ 887963 w 1811260"/>
              <a:gd name="connsiteY13-236" fmla="*/ 251199 h 2201930"/>
              <a:gd name="connsiteX0-237" fmla="*/ 1656275 w 1811260"/>
              <a:gd name="connsiteY0-238" fmla="*/ 840341 h 2201930"/>
              <a:gd name="connsiteX1-239" fmla="*/ 1711252 w 1811260"/>
              <a:gd name="connsiteY1-240" fmla="*/ 1007962 h 2201930"/>
              <a:gd name="connsiteX2-241" fmla="*/ 1811260 w 1811260"/>
              <a:gd name="connsiteY2-242" fmla="*/ 1058571 h 2201930"/>
              <a:gd name="connsiteX3-243" fmla="*/ 1807177 w 1811260"/>
              <a:gd name="connsiteY3-244" fmla="*/ 1083333 h 2201930"/>
              <a:gd name="connsiteX4-245" fmla="*/ 1540896 w 1811260"/>
              <a:gd name="connsiteY4-246" fmla="*/ 1557743 h 2201930"/>
              <a:gd name="connsiteX5-247" fmla="*/ 1347027 w 1811260"/>
              <a:gd name="connsiteY5-248" fmla="*/ 2102171 h 2201930"/>
              <a:gd name="connsiteX6-249" fmla="*/ 895550 w 1811260"/>
              <a:gd name="connsiteY6-250" fmla="*/ 2201841 h 2201930"/>
              <a:gd name="connsiteX7-251" fmla="*/ 482814 w 1811260"/>
              <a:gd name="connsiteY7-252" fmla="*/ 2125449 h 2201930"/>
              <a:gd name="connsiteX8-253" fmla="*/ 492032 w 1811260"/>
              <a:gd name="connsiteY8-254" fmla="*/ 1972040 h 2201930"/>
              <a:gd name="connsiteX9-255" fmla="*/ 282696 w 1811260"/>
              <a:gd name="connsiteY9-256" fmla="*/ 1555399 h 2201930"/>
              <a:gd name="connsiteX10-257" fmla="*/ 92 w 1811260"/>
              <a:gd name="connsiteY10-258" fmla="*/ 895681 h 2201930"/>
              <a:gd name="connsiteX11-259" fmla="*/ 721574 w 1811260"/>
              <a:gd name="connsiteY11-260" fmla="*/ 2758 h 2201930"/>
              <a:gd name="connsiteX12-261" fmla="*/ 746861 w 1811260"/>
              <a:gd name="connsiteY12-262" fmla="*/ 0 h 2201930"/>
              <a:gd name="connsiteX0-263" fmla="*/ 1711252 w 1811260"/>
              <a:gd name="connsiteY0-264" fmla="*/ 1007962 h 2201930"/>
              <a:gd name="connsiteX1-265" fmla="*/ 1811260 w 1811260"/>
              <a:gd name="connsiteY1-266" fmla="*/ 1058571 h 2201930"/>
              <a:gd name="connsiteX2-267" fmla="*/ 1807177 w 1811260"/>
              <a:gd name="connsiteY2-268" fmla="*/ 1083333 h 2201930"/>
              <a:gd name="connsiteX3-269" fmla="*/ 1540896 w 1811260"/>
              <a:gd name="connsiteY3-270" fmla="*/ 1557743 h 2201930"/>
              <a:gd name="connsiteX4-271" fmla="*/ 1347027 w 1811260"/>
              <a:gd name="connsiteY4-272" fmla="*/ 2102171 h 2201930"/>
              <a:gd name="connsiteX5-273" fmla="*/ 895550 w 1811260"/>
              <a:gd name="connsiteY5-274" fmla="*/ 2201841 h 2201930"/>
              <a:gd name="connsiteX6-275" fmla="*/ 482814 w 1811260"/>
              <a:gd name="connsiteY6-276" fmla="*/ 2125449 h 2201930"/>
              <a:gd name="connsiteX7-277" fmla="*/ 492032 w 1811260"/>
              <a:gd name="connsiteY7-278" fmla="*/ 1972040 h 2201930"/>
              <a:gd name="connsiteX8-279" fmla="*/ 282696 w 1811260"/>
              <a:gd name="connsiteY8-280" fmla="*/ 1555399 h 2201930"/>
              <a:gd name="connsiteX9-281" fmla="*/ 92 w 1811260"/>
              <a:gd name="connsiteY9-282" fmla="*/ 895681 h 2201930"/>
              <a:gd name="connsiteX10-283" fmla="*/ 721574 w 1811260"/>
              <a:gd name="connsiteY10-284" fmla="*/ 2758 h 2201930"/>
              <a:gd name="connsiteX11-285" fmla="*/ 746861 w 1811260"/>
              <a:gd name="connsiteY11-286" fmla="*/ 0 h 2201930"/>
              <a:gd name="connsiteX0-287" fmla="*/ 1811260 w 1811260"/>
              <a:gd name="connsiteY0-288" fmla="*/ 1058571 h 2201930"/>
              <a:gd name="connsiteX1-289" fmla="*/ 1807177 w 1811260"/>
              <a:gd name="connsiteY1-290" fmla="*/ 1083333 h 2201930"/>
              <a:gd name="connsiteX2-291" fmla="*/ 1540896 w 1811260"/>
              <a:gd name="connsiteY2-292" fmla="*/ 1557743 h 2201930"/>
              <a:gd name="connsiteX3-293" fmla="*/ 1347027 w 1811260"/>
              <a:gd name="connsiteY3-294" fmla="*/ 2102171 h 2201930"/>
              <a:gd name="connsiteX4-295" fmla="*/ 895550 w 1811260"/>
              <a:gd name="connsiteY4-296" fmla="*/ 2201841 h 2201930"/>
              <a:gd name="connsiteX5-297" fmla="*/ 482814 w 1811260"/>
              <a:gd name="connsiteY5-298" fmla="*/ 2125449 h 2201930"/>
              <a:gd name="connsiteX6-299" fmla="*/ 492032 w 1811260"/>
              <a:gd name="connsiteY6-300" fmla="*/ 1972040 h 2201930"/>
              <a:gd name="connsiteX7-301" fmla="*/ 282696 w 1811260"/>
              <a:gd name="connsiteY7-302" fmla="*/ 1555399 h 2201930"/>
              <a:gd name="connsiteX8-303" fmla="*/ 92 w 1811260"/>
              <a:gd name="connsiteY8-304" fmla="*/ 895681 h 2201930"/>
              <a:gd name="connsiteX9-305" fmla="*/ 721574 w 1811260"/>
              <a:gd name="connsiteY9-306" fmla="*/ 2758 h 2201930"/>
              <a:gd name="connsiteX10-307" fmla="*/ 746861 w 1811260"/>
              <a:gd name="connsiteY10-308" fmla="*/ 0 h 2201930"/>
              <a:gd name="connsiteX0-309" fmla="*/ 1811260 w 1811260"/>
              <a:gd name="connsiteY0-310" fmla="*/ 1055813 h 2199172"/>
              <a:gd name="connsiteX1-311" fmla="*/ 1807177 w 1811260"/>
              <a:gd name="connsiteY1-312" fmla="*/ 1080575 h 2199172"/>
              <a:gd name="connsiteX2-313" fmla="*/ 1540896 w 1811260"/>
              <a:gd name="connsiteY2-314" fmla="*/ 1554985 h 2199172"/>
              <a:gd name="connsiteX3-315" fmla="*/ 1347027 w 1811260"/>
              <a:gd name="connsiteY3-316" fmla="*/ 2099413 h 2199172"/>
              <a:gd name="connsiteX4-317" fmla="*/ 895550 w 1811260"/>
              <a:gd name="connsiteY4-318" fmla="*/ 2199083 h 2199172"/>
              <a:gd name="connsiteX5-319" fmla="*/ 482814 w 1811260"/>
              <a:gd name="connsiteY5-320" fmla="*/ 2122691 h 2199172"/>
              <a:gd name="connsiteX6-321" fmla="*/ 492032 w 1811260"/>
              <a:gd name="connsiteY6-322" fmla="*/ 1969282 h 2199172"/>
              <a:gd name="connsiteX7-323" fmla="*/ 282696 w 1811260"/>
              <a:gd name="connsiteY7-324" fmla="*/ 1552641 h 2199172"/>
              <a:gd name="connsiteX8-325" fmla="*/ 92 w 1811260"/>
              <a:gd name="connsiteY8-326" fmla="*/ 892923 h 2199172"/>
              <a:gd name="connsiteX9-327" fmla="*/ 721574 w 1811260"/>
              <a:gd name="connsiteY9-328" fmla="*/ 0 h 2199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811260" h="2199172">
                <a:moveTo>
                  <a:pt x="1811260" y="1055813"/>
                </a:moveTo>
                <a:lnTo>
                  <a:pt x="1807177" y="1080575"/>
                </a:lnTo>
                <a:cubicBezTo>
                  <a:pt x="1766967" y="1263536"/>
                  <a:pt x="1670365" y="1429735"/>
                  <a:pt x="1540896" y="1554985"/>
                </a:cubicBezTo>
                <a:cubicBezTo>
                  <a:pt x="1394673" y="1696677"/>
                  <a:pt x="1317970" y="1898670"/>
                  <a:pt x="1347027" y="2099413"/>
                </a:cubicBezTo>
                <a:cubicBezTo>
                  <a:pt x="1347027" y="2099413"/>
                  <a:pt x="1376865" y="2196114"/>
                  <a:pt x="895550" y="2199083"/>
                </a:cubicBezTo>
                <a:cubicBezTo>
                  <a:pt x="407828" y="2202207"/>
                  <a:pt x="482814" y="2122691"/>
                  <a:pt x="482814" y="2122691"/>
                </a:cubicBezTo>
                <a:cubicBezTo>
                  <a:pt x="493095" y="2072243"/>
                  <a:pt x="496198" y="2020598"/>
                  <a:pt x="492032" y="1969282"/>
                </a:cubicBezTo>
                <a:cubicBezTo>
                  <a:pt x="474237" y="1809863"/>
                  <a:pt x="399982" y="1662072"/>
                  <a:pt x="282696" y="1552641"/>
                </a:cubicBezTo>
                <a:cubicBezTo>
                  <a:pt x="106635" y="1382361"/>
                  <a:pt x="-3657" y="1141626"/>
                  <a:pt x="92" y="892923"/>
                </a:cubicBezTo>
                <a:cubicBezTo>
                  <a:pt x="5834" y="502527"/>
                  <a:pt x="292411" y="95626"/>
                  <a:pt x="721574" y="0"/>
                </a:cubicBezTo>
              </a:path>
            </a:pathLst>
          </a:custGeom>
          <a:noFill/>
          <a:ln w="152400" cap="flat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0" name="任意多边形: 形状 79"/>
          <p:cNvSpPr/>
          <p:nvPr>
            <p:custDataLst>
              <p:tags r:id="rId4"/>
            </p:custDataLst>
          </p:nvPr>
        </p:nvSpPr>
        <p:spPr>
          <a:xfrm>
            <a:off x="9551988" y="1917383"/>
            <a:ext cx="1590675" cy="1590675"/>
          </a:xfrm>
          <a:custGeom>
            <a:avLst/>
            <a:gdLst>
              <a:gd name="connsiteX0" fmla="*/ 801210 w 1590675"/>
              <a:gd name="connsiteY0" fmla="*/ 253353 h 1590675"/>
              <a:gd name="connsiteX1" fmla="*/ 265627 w 1590675"/>
              <a:gd name="connsiteY1" fmla="*/ 788936 h 1590675"/>
              <a:gd name="connsiteX2" fmla="*/ 801210 w 1590675"/>
              <a:gd name="connsiteY2" fmla="*/ 1324519 h 1590675"/>
              <a:gd name="connsiteX3" fmla="*/ 1336793 w 1590675"/>
              <a:gd name="connsiteY3" fmla="*/ 788936 h 1590675"/>
              <a:gd name="connsiteX4" fmla="*/ 801210 w 1590675"/>
              <a:gd name="connsiteY4" fmla="*/ 253353 h 1590675"/>
              <a:gd name="connsiteX5" fmla="*/ 721519 w 1590675"/>
              <a:gd name="connsiteY5" fmla="*/ 0 h 1590675"/>
              <a:gd name="connsiteX6" fmla="*/ 869156 w 1590675"/>
              <a:gd name="connsiteY6" fmla="*/ 0 h 1590675"/>
              <a:gd name="connsiteX7" fmla="*/ 914884 w 1590675"/>
              <a:gd name="connsiteY7" fmla="*/ 182909 h 1590675"/>
              <a:gd name="connsiteX8" fmla="*/ 925655 w 1590675"/>
              <a:gd name="connsiteY8" fmla="*/ 183995 h 1590675"/>
              <a:gd name="connsiteX9" fmla="*/ 997075 w 1590675"/>
              <a:gd name="connsiteY9" fmla="*/ 206165 h 1590675"/>
              <a:gd name="connsiteX10" fmla="*/ 1129078 w 1590675"/>
              <a:gd name="connsiteY10" fmla="*/ 69645 h 1590675"/>
              <a:gd name="connsiteX11" fmla="*/ 1256935 w 1590675"/>
              <a:gd name="connsiteY11" fmla="*/ 143464 h 1590675"/>
              <a:gd name="connsiteX12" fmla="*/ 1204955 w 1590675"/>
              <a:gd name="connsiteY12" fmla="*/ 325176 h 1590675"/>
              <a:gd name="connsiteX13" fmla="*/ 1237839 w 1590675"/>
              <a:gd name="connsiteY13" fmla="*/ 352308 h 1590675"/>
              <a:gd name="connsiteX14" fmla="*/ 1265424 w 1590675"/>
              <a:gd name="connsiteY14" fmla="*/ 385742 h 1590675"/>
              <a:gd name="connsiteX15" fmla="*/ 1447211 w 1590675"/>
              <a:gd name="connsiteY15" fmla="*/ 333740 h 1590675"/>
              <a:gd name="connsiteX16" fmla="*/ 1521029 w 1590675"/>
              <a:gd name="connsiteY16" fmla="*/ 461598 h 1590675"/>
              <a:gd name="connsiteX17" fmla="*/ 1384229 w 1590675"/>
              <a:gd name="connsiteY17" fmla="*/ 593871 h 1590675"/>
              <a:gd name="connsiteX18" fmla="*/ 1406151 w 1590675"/>
              <a:gd name="connsiteY18" fmla="*/ 664491 h 1590675"/>
              <a:gd name="connsiteX19" fmla="*/ 1407278 w 1590675"/>
              <a:gd name="connsiteY19" fmla="*/ 675670 h 1590675"/>
              <a:gd name="connsiteX20" fmla="*/ 1590675 w 1590675"/>
              <a:gd name="connsiteY20" fmla="*/ 721519 h 1590675"/>
              <a:gd name="connsiteX21" fmla="*/ 1590675 w 1590675"/>
              <a:gd name="connsiteY21" fmla="*/ 869156 h 1590675"/>
              <a:gd name="connsiteX22" fmla="*/ 1405509 w 1590675"/>
              <a:gd name="connsiteY22" fmla="*/ 915448 h 1590675"/>
              <a:gd name="connsiteX23" fmla="*/ 1381172 w 1590675"/>
              <a:gd name="connsiteY23" fmla="*/ 993848 h 1590675"/>
              <a:gd name="connsiteX24" fmla="*/ 1521029 w 1590675"/>
              <a:gd name="connsiteY24" fmla="*/ 1129078 h 1590675"/>
              <a:gd name="connsiteX25" fmla="*/ 1447211 w 1590675"/>
              <a:gd name="connsiteY25" fmla="*/ 1256935 h 1590675"/>
              <a:gd name="connsiteX26" fmla="*/ 1256878 w 1590675"/>
              <a:gd name="connsiteY26" fmla="*/ 1202489 h 1590675"/>
              <a:gd name="connsiteX27" fmla="*/ 1237839 w 1590675"/>
              <a:gd name="connsiteY27" fmla="*/ 1225565 h 1590675"/>
              <a:gd name="connsiteX28" fmla="*/ 1201992 w 1590675"/>
              <a:gd name="connsiteY28" fmla="*/ 1255141 h 1590675"/>
              <a:gd name="connsiteX29" fmla="*/ 1256935 w 1590675"/>
              <a:gd name="connsiteY29" fmla="*/ 1447211 h 1590675"/>
              <a:gd name="connsiteX30" fmla="*/ 1129078 w 1590675"/>
              <a:gd name="connsiteY30" fmla="*/ 1521029 h 1590675"/>
              <a:gd name="connsiteX31" fmla="*/ 987554 w 1590675"/>
              <a:gd name="connsiteY31" fmla="*/ 1374662 h 1590675"/>
              <a:gd name="connsiteX32" fmla="*/ 925655 w 1590675"/>
              <a:gd name="connsiteY32" fmla="*/ 1393877 h 1590675"/>
              <a:gd name="connsiteX33" fmla="*/ 918167 w 1590675"/>
              <a:gd name="connsiteY33" fmla="*/ 1394632 h 1590675"/>
              <a:gd name="connsiteX34" fmla="*/ 869156 w 1590675"/>
              <a:gd name="connsiteY34" fmla="*/ 1590675 h 1590675"/>
              <a:gd name="connsiteX35" fmla="*/ 721519 w 1590675"/>
              <a:gd name="connsiteY35" fmla="*/ 1590675 h 1590675"/>
              <a:gd name="connsiteX36" fmla="*/ 671945 w 1590675"/>
              <a:gd name="connsiteY36" fmla="*/ 1392381 h 1590675"/>
              <a:gd name="connsiteX37" fmla="*/ 605833 w 1590675"/>
              <a:gd name="connsiteY37" fmla="*/ 1371858 h 1590675"/>
              <a:gd name="connsiteX38" fmla="*/ 461597 w 1590675"/>
              <a:gd name="connsiteY38" fmla="*/ 1521029 h 1590675"/>
              <a:gd name="connsiteX39" fmla="*/ 333740 w 1590675"/>
              <a:gd name="connsiteY39" fmla="*/ 1447211 h 1590675"/>
              <a:gd name="connsiteX40" fmla="*/ 390926 w 1590675"/>
              <a:gd name="connsiteY40" fmla="*/ 1247301 h 1590675"/>
              <a:gd name="connsiteX41" fmla="*/ 364582 w 1590675"/>
              <a:gd name="connsiteY41" fmla="*/ 1225565 h 1590675"/>
              <a:gd name="connsiteX42" fmla="*/ 343299 w 1590675"/>
              <a:gd name="connsiteY42" fmla="*/ 1199770 h 1590675"/>
              <a:gd name="connsiteX43" fmla="*/ 143463 w 1590675"/>
              <a:gd name="connsiteY43" fmla="*/ 1256935 h 1590675"/>
              <a:gd name="connsiteX44" fmla="*/ 69645 w 1590675"/>
              <a:gd name="connsiteY44" fmla="*/ 1129078 h 1590675"/>
              <a:gd name="connsiteX45" fmla="*/ 218536 w 1590675"/>
              <a:gd name="connsiteY45" fmla="*/ 985113 h 1590675"/>
              <a:gd name="connsiteX46" fmla="*/ 197899 w 1590675"/>
              <a:gd name="connsiteY46" fmla="*/ 918631 h 1590675"/>
              <a:gd name="connsiteX47" fmla="*/ 0 w 1590675"/>
              <a:gd name="connsiteY47" fmla="*/ 869156 h 1590675"/>
              <a:gd name="connsiteX48" fmla="*/ 0 w 1590675"/>
              <a:gd name="connsiteY48" fmla="*/ 721519 h 1590675"/>
              <a:gd name="connsiteX49" fmla="*/ 195446 w 1590675"/>
              <a:gd name="connsiteY49" fmla="*/ 672657 h 1590675"/>
              <a:gd name="connsiteX50" fmla="*/ 196269 w 1590675"/>
              <a:gd name="connsiteY50" fmla="*/ 664491 h 1590675"/>
              <a:gd name="connsiteX51" fmla="*/ 215479 w 1590675"/>
              <a:gd name="connsiteY51" fmla="*/ 602607 h 1590675"/>
              <a:gd name="connsiteX52" fmla="*/ 69645 w 1590675"/>
              <a:gd name="connsiteY52" fmla="*/ 461598 h 1590675"/>
              <a:gd name="connsiteX53" fmla="*/ 143463 w 1590675"/>
              <a:gd name="connsiteY53" fmla="*/ 333740 h 1590675"/>
              <a:gd name="connsiteX54" fmla="*/ 334753 w 1590675"/>
              <a:gd name="connsiteY54" fmla="*/ 388460 h 1590675"/>
              <a:gd name="connsiteX55" fmla="*/ 364582 w 1590675"/>
              <a:gd name="connsiteY55" fmla="*/ 352308 h 1590675"/>
              <a:gd name="connsiteX56" fmla="*/ 387963 w 1590675"/>
              <a:gd name="connsiteY56" fmla="*/ 333016 h 1590675"/>
              <a:gd name="connsiteX57" fmla="*/ 333740 w 1590675"/>
              <a:gd name="connsiteY57" fmla="*/ 143464 h 1590675"/>
              <a:gd name="connsiteX58" fmla="*/ 461597 w 1590675"/>
              <a:gd name="connsiteY58" fmla="*/ 69645 h 1590675"/>
              <a:gd name="connsiteX59" fmla="*/ 596312 w 1590675"/>
              <a:gd name="connsiteY59" fmla="*/ 208969 h 1590675"/>
              <a:gd name="connsiteX60" fmla="*/ 675415 w 1590675"/>
              <a:gd name="connsiteY60" fmla="*/ 184414 h 159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590675" h="1590675">
                <a:moveTo>
                  <a:pt x="801210" y="253353"/>
                </a:moveTo>
                <a:cubicBezTo>
                  <a:pt x="505416" y="253353"/>
                  <a:pt x="265627" y="493142"/>
                  <a:pt x="265627" y="788936"/>
                </a:cubicBezTo>
                <a:cubicBezTo>
                  <a:pt x="265627" y="1084730"/>
                  <a:pt x="505416" y="1324519"/>
                  <a:pt x="801210" y="1324519"/>
                </a:cubicBezTo>
                <a:cubicBezTo>
                  <a:pt x="1097004" y="1324519"/>
                  <a:pt x="1336793" y="1084730"/>
                  <a:pt x="1336793" y="788936"/>
                </a:cubicBezTo>
                <a:cubicBezTo>
                  <a:pt x="1336793" y="493142"/>
                  <a:pt x="1097004" y="253353"/>
                  <a:pt x="801210" y="253353"/>
                </a:cubicBezTo>
                <a:close/>
                <a:moveTo>
                  <a:pt x="721519" y="0"/>
                </a:moveTo>
                <a:lnTo>
                  <a:pt x="869156" y="0"/>
                </a:lnTo>
                <a:lnTo>
                  <a:pt x="914884" y="182909"/>
                </a:lnTo>
                <a:lnTo>
                  <a:pt x="925655" y="183995"/>
                </a:lnTo>
                <a:lnTo>
                  <a:pt x="997075" y="206165"/>
                </a:lnTo>
                <a:lnTo>
                  <a:pt x="1129078" y="69645"/>
                </a:lnTo>
                <a:lnTo>
                  <a:pt x="1256935" y="143464"/>
                </a:lnTo>
                <a:lnTo>
                  <a:pt x="1204955" y="325176"/>
                </a:lnTo>
                <a:lnTo>
                  <a:pt x="1237839" y="352308"/>
                </a:lnTo>
                <a:lnTo>
                  <a:pt x="1265424" y="385742"/>
                </a:lnTo>
                <a:lnTo>
                  <a:pt x="1447211" y="333740"/>
                </a:lnTo>
                <a:lnTo>
                  <a:pt x="1521029" y="461598"/>
                </a:lnTo>
                <a:lnTo>
                  <a:pt x="1384229" y="593871"/>
                </a:lnTo>
                <a:lnTo>
                  <a:pt x="1406151" y="664491"/>
                </a:lnTo>
                <a:lnTo>
                  <a:pt x="1407278" y="675670"/>
                </a:lnTo>
                <a:lnTo>
                  <a:pt x="1590675" y="721519"/>
                </a:lnTo>
                <a:lnTo>
                  <a:pt x="1590675" y="869156"/>
                </a:lnTo>
                <a:lnTo>
                  <a:pt x="1405509" y="915448"/>
                </a:lnTo>
                <a:lnTo>
                  <a:pt x="1381172" y="993848"/>
                </a:lnTo>
                <a:lnTo>
                  <a:pt x="1521029" y="1129078"/>
                </a:lnTo>
                <a:lnTo>
                  <a:pt x="1447211" y="1256935"/>
                </a:lnTo>
                <a:lnTo>
                  <a:pt x="1256878" y="1202489"/>
                </a:lnTo>
                <a:lnTo>
                  <a:pt x="1237839" y="1225565"/>
                </a:lnTo>
                <a:lnTo>
                  <a:pt x="1201992" y="1255141"/>
                </a:lnTo>
                <a:lnTo>
                  <a:pt x="1256935" y="1447211"/>
                </a:lnTo>
                <a:lnTo>
                  <a:pt x="1129078" y="1521029"/>
                </a:lnTo>
                <a:lnTo>
                  <a:pt x="987554" y="1374662"/>
                </a:lnTo>
                <a:lnTo>
                  <a:pt x="925655" y="1393877"/>
                </a:lnTo>
                <a:lnTo>
                  <a:pt x="918167" y="1394632"/>
                </a:lnTo>
                <a:lnTo>
                  <a:pt x="869156" y="1590675"/>
                </a:lnTo>
                <a:lnTo>
                  <a:pt x="721519" y="1590675"/>
                </a:lnTo>
                <a:lnTo>
                  <a:pt x="671945" y="1392381"/>
                </a:lnTo>
                <a:lnTo>
                  <a:pt x="605833" y="1371858"/>
                </a:lnTo>
                <a:lnTo>
                  <a:pt x="461597" y="1521029"/>
                </a:lnTo>
                <a:lnTo>
                  <a:pt x="333740" y="1447211"/>
                </a:lnTo>
                <a:lnTo>
                  <a:pt x="390926" y="1247301"/>
                </a:lnTo>
                <a:lnTo>
                  <a:pt x="364582" y="1225565"/>
                </a:lnTo>
                <a:lnTo>
                  <a:pt x="343299" y="1199770"/>
                </a:lnTo>
                <a:lnTo>
                  <a:pt x="143463" y="1256935"/>
                </a:lnTo>
                <a:lnTo>
                  <a:pt x="69645" y="1129078"/>
                </a:lnTo>
                <a:lnTo>
                  <a:pt x="218536" y="985113"/>
                </a:lnTo>
                <a:lnTo>
                  <a:pt x="197899" y="918631"/>
                </a:lnTo>
                <a:lnTo>
                  <a:pt x="0" y="869156"/>
                </a:lnTo>
                <a:lnTo>
                  <a:pt x="0" y="721519"/>
                </a:lnTo>
                <a:lnTo>
                  <a:pt x="195446" y="672657"/>
                </a:lnTo>
                <a:lnTo>
                  <a:pt x="196269" y="664491"/>
                </a:lnTo>
                <a:lnTo>
                  <a:pt x="215479" y="602607"/>
                </a:lnTo>
                <a:lnTo>
                  <a:pt x="69645" y="461598"/>
                </a:lnTo>
                <a:lnTo>
                  <a:pt x="143463" y="333740"/>
                </a:lnTo>
                <a:lnTo>
                  <a:pt x="334753" y="388460"/>
                </a:lnTo>
                <a:lnTo>
                  <a:pt x="364582" y="352308"/>
                </a:lnTo>
                <a:lnTo>
                  <a:pt x="387963" y="333016"/>
                </a:lnTo>
                <a:lnTo>
                  <a:pt x="333740" y="143464"/>
                </a:lnTo>
                <a:lnTo>
                  <a:pt x="461597" y="69645"/>
                </a:lnTo>
                <a:lnTo>
                  <a:pt x="596312" y="208969"/>
                </a:lnTo>
                <a:lnTo>
                  <a:pt x="675415" y="184414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任意多边形: 形状 43"/>
          <p:cNvSpPr/>
          <p:nvPr>
            <p:custDataLst>
              <p:tags r:id="rId5"/>
            </p:custDataLst>
          </p:nvPr>
        </p:nvSpPr>
        <p:spPr>
          <a:xfrm>
            <a:off x="9069386" y="3365182"/>
            <a:ext cx="1438276" cy="1438276"/>
          </a:xfrm>
          <a:custGeom>
            <a:avLst/>
            <a:gdLst>
              <a:gd name="connsiteX0" fmla="*/ 1136660 w 1438276"/>
              <a:gd name="connsiteY0" fmla="*/ 483089 h 1438276"/>
              <a:gd name="connsiteX1" fmla="*/ 492273 w 1438276"/>
              <a:gd name="connsiteY1" fmla="*/ 310426 h 1438276"/>
              <a:gd name="connsiteX2" fmla="*/ 319610 w 1438276"/>
              <a:gd name="connsiteY2" fmla="*/ 954813 h 1438276"/>
              <a:gd name="connsiteX3" fmla="*/ 963997 w 1438276"/>
              <a:gd name="connsiteY3" fmla="*/ 1127476 h 1438276"/>
              <a:gd name="connsiteX4" fmla="*/ 1136660 w 1438276"/>
              <a:gd name="connsiteY4" fmla="*/ 483089 h 1438276"/>
              <a:gd name="connsiteX5" fmla="*/ 1305020 w 1438276"/>
              <a:gd name="connsiteY5" fmla="*/ 295641 h 1438276"/>
              <a:gd name="connsiteX6" fmla="*/ 1378839 w 1438276"/>
              <a:gd name="connsiteY6" fmla="*/ 423498 h 1438276"/>
              <a:gd name="connsiteX7" fmla="*/ 1258790 w 1438276"/>
              <a:gd name="connsiteY7" fmla="*/ 539575 h 1438276"/>
              <a:gd name="connsiteX8" fmla="*/ 1260005 w 1438276"/>
              <a:gd name="connsiteY8" fmla="*/ 542273 h 1438276"/>
              <a:gd name="connsiteX9" fmla="*/ 1274037 w 1438276"/>
              <a:gd name="connsiteY9" fmla="*/ 604260 h 1438276"/>
              <a:gd name="connsiteX10" fmla="*/ 1438276 w 1438276"/>
              <a:gd name="connsiteY10" fmla="*/ 645320 h 1438276"/>
              <a:gd name="connsiteX11" fmla="*/ 1438276 w 1438276"/>
              <a:gd name="connsiteY11" fmla="*/ 792956 h 1438276"/>
              <a:gd name="connsiteX12" fmla="*/ 1274421 w 1438276"/>
              <a:gd name="connsiteY12" fmla="*/ 833920 h 1438276"/>
              <a:gd name="connsiteX13" fmla="*/ 1269378 w 1438276"/>
              <a:gd name="connsiteY13" fmla="*/ 863976 h 1438276"/>
              <a:gd name="connsiteX14" fmla="*/ 1257043 w 1438276"/>
              <a:gd name="connsiteY14" fmla="*/ 897013 h 1438276"/>
              <a:gd name="connsiteX15" fmla="*/ 1378839 w 1438276"/>
              <a:gd name="connsiteY15" fmla="*/ 1014779 h 1438276"/>
              <a:gd name="connsiteX16" fmla="*/ 1305020 w 1438276"/>
              <a:gd name="connsiteY16" fmla="*/ 1142636 h 1438276"/>
              <a:gd name="connsiteX17" fmla="*/ 1139738 w 1438276"/>
              <a:gd name="connsiteY17" fmla="*/ 1095355 h 1438276"/>
              <a:gd name="connsiteX18" fmla="*/ 1100409 w 1438276"/>
              <a:gd name="connsiteY18" fmla="*/ 1137894 h 1438276"/>
              <a:gd name="connsiteX19" fmla="*/ 1095781 w 1438276"/>
              <a:gd name="connsiteY19" fmla="*/ 1141227 h 1438276"/>
              <a:gd name="connsiteX20" fmla="*/ 1142635 w 1438276"/>
              <a:gd name="connsiteY20" fmla="*/ 1305020 h 1438276"/>
              <a:gd name="connsiteX21" fmla="*/ 1014778 w 1438276"/>
              <a:gd name="connsiteY21" fmla="*/ 1378839 h 1438276"/>
              <a:gd name="connsiteX22" fmla="*/ 893477 w 1438276"/>
              <a:gd name="connsiteY22" fmla="*/ 1253387 h 1438276"/>
              <a:gd name="connsiteX23" fmla="*/ 835921 w 1438276"/>
              <a:gd name="connsiteY23" fmla="*/ 1266415 h 1438276"/>
              <a:gd name="connsiteX24" fmla="*/ 792956 w 1438276"/>
              <a:gd name="connsiteY24" fmla="*/ 1438276 h 1438276"/>
              <a:gd name="connsiteX25" fmla="*/ 645320 w 1438276"/>
              <a:gd name="connsiteY25" fmla="*/ 1438276 h 1438276"/>
              <a:gd name="connsiteX26" fmla="*/ 601573 w 1438276"/>
              <a:gd name="connsiteY26" fmla="*/ 1263292 h 1438276"/>
              <a:gd name="connsiteX27" fmla="*/ 583109 w 1438276"/>
              <a:gd name="connsiteY27" fmla="*/ 1260194 h 1438276"/>
              <a:gd name="connsiteX28" fmla="*/ 550126 w 1438276"/>
              <a:gd name="connsiteY28" fmla="*/ 1247879 h 1438276"/>
              <a:gd name="connsiteX29" fmla="*/ 423498 w 1438276"/>
              <a:gd name="connsiteY29" fmla="*/ 1378839 h 1438276"/>
              <a:gd name="connsiteX30" fmla="*/ 295641 w 1438276"/>
              <a:gd name="connsiteY30" fmla="*/ 1305021 h 1438276"/>
              <a:gd name="connsiteX31" fmla="*/ 346842 w 1438276"/>
              <a:gd name="connsiteY31" fmla="*/ 1126033 h 1438276"/>
              <a:gd name="connsiteX32" fmla="*/ 310087 w 1438276"/>
              <a:gd name="connsiteY32" fmla="*/ 1092051 h 1438276"/>
              <a:gd name="connsiteX33" fmla="*/ 133256 w 1438276"/>
              <a:gd name="connsiteY33" fmla="*/ 1142636 h 1438276"/>
              <a:gd name="connsiteX34" fmla="*/ 59437 w 1438276"/>
              <a:gd name="connsiteY34" fmla="*/ 1014778 h 1438276"/>
              <a:gd name="connsiteX35" fmla="*/ 193823 w 1438276"/>
              <a:gd name="connsiteY35" fmla="*/ 884839 h 1438276"/>
              <a:gd name="connsiteX36" fmla="*/ 183403 w 1438276"/>
              <a:gd name="connsiteY36" fmla="*/ 838807 h 1438276"/>
              <a:gd name="connsiteX37" fmla="*/ 0 w 1438276"/>
              <a:gd name="connsiteY37" fmla="*/ 792956 h 1438276"/>
              <a:gd name="connsiteX38" fmla="*/ 1 w 1438276"/>
              <a:gd name="connsiteY38" fmla="*/ 645320 h 1438276"/>
              <a:gd name="connsiteX39" fmla="*/ 182571 w 1438276"/>
              <a:gd name="connsiteY39" fmla="*/ 599676 h 1438276"/>
              <a:gd name="connsiteX40" fmla="*/ 186892 w 1438276"/>
              <a:gd name="connsiteY40" fmla="*/ 573926 h 1438276"/>
              <a:gd name="connsiteX41" fmla="*/ 194352 w 1438276"/>
              <a:gd name="connsiteY41" fmla="*/ 553949 h 1438276"/>
              <a:gd name="connsiteX42" fmla="*/ 59437 w 1438276"/>
              <a:gd name="connsiteY42" fmla="*/ 423497 h 1438276"/>
              <a:gd name="connsiteX43" fmla="*/ 133255 w 1438276"/>
              <a:gd name="connsiteY43" fmla="*/ 295640 h 1438276"/>
              <a:gd name="connsiteX44" fmla="*/ 312496 w 1438276"/>
              <a:gd name="connsiteY44" fmla="*/ 346913 h 1438276"/>
              <a:gd name="connsiteX45" fmla="*/ 346300 w 1438276"/>
              <a:gd name="connsiteY45" fmla="*/ 310350 h 1438276"/>
              <a:gd name="connsiteX46" fmla="*/ 295641 w 1438276"/>
              <a:gd name="connsiteY46" fmla="*/ 133256 h 1438276"/>
              <a:gd name="connsiteX47" fmla="*/ 423498 w 1438276"/>
              <a:gd name="connsiteY47" fmla="*/ 59438 h 1438276"/>
              <a:gd name="connsiteX48" fmla="*/ 548295 w 1438276"/>
              <a:gd name="connsiteY48" fmla="*/ 188505 h 1438276"/>
              <a:gd name="connsiteX49" fmla="*/ 551457 w 1438276"/>
              <a:gd name="connsiteY49" fmla="*/ 187081 h 1438276"/>
              <a:gd name="connsiteX50" fmla="*/ 601373 w 1438276"/>
              <a:gd name="connsiteY50" fmla="*/ 175782 h 1438276"/>
              <a:gd name="connsiteX51" fmla="*/ 645319 w 1438276"/>
              <a:gd name="connsiteY51" fmla="*/ 0 h 1438276"/>
              <a:gd name="connsiteX52" fmla="*/ 792956 w 1438276"/>
              <a:gd name="connsiteY52" fmla="*/ 0 h 1438276"/>
              <a:gd name="connsiteX53" fmla="*/ 835817 w 1438276"/>
              <a:gd name="connsiteY53" fmla="*/ 171442 h 1438276"/>
              <a:gd name="connsiteX54" fmla="*/ 873161 w 1438276"/>
              <a:gd name="connsiteY54" fmla="*/ 177708 h 1438276"/>
              <a:gd name="connsiteX55" fmla="*/ 893190 w 1438276"/>
              <a:gd name="connsiteY55" fmla="*/ 185187 h 1438276"/>
              <a:gd name="connsiteX56" fmla="*/ 1014779 w 1438276"/>
              <a:gd name="connsiteY56" fmla="*/ 59437 h 1438276"/>
              <a:gd name="connsiteX57" fmla="*/ 1142636 w 1438276"/>
              <a:gd name="connsiteY57" fmla="*/ 133255 h 1438276"/>
              <a:gd name="connsiteX58" fmla="*/ 1095283 w 1438276"/>
              <a:gd name="connsiteY58" fmla="*/ 298790 h 1438276"/>
              <a:gd name="connsiteX59" fmla="*/ 1142241 w 1438276"/>
              <a:gd name="connsiteY59" fmla="*/ 342206 h 143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438276" h="1438276">
                <a:moveTo>
                  <a:pt x="1136660" y="483089"/>
                </a:moveTo>
                <a:cubicBezTo>
                  <a:pt x="1006397" y="257467"/>
                  <a:pt x="717895" y="180163"/>
                  <a:pt x="492273" y="310426"/>
                </a:cubicBezTo>
                <a:cubicBezTo>
                  <a:pt x="266651" y="440689"/>
                  <a:pt x="189347" y="729191"/>
                  <a:pt x="319610" y="954813"/>
                </a:cubicBezTo>
                <a:cubicBezTo>
                  <a:pt x="449873" y="1180435"/>
                  <a:pt x="738375" y="1257739"/>
                  <a:pt x="963997" y="1127476"/>
                </a:cubicBezTo>
                <a:cubicBezTo>
                  <a:pt x="1189619" y="997213"/>
                  <a:pt x="1266923" y="708711"/>
                  <a:pt x="1136660" y="483089"/>
                </a:cubicBezTo>
                <a:close/>
                <a:moveTo>
                  <a:pt x="1305020" y="295641"/>
                </a:moveTo>
                <a:lnTo>
                  <a:pt x="1378839" y="423498"/>
                </a:lnTo>
                <a:lnTo>
                  <a:pt x="1258790" y="539575"/>
                </a:lnTo>
                <a:lnTo>
                  <a:pt x="1260005" y="542273"/>
                </a:lnTo>
                <a:lnTo>
                  <a:pt x="1274037" y="604260"/>
                </a:lnTo>
                <a:lnTo>
                  <a:pt x="1438276" y="645320"/>
                </a:lnTo>
                <a:lnTo>
                  <a:pt x="1438276" y="792956"/>
                </a:lnTo>
                <a:lnTo>
                  <a:pt x="1274421" y="833920"/>
                </a:lnTo>
                <a:lnTo>
                  <a:pt x="1269378" y="863976"/>
                </a:lnTo>
                <a:lnTo>
                  <a:pt x="1257043" y="897013"/>
                </a:lnTo>
                <a:lnTo>
                  <a:pt x="1378839" y="1014779"/>
                </a:lnTo>
                <a:lnTo>
                  <a:pt x="1305020" y="1142636"/>
                </a:lnTo>
                <a:lnTo>
                  <a:pt x="1139738" y="1095355"/>
                </a:lnTo>
                <a:lnTo>
                  <a:pt x="1100409" y="1137894"/>
                </a:lnTo>
                <a:lnTo>
                  <a:pt x="1095781" y="1141227"/>
                </a:lnTo>
                <a:lnTo>
                  <a:pt x="1142635" y="1305020"/>
                </a:lnTo>
                <a:lnTo>
                  <a:pt x="1014778" y="1378839"/>
                </a:lnTo>
                <a:lnTo>
                  <a:pt x="893477" y="1253387"/>
                </a:lnTo>
                <a:lnTo>
                  <a:pt x="835921" y="1266415"/>
                </a:lnTo>
                <a:lnTo>
                  <a:pt x="792956" y="1438276"/>
                </a:lnTo>
                <a:lnTo>
                  <a:pt x="645320" y="1438276"/>
                </a:lnTo>
                <a:lnTo>
                  <a:pt x="601573" y="1263292"/>
                </a:lnTo>
                <a:lnTo>
                  <a:pt x="583109" y="1260194"/>
                </a:lnTo>
                <a:lnTo>
                  <a:pt x="550126" y="1247879"/>
                </a:lnTo>
                <a:lnTo>
                  <a:pt x="423498" y="1378839"/>
                </a:lnTo>
                <a:lnTo>
                  <a:pt x="295641" y="1305021"/>
                </a:lnTo>
                <a:lnTo>
                  <a:pt x="346842" y="1126033"/>
                </a:lnTo>
                <a:lnTo>
                  <a:pt x="310087" y="1092051"/>
                </a:lnTo>
                <a:lnTo>
                  <a:pt x="133256" y="1142636"/>
                </a:lnTo>
                <a:lnTo>
                  <a:pt x="59437" y="1014778"/>
                </a:lnTo>
                <a:lnTo>
                  <a:pt x="193823" y="884839"/>
                </a:lnTo>
                <a:lnTo>
                  <a:pt x="183403" y="838807"/>
                </a:lnTo>
                <a:lnTo>
                  <a:pt x="0" y="792956"/>
                </a:lnTo>
                <a:lnTo>
                  <a:pt x="1" y="645320"/>
                </a:lnTo>
                <a:lnTo>
                  <a:pt x="182571" y="599676"/>
                </a:lnTo>
                <a:lnTo>
                  <a:pt x="186892" y="573926"/>
                </a:lnTo>
                <a:lnTo>
                  <a:pt x="194352" y="553949"/>
                </a:lnTo>
                <a:lnTo>
                  <a:pt x="59437" y="423497"/>
                </a:lnTo>
                <a:lnTo>
                  <a:pt x="133255" y="295640"/>
                </a:lnTo>
                <a:lnTo>
                  <a:pt x="312496" y="346913"/>
                </a:lnTo>
                <a:lnTo>
                  <a:pt x="346300" y="310350"/>
                </a:lnTo>
                <a:lnTo>
                  <a:pt x="295641" y="133256"/>
                </a:lnTo>
                <a:lnTo>
                  <a:pt x="423498" y="59438"/>
                </a:lnTo>
                <a:lnTo>
                  <a:pt x="548295" y="188505"/>
                </a:lnTo>
                <a:lnTo>
                  <a:pt x="551457" y="187081"/>
                </a:lnTo>
                <a:lnTo>
                  <a:pt x="601373" y="175782"/>
                </a:lnTo>
                <a:lnTo>
                  <a:pt x="645319" y="0"/>
                </a:lnTo>
                <a:lnTo>
                  <a:pt x="792956" y="0"/>
                </a:lnTo>
                <a:lnTo>
                  <a:pt x="835817" y="171442"/>
                </a:lnTo>
                <a:lnTo>
                  <a:pt x="873161" y="177708"/>
                </a:lnTo>
                <a:lnTo>
                  <a:pt x="893190" y="185187"/>
                </a:lnTo>
                <a:lnTo>
                  <a:pt x="1014779" y="59437"/>
                </a:lnTo>
                <a:lnTo>
                  <a:pt x="1142636" y="133255"/>
                </a:lnTo>
                <a:lnTo>
                  <a:pt x="1095283" y="298790"/>
                </a:lnTo>
                <a:lnTo>
                  <a:pt x="1142241" y="342206"/>
                </a:lnTo>
                <a:close/>
              </a:path>
            </a:pathLst>
          </a:custGeom>
          <a:solidFill>
            <a:schemeClr val="accent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6"/>
            </p:custDataLst>
          </p:nvPr>
        </p:nvSpPr>
        <p:spPr>
          <a:xfrm>
            <a:off x="10542025" y="3377321"/>
            <a:ext cx="855200" cy="855200"/>
          </a:xfrm>
          <a:custGeom>
            <a:avLst/>
            <a:gdLst>
              <a:gd name="connsiteX0" fmla="*/ 568424 w 855200"/>
              <a:gd name="connsiteY0" fmla="*/ 185803 h 855200"/>
              <a:gd name="connsiteX1" fmla="*/ 191217 w 855200"/>
              <a:gd name="connsiteY1" fmla="*/ 286876 h 855200"/>
              <a:gd name="connsiteX2" fmla="*/ 292289 w 855200"/>
              <a:gd name="connsiteY2" fmla="*/ 664083 h 855200"/>
              <a:gd name="connsiteX3" fmla="*/ 669497 w 855200"/>
              <a:gd name="connsiteY3" fmla="*/ 563011 h 855200"/>
              <a:gd name="connsiteX4" fmla="*/ 568424 w 855200"/>
              <a:gd name="connsiteY4" fmla="*/ 185803 h 855200"/>
              <a:gd name="connsiteX5" fmla="*/ 599380 w 855200"/>
              <a:gd name="connsiteY5" fmla="*/ 33027 h 855200"/>
              <a:gd name="connsiteX6" fmla="*/ 661734 w 855200"/>
              <a:gd name="connsiteY6" fmla="*/ 69027 h 855200"/>
              <a:gd name="connsiteX7" fmla="*/ 633182 w 855200"/>
              <a:gd name="connsiteY7" fmla="*/ 168837 h 855200"/>
              <a:gd name="connsiteX8" fmla="*/ 648276 w 855200"/>
              <a:gd name="connsiteY8" fmla="*/ 179706 h 855200"/>
              <a:gd name="connsiteX9" fmla="*/ 668705 w 855200"/>
              <a:gd name="connsiteY9" fmla="*/ 201802 h 855200"/>
              <a:gd name="connsiteX10" fmla="*/ 773652 w 855200"/>
              <a:gd name="connsiteY10" fmla="*/ 171780 h 855200"/>
              <a:gd name="connsiteX11" fmla="*/ 809652 w 855200"/>
              <a:gd name="connsiteY11" fmla="*/ 234134 h 855200"/>
              <a:gd name="connsiteX12" fmla="*/ 734699 w 855200"/>
              <a:gd name="connsiteY12" fmla="*/ 306606 h 855200"/>
              <a:gd name="connsiteX13" fmla="*/ 747186 w 855200"/>
              <a:gd name="connsiteY13" fmla="*/ 340049 h 855200"/>
              <a:gd name="connsiteX14" fmla="*/ 749292 w 855200"/>
              <a:gd name="connsiteY14" fmla="*/ 352601 h 855200"/>
              <a:gd name="connsiteX15" fmla="*/ 855200 w 855200"/>
              <a:gd name="connsiteY15" fmla="*/ 379078 h 855200"/>
              <a:gd name="connsiteX16" fmla="*/ 855200 w 855200"/>
              <a:gd name="connsiteY16" fmla="*/ 451078 h 855200"/>
              <a:gd name="connsiteX17" fmla="*/ 753436 w 855200"/>
              <a:gd name="connsiteY17" fmla="*/ 476519 h 855200"/>
              <a:gd name="connsiteX18" fmla="*/ 742962 w 855200"/>
              <a:gd name="connsiteY18" fmla="*/ 522789 h 855200"/>
              <a:gd name="connsiteX19" fmla="*/ 822173 w 855200"/>
              <a:gd name="connsiteY19" fmla="*/ 599380 h 855200"/>
              <a:gd name="connsiteX20" fmla="*/ 786173 w 855200"/>
              <a:gd name="connsiteY20" fmla="*/ 661734 h 855200"/>
              <a:gd name="connsiteX21" fmla="*/ 683215 w 855200"/>
              <a:gd name="connsiteY21" fmla="*/ 632281 h 855200"/>
              <a:gd name="connsiteX22" fmla="*/ 675595 w 855200"/>
              <a:gd name="connsiteY22" fmla="*/ 642863 h 855200"/>
              <a:gd name="connsiteX23" fmla="*/ 652195 w 855200"/>
              <a:gd name="connsiteY23" fmla="*/ 664496 h 855200"/>
              <a:gd name="connsiteX24" fmla="*/ 683420 w 855200"/>
              <a:gd name="connsiteY24" fmla="*/ 773651 h 855200"/>
              <a:gd name="connsiteX25" fmla="*/ 621066 w 855200"/>
              <a:gd name="connsiteY25" fmla="*/ 809651 h 855200"/>
              <a:gd name="connsiteX26" fmla="*/ 544775 w 855200"/>
              <a:gd name="connsiteY26" fmla="*/ 730749 h 855200"/>
              <a:gd name="connsiteX27" fmla="*/ 515251 w 855200"/>
              <a:gd name="connsiteY27" fmla="*/ 741773 h 855200"/>
              <a:gd name="connsiteX28" fmla="*/ 504007 w 855200"/>
              <a:gd name="connsiteY28" fmla="*/ 743660 h 855200"/>
              <a:gd name="connsiteX29" fmla="*/ 476122 w 855200"/>
              <a:gd name="connsiteY29" fmla="*/ 855200 h 855200"/>
              <a:gd name="connsiteX30" fmla="*/ 404122 w 855200"/>
              <a:gd name="connsiteY30" fmla="*/ 855200 h 855200"/>
              <a:gd name="connsiteX31" fmla="*/ 377240 w 855200"/>
              <a:gd name="connsiteY31" fmla="*/ 747674 h 855200"/>
              <a:gd name="connsiteX32" fmla="*/ 336723 w 855200"/>
              <a:gd name="connsiteY32" fmla="*/ 738502 h 855200"/>
              <a:gd name="connsiteX33" fmla="*/ 255822 w 855200"/>
              <a:gd name="connsiteY33" fmla="*/ 822173 h 855200"/>
              <a:gd name="connsiteX34" fmla="*/ 193467 w 855200"/>
              <a:gd name="connsiteY34" fmla="*/ 786173 h 855200"/>
              <a:gd name="connsiteX35" fmla="*/ 224220 w 855200"/>
              <a:gd name="connsiteY35" fmla="*/ 678666 h 855200"/>
              <a:gd name="connsiteX36" fmla="*/ 212437 w 855200"/>
              <a:gd name="connsiteY36" fmla="*/ 670181 h 855200"/>
              <a:gd name="connsiteX37" fmla="*/ 194741 w 855200"/>
              <a:gd name="connsiteY37" fmla="*/ 651041 h 855200"/>
              <a:gd name="connsiteX38" fmla="*/ 81549 w 855200"/>
              <a:gd name="connsiteY38" fmla="*/ 683421 h 855200"/>
              <a:gd name="connsiteX39" fmla="*/ 45549 w 855200"/>
              <a:gd name="connsiteY39" fmla="*/ 621067 h 855200"/>
              <a:gd name="connsiteX40" fmla="*/ 126010 w 855200"/>
              <a:gd name="connsiteY40" fmla="*/ 543269 h 855200"/>
              <a:gd name="connsiteX41" fmla="*/ 113527 w 855200"/>
              <a:gd name="connsiteY41" fmla="*/ 509838 h 855200"/>
              <a:gd name="connsiteX42" fmla="*/ 112593 w 855200"/>
              <a:gd name="connsiteY42" fmla="*/ 504270 h 855200"/>
              <a:gd name="connsiteX43" fmla="*/ 0 w 855200"/>
              <a:gd name="connsiteY43" fmla="*/ 476122 h 855200"/>
              <a:gd name="connsiteX44" fmla="*/ 0 w 855200"/>
              <a:gd name="connsiteY44" fmla="*/ 404121 h 855200"/>
              <a:gd name="connsiteX45" fmla="*/ 106333 w 855200"/>
              <a:gd name="connsiteY45" fmla="*/ 377538 h 855200"/>
              <a:gd name="connsiteX46" fmla="*/ 115775 w 855200"/>
              <a:gd name="connsiteY46" fmla="*/ 335830 h 855200"/>
              <a:gd name="connsiteX47" fmla="*/ 33028 w 855200"/>
              <a:gd name="connsiteY47" fmla="*/ 255821 h 855200"/>
              <a:gd name="connsiteX48" fmla="*/ 69028 w 855200"/>
              <a:gd name="connsiteY48" fmla="*/ 193467 h 855200"/>
              <a:gd name="connsiteX49" fmla="*/ 173385 w 855200"/>
              <a:gd name="connsiteY49" fmla="*/ 223320 h 855200"/>
              <a:gd name="connsiteX50" fmla="*/ 185119 w 855200"/>
              <a:gd name="connsiteY50" fmla="*/ 207024 h 855200"/>
              <a:gd name="connsiteX51" fmla="*/ 202955 w 855200"/>
              <a:gd name="connsiteY51" fmla="*/ 190533 h 855200"/>
              <a:gd name="connsiteX52" fmla="*/ 171779 w 855200"/>
              <a:gd name="connsiteY52" fmla="*/ 81548 h 855200"/>
              <a:gd name="connsiteX53" fmla="*/ 234133 w 855200"/>
              <a:gd name="connsiteY53" fmla="*/ 45548 h 855200"/>
              <a:gd name="connsiteX54" fmla="*/ 308113 w 855200"/>
              <a:gd name="connsiteY54" fmla="*/ 122060 h 855200"/>
              <a:gd name="connsiteX55" fmla="*/ 345463 w 855200"/>
              <a:gd name="connsiteY55" fmla="*/ 108114 h 855200"/>
              <a:gd name="connsiteX56" fmla="*/ 352339 w 855200"/>
              <a:gd name="connsiteY56" fmla="*/ 106960 h 855200"/>
              <a:gd name="connsiteX57" fmla="*/ 379079 w 855200"/>
              <a:gd name="connsiteY57" fmla="*/ 0 h 855200"/>
              <a:gd name="connsiteX58" fmla="*/ 451079 w 855200"/>
              <a:gd name="connsiteY58" fmla="*/ 0 h 855200"/>
              <a:gd name="connsiteX59" fmla="*/ 476221 w 855200"/>
              <a:gd name="connsiteY59" fmla="*/ 100571 h 855200"/>
              <a:gd name="connsiteX60" fmla="*/ 523682 w 855200"/>
              <a:gd name="connsiteY60" fmla="*/ 111315 h 8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55200" h="855200">
                <a:moveTo>
                  <a:pt x="568424" y="185803"/>
                </a:moveTo>
                <a:cubicBezTo>
                  <a:pt x="436351" y="109551"/>
                  <a:pt x="267469" y="154803"/>
                  <a:pt x="191217" y="286876"/>
                </a:cubicBezTo>
                <a:cubicBezTo>
                  <a:pt x="114964" y="418949"/>
                  <a:pt x="160216" y="587831"/>
                  <a:pt x="292289" y="664083"/>
                </a:cubicBezTo>
                <a:cubicBezTo>
                  <a:pt x="424362" y="740336"/>
                  <a:pt x="593244" y="695084"/>
                  <a:pt x="669497" y="563011"/>
                </a:cubicBezTo>
                <a:cubicBezTo>
                  <a:pt x="745749" y="430938"/>
                  <a:pt x="700497" y="262056"/>
                  <a:pt x="568424" y="185803"/>
                </a:cubicBezTo>
                <a:close/>
                <a:moveTo>
                  <a:pt x="599380" y="33027"/>
                </a:moveTo>
                <a:lnTo>
                  <a:pt x="661734" y="69027"/>
                </a:lnTo>
                <a:lnTo>
                  <a:pt x="633182" y="168837"/>
                </a:lnTo>
                <a:lnTo>
                  <a:pt x="648276" y="179706"/>
                </a:lnTo>
                <a:lnTo>
                  <a:pt x="668705" y="201802"/>
                </a:lnTo>
                <a:lnTo>
                  <a:pt x="773652" y="171780"/>
                </a:lnTo>
                <a:lnTo>
                  <a:pt x="809652" y="234134"/>
                </a:lnTo>
                <a:lnTo>
                  <a:pt x="734699" y="306606"/>
                </a:lnTo>
                <a:lnTo>
                  <a:pt x="747186" y="340049"/>
                </a:lnTo>
                <a:lnTo>
                  <a:pt x="749292" y="352601"/>
                </a:lnTo>
                <a:lnTo>
                  <a:pt x="855200" y="379078"/>
                </a:lnTo>
                <a:lnTo>
                  <a:pt x="855200" y="451078"/>
                </a:lnTo>
                <a:lnTo>
                  <a:pt x="753436" y="476519"/>
                </a:lnTo>
                <a:lnTo>
                  <a:pt x="742962" y="522789"/>
                </a:lnTo>
                <a:lnTo>
                  <a:pt x="822173" y="599380"/>
                </a:lnTo>
                <a:lnTo>
                  <a:pt x="786173" y="661734"/>
                </a:lnTo>
                <a:lnTo>
                  <a:pt x="683215" y="632281"/>
                </a:lnTo>
                <a:lnTo>
                  <a:pt x="675595" y="642863"/>
                </a:lnTo>
                <a:lnTo>
                  <a:pt x="652195" y="664496"/>
                </a:lnTo>
                <a:lnTo>
                  <a:pt x="683420" y="773651"/>
                </a:lnTo>
                <a:lnTo>
                  <a:pt x="621066" y="809651"/>
                </a:lnTo>
                <a:lnTo>
                  <a:pt x="544775" y="730749"/>
                </a:lnTo>
                <a:lnTo>
                  <a:pt x="515251" y="741773"/>
                </a:lnTo>
                <a:lnTo>
                  <a:pt x="504007" y="743660"/>
                </a:lnTo>
                <a:lnTo>
                  <a:pt x="476122" y="855200"/>
                </a:lnTo>
                <a:lnTo>
                  <a:pt x="404122" y="855200"/>
                </a:lnTo>
                <a:lnTo>
                  <a:pt x="377240" y="747674"/>
                </a:lnTo>
                <a:lnTo>
                  <a:pt x="336723" y="738502"/>
                </a:lnTo>
                <a:lnTo>
                  <a:pt x="255822" y="822173"/>
                </a:lnTo>
                <a:lnTo>
                  <a:pt x="193467" y="786173"/>
                </a:lnTo>
                <a:lnTo>
                  <a:pt x="224220" y="678666"/>
                </a:lnTo>
                <a:lnTo>
                  <a:pt x="212437" y="670181"/>
                </a:lnTo>
                <a:lnTo>
                  <a:pt x="194741" y="651041"/>
                </a:lnTo>
                <a:lnTo>
                  <a:pt x="81549" y="683421"/>
                </a:lnTo>
                <a:lnTo>
                  <a:pt x="45549" y="621067"/>
                </a:lnTo>
                <a:lnTo>
                  <a:pt x="126010" y="543269"/>
                </a:lnTo>
                <a:lnTo>
                  <a:pt x="113527" y="509838"/>
                </a:lnTo>
                <a:lnTo>
                  <a:pt x="112593" y="504270"/>
                </a:lnTo>
                <a:lnTo>
                  <a:pt x="0" y="476122"/>
                </a:lnTo>
                <a:lnTo>
                  <a:pt x="0" y="404121"/>
                </a:lnTo>
                <a:lnTo>
                  <a:pt x="106333" y="377538"/>
                </a:lnTo>
                <a:lnTo>
                  <a:pt x="115775" y="335830"/>
                </a:lnTo>
                <a:lnTo>
                  <a:pt x="33028" y="255821"/>
                </a:lnTo>
                <a:lnTo>
                  <a:pt x="69028" y="193467"/>
                </a:lnTo>
                <a:lnTo>
                  <a:pt x="173385" y="223320"/>
                </a:lnTo>
                <a:lnTo>
                  <a:pt x="185119" y="207024"/>
                </a:lnTo>
                <a:lnTo>
                  <a:pt x="202955" y="190533"/>
                </a:lnTo>
                <a:lnTo>
                  <a:pt x="171779" y="81548"/>
                </a:lnTo>
                <a:lnTo>
                  <a:pt x="234133" y="45548"/>
                </a:lnTo>
                <a:lnTo>
                  <a:pt x="308113" y="122060"/>
                </a:lnTo>
                <a:lnTo>
                  <a:pt x="345463" y="108114"/>
                </a:lnTo>
                <a:lnTo>
                  <a:pt x="352339" y="106960"/>
                </a:lnTo>
                <a:lnTo>
                  <a:pt x="379079" y="0"/>
                </a:lnTo>
                <a:lnTo>
                  <a:pt x="451079" y="0"/>
                </a:lnTo>
                <a:lnTo>
                  <a:pt x="476221" y="100571"/>
                </a:lnTo>
                <a:lnTo>
                  <a:pt x="523682" y="111315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95" name="椭圆 94"/>
          <p:cNvSpPr/>
          <p:nvPr>
            <p:custDataLst>
              <p:tags r:id="rId7"/>
            </p:custDataLst>
          </p:nvPr>
        </p:nvSpPr>
        <p:spPr>
          <a:xfrm>
            <a:off x="10352805" y="1773250"/>
            <a:ext cx="939469" cy="939469"/>
          </a:xfrm>
          <a:custGeom>
            <a:avLst/>
            <a:gdLst>
              <a:gd name="connsiteX0" fmla="*/ 0 w 1878938"/>
              <a:gd name="connsiteY0" fmla="*/ 939469 h 1878938"/>
              <a:gd name="connsiteX1" fmla="*/ 939469 w 1878938"/>
              <a:gd name="connsiteY1" fmla="*/ 0 h 1878938"/>
              <a:gd name="connsiteX2" fmla="*/ 1878938 w 1878938"/>
              <a:gd name="connsiteY2" fmla="*/ 939469 h 1878938"/>
              <a:gd name="connsiteX3" fmla="*/ 939469 w 1878938"/>
              <a:gd name="connsiteY3" fmla="*/ 1878938 h 1878938"/>
              <a:gd name="connsiteX4" fmla="*/ 0 w 1878938"/>
              <a:gd name="connsiteY4" fmla="*/ 939469 h 1878938"/>
              <a:gd name="connsiteX0-1" fmla="*/ 2 w 1878940"/>
              <a:gd name="connsiteY0-2" fmla="*/ 939469 h 1859888"/>
              <a:gd name="connsiteX1-3" fmla="*/ 939471 w 1878940"/>
              <a:gd name="connsiteY1-4" fmla="*/ 0 h 1859888"/>
              <a:gd name="connsiteX2-5" fmla="*/ 1878940 w 1878940"/>
              <a:gd name="connsiteY2-6" fmla="*/ 939469 h 1859888"/>
              <a:gd name="connsiteX3-7" fmla="*/ 933121 w 1878940"/>
              <a:gd name="connsiteY3-8" fmla="*/ 1859888 h 1859888"/>
              <a:gd name="connsiteX4-9" fmla="*/ 2 w 1878940"/>
              <a:gd name="connsiteY4-10" fmla="*/ 939469 h 1859888"/>
              <a:gd name="connsiteX0-11" fmla="*/ 0 w 1878938"/>
              <a:gd name="connsiteY0-12" fmla="*/ 939469 h 1056902"/>
              <a:gd name="connsiteX1-13" fmla="*/ 939469 w 1878938"/>
              <a:gd name="connsiteY1-14" fmla="*/ 0 h 1056902"/>
              <a:gd name="connsiteX2-15" fmla="*/ 1878938 w 1878938"/>
              <a:gd name="connsiteY2-16" fmla="*/ 939469 h 1056902"/>
              <a:gd name="connsiteX3-17" fmla="*/ 0 w 1878938"/>
              <a:gd name="connsiteY3-18" fmla="*/ 939469 h 1056902"/>
              <a:gd name="connsiteX0-19" fmla="*/ 939469 w 939469"/>
              <a:gd name="connsiteY0-20" fmla="*/ 939469 h 939469"/>
              <a:gd name="connsiteX1-21" fmla="*/ 0 w 939469"/>
              <a:gd name="connsiteY1-22" fmla="*/ 0 h 939469"/>
              <a:gd name="connsiteX2-23" fmla="*/ 939469 w 939469"/>
              <a:gd name="connsiteY2-24" fmla="*/ 939469 h 939469"/>
              <a:gd name="connsiteX0-25" fmla="*/ 939469 w 939469"/>
              <a:gd name="connsiteY0-26" fmla="*/ 939469 h 939469"/>
              <a:gd name="connsiteX1-27" fmla="*/ 477120 w 939469"/>
              <a:gd name="connsiteY1-28" fmla="*/ 469570 h 939469"/>
              <a:gd name="connsiteX2-29" fmla="*/ 0 w 939469"/>
              <a:gd name="connsiteY2-30" fmla="*/ 0 h 939469"/>
              <a:gd name="connsiteX3-31" fmla="*/ 939469 w 939469"/>
              <a:gd name="connsiteY3-32" fmla="*/ 939469 h 939469"/>
              <a:gd name="connsiteX0-33" fmla="*/ 939469 w 939469"/>
              <a:gd name="connsiteY0-34" fmla="*/ 939469 h 939469"/>
              <a:gd name="connsiteX1-35" fmla="*/ 0 w 939469"/>
              <a:gd name="connsiteY1-36" fmla="*/ 0 h 939469"/>
              <a:gd name="connsiteX2-37" fmla="*/ 939469 w 939469"/>
              <a:gd name="connsiteY2-38" fmla="*/ 939469 h 939469"/>
              <a:gd name="connsiteX0-39" fmla="*/ 939469 w 939469"/>
              <a:gd name="connsiteY0-40" fmla="*/ 939469 h 939469"/>
              <a:gd name="connsiteX1-41" fmla="*/ 477120 w 939469"/>
              <a:gd name="connsiteY1-42" fmla="*/ 469570 h 939469"/>
              <a:gd name="connsiteX2-43" fmla="*/ 0 w 939469"/>
              <a:gd name="connsiteY2-44" fmla="*/ 0 h 939469"/>
              <a:gd name="connsiteX3-45" fmla="*/ 939469 w 939469"/>
              <a:gd name="connsiteY3-46" fmla="*/ 939469 h 939469"/>
              <a:gd name="connsiteX0-47" fmla="*/ 477120 w 939469"/>
              <a:gd name="connsiteY0-48" fmla="*/ 469570 h 939469"/>
              <a:gd name="connsiteX1-49" fmla="*/ 0 w 939469"/>
              <a:gd name="connsiteY1-50" fmla="*/ 0 h 939469"/>
              <a:gd name="connsiteX2-51" fmla="*/ 939469 w 939469"/>
              <a:gd name="connsiteY2-52" fmla="*/ 939469 h 939469"/>
              <a:gd name="connsiteX3-53" fmla="*/ 568560 w 939469"/>
              <a:gd name="connsiteY3-54" fmla="*/ 561010 h 939469"/>
              <a:gd name="connsiteX0-55" fmla="*/ 0 w 939469"/>
              <a:gd name="connsiteY0-56" fmla="*/ 0 h 939469"/>
              <a:gd name="connsiteX1-57" fmla="*/ 939469 w 939469"/>
              <a:gd name="connsiteY1-58" fmla="*/ 939469 h 939469"/>
              <a:gd name="connsiteX2-59" fmla="*/ 568560 w 939469"/>
              <a:gd name="connsiteY2-60" fmla="*/ 561010 h 939469"/>
              <a:gd name="connsiteX0-61" fmla="*/ 0 w 939469"/>
              <a:gd name="connsiteY0-62" fmla="*/ 0 h 939469"/>
              <a:gd name="connsiteX1-63" fmla="*/ 939469 w 939469"/>
              <a:gd name="connsiteY1-64" fmla="*/ 939469 h 9394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939469" h="939469">
                <a:moveTo>
                  <a:pt x="0" y="0"/>
                </a:moveTo>
                <a:cubicBezTo>
                  <a:pt x="518854" y="0"/>
                  <a:pt x="939469" y="420615"/>
                  <a:pt x="939469" y="939469"/>
                </a:cubicBezTo>
              </a:path>
            </a:pathLst>
          </a:custGeom>
          <a:noFill/>
          <a:ln w="25400">
            <a:solidFill>
              <a:schemeClr val="tx1">
                <a:lumMod val="40000"/>
                <a:lumOff val="60000"/>
                <a:alpha val="50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6" name="椭圆 95"/>
          <p:cNvSpPr/>
          <p:nvPr>
            <p:custDataLst>
              <p:tags r:id="rId8"/>
            </p:custDataLst>
          </p:nvPr>
        </p:nvSpPr>
        <p:spPr>
          <a:xfrm>
            <a:off x="10961181" y="3817441"/>
            <a:ext cx="501980" cy="501980"/>
          </a:xfrm>
          <a:custGeom>
            <a:avLst/>
            <a:gdLst>
              <a:gd name="connsiteX0" fmla="*/ 0 w 1003960"/>
              <a:gd name="connsiteY0" fmla="*/ 501980 h 1003960"/>
              <a:gd name="connsiteX1" fmla="*/ 501980 w 1003960"/>
              <a:gd name="connsiteY1" fmla="*/ 0 h 1003960"/>
              <a:gd name="connsiteX2" fmla="*/ 1003960 w 1003960"/>
              <a:gd name="connsiteY2" fmla="*/ 501980 h 1003960"/>
              <a:gd name="connsiteX3" fmla="*/ 501980 w 1003960"/>
              <a:gd name="connsiteY3" fmla="*/ 1003960 h 1003960"/>
              <a:gd name="connsiteX4" fmla="*/ 0 w 1003960"/>
              <a:gd name="connsiteY4" fmla="*/ 501980 h 1003960"/>
              <a:gd name="connsiteX0-1" fmla="*/ 23493 w 1027453"/>
              <a:gd name="connsiteY0-2" fmla="*/ 512795 h 1014775"/>
              <a:gd name="connsiteX1-3" fmla="*/ 127518 w 1027453"/>
              <a:gd name="connsiteY1-4" fmla="*/ 195474 h 1014775"/>
              <a:gd name="connsiteX2-5" fmla="*/ 525473 w 1027453"/>
              <a:gd name="connsiteY2-6" fmla="*/ 10815 h 1014775"/>
              <a:gd name="connsiteX3-7" fmla="*/ 1027453 w 1027453"/>
              <a:gd name="connsiteY3-8" fmla="*/ 512795 h 1014775"/>
              <a:gd name="connsiteX4-9" fmla="*/ 525473 w 1027453"/>
              <a:gd name="connsiteY4-10" fmla="*/ 1014775 h 1014775"/>
              <a:gd name="connsiteX5" fmla="*/ 23493 w 1027453"/>
              <a:gd name="connsiteY5" fmla="*/ 512795 h 1014775"/>
              <a:gd name="connsiteX0-11" fmla="*/ 126295 w 1026230"/>
              <a:gd name="connsiteY0-12" fmla="*/ 195474 h 1014775"/>
              <a:gd name="connsiteX1-13" fmla="*/ 524250 w 1026230"/>
              <a:gd name="connsiteY1-14" fmla="*/ 10815 h 1014775"/>
              <a:gd name="connsiteX2-15" fmla="*/ 1026230 w 1026230"/>
              <a:gd name="connsiteY2-16" fmla="*/ 512795 h 1014775"/>
              <a:gd name="connsiteX3-17" fmla="*/ 524250 w 1026230"/>
              <a:gd name="connsiteY3-18" fmla="*/ 1014775 h 1014775"/>
              <a:gd name="connsiteX4-19" fmla="*/ 22270 w 1026230"/>
              <a:gd name="connsiteY4-20" fmla="*/ 512795 h 1014775"/>
              <a:gd name="connsiteX5-21" fmla="*/ 217735 w 1026230"/>
              <a:gd name="connsiteY5-22" fmla="*/ 286914 h 1014775"/>
              <a:gd name="connsiteX0-23" fmla="*/ 104025 w 1003960"/>
              <a:gd name="connsiteY0-24" fmla="*/ 195474 h 1014775"/>
              <a:gd name="connsiteX1-25" fmla="*/ 501980 w 1003960"/>
              <a:gd name="connsiteY1-26" fmla="*/ 10815 h 1014775"/>
              <a:gd name="connsiteX2-27" fmla="*/ 1003960 w 1003960"/>
              <a:gd name="connsiteY2-28" fmla="*/ 512795 h 1014775"/>
              <a:gd name="connsiteX3-29" fmla="*/ 501980 w 1003960"/>
              <a:gd name="connsiteY3-30" fmla="*/ 1014775 h 1014775"/>
              <a:gd name="connsiteX4-31" fmla="*/ 0 w 1003960"/>
              <a:gd name="connsiteY4-32" fmla="*/ 512795 h 1014775"/>
              <a:gd name="connsiteX0-33" fmla="*/ 0 w 899935"/>
              <a:gd name="connsiteY0-34" fmla="*/ 195474 h 1014775"/>
              <a:gd name="connsiteX1-35" fmla="*/ 397955 w 899935"/>
              <a:gd name="connsiteY1-36" fmla="*/ 10815 h 1014775"/>
              <a:gd name="connsiteX2-37" fmla="*/ 899935 w 899935"/>
              <a:gd name="connsiteY2-38" fmla="*/ 512795 h 1014775"/>
              <a:gd name="connsiteX3-39" fmla="*/ 397955 w 899935"/>
              <a:gd name="connsiteY3-40" fmla="*/ 1014775 h 1014775"/>
              <a:gd name="connsiteX0-41" fmla="*/ 0 w 899935"/>
              <a:gd name="connsiteY0-42" fmla="*/ 195474 h 1014775"/>
              <a:gd name="connsiteX1-43" fmla="*/ 397955 w 899935"/>
              <a:gd name="connsiteY1-44" fmla="*/ 10815 h 1014775"/>
              <a:gd name="connsiteX2-45" fmla="*/ 899935 w 899935"/>
              <a:gd name="connsiteY2-46" fmla="*/ 512795 h 1014775"/>
              <a:gd name="connsiteX3-47" fmla="*/ 397955 w 899935"/>
              <a:gd name="connsiteY3-48" fmla="*/ 1014775 h 1014775"/>
              <a:gd name="connsiteX0-49" fmla="*/ 0 w 501980"/>
              <a:gd name="connsiteY0-50" fmla="*/ 0 h 1003960"/>
              <a:gd name="connsiteX1-51" fmla="*/ 501980 w 501980"/>
              <a:gd name="connsiteY1-52" fmla="*/ 501980 h 1003960"/>
              <a:gd name="connsiteX2-53" fmla="*/ 0 w 501980"/>
              <a:gd name="connsiteY2-54" fmla="*/ 1003960 h 1003960"/>
              <a:gd name="connsiteX0-55" fmla="*/ 501980 w 501980"/>
              <a:gd name="connsiteY0-56" fmla="*/ 0 h 501980"/>
              <a:gd name="connsiteX1-57" fmla="*/ 0 w 501980"/>
              <a:gd name="connsiteY1-58" fmla="*/ 501980 h 5019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501980" h="501980">
                <a:moveTo>
                  <a:pt x="501980" y="0"/>
                </a:moveTo>
                <a:cubicBezTo>
                  <a:pt x="501980" y="277236"/>
                  <a:pt x="277236" y="501980"/>
                  <a:pt x="0" y="501980"/>
                </a:cubicBezTo>
              </a:path>
            </a:pathLst>
          </a:custGeom>
          <a:noFill/>
          <a:ln w="25400">
            <a:solidFill>
              <a:schemeClr val="tx1">
                <a:lumMod val="40000"/>
                <a:lumOff val="60000"/>
                <a:alpha val="50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矩形: 圆角 131"/>
          <p:cNvSpPr/>
          <p:nvPr>
            <p:custDataLst>
              <p:tags r:id="rId9"/>
            </p:custDataLst>
          </p:nvPr>
        </p:nvSpPr>
        <p:spPr>
          <a:xfrm rot="2151052">
            <a:off x="8492557" y="3331668"/>
            <a:ext cx="365215" cy="139223"/>
          </a:xfrm>
          <a:prstGeom prst="roundRect">
            <a:avLst>
              <a:gd name="adj" fmla="val 50000"/>
            </a:avLst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: 圆角 132"/>
          <p:cNvSpPr/>
          <p:nvPr>
            <p:custDataLst>
              <p:tags r:id="rId10"/>
            </p:custDataLst>
          </p:nvPr>
        </p:nvSpPr>
        <p:spPr>
          <a:xfrm rot="659502">
            <a:off x="8303579" y="3912093"/>
            <a:ext cx="365215" cy="139223"/>
          </a:xfrm>
          <a:prstGeom prst="roundRect">
            <a:avLst>
              <a:gd name="adj" fmla="val 50000"/>
            </a:avLst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: 圆角 133"/>
          <p:cNvSpPr/>
          <p:nvPr>
            <p:custDataLst>
              <p:tags r:id="rId11"/>
            </p:custDataLst>
          </p:nvPr>
        </p:nvSpPr>
        <p:spPr>
          <a:xfrm rot="20655466">
            <a:off x="8460856" y="4514771"/>
            <a:ext cx="365215" cy="139223"/>
          </a:xfrm>
          <a:prstGeom prst="roundRect">
            <a:avLst>
              <a:gd name="adj" fmla="val 50000"/>
            </a:avLst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矩形: 圆角 134"/>
          <p:cNvSpPr/>
          <p:nvPr>
            <p:custDataLst>
              <p:tags r:id="rId12"/>
            </p:custDataLst>
          </p:nvPr>
        </p:nvSpPr>
        <p:spPr>
          <a:xfrm rot="998211">
            <a:off x="10778727" y="4509829"/>
            <a:ext cx="365215" cy="139223"/>
          </a:xfrm>
          <a:prstGeom prst="roundRect">
            <a:avLst>
              <a:gd name="adj" fmla="val 50000"/>
            </a:avLst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标题 1"/>
          <p:cNvSpPr txBox="1"/>
          <p:nvPr>
            <p:custDataLst>
              <p:tags r:id="rId13"/>
            </p:custDataLst>
          </p:nvPr>
        </p:nvSpPr>
        <p:spPr>
          <a:xfrm>
            <a:off x="657225" y="1273810"/>
            <a:ext cx="9850120" cy="73152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0" dirty="0">
                <a:latin typeface="微软雅黑" panose="020B0503020204020204" charset="-122"/>
                <a:ea typeface="微软雅黑" panose="020B0503020204020204" charset="-122"/>
              </a:rPr>
              <a:t>Реклама и первый заказ завершены</a:t>
            </a:r>
            <a:endParaRPr lang="zh-CN" altLang="en-US" sz="28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: 形状 4"/>
          <p:cNvSpPr/>
          <p:nvPr>
            <p:custDataLst>
              <p:tags r:id="rId14"/>
            </p:custDataLst>
          </p:nvPr>
        </p:nvSpPr>
        <p:spPr>
          <a:xfrm>
            <a:off x="9408151" y="5526908"/>
            <a:ext cx="797211" cy="637850"/>
          </a:xfrm>
          <a:custGeom>
            <a:avLst/>
            <a:gdLst>
              <a:gd name="connsiteX0" fmla="*/ 473438 w 797211"/>
              <a:gd name="connsiteY0" fmla="*/ 637832 h 637850"/>
              <a:gd name="connsiteX1" fmla="*/ 625295 w 797211"/>
              <a:gd name="connsiteY1" fmla="*/ 591757 h 637850"/>
              <a:gd name="connsiteX2" fmla="*/ 695033 w 797211"/>
              <a:gd name="connsiteY2" fmla="*/ 435042 h 637850"/>
              <a:gd name="connsiteX3" fmla="*/ 721518 w 797211"/>
              <a:gd name="connsiteY3" fmla="*/ 228961 h 637850"/>
              <a:gd name="connsiteX4" fmla="*/ 797212 w 797211"/>
              <a:gd name="connsiteY4" fmla="*/ 153268 h 637850"/>
              <a:gd name="connsiteX5" fmla="*/ 797212 w 797211"/>
              <a:gd name="connsiteY5" fmla="*/ 75694 h 637850"/>
              <a:gd name="connsiteX6" fmla="*/ 721518 w 797211"/>
              <a:gd name="connsiteY6" fmla="*/ 0 h 637850"/>
              <a:gd name="connsiteX7" fmla="*/ 75694 w 797211"/>
              <a:gd name="connsiteY7" fmla="*/ 0 h 637850"/>
              <a:gd name="connsiteX8" fmla="*/ 0 w 797211"/>
              <a:gd name="connsiteY8" fmla="*/ 75694 h 637850"/>
              <a:gd name="connsiteX9" fmla="*/ 0 w 797211"/>
              <a:gd name="connsiteY9" fmla="*/ 153268 h 637850"/>
              <a:gd name="connsiteX10" fmla="*/ 22097 w 797211"/>
              <a:gd name="connsiteY10" fmla="*/ 206864 h 637850"/>
              <a:gd name="connsiteX11" fmla="*/ 75694 w 797211"/>
              <a:gd name="connsiteY11" fmla="*/ 228961 h 637850"/>
              <a:gd name="connsiteX12" fmla="*/ 114402 w 797211"/>
              <a:gd name="connsiteY12" fmla="*/ 430967 h 637850"/>
              <a:gd name="connsiteX13" fmla="*/ 173171 w 797211"/>
              <a:gd name="connsiteY13" fmla="*/ 596302 h 637850"/>
              <a:gd name="connsiteX14" fmla="*/ 309043 w 797211"/>
              <a:gd name="connsiteY14" fmla="*/ 637518 h 63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7211" h="637850">
                <a:moveTo>
                  <a:pt x="473438" y="637832"/>
                </a:moveTo>
                <a:cubicBezTo>
                  <a:pt x="527595" y="638488"/>
                  <a:pt x="580632" y="622397"/>
                  <a:pt x="625295" y="591757"/>
                </a:cubicBezTo>
                <a:cubicBezTo>
                  <a:pt x="671056" y="560414"/>
                  <a:pt x="712429" y="509012"/>
                  <a:pt x="695033" y="435042"/>
                </a:cubicBezTo>
                <a:cubicBezTo>
                  <a:pt x="650369" y="242909"/>
                  <a:pt x="721518" y="228961"/>
                  <a:pt x="721518" y="228961"/>
                </a:cubicBezTo>
                <a:cubicBezTo>
                  <a:pt x="763322" y="228961"/>
                  <a:pt x="797212" y="195071"/>
                  <a:pt x="797212" y="153268"/>
                </a:cubicBezTo>
                <a:lnTo>
                  <a:pt x="797212" y="75694"/>
                </a:lnTo>
                <a:cubicBezTo>
                  <a:pt x="797212" y="33889"/>
                  <a:pt x="763322" y="0"/>
                  <a:pt x="721518" y="0"/>
                </a:cubicBezTo>
                <a:lnTo>
                  <a:pt x="75694" y="0"/>
                </a:lnTo>
                <a:cubicBezTo>
                  <a:pt x="33889" y="0"/>
                  <a:pt x="0" y="33889"/>
                  <a:pt x="0" y="75694"/>
                </a:cubicBezTo>
                <a:lnTo>
                  <a:pt x="0" y="153268"/>
                </a:lnTo>
                <a:cubicBezTo>
                  <a:pt x="-22" y="173354"/>
                  <a:pt x="7925" y="192630"/>
                  <a:pt x="22097" y="206864"/>
                </a:cubicBezTo>
                <a:cubicBezTo>
                  <a:pt x="36417" y="220908"/>
                  <a:pt x="55637" y="228831"/>
                  <a:pt x="75694" y="228961"/>
                </a:cubicBezTo>
                <a:cubicBezTo>
                  <a:pt x="75694" y="228961"/>
                  <a:pt x="159380" y="265789"/>
                  <a:pt x="114402" y="430967"/>
                </a:cubicBezTo>
                <a:cubicBezTo>
                  <a:pt x="93816" y="493034"/>
                  <a:pt x="118029" y="561152"/>
                  <a:pt x="173171" y="596302"/>
                </a:cubicBezTo>
                <a:cubicBezTo>
                  <a:pt x="213094" y="623793"/>
                  <a:pt x="260576" y="638195"/>
                  <a:pt x="309043" y="637518"/>
                </a:cubicBezTo>
                <a:close/>
              </a:path>
            </a:pathLst>
          </a:custGeom>
          <a:noFill/>
          <a:ln w="127000" cap="flat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15"/>
            </p:custDataLst>
          </p:nvPr>
        </p:nvSpPr>
        <p:spPr>
          <a:xfrm>
            <a:off x="754380" y="3706684"/>
            <a:ext cx="4599791" cy="1019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>
              <a:lnSpc>
                <a:spcPct val="120000"/>
              </a:lnSpc>
            </a:pP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Используйте </a:t>
            </a:r>
            <a:r>
              <a:rPr lang="en-US" altLang="zh-CN" sz="2400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VK</a:t>
            </a: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и постеры для продвижения</a:t>
            </a:r>
            <a:endParaRPr lang="zh-CN" altLang="en-US" sz="2400" b="1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>
            <p:custDataLst>
              <p:tags r:id="rId16"/>
            </p:custDataLst>
          </p:nvPr>
        </p:nvSpPr>
        <p:spPr>
          <a:xfrm>
            <a:off x="754380" y="4859020"/>
            <a:ext cx="4413250" cy="1155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>
              <a:lnSpc>
                <a:spcPct val="120000"/>
              </a:lnSpc>
            </a:pPr>
            <a:r>
              <a:rPr lang="zh-CN" altLang="en-US" sz="2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Привлекать потенциальных покупателей</a:t>
            </a:r>
            <a:endParaRPr lang="zh-CN" altLang="en-US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任意多边形: 形状 24"/>
          <p:cNvSpPr/>
          <p:nvPr>
            <p:custDataLst>
              <p:tags r:id="rId17"/>
            </p:custDataLst>
          </p:nvPr>
        </p:nvSpPr>
        <p:spPr>
          <a:xfrm>
            <a:off x="792279" y="3026520"/>
            <a:ext cx="486969" cy="547518"/>
          </a:xfrm>
          <a:custGeom>
            <a:avLst/>
            <a:gdLst>
              <a:gd name="connsiteX0" fmla="*/ 361918 w 479925"/>
              <a:gd name="connsiteY0" fmla="*/ 115 h 540000"/>
              <a:gd name="connsiteX1" fmla="*/ 40118 w 479925"/>
              <a:gd name="connsiteY1" fmla="*/ 166 h 540000"/>
              <a:gd name="connsiteX2" fmla="*/ 122 w 479925"/>
              <a:gd name="connsiteY2" fmla="*/ 40168 h 540000"/>
              <a:gd name="connsiteX3" fmla="*/ 116 w 479925"/>
              <a:gd name="connsiteY3" fmla="*/ 500095 h 540000"/>
              <a:gd name="connsiteX4" fmla="*/ 40118 w 479925"/>
              <a:gd name="connsiteY4" fmla="*/ 540097 h 540000"/>
              <a:gd name="connsiteX5" fmla="*/ 440039 w 479925"/>
              <a:gd name="connsiteY5" fmla="*/ 540115 h 540000"/>
              <a:gd name="connsiteX6" fmla="*/ 480041 w 479925"/>
              <a:gd name="connsiteY6" fmla="*/ 500113 h 540000"/>
              <a:gd name="connsiteX7" fmla="*/ 480041 w 479925"/>
              <a:gd name="connsiteY7" fmla="*/ 500095 h 540000"/>
              <a:gd name="connsiteX8" fmla="*/ 479861 w 479925"/>
              <a:gd name="connsiteY8" fmla="*/ 116324 h 540000"/>
              <a:gd name="connsiteX9" fmla="*/ 361918 w 479925"/>
              <a:gd name="connsiteY9" fmla="*/ 115 h 540000"/>
              <a:gd name="connsiteX10" fmla="*/ 392056 w 479925"/>
              <a:gd name="connsiteY10" fmla="*/ 298000 h 540000"/>
              <a:gd name="connsiteX11" fmla="*/ 388325 w 479925"/>
              <a:gd name="connsiteY11" fmla="*/ 303072 h 540000"/>
              <a:gd name="connsiteX12" fmla="*/ 385795 w 479925"/>
              <a:gd name="connsiteY12" fmla="*/ 303600 h 540000"/>
              <a:gd name="connsiteX13" fmla="*/ 382011 w 479925"/>
              <a:gd name="connsiteY13" fmla="*/ 302352 h 540000"/>
              <a:gd name="connsiteX14" fmla="*/ 343741 w 479925"/>
              <a:gd name="connsiteY14" fmla="*/ 273988 h 540000"/>
              <a:gd name="connsiteX15" fmla="*/ 264083 w 479925"/>
              <a:gd name="connsiteY15" fmla="*/ 377129 h 540000"/>
              <a:gd name="connsiteX16" fmla="*/ 237908 w 479925"/>
              <a:gd name="connsiteY16" fmla="*/ 380863 h 540000"/>
              <a:gd name="connsiteX17" fmla="*/ 175612 w 479925"/>
              <a:gd name="connsiteY17" fmla="*/ 335860 h 540000"/>
              <a:gd name="connsiteX18" fmla="*/ 110091 w 479925"/>
              <a:gd name="connsiteY18" fmla="*/ 413513 h 540000"/>
              <a:gd name="connsiteX19" fmla="*/ 95568 w 479925"/>
              <a:gd name="connsiteY19" fmla="*/ 420220 h 540000"/>
              <a:gd name="connsiteX20" fmla="*/ 83516 w 479925"/>
              <a:gd name="connsiteY20" fmla="*/ 415921 h 540000"/>
              <a:gd name="connsiteX21" fmla="*/ 81071 w 479925"/>
              <a:gd name="connsiteY21" fmla="*/ 389738 h 540000"/>
              <a:gd name="connsiteX22" fmla="*/ 157938 w 479925"/>
              <a:gd name="connsiteY22" fmla="*/ 298636 h 540000"/>
              <a:gd name="connsiteX23" fmla="*/ 183604 w 479925"/>
              <a:gd name="connsiteY23" fmla="*/ 295532 h 540000"/>
              <a:gd name="connsiteX24" fmla="*/ 245274 w 479925"/>
              <a:gd name="connsiteY24" fmla="*/ 340075 h 540000"/>
              <a:gd name="connsiteX25" fmla="*/ 313579 w 479925"/>
              <a:gd name="connsiteY25" fmla="*/ 251633 h 540000"/>
              <a:gd name="connsiteX26" fmla="*/ 287415 w 479925"/>
              <a:gd name="connsiteY26" fmla="*/ 232242 h 540000"/>
              <a:gd name="connsiteX27" fmla="*/ 284965 w 479925"/>
              <a:gd name="connsiteY27" fmla="*/ 226467 h 540000"/>
              <a:gd name="connsiteX28" fmla="*/ 288877 w 479925"/>
              <a:gd name="connsiteY28" fmla="*/ 221529 h 540000"/>
              <a:gd name="connsiteX29" fmla="*/ 394464 w 479925"/>
              <a:gd name="connsiteY29" fmla="*/ 180224 h 540000"/>
              <a:gd name="connsiteX30" fmla="*/ 400570 w 479925"/>
              <a:gd name="connsiteY30" fmla="*/ 181035 h 540000"/>
              <a:gd name="connsiteX31" fmla="*/ 403044 w 479925"/>
              <a:gd name="connsiteY31" fmla="*/ 186585 h 540000"/>
              <a:gd name="connsiteX32" fmla="*/ 392056 w 479925"/>
              <a:gd name="connsiteY32" fmla="*/ 298000 h 540000"/>
              <a:gd name="connsiteX33" fmla="*/ 354745 w 479925"/>
              <a:gd name="connsiteY33" fmla="*/ 140114 h 540000"/>
              <a:gd name="connsiteX34" fmla="*/ 341138 w 479925"/>
              <a:gd name="connsiteY34" fmla="*/ 126714 h 540000"/>
              <a:gd name="connsiteX35" fmla="*/ 341138 w 479925"/>
              <a:gd name="connsiteY35" fmla="*/ 21260 h 540000"/>
              <a:gd name="connsiteX36" fmla="*/ 461776 w 479925"/>
              <a:gd name="connsiteY36" fmla="*/ 140114 h 540000"/>
              <a:gd name="connsiteX37" fmla="*/ 354745 w 479925"/>
              <a:gd name="connsiteY37" fmla="*/ 140114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9925" h="540000">
                <a:moveTo>
                  <a:pt x="361918" y="115"/>
                </a:moveTo>
                <a:lnTo>
                  <a:pt x="40118" y="166"/>
                </a:lnTo>
                <a:cubicBezTo>
                  <a:pt x="18028" y="169"/>
                  <a:pt x="122" y="18078"/>
                  <a:pt x="122" y="40168"/>
                </a:cubicBezTo>
                <a:lnTo>
                  <a:pt x="116" y="500095"/>
                </a:lnTo>
                <a:cubicBezTo>
                  <a:pt x="116" y="522188"/>
                  <a:pt x="18026" y="540097"/>
                  <a:pt x="40118" y="540097"/>
                </a:cubicBezTo>
                <a:lnTo>
                  <a:pt x="440039" y="540115"/>
                </a:lnTo>
                <a:cubicBezTo>
                  <a:pt x="462132" y="540115"/>
                  <a:pt x="480041" y="522204"/>
                  <a:pt x="480041" y="500113"/>
                </a:cubicBezTo>
                <a:cubicBezTo>
                  <a:pt x="480041" y="500107"/>
                  <a:pt x="480041" y="500101"/>
                  <a:pt x="480041" y="500095"/>
                </a:cubicBezTo>
                <a:lnTo>
                  <a:pt x="479861" y="116324"/>
                </a:lnTo>
                <a:lnTo>
                  <a:pt x="361918" y="115"/>
                </a:lnTo>
                <a:moveTo>
                  <a:pt x="392056" y="298000"/>
                </a:moveTo>
                <a:cubicBezTo>
                  <a:pt x="391836" y="300232"/>
                  <a:pt x="390410" y="302172"/>
                  <a:pt x="388325" y="303072"/>
                </a:cubicBezTo>
                <a:cubicBezTo>
                  <a:pt x="387529" y="303420"/>
                  <a:pt x="386667" y="303598"/>
                  <a:pt x="385795" y="303600"/>
                </a:cubicBezTo>
                <a:cubicBezTo>
                  <a:pt x="384455" y="303600"/>
                  <a:pt x="383123" y="303176"/>
                  <a:pt x="382011" y="302352"/>
                </a:cubicBezTo>
                <a:lnTo>
                  <a:pt x="343741" y="273988"/>
                </a:lnTo>
                <a:lnTo>
                  <a:pt x="264083" y="377129"/>
                </a:lnTo>
                <a:cubicBezTo>
                  <a:pt x="257843" y="385215"/>
                  <a:pt x="246206" y="386880"/>
                  <a:pt x="237908" y="380863"/>
                </a:cubicBezTo>
                <a:lnTo>
                  <a:pt x="175612" y="335860"/>
                </a:lnTo>
                <a:lnTo>
                  <a:pt x="110091" y="413513"/>
                </a:lnTo>
                <a:cubicBezTo>
                  <a:pt x="106362" y="417938"/>
                  <a:pt x="100987" y="420220"/>
                  <a:pt x="95568" y="420220"/>
                </a:cubicBezTo>
                <a:cubicBezTo>
                  <a:pt x="91164" y="420224"/>
                  <a:pt x="86898" y="418702"/>
                  <a:pt x="83516" y="415921"/>
                </a:cubicBezTo>
                <a:cubicBezTo>
                  <a:pt x="75499" y="409361"/>
                  <a:pt x="74406" y="397636"/>
                  <a:pt x="81071" y="389738"/>
                </a:cubicBezTo>
                <a:lnTo>
                  <a:pt x="157938" y="298636"/>
                </a:lnTo>
                <a:cubicBezTo>
                  <a:pt x="164302" y="291069"/>
                  <a:pt x="175557" y="289695"/>
                  <a:pt x="183604" y="295532"/>
                </a:cubicBezTo>
                <a:lnTo>
                  <a:pt x="245274" y="340075"/>
                </a:lnTo>
                <a:lnTo>
                  <a:pt x="313579" y="251633"/>
                </a:lnTo>
                <a:lnTo>
                  <a:pt x="287415" y="232242"/>
                </a:lnTo>
                <a:cubicBezTo>
                  <a:pt x="285599" y="230896"/>
                  <a:pt x="284663" y="228687"/>
                  <a:pt x="284965" y="226467"/>
                </a:cubicBezTo>
                <a:cubicBezTo>
                  <a:pt x="285267" y="224245"/>
                  <a:pt x="286763" y="222357"/>
                  <a:pt x="288877" y="221529"/>
                </a:cubicBezTo>
                <a:lnTo>
                  <a:pt x="394464" y="180224"/>
                </a:lnTo>
                <a:cubicBezTo>
                  <a:pt x="396504" y="179430"/>
                  <a:pt x="398816" y="179737"/>
                  <a:pt x="400570" y="181035"/>
                </a:cubicBezTo>
                <a:cubicBezTo>
                  <a:pt x="402320" y="182333"/>
                  <a:pt x="403260" y="184437"/>
                  <a:pt x="403044" y="186585"/>
                </a:cubicBezTo>
                <a:lnTo>
                  <a:pt x="392056" y="298000"/>
                </a:lnTo>
                <a:moveTo>
                  <a:pt x="354745" y="140114"/>
                </a:moveTo>
                <a:cubicBezTo>
                  <a:pt x="347229" y="140114"/>
                  <a:pt x="341138" y="134114"/>
                  <a:pt x="341138" y="126714"/>
                </a:cubicBezTo>
                <a:lnTo>
                  <a:pt x="341138" y="21260"/>
                </a:lnTo>
                <a:lnTo>
                  <a:pt x="461776" y="140114"/>
                </a:lnTo>
                <a:lnTo>
                  <a:pt x="354745" y="140114"/>
                </a:lnTo>
              </a:path>
            </a:pathLst>
          </a:custGeom>
          <a:solidFill>
            <a:schemeClr val="accent1"/>
          </a:solidFill>
          <a:ln w="1976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18"/>
            </p:custDataLst>
          </p:nvPr>
        </p:nvSpPr>
        <p:spPr>
          <a:xfrm>
            <a:off x="5746346" y="2932476"/>
            <a:ext cx="469577" cy="547518"/>
          </a:xfrm>
          <a:custGeom>
            <a:avLst/>
            <a:gdLst>
              <a:gd name="connsiteX0" fmla="*/ 447101 w 462648"/>
              <a:gd name="connsiteY0" fmla="*/ 69402 h 540000"/>
              <a:gd name="connsiteX1" fmla="*/ 373314 w 462648"/>
              <a:gd name="connsiteY1" fmla="*/ 69402 h 540000"/>
              <a:gd name="connsiteX2" fmla="*/ 373314 w 462648"/>
              <a:gd name="connsiteY2" fmla="*/ 117429 h 540000"/>
              <a:gd name="connsiteX3" fmla="*/ 334705 w 462648"/>
              <a:gd name="connsiteY3" fmla="*/ 156037 h 540000"/>
              <a:gd name="connsiteX4" fmla="*/ 127248 w 462648"/>
              <a:gd name="connsiteY4" fmla="*/ 156037 h 540000"/>
              <a:gd name="connsiteX5" fmla="*/ 88640 w 462648"/>
              <a:gd name="connsiteY5" fmla="*/ 117429 h 540000"/>
              <a:gd name="connsiteX6" fmla="*/ 88640 w 462648"/>
              <a:gd name="connsiteY6" fmla="*/ 69402 h 540000"/>
              <a:gd name="connsiteX7" fmla="*/ 17223 w 462648"/>
              <a:gd name="connsiteY7" fmla="*/ 69402 h 540000"/>
              <a:gd name="connsiteX8" fmla="*/ 116 w 462648"/>
              <a:gd name="connsiteY8" fmla="*/ 89624 h 540000"/>
              <a:gd name="connsiteX9" fmla="*/ 116 w 462648"/>
              <a:gd name="connsiteY9" fmla="*/ 519893 h 540000"/>
              <a:gd name="connsiteX10" fmla="*/ 18631 w 462648"/>
              <a:gd name="connsiteY10" fmla="*/ 540114 h 540000"/>
              <a:gd name="connsiteX11" fmla="*/ 444250 w 462648"/>
              <a:gd name="connsiteY11" fmla="*/ 540114 h 540000"/>
              <a:gd name="connsiteX12" fmla="*/ 462764 w 462648"/>
              <a:gd name="connsiteY12" fmla="*/ 519893 h 540000"/>
              <a:gd name="connsiteX13" fmla="*/ 462764 w 462648"/>
              <a:gd name="connsiteY13" fmla="*/ 89624 h 540000"/>
              <a:gd name="connsiteX14" fmla="*/ 444250 w 462648"/>
              <a:gd name="connsiteY14" fmla="*/ 69402 h 540000"/>
              <a:gd name="connsiteX15" fmla="*/ 447101 w 462648"/>
              <a:gd name="connsiteY15" fmla="*/ 69402 h 540000"/>
              <a:gd name="connsiteX16" fmla="*/ 210795 w 462648"/>
              <a:gd name="connsiteY16" fmla="*/ 447730 h 540000"/>
              <a:gd name="connsiteX17" fmla="*/ 205093 w 462648"/>
              <a:gd name="connsiteY17" fmla="*/ 449150 h 540000"/>
              <a:gd name="connsiteX18" fmla="*/ 84106 w 462648"/>
              <a:gd name="connsiteY18" fmla="*/ 348042 h 540000"/>
              <a:gd name="connsiteX19" fmla="*/ 82697 w 462648"/>
              <a:gd name="connsiteY19" fmla="*/ 339419 h 540000"/>
              <a:gd name="connsiteX20" fmla="*/ 102621 w 462648"/>
              <a:gd name="connsiteY20" fmla="*/ 313414 h 540000"/>
              <a:gd name="connsiteX21" fmla="*/ 111175 w 462648"/>
              <a:gd name="connsiteY21" fmla="*/ 311961 h 540000"/>
              <a:gd name="connsiteX22" fmla="*/ 202276 w 462648"/>
              <a:gd name="connsiteY22" fmla="*/ 389940 h 540000"/>
              <a:gd name="connsiteX23" fmla="*/ 344595 w 462648"/>
              <a:gd name="connsiteY23" fmla="*/ 210885 h 540000"/>
              <a:gd name="connsiteX24" fmla="*/ 353149 w 462648"/>
              <a:gd name="connsiteY24" fmla="*/ 209466 h 540000"/>
              <a:gd name="connsiteX25" fmla="*/ 375924 w 462648"/>
              <a:gd name="connsiteY25" fmla="*/ 229688 h 540000"/>
              <a:gd name="connsiteX26" fmla="*/ 377333 w 462648"/>
              <a:gd name="connsiteY26" fmla="*/ 239764 h 540000"/>
              <a:gd name="connsiteX27" fmla="*/ 210795 w 462648"/>
              <a:gd name="connsiteY27" fmla="*/ 447730 h 540000"/>
              <a:gd name="connsiteX28" fmla="*/ 303579 w 462648"/>
              <a:gd name="connsiteY28" fmla="*/ 43398 h 540000"/>
              <a:gd name="connsiteX29" fmla="*/ 303579 w 462648"/>
              <a:gd name="connsiteY29" fmla="*/ 26118 h 540000"/>
              <a:gd name="connsiteX30" fmla="*/ 273692 w 462648"/>
              <a:gd name="connsiteY30" fmla="*/ 114 h 540000"/>
              <a:gd name="connsiteX31" fmla="*/ 186818 w 462648"/>
              <a:gd name="connsiteY31" fmla="*/ 114 h 540000"/>
              <a:gd name="connsiteX32" fmla="*/ 156966 w 462648"/>
              <a:gd name="connsiteY32" fmla="*/ 26118 h 540000"/>
              <a:gd name="connsiteX33" fmla="*/ 156966 w 462648"/>
              <a:gd name="connsiteY33" fmla="*/ 43432 h 540000"/>
              <a:gd name="connsiteX34" fmla="*/ 142090 w 462648"/>
              <a:gd name="connsiteY34" fmla="*/ 43432 h 540000"/>
              <a:gd name="connsiteX35" fmla="*/ 122786 w 462648"/>
              <a:gd name="connsiteY35" fmla="*/ 62736 h 540000"/>
              <a:gd name="connsiteX36" fmla="*/ 122786 w 462648"/>
              <a:gd name="connsiteY36" fmla="*/ 110763 h 540000"/>
              <a:gd name="connsiteX37" fmla="*/ 142090 w 462648"/>
              <a:gd name="connsiteY37" fmla="*/ 130067 h 540000"/>
              <a:gd name="connsiteX38" fmla="*/ 318420 w 462648"/>
              <a:gd name="connsiteY38" fmla="*/ 130067 h 540000"/>
              <a:gd name="connsiteX39" fmla="*/ 337725 w 462648"/>
              <a:gd name="connsiteY39" fmla="*/ 110763 h 540000"/>
              <a:gd name="connsiteX40" fmla="*/ 337725 w 462648"/>
              <a:gd name="connsiteY40" fmla="*/ 62702 h 540000"/>
              <a:gd name="connsiteX41" fmla="*/ 318420 w 462648"/>
              <a:gd name="connsiteY41" fmla="*/ 43398 h 540000"/>
              <a:gd name="connsiteX42" fmla="*/ 303579 w 462648"/>
              <a:gd name="connsiteY42" fmla="*/ 43398 h 540000"/>
              <a:gd name="connsiteX43" fmla="*/ 199664 w 462648"/>
              <a:gd name="connsiteY43" fmla="*/ 63620 h 540000"/>
              <a:gd name="connsiteX44" fmla="*/ 230960 w 462648"/>
              <a:gd name="connsiteY44" fmla="*/ 31833 h 540000"/>
              <a:gd name="connsiteX45" fmla="*/ 262287 w 462648"/>
              <a:gd name="connsiteY45" fmla="*/ 63620 h 540000"/>
              <a:gd name="connsiteX46" fmla="*/ 230960 w 462648"/>
              <a:gd name="connsiteY46" fmla="*/ 95406 h 540000"/>
              <a:gd name="connsiteX47" fmla="*/ 199664 w 462648"/>
              <a:gd name="connsiteY47" fmla="*/ 6362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62648" h="540000">
                <a:moveTo>
                  <a:pt x="447101" y="69402"/>
                </a:moveTo>
                <a:lnTo>
                  <a:pt x="373314" y="69402"/>
                </a:lnTo>
                <a:lnTo>
                  <a:pt x="373314" y="117429"/>
                </a:lnTo>
                <a:cubicBezTo>
                  <a:pt x="373314" y="138752"/>
                  <a:pt x="356027" y="156037"/>
                  <a:pt x="334705" y="156037"/>
                </a:cubicBezTo>
                <a:lnTo>
                  <a:pt x="127248" y="156037"/>
                </a:lnTo>
                <a:cubicBezTo>
                  <a:pt x="105926" y="156037"/>
                  <a:pt x="88640" y="138752"/>
                  <a:pt x="88640" y="117429"/>
                </a:cubicBezTo>
                <a:lnTo>
                  <a:pt x="88640" y="69402"/>
                </a:lnTo>
                <a:lnTo>
                  <a:pt x="17223" y="69402"/>
                </a:lnTo>
                <a:cubicBezTo>
                  <a:pt x="7261" y="69402"/>
                  <a:pt x="116" y="79513"/>
                  <a:pt x="116" y="89624"/>
                </a:cubicBezTo>
                <a:lnTo>
                  <a:pt x="116" y="519893"/>
                </a:lnTo>
                <a:cubicBezTo>
                  <a:pt x="116" y="531458"/>
                  <a:pt x="8669" y="540114"/>
                  <a:pt x="18631" y="540114"/>
                </a:cubicBezTo>
                <a:lnTo>
                  <a:pt x="444250" y="540114"/>
                </a:lnTo>
                <a:cubicBezTo>
                  <a:pt x="454211" y="540114"/>
                  <a:pt x="462764" y="531458"/>
                  <a:pt x="462764" y="519893"/>
                </a:cubicBezTo>
                <a:lnTo>
                  <a:pt x="462764" y="89624"/>
                </a:lnTo>
                <a:cubicBezTo>
                  <a:pt x="462764" y="78059"/>
                  <a:pt x="454211" y="69402"/>
                  <a:pt x="444250" y="69402"/>
                </a:cubicBezTo>
                <a:lnTo>
                  <a:pt x="447101" y="69402"/>
                </a:lnTo>
                <a:moveTo>
                  <a:pt x="210795" y="447730"/>
                </a:moveTo>
                <a:cubicBezTo>
                  <a:pt x="212237" y="450604"/>
                  <a:pt x="207944" y="450604"/>
                  <a:pt x="205093" y="449150"/>
                </a:cubicBezTo>
                <a:lnTo>
                  <a:pt x="84106" y="348042"/>
                </a:lnTo>
                <a:cubicBezTo>
                  <a:pt x="81255" y="346621"/>
                  <a:pt x="81255" y="342293"/>
                  <a:pt x="82697" y="339419"/>
                </a:cubicBezTo>
                <a:lnTo>
                  <a:pt x="102621" y="313414"/>
                </a:lnTo>
                <a:cubicBezTo>
                  <a:pt x="104030" y="310540"/>
                  <a:pt x="108323" y="310540"/>
                  <a:pt x="111175" y="311961"/>
                </a:cubicBezTo>
                <a:lnTo>
                  <a:pt x="202276" y="389940"/>
                </a:lnTo>
                <a:lnTo>
                  <a:pt x="344595" y="210885"/>
                </a:lnTo>
                <a:cubicBezTo>
                  <a:pt x="346037" y="206557"/>
                  <a:pt x="350298" y="206557"/>
                  <a:pt x="353149" y="209466"/>
                </a:cubicBezTo>
                <a:lnTo>
                  <a:pt x="375924" y="229688"/>
                </a:lnTo>
                <a:cubicBezTo>
                  <a:pt x="380184" y="231108"/>
                  <a:pt x="381626" y="234016"/>
                  <a:pt x="377333" y="239764"/>
                </a:cubicBezTo>
                <a:lnTo>
                  <a:pt x="210795" y="447730"/>
                </a:lnTo>
                <a:moveTo>
                  <a:pt x="303579" y="43398"/>
                </a:moveTo>
                <a:lnTo>
                  <a:pt x="303579" y="26118"/>
                </a:lnTo>
                <a:cubicBezTo>
                  <a:pt x="303579" y="10225"/>
                  <a:pt x="289323" y="114"/>
                  <a:pt x="273692" y="114"/>
                </a:cubicBezTo>
                <a:lnTo>
                  <a:pt x="186818" y="114"/>
                </a:lnTo>
                <a:cubicBezTo>
                  <a:pt x="171187" y="114"/>
                  <a:pt x="156966" y="10259"/>
                  <a:pt x="156966" y="26118"/>
                </a:cubicBezTo>
                <a:lnTo>
                  <a:pt x="156966" y="43432"/>
                </a:lnTo>
                <a:lnTo>
                  <a:pt x="142090" y="43432"/>
                </a:lnTo>
                <a:cubicBezTo>
                  <a:pt x="131429" y="43432"/>
                  <a:pt x="122786" y="52075"/>
                  <a:pt x="122786" y="62736"/>
                </a:cubicBezTo>
                <a:lnTo>
                  <a:pt x="122786" y="110763"/>
                </a:lnTo>
                <a:cubicBezTo>
                  <a:pt x="122786" y="121424"/>
                  <a:pt x="131429" y="130067"/>
                  <a:pt x="142090" y="130067"/>
                </a:cubicBezTo>
                <a:lnTo>
                  <a:pt x="318420" y="130067"/>
                </a:lnTo>
                <a:cubicBezTo>
                  <a:pt x="329082" y="130067"/>
                  <a:pt x="337725" y="121424"/>
                  <a:pt x="337725" y="110763"/>
                </a:cubicBezTo>
                <a:lnTo>
                  <a:pt x="337725" y="62702"/>
                </a:lnTo>
                <a:cubicBezTo>
                  <a:pt x="337725" y="52041"/>
                  <a:pt x="329082" y="43398"/>
                  <a:pt x="318420" y="43398"/>
                </a:cubicBezTo>
                <a:lnTo>
                  <a:pt x="303579" y="43398"/>
                </a:lnTo>
                <a:moveTo>
                  <a:pt x="199664" y="63620"/>
                </a:moveTo>
                <a:cubicBezTo>
                  <a:pt x="199664" y="46306"/>
                  <a:pt x="213888" y="31833"/>
                  <a:pt x="230960" y="31833"/>
                </a:cubicBezTo>
                <a:cubicBezTo>
                  <a:pt x="248066" y="31833"/>
                  <a:pt x="262287" y="46306"/>
                  <a:pt x="262287" y="63620"/>
                </a:cubicBezTo>
                <a:cubicBezTo>
                  <a:pt x="262287" y="83841"/>
                  <a:pt x="248066" y="95406"/>
                  <a:pt x="230960" y="95406"/>
                </a:cubicBezTo>
                <a:cubicBezTo>
                  <a:pt x="213689" y="95152"/>
                  <a:pt x="199772" y="81032"/>
                  <a:pt x="199664" y="63620"/>
                </a:cubicBezTo>
              </a:path>
            </a:pathLst>
          </a:custGeom>
          <a:solidFill>
            <a:schemeClr val="accent1"/>
          </a:solidFill>
          <a:ln w="19072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9"/>
            </p:custDataLst>
          </p:nvPr>
        </p:nvSpPr>
        <p:spPr>
          <a:xfrm>
            <a:off x="5664540" y="3892242"/>
            <a:ext cx="3214250" cy="586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>
              <a:lnSpc>
                <a:spcPct val="120000"/>
              </a:lnSpc>
            </a:pP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Завершить первый заказ</a:t>
            </a:r>
            <a:endParaRPr lang="zh-CN" altLang="en-US" sz="2400" b="1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20"/>
            </p:custDataLst>
          </p:nvPr>
        </p:nvSpPr>
        <p:spPr>
          <a:xfrm>
            <a:off x="5680710" y="4892040"/>
            <a:ext cx="3214370" cy="786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>
              <a:lnSpc>
                <a:spcPct val="120000"/>
              </a:lnSpc>
            </a:pPr>
            <a:r>
              <a:rPr lang="zh-CN" altLang="en-US" sz="2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Добейтесь прорывных продаж</a:t>
            </a:r>
            <a:endParaRPr lang="zh-CN" altLang="en-US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6115" y="379200"/>
            <a:ext cx="6096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p>
            <a:pPr algn="l"/>
            <a:r>
              <a:rPr lang="zh-CN" altLang="en-US" sz="3600" spc="200">
                <a:latin typeface="Arial" panose="020B0604020202020204" pitchFamily="34" charset="0"/>
                <a:ea typeface="微软雅黑" panose="020B0503020204020204" charset="-122"/>
              </a:rPr>
              <a:t>Среднесрочные цели</a:t>
            </a:r>
            <a:endParaRPr lang="zh-CN" altLang="en-US" sz="3600" spc="2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27"/>
          <p:cNvSpPr/>
          <p:nvPr>
            <p:custDataLst>
              <p:tags r:id="rId1"/>
            </p:custDataLst>
          </p:nvPr>
        </p:nvSpPr>
        <p:spPr>
          <a:xfrm>
            <a:off x="0" y="0"/>
            <a:ext cx="5892800" cy="6858000"/>
          </a:xfrm>
          <a:custGeom>
            <a:avLst/>
            <a:gdLst>
              <a:gd name="connsiteX0" fmla="*/ 0 w 4419600"/>
              <a:gd name="connsiteY0" fmla="*/ 0 h 5143500"/>
              <a:gd name="connsiteX1" fmla="*/ 4419600 w 4419600"/>
              <a:gd name="connsiteY1" fmla="*/ 0 h 5143500"/>
              <a:gd name="connsiteX2" fmla="*/ 4419600 w 4419600"/>
              <a:gd name="connsiteY2" fmla="*/ 40810 h 5143500"/>
              <a:gd name="connsiteX3" fmla="*/ 4309545 w 4419600"/>
              <a:gd name="connsiteY3" fmla="*/ 59847 h 5143500"/>
              <a:gd name="connsiteX4" fmla="*/ 606350 w 4419600"/>
              <a:gd name="connsiteY4" fmla="*/ 4567941 h 5143500"/>
              <a:gd name="connsiteX5" fmla="*/ 624548 w 4419600"/>
              <a:gd name="connsiteY5" fmla="*/ 4979676 h 5143500"/>
              <a:gd name="connsiteX6" fmla="*/ 646400 w 4419600"/>
              <a:gd name="connsiteY6" fmla="*/ 5143500 h 5143500"/>
              <a:gd name="connsiteX7" fmla="*/ 0 w 44196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143500">
                <a:moveTo>
                  <a:pt x="0" y="0"/>
                </a:moveTo>
                <a:lnTo>
                  <a:pt x="4419600" y="0"/>
                </a:lnTo>
                <a:lnTo>
                  <a:pt x="4419600" y="40810"/>
                </a:lnTo>
                <a:lnTo>
                  <a:pt x="4309545" y="59847"/>
                </a:lnTo>
                <a:cubicBezTo>
                  <a:pt x="2198662" y="474814"/>
                  <a:pt x="606350" y="2335426"/>
                  <a:pt x="606350" y="4567941"/>
                </a:cubicBezTo>
                <a:cubicBezTo>
                  <a:pt x="606350" y="4706709"/>
                  <a:pt x="612502" y="4844040"/>
                  <a:pt x="624548" y="4979676"/>
                </a:cubicBezTo>
                <a:lnTo>
                  <a:pt x="6464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 sz="3200">
              <a:latin typeface="+mn-ea"/>
              <a:sym typeface="微软雅黑" panose="020B0503020204020204" charset="-122"/>
            </a:endParaRPr>
          </a:p>
        </p:txBody>
      </p:sp>
      <p:sp>
        <p:nvSpPr>
          <p:cNvPr id="15" name="任意形状 25"/>
          <p:cNvSpPr/>
          <p:nvPr>
            <p:custDataLst>
              <p:tags r:id="rId2"/>
            </p:custDataLst>
          </p:nvPr>
        </p:nvSpPr>
        <p:spPr>
          <a:xfrm flipH="1" flipV="1">
            <a:off x="8397543" y="4970052"/>
            <a:ext cx="3794457" cy="1887948"/>
          </a:xfrm>
          <a:custGeom>
            <a:avLst/>
            <a:gdLst>
              <a:gd name="connsiteX0" fmla="*/ 0 w 2845843"/>
              <a:gd name="connsiteY0" fmla="*/ 1415961 h 1415961"/>
              <a:gd name="connsiteX1" fmla="*/ 0 w 2845843"/>
              <a:gd name="connsiteY1" fmla="*/ 0 h 1415961"/>
              <a:gd name="connsiteX2" fmla="*/ 2845843 w 2845843"/>
              <a:gd name="connsiteY2" fmla="*/ 0 h 1415961"/>
              <a:gd name="connsiteX3" fmla="*/ 2651432 w 2845843"/>
              <a:gd name="connsiteY3" fmla="*/ 24238 h 1415961"/>
              <a:gd name="connsiteX4" fmla="*/ 142714 w 2845843"/>
              <a:gd name="connsiteY4" fmla="*/ 1265403 h 141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5843" h="1415961">
                <a:moveTo>
                  <a:pt x="0" y="1415961"/>
                </a:moveTo>
                <a:lnTo>
                  <a:pt x="0" y="0"/>
                </a:lnTo>
                <a:lnTo>
                  <a:pt x="2845843" y="0"/>
                </a:lnTo>
                <a:lnTo>
                  <a:pt x="2651432" y="24238"/>
                </a:lnTo>
                <a:cubicBezTo>
                  <a:pt x="1683526" y="169017"/>
                  <a:pt x="814319" y="615706"/>
                  <a:pt x="142714" y="126540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 sz="3200">
              <a:latin typeface="+mn-ea"/>
              <a:sym typeface="微软雅黑" panose="020B0503020204020204" charset="-122"/>
            </a:endParaRPr>
          </a:p>
        </p:txBody>
      </p:sp>
      <p:sp>
        <p:nvSpPr>
          <p:cNvPr id="16" name="标题 1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960" y="1251540"/>
            <a:ext cx="10800000" cy="720000"/>
          </a:xfrm>
        </p:spPr>
        <p:txBody>
          <a:bodyPr>
            <a:norm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Выполнение заказа и улучшение русского языка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 5"/>
          <p:cNvSpPr/>
          <p:nvPr>
            <p:custDataLst>
              <p:tags r:id="rId4"/>
            </p:custDataLst>
          </p:nvPr>
        </p:nvSpPr>
        <p:spPr>
          <a:xfrm>
            <a:off x="6341745" y="2136140"/>
            <a:ext cx="4585590" cy="3048000"/>
          </a:xfrm>
          <a:prstGeom prst="roundRect">
            <a:avLst>
              <a:gd name="adj" fmla="val 6373"/>
            </a:avLst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 vert="horz" wrap="square" numCol="1" spcCol="0" rtlCol="0" fromWordArt="0" anchor="ctr" anchorCtr="0" forceAA="0" compatLnSpc="0">
            <a:noAutofit/>
          </a:bodyPr>
          <a:p>
            <a:pPr lvl="0" algn="ctr">
              <a:buClrTx/>
              <a:buSzTx/>
              <a:buFontTx/>
            </a:pPr>
            <a:endParaRPr kumimoji="1" lang="zh-CN" altLang="en-US" sz="3200" dirty="0">
              <a:latin typeface="+mn-ea"/>
              <a:sym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890385" y="4093210"/>
            <a:ext cx="3528000" cy="1091078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Совершенствовать навыки продаж на русском языке</a:t>
            </a:r>
            <a:endParaRPr lang="zh-CN" altLang="en-US" sz="2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864985" y="3264535"/>
            <a:ext cx="3938270" cy="3289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Русский язык свободно выражается.</a:t>
            </a:r>
            <a:endParaRPr kumimoji="1" lang="zh-CN" altLang="en-US" sz="24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pic>
        <p:nvPicPr>
          <p:cNvPr id="11" name="图形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0385" y="2578735"/>
            <a:ext cx="505652" cy="488982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279525" y="4093210"/>
            <a:ext cx="4243070" cy="109093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Достижение целей продаж в кампусе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pic>
        <p:nvPicPr>
          <p:cNvPr id="13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79525" y="2578735"/>
            <a:ext cx="506467" cy="503870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1265555" y="3306445"/>
            <a:ext cx="4358005" cy="3289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Выполните десять заказов</a:t>
            </a:r>
            <a:endParaRPr kumimoji="1"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0710" y="376885"/>
            <a:ext cx="8128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itle"/>
              </a:ext>
            </a:extLst>
          </a:bodyPr>
          <a:p>
            <a:pPr algn="l"/>
            <a:r>
              <a:rPr lang="zh-CN" altLang="en-US" sz="3600" spc="400">
                <a:latin typeface="Arial" panose="020B0604020202020204" pitchFamily="34" charset="0"/>
                <a:ea typeface="微软雅黑" panose="020B0503020204020204" charset="-122"/>
              </a:rPr>
              <a:t>конечная цель</a:t>
            </a:r>
            <a:endParaRPr lang="zh-CN" altLang="en-US" sz="3600" spc="4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6000"/>
                    </a14:imgEffect>
                    <a14:imgEffect>
                      <a14:saturation sat="1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319092" y="0"/>
            <a:ext cx="4872909" cy="6356350"/>
          </a:xfrm>
          <a:custGeom>
            <a:avLst/>
            <a:gdLst>
              <a:gd name="connsiteX0" fmla="*/ 0 w 4872909"/>
              <a:gd name="connsiteY0" fmla="*/ 0 h 6356350"/>
              <a:gd name="connsiteX1" fmla="*/ 4872909 w 4872909"/>
              <a:gd name="connsiteY1" fmla="*/ 0 h 6356350"/>
              <a:gd name="connsiteX2" fmla="*/ 4872909 w 4872909"/>
              <a:gd name="connsiteY2" fmla="*/ 6356350 h 6356350"/>
              <a:gd name="connsiteX3" fmla="*/ 2124483 w 4872909"/>
              <a:gd name="connsiteY3" fmla="*/ 6356350 h 635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2909" h="6356350">
                <a:moveTo>
                  <a:pt x="0" y="0"/>
                </a:moveTo>
                <a:lnTo>
                  <a:pt x="4872909" y="0"/>
                </a:lnTo>
                <a:lnTo>
                  <a:pt x="4872909" y="6356350"/>
                </a:lnTo>
                <a:lnTo>
                  <a:pt x="2124483" y="635635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4" name="标题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Спасибо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7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7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1"/>
</p:tagLst>
</file>

<file path=ppt/tags/tag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8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9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5"/>
</p:tagLst>
</file>

<file path=ppt/tags/tag9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10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104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10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11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11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11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11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1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408"/>
</p:tagLst>
</file>

<file path=ppt/tags/tag12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2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12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14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4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1"/>
</p:tagLst>
</file>

<file path=ppt/tags/tag1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6012"/>
</p:tagLst>
</file>

<file path=ppt/tags/tag1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50"/>
  <p:tag name="KSO_WM_TEMPLATE_CATEGORY" val="custom"/>
  <p:tag name="KSO_WM_TEMPLATE_INDEX" val="20236012"/>
</p:tagLst>
</file>

<file path=ppt/tags/tag1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012"/>
  <p:tag name="KSO_WM_TEMPLATE_CATEGORY" val="custom"/>
  <p:tag name="KSO_WM_TEMPLATE_MASTER_TYPE" val="0"/>
</p:tagLst>
</file>

<file path=ppt/tags/tag1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custom20236012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</p:tagLst>
</file>

<file path=ppt/tags/tag1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1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ISCONTENTSTITLE" val="0"/>
  <p:tag name="KSO_WM_UNIT_VALUE" val="21"/>
  <p:tag name="KSO_WM_UNIT_PRESET_TEXT" val="单击此处&#10;添加文档标题"/>
  <p:tag name="KSO_WM_UNIT_TEXT_TYPE" val="1"/>
</p:tagLst>
</file>

<file path=ppt/tags/tag157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12"/>
  <p:tag name="KSO_WM_TEMPLATE_CATEGORY" val="custom"/>
  <p:tag name="KSO_WM_SLIDE_INDEX" val="1"/>
  <p:tag name="KSO_WM_SLIDE_ID" val="custom20236012_1"/>
  <p:tag name="KSO_WM_TEMPLATE_MASTER_TYPE" val="0"/>
  <p:tag name="KSO_WM_SLIDE_LAYOUT" val="a_f"/>
  <p:tag name="KSO_WM_SLIDE_LAYOUT_CNT" val="1_2"/>
</p:tagLst>
</file>

<file path=ppt/tags/tag1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12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VALUE" val="4"/>
  <p:tag name="KSO_WM_UNIT_USESOURCEFORMAT_APPLY" val="0"/>
</p:tagLst>
</file>

<file path=ppt/tags/tag15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12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0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12_3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12_3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gradient&quot;:[{&quot;brightness&quot;:0.800000011920929,&quot;colorType&quot;:1,&quot;foreColorIndex&quot;:5,&quot;pos&quot;:0.44999998807907104,&quot;transparency&quot;:1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5"/>
  <p:tag name="KSO_WM_UNIT_TEXT_FILL_TYPE" val="1"/>
  <p:tag name="KSO_WM_UNIT_USESOURCEFORMAT_APPLY" val="0"/>
</p:tagLst>
</file>

<file path=ppt/tags/tag162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12_3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UNIT_SUBTYPE" val="a"/>
  <p:tag name="KSO_WM_UNIT_VALUE" val="32"/>
  <p:tag name="KSO_WM_UNIT_PRESET_TEXT" val="单击添加目录项标题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3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12_3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4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012_3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gradient&quot;:[{&quot;brightness&quot;:0.800000011920929,&quot;colorType&quot;:1,&quot;foreColorIndex&quot;:5,&quot;pos&quot;:0.44999998807907104,&quot;transparency&quot;:1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5"/>
  <p:tag name="KSO_WM_UNIT_TEXT_FILL_TYPE" val="1"/>
  <p:tag name="KSO_WM_UNIT_USESOURCEFORMAT_APPLY" val="0"/>
</p:tagLst>
</file>

<file path=ppt/tags/tag165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12_3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UNIT_SUBTYPE" val="a"/>
  <p:tag name="KSO_WM_UNIT_VALUE" val="32"/>
  <p:tag name="KSO_WM_UNIT_PRESET_TEXT" val="单击添加目录项标题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6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12_3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012_3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gradient&quot;:[{&quot;brightness&quot;:0.800000011920929,&quot;colorType&quot;:1,&quot;foreColorIndex&quot;:5,&quot;pos&quot;:0.44999998807907104,&quot;transparency&quot;:1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5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12_3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12"/>
  <p:tag name="KSO_WM_TEMPLATE_CATEGORY" val="custom"/>
  <p:tag name="KSO_WM_DIAGRAM_COLOR_TRICK" val="1"/>
  <p:tag name="KSO_WM_DIAGRAM_COLOR_TEXT_CAN_REMOVE" val="n"/>
  <p:tag name="KSO_WM_UNIT_SUBTYPE" val="a"/>
  <p:tag name="KSO_WM_UNIT_VALUE" val="32"/>
  <p:tag name="KSO_WM_UNIT_PRESET_TEXT" val="单击添加目录项标题"/>
  <p:tag name="KSO_WM_DIAGRAM_MAX_ITEMCNT" val="6"/>
  <p:tag name="KSO_WM_DIAGRAM_MIN_ITEMCNT" val="2"/>
  <p:tag name="KSO_WM_DIAGRAM_VIRTUALLY_FRAME" val="{&quot;height&quot;:409.65936279296875,&quot;left&quot;:249.1970537224717,&quot;top&quot;:65.17039734367309,&quot;width&quot;:656.2022705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3"/>
  <p:tag name="KSO_WM_DIAGRAM_GROUP_CODE" val="l1-1"/>
  <p:tag name="KSO_WM_BEAUTIFY_FLAG" val="#wm#"/>
  <p:tag name="KSO_WM_TEMPLATE_INDEX" val="20236012"/>
  <p:tag name="KSO_WM_TEMPLATE_CATEGORY" val="custom"/>
  <p:tag name="KSO_WM_SLIDE_INDEX" val="3"/>
  <p:tag name="KSO_WM_SLIDE_ID" val="custom20236012_3"/>
  <p:tag name="KSO_WM_TEMPLATE_MASTER_TYPE" val="0"/>
  <p:tag name="KSO_WM_SLIDE_LAYOUT" val="a_l"/>
  <p:tag name="KSO_WM_SLIDE_LAYOUT_CNT" val="1_1"/>
  <p:tag name="KSO_WM_SLIDE_DIAGTYPE" val="l"/>
</p:tagLst>
</file>

<file path=ppt/tags/tag1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12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ISCONTENTSTITLE" val="0"/>
  <p:tag name="KSO_WM_UNIT_PRESET_TEXT" val="添加章节标题"/>
  <p:tag name="KSO_WM_UNIT_TEXT_TYPE" val="1"/>
</p:tagLst>
</file>

<file path=ppt/tags/tag17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12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</p:tagLst>
</file>

<file path=ppt/tags/tag17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12"/>
  <p:tag name="KSO_WM_TEMPLATE_CATEGORY" val="custom"/>
  <p:tag name="KSO_WM_SLIDE_INDEX" val="7"/>
  <p:tag name="KSO_WM_SLIDE_ID" val="custom20236012_7"/>
  <p:tag name="KSO_WM_TEMPLATE_MASTER_TYPE" val="0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20_1*i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220_1*i*2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USESOURCEFORMAT_APPLY" val="0"/>
</p:tagLst>
</file>

<file path=ppt/tags/tag175.xml><?xml version="1.0" encoding="utf-8"?>
<p:tagLst xmlns:p="http://schemas.openxmlformats.org/presentationml/2006/main">
  <p:tag name="KSO_WM_UNIT_VALUE" val="1345*6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20_1*d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  <p:tag name="MH_PIC_SOURCE_TYPE" val="generate_slide_ai*VCG41N91200191*ai_v1.7.4.241014_ONLINE*1728923009967_8.1_24537e2e66c1-slide-4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20_1*a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19_2*l_h_f*1_1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您的项正文，文字是思想的提炼"/>
  <p:tag name="KSO_WM_DIAGRAM_MAX_ITEMCNT" val="4"/>
  <p:tag name="KSO_WM_DIAGRAM_MIN_ITEMCNT" val="1"/>
  <p:tag name="KSO_WM_DIAGRAM_VIRTUALLY_FRAME" val="{&quot;height&quot;:208.37504089595762,&quot;left&quot;:306.1750427246094,&quot;top&quot;:213.27495910404235,&quot;width&quot;:638.9249572753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19_2*l_h_a*1_1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DIAGRAM_MAX_ITEMCNT" val="4"/>
  <p:tag name="KSO_WM_DIAGRAM_MIN_ITEMCNT" val="1"/>
  <p:tag name="KSO_WM_DIAGRAM_VIRTUALLY_FRAME" val="{&quot;height&quot;:208.37504089595762,&quot;left&quot;:306.1750427246094,&quot;top&quot;:213.27495910404235,&quot;width&quot;:638.9249572753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9.xml><?xml version="1.0" encoding="utf-8"?>
<p:tagLst xmlns:p="http://schemas.openxmlformats.org/presentationml/2006/main">
  <p:tag name="KSO_WM_DIAGRAM_VIRTUALLY_FRAME" val="{&quot;height&quot;:208.37504089595762,&quot;left&quot;:306.1750427246094,&quot;top&quot;:213.27495910404235,&quot;width&quot;:638.9249572753906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19_2*l_h_i*1_1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219_2*l_h_x*1_1_1"/>
  <p:tag name="KSO_WM_TEMPLATE_CATEGORY" val="diagram"/>
  <p:tag name="KSO_WM_TEMPLATE_INDEX" val="2023321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208.37504089595762,&quot;left&quot;:306.1750427246094,&quot;top&quot;:213.27495910404235,&quot;width&quot;:638.924957275390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1.xml><?xml version="1.0" encoding="utf-8"?>
<p:tagLst xmlns:p="http://schemas.openxmlformats.org/presentationml/2006/main">
  <p:tag name="KSO_WM_SLIDE_ID" val="custom2023322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6012"/>
  <p:tag name="KSO_WM_SLIDE_TYPE" val="text"/>
  <p:tag name="KSO_WM_SLIDE_SUBTYPE" val="picTxt"/>
  <p:tag name="KSO_WM_SLIDE_SIZE" val="541.7*156.75"/>
  <p:tag name="KSO_WM_SLIDE_POSITION" val="338.75*218.8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1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12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ISCONTENTSTITLE" val="0"/>
  <p:tag name="KSO_WM_UNIT_PRESET_TEXT" val="添加章节标题"/>
  <p:tag name="KSO_WM_UNIT_TEXT_TYPE" val="1"/>
</p:tagLst>
</file>

<file path=ppt/tags/tag18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12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</p:tagLst>
</file>

<file path=ppt/tags/tag18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12"/>
  <p:tag name="KSO_WM_TEMPLATE_CATEGORY" val="custom"/>
  <p:tag name="KSO_WM_SLIDE_INDEX" val="7"/>
  <p:tag name="KSO_WM_SLIDE_ID" val="custom20236012_7"/>
  <p:tag name="KSO_WM_TEMPLATE_MASTER_TYPE" val="0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099-1"/>
  <p:tag name="KSO_WM_UNIT_TYPE" val="a"/>
  <p:tag name="KSO_WM_UNIT_INDEX" val="1"/>
  <p:tag name="KSO_WM_UNIT_VALUE" val="29"/>
  <p:tag name="KSO_WM_TEMPLATE_INDEX" val="20233591"/>
  <p:tag name="KSO_WM_UNIT_ID" val="custom20233591_1*a*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2"/>
  <p:tag name="KSO_WM_UNIT_ID" val="diagram20233522_1*l_h_d*1_2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MH_PIC_SOURCE_TYPE" val="generate_slide_ai*VCG41N530569768*ai_v1.7.4.241014_ONLINE*1728923009967_8.1_24537e2e66c1-slide-6"/>
  <p:tag name="KSO_WM_UNIT_USESOURCEFORMAT_APPLY" val="0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22_1*l_h_i*1_1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22_1*l_h_i*1_1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2"/>
  <p:tag name="KSO_WM_UNIT_ID" val="diagram20233522_1*l_h_d*1_1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MH_PIC_SOURCE_TYPE" val="generate_slide_ai*VCG41N1198436319*ai_v1.7.4.241014_ONLINE*1728923009967_8.1_24537e2e66c1-slide-6"/>
  <p:tag name="KSO_WM_UNIT_USESOURCEFORMAT_APPLY" val="0"/>
</p:tagLst>
</file>

<file path=ppt/tags/tag190.xml><?xml version="1.0" encoding="utf-8"?>
<p:tagLst xmlns:p="http://schemas.openxmlformats.org/presentationml/2006/main">
  <p:tag name="KSO_WM_DIAGRAM_VIRTUALLY_FRAME" val="{&quot;height&quot;:415.38346852700545,&quot;left&quot;:193.16543307086613,&quot;top&quot;:46.816531472994576,&quot;width&quot;:679.20039370078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2_1*l_h_a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91.xml><?xml version="1.0" encoding="utf-8"?>
<p:tagLst xmlns:p="http://schemas.openxmlformats.org/presentationml/2006/main">
  <p:tag name="KSO_WM_DIAGRAM_VIRTUALLY_FRAME" val="{&quot;height&quot;:415.38346852700545,&quot;left&quot;:193.16543307086613,&quot;top&quot;:46.816531472994576,&quot;width&quot;:679.200393700788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2_1*l_h_f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92.xml><?xml version="1.0" encoding="utf-8"?>
<p:tagLst xmlns:p="http://schemas.openxmlformats.org/presentationml/2006/main">
  <p:tag name="KSO_WM_DIAGRAM_VIRTUALLY_FRAME" val="{&quot;height&quot;:415.38346852700545,&quot;left&quot;:193.16543307086613,&quot;top&quot;:46.816531472994576,&quot;width&quot;:679.20039370078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2_1*l_h_a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93.xml><?xml version="1.0" encoding="utf-8"?>
<p:tagLst xmlns:p="http://schemas.openxmlformats.org/presentationml/2006/main">
  <p:tag name="KSO_WM_DIAGRAM_VIRTUALLY_FRAME" val="{&quot;height&quot;:415.38346852700545,&quot;left&quot;:193.16543307086613,&quot;top&quot;:46.816531472994576,&quot;width&quot;:679.200393700788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2_1*l_h_f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522_1*l_h_i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522_1*l_h_i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22_1*l_h_i*1_2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22_1*l_h_i*1_2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415.38346852700545,&quot;left&quot;:193.16543307086613,&quot;top&quot;:46.816531472994576,&quot;width&quot;:679.20039370078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62.381*350"/>
  <p:tag name="KSO_WM_SLIDE_POSITION" val="141.55*105.617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6012"/>
  <p:tag name="KSO_WM_TEMPLATE_SUBCATEGORY" val="0"/>
  <p:tag name="KSO_WM_SLIDE_INDEX" val="1"/>
  <p:tag name="KSO_WM_TAG_VERSION" val="3.0"/>
  <p:tag name="KSO_WM_SLIDE_ID" val="custom20233591_1"/>
  <p:tag name="KSO_WM_SLIDE_ITEM_CNT" val="2"/>
</p:tagLst>
</file>

<file path=ppt/tags/tag199.xml><?xml version="1.0" encoding="utf-8"?>
<p:tagLst xmlns:p="http://schemas.openxmlformats.org/presentationml/2006/main">
  <p:tag name="KSO_WM_UNIT_VALUE" val="1153*115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0_1*d*1"/>
  <p:tag name="KSO_WM_TEMPLATE_CATEGORY" val="custom"/>
  <p:tag name="KSO_WM_TEMPLATE_INDEX" val="2023328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  <p:tag name="MH_PIC_SOURCE_TYPE" val="generate_slide_ai*VCG41N466956318*ai_v1.7.4.241014_ONLINE*1728923009967_8.1_24537e2e66c1-slide-7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9"/>
  <p:tag name="KSO_WM_UNIT_TEXT_FILL_FORE_SCHEMECOLOR_INDEX" val="13"/>
  <p:tag name="KSO_WM_UNIT_TEXT_FILL_TYPE" val="1"/>
  <p:tag name="KSO_WM_UNIT_USESOURCEFORMAT_APPLY" val="0"/>
  <p:tag name="KSO_WM_TEMPLATE_INDEX" val="20233280"/>
  <p:tag name="KSO_WM_UNIT_ID" val="custom20233280_1*a*1"/>
  <p:tag name="KSO_WM_UNIT_PRESET_TEXT" val="单击此处添加标题内容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19_2*l_h_f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此处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left&quot;:479.910157480315,&quot;top&quot;:150.73819603627126,&quot;width&quot;:453.73984251968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19_2*l_h_a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left&quot;:479.910157480315,&quot;top&quot;:150.73819603627126,&quot;width&quot;:453.73984251968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19_2*l_h_f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此处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left&quot;:479.910157480315,&quot;top&quot;:150.73819603627126,&quot;width&quot;:453.73984251968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19_2*l_h_a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left&quot;:479.910157480315,&quot;top&quot;:150.73819603627126,&quot;width&quot;:453.73984251968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13.858*282.882"/>
  <p:tag name="KSO_WM_SLIDE_POSITION" val="480.008*181.544"/>
  <p:tag name="KSO_WM_DIAGRAM_GROUP_CODE" val="l1-1"/>
  <p:tag name="KSO_WM_SLIDE_DIAGTYPE" val="l"/>
  <p:tag name="KSO_WM_SLIDE_LAYOUT" val="a_d_l"/>
  <p:tag name="KSO_WM_SLIDE_LAYOUT_CNT" val="1_1_1"/>
  <p:tag name="KSO_WM_TEMPLATE_INDEX" val="20236012"/>
  <p:tag name="KSO_WM_TEMPLATE_SUBCATEGORY" val="0"/>
  <p:tag name="KSO_WM_SLIDE_INDEX" val="1"/>
  <p:tag name="KSO_WM_TAG_VERSION" val="3.0"/>
  <p:tag name="KSO_WM_SLIDE_ID" val="custom20233280_1"/>
  <p:tag name="KSO_WM_SLIDE_ITEM_CNT" val="4"/>
</p:tagLst>
</file>

<file path=ppt/tags/tag2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12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ISCONTENTSTITLE" val="0"/>
  <p:tag name="KSO_WM_UNIT_PRESET_TEXT" val="添加章节标题"/>
  <p:tag name="KSO_WM_UNIT_TEXT_TYPE" val="1"/>
</p:tagLst>
</file>

<file path=ppt/tags/tag20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12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</p:tagLst>
</file>

<file path=ppt/tags/tag20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12"/>
  <p:tag name="KSO_WM_TEMPLATE_CATEGORY" val="custom"/>
  <p:tag name="KSO_WM_SLIDE_INDEX" val="7"/>
  <p:tag name="KSO_WM_SLIDE_ID" val="custom20236012_7"/>
  <p:tag name="KSO_WM_TEMPLATE_MASTER_TYPE" val="0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68_1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0968_1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VCG41N1096521610*ai_v1.7.4.241014_ONLINE*1728923009967_8.1_24537e2e66c1-slide-10"/>
  <p:tag name="KSO_WM_UNIT_LINE_FILL_TYPE" val="2"/>
  <p:tag name="KSO_WM_UNIT_USESOURCEFORMAT_APPLY" val="0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1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1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68_1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1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TEXT_TYPE" val="1"/>
  <p:tag name="KSO_WM_UNIT_USESOURCEFORMAT_APPLY" val="0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1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输入你的项正文，文字是您思想的提炼，请尽量言简意赅的阐述观点。"/>
  <p:tag name="KSO_WM_UNIT_TEXT_TYPE" val="1"/>
  <p:tag name="KSO_WM_UNIT_USESOURCEFORMAT_APPLY" val="0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0968_1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4.11394653320315,&quot;left&quot;:54.8,&quot;top&quot;:163.3431054735559,&quot;width&quot;:850.4503937007873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VCG41N1319611029*ai_v1.7.4.241014_ONLINE*1728923009967_8.1_24537e2e66c1-slide-10"/>
  <p:tag name="KSO_WM_UNIT_LINE_FILL_TYPE" val="2"/>
  <p:tag name="KSO_WM_UNIT_USESOURCEFORMAT_APPLY" val="0"/>
</p:tagLst>
</file>

<file path=ppt/tags/tag218.xml><?xml version="1.0" encoding="utf-8"?>
<p:tagLst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diagram"/>
  <p:tag name="KSO_WM_TEMPLATE_INDEX" val="20230968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586_1*d*1"/>
  <p:tag name="KSO_WM_TEMPLATE_CATEGORY" val="custom"/>
  <p:tag name="KSO_WM_TEMPLATE_INDEX" val="20233586"/>
  <p:tag name="KSO_WM_UNIT_LAYERLEVEL" val="1"/>
  <p:tag name="KSO_WM_TAG_VERSION" val="3.0"/>
  <p:tag name="KSO_WM_BEAUTIFY_FLAG" val="#wm#"/>
  <p:tag name="KSO_WM_UNIT_VALUE" val="1904*1828"/>
  <p:tag name="KSO_WM_UNIT_TYPE" val="d"/>
  <p:tag name="KSO_WM_UNIT_INDEX" val="1"/>
  <p:tag name="MH_PIC_SOURCE_TYPE" val="generate_slide_ai*VCG41N667903160*ai_v1.7.4.241014_ONLINE*1728923009967_8.1_24537e2e66c1-slide-11"/>
  <p:tag name="KSO_WM_UNIT_LINE_FORE_SCHEMECOLOR_INDEX" val="13"/>
  <p:tag name="KSO_WM_UNIT_LINE_FILL_TYPE" val="2"/>
  <p:tag name="KSO_WM_UNIT_USESOURCEFORMAT_APPLY" val="0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586"/>
  <p:tag name="KSO_WM_UNIT_ID" val="custom20233586_1*a*1"/>
  <p:tag name="KSO_WM_UNIT_PRESET_TEXT" val="单击此处添加&#10;标题"/>
  <p:tag name="KSO_WM_UNIT_TEXT_FILL_FORE_SCHEMECOLOR_INDEX" val="15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17_1*l_h_f*1_1_1"/>
  <p:tag name="KSO_WM_TEMPLATE_CATEGORY" val="diagram"/>
  <p:tag name="KSO_WM_TEMPLATE_INDEX" val="2023351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您的正文"/>
  <p:tag name="KSO_WM_UNIT_TEXT_FILL_FORE_SCHEMECOLOR_INDEX" val="1"/>
  <p:tag name="KSO_WM_UNIT_TEXT_FILL_TYPE" val="1"/>
  <p:tag name="KSO_WM_DIAGRAM_MAX_ITEMCNT" val="1"/>
  <p:tag name="KSO_WM_DIAGRAM_MIN_ITEMCNT" val="1"/>
  <p:tag name="KSO_WM_DIAGRAM_VIRTUALLY_FRAME" val="{&quot;height&quot;:153.00000000000006,&quot;left&quot;:56.05,&quot;top&quot;:283.95003937007874,&quot;width&quot;:482.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517_1*l_h_a*1_1_1"/>
  <p:tag name="KSO_WM_TEMPLATE_CATEGORY" val="diagram"/>
  <p:tag name="KSO_WM_TEMPLATE_INDEX" val="2023351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项标题"/>
  <p:tag name="KSO_WM_UNIT_TEXT_FILL_FORE_SCHEMECOLOR_INDEX" val="1"/>
  <p:tag name="KSO_WM_UNIT_TEXT_FILL_TYPE" val="1"/>
  <p:tag name="KSO_WM_DIAGRAM_MAX_ITEMCNT" val="1"/>
  <p:tag name="KSO_WM_DIAGRAM_MIN_ITEMCNT" val="1"/>
  <p:tag name="KSO_WM_DIAGRAM_VIRTUALLY_FRAME" val="{&quot;height&quot;:153.00000000000006,&quot;left&quot;:56.05,&quot;top&quot;:283.95003937007874,&quot;width&quot;:482.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517_1*l_h_i*1_1_1"/>
  <p:tag name="KSO_WM_TEMPLATE_CATEGORY" val="diagram"/>
  <p:tag name="KSO_WM_TEMPLATE_INDEX" val="20233517"/>
  <p:tag name="KSO_WM_UNIT_LAYERLEVEL" val="1_1_1"/>
  <p:tag name="KSO_WM_TAG_VERSION" val="3.0"/>
  <p:tag name="KSO_WM_BEAUTIFY_FLAG" val="#wm#"/>
  <p:tag name="KSO_WM_UNIT_LINE_FORE_SCHEMECOLOR_INDEX" val="5"/>
  <p:tag name="KSO_WM_DIAGRAM_MAX_ITEMCNT" val="1"/>
  <p:tag name="KSO_WM_DIAGRAM_MIN_ITEMCNT" val="1"/>
  <p:tag name="KSO_WM_DIAGRAM_VIRTUALLY_FRAME" val="{&quot;height&quot;:153.00000000000006,&quot;left&quot;:56.05,&quot;top&quot;:283.95003937007874,&quot;width&quot;:482.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11*1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517_1*l_h_x*1_1_1"/>
  <p:tag name="KSO_WM_TEMPLATE_CATEGORY" val="diagram"/>
  <p:tag name="KSO_WM_TEMPLATE_INDEX" val="20233517"/>
  <p:tag name="KSO_WM_UNIT_LAYERLEVEL" val="1_1_1"/>
  <p:tag name="KSO_WM_TAG_VERSION" val="3.0"/>
  <p:tag name="KSO_WM_BEAUTIFY_FLAG" val="#wm#"/>
  <p:tag name="KSO_WM_DIAGRAM_MAX_ITEMCNT" val="1"/>
  <p:tag name="KSO_WM_DIAGRAM_MIN_ITEMCNT" val="1"/>
  <p:tag name="KSO_WM_DIAGRAM_VIRTUALLY_FRAME" val="{&quot;height&quot;:153.00000000000006,&quot;left&quot;:56.05,&quot;top&quot;:283.95003937007874,&quot;width&quot;:482.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diagram"/>
  <p:tag name="KSO_WM_SLIDE_TYPE" val="text"/>
  <p:tag name="KSO_WM_SLIDE_SUBTYPE" val="picTxt"/>
  <p:tag name="KSO_WM_SLIDE_SIZE" val="413.935*125.642"/>
  <p:tag name="KSO_WM_SLIDE_POSITION" val="56.05*311.308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968"/>
  <p:tag name="KSO_WM_TEMPLATE_SUBCATEGORY" val="0"/>
  <p:tag name="KSO_WM_SLIDE_INDEX" val="1"/>
  <p:tag name="KSO_WM_TAG_VERSION" val="3.0"/>
  <p:tag name="KSO_WM_SLIDE_ID" val="custom20233586_1"/>
  <p:tag name="KSO_WM_SLIDE_ITEM_CNT" val="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43_1*i*1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43_1*i*2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4443_1*i*3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4443_1*i*4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5"/>
  <p:tag name="KSO_WM_UNIT_ID" val="custom20234443_1*i*5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6"/>
  <p:tag name="KSO_WM_UNIT_ID" val="custom20234443_1*i*6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7"/>
  <p:tag name="KSO_WM_UNIT_ID" val="custom20234443_1*i*7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8"/>
  <p:tag name="KSO_WM_UNIT_ID" val="custom20234443_1*i*8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9"/>
  <p:tag name="KSO_WM_UNIT_ID" val="custom20234443_1*i*9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0"/>
  <p:tag name="KSO_WM_UNIT_ID" val="custom20234443_1*i*10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1"/>
  <p:tag name="KSO_WM_UNIT_ID" val="custom20234443_1*i*11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2"/>
  <p:tag name="KSO_WM_UNIT_ID" val="custom20234443_1*i*12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43_1*a*1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3"/>
  <p:tag name="KSO_WM_UNIT_ID" val="custom20234443_1*i*13"/>
  <p:tag name="KSO_WM_TEMPLATE_CATEGORY" val="custom"/>
  <p:tag name="KSO_WM_TEMPLATE_INDEX" val="2023444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4448_1*l_h_a*1_1_1"/>
  <p:tag name="KSO_WM_TEMPLATE_CATEGORY" val="diagram"/>
  <p:tag name="KSO_WM_TEMPLATE_INDEX" val="20234448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242.6463779527559,&quot;left&quot;:59.391811023622054,&quot;top&quot;:230.9036220472441,&quot;width&quot;:641.45818897637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448_1*l_h_f*1_1_1"/>
  <p:tag name="KSO_WM_TEMPLATE_CATEGORY" val="diagram"/>
  <p:tag name="KSO_WM_TEMPLATE_INDEX" val="20234448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242.6463779527559,&quot;left&quot;:59.391811023622054,&quot;top&quot;:230.9036220472441,&quot;width&quot;:641.45818897637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单击此处输入您的正文"/>
  <p:tag name="KSO_WM_UNIT_TEXT_FILL_FORE_SCHEMECOLOR_INDEX" val="1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50*1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48_1*l_h_x*1_1_1"/>
  <p:tag name="KSO_WM_TEMPLATE_CATEGORY" val="diagram"/>
  <p:tag name="KSO_WM_TEMPLATE_INDEX" val="20234448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242.6463779527559,&quot;left&quot;:59.391811023622054,&quot;top&quot;:230.9036220472441,&quot;width&quot;:641.458188976377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50*1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448_1*l_h_x*1_2_1"/>
  <p:tag name="KSO_WM_TEMPLATE_CATEGORY" val="diagram"/>
  <p:tag name="KSO_WM_TEMPLATE_INDEX" val="20234448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242.6463779527559,&quot;left&quot;:59.391811023622054,&quot;top&quot;:230.9036220472441,&quot;width&quot;:641.458188976377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4448_1*l_h_a*1_2_1"/>
  <p:tag name="KSO_WM_TEMPLATE_CATEGORY" val="diagram"/>
  <p:tag name="KSO_WM_TEMPLATE_INDEX" val="20234448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242.6463779527559,&quot;left&quot;:59.391811023622054,&quot;top&quot;:230.9036220472441,&quot;width&quot;:641.45818897637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448_1*l_h_f*1_2_1"/>
  <p:tag name="KSO_WM_TEMPLATE_CATEGORY" val="diagram"/>
  <p:tag name="KSO_WM_TEMPLATE_INDEX" val="20234448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242.6463779527559,&quot;left&quot;:59.391811023622054,&quot;top&quot;:230.9036220472441,&quot;width&quot;:641.45818897637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单击此处输入您的正文"/>
  <p:tag name="KSO_WM_UNIT_TEXT_FILL_FORE_SCHEMECOLOR_INDEX" val="1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SLIDE_ID" val="custom20234443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4443"/>
  <p:tag name="KSO_WM_SLIDE_TYPE" val="text"/>
  <p:tag name="KSO_WM_SLIDE_SUBTYPE" val="picTxt"/>
  <p:tag name="KSO_WM_SLIDE_SIZE" val="584.3*234.85"/>
  <p:tag name="KSO_WM_SLIDE_POSITION" val="59.3918*248.57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926_1*i*1"/>
  <p:tag name="KSO_WM_TEMPLATE_CATEGORY" val="custom"/>
  <p:tag name="KSO_WM_TEMPLATE_INDEX" val="2023192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926_1*i*2"/>
  <p:tag name="KSO_WM_TEMPLATE_CATEGORY" val="custom"/>
  <p:tag name="KSO_WM_TEMPLATE_INDEX" val="2023192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926"/>
  <p:tag name="KSO_WM_UNIT_ID" val="custom20231926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70_1*l_h_i*1_2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70_1*l_h_f*1_2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TYPE" val="1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言简意赅阐述观点"/>
  <p:tag name="KSO_WM_UNIT_TEXT_TYPE" val="1"/>
  <p:tag name="KSO_WM_UNIT_USESOURCEFORMAT_APPLY" val="0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70_1*l_h_a*1_2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TYPE" val="1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TYPE" val="1"/>
  <p:tag name="KSO_WM_UNIT_USESOURCEFORMAT_APPLY" val="0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36*1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2470_1*l_h_x*1_2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70_1*l_h_f*1_1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言简意赅阐述观点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40*1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2470_1*l_h_x*1_1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70_1*l_h_a*1_1_1"/>
  <p:tag name="KSO_WM_TEMPLATE_CATEGORY" val="diagram"/>
  <p:tag name="KSO_WM_TEMPLATE_INDEX" val="20232470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40.0116535433071,&quot;left&quot;:54.834996645469346,&quot;top&quot;:168.2,&quot;width&quot;:850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7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60.77*240"/>
  <p:tag name="KSO_WM_SLIDE_POSITION" val="99.615*168.2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1926"/>
  <p:tag name="KSO_WM_TEMPLATE_SUBCATEGORY" val="0"/>
  <p:tag name="KSO_WM_SLIDE_INDEX" val="1"/>
  <p:tag name="KSO_WM_TAG_VERSION" val="3.0"/>
  <p:tag name="KSO_WM_SLIDE_ID" val="custom20231926_1"/>
  <p:tag name="KSO_WM_SLIDE_ITEM_CNT" val="2"/>
</p:tagLst>
</file>

<file path=ppt/tags/tag25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custom20236012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</p:tagLst>
</file>

<file path=ppt/tags/tag2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12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12"/>
  <p:tag name="KSO_WM_TEMPLATE_CATEGORY" val="custom"/>
  <p:tag name="KSO_WM_UNIT_ISCONTENTSTITLE" val="0"/>
</p:tagLst>
</file>

<file path=ppt/tags/tag260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1926"/>
  <p:tag name="KSO_WM_TEMPLATE_CATEGORY" val="custom"/>
  <p:tag name="KSO_WM_SLIDE_INDEX" val="9"/>
  <p:tag name="KSO_WM_SLIDE_ID" val="custom20236012_9"/>
  <p:tag name="KSO_WM_TEMPLATE_MASTER_TYPE" val="0"/>
  <p:tag name="KSO_WM_SLIDE_LAYOUT" val="a_f"/>
  <p:tag name="KSO_WM_SLIDE_LAYOUT_CNT" val="1_2"/>
</p:tagLst>
</file>

<file path=ppt/tags/tag261.xml><?xml version="1.0" encoding="utf-8"?>
<p:tagLst xmlns:p="http://schemas.openxmlformats.org/presentationml/2006/main">
  <p:tag name="commondata" val="eyJoZGlkIjoiZjk5ODg3ZWM1Yzc4MTExNTY5Nzk0NWVlMmIxMDVlZD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00001-1">
      <a:dk1>
        <a:srgbClr val="333333"/>
      </a:dk1>
      <a:lt1>
        <a:srgbClr val="FFFFFF"/>
      </a:lt1>
      <a:dk2>
        <a:srgbClr val="314461"/>
      </a:dk2>
      <a:lt2>
        <a:srgbClr val="EBEFF5"/>
      </a:lt2>
      <a:accent1>
        <a:srgbClr val="7490B8"/>
      </a:accent1>
      <a:accent2>
        <a:srgbClr val="518D99"/>
      </a:accent2>
      <a:accent3>
        <a:srgbClr val="517899"/>
      </a:accent3>
      <a:accent4>
        <a:srgbClr val="D5A186"/>
      </a:accent4>
      <a:accent5>
        <a:srgbClr val="D5B487"/>
      </a:accent5>
      <a:accent6>
        <a:srgbClr val="D5C687"/>
      </a:accent6>
      <a:hlink>
        <a:srgbClr val="304FFE"/>
      </a:hlink>
      <a:folHlink>
        <a:srgbClr val="492067"/>
      </a:folHlink>
    </a:clrScheme>
    <a:fontScheme name="002主题字体-02">
      <a:majorFont>
        <a:latin typeface="汉仪文黑-55简"/>
        <a:ea typeface="汉仪文黑-85W"/>
        <a:cs typeface=""/>
      </a:majorFont>
      <a:minorFont>
        <a:latin typeface="汉仪文黑-55简"/>
        <a:ea typeface="汉仪文黑-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1316</Words>
  <Application>WPS 演示</Application>
  <PresentationFormat>宽屏</PresentationFormat>
  <Paragraphs>103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江城圆体 400W</vt:lpstr>
      <vt:lpstr>微软雅黑</vt:lpstr>
      <vt:lpstr>微软雅黑 Light</vt:lpstr>
      <vt:lpstr>MiSans Normal</vt:lpstr>
      <vt:lpstr>汉仪文黑-55简</vt:lpstr>
      <vt:lpstr>黑体</vt:lpstr>
      <vt:lpstr>Arial Unicode MS</vt:lpstr>
      <vt:lpstr>汉仪文黑-85W</vt:lpstr>
      <vt:lpstr>Calibri</vt:lpstr>
      <vt:lpstr>WPS</vt:lpstr>
      <vt:lpstr>Office 主题​​</vt:lpstr>
      <vt:lpstr>Планирование проекта по продвижению спортивной обуви</vt:lpstr>
      <vt:lpstr>Содержание</vt:lpstr>
      <vt:lpstr>Команда и члены проекта</vt:lpstr>
      <vt:lpstr>Список членов команды</vt:lpstr>
      <vt:lpstr>Цель проекта</vt:lpstr>
      <vt:lpstr>Практикуйте русский язык и Расширьте социальные сети</vt:lpstr>
      <vt:lpstr>Предпринимательская практика и культурный обмен</vt:lpstr>
      <vt:lpstr>Цель проекта</vt:lpstr>
      <vt:lpstr>Создайте учетную запись VK и проведите расследование</vt:lpstr>
      <vt:lpstr>Изготовление плакатов</vt:lpstr>
      <vt:lpstr>PowerPoint 演示文稿</vt:lpstr>
      <vt:lpstr>Выполнение заказа и улучшение русского языка</vt:lpstr>
      <vt:lpstr>Спасибо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8237403408</cp:lastModifiedBy>
  <cp:revision>159</cp:revision>
  <dcterms:created xsi:type="dcterms:W3CDTF">2019-06-19T02:08:00Z</dcterms:created>
  <dcterms:modified xsi:type="dcterms:W3CDTF">2024-10-14T18:20:59Z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2052-12.1.0.18334</vt:lpwstr>
  </property>
  <property fmtid="{D5CDD505-2E9C-101B-9397-08002B2CF9AE}" pid="3" name="ICV">
    <vt:lpwstr>3444AB9021C14AAAA8B6C0C719D9FF34_12</vt:lpwstr>
  </property>
</Properties>
</file>