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Система </a:t>
            </a:r>
            <a:r>
              <a:rPr lang="ru-RU" dirty="0" err="1" smtClean="0"/>
              <a:t>ТОиР</a:t>
            </a:r>
            <a:r>
              <a:rPr lang="ru-RU" dirty="0"/>
              <a:t> </a:t>
            </a:r>
            <a:r>
              <a:rPr lang="ru-RU" dirty="0" smtClean="0"/>
              <a:t>для БАС (</a:t>
            </a:r>
            <a:r>
              <a:rPr lang="ru-RU" dirty="0" err="1" smtClean="0"/>
              <a:t>дроны</a:t>
            </a:r>
            <a:r>
              <a:rPr lang="ru-RU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5593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2420888"/>
            <a:ext cx="7488832" cy="2808312"/>
          </a:xfrm>
        </p:spPr>
        <p:txBody>
          <a:bodyPr>
            <a:normAutofit/>
          </a:bodyPr>
          <a:lstStyle/>
          <a:p>
            <a:pPr marL="342900" indent="-342900">
              <a:buFontTx/>
              <a:buChar char="-"/>
            </a:pPr>
            <a:r>
              <a:rPr lang="ru-RU" dirty="0" smtClean="0"/>
              <a:t>Сельское хозяйство</a:t>
            </a:r>
          </a:p>
          <a:p>
            <a:pPr marL="342900" indent="-342900">
              <a:buFontTx/>
              <a:buChar char="-"/>
            </a:pPr>
            <a:r>
              <a:rPr lang="ru-RU" dirty="0" smtClean="0"/>
              <a:t>МЧС</a:t>
            </a:r>
          </a:p>
          <a:p>
            <a:pPr marL="342900" indent="-342900">
              <a:buFontTx/>
              <a:buChar char="-"/>
            </a:pPr>
            <a:r>
              <a:rPr lang="ru-RU" dirty="0" smtClean="0"/>
              <a:t>Энергетическая инфраструктура</a:t>
            </a:r>
          </a:p>
          <a:p>
            <a:pPr marL="342900" indent="-342900">
              <a:buFontTx/>
              <a:buChar char="-"/>
            </a:pPr>
            <a:r>
              <a:rPr lang="ru-RU" dirty="0" smtClean="0"/>
              <a:t>Специальные сферы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548680"/>
            <a:ext cx="7992888" cy="1793167"/>
          </a:xfrm>
        </p:spPr>
        <p:txBody>
          <a:bodyPr/>
          <a:lstStyle/>
          <a:p>
            <a:r>
              <a:rPr lang="ru-RU" sz="4800" dirty="0" smtClean="0"/>
              <a:t>Сферы применения </a:t>
            </a:r>
            <a:r>
              <a:rPr lang="ru-RU" sz="4800" dirty="0" err="1" smtClean="0"/>
              <a:t>дронов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25202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2420888"/>
            <a:ext cx="7488832" cy="2808312"/>
          </a:xfrm>
        </p:spPr>
        <p:txBody>
          <a:bodyPr>
            <a:normAutofit/>
          </a:bodyPr>
          <a:lstStyle/>
          <a:p>
            <a:pPr marL="342900" indent="-342900">
              <a:buFontTx/>
              <a:buChar char="-"/>
            </a:pPr>
            <a:r>
              <a:rPr lang="ru-RU" dirty="0" smtClean="0"/>
              <a:t>Ограниченное время и дальность работы из – за недостаточной емкости аккумуляторов, необходимость подзарядки.</a:t>
            </a:r>
          </a:p>
          <a:p>
            <a:pPr marL="342900" indent="-342900">
              <a:buFontTx/>
              <a:buChar char="-"/>
            </a:pPr>
            <a:r>
              <a:rPr lang="ru-RU" dirty="0" smtClean="0"/>
              <a:t>Отсутствие технического обслуживания и ремонта в условиях удалённой от районных центров или населённых пунктов местности</a:t>
            </a:r>
          </a:p>
          <a:p>
            <a:pPr marL="342900" indent="-342900">
              <a:buFontTx/>
              <a:buChar char="-"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548680"/>
            <a:ext cx="7992888" cy="1793167"/>
          </a:xfrm>
        </p:spPr>
        <p:txBody>
          <a:bodyPr/>
          <a:lstStyle/>
          <a:p>
            <a:r>
              <a:rPr lang="ru-RU" sz="4800" dirty="0" smtClean="0"/>
              <a:t>Проблемы </a:t>
            </a:r>
            <a:r>
              <a:rPr lang="ru-RU" sz="4800" dirty="0" err="1" smtClean="0"/>
              <a:t>примененя</a:t>
            </a:r>
            <a:r>
              <a:rPr lang="ru-RU" sz="4800" dirty="0" smtClean="0"/>
              <a:t> </a:t>
            </a:r>
            <a:r>
              <a:rPr lang="ru-RU" sz="4800" dirty="0" err="1" smtClean="0"/>
              <a:t>дронов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281987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2420888"/>
            <a:ext cx="7488832" cy="3960440"/>
          </a:xfrm>
        </p:spPr>
        <p:txBody>
          <a:bodyPr>
            <a:normAutofit/>
          </a:bodyPr>
          <a:lstStyle/>
          <a:p>
            <a:pPr marL="342900" indent="-342900">
              <a:buFontTx/>
              <a:buChar char="-"/>
            </a:pPr>
            <a:r>
              <a:rPr lang="ru-RU" dirty="0" smtClean="0"/>
              <a:t>Разработка модульной системы, включающей в себя: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мобильную станцию технического обслуживания и ремонта </a:t>
            </a:r>
            <a:r>
              <a:rPr lang="ru-RU" dirty="0" err="1" smtClean="0"/>
              <a:t>дронов</a:t>
            </a:r>
            <a:r>
              <a:rPr lang="ru-RU" dirty="0" smtClean="0"/>
              <a:t>, с возможностью подзарядки;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станцию </a:t>
            </a:r>
            <a:r>
              <a:rPr lang="ru-RU" dirty="0"/>
              <a:t>технического обслуживания и ремонта </a:t>
            </a:r>
            <a:r>
              <a:rPr lang="ru-RU" dirty="0" err="1" smtClean="0"/>
              <a:t>дронов</a:t>
            </a:r>
            <a:r>
              <a:rPr lang="ru-RU" dirty="0" smtClean="0"/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станцию для </a:t>
            </a:r>
            <a:r>
              <a:rPr lang="ru-RU" dirty="0"/>
              <a:t>подзарядки.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548680"/>
            <a:ext cx="7992888" cy="1793167"/>
          </a:xfrm>
        </p:spPr>
        <p:txBody>
          <a:bodyPr/>
          <a:lstStyle/>
          <a:p>
            <a:r>
              <a:rPr lang="ru-RU" sz="4800" dirty="0" smtClean="0"/>
              <a:t>Предлагаемые решения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204273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836712"/>
            <a:ext cx="8064896" cy="4968552"/>
          </a:xfrm>
        </p:spPr>
        <p:txBody>
          <a:bodyPr>
            <a:normAutofit fontScale="92500" lnSpcReduction="10000"/>
          </a:bodyPr>
          <a:lstStyle/>
          <a:p>
            <a:pPr fontAlgn="base"/>
            <a:r>
              <a:rPr lang="ru-RU" dirty="0"/>
              <a:t>Разработана новая электрическая схема управления солнечной станцией. Договор НИР № 29-06/19 от 18.06.2019 г.</a:t>
            </a:r>
          </a:p>
          <a:p>
            <a:pPr fontAlgn="base"/>
            <a:r>
              <a:rPr lang="ru-RU" dirty="0"/>
              <a:t>Разработана электронная 3D модель солнечной станции в графическом редакторе КОМПАС-3D. Договор НИР № 29-06/19 от 18.06.2019 г.</a:t>
            </a:r>
          </a:p>
          <a:p>
            <a:pPr fontAlgn="base"/>
            <a:r>
              <a:rPr lang="ru-RU" dirty="0"/>
              <a:t>Разработаны новые модели механизмов поворота солнечной станции при автоматическом следовании за солнцем. Договор НИР № 29-06/19 от 18.06.2019 г.</a:t>
            </a:r>
          </a:p>
          <a:p>
            <a:pPr fontAlgn="base"/>
            <a:r>
              <a:rPr lang="ru-RU" dirty="0"/>
              <a:t>Разработан алгоритм управления режимами работы солнечной станции, зависящий от времени суток и моментальной погоды. Договор НИР № 30-06/19 от 18.06.2019 г.</a:t>
            </a:r>
          </a:p>
          <a:p>
            <a:pPr fontAlgn="base"/>
            <a:r>
              <a:rPr lang="ru-RU" dirty="0"/>
              <a:t>Разработан алгоритм управления следованием солнечной станции за солнцем. Договор НИР № 28-06/19 от 18.06.2019 г.</a:t>
            </a:r>
          </a:p>
          <a:p>
            <a:pPr fontAlgn="base"/>
            <a:r>
              <a:rPr lang="ru-RU" dirty="0"/>
              <a:t>Разработан прототип солнечной станции. Договор НИР № 28-06/19 от 18.06.2019 г</a:t>
            </a:r>
            <a:r>
              <a:rPr lang="ru-RU" dirty="0" smtClean="0"/>
              <a:t>.</a:t>
            </a:r>
          </a:p>
          <a:p>
            <a:pPr fontAlgn="base"/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32486"/>
            <a:ext cx="7992888" cy="1793167"/>
          </a:xfrm>
        </p:spPr>
        <p:txBody>
          <a:bodyPr/>
          <a:lstStyle/>
          <a:p>
            <a:r>
              <a:rPr lang="ru-RU" sz="4800" dirty="0" smtClean="0"/>
              <a:t>Наш опыт 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803946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268760"/>
            <a:ext cx="8064896" cy="4968552"/>
          </a:xfrm>
        </p:spPr>
        <p:txBody>
          <a:bodyPr>
            <a:normAutofit/>
          </a:bodyPr>
          <a:lstStyle/>
          <a:p>
            <a:pPr fontAlgn="base"/>
            <a:r>
              <a:rPr lang="ru-RU" dirty="0" smtClean="0"/>
              <a:t>Работы с аддитивной технологией для производителей сельскохозяйственной техники и производителей сельскохозяйственной продукции. Выполнение </a:t>
            </a:r>
            <a:r>
              <a:rPr lang="en-US" dirty="0" smtClean="0"/>
              <a:t>3D-</a:t>
            </a:r>
            <a:r>
              <a:rPr lang="ru-RU" dirty="0" smtClean="0"/>
              <a:t>печати</a:t>
            </a:r>
          </a:p>
          <a:p>
            <a:pPr fontAlgn="base"/>
            <a:r>
              <a:rPr lang="ru-RU" dirty="0" smtClean="0"/>
              <a:t>( пластик) деталей с целью импортзамещения при производстве, ремонте  и </a:t>
            </a:r>
            <a:r>
              <a:rPr lang="ru-RU" smtClean="0"/>
              <a:t>эксплуатации сельскохозяйственной </a:t>
            </a:r>
            <a:r>
              <a:rPr lang="ru-RU" dirty="0" smtClean="0"/>
              <a:t>техники</a:t>
            </a:r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32487"/>
            <a:ext cx="7992888" cy="876234"/>
          </a:xfrm>
        </p:spPr>
        <p:txBody>
          <a:bodyPr/>
          <a:lstStyle/>
          <a:p>
            <a:r>
              <a:rPr lang="ru-RU" sz="4800" dirty="0" smtClean="0"/>
              <a:t>Наш опыт  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278387537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</TotalTime>
  <Words>228</Words>
  <Application>Microsoft Office PowerPoint</Application>
  <PresentationFormat>Экран (4:3)</PresentationFormat>
  <Paragraphs>24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Воздушный поток</vt:lpstr>
      <vt:lpstr>Система ТОиР для БАС (дроны)</vt:lpstr>
      <vt:lpstr>Сферы применения дронов</vt:lpstr>
      <vt:lpstr>Проблемы примененя дронов</vt:lpstr>
      <vt:lpstr>Предлагаемые решения</vt:lpstr>
      <vt:lpstr>Наш опыт </vt:lpstr>
      <vt:lpstr>Наш опыт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ТОиР для БАС (дроны)</dc:title>
  <dc:creator>dns</dc:creator>
  <cp:lastModifiedBy>dns</cp:lastModifiedBy>
  <cp:revision>2</cp:revision>
  <dcterms:created xsi:type="dcterms:W3CDTF">2023-01-23T09:22:47Z</dcterms:created>
  <dcterms:modified xsi:type="dcterms:W3CDTF">2023-01-23T09:38:57Z</dcterms:modified>
</cp:coreProperties>
</file>