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12192000" cy="6858000"/>
  <p:embeddedFontLst>
    <p:embeddedFont>
      <p:font typeface="Helvetica Neue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r:id="rId22" roundtripDataSignature="AMtx7mhY8Gd/+t7OVCWmqB1Qpzl44Tne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C719CF8-0E48-4D3A-A6AD-73890D8A6CBA}">
  <a:tblStyle styleId="{CC719CF8-0E48-4D3A-A6AD-73890D8A6CB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italic.fntdata"/><Relationship Id="rId11" Type="http://schemas.openxmlformats.org/officeDocument/2006/relationships/slide" Target="slides/slide5.xml"/><Relationship Id="rId22" Type="http://customschemas.google.com/relationships/presentationmetadata" Target="metadata"/><Relationship Id="rId10" Type="http://schemas.openxmlformats.org/officeDocument/2006/relationships/slide" Target="slides/slide4.xml"/><Relationship Id="rId21" Type="http://schemas.openxmlformats.org/officeDocument/2006/relationships/font" Target="fonts/HelveticaNeue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HelveticaNeue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HelveticaNeue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showMasterSp="0" type="obj">
  <p:cSld name="OBJECT">
    <p:bg>
      <p:bgPr>
        <a:solidFill>
          <a:schemeClr val="lt1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20700" y="0"/>
            <a:ext cx="11671299" cy="685799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4"/>
          <p:cNvSpPr txBox="1"/>
          <p:nvPr>
            <p:ph type="title"/>
          </p:nvPr>
        </p:nvSpPr>
        <p:spPr>
          <a:xfrm>
            <a:off x="407619" y="81533"/>
            <a:ext cx="11376761" cy="1104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4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5"/>
          <p:cNvSpPr txBox="1"/>
          <p:nvPr>
            <p:ph type="title"/>
          </p:nvPr>
        </p:nvSpPr>
        <p:spPr>
          <a:xfrm>
            <a:off x="407619" y="81533"/>
            <a:ext cx="11376761" cy="1104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" type="body"/>
          </p:nvPr>
        </p:nvSpPr>
        <p:spPr>
          <a:xfrm>
            <a:off x="941324" y="1082802"/>
            <a:ext cx="9591040" cy="26174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5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6"/>
          <p:cNvSpPr txBox="1"/>
          <p:nvPr>
            <p:ph type="title"/>
          </p:nvPr>
        </p:nvSpPr>
        <p:spPr>
          <a:xfrm>
            <a:off x="407619" y="81533"/>
            <a:ext cx="11376761" cy="1104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" type="body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2" type="body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bg>
      <p:bgPr>
        <a:solidFill>
          <a:schemeClr val="lt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04873" y="0"/>
            <a:ext cx="11387126" cy="628154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17"/>
          <p:cNvSpPr txBox="1"/>
          <p:nvPr>
            <p:ph type="ctrTitle"/>
          </p:nvPr>
        </p:nvSpPr>
        <p:spPr>
          <a:xfrm>
            <a:off x="825195" y="1377772"/>
            <a:ext cx="5848984" cy="697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" type="subTitle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8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8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7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273049"/>
            <a:ext cx="12191999" cy="658494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3"/>
          <p:cNvSpPr txBox="1"/>
          <p:nvPr>
            <p:ph type="title"/>
          </p:nvPr>
        </p:nvSpPr>
        <p:spPr>
          <a:xfrm>
            <a:off x="407619" y="81533"/>
            <a:ext cx="11376761" cy="1104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3"/>
          <p:cNvSpPr txBox="1"/>
          <p:nvPr>
            <p:ph idx="1" type="body"/>
          </p:nvPr>
        </p:nvSpPr>
        <p:spPr>
          <a:xfrm>
            <a:off x="941324" y="1082802"/>
            <a:ext cx="9591040" cy="26174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" name="Google Shape;10;p13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3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15.png"/><Relationship Id="rId7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9.png"/><Relationship Id="rId5" Type="http://schemas.openxmlformats.org/officeDocument/2006/relationships/image" Target="../media/image14.png"/><Relationship Id="rId6" Type="http://schemas.openxmlformats.org/officeDocument/2006/relationships/image" Target="../media/image17.png"/><Relationship Id="rId7" Type="http://schemas.openxmlformats.org/officeDocument/2006/relationships/image" Target="../media/image13.jpg"/><Relationship Id="rId8" Type="http://schemas.openxmlformats.org/officeDocument/2006/relationships/image" Target="../media/image1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"/>
          <p:cNvSpPr txBox="1"/>
          <p:nvPr>
            <p:ph type="title"/>
          </p:nvPr>
        </p:nvSpPr>
        <p:spPr>
          <a:xfrm>
            <a:off x="779170" y="2384882"/>
            <a:ext cx="9132570" cy="19888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1425">
            <a:spAutoFit/>
          </a:bodyPr>
          <a:lstStyle/>
          <a:p>
            <a:pPr indent="0" lvl="0" marL="12700" marR="5080" rtl="0" algn="l">
              <a:lnSpc>
                <a:spcPct val="108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/>
              <a:t>Экспресс тест для диагностики вирусных заболеваний в</a:t>
            </a:r>
            <a:endParaRPr sz="4600"/>
          </a:p>
          <a:p>
            <a:pPr indent="0" lvl="0" marL="12700" rtl="0" algn="l">
              <a:lnSpc>
                <a:spcPct val="1064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/>
              <a:t>полевых условиях</a:t>
            </a:r>
            <a:endParaRPr sz="4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"/>
          <p:cNvSpPr txBox="1"/>
          <p:nvPr>
            <p:ph type="title"/>
          </p:nvPr>
        </p:nvSpPr>
        <p:spPr>
          <a:xfrm>
            <a:off x="407619" y="81533"/>
            <a:ext cx="11376761" cy="1104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20825">
            <a:spAutoFit/>
          </a:bodyPr>
          <a:lstStyle/>
          <a:p>
            <a:pPr indent="0" lvl="0" marL="6743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ПРОБЛЕМА</a:t>
            </a:r>
            <a:endParaRPr/>
          </a:p>
        </p:txBody>
      </p:sp>
      <p:sp>
        <p:nvSpPr>
          <p:cNvPr id="52" name="Google Shape;52;p3"/>
          <p:cNvSpPr txBox="1"/>
          <p:nvPr/>
        </p:nvSpPr>
        <p:spPr>
          <a:xfrm>
            <a:off x="7364094" y="2103831"/>
            <a:ext cx="4381500" cy="17964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-227965" lvl="0" marL="240665" rtl="0" algn="l">
              <a:lnSpc>
                <a:spcPct val="114090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Char char="•"/>
            </a:pPr>
            <a:r>
              <a:rPr lang="en-US" sz="2200">
                <a:latin typeface="Helvetica Neue"/>
                <a:ea typeface="Helvetica Neue"/>
                <a:cs typeface="Helvetica Neue"/>
                <a:sym typeface="Helvetica Neue"/>
              </a:rPr>
              <a:t>Несвоевременность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241300" rtl="0" algn="l">
              <a:lnSpc>
                <a:spcPct val="114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Helvetica Neue"/>
                <a:ea typeface="Helvetica Neue"/>
                <a:cs typeface="Helvetica Neue"/>
                <a:sym typeface="Helvetica Neue"/>
              </a:rPr>
              <a:t>постановки диагноза;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28600" lvl="0" marL="241300" marR="5080" rtl="0" algn="just">
              <a:lnSpc>
                <a:spcPct val="108181"/>
              </a:lnSpc>
              <a:spcBef>
                <a:spcPts val="1835"/>
              </a:spcBef>
              <a:spcAft>
                <a:spcPts val="0"/>
              </a:spcAft>
              <a:buSzPts val="2200"/>
              <a:buFont typeface="Helvetica Neue"/>
              <a:buChar char="•"/>
            </a:pPr>
            <a:r>
              <a:rPr lang="en-US" sz="2200">
                <a:latin typeface="Helvetica Neue"/>
                <a:ea typeface="Helvetica Neue"/>
                <a:cs typeface="Helvetica Neue"/>
                <a:sym typeface="Helvetica Neue"/>
              </a:rPr>
              <a:t>Необходимость в медицинской квалификации  /  медицинском оборудовании;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" name="Google Shape;53;p3"/>
          <p:cNvSpPr txBox="1"/>
          <p:nvPr/>
        </p:nvSpPr>
        <p:spPr>
          <a:xfrm>
            <a:off x="9821036" y="4372483"/>
            <a:ext cx="17399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Helvetica Neue"/>
                <a:ea typeface="Helvetica Neue"/>
                <a:cs typeface="Helvetica Neue"/>
                <a:sym typeface="Helvetica Neue"/>
              </a:rPr>
              <a:t>в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" name="Google Shape;54;p3"/>
          <p:cNvSpPr txBox="1"/>
          <p:nvPr/>
        </p:nvSpPr>
        <p:spPr>
          <a:xfrm>
            <a:off x="10054208" y="4070730"/>
            <a:ext cx="1691639" cy="6623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0" marR="5715" rtl="0" algn="r">
              <a:lnSpc>
                <a:spcPct val="114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Helvetica Neue"/>
                <a:ea typeface="Helvetica Neue"/>
                <a:cs typeface="Helvetica Neue"/>
                <a:sym typeface="Helvetica Neue"/>
              </a:rPr>
              <a:t>оперативной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5080" rtl="0" algn="r">
              <a:lnSpc>
                <a:spcPct val="114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Helvetica Neue"/>
                <a:ea typeface="Helvetica Neue"/>
                <a:cs typeface="Helvetica Neue"/>
                <a:sym typeface="Helvetica Neue"/>
              </a:rPr>
              <a:t>полевых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" name="Google Shape;55;p3"/>
          <p:cNvSpPr txBox="1"/>
          <p:nvPr/>
        </p:nvSpPr>
        <p:spPr>
          <a:xfrm>
            <a:off x="7364094" y="4070730"/>
            <a:ext cx="2284730" cy="9639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9525">
            <a:spAutoFit/>
          </a:bodyPr>
          <a:lstStyle/>
          <a:p>
            <a:pPr indent="-228600" lvl="0" marL="241300" marR="5080" rtl="0" algn="l">
              <a:lnSpc>
                <a:spcPct val="108181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Char char="•"/>
            </a:pPr>
            <a:r>
              <a:rPr lang="en-US" sz="2200">
                <a:latin typeface="Helvetica Neue"/>
                <a:ea typeface="Helvetica Neue"/>
                <a:cs typeface="Helvetica Neue"/>
                <a:sym typeface="Helvetica Neue"/>
              </a:rPr>
              <a:t>Необходимость диагностики условиях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56" name="Google Shape;56;p3"/>
          <p:cNvGraphicFramePr/>
          <p:nvPr/>
        </p:nvGraphicFramePr>
        <p:xfrm>
          <a:off x="1238821" y="250831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{CC719CF8-0E48-4D3A-A6AD-73890D8A6CBA}</a:tableStyleId>
              </a:tblPr>
              <a:tblGrid>
                <a:gridCol w="679450"/>
                <a:gridCol w="678175"/>
                <a:gridCol w="679450"/>
                <a:gridCol w="678175"/>
                <a:gridCol w="679450"/>
                <a:gridCol w="678175"/>
                <a:gridCol w="679450"/>
                <a:gridCol w="339725"/>
              </a:tblGrid>
              <a:tr h="446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6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57" name="Google Shape;5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4684" y="2609100"/>
            <a:ext cx="201942" cy="2003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3"/>
          <p:cNvGrpSpPr/>
          <p:nvPr/>
        </p:nvGrpSpPr>
        <p:grpSpPr>
          <a:xfrm>
            <a:off x="1141475" y="4925580"/>
            <a:ext cx="201942" cy="250685"/>
            <a:chOff x="1141475" y="4925580"/>
            <a:chExt cx="201942" cy="250685"/>
          </a:xfrm>
        </p:grpSpPr>
        <p:pic>
          <p:nvPicPr>
            <p:cNvPr id="59" name="Google Shape;59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1475" y="4925580"/>
              <a:ext cx="201942" cy="200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1475" y="4975872"/>
              <a:ext cx="201942" cy="20039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1" name="Google Shape;6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39211" y="5064264"/>
            <a:ext cx="201942" cy="200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5276" y="5059692"/>
            <a:ext cx="201942" cy="200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4684" y="3945648"/>
            <a:ext cx="201942" cy="200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12891" y="2869732"/>
            <a:ext cx="86065" cy="860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" name="Google Shape;65;p3"/>
          <p:cNvGrpSpPr/>
          <p:nvPr/>
        </p:nvGrpSpPr>
        <p:grpSpPr>
          <a:xfrm>
            <a:off x="2839211" y="4971300"/>
            <a:ext cx="201942" cy="217157"/>
            <a:chOff x="2839211" y="4971300"/>
            <a:chExt cx="201942" cy="217157"/>
          </a:xfrm>
        </p:grpSpPr>
        <p:pic>
          <p:nvPicPr>
            <p:cNvPr id="66" name="Google Shape;66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839211" y="4971300"/>
              <a:ext cx="201942" cy="200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897123" y="5009428"/>
              <a:ext cx="86065" cy="860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897123" y="5102392"/>
              <a:ext cx="86065" cy="8606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9" name="Google Shape;69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94859" y="4875316"/>
            <a:ext cx="86065" cy="860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" name="Google Shape;70;p3"/>
          <p:cNvGrpSpPr/>
          <p:nvPr/>
        </p:nvGrpSpPr>
        <p:grpSpPr>
          <a:xfrm>
            <a:off x="4875276" y="4925580"/>
            <a:ext cx="201942" cy="258305"/>
            <a:chOff x="4875276" y="4925580"/>
            <a:chExt cx="201942" cy="258305"/>
          </a:xfrm>
        </p:grpSpPr>
        <p:pic>
          <p:nvPicPr>
            <p:cNvPr id="71" name="Google Shape;71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875276" y="4925580"/>
              <a:ext cx="201942" cy="200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933188" y="4963708"/>
              <a:ext cx="86065" cy="860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933188" y="5097820"/>
              <a:ext cx="86065" cy="8606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4" name="Google Shape;74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73040" y="4919512"/>
            <a:ext cx="86065" cy="860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" name="Google Shape;75;p3"/>
          <p:cNvGrpSpPr/>
          <p:nvPr/>
        </p:nvGrpSpPr>
        <p:grpSpPr>
          <a:xfrm>
            <a:off x="5554979" y="3991368"/>
            <a:ext cx="201942" cy="200393"/>
            <a:chOff x="5554979" y="3991368"/>
            <a:chExt cx="201942" cy="200393"/>
          </a:xfrm>
        </p:grpSpPr>
        <p:pic>
          <p:nvPicPr>
            <p:cNvPr id="76" name="Google Shape;76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554979" y="3991368"/>
              <a:ext cx="201942" cy="200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612891" y="4029496"/>
              <a:ext cx="86065" cy="8606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8" name="Google Shape;78;p3"/>
          <p:cNvGrpSpPr/>
          <p:nvPr/>
        </p:nvGrpSpPr>
        <p:grpSpPr>
          <a:xfrm>
            <a:off x="803148" y="1284732"/>
            <a:ext cx="11020425" cy="3910583"/>
            <a:chOff x="803148" y="1284732"/>
            <a:chExt cx="11020425" cy="3910583"/>
          </a:xfrm>
        </p:grpSpPr>
        <p:sp>
          <p:nvSpPr>
            <p:cNvPr id="79" name="Google Shape;79;p3"/>
            <p:cNvSpPr/>
            <p:nvPr/>
          </p:nvSpPr>
          <p:spPr>
            <a:xfrm>
              <a:off x="803148" y="1284732"/>
              <a:ext cx="11020425" cy="0"/>
            </a:xfrm>
            <a:custGeom>
              <a:rect b="b" l="l" r="r" t="t"/>
              <a:pathLst>
                <a:path extrusionOk="0" h="120000" w="11020425">
                  <a:moveTo>
                    <a:pt x="0" y="0"/>
                  </a:moveTo>
                  <a:lnTo>
                    <a:pt x="11020425" y="0"/>
                  </a:lnTo>
                </a:path>
              </a:pathLst>
            </a:custGeom>
            <a:noFill/>
            <a:ln cap="flat" cmpd="sng" w="12700">
              <a:solidFill>
                <a:srgbClr val="58585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0" name="Google Shape;80;p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242060" y="2645664"/>
              <a:ext cx="5102352" cy="2506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242060" y="3948683"/>
              <a:ext cx="5102352" cy="12466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536948" y="4570488"/>
              <a:ext cx="201942" cy="200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215127" y="4302264"/>
              <a:ext cx="201942" cy="200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554980" y="2831604"/>
              <a:ext cx="201942" cy="200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536948" y="4837188"/>
              <a:ext cx="201942" cy="200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215127" y="4881384"/>
              <a:ext cx="201942" cy="2003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" name="Google Shape;87;p3"/>
            <p:cNvSpPr/>
            <p:nvPr/>
          </p:nvSpPr>
          <p:spPr>
            <a:xfrm>
              <a:off x="1243584" y="2691384"/>
              <a:ext cx="5093335" cy="2382520"/>
            </a:xfrm>
            <a:custGeom>
              <a:rect b="b" l="l" r="r" t="t"/>
              <a:pathLst>
                <a:path extrusionOk="0" h="2382520" w="5093335">
                  <a:moveTo>
                    <a:pt x="0" y="2317622"/>
                  </a:moveTo>
                  <a:lnTo>
                    <a:pt x="49933" y="2319121"/>
                  </a:lnTo>
                  <a:lnTo>
                    <a:pt x="99866" y="2320971"/>
                  </a:lnTo>
                  <a:lnTo>
                    <a:pt x="149800" y="2323138"/>
                  </a:lnTo>
                  <a:lnTo>
                    <a:pt x="199733" y="2325589"/>
                  </a:lnTo>
                  <a:lnTo>
                    <a:pt x="249667" y="2328289"/>
                  </a:lnTo>
                  <a:lnTo>
                    <a:pt x="299600" y="2331205"/>
                  </a:lnTo>
                  <a:lnTo>
                    <a:pt x="349533" y="2334303"/>
                  </a:lnTo>
                  <a:lnTo>
                    <a:pt x="399467" y="2337547"/>
                  </a:lnTo>
                  <a:lnTo>
                    <a:pt x="449400" y="2340906"/>
                  </a:lnTo>
                  <a:lnTo>
                    <a:pt x="499334" y="2344343"/>
                  </a:lnTo>
                  <a:lnTo>
                    <a:pt x="549267" y="2347826"/>
                  </a:lnTo>
                  <a:lnTo>
                    <a:pt x="599200" y="2351321"/>
                  </a:lnTo>
                  <a:lnTo>
                    <a:pt x="649134" y="2354792"/>
                  </a:lnTo>
                  <a:lnTo>
                    <a:pt x="699067" y="2358207"/>
                  </a:lnTo>
                  <a:lnTo>
                    <a:pt x="749001" y="2361531"/>
                  </a:lnTo>
                  <a:lnTo>
                    <a:pt x="798934" y="2364731"/>
                  </a:lnTo>
                  <a:lnTo>
                    <a:pt x="848868" y="2367772"/>
                  </a:lnTo>
                  <a:lnTo>
                    <a:pt x="898801" y="2370619"/>
                  </a:lnTo>
                  <a:lnTo>
                    <a:pt x="948734" y="2373241"/>
                  </a:lnTo>
                  <a:lnTo>
                    <a:pt x="998668" y="2375601"/>
                  </a:lnTo>
                  <a:lnTo>
                    <a:pt x="1048601" y="2377666"/>
                  </a:lnTo>
                  <a:lnTo>
                    <a:pt x="1098535" y="2379402"/>
                  </a:lnTo>
                  <a:lnTo>
                    <a:pt x="1148468" y="2380776"/>
                  </a:lnTo>
                  <a:lnTo>
                    <a:pt x="1198401" y="2381752"/>
                  </a:lnTo>
                  <a:lnTo>
                    <a:pt x="1248335" y="2382298"/>
                  </a:lnTo>
                  <a:lnTo>
                    <a:pt x="1298268" y="2382378"/>
                  </a:lnTo>
                  <a:lnTo>
                    <a:pt x="1348202" y="2381960"/>
                  </a:lnTo>
                  <a:lnTo>
                    <a:pt x="1398135" y="2381008"/>
                  </a:lnTo>
                  <a:lnTo>
                    <a:pt x="1448068" y="2379490"/>
                  </a:lnTo>
                  <a:lnTo>
                    <a:pt x="1498002" y="2377370"/>
                  </a:lnTo>
                  <a:lnTo>
                    <a:pt x="1547935" y="2374615"/>
                  </a:lnTo>
                  <a:lnTo>
                    <a:pt x="1597869" y="2371191"/>
                  </a:lnTo>
                  <a:lnTo>
                    <a:pt x="1647802" y="2367064"/>
                  </a:lnTo>
                  <a:lnTo>
                    <a:pt x="1697736" y="2362199"/>
                  </a:lnTo>
                  <a:lnTo>
                    <a:pt x="1746781" y="2356446"/>
                  </a:lnTo>
                  <a:lnTo>
                    <a:pt x="1796839" y="2349431"/>
                  </a:lnTo>
                  <a:lnTo>
                    <a:pt x="1847816" y="2341237"/>
                  </a:lnTo>
                  <a:lnTo>
                    <a:pt x="1899617" y="2331951"/>
                  </a:lnTo>
                  <a:lnTo>
                    <a:pt x="1952146" y="2321655"/>
                  </a:lnTo>
                  <a:lnTo>
                    <a:pt x="2005308" y="2310434"/>
                  </a:lnTo>
                  <a:lnTo>
                    <a:pt x="2059009" y="2298372"/>
                  </a:lnTo>
                  <a:lnTo>
                    <a:pt x="2113153" y="2285554"/>
                  </a:lnTo>
                  <a:lnTo>
                    <a:pt x="2167646" y="2272063"/>
                  </a:lnTo>
                  <a:lnTo>
                    <a:pt x="2222391" y="2257984"/>
                  </a:lnTo>
                  <a:lnTo>
                    <a:pt x="2277296" y="2243401"/>
                  </a:lnTo>
                  <a:lnTo>
                    <a:pt x="2332263" y="2228398"/>
                  </a:lnTo>
                  <a:lnTo>
                    <a:pt x="2387199" y="2213059"/>
                  </a:lnTo>
                  <a:lnTo>
                    <a:pt x="2442008" y="2197469"/>
                  </a:lnTo>
                  <a:lnTo>
                    <a:pt x="2496596" y="2181712"/>
                  </a:lnTo>
                  <a:lnTo>
                    <a:pt x="2550867" y="2165872"/>
                  </a:lnTo>
                  <a:lnTo>
                    <a:pt x="2604726" y="2150033"/>
                  </a:lnTo>
                  <a:lnTo>
                    <a:pt x="2658078" y="2134279"/>
                  </a:lnTo>
                  <a:lnTo>
                    <a:pt x="2710829" y="2118695"/>
                  </a:lnTo>
                  <a:lnTo>
                    <a:pt x="2762883" y="2103365"/>
                  </a:lnTo>
                  <a:lnTo>
                    <a:pt x="2814145" y="2088373"/>
                  </a:lnTo>
                  <a:lnTo>
                    <a:pt x="2864520" y="2073803"/>
                  </a:lnTo>
                  <a:lnTo>
                    <a:pt x="2913914" y="2059740"/>
                  </a:lnTo>
                  <a:lnTo>
                    <a:pt x="2962230" y="2046267"/>
                  </a:lnTo>
                  <a:lnTo>
                    <a:pt x="3009375" y="2033469"/>
                  </a:lnTo>
                  <a:lnTo>
                    <a:pt x="3055253" y="2021431"/>
                  </a:lnTo>
                  <a:lnTo>
                    <a:pt x="3099770" y="2010235"/>
                  </a:lnTo>
                  <a:lnTo>
                    <a:pt x="3142829" y="1999967"/>
                  </a:lnTo>
                  <a:lnTo>
                    <a:pt x="3184336" y="1990711"/>
                  </a:lnTo>
                  <a:lnTo>
                    <a:pt x="3224197" y="1982550"/>
                  </a:lnTo>
                  <a:lnTo>
                    <a:pt x="3262316" y="1975570"/>
                  </a:lnTo>
                  <a:lnTo>
                    <a:pt x="3332947" y="1965486"/>
                  </a:lnTo>
                  <a:lnTo>
                    <a:pt x="3395471" y="1961133"/>
                  </a:lnTo>
                  <a:lnTo>
                    <a:pt x="3444732" y="1965780"/>
                  </a:lnTo>
                  <a:lnTo>
                    <a:pt x="3487475" y="1980854"/>
                  </a:lnTo>
                  <a:lnTo>
                    <a:pt x="3524369" y="2004550"/>
                  </a:lnTo>
                  <a:lnTo>
                    <a:pt x="3556081" y="2035062"/>
                  </a:lnTo>
                  <a:lnTo>
                    <a:pt x="3583279" y="2070583"/>
                  </a:lnTo>
                  <a:lnTo>
                    <a:pt x="3606630" y="2109307"/>
                  </a:lnTo>
                  <a:lnTo>
                    <a:pt x="3626802" y="2149427"/>
                  </a:lnTo>
                  <a:lnTo>
                    <a:pt x="3644463" y="2189137"/>
                  </a:lnTo>
                  <a:lnTo>
                    <a:pt x="3660279" y="2226630"/>
                  </a:lnTo>
                  <a:lnTo>
                    <a:pt x="3674920" y="2260100"/>
                  </a:lnTo>
                  <a:lnTo>
                    <a:pt x="3689051" y="2287741"/>
                  </a:lnTo>
                  <a:lnTo>
                    <a:pt x="3703342" y="2307746"/>
                  </a:lnTo>
                  <a:lnTo>
                    <a:pt x="3718459" y="2318308"/>
                  </a:lnTo>
                  <a:lnTo>
                    <a:pt x="3735069" y="2317622"/>
                  </a:lnTo>
                  <a:lnTo>
                    <a:pt x="3779396" y="2289945"/>
                  </a:lnTo>
                  <a:lnTo>
                    <a:pt x="3824587" y="2242450"/>
                  </a:lnTo>
                  <a:lnTo>
                    <a:pt x="3847408" y="2211737"/>
                  </a:lnTo>
                  <a:lnTo>
                    <a:pt x="3870328" y="2176630"/>
                  </a:lnTo>
                  <a:lnTo>
                    <a:pt x="3893306" y="2137315"/>
                  </a:lnTo>
                  <a:lnTo>
                    <a:pt x="3916304" y="2093977"/>
                  </a:lnTo>
                  <a:lnTo>
                    <a:pt x="3939282" y="2046805"/>
                  </a:lnTo>
                  <a:lnTo>
                    <a:pt x="3962202" y="1995983"/>
                  </a:lnTo>
                  <a:lnTo>
                    <a:pt x="3985023" y="1941700"/>
                  </a:lnTo>
                  <a:lnTo>
                    <a:pt x="4007707" y="1884140"/>
                  </a:lnTo>
                  <a:lnTo>
                    <a:pt x="4030214" y="1823491"/>
                  </a:lnTo>
                  <a:lnTo>
                    <a:pt x="4052505" y="1759939"/>
                  </a:lnTo>
                  <a:lnTo>
                    <a:pt x="4074541" y="1693671"/>
                  </a:lnTo>
                  <a:lnTo>
                    <a:pt x="4085674" y="1657164"/>
                  </a:lnTo>
                  <a:lnTo>
                    <a:pt x="4096469" y="1617619"/>
                  </a:lnTo>
                  <a:lnTo>
                    <a:pt x="4106962" y="1575272"/>
                  </a:lnTo>
                  <a:lnTo>
                    <a:pt x="4117191" y="1530354"/>
                  </a:lnTo>
                  <a:lnTo>
                    <a:pt x="4127195" y="1483098"/>
                  </a:lnTo>
                  <a:lnTo>
                    <a:pt x="4137010" y="1433737"/>
                  </a:lnTo>
                  <a:lnTo>
                    <a:pt x="4146675" y="1382504"/>
                  </a:lnTo>
                  <a:lnTo>
                    <a:pt x="4156227" y="1329632"/>
                  </a:lnTo>
                  <a:lnTo>
                    <a:pt x="4165704" y="1275353"/>
                  </a:lnTo>
                  <a:lnTo>
                    <a:pt x="4175143" y="1219900"/>
                  </a:lnTo>
                  <a:lnTo>
                    <a:pt x="4184583" y="1163507"/>
                  </a:lnTo>
                  <a:lnTo>
                    <a:pt x="4194061" y="1106405"/>
                  </a:lnTo>
                  <a:lnTo>
                    <a:pt x="4203614" y="1048828"/>
                  </a:lnTo>
                  <a:lnTo>
                    <a:pt x="4213281" y="991009"/>
                  </a:lnTo>
                  <a:lnTo>
                    <a:pt x="4223099" y="933180"/>
                  </a:lnTo>
                  <a:lnTo>
                    <a:pt x="4233105" y="875574"/>
                  </a:lnTo>
                  <a:lnTo>
                    <a:pt x="4243339" y="818423"/>
                  </a:lnTo>
                  <a:lnTo>
                    <a:pt x="4253836" y="761962"/>
                  </a:lnTo>
                  <a:lnTo>
                    <a:pt x="4264635" y="706422"/>
                  </a:lnTo>
                  <a:lnTo>
                    <a:pt x="4275774" y="652036"/>
                  </a:lnTo>
                  <a:lnTo>
                    <a:pt x="4287291" y="599038"/>
                  </a:lnTo>
                  <a:lnTo>
                    <a:pt x="4299222" y="547659"/>
                  </a:lnTo>
                  <a:lnTo>
                    <a:pt x="4311606" y="498133"/>
                  </a:lnTo>
                  <a:lnTo>
                    <a:pt x="4324481" y="450693"/>
                  </a:lnTo>
                  <a:lnTo>
                    <a:pt x="4337883" y="405571"/>
                  </a:lnTo>
                  <a:lnTo>
                    <a:pt x="4351852" y="363000"/>
                  </a:lnTo>
                  <a:lnTo>
                    <a:pt x="4366424" y="323213"/>
                  </a:lnTo>
                  <a:lnTo>
                    <a:pt x="4381637" y="286443"/>
                  </a:lnTo>
                  <a:lnTo>
                    <a:pt x="4414139" y="222885"/>
                  </a:lnTo>
                  <a:lnTo>
                    <a:pt x="4445243" y="177255"/>
                  </a:lnTo>
                  <a:lnTo>
                    <a:pt x="4478490" y="139501"/>
                  </a:lnTo>
                  <a:lnTo>
                    <a:pt x="4513671" y="108861"/>
                  </a:lnTo>
                  <a:lnTo>
                    <a:pt x="4550579" y="84571"/>
                  </a:lnTo>
                  <a:lnTo>
                    <a:pt x="4589007" y="65871"/>
                  </a:lnTo>
                  <a:lnTo>
                    <a:pt x="4628748" y="51998"/>
                  </a:lnTo>
                  <a:lnTo>
                    <a:pt x="4669593" y="42190"/>
                  </a:lnTo>
                  <a:lnTo>
                    <a:pt x="4711336" y="35685"/>
                  </a:lnTo>
                  <a:lnTo>
                    <a:pt x="4753770" y="31720"/>
                  </a:lnTo>
                  <a:lnTo>
                    <a:pt x="4796687" y="29533"/>
                  </a:lnTo>
                  <a:lnTo>
                    <a:pt x="4839879" y="28363"/>
                  </a:lnTo>
                  <a:lnTo>
                    <a:pt x="4883139" y="27446"/>
                  </a:lnTo>
                  <a:lnTo>
                    <a:pt x="4926261" y="26022"/>
                  </a:lnTo>
                  <a:lnTo>
                    <a:pt x="4969036" y="23327"/>
                  </a:lnTo>
                  <a:lnTo>
                    <a:pt x="5011257" y="18600"/>
                  </a:lnTo>
                  <a:lnTo>
                    <a:pt x="5052716" y="11078"/>
                  </a:lnTo>
                  <a:lnTo>
                    <a:pt x="5093208" y="0"/>
                  </a:lnTo>
                </a:path>
              </a:pathLst>
            </a:custGeom>
            <a:noFill/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8" name="Google Shape;88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99388" y="4963708"/>
              <a:ext cx="86065" cy="860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594859" y="4608616"/>
              <a:ext cx="86065" cy="860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90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73039" y="4340392"/>
              <a:ext cx="86065" cy="860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292595" y="2647228"/>
              <a:ext cx="86065" cy="860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92;p3"/>
            <p:cNvSpPr/>
            <p:nvPr/>
          </p:nvSpPr>
          <p:spPr>
            <a:xfrm>
              <a:off x="1243584" y="3993851"/>
              <a:ext cx="5093335" cy="1156970"/>
            </a:xfrm>
            <a:custGeom>
              <a:rect b="b" l="l" r="r" t="t"/>
              <a:pathLst>
                <a:path extrusionOk="0" h="1156970" w="5093335">
                  <a:moveTo>
                    <a:pt x="0" y="1063415"/>
                  </a:moveTo>
                  <a:lnTo>
                    <a:pt x="49933" y="1066170"/>
                  </a:lnTo>
                  <a:lnTo>
                    <a:pt x="99866" y="1069174"/>
                  </a:lnTo>
                  <a:lnTo>
                    <a:pt x="149800" y="1072404"/>
                  </a:lnTo>
                  <a:lnTo>
                    <a:pt x="199733" y="1075835"/>
                  </a:lnTo>
                  <a:lnTo>
                    <a:pt x="249667" y="1079443"/>
                  </a:lnTo>
                  <a:lnTo>
                    <a:pt x="299600" y="1083203"/>
                  </a:lnTo>
                  <a:lnTo>
                    <a:pt x="349533" y="1087093"/>
                  </a:lnTo>
                  <a:lnTo>
                    <a:pt x="399467" y="1091087"/>
                  </a:lnTo>
                  <a:lnTo>
                    <a:pt x="449400" y="1095161"/>
                  </a:lnTo>
                  <a:lnTo>
                    <a:pt x="499334" y="1099292"/>
                  </a:lnTo>
                  <a:lnTo>
                    <a:pt x="549267" y="1103455"/>
                  </a:lnTo>
                  <a:lnTo>
                    <a:pt x="599200" y="1107626"/>
                  </a:lnTo>
                  <a:lnTo>
                    <a:pt x="649134" y="1111781"/>
                  </a:lnTo>
                  <a:lnTo>
                    <a:pt x="699067" y="1115895"/>
                  </a:lnTo>
                  <a:lnTo>
                    <a:pt x="749001" y="1119946"/>
                  </a:lnTo>
                  <a:lnTo>
                    <a:pt x="798934" y="1123907"/>
                  </a:lnTo>
                  <a:lnTo>
                    <a:pt x="848868" y="1127757"/>
                  </a:lnTo>
                  <a:lnTo>
                    <a:pt x="898801" y="1131469"/>
                  </a:lnTo>
                  <a:lnTo>
                    <a:pt x="948734" y="1135020"/>
                  </a:lnTo>
                  <a:lnTo>
                    <a:pt x="998668" y="1138387"/>
                  </a:lnTo>
                  <a:lnTo>
                    <a:pt x="1048601" y="1141544"/>
                  </a:lnTo>
                  <a:lnTo>
                    <a:pt x="1098535" y="1144468"/>
                  </a:lnTo>
                  <a:lnTo>
                    <a:pt x="1148468" y="1147134"/>
                  </a:lnTo>
                  <a:lnTo>
                    <a:pt x="1198401" y="1149519"/>
                  </a:lnTo>
                  <a:lnTo>
                    <a:pt x="1248335" y="1151598"/>
                  </a:lnTo>
                  <a:lnTo>
                    <a:pt x="1298268" y="1153347"/>
                  </a:lnTo>
                  <a:lnTo>
                    <a:pt x="1348202" y="1154743"/>
                  </a:lnTo>
                  <a:lnTo>
                    <a:pt x="1398135" y="1155760"/>
                  </a:lnTo>
                  <a:lnTo>
                    <a:pt x="1448068" y="1156375"/>
                  </a:lnTo>
                  <a:lnTo>
                    <a:pt x="1498002" y="1156563"/>
                  </a:lnTo>
                  <a:lnTo>
                    <a:pt x="1547935" y="1156301"/>
                  </a:lnTo>
                  <a:lnTo>
                    <a:pt x="1597869" y="1155564"/>
                  </a:lnTo>
                  <a:lnTo>
                    <a:pt x="1647802" y="1154328"/>
                  </a:lnTo>
                  <a:lnTo>
                    <a:pt x="1697736" y="1152569"/>
                  </a:lnTo>
                  <a:lnTo>
                    <a:pt x="1748239" y="1150071"/>
                  </a:lnTo>
                  <a:lnTo>
                    <a:pt x="1799813" y="1146696"/>
                  </a:lnTo>
                  <a:lnTo>
                    <a:pt x="1852355" y="1142502"/>
                  </a:lnTo>
                  <a:lnTo>
                    <a:pt x="1905761" y="1137547"/>
                  </a:lnTo>
                  <a:lnTo>
                    <a:pt x="1959926" y="1131890"/>
                  </a:lnTo>
                  <a:lnTo>
                    <a:pt x="2014748" y="1125590"/>
                  </a:lnTo>
                  <a:lnTo>
                    <a:pt x="2070123" y="1118704"/>
                  </a:lnTo>
                  <a:lnTo>
                    <a:pt x="2125947" y="1111292"/>
                  </a:lnTo>
                  <a:lnTo>
                    <a:pt x="2182116" y="1103412"/>
                  </a:lnTo>
                  <a:lnTo>
                    <a:pt x="2238528" y="1095122"/>
                  </a:lnTo>
                  <a:lnTo>
                    <a:pt x="2295077" y="1086481"/>
                  </a:lnTo>
                  <a:lnTo>
                    <a:pt x="2351661" y="1077548"/>
                  </a:lnTo>
                  <a:lnTo>
                    <a:pt x="2408176" y="1068380"/>
                  </a:lnTo>
                  <a:lnTo>
                    <a:pt x="2464518" y="1059037"/>
                  </a:lnTo>
                  <a:lnTo>
                    <a:pt x="2520584" y="1049576"/>
                  </a:lnTo>
                  <a:lnTo>
                    <a:pt x="2576269" y="1040057"/>
                  </a:lnTo>
                  <a:lnTo>
                    <a:pt x="2631471" y="1030538"/>
                  </a:lnTo>
                  <a:lnTo>
                    <a:pt x="2686086" y="1021077"/>
                  </a:lnTo>
                  <a:lnTo>
                    <a:pt x="2740010" y="1011733"/>
                  </a:lnTo>
                  <a:lnTo>
                    <a:pt x="2793139" y="1002564"/>
                  </a:lnTo>
                  <a:lnTo>
                    <a:pt x="2845370" y="993630"/>
                  </a:lnTo>
                  <a:lnTo>
                    <a:pt x="2896599" y="984987"/>
                  </a:lnTo>
                  <a:lnTo>
                    <a:pt x="2946722" y="976695"/>
                  </a:lnTo>
                  <a:lnTo>
                    <a:pt x="2995636" y="968813"/>
                  </a:lnTo>
                  <a:lnTo>
                    <a:pt x="3043238" y="961398"/>
                  </a:lnTo>
                  <a:lnTo>
                    <a:pt x="3089423" y="954509"/>
                  </a:lnTo>
                  <a:lnTo>
                    <a:pt x="3134087" y="948206"/>
                  </a:lnTo>
                  <a:lnTo>
                    <a:pt x="3177128" y="942545"/>
                  </a:lnTo>
                  <a:lnTo>
                    <a:pt x="3218442" y="937586"/>
                  </a:lnTo>
                  <a:lnTo>
                    <a:pt x="3257925" y="933388"/>
                  </a:lnTo>
                  <a:lnTo>
                    <a:pt x="3330982" y="927506"/>
                  </a:lnTo>
                  <a:lnTo>
                    <a:pt x="3395471" y="925366"/>
                  </a:lnTo>
                  <a:lnTo>
                    <a:pt x="3452499" y="931360"/>
                  </a:lnTo>
                  <a:lnTo>
                    <a:pt x="3502271" y="947911"/>
                  </a:lnTo>
                  <a:lnTo>
                    <a:pt x="3545586" y="972418"/>
                  </a:lnTo>
                  <a:lnTo>
                    <a:pt x="3583243" y="1002277"/>
                  </a:lnTo>
                  <a:lnTo>
                    <a:pt x="3616039" y="1034888"/>
                  </a:lnTo>
                  <a:lnTo>
                    <a:pt x="3644774" y="1067647"/>
                  </a:lnTo>
                  <a:lnTo>
                    <a:pt x="3670245" y="1097952"/>
                  </a:lnTo>
                  <a:lnTo>
                    <a:pt x="3693253" y="1123202"/>
                  </a:lnTo>
                  <a:lnTo>
                    <a:pt x="3714595" y="1140793"/>
                  </a:lnTo>
                  <a:lnTo>
                    <a:pt x="3735069" y="1148124"/>
                  </a:lnTo>
                  <a:lnTo>
                    <a:pt x="3774941" y="1149037"/>
                  </a:lnTo>
                  <a:lnTo>
                    <a:pt x="3817008" y="1145874"/>
                  </a:lnTo>
                  <a:lnTo>
                    <a:pt x="3860541" y="1137359"/>
                  </a:lnTo>
                  <a:lnTo>
                    <a:pt x="3904805" y="1122216"/>
                  </a:lnTo>
                  <a:lnTo>
                    <a:pt x="3949069" y="1099167"/>
                  </a:lnTo>
                  <a:lnTo>
                    <a:pt x="3992602" y="1066935"/>
                  </a:lnTo>
                  <a:lnTo>
                    <a:pt x="4034669" y="1024244"/>
                  </a:lnTo>
                  <a:lnTo>
                    <a:pt x="4074541" y="969816"/>
                  </a:lnTo>
                  <a:lnTo>
                    <a:pt x="4106962" y="905780"/>
                  </a:lnTo>
                  <a:lnTo>
                    <a:pt x="4122219" y="866703"/>
                  </a:lnTo>
                  <a:lnTo>
                    <a:pt x="4137010" y="823699"/>
                  </a:lnTo>
                  <a:lnTo>
                    <a:pt x="4151463" y="777354"/>
                  </a:lnTo>
                  <a:lnTo>
                    <a:pt x="4165704" y="728251"/>
                  </a:lnTo>
                  <a:lnTo>
                    <a:pt x="4179861" y="676976"/>
                  </a:lnTo>
                  <a:lnTo>
                    <a:pt x="4194061" y="624114"/>
                  </a:lnTo>
                  <a:lnTo>
                    <a:pt x="4208431" y="570249"/>
                  </a:lnTo>
                  <a:lnTo>
                    <a:pt x="4223099" y="515966"/>
                  </a:lnTo>
                  <a:lnTo>
                    <a:pt x="4238191" y="461849"/>
                  </a:lnTo>
                  <a:lnTo>
                    <a:pt x="4253836" y="408484"/>
                  </a:lnTo>
                  <a:lnTo>
                    <a:pt x="4270160" y="356455"/>
                  </a:lnTo>
                  <a:lnTo>
                    <a:pt x="4287291" y="306348"/>
                  </a:lnTo>
                  <a:lnTo>
                    <a:pt x="4305355" y="258745"/>
                  </a:lnTo>
                  <a:lnTo>
                    <a:pt x="4324481" y="214233"/>
                  </a:lnTo>
                  <a:lnTo>
                    <a:pt x="4344794" y="173396"/>
                  </a:lnTo>
                  <a:lnTo>
                    <a:pt x="4366424" y="136820"/>
                  </a:lnTo>
                  <a:lnTo>
                    <a:pt x="4389496" y="105087"/>
                  </a:lnTo>
                  <a:lnTo>
                    <a:pt x="4449557" y="51230"/>
                  </a:lnTo>
                  <a:lnTo>
                    <a:pt x="4487691" y="30449"/>
                  </a:lnTo>
                  <a:lnTo>
                    <a:pt x="4528238" y="15688"/>
                  </a:lnTo>
                  <a:lnTo>
                    <a:pt x="4570898" y="6194"/>
                  </a:lnTo>
                  <a:lnTo>
                    <a:pt x="4615368" y="1215"/>
                  </a:lnTo>
                  <a:lnTo>
                    <a:pt x="4661346" y="0"/>
                  </a:lnTo>
                  <a:lnTo>
                    <a:pt x="4708530" y="1794"/>
                  </a:lnTo>
                  <a:lnTo>
                    <a:pt x="4756618" y="5845"/>
                  </a:lnTo>
                  <a:lnTo>
                    <a:pt x="4805310" y="11402"/>
                  </a:lnTo>
                  <a:lnTo>
                    <a:pt x="4854302" y="17711"/>
                  </a:lnTo>
                  <a:lnTo>
                    <a:pt x="4903293" y="24021"/>
                  </a:lnTo>
                  <a:lnTo>
                    <a:pt x="4951980" y="29577"/>
                  </a:lnTo>
                  <a:lnTo>
                    <a:pt x="5000063" y="33629"/>
                  </a:lnTo>
                  <a:lnTo>
                    <a:pt x="5047240" y="35423"/>
                  </a:lnTo>
                  <a:lnTo>
                    <a:pt x="5093208" y="34207"/>
                  </a:lnTo>
                </a:path>
              </a:pathLst>
            </a:custGeom>
            <a:noFill/>
            <a:ln cap="flat" cmpd="sng" w="9525">
              <a:solidFill>
                <a:srgbClr val="006F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3" name="Google Shape;93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99388" y="5014000"/>
              <a:ext cx="86065" cy="860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292595" y="3983776"/>
              <a:ext cx="86065" cy="860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5" name="Google Shape;95;p3"/>
          <p:cNvSpPr txBox="1"/>
          <p:nvPr/>
        </p:nvSpPr>
        <p:spPr>
          <a:xfrm>
            <a:off x="1012952" y="4620895"/>
            <a:ext cx="102870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1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3"/>
          <p:cNvSpPr txBox="1"/>
          <p:nvPr/>
        </p:nvSpPr>
        <p:spPr>
          <a:xfrm>
            <a:off x="1012952" y="4175252"/>
            <a:ext cx="102870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2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3"/>
          <p:cNvSpPr txBox="1"/>
          <p:nvPr/>
        </p:nvSpPr>
        <p:spPr>
          <a:xfrm>
            <a:off x="1012952" y="3729608"/>
            <a:ext cx="102870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3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3"/>
          <p:cNvSpPr txBox="1"/>
          <p:nvPr/>
        </p:nvSpPr>
        <p:spPr>
          <a:xfrm>
            <a:off x="1012952" y="3283965"/>
            <a:ext cx="102870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4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3"/>
          <p:cNvSpPr txBox="1"/>
          <p:nvPr/>
        </p:nvSpPr>
        <p:spPr>
          <a:xfrm>
            <a:off x="1012952" y="2838450"/>
            <a:ext cx="102870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5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1012952" y="2392121"/>
            <a:ext cx="102870" cy="2089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6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1012952" y="5051678"/>
            <a:ext cx="5151755" cy="4210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73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0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76200" rtl="0" algn="l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2005	2007	2009	2011	2013	2015	2017	2019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 rot="-5400000">
            <a:off x="-162789" y="2695853"/>
            <a:ext cx="1985645" cy="3638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905" rtl="0" algn="ctr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N*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на 100 000 человек населения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6266815" y="5309057"/>
            <a:ext cx="257175" cy="2089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Год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3"/>
          <p:cNvSpPr txBox="1"/>
          <p:nvPr/>
        </p:nvSpPr>
        <p:spPr>
          <a:xfrm>
            <a:off x="1651254" y="1589659"/>
            <a:ext cx="4090035" cy="765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-786765" lvl="0" marL="798830" marR="5080" rtl="0" algn="l">
              <a:lnSpc>
                <a:spcPct val="1020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Calibri"/>
                <a:ea typeface="Calibri"/>
                <a:cs typeface="Calibri"/>
                <a:sym typeface="Calibri"/>
              </a:rPr>
              <a:t>Статистика по заболеваемости вирусами в России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1324483" y="5630763"/>
            <a:ext cx="5254625" cy="7194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18440" lvl="0" marL="231140" rtl="0" algn="l">
              <a:lnSpc>
                <a:spcPct val="1575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Helvetica Neue"/>
              <a:buChar char="-"/>
            </a:pPr>
            <a:r>
              <a:rPr lang="en-US" sz="1400">
                <a:latin typeface="Helvetica Neue"/>
                <a:ea typeface="Helvetica Neue"/>
                <a:cs typeface="Helvetica Neue"/>
                <a:sym typeface="Helvetica Neue"/>
              </a:rPr>
              <a:t>Заболеваемость вирусами у детей в возрасте от 0 до 14 лет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18440" lvl="0" marL="2311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FEF"/>
              </a:buClr>
              <a:buSzPts val="2800"/>
              <a:buFont typeface="Helvetica Neue"/>
              <a:buChar char="-"/>
            </a:pPr>
            <a:r>
              <a:rPr lang="en-US" sz="1400">
                <a:latin typeface="Helvetica Neue"/>
                <a:ea typeface="Helvetica Neue"/>
                <a:cs typeface="Helvetica Neue"/>
                <a:sym typeface="Helvetica Neue"/>
              </a:rPr>
              <a:t>Заболеваемость вирусами взрослого населения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/>
          <p:nvPr>
            <p:ph type="title"/>
          </p:nvPr>
        </p:nvSpPr>
        <p:spPr>
          <a:xfrm>
            <a:off x="407619" y="81533"/>
            <a:ext cx="11376761" cy="1104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97575">
            <a:spAutoFit/>
          </a:bodyPr>
          <a:lstStyle/>
          <a:p>
            <a:pPr indent="0" lvl="0" marL="52196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РЕШЕНИЕ</a:t>
            </a:r>
            <a:endParaRPr/>
          </a:p>
        </p:txBody>
      </p:sp>
      <p:grpSp>
        <p:nvGrpSpPr>
          <p:cNvPr id="111" name="Google Shape;111;p4"/>
          <p:cNvGrpSpPr/>
          <p:nvPr/>
        </p:nvGrpSpPr>
        <p:grpSpPr>
          <a:xfrm>
            <a:off x="307847" y="1284732"/>
            <a:ext cx="11515725" cy="4665345"/>
            <a:chOff x="307847" y="1284732"/>
            <a:chExt cx="11515725" cy="4665345"/>
          </a:xfrm>
        </p:grpSpPr>
        <p:sp>
          <p:nvSpPr>
            <p:cNvPr id="112" name="Google Shape;112;p4"/>
            <p:cNvSpPr/>
            <p:nvPr/>
          </p:nvSpPr>
          <p:spPr>
            <a:xfrm>
              <a:off x="803147" y="1284732"/>
              <a:ext cx="11020425" cy="0"/>
            </a:xfrm>
            <a:custGeom>
              <a:rect b="b" l="l" r="r" t="t"/>
              <a:pathLst>
                <a:path extrusionOk="0" h="120000" w="11020425">
                  <a:moveTo>
                    <a:pt x="0" y="0"/>
                  </a:moveTo>
                  <a:lnTo>
                    <a:pt x="11020425" y="0"/>
                  </a:lnTo>
                </a:path>
              </a:pathLst>
            </a:custGeom>
            <a:noFill/>
            <a:ln cap="flat" cmpd="sng" w="12700">
              <a:solidFill>
                <a:srgbClr val="58585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307847" y="1650492"/>
              <a:ext cx="4715510" cy="4299585"/>
            </a:xfrm>
            <a:custGeom>
              <a:rect b="b" l="l" r="r" t="t"/>
              <a:pathLst>
                <a:path extrusionOk="0" h="4299585" w="4715510">
                  <a:moveTo>
                    <a:pt x="2357628" y="0"/>
                  </a:moveTo>
                  <a:lnTo>
                    <a:pt x="2307022" y="485"/>
                  </a:lnTo>
                  <a:lnTo>
                    <a:pt x="2256676" y="1934"/>
                  </a:lnTo>
                  <a:lnTo>
                    <a:pt x="2206601" y="4339"/>
                  </a:lnTo>
                  <a:lnTo>
                    <a:pt x="2156808" y="7688"/>
                  </a:lnTo>
                  <a:lnTo>
                    <a:pt x="2107307" y="11972"/>
                  </a:lnTo>
                  <a:lnTo>
                    <a:pt x="2058109" y="17181"/>
                  </a:lnTo>
                  <a:lnTo>
                    <a:pt x="2009223" y="23307"/>
                  </a:lnTo>
                  <a:lnTo>
                    <a:pt x="1960662" y="30338"/>
                  </a:lnTo>
                  <a:lnTo>
                    <a:pt x="1912436" y="38266"/>
                  </a:lnTo>
                  <a:lnTo>
                    <a:pt x="1864555" y="47080"/>
                  </a:lnTo>
                  <a:lnTo>
                    <a:pt x="1817030" y="56772"/>
                  </a:lnTo>
                  <a:lnTo>
                    <a:pt x="1769871" y="67331"/>
                  </a:lnTo>
                  <a:lnTo>
                    <a:pt x="1723089" y="78747"/>
                  </a:lnTo>
                  <a:lnTo>
                    <a:pt x="1676695" y="91011"/>
                  </a:lnTo>
                  <a:lnTo>
                    <a:pt x="1630700" y="104114"/>
                  </a:lnTo>
                  <a:lnTo>
                    <a:pt x="1585114" y="118045"/>
                  </a:lnTo>
                  <a:lnTo>
                    <a:pt x="1539947" y="132795"/>
                  </a:lnTo>
                  <a:lnTo>
                    <a:pt x="1495211" y="148354"/>
                  </a:lnTo>
                  <a:lnTo>
                    <a:pt x="1450915" y="164712"/>
                  </a:lnTo>
                  <a:lnTo>
                    <a:pt x="1407071" y="181860"/>
                  </a:lnTo>
                  <a:lnTo>
                    <a:pt x="1363690" y="199788"/>
                  </a:lnTo>
                  <a:lnTo>
                    <a:pt x="1320781" y="218487"/>
                  </a:lnTo>
                  <a:lnTo>
                    <a:pt x="1278356" y="237946"/>
                  </a:lnTo>
                  <a:lnTo>
                    <a:pt x="1236424" y="258156"/>
                  </a:lnTo>
                  <a:lnTo>
                    <a:pt x="1194998" y="279108"/>
                  </a:lnTo>
                  <a:lnTo>
                    <a:pt x="1154087" y="300791"/>
                  </a:lnTo>
                  <a:lnTo>
                    <a:pt x="1113701" y="323196"/>
                  </a:lnTo>
                  <a:lnTo>
                    <a:pt x="1073853" y="346313"/>
                  </a:lnTo>
                  <a:lnTo>
                    <a:pt x="1034551" y="370132"/>
                  </a:lnTo>
                  <a:lnTo>
                    <a:pt x="995808" y="394645"/>
                  </a:lnTo>
                  <a:lnTo>
                    <a:pt x="957633" y="419840"/>
                  </a:lnTo>
                  <a:lnTo>
                    <a:pt x="920037" y="445709"/>
                  </a:lnTo>
                  <a:lnTo>
                    <a:pt x="883031" y="472242"/>
                  </a:lnTo>
                  <a:lnTo>
                    <a:pt x="846625" y="499428"/>
                  </a:lnTo>
                  <a:lnTo>
                    <a:pt x="810830" y="527259"/>
                  </a:lnTo>
                  <a:lnTo>
                    <a:pt x="775657" y="555725"/>
                  </a:lnTo>
                  <a:lnTo>
                    <a:pt x="741117" y="584816"/>
                  </a:lnTo>
                  <a:lnTo>
                    <a:pt x="707219" y="614521"/>
                  </a:lnTo>
                  <a:lnTo>
                    <a:pt x="673975" y="644833"/>
                  </a:lnTo>
                  <a:lnTo>
                    <a:pt x="641394" y="675740"/>
                  </a:lnTo>
                  <a:lnTo>
                    <a:pt x="609489" y="707233"/>
                  </a:lnTo>
                  <a:lnTo>
                    <a:pt x="578269" y="739303"/>
                  </a:lnTo>
                  <a:lnTo>
                    <a:pt x="547746" y="771940"/>
                  </a:lnTo>
                  <a:lnTo>
                    <a:pt x="517928" y="805134"/>
                  </a:lnTo>
                  <a:lnTo>
                    <a:pt x="488829" y="838875"/>
                  </a:lnTo>
                  <a:lnTo>
                    <a:pt x="460457" y="873153"/>
                  </a:lnTo>
                  <a:lnTo>
                    <a:pt x="432824" y="907960"/>
                  </a:lnTo>
                  <a:lnTo>
                    <a:pt x="405940" y="943285"/>
                  </a:lnTo>
                  <a:lnTo>
                    <a:pt x="379816" y="979119"/>
                  </a:lnTo>
                  <a:lnTo>
                    <a:pt x="354462" y="1015452"/>
                  </a:lnTo>
                  <a:lnTo>
                    <a:pt x="329889" y="1052274"/>
                  </a:lnTo>
                  <a:lnTo>
                    <a:pt x="306109" y="1089575"/>
                  </a:lnTo>
                  <a:lnTo>
                    <a:pt x="283130" y="1127346"/>
                  </a:lnTo>
                  <a:lnTo>
                    <a:pt x="260965" y="1165578"/>
                  </a:lnTo>
                  <a:lnTo>
                    <a:pt x="239623" y="1204259"/>
                  </a:lnTo>
                  <a:lnTo>
                    <a:pt x="219115" y="1243382"/>
                  </a:lnTo>
                  <a:lnTo>
                    <a:pt x="199453" y="1282936"/>
                  </a:lnTo>
                  <a:lnTo>
                    <a:pt x="180646" y="1322911"/>
                  </a:lnTo>
                  <a:lnTo>
                    <a:pt x="162705" y="1363297"/>
                  </a:lnTo>
                  <a:lnTo>
                    <a:pt x="145641" y="1404086"/>
                  </a:lnTo>
                  <a:lnTo>
                    <a:pt x="129464" y="1445267"/>
                  </a:lnTo>
                  <a:lnTo>
                    <a:pt x="114185" y="1486830"/>
                  </a:lnTo>
                  <a:lnTo>
                    <a:pt x="99815" y="1528767"/>
                  </a:lnTo>
                  <a:lnTo>
                    <a:pt x="86365" y="1571066"/>
                  </a:lnTo>
                  <a:lnTo>
                    <a:pt x="73844" y="1613719"/>
                  </a:lnTo>
                  <a:lnTo>
                    <a:pt x="62264" y="1656716"/>
                  </a:lnTo>
                  <a:lnTo>
                    <a:pt x="51635" y="1700047"/>
                  </a:lnTo>
                  <a:lnTo>
                    <a:pt x="41967" y="1743703"/>
                  </a:lnTo>
                  <a:lnTo>
                    <a:pt x="33273" y="1787673"/>
                  </a:lnTo>
                  <a:lnTo>
                    <a:pt x="25561" y="1831948"/>
                  </a:lnTo>
                  <a:lnTo>
                    <a:pt x="18843" y="1876519"/>
                  </a:lnTo>
                  <a:lnTo>
                    <a:pt x="13130" y="1921375"/>
                  </a:lnTo>
                  <a:lnTo>
                    <a:pt x="8431" y="1966507"/>
                  </a:lnTo>
                  <a:lnTo>
                    <a:pt x="4758" y="2011906"/>
                  </a:lnTo>
                  <a:lnTo>
                    <a:pt x="2122" y="2057561"/>
                  </a:lnTo>
                  <a:lnTo>
                    <a:pt x="532" y="2103462"/>
                  </a:lnTo>
                  <a:lnTo>
                    <a:pt x="0" y="2149602"/>
                  </a:lnTo>
                  <a:lnTo>
                    <a:pt x="532" y="2195741"/>
                  </a:lnTo>
                  <a:lnTo>
                    <a:pt x="2122" y="2241642"/>
                  </a:lnTo>
                  <a:lnTo>
                    <a:pt x="4758" y="2287297"/>
                  </a:lnTo>
                  <a:lnTo>
                    <a:pt x="8431" y="2332696"/>
                  </a:lnTo>
                  <a:lnTo>
                    <a:pt x="13130" y="2377828"/>
                  </a:lnTo>
                  <a:lnTo>
                    <a:pt x="18843" y="2422684"/>
                  </a:lnTo>
                  <a:lnTo>
                    <a:pt x="25561" y="2467255"/>
                  </a:lnTo>
                  <a:lnTo>
                    <a:pt x="33273" y="2511530"/>
                  </a:lnTo>
                  <a:lnTo>
                    <a:pt x="41967" y="2555500"/>
                  </a:lnTo>
                  <a:lnTo>
                    <a:pt x="51635" y="2599156"/>
                  </a:lnTo>
                  <a:lnTo>
                    <a:pt x="62264" y="2642487"/>
                  </a:lnTo>
                  <a:lnTo>
                    <a:pt x="73844" y="2685484"/>
                  </a:lnTo>
                  <a:lnTo>
                    <a:pt x="86365" y="2728137"/>
                  </a:lnTo>
                  <a:lnTo>
                    <a:pt x="99815" y="2770436"/>
                  </a:lnTo>
                  <a:lnTo>
                    <a:pt x="114185" y="2812373"/>
                  </a:lnTo>
                  <a:lnTo>
                    <a:pt x="129464" y="2853936"/>
                  </a:lnTo>
                  <a:lnTo>
                    <a:pt x="145641" y="2895117"/>
                  </a:lnTo>
                  <a:lnTo>
                    <a:pt x="162705" y="2935906"/>
                  </a:lnTo>
                  <a:lnTo>
                    <a:pt x="180646" y="2976292"/>
                  </a:lnTo>
                  <a:lnTo>
                    <a:pt x="199453" y="3016267"/>
                  </a:lnTo>
                  <a:lnTo>
                    <a:pt x="219115" y="3055821"/>
                  </a:lnTo>
                  <a:lnTo>
                    <a:pt x="239623" y="3094944"/>
                  </a:lnTo>
                  <a:lnTo>
                    <a:pt x="260965" y="3133625"/>
                  </a:lnTo>
                  <a:lnTo>
                    <a:pt x="283130" y="3171857"/>
                  </a:lnTo>
                  <a:lnTo>
                    <a:pt x="306109" y="3209628"/>
                  </a:lnTo>
                  <a:lnTo>
                    <a:pt x="329889" y="3246929"/>
                  </a:lnTo>
                  <a:lnTo>
                    <a:pt x="354462" y="3283751"/>
                  </a:lnTo>
                  <a:lnTo>
                    <a:pt x="379816" y="3320084"/>
                  </a:lnTo>
                  <a:lnTo>
                    <a:pt x="405940" y="3355918"/>
                  </a:lnTo>
                  <a:lnTo>
                    <a:pt x="432824" y="3391243"/>
                  </a:lnTo>
                  <a:lnTo>
                    <a:pt x="460457" y="3426050"/>
                  </a:lnTo>
                  <a:lnTo>
                    <a:pt x="488829" y="3460328"/>
                  </a:lnTo>
                  <a:lnTo>
                    <a:pt x="517928" y="3494069"/>
                  </a:lnTo>
                  <a:lnTo>
                    <a:pt x="547746" y="3527263"/>
                  </a:lnTo>
                  <a:lnTo>
                    <a:pt x="578269" y="3559900"/>
                  </a:lnTo>
                  <a:lnTo>
                    <a:pt x="609489" y="3591970"/>
                  </a:lnTo>
                  <a:lnTo>
                    <a:pt x="641394" y="3623463"/>
                  </a:lnTo>
                  <a:lnTo>
                    <a:pt x="673975" y="3654370"/>
                  </a:lnTo>
                  <a:lnTo>
                    <a:pt x="707219" y="3684682"/>
                  </a:lnTo>
                  <a:lnTo>
                    <a:pt x="741117" y="3714387"/>
                  </a:lnTo>
                  <a:lnTo>
                    <a:pt x="775657" y="3743478"/>
                  </a:lnTo>
                  <a:lnTo>
                    <a:pt x="810830" y="3771944"/>
                  </a:lnTo>
                  <a:lnTo>
                    <a:pt x="846625" y="3799775"/>
                  </a:lnTo>
                  <a:lnTo>
                    <a:pt x="883031" y="3826961"/>
                  </a:lnTo>
                  <a:lnTo>
                    <a:pt x="920037" y="3853494"/>
                  </a:lnTo>
                  <a:lnTo>
                    <a:pt x="957633" y="3879363"/>
                  </a:lnTo>
                  <a:lnTo>
                    <a:pt x="995808" y="3904558"/>
                  </a:lnTo>
                  <a:lnTo>
                    <a:pt x="1034551" y="3929071"/>
                  </a:lnTo>
                  <a:lnTo>
                    <a:pt x="1073853" y="3952890"/>
                  </a:lnTo>
                  <a:lnTo>
                    <a:pt x="1113701" y="3976007"/>
                  </a:lnTo>
                  <a:lnTo>
                    <a:pt x="1154087" y="3998412"/>
                  </a:lnTo>
                  <a:lnTo>
                    <a:pt x="1194998" y="4020095"/>
                  </a:lnTo>
                  <a:lnTo>
                    <a:pt x="1236424" y="4041047"/>
                  </a:lnTo>
                  <a:lnTo>
                    <a:pt x="1278356" y="4061257"/>
                  </a:lnTo>
                  <a:lnTo>
                    <a:pt x="1320781" y="4080716"/>
                  </a:lnTo>
                  <a:lnTo>
                    <a:pt x="1363690" y="4099415"/>
                  </a:lnTo>
                  <a:lnTo>
                    <a:pt x="1407071" y="4117343"/>
                  </a:lnTo>
                  <a:lnTo>
                    <a:pt x="1450915" y="4134491"/>
                  </a:lnTo>
                  <a:lnTo>
                    <a:pt x="1495211" y="4150849"/>
                  </a:lnTo>
                  <a:lnTo>
                    <a:pt x="1539947" y="4166408"/>
                  </a:lnTo>
                  <a:lnTo>
                    <a:pt x="1585114" y="4181158"/>
                  </a:lnTo>
                  <a:lnTo>
                    <a:pt x="1630700" y="4195089"/>
                  </a:lnTo>
                  <a:lnTo>
                    <a:pt x="1676695" y="4208192"/>
                  </a:lnTo>
                  <a:lnTo>
                    <a:pt x="1723089" y="4220456"/>
                  </a:lnTo>
                  <a:lnTo>
                    <a:pt x="1769871" y="4231872"/>
                  </a:lnTo>
                  <a:lnTo>
                    <a:pt x="1817030" y="4242431"/>
                  </a:lnTo>
                  <a:lnTo>
                    <a:pt x="1864555" y="4252123"/>
                  </a:lnTo>
                  <a:lnTo>
                    <a:pt x="1912436" y="4260937"/>
                  </a:lnTo>
                  <a:lnTo>
                    <a:pt x="1960662" y="4268865"/>
                  </a:lnTo>
                  <a:lnTo>
                    <a:pt x="2009223" y="4275896"/>
                  </a:lnTo>
                  <a:lnTo>
                    <a:pt x="2058109" y="4282022"/>
                  </a:lnTo>
                  <a:lnTo>
                    <a:pt x="2107307" y="4287231"/>
                  </a:lnTo>
                  <a:lnTo>
                    <a:pt x="2156808" y="4291515"/>
                  </a:lnTo>
                  <a:lnTo>
                    <a:pt x="2206601" y="4294864"/>
                  </a:lnTo>
                  <a:lnTo>
                    <a:pt x="2256676" y="4297269"/>
                  </a:lnTo>
                  <a:lnTo>
                    <a:pt x="2307022" y="4298718"/>
                  </a:lnTo>
                  <a:lnTo>
                    <a:pt x="2357628" y="4299204"/>
                  </a:lnTo>
                  <a:lnTo>
                    <a:pt x="2408233" y="4298718"/>
                  </a:lnTo>
                  <a:lnTo>
                    <a:pt x="2458579" y="4297269"/>
                  </a:lnTo>
                  <a:lnTo>
                    <a:pt x="2508654" y="4294864"/>
                  </a:lnTo>
                  <a:lnTo>
                    <a:pt x="2558447" y="4291515"/>
                  </a:lnTo>
                  <a:lnTo>
                    <a:pt x="2607948" y="4287231"/>
                  </a:lnTo>
                  <a:lnTo>
                    <a:pt x="2657146" y="4282022"/>
                  </a:lnTo>
                  <a:lnTo>
                    <a:pt x="2706032" y="4275896"/>
                  </a:lnTo>
                  <a:lnTo>
                    <a:pt x="2754593" y="4268865"/>
                  </a:lnTo>
                  <a:lnTo>
                    <a:pt x="2802819" y="4260937"/>
                  </a:lnTo>
                  <a:lnTo>
                    <a:pt x="2850700" y="4252123"/>
                  </a:lnTo>
                  <a:lnTo>
                    <a:pt x="2898225" y="4242431"/>
                  </a:lnTo>
                  <a:lnTo>
                    <a:pt x="2945384" y="4231872"/>
                  </a:lnTo>
                  <a:lnTo>
                    <a:pt x="2992166" y="4220456"/>
                  </a:lnTo>
                  <a:lnTo>
                    <a:pt x="3038560" y="4208192"/>
                  </a:lnTo>
                  <a:lnTo>
                    <a:pt x="3084555" y="4195089"/>
                  </a:lnTo>
                  <a:lnTo>
                    <a:pt x="3130141" y="4181158"/>
                  </a:lnTo>
                  <a:lnTo>
                    <a:pt x="3175308" y="4166408"/>
                  </a:lnTo>
                  <a:lnTo>
                    <a:pt x="3220044" y="4150849"/>
                  </a:lnTo>
                  <a:lnTo>
                    <a:pt x="3264340" y="4134491"/>
                  </a:lnTo>
                  <a:lnTo>
                    <a:pt x="3308184" y="4117343"/>
                  </a:lnTo>
                  <a:lnTo>
                    <a:pt x="3351565" y="4099415"/>
                  </a:lnTo>
                  <a:lnTo>
                    <a:pt x="3394474" y="4080716"/>
                  </a:lnTo>
                  <a:lnTo>
                    <a:pt x="3436899" y="4061257"/>
                  </a:lnTo>
                  <a:lnTo>
                    <a:pt x="3478831" y="4041047"/>
                  </a:lnTo>
                  <a:lnTo>
                    <a:pt x="3520257" y="4020095"/>
                  </a:lnTo>
                  <a:lnTo>
                    <a:pt x="3561168" y="3998412"/>
                  </a:lnTo>
                  <a:lnTo>
                    <a:pt x="3601554" y="3976007"/>
                  </a:lnTo>
                  <a:lnTo>
                    <a:pt x="3641402" y="3952890"/>
                  </a:lnTo>
                  <a:lnTo>
                    <a:pt x="3680704" y="3929071"/>
                  </a:lnTo>
                  <a:lnTo>
                    <a:pt x="3719447" y="3904558"/>
                  </a:lnTo>
                  <a:lnTo>
                    <a:pt x="3757622" y="3879363"/>
                  </a:lnTo>
                  <a:lnTo>
                    <a:pt x="3795218" y="3853494"/>
                  </a:lnTo>
                  <a:lnTo>
                    <a:pt x="3832224" y="3826961"/>
                  </a:lnTo>
                  <a:lnTo>
                    <a:pt x="3868630" y="3799775"/>
                  </a:lnTo>
                  <a:lnTo>
                    <a:pt x="3904425" y="3771944"/>
                  </a:lnTo>
                  <a:lnTo>
                    <a:pt x="3939598" y="3743478"/>
                  </a:lnTo>
                  <a:lnTo>
                    <a:pt x="3974138" y="3714387"/>
                  </a:lnTo>
                  <a:lnTo>
                    <a:pt x="4008036" y="3684682"/>
                  </a:lnTo>
                  <a:lnTo>
                    <a:pt x="4041280" y="3654370"/>
                  </a:lnTo>
                  <a:lnTo>
                    <a:pt x="4073861" y="3623463"/>
                  </a:lnTo>
                  <a:lnTo>
                    <a:pt x="4105766" y="3591970"/>
                  </a:lnTo>
                  <a:lnTo>
                    <a:pt x="4136986" y="3559900"/>
                  </a:lnTo>
                  <a:lnTo>
                    <a:pt x="4167509" y="3527263"/>
                  </a:lnTo>
                  <a:lnTo>
                    <a:pt x="4197327" y="3494069"/>
                  </a:lnTo>
                  <a:lnTo>
                    <a:pt x="4226426" y="3460328"/>
                  </a:lnTo>
                  <a:lnTo>
                    <a:pt x="4254798" y="3426050"/>
                  </a:lnTo>
                  <a:lnTo>
                    <a:pt x="4282431" y="3391243"/>
                  </a:lnTo>
                  <a:lnTo>
                    <a:pt x="4309315" y="3355918"/>
                  </a:lnTo>
                  <a:lnTo>
                    <a:pt x="4335439" y="3320084"/>
                  </a:lnTo>
                  <a:lnTo>
                    <a:pt x="4360793" y="3283751"/>
                  </a:lnTo>
                  <a:lnTo>
                    <a:pt x="4385366" y="3246929"/>
                  </a:lnTo>
                  <a:lnTo>
                    <a:pt x="4409146" y="3209628"/>
                  </a:lnTo>
                  <a:lnTo>
                    <a:pt x="4432125" y="3171857"/>
                  </a:lnTo>
                  <a:lnTo>
                    <a:pt x="4454290" y="3133625"/>
                  </a:lnTo>
                  <a:lnTo>
                    <a:pt x="4475632" y="3094944"/>
                  </a:lnTo>
                  <a:lnTo>
                    <a:pt x="4496140" y="3055821"/>
                  </a:lnTo>
                  <a:lnTo>
                    <a:pt x="4515802" y="3016267"/>
                  </a:lnTo>
                  <a:lnTo>
                    <a:pt x="4534609" y="2976292"/>
                  </a:lnTo>
                  <a:lnTo>
                    <a:pt x="4552550" y="2935906"/>
                  </a:lnTo>
                  <a:lnTo>
                    <a:pt x="4569614" y="2895117"/>
                  </a:lnTo>
                  <a:lnTo>
                    <a:pt x="4585791" y="2853936"/>
                  </a:lnTo>
                  <a:lnTo>
                    <a:pt x="4601070" y="2812373"/>
                  </a:lnTo>
                  <a:lnTo>
                    <a:pt x="4615440" y="2770436"/>
                  </a:lnTo>
                  <a:lnTo>
                    <a:pt x="4628890" y="2728137"/>
                  </a:lnTo>
                  <a:lnTo>
                    <a:pt x="4641411" y="2685484"/>
                  </a:lnTo>
                  <a:lnTo>
                    <a:pt x="4652991" y="2642487"/>
                  </a:lnTo>
                  <a:lnTo>
                    <a:pt x="4663620" y="2599156"/>
                  </a:lnTo>
                  <a:lnTo>
                    <a:pt x="4673288" y="2555500"/>
                  </a:lnTo>
                  <a:lnTo>
                    <a:pt x="4681982" y="2511530"/>
                  </a:lnTo>
                  <a:lnTo>
                    <a:pt x="4689694" y="2467255"/>
                  </a:lnTo>
                  <a:lnTo>
                    <a:pt x="4696412" y="2422684"/>
                  </a:lnTo>
                  <a:lnTo>
                    <a:pt x="4702125" y="2377828"/>
                  </a:lnTo>
                  <a:lnTo>
                    <a:pt x="4706824" y="2332696"/>
                  </a:lnTo>
                  <a:lnTo>
                    <a:pt x="4710497" y="2287297"/>
                  </a:lnTo>
                  <a:lnTo>
                    <a:pt x="4713133" y="2241642"/>
                  </a:lnTo>
                  <a:lnTo>
                    <a:pt x="4714723" y="2195741"/>
                  </a:lnTo>
                  <a:lnTo>
                    <a:pt x="4715256" y="2149602"/>
                  </a:lnTo>
                  <a:lnTo>
                    <a:pt x="4714723" y="2103462"/>
                  </a:lnTo>
                  <a:lnTo>
                    <a:pt x="4713133" y="2057561"/>
                  </a:lnTo>
                  <a:lnTo>
                    <a:pt x="4710497" y="2011906"/>
                  </a:lnTo>
                  <a:lnTo>
                    <a:pt x="4706824" y="1966507"/>
                  </a:lnTo>
                  <a:lnTo>
                    <a:pt x="4702125" y="1921375"/>
                  </a:lnTo>
                  <a:lnTo>
                    <a:pt x="4696412" y="1876519"/>
                  </a:lnTo>
                  <a:lnTo>
                    <a:pt x="4689694" y="1831948"/>
                  </a:lnTo>
                  <a:lnTo>
                    <a:pt x="4681982" y="1787673"/>
                  </a:lnTo>
                  <a:lnTo>
                    <a:pt x="4673288" y="1743703"/>
                  </a:lnTo>
                  <a:lnTo>
                    <a:pt x="4663620" y="1700047"/>
                  </a:lnTo>
                  <a:lnTo>
                    <a:pt x="4652991" y="1656716"/>
                  </a:lnTo>
                  <a:lnTo>
                    <a:pt x="4641411" y="1613719"/>
                  </a:lnTo>
                  <a:lnTo>
                    <a:pt x="4628890" y="1571066"/>
                  </a:lnTo>
                  <a:lnTo>
                    <a:pt x="4615440" y="1528767"/>
                  </a:lnTo>
                  <a:lnTo>
                    <a:pt x="4601070" y="1486830"/>
                  </a:lnTo>
                  <a:lnTo>
                    <a:pt x="4585791" y="1445267"/>
                  </a:lnTo>
                  <a:lnTo>
                    <a:pt x="4569614" y="1404086"/>
                  </a:lnTo>
                  <a:lnTo>
                    <a:pt x="4552550" y="1363297"/>
                  </a:lnTo>
                  <a:lnTo>
                    <a:pt x="4534609" y="1322911"/>
                  </a:lnTo>
                  <a:lnTo>
                    <a:pt x="4515802" y="1282936"/>
                  </a:lnTo>
                  <a:lnTo>
                    <a:pt x="4496140" y="1243382"/>
                  </a:lnTo>
                  <a:lnTo>
                    <a:pt x="4475632" y="1204259"/>
                  </a:lnTo>
                  <a:lnTo>
                    <a:pt x="4454290" y="1165578"/>
                  </a:lnTo>
                  <a:lnTo>
                    <a:pt x="4432125" y="1127346"/>
                  </a:lnTo>
                  <a:lnTo>
                    <a:pt x="4409146" y="1089575"/>
                  </a:lnTo>
                  <a:lnTo>
                    <a:pt x="4385366" y="1052274"/>
                  </a:lnTo>
                  <a:lnTo>
                    <a:pt x="4360793" y="1015452"/>
                  </a:lnTo>
                  <a:lnTo>
                    <a:pt x="4335439" y="979119"/>
                  </a:lnTo>
                  <a:lnTo>
                    <a:pt x="4309315" y="943285"/>
                  </a:lnTo>
                  <a:lnTo>
                    <a:pt x="4282431" y="907960"/>
                  </a:lnTo>
                  <a:lnTo>
                    <a:pt x="4254798" y="873153"/>
                  </a:lnTo>
                  <a:lnTo>
                    <a:pt x="4226426" y="838875"/>
                  </a:lnTo>
                  <a:lnTo>
                    <a:pt x="4197327" y="805134"/>
                  </a:lnTo>
                  <a:lnTo>
                    <a:pt x="4167509" y="771940"/>
                  </a:lnTo>
                  <a:lnTo>
                    <a:pt x="4136986" y="739303"/>
                  </a:lnTo>
                  <a:lnTo>
                    <a:pt x="4105766" y="707233"/>
                  </a:lnTo>
                  <a:lnTo>
                    <a:pt x="4073861" y="675740"/>
                  </a:lnTo>
                  <a:lnTo>
                    <a:pt x="4041280" y="644833"/>
                  </a:lnTo>
                  <a:lnTo>
                    <a:pt x="4008036" y="614521"/>
                  </a:lnTo>
                  <a:lnTo>
                    <a:pt x="3974138" y="584816"/>
                  </a:lnTo>
                  <a:lnTo>
                    <a:pt x="3939598" y="555725"/>
                  </a:lnTo>
                  <a:lnTo>
                    <a:pt x="3904425" y="527259"/>
                  </a:lnTo>
                  <a:lnTo>
                    <a:pt x="3868630" y="499428"/>
                  </a:lnTo>
                  <a:lnTo>
                    <a:pt x="3832224" y="472242"/>
                  </a:lnTo>
                  <a:lnTo>
                    <a:pt x="3795218" y="445709"/>
                  </a:lnTo>
                  <a:lnTo>
                    <a:pt x="3757622" y="419840"/>
                  </a:lnTo>
                  <a:lnTo>
                    <a:pt x="3719447" y="394645"/>
                  </a:lnTo>
                  <a:lnTo>
                    <a:pt x="3680704" y="370132"/>
                  </a:lnTo>
                  <a:lnTo>
                    <a:pt x="3641402" y="346313"/>
                  </a:lnTo>
                  <a:lnTo>
                    <a:pt x="3601554" y="323196"/>
                  </a:lnTo>
                  <a:lnTo>
                    <a:pt x="3561168" y="300791"/>
                  </a:lnTo>
                  <a:lnTo>
                    <a:pt x="3520257" y="279108"/>
                  </a:lnTo>
                  <a:lnTo>
                    <a:pt x="3478831" y="258156"/>
                  </a:lnTo>
                  <a:lnTo>
                    <a:pt x="3436899" y="237946"/>
                  </a:lnTo>
                  <a:lnTo>
                    <a:pt x="3394474" y="218487"/>
                  </a:lnTo>
                  <a:lnTo>
                    <a:pt x="3351565" y="199788"/>
                  </a:lnTo>
                  <a:lnTo>
                    <a:pt x="3308184" y="181860"/>
                  </a:lnTo>
                  <a:lnTo>
                    <a:pt x="3264340" y="164712"/>
                  </a:lnTo>
                  <a:lnTo>
                    <a:pt x="3220044" y="148354"/>
                  </a:lnTo>
                  <a:lnTo>
                    <a:pt x="3175308" y="132795"/>
                  </a:lnTo>
                  <a:lnTo>
                    <a:pt x="3130141" y="118045"/>
                  </a:lnTo>
                  <a:lnTo>
                    <a:pt x="3084555" y="104114"/>
                  </a:lnTo>
                  <a:lnTo>
                    <a:pt x="3038560" y="91011"/>
                  </a:lnTo>
                  <a:lnTo>
                    <a:pt x="2992166" y="78747"/>
                  </a:lnTo>
                  <a:lnTo>
                    <a:pt x="2945384" y="67331"/>
                  </a:lnTo>
                  <a:lnTo>
                    <a:pt x="2898225" y="56772"/>
                  </a:lnTo>
                  <a:lnTo>
                    <a:pt x="2850700" y="47080"/>
                  </a:lnTo>
                  <a:lnTo>
                    <a:pt x="2802819" y="38266"/>
                  </a:lnTo>
                  <a:lnTo>
                    <a:pt x="2754593" y="30338"/>
                  </a:lnTo>
                  <a:lnTo>
                    <a:pt x="2706032" y="23307"/>
                  </a:lnTo>
                  <a:lnTo>
                    <a:pt x="2657146" y="17181"/>
                  </a:lnTo>
                  <a:lnTo>
                    <a:pt x="2607948" y="11972"/>
                  </a:lnTo>
                  <a:lnTo>
                    <a:pt x="2558447" y="7688"/>
                  </a:lnTo>
                  <a:lnTo>
                    <a:pt x="2508654" y="4339"/>
                  </a:lnTo>
                  <a:lnTo>
                    <a:pt x="2458579" y="1934"/>
                  </a:lnTo>
                  <a:lnTo>
                    <a:pt x="2408233" y="485"/>
                  </a:lnTo>
                  <a:lnTo>
                    <a:pt x="23576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307847" y="1650492"/>
              <a:ext cx="4715510" cy="4299585"/>
            </a:xfrm>
            <a:custGeom>
              <a:rect b="b" l="l" r="r" t="t"/>
              <a:pathLst>
                <a:path extrusionOk="0" h="4299585" w="4715510">
                  <a:moveTo>
                    <a:pt x="0" y="2149602"/>
                  </a:moveTo>
                  <a:lnTo>
                    <a:pt x="532" y="2103462"/>
                  </a:lnTo>
                  <a:lnTo>
                    <a:pt x="2122" y="2057561"/>
                  </a:lnTo>
                  <a:lnTo>
                    <a:pt x="4758" y="2011906"/>
                  </a:lnTo>
                  <a:lnTo>
                    <a:pt x="8431" y="1966507"/>
                  </a:lnTo>
                  <a:lnTo>
                    <a:pt x="13130" y="1921375"/>
                  </a:lnTo>
                  <a:lnTo>
                    <a:pt x="18843" y="1876519"/>
                  </a:lnTo>
                  <a:lnTo>
                    <a:pt x="25561" y="1831948"/>
                  </a:lnTo>
                  <a:lnTo>
                    <a:pt x="33273" y="1787673"/>
                  </a:lnTo>
                  <a:lnTo>
                    <a:pt x="41967" y="1743703"/>
                  </a:lnTo>
                  <a:lnTo>
                    <a:pt x="51635" y="1700047"/>
                  </a:lnTo>
                  <a:lnTo>
                    <a:pt x="62264" y="1656716"/>
                  </a:lnTo>
                  <a:lnTo>
                    <a:pt x="73844" y="1613719"/>
                  </a:lnTo>
                  <a:lnTo>
                    <a:pt x="86365" y="1571066"/>
                  </a:lnTo>
                  <a:lnTo>
                    <a:pt x="99815" y="1528767"/>
                  </a:lnTo>
                  <a:lnTo>
                    <a:pt x="114185" y="1486830"/>
                  </a:lnTo>
                  <a:lnTo>
                    <a:pt x="129464" y="1445267"/>
                  </a:lnTo>
                  <a:lnTo>
                    <a:pt x="145641" y="1404086"/>
                  </a:lnTo>
                  <a:lnTo>
                    <a:pt x="162705" y="1363297"/>
                  </a:lnTo>
                  <a:lnTo>
                    <a:pt x="180646" y="1322911"/>
                  </a:lnTo>
                  <a:lnTo>
                    <a:pt x="199453" y="1282936"/>
                  </a:lnTo>
                  <a:lnTo>
                    <a:pt x="219115" y="1243382"/>
                  </a:lnTo>
                  <a:lnTo>
                    <a:pt x="239623" y="1204259"/>
                  </a:lnTo>
                  <a:lnTo>
                    <a:pt x="260965" y="1165578"/>
                  </a:lnTo>
                  <a:lnTo>
                    <a:pt x="283130" y="1127346"/>
                  </a:lnTo>
                  <a:lnTo>
                    <a:pt x="306109" y="1089575"/>
                  </a:lnTo>
                  <a:lnTo>
                    <a:pt x="329889" y="1052274"/>
                  </a:lnTo>
                  <a:lnTo>
                    <a:pt x="354462" y="1015452"/>
                  </a:lnTo>
                  <a:lnTo>
                    <a:pt x="379816" y="979119"/>
                  </a:lnTo>
                  <a:lnTo>
                    <a:pt x="405940" y="943285"/>
                  </a:lnTo>
                  <a:lnTo>
                    <a:pt x="432824" y="907960"/>
                  </a:lnTo>
                  <a:lnTo>
                    <a:pt x="460457" y="873153"/>
                  </a:lnTo>
                  <a:lnTo>
                    <a:pt x="488829" y="838875"/>
                  </a:lnTo>
                  <a:lnTo>
                    <a:pt x="517928" y="805134"/>
                  </a:lnTo>
                  <a:lnTo>
                    <a:pt x="547746" y="771940"/>
                  </a:lnTo>
                  <a:lnTo>
                    <a:pt x="578269" y="739303"/>
                  </a:lnTo>
                  <a:lnTo>
                    <a:pt x="609489" y="707233"/>
                  </a:lnTo>
                  <a:lnTo>
                    <a:pt x="641394" y="675740"/>
                  </a:lnTo>
                  <a:lnTo>
                    <a:pt x="673975" y="644833"/>
                  </a:lnTo>
                  <a:lnTo>
                    <a:pt x="707219" y="614521"/>
                  </a:lnTo>
                  <a:lnTo>
                    <a:pt x="741117" y="584816"/>
                  </a:lnTo>
                  <a:lnTo>
                    <a:pt x="775657" y="555725"/>
                  </a:lnTo>
                  <a:lnTo>
                    <a:pt x="810830" y="527259"/>
                  </a:lnTo>
                  <a:lnTo>
                    <a:pt x="846625" y="499428"/>
                  </a:lnTo>
                  <a:lnTo>
                    <a:pt x="883031" y="472242"/>
                  </a:lnTo>
                  <a:lnTo>
                    <a:pt x="920037" y="445709"/>
                  </a:lnTo>
                  <a:lnTo>
                    <a:pt x="957633" y="419840"/>
                  </a:lnTo>
                  <a:lnTo>
                    <a:pt x="995808" y="394645"/>
                  </a:lnTo>
                  <a:lnTo>
                    <a:pt x="1034551" y="370132"/>
                  </a:lnTo>
                  <a:lnTo>
                    <a:pt x="1073853" y="346313"/>
                  </a:lnTo>
                  <a:lnTo>
                    <a:pt x="1113701" y="323196"/>
                  </a:lnTo>
                  <a:lnTo>
                    <a:pt x="1154087" y="300791"/>
                  </a:lnTo>
                  <a:lnTo>
                    <a:pt x="1194998" y="279108"/>
                  </a:lnTo>
                  <a:lnTo>
                    <a:pt x="1236424" y="258156"/>
                  </a:lnTo>
                  <a:lnTo>
                    <a:pt x="1278356" y="237946"/>
                  </a:lnTo>
                  <a:lnTo>
                    <a:pt x="1320781" y="218487"/>
                  </a:lnTo>
                  <a:lnTo>
                    <a:pt x="1363690" y="199788"/>
                  </a:lnTo>
                  <a:lnTo>
                    <a:pt x="1407071" y="181860"/>
                  </a:lnTo>
                  <a:lnTo>
                    <a:pt x="1450915" y="164712"/>
                  </a:lnTo>
                  <a:lnTo>
                    <a:pt x="1495211" y="148354"/>
                  </a:lnTo>
                  <a:lnTo>
                    <a:pt x="1539947" y="132795"/>
                  </a:lnTo>
                  <a:lnTo>
                    <a:pt x="1585114" y="118045"/>
                  </a:lnTo>
                  <a:lnTo>
                    <a:pt x="1630700" y="104114"/>
                  </a:lnTo>
                  <a:lnTo>
                    <a:pt x="1676695" y="91011"/>
                  </a:lnTo>
                  <a:lnTo>
                    <a:pt x="1723089" y="78747"/>
                  </a:lnTo>
                  <a:lnTo>
                    <a:pt x="1769871" y="67331"/>
                  </a:lnTo>
                  <a:lnTo>
                    <a:pt x="1817030" y="56772"/>
                  </a:lnTo>
                  <a:lnTo>
                    <a:pt x="1864555" y="47080"/>
                  </a:lnTo>
                  <a:lnTo>
                    <a:pt x="1912436" y="38266"/>
                  </a:lnTo>
                  <a:lnTo>
                    <a:pt x="1960662" y="30338"/>
                  </a:lnTo>
                  <a:lnTo>
                    <a:pt x="2009223" y="23307"/>
                  </a:lnTo>
                  <a:lnTo>
                    <a:pt x="2058109" y="17181"/>
                  </a:lnTo>
                  <a:lnTo>
                    <a:pt x="2107307" y="11972"/>
                  </a:lnTo>
                  <a:lnTo>
                    <a:pt x="2156808" y="7688"/>
                  </a:lnTo>
                  <a:lnTo>
                    <a:pt x="2206601" y="4339"/>
                  </a:lnTo>
                  <a:lnTo>
                    <a:pt x="2256676" y="1934"/>
                  </a:lnTo>
                  <a:lnTo>
                    <a:pt x="2307022" y="485"/>
                  </a:lnTo>
                  <a:lnTo>
                    <a:pt x="2357628" y="0"/>
                  </a:lnTo>
                  <a:lnTo>
                    <a:pt x="2408233" y="485"/>
                  </a:lnTo>
                  <a:lnTo>
                    <a:pt x="2458579" y="1934"/>
                  </a:lnTo>
                  <a:lnTo>
                    <a:pt x="2508654" y="4339"/>
                  </a:lnTo>
                  <a:lnTo>
                    <a:pt x="2558447" y="7688"/>
                  </a:lnTo>
                  <a:lnTo>
                    <a:pt x="2607948" y="11972"/>
                  </a:lnTo>
                  <a:lnTo>
                    <a:pt x="2657146" y="17181"/>
                  </a:lnTo>
                  <a:lnTo>
                    <a:pt x="2706032" y="23307"/>
                  </a:lnTo>
                  <a:lnTo>
                    <a:pt x="2754593" y="30338"/>
                  </a:lnTo>
                  <a:lnTo>
                    <a:pt x="2802819" y="38266"/>
                  </a:lnTo>
                  <a:lnTo>
                    <a:pt x="2850700" y="47080"/>
                  </a:lnTo>
                  <a:lnTo>
                    <a:pt x="2898225" y="56772"/>
                  </a:lnTo>
                  <a:lnTo>
                    <a:pt x="2945384" y="67331"/>
                  </a:lnTo>
                  <a:lnTo>
                    <a:pt x="2992166" y="78747"/>
                  </a:lnTo>
                  <a:lnTo>
                    <a:pt x="3038560" y="91011"/>
                  </a:lnTo>
                  <a:lnTo>
                    <a:pt x="3084555" y="104114"/>
                  </a:lnTo>
                  <a:lnTo>
                    <a:pt x="3130141" y="118045"/>
                  </a:lnTo>
                  <a:lnTo>
                    <a:pt x="3175308" y="132795"/>
                  </a:lnTo>
                  <a:lnTo>
                    <a:pt x="3220044" y="148354"/>
                  </a:lnTo>
                  <a:lnTo>
                    <a:pt x="3264340" y="164712"/>
                  </a:lnTo>
                  <a:lnTo>
                    <a:pt x="3308184" y="181860"/>
                  </a:lnTo>
                  <a:lnTo>
                    <a:pt x="3351565" y="199788"/>
                  </a:lnTo>
                  <a:lnTo>
                    <a:pt x="3394474" y="218487"/>
                  </a:lnTo>
                  <a:lnTo>
                    <a:pt x="3436899" y="237946"/>
                  </a:lnTo>
                  <a:lnTo>
                    <a:pt x="3478831" y="258156"/>
                  </a:lnTo>
                  <a:lnTo>
                    <a:pt x="3520257" y="279108"/>
                  </a:lnTo>
                  <a:lnTo>
                    <a:pt x="3561168" y="300791"/>
                  </a:lnTo>
                  <a:lnTo>
                    <a:pt x="3601554" y="323196"/>
                  </a:lnTo>
                  <a:lnTo>
                    <a:pt x="3641402" y="346313"/>
                  </a:lnTo>
                  <a:lnTo>
                    <a:pt x="3680704" y="370132"/>
                  </a:lnTo>
                  <a:lnTo>
                    <a:pt x="3719447" y="394645"/>
                  </a:lnTo>
                  <a:lnTo>
                    <a:pt x="3757622" y="419840"/>
                  </a:lnTo>
                  <a:lnTo>
                    <a:pt x="3795218" y="445709"/>
                  </a:lnTo>
                  <a:lnTo>
                    <a:pt x="3832224" y="472242"/>
                  </a:lnTo>
                  <a:lnTo>
                    <a:pt x="3868630" y="499428"/>
                  </a:lnTo>
                  <a:lnTo>
                    <a:pt x="3904425" y="527259"/>
                  </a:lnTo>
                  <a:lnTo>
                    <a:pt x="3939598" y="555725"/>
                  </a:lnTo>
                  <a:lnTo>
                    <a:pt x="3974138" y="584816"/>
                  </a:lnTo>
                  <a:lnTo>
                    <a:pt x="4008036" y="614521"/>
                  </a:lnTo>
                  <a:lnTo>
                    <a:pt x="4041280" y="644833"/>
                  </a:lnTo>
                  <a:lnTo>
                    <a:pt x="4073861" y="675740"/>
                  </a:lnTo>
                  <a:lnTo>
                    <a:pt x="4105766" y="707233"/>
                  </a:lnTo>
                  <a:lnTo>
                    <a:pt x="4136986" y="739303"/>
                  </a:lnTo>
                  <a:lnTo>
                    <a:pt x="4167509" y="771940"/>
                  </a:lnTo>
                  <a:lnTo>
                    <a:pt x="4197327" y="805134"/>
                  </a:lnTo>
                  <a:lnTo>
                    <a:pt x="4226426" y="838875"/>
                  </a:lnTo>
                  <a:lnTo>
                    <a:pt x="4254798" y="873153"/>
                  </a:lnTo>
                  <a:lnTo>
                    <a:pt x="4282431" y="907960"/>
                  </a:lnTo>
                  <a:lnTo>
                    <a:pt x="4309315" y="943285"/>
                  </a:lnTo>
                  <a:lnTo>
                    <a:pt x="4335439" y="979119"/>
                  </a:lnTo>
                  <a:lnTo>
                    <a:pt x="4360793" y="1015452"/>
                  </a:lnTo>
                  <a:lnTo>
                    <a:pt x="4385366" y="1052274"/>
                  </a:lnTo>
                  <a:lnTo>
                    <a:pt x="4409146" y="1089575"/>
                  </a:lnTo>
                  <a:lnTo>
                    <a:pt x="4432125" y="1127346"/>
                  </a:lnTo>
                  <a:lnTo>
                    <a:pt x="4454290" y="1165578"/>
                  </a:lnTo>
                  <a:lnTo>
                    <a:pt x="4475632" y="1204259"/>
                  </a:lnTo>
                  <a:lnTo>
                    <a:pt x="4496140" y="1243382"/>
                  </a:lnTo>
                  <a:lnTo>
                    <a:pt x="4515802" y="1282936"/>
                  </a:lnTo>
                  <a:lnTo>
                    <a:pt x="4534609" y="1322911"/>
                  </a:lnTo>
                  <a:lnTo>
                    <a:pt x="4552550" y="1363297"/>
                  </a:lnTo>
                  <a:lnTo>
                    <a:pt x="4569614" y="1404086"/>
                  </a:lnTo>
                  <a:lnTo>
                    <a:pt x="4585791" y="1445267"/>
                  </a:lnTo>
                  <a:lnTo>
                    <a:pt x="4601070" y="1486830"/>
                  </a:lnTo>
                  <a:lnTo>
                    <a:pt x="4615440" y="1528767"/>
                  </a:lnTo>
                  <a:lnTo>
                    <a:pt x="4628890" y="1571066"/>
                  </a:lnTo>
                  <a:lnTo>
                    <a:pt x="4641411" y="1613719"/>
                  </a:lnTo>
                  <a:lnTo>
                    <a:pt x="4652991" y="1656716"/>
                  </a:lnTo>
                  <a:lnTo>
                    <a:pt x="4663620" y="1700047"/>
                  </a:lnTo>
                  <a:lnTo>
                    <a:pt x="4673288" y="1743703"/>
                  </a:lnTo>
                  <a:lnTo>
                    <a:pt x="4681982" y="1787673"/>
                  </a:lnTo>
                  <a:lnTo>
                    <a:pt x="4689694" y="1831948"/>
                  </a:lnTo>
                  <a:lnTo>
                    <a:pt x="4696412" y="1876519"/>
                  </a:lnTo>
                  <a:lnTo>
                    <a:pt x="4702125" y="1921375"/>
                  </a:lnTo>
                  <a:lnTo>
                    <a:pt x="4706824" y="1966507"/>
                  </a:lnTo>
                  <a:lnTo>
                    <a:pt x="4710497" y="2011906"/>
                  </a:lnTo>
                  <a:lnTo>
                    <a:pt x="4713133" y="2057561"/>
                  </a:lnTo>
                  <a:lnTo>
                    <a:pt x="4714723" y="2103462"/>
                  </a:lnTo>
                  <a:lnTo>
                    <a:pt x="4715256" y="2149602"/>
                  </a:lnTo>
                  <a:lnTo>
                    <a:pt x="4714723" y="2195741"/>
                  </a:lnTo>
                  <a:lnTo>
                    <a:pt x="4713133" y="2241642"/>
                  </a:lnTo>
                  <a:lnTo>
                    <a:pt x="4710497" y="2287297"/>
                  </a:lnTo>
                  <a:lnTo>
                    <a:pt x="4706824" y="2332696"/>
                  </a:lnTo>
                  <a:lnTo>
                    <a:pt x="4702125" y="2377828"/>
                  </a:lnTo>
                  <a:lnTo>
                    <a:pt x="4696412" y="2422684"/>
                  </a:lnTo>
                  <a:lnTo>
                    <a:pt x="4689694" y="2467255"/>
                  </a:lnTo>
                  <a:lnTo>
                    <a:pt x="4681982" y="2511530"/>
                  </a:lnTo>
                  <a:lnTo>
                    <a:pt x="4673288" y="2555500"/>
                  </a:lnTo>
                  <a:lnTo>
                    <a:pt x="4663620" y="2599156"/>
                  </a:lnTo>
                  <a:lnTo>
                    <a:pt x="4652991" y="2642487"/>
                  </a:lnTo>
                  <a:lnTo>
                    <a:pt x="4641411" y="2685484"/>
                  </a:lnTo>
                  <a:lnTo>
                    <a:pt x="4628890" y="2728137"/>
                  </a:lnTo>
                  <a:lnTo>
                    <a:pt x="4615440" y="2770436"/>
                  </a:lnTo>
                  <a:lnTo>
                    <a:pt x="4601070" y="2812373"/>
                  </a:lnTo>
                  <a:lnTo>
                    <a:pt x="4585791" y="2853936"/>
                  </a:lnTo>
                  <a:lnTo>
                    <a:pt x="4569614" y="2895117"/>
                  </a:lnTo>
                  <a:lnTo>
                    <a:pt x="4552550" y="2935906"/>
                  </a:lnTo>
                  <a:lnTo>
                    <a:pt x="4534609" y="2976292"/>
                  </a:lnTo>
                  <a:lnTo>
                    <a:pt x="4515802" y="3016267"/>
                  </a:lnTo>
                  <a:lnTo>
                    <a:pt x="4496140" y="3055821"/>
                  </a:lnTo>
                  <a:lnTo>
                    <a:pt x="4475632" y="3094944"/>
                  </a:lnTo>
                  <a:lnTo>
                    <a:pt x="4454290" y="3133625"/>
                  </a:lnTo>
                  <a:lnTo>
                    <a:pt x="4432125" y="3171857"/>
                  </a:lnTo>
                  <a:lnTo>
                    <a:pt x="4409146" y="3209628"/>
                  </a:lnTo>
                  <a:lnTo>
                    <a:pt x="4385366" y="3246929"/>
                  </a:lnTo>
                  <a:lnTo>
                    <a:pt x="4360793" y="3283751"/>
                  </a:lnTo>
                  <a:lnTo>
                    <a:pt x="4335439" y="3320084"/>
                  </a:lnTo>
                  <a:lnTo>
                    <a:pt x="4309315" y="3355918"/>
                  </a:lnTo>
                  <a:lnTo>
                    <a:pt x="4282431" y="3391243"/>
                  </a:lnTo>
                  <a:lnTo>
                    <a:pt x="4254798" y="3426050"/>
                  </a:lnTo>
                  <a:lnTo>
                    <a:pt x="4226426" y="3460328"/>
                  </a:lnTo>
                  <a:lnTo>
                    <a:pt x="4197327" y="3494069"/>
                  </a:lnTo>
                  <a:lnTo>
                    <a:pt x="4167509" y="3527263"/>
                  </a:lnTo>
                  <a:lnTo>
                    <a:pt x="4136986" y="3559900"/>
                  </a:lnTo>
                  <a:lnTo>
                    <a:pt x="4105766" y="3591970"/>
                  </a:lnTo>
                  <a:lnTo>
                    <a:pt x="4073861" y="3623463"/>
                  </a:lnTo>
                  <a:lnTo>
                    <a:pt x="4041280" y="3654370"/>
                  </a:lnTo>
                  <a:lnTo>
                    <a:pt x="4008036" y="3684682"/>
                  </a:lnTo>
                  <a:lnTo>
                    <a:pt x="3974138" y="3714387"/>
                  </a:lnTo>
                  <a:lnTo>
                    <a:pt x="3939598" y="3743478"/>
                  </a:lnTo>
                  <a:lnTo>
                    <a:pt x="3904425" y="3771944"/>
                  </a:lnTo>
                  <a:lnTo>
                    <a:pt x="3868630" y="3799775"/>
                  </a:lnTo>
                  <a:lnTo>
                    <a:pt x="3832224" y="3826961"/>
                  </a:lnTo>
                  <a:lnTo>
                    <a:pt x="3795218" y="3853494"/>
                  </a:lnTo>
                  <a:lnTo>
                    <a:pt x="3757622" y="3879363"/>
                  </a:lnTo>
                  <a:lnTo>
                    <a:pt x="3719447" y="3904558"/>
                  </a:lnTo>
                  <a:lnTo>
                    <a:pt x="3680704" y="3929071"/>
                  </a:lnTo>
                  <a:lnTo>
                    <a:pt x="3641402" y="3952890"/>
                  </a:lnTo>
                  <a:lnTo>
                    <a:pt x="3601554" y="3976007"/>
                  </a:lnTo>
                  <a:lnTo>
                    <a:pt x="3561168" y="3998412"/>
                  </a:lnTo>
                  <a:lnTo>
                    <a:pt x="3520257" y="4020095"/>
                  </a:lnTo>
                  <a:lnTo>
                    <a:pt x="3478831" y="4041047"/>
                  </a:lnTo>
                  <a:lnTo>
                    <a:pt x="3436899" y="4061257"/>
                  </a:lnTo>
                  <a:lnTo>
                    <a:pt x="3394474" y="4080716"/>
                  </a:lnTo>
                  <a:lnTo>
                    <a:pt x="3351565" y="4099415"/>
                  </a:lnTo>
                  <a:lnTo>
                    <a:pt x="3308184" y="4117343"/>
                  </a:lnTo>
                  <a:lnTo>
                    <a:pt x="3264340" y="4134491"/>
                  </a:lnTo>
                  <a:lnTo>
                    <a:pt x="3220044" y="4150849"/>
                  </a:lnTo>
                  <a:lnTo>
                    <a:pt x="3175308" y="4166408"/>
                  </a:lnTo>
                  <a:lnTo>
                    <a:pt x="3130141" y="4181158"/>
                  </a:lnTo>
                  <a:lnTo>
                    <a:pt x="3084555" y="4195089"/>
                  </a:lnTo>
                  <a:lnTo>
                    <a:pt x="3038560" y="4208192"/>
                  </a:lnTo>
                  <a:lnTo>
                    <a:pt x="2992166" y="4220456"/>
                  </a:lnTo>
                  <a:lnTo>
                    <a:pt x="2945384" y="4231872"/>
                  </a:lnTo>
                  <a:lnTo>
                    <a:pt x="2898225" y="4242431"/>
                  </a:lnTo>
                  <a:lnTo>
                    <a:pt x="2850700" y="4252123"/>
                  </a:lnTo>
                  <a:lnTo>
                    <a:pt x="2802819" y="4260937"/>
                  </a:lnTo>
                  <a:lnTo>
                    <a:pt x="2754593" y="4268865"/>
                  </a:lnTo>
                  <a:lnTo>
                    <a:pt x="2706032" y="4275896"/>
                  </a:lnTo>
                  <a:lnTo>
                    <a:pt x="2657146" y="4282022"/>
                  </a:lnTo>
                  <a:lnTo>
                    <a:pt x="2607948" y="4287231"/>
                  </a:lnTo>
                  <a:lnTo>
                    <a:pt x="2558447" y="4291515"/>
                  </a:lnTo>
                  <a:lnTo>
                    <a:pt x="2508654" y="4294864"/>
                  </a:lnTo>
                  <a:lnTo>
                    <a:pt x="2458579" y="4297269"/>
                  </a:lnTo>
                  <a:lnTo>
                    <a:pt x="2408233" y="4298718"/>
                  </a:lnTo>
                  <a:lnTo>
                    <a:pt x="2357628" y="4299204"/>
                  </a:lnTo>
                  <a:lnTo>
                    <a:pt x="2307022" y="4298718"/>
                  </a:lnTo>
                  <a:lnTo>
                    <a:pt x="2256676" y="4297269"/>
                  </a:lnTo>
                  <a:lnTo>
                    <a:pt x="2206601" y="4294864"/>
                  </a:lnTo>
                  <a:lnTo>
                    <a:pt x="2156808" y="4291515"/>
                  </a:lnTo>
                  <a:lnTo>
                    <a:pt x="2107307" y="4287231"/>
                  </a:lnTo>
                  <a:lnTo>
                    <a:pt x="2058109" y="4282022"/>
                  </a:lnTo>
                  <a:lnTo>
                    <a:pt x="2009223" y="4275896"/>
                  </a:lnTo>
                  <a:lnTo>
                    <a:pt x="1960662" y="4268865"/>
                  </a:lnTo>
                  <a:lnTo>
                    <a:pt x="1912436" y="4260937"/>
                  </a:lnTo>
                  <a:lnTo>
                    <a:pt x="1864555" y="4252123"/>
                  </a:lnTo>
                  <a:lnTo>
                    <a:pt x="1817030" y="4242431"/>
                  </a:lnTo>
                  <a:lnTo>
                    <a:pt x="1769871" y="4231872"/>
                  </a:lnTo>
                  <a:lnTo>
                    <a:pt x="1723089" y="4220456"/>
                  </a:lnTo>
                  <a:lnTo>
                    <a:pt x="1676695" y="4208192"/>
                  </a:lnTo>
                  <a:lnTo>
                    <a:pt x="1630700" y="4195089"/>
                  </a:lnTo>
                  <a:lnTo>
                    <a:pt x="1585114" y="4181158"/>
                  </a:lnTo>
                  <a:lnTo>
                    <a:pt x="1539947" y="4166408"/>
                  </a:lnTo>
                  <a:lnTo>
                    <a:pt x="1495211" y="4150849"/>
                  </a:lnTo>
                  <a:lnTo>
                    <a:pt x="1450915" y="4134491"/>
                  </a:lnTo>
                  <a:lnTo>
                    <a:pt x="1407071" y="4117343"/>
                  </a:lnTo>
                  <a:lnTo>
                    <a:pt x="1363690" y="4099415"/>
                  </a:lnTo>
                  <a:lnTo>
                    <a:pt x="1320781" y="4080716"/>
                  </a:lnTo>
                  <a:lnTo>
                    <a:pt x="1278356" y="4061257"/>
                  </a:lnTo>
                  <a:lnTo>
                    <a:pt x="1236424" y="4041047"/>
                  </a:lnTo>
                  <a:lnTo>
                    <a:pt x="1194998" y="4020095"/>
                  </a:lnTo>
                  <a:lnTo>
                    <a:pt x="1154087" y="3998412"/>
                  </a:lnTo>
                  <a:lnTo>
                    <a:pt x="1113701" y="3976007"/>
                  </a:lnTo>
                  <a:lnTo>
                    <a:pt x="1073853" y="3952890"/>
                  </a:lnTo>
                  <a:lnTo>
                    <a:pt x="1034551" y="3929071"/>
                  </a:lnTo>
                  <a:lnTo>
                    <a:pt x="995808" y="3904558"/>
                  </a:lnTo>
                  <a:lnTo>
                    <a:pt x="957633" y="3879363"/>
                  </a:lnTo>
                  <a:lnTo>
                    <a:pt x="920037" y="3853494"/>
                  </a:lnTo>
                  <a:lnTo>
                    <a:pt x="883031" y="3826961"/>
                  </a:lnTo>
                  <a:lnTo>
                    <a:pt x="846625" y="3799775"/>
                  </a:lnTo>
                  <a:lnTo>
                    <a:pt x="810830" y="3771944"/>
                  </a:lnTo>
                  <a:lnTo>
                    <a:pt x="775657" y="3743478"/>
                  </a:lnTo>
                  <a:lnTo>
                    <a:pt x="741117" y="3714387"/>
                  </a:lnTo>
                  <a:lnTo>
                    <a:pt x="707219" y="3684682"/>
                  </a:lnTo>
                  <a:lnTo>
                    <a:pt x="673975" y="3654370"/>
                  </a:lnTo>
                  <a:lnTo>
                    <a:pt x="641394" y="3623463"/>
                  </a:lnTo>
                  <a:lnTo>
                    <a:pt x="609489" y="3591970"/>
                  </a:lnTo>
                  <a:lnTo>
                    <a:pt x="578269" y="3559900"/>
                  </a:lnTo>
                  <a:lnTo>
                    <a:pt x="547746" y="3527263"/>
                  </a:lnTo>
                  <a:lnTo>
                    <a:pt x="517928" y="3494069"/>
                  </a:lnTo>
                  <a:lnTo>
                    <a:pt x="488829" y="3460328"/>
                  </a:lnTo>
                  <a:lnTo>
                    <a:pt x="460457" y="3426050"/>
                  </a:lnTo>
                  <a:lnTo>
                    <a:pt x="432824" y="3391243"/>
                  </a:lnTo>
                  <a:lnTo>
                    <a:pt x="405940" y="3355918"/>
                  </a:lnTo>
                  <a:lnTo>
                    <a:pt x="379816" y="3320084"/>
                  </a:lnTo>
                  <a:lnTo>
                    <a:pt x="354462" y="3283751"/>
                  </a:lnTo>
                  <a:lnTo>
                    <a:pt x="329889" y="3246929"/>
                  </a:lnTo>
                  <a:lnTo>
                    <a:pt x="306109" y="3209628"/>
                  </a:lnTo>
                  <a:lnTo>
                    <a:pt x="283130" y="3171857"/>
                  </a:lnTo>
                  <a:lnTo>
                    <a:pt x="260965" y="3133625"/>
                  </a:lnTo>
                  <a:lnTo>
                    <a:pt x="239623" y="3094944"/>
                  </a:lnTo>
                  <a:lnTo>
                    <a:pt x="219115" y="3055821"/>
                  </a:lnTo>
                  <a:lnTo>
                    <a:pt x="199453" y="3016267"/>
                  </a:lnTo>
                  <a:lnTo>
                    <a:pt x="180646" y="2976292"/>
                  </a:lnTo>
                  <a:lnTo>
                    <a:pt x="162705" y="2935906"/>
                  </a:lnTo>
                  <a:lnTo>
                    <a:pt x="145641" y="2895117"/>
                  </a:lnTo>
                  <a:lnTo>
                    <a:pt x="129464" y="2853936"/>
                  </a:lnTo>
                  <a:lnTo>
                    <a:pt x="114185" y="2812373"/>
                  </a:lnTo>
                  <a:lnTo>
                    <a:pt x="99815" y="2770436"/>
                  </a:lnTo>
                  <a:lnTo>
                    <a:pt x="86365" y="2728137"/>
                  </a:lnTo>
                  <a:lnTo>
                    <a:pt x="73844" y="2685484"/>
                  </a:lnTo>
                  <a:lnTo>
                    <a:pt x="62264" y="2642487"/>
                  </a:lnTo>
                  <a:lnTo>
                    <a:pt x="51635" y="2599156"/>
                  </a:lnTo>
                  <a:lnTo>
                    <a:pt x="41967" y="2555500"/>
                  </a:lnTo>
                  <a:lnTo>
                    <a:pt x="33273" y="2511530"/>
                  </a:lnTo>
                  <a:lnTo>
                    <a:pt x="25561" y="2467255"/>
                  </a:lnTo>
                  <a:lnTo>
                    <a:pt x="18843" y="2422684"/>
                  </a:lnTo>
                  <a:lnTo>
                    <a:pt x="13130" y="2377828"/>
                  </a:lnTo>
                  <a:lnTo>
                    <a:pt x="8431" y="2332696"/>
                  </a:lnTo>
                  <a:lnTo>
                    <a:pt x="4758" y="2287297"/>
                  </a:lnTo>
                  <a:lnTo>
                    <a:pt x="2122" y="2241642"/>
                  </a:lnTo>
                  <a:lnTo>
                    <a:pt x="532" y="2195741"/>
                  </a:lnTo>
                  <a:lnTo>
                    <a:pt x="0" y="2149602"/>
                  </a:lnTo>
                  <a:close/>
                </a:path>
              </a:pathLst>
            </a:custGeom>
            <a:noFill/>
            <a:ln cap="flat" cmpd="sng" w="12700">
              <a:solidFill>
                <a:srgbClr val="42C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5" name="Google Shape;115;p4"/>
          <p:cNvSpPr txBox="1"/>
          <p:nvPr/>
        </p:nvSpPr>
        <p:spPr>
          <a:xfrm>
            <a:off x="1286636" y="2134615"/>
            <a:ext cx="2755900" cy="3317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378460" marR="36893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Helvetica Neue"/>
                <a:ea typeface="Helvetica Neue"/>
                <a:cs typeface="Helvetica Neue"/>
                <a:sym typeface="Helvetica Neue"/>
              </a:rPr>
              <a:t>Экспресс тест система для определения вирусных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2540" lvl="0" marL="12700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Helvetica Neue"/>
                <a:ea typeface="Helvetica Neue"/>
                <a:cs typeface="Helvetica Neue"/>
                <a:sym typeface="Helvetica Neue"/>
              </a:rPr>
              <a:t>заболеваний в полевых условиях без необходимости медицинской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635" rtl="0" algn="ct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2400">
                <a:latin typeface="Helvetica Neue"/>
                <a:ea typeface="Helvetica Neue"/>
                <a:cs typeface="Helvetica Neue"/>
                <a:sym typeface="Helvetica Neue"/>
              </a:rPr>
              <a:t>квалификации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4"/>
          <p:cNvSpPr txBox="1"/>
          <p:nvPr/>
        </p:nvSpPr>
        <p:spPr>
          <a:xfrm>
            <a:off x="8551164" y="1650492"/>
            <a:ext cx="2613660" cy="1473835"/>
          </a:xfrm>
          <a:prstGeom prst="rect">
            <a:avLst/>
          </a:prstGeom>
          <a:noFill/>
          <a:ln cap="flat" cmpd="sng" w="12700">
            <a:solidFill>
              <a:srgbClr val="42CE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82225">
            <a:spAutoFit/>
          </a:bodyPr>
          <a:lstStyle/>
          <a:p>
            <a:pPr indent="0" lvl="0" marL="127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Arial"/>
                <a:ea typeface="Arial"/>
                <a:cs typeface="Arial"/>
                <a:sym typeface="Arial"/>
              </a:rPr>
              <a:t>B2B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295910" marR="28765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latin typeface="Helvetica Neue"/>
                <a:ea typeface="Helvetica Neue"/>
                <a:cs typeface="Helvetica Neue"/>
                <a:sym typeface="Helvetica Neue"/>
              </a:rPr>
              <a:t>Продажа лицензии</a:t>
            </a:r>
            <a:r>
              <a:rPr lang="en-US" sz="1800">
                <a:latin typeface="Helvetica Neue"/>
                <a:ea typeface="Helvetica Neue"/>
                <a:cs typeface="Helvetica Neue"/>
                <a:sym typeface="Helvetica Neue"/>
              </a:rPr>
              <a:t> Медицинские учреждения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" name="Google Shape;117;p4"/>
          <p:cNvSpPr txBox="1"/>
          <p:nvPr/>
        </p:nvSpPr>
        <p:spPr>
          <a:xfrm>
            <a:off x="8513064" y="3733800"/>
            <a:ext cx="2743200" cy="221615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42CE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42875">
            <a:spAutoFit/>
          </a:bodyPr>
          <a:lstStyle/>
          <a:p>
            <a:pPr indent="0" lvl="0" marL="317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Arial"/>
                <a:ea typeface="Arial"/>
                <a:cs typeface="Arial"/>
                <a:sym typeface="Arial"/>
              </a:rPr>
              <a:t>B2C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137795" marR="12890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latin typeface="Helvetica Neue"/>
                <a:ea typeface="Helvetica Neue"/>
                <a:cs typeface="Helvetica Neue"/>
                <a:sym typeface="Helvetica Neue"/>
              </a:rPr>
              <a:t>Собственная компания</a:t>
            </a:r>
            <a:r>
              <a:rPr lang="en-US" sz="1800">
                <a:latin typeface="Helvetica Neue"/>
                <a:ea typeface="Helvetica Neue"/>
                <a:cs typeface="Helvetica Neue"/>
                <a:sym typeface="Helvetica Neue"/>
              </a:rPr>
              <a:t> Аптеки, медицинские учреждения, спецподразделения, магазины альпинизма/туризма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18" name="Google Shape;118;p4"/>
          <p:cNvGrpSpPr/>
          <p:nvPr/>
        </p:nvGrpSpPr>
        <p:grpSpPr>
          <a:xfrm>
            <a:off x="5405628" y="3124200"/>
            <a:ext cx="2612390" cy="1188720"/>
            <a:chOff x="5405628" y="3124200"/>
            <a:chExt cx="2612390" cy="1188720"/>
          </a:xfrm>
        </p:grpSpPr>
        <p:sp>
          <p:nvSpPr>
            <p:cNvPr id="119" name="Google Shape;119;p4"/>
            <p:cNvSpPr/>
            <p:nvPr/>
          </p:nvSpPr>
          <p:spPr>
            <a:xfrm>
              <a:off x="5405628" y="3124200"/>
              <a:ext cx="2612390" cy="1188720"/>
            </a:xfrm>
            <a:custGeom>
              <a:rect b="b" l="l" r="r" t="t"/>
              <a:pathLst>
                <a:path extrusionOk="0" h="1188720" w="2612390">
                  <a:moveTo>
                    <a:pt x="2017776" y="0"/>
                  </a:moveTo>
                  <a:lnTo>
                    <a:pt x="2017776" y="297179"/>
                  </a:lnTo>
                  <a:lnTo>
                    <a:pt x="0" y="297179"/>
                  </a:lnTo>
                  <a:lnTo>
                    <a:pt x="0" y="891539"/>
                  </a:lnTo>
                  <a:lnTo>
                    <a:pt x="2017776" y="891539"/>
                  </a:lnTo>
                  <a:lnTo>
                    <a:pt x="2017776" y="1188720"/>
                  </a:lnTo>
                  <a:lnTo>
                    <a:pt x="2612136" y="594360"/>
                  </a:lnTo>
                  <a:lnTo>
                    <a:pt x="2017776" y="0"/>
                  </a:lnTo>
                  <a:close/>
                </a:path>
              </a:pathLst>
            </a:custGeom>
            <a:solidFill>
              <a:srgbClr val="42CEC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5405628" y="3124200"/>
              <a:ext cx="2612390" cy="1188720"/>
            </a:xfrm>
            <a:custGeom>
              <a:rect b="b" l="l" r="r" t="t"/>
              <a:pathLst>
                <a:path extrusionOk="0" h="1188720" w="2612390">
                  <a:moveTo>
                    <a:pt x="0" y="297179"/>
                  </a:moveTo>
                  <a:lnTo>
                    <a:pt x="2017776" y="297179"/>
                  </a:lnTo>
                  <a:lnTo>
                    <a:pt x="2017776" y="0"/>
                  </a:lnTo>
                  <a:lnTo>
                    <a:pt x="2612136" y="594360"/>
                  </a:lnTo>
                  <a:lnTo>
                    <a:pt x="2017776" y="1188720"/>
                  </a:lnTo>
                  <a:lnTo>
                    <a:pt x="2017776" y="891539"/>
                  </a:lnTo>
                  <a:lnTo>
                    <a:pt x="0" y="891539"/>
                  </a:lnTo>
                  <a:lnTo>
                    <a:pt x="0" y="297179"/>
                  </a:lnTo>
                  <a:close/>
                </a:path>
              </a:pathLst>
            </a:custGeom>
            <a:noFill/>
            <a:ln cap="flat" cmpd="sng" w="12700">
              <a:solidFill>
                <a:srgbClr val="42C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"/>
          <p:cNvSpPr txBox="1"/>
          <p:nvPr>
            <p:ph type="title"/>
          </p:nvPr>
        </p:nvSpPr>
        <p:spPr>
          <a:xfrm>
            <a:off x="602386" y="251840"/>
            <a:ext cx="10350500" cy="5137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0000"/>
                </a:solidFill>
              </a:rPr>
              <a:t>ТРЕБОВАНИЯ К СОВРЕМЕННЫМ ТЕСТ СИСТЕМАМ</a:t>
            </a:r>
            <a:endParaRPr sz="3200"/>
          </a:p>
        </p:txBody>
      </p:sp>
      <p:sp>
        <p:nvSpPr>
          <p:cNvPr id="126" name="Google Shape;126;p5"/>
          <p:cNvSpPr txBox="1"/>
          <p:nvPr>
            <p:ph idx="1" type="body"/>
          </p:nvPr>
        </p:nvSpPr>
        <p:spPr>
          <a:xfrm>
            <a:off x="941324" y="1082802"/>
            <a:ext cx="9591040" cy="26174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86385" lvl="0" marL="29908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Char char="•"/>
            </a:pPr>
            <a:r>
              <a:rPr lang="en-US"/>
              <a:t>своевременность и простота постановки диагноза;</a:t>
            </a:r>
            <a:endParaRPr/>
          </a:p>
          <a:p>
            <a:pPr indent="-287019" lvl="0" marL="299085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Char char="•"/>
            </a:pPr>
            <a:r>
              <a:rPr lang="en-US"/>
              <a:t>нет необходимости в медицинской квалификации и специальном медицинском оборудовании;</a:t>
            </a:r>
            <a:endParaRPr/>
          </a:p>
          <a:p>
            <a:pPr indent="-286385" lvl="0" marL="29908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Char char="•"/>
            </a:pPr>
            <a:r>
              <a:rPr lang="en-US"/>
              <a:t>миниатюризация;</a:t>
            </a:r>
            <a:endParaRPr/>
          </a:p>
          <a:p>
            <a:pPr indent="-286385" lvl="0" marL="29908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Char char="•"/>
            </a:pPr>
            <a:r>
              <a:rPr lang="en-US"/>
              <a:t>простота анализа</a:t>
            </a:r>
            <a:endParaRPr/>
          </a:p>
          <a:p>
            <a:pPr indent="0" lvl="0" marL="716280" rtl="0" algn="ctr">
              <a:lnSpc>
                <a:spcPct val="100000"/>
              </a:lnSpc>
              <a:spcBef>
                <a:spcPts val="2645"/>
              </a:spcBef>
              <a:spcAft>
                <a:spcPts val="0"/>
              </a:spcAft>
              <a:buNone/>
            </a:pPr>
            <a:r>
              <a:rPr lang="en-US" sz="2800" u="sng"/>
              <a:t>Отличительные свойства нашего продукта</a:t>
            </a:r>
            <a:endParaRPr sz="2800"/>
          </a:p>
        </p:txBody>
      </p:sp>
      <p:sp>
        <p:nvSpPr>
          <p:cNvPr id="127" name="Google Shape;127;p5"/>
          <p:cNvSpPr/>
          <p:nvPr/>
        </p:nvSpPr>
        <p:spPr>
          <a:xfrm>
            <a:off x="9073895" y="4178808"/>
            <a:ext cx="2395855" cy="940435"/>
          </a:xfrm>
          <a:custGeom>
            <a:rect b="b" l="l" r="r" t="t"/>
            <a:pathLst>
              <a:path extrusionOk="0" h="940435" w="2395854">
                <a:moveTo>
                  <a:pt x="0" y="470154"/>
                </a:moveTo>
                <a:lnTo>
                  <a:pt x="7517" y="417175"/>
                </a:lnTo>
                <a:lnTo>
                  <a:pt x="29531" y="365921"/>
                </a:lnTo>
                <a:lnTo>
                  <a:pt x="65232" y="316706"/>
                </a:lnTo>
                <a:lnTo>
                  <a:pt x="113811" y="269850"/>
                </a:lnTo>
                <a:lnTo>
                  <a:pt x="174459" y="225668"/>
                </a:lnTo>
                <a:lnTo>
                  <a:pt x="209056" y="204680"/>
                </a:lnTo>
                <a:lnTo>
                  <a:pt x="246367" y="184479"/>
                </a:lnTo>
                <a:lnTo>
                  <a:pt x="286290" y="165106"/>
                </a:lnTo>
                <a:lnTo>
                  <a:pt x="328725" y="146599"/>
                </a:lnTo>
                <a:lnTo>
                  <a:pt x="373571" y="128999"/>
                </a:lnTo>
                <a:lnTo>
                  <a:pt x="420725" y="112346"/>
                </a:lnTo>
                <a:lnTo>
                  <a:pt x="470088" y="96678"/>
                </a:lnTo>
                <a:lnTo>
                  <a:pt x="521558" y="82036"/>
                </a:lnTo>
                <a:lnTo>
                  <a:pt x="575034" y="68459"/>
                </a:lnTo>
                <a:lnTo>
                  <a:pt x="630414" y="55987"/>
                </a:lnTo>
                <a:lnTo>
                  <a:pt x="687598" y="44659"/>
                </a:lnTo>
                <a:lnTo>
                  <a:pt x="746484" y="34516"/>
                </a:lnTo>
                <a:lnTo>
                  <a:pt x="806972" y="25596"/>
                </a:lnTo>
                <a:lnTo>
                  <a:pt x="868960" y="17940"/>
                </a:lnTo>
                <a:lnTo>
                  <a:pt x="932347" y="11587"/>
                </a:lnTo>
                <a:lnTo>
                  <a:pt x="997032" y="6577"/>
                </a:lnTo>
                <a:lnTo>
                  <a:pt x="1062914" y="2949"/>
                </a:lnTo>
                <a:lnTo>
                  <a:pt x="1129892" y="744"/>
                </a:lnTo>
                <a:lnTo>
                  <a:pt x="1197863" y="0"/>
                </a:lnTo>
                <a:lnTo>
                  <a:pt x="1265835" y="744"/>
                </a:lnTo>
                <a:lnTo>
                  <a:pt x="1332813" y="2949"/>
                </a:lnTo>
                <a:lnTo>
                  <a:pt x="1398695" y="6577"/>
                </a:lnTo>
                <a:lnTo>
                  <a:pt x="1463380" y="11587"/>
                </a:lnTo>
                <a:lnTo>
                  <a:pt x="1526767" y="17940"/>
                </a:lnTo>
                <a:lnTo>
                  <a:pt x="1588755" y="25596"/>
                </a:lnTo>
                <a:lnTo>
                  <a:pt x="1649243" y="34516"/>
                </a:lnTo>
                <a:lnTo>
                  <a:pt x="1708129" y="44659"/>
                </a:lnTo>
                <a:lnTo>
                  <a:pt x="1765313" y="55987"/>
                </a:lnTo>
                <a:lnTo>
                  <a:pt x="1820693" y="68459"/>
                </a:lnTo>
                <a:lnTo>
                  <a:pt x="1874169" y="82036"/>
                </a:lnTo>
                <a:lnTo>
                  <a:pt x="1925639" y="96678"/>
                </a:lnTo>
                <a:lnTo>
                  <a:pt x="1975002" y="112346"/>
                </a:lnTo>
                <a:lnTo>
                  <a:pt x="2022156" y="128999"/>
                </a:lnTo>
                <a:lnTo>
                  <a:pt x="2067002" y="146599"/>
                </a:lnTo>
                <a:lnTo>
                  <a:pt x="2109437" y="165106"/>
                </a:lnTo>
                <a:lnTo>
                  <a:pt x="2149360" y="184479"/>
                </a:lnTo>
                <a:lnTo>
                  <a:pt x="2186671" y="204680"/>
                </a:lnTo>
                <a:lnTo>
                  <a:pt x="2221268" y="225668"/>
                </a:lnTo>
                <a:lnTo>
                  <a:pt x="2253050" y="247405"/>
                </a:lnTo>
                <a:lnTo>
                  <a:pt x="2307765" y="292964"/>
                </a:lnTo>
                <a:lnTo>
                  <a:pt x="2350006" y="341039"/>
                </a:lnTo>
                <a:lnTo>
                  <a:pt x="2378964" y="391313"/>
                </a:lnTo>
                <a:lnTo>
                  <a:pt x="2393831" y="443469"/>
                </a:lnTo>
                <a:lnTo>
                  <a:pt x="2395728" y="470154"/>
                </a:lnTo>
                <a:lnTo>
                  <a:pt x="2393831" y="496838"/>
                </a:lnTo>
                <a:lnTo>
                  <a:pt x="2378964" y="548994"/>
                </a:lnTo>
                <a:lnTo>
                  <a:pt x="2350006" y="599268"/>
                </a:lnTo>
                <a:lnTo>
                  <a:pt x="2307765" y="647343"/>
                </a:lnTo>
                <a:lnTo>
                  <a:pt x="2253050" y="692902"/>
                </a:lnTo>
                <a:lnTo>
                  <a:pt x="2221268" y="714639"/>
                </a:lnTo>
                <a:lnTo>
                  <a:pt x="2186671" y="735627"/>
                </a:lnTo>
                <a:lnTo>
                  <a:pt x="2149360" y="755828"/>
                </a:lnTo>
                <a:lnTo>
                  <a:pt x="2109437" y="775201"/>
                </a:lnTo>
                <a:lnTo>
                  <a:pt x="2067002" y="793708"/>
                </a:lnTo>
                <a:lnTo>
                  <a:pt x="2022156" y="811308"/>
                </a:lnTo>
                <a:lnTo>
                  <a:pt x="1975002" y="827961"/>
                </a:lnTo>
                <a:lnTo>
                  <a:pt x="1925639" y="843629"/>
                </a:lnTo>
                <a:lnTo>
                  <a:pt x="1874169" y="858271"/>
                </a:lnTo>
                <a:lnTo>
                  <a:pt x="1820693" y="871848"/>
                </a:lnTo>
                <a:lnTo>
                  <a:pt x="1765313" y="884320"/>
                </a:lnTo>
                <a:lnTo>
                  <a:pt x="1708129" y="895648"/>
                </a:lnTo>
                <a:lnTo>
                  <a:pt x="1649243" y="905791"/>
                </a:lnTo>
                <a:lnTo>
                  <a:pt x="1588755" y="914711"/>
                </a:lnTo>
                <a:lnTo>
                  <a:pt x="1526767" y="922367"/>
                </a:lnTo>
                <a:lnTo>
                  <a:pt x="1463380" y="928720"/>
                </a:lnTo>
                <a:lnTo>
                  <a:pt x="1398695" y="933730"/>
                </a:lnTo>
                <a:lnTo>
                  <a:pt x="1332813" y="937358"/>
                </a:lnTo>
                <a:lnTo>
                  <a:pt x="1265835" y="939563"/>
                </a:lnTo>
                <a:lnTo>
                  <a:pt x="1197863" y="940308"/>
                </a:lnTo>
                <a:lnTo>
                  <a:pt x="1129892" y="939563"/>
                </a:lnTo>
                <a:lnTo>
                  <a:pt x="1062914" y="937358"/>
                </a:lnTo>
                <a:lnTo>
                  <a:pt x="997032" y="933730"/>
                </a:lnTo>
                <a:lnTo>
                  <a:pt x="932347" y="928720"/>
                </a:lnTo>
                <a:lnTo>
                  <a:pt x="868960" y="922367"/>
                </a:lnTo>
                <a:lnTo>
                  <a:pt x="806972" y="914711"/>
                </a:lnTo>
                <a:lnTo>
                  <a:pt x="746484" y="905791"/>
                </a:lnTo>
                <a:lnTo>
                  <a:pt x="687598" y="895648"/>
                </a:lnTo>
                <a:lnTo>
                  <a:pt x="630414" y="884320"/>
                </a:lnTo>
                <a:lnTo>
                  <a:pt x="575034" y="871848"/>
                </a:lnTo>
                <a:lnTo>
                  <a:pt x="521558" y="858271"/>
                </a:lnTo>
                <a:lnTo>
                  <a:pt x="470088" y="843629"/>
                </a:lnTo>
                <a:lnTo>
                  <a:pt x="420725" y="827961"/>
                </a:lnTo>
                <a:lnTo>
                  <a:pt x="373571" y="811308"/>
                </a:lnTo>
                <a:lnTo>
                  <a:pt x="328725" y="793708"/>
                </a:lnTo>
                <a:lnTo>
                  <a:pt x="286290" y="775201"/>
                </a:lnTo>
                <a:lnTo>
                  <a:pt x="246367" y="755828"/>
                </a:lnTo>
                <a:lnTo>
                  <a:pt x="209056" y="735627"/>
                </a:lnTo>
                <a:lnTo>
                  <a:pt x="174459" y="714639"/>
                </a:lnTo>
                <a:lnTo>
                  <a:pt x="142677" y="692902"/>
                </a:lnTo>
                <a:lnTo>
                  <a:pt x="87962" y="647343"/>
                </a:lnTo>
                <a:lnTo>
                  <a:pt x="45721" y="599268"/>
                </a:lnTo>
                <a:lnTo>
                  <a:pt x="16763" y="548994"/>
                </a:lnTo>
                <a:lnTo>
                  <a:pt x="1896" y="496838"/>
                </a:lnTo>
                <a:lnTo>
                  <a:pt x="0" y="470154"/>
                </a:lnTo>
                <a:close/>
              </a:path>
            </a:pathLst>
          </a:custGeom>
          <a:noFill/>
          <a:ln cap="flat" cmpd="sng" w="12700">
            <a:solidFill>
              <a:srgbClr val="42CE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5"/>
          <p:cNvSpPr txBox="1"/>
          <p:nvPr/>
        </p:nvSpPr>
        <p:spPr>
          <a:xfrm>
            <a:off x="9505568" y="4467555"/>
            <a:ext cx="1535430" cy="3314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Компактность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5"/>
          <p:cNvSpPr/>
          <p:nvPr/>
        </p:nvSpPr>
        <p:spPr>
          <a:xfrm>
            <a:off x="7310628" y="5469635"/>
            <a:ext cx="2616835" cy="939165"/>
          </a:xfrm>
          <a:custGeom>
            <a:rect b="b" l="l" r="r" t="t"/>
            <a:pathLst>
              <a:path extrusionOk="0" h="939164" w="2616834">
                <a:moveTo>
                  <a:pt x="0" y="469391"/>
                </a:moveTo>
                <a:lnTo>
                  <a:pt x="6754" y="421400"/>
                </a:lnTo>
                <a:lnTo>
                  <a:pt x="26579" y="374794"/>
                </a:lnTo>
                <a:lnTo>
                  <a:pt x="58817" y="329811"/>
                </a:lnTo>
                <a:lnTo>
                  <a:pt x="102810" y="286685"/>
                </a:lnTo>
                <a:lnTo>
                  <a:pt x="157901" y="245654"/>
                </a:lnTo>
                <a:lnTo>
                  <a:pt x="223434" y="206952"/>
                </a:lnTo>
                <a:lnTo>
                  <a:pt x="259910" y="188549"/>
                </a:lnTo>
                <a:lnTo>
                  <a:pt x="298749" y="170817"/>
                </a:lnTo>
                <a:lnTo>
                  <a:pt x="339870" y="153785"/>
                </a:lnTo>
                <a:lnTo>
                  <a:pt x="383190" y="137483"/>
                </a:lnTo>
                <a:lnTo>
                  <a:pt x="428628" y="121941"/>
                </a:lnTo>
                <a:lnTo>
                  <a:pt x="476100" y="107188"/>
                </a:lnTo>
                <a:lnTo>
                  <a:pt x="525525" y="93253"/>
                </a:lnTo>
                <a:lnTo>
                  <a:pt x="576820" y="80166"/>
                </a:lnTo>
                <a:lnTo>
                  <a:pt x="629904" y="67956"/>
                </a:lnTo>
                <a:lnTo>
                  <a:pt x="684694" y="56654"/>
                </a:lnTo>
                <a:lnTo>
                  <a:pt x="741108" y="46288"/>
                </a:lnTo>
                <a:lnTo>
                  <a:pt x="799064" y="36887"/>
                </a:lnTo>
                <a:lnTo>
                  <a:pt x="858479" y="28483"/>
                </a:lnTo>
                <a:lnTo>
                  <a:pt x="919272" y="21103"/>
                </a:lnTo>
                <a:lnTo>
                  <a:pt x="981360" y="14778"/>
                </a:lnTo>
                <a:lnTo>
                  <a:pt x="1044661" y="9536"/>
                </a:lnTo>
                <a:lnTo>
                  <a:pt x="1109093" y="5408"/>
                </a:lnTo>
                <a:lnTo>
                  <a:pt x="1174574" y="2423"/>
                </a:lnTo>
                <a:lnTo>
                  <a:pt x="1241022" y="610"/>
                </a:lnTo>
                <a:lnTo>
                  <a:pt x="1308353" y="0"/>
                </a:lnTo>
                <a:lnTo>
                  <a:pt x="1375685" y="610"/>
                </a:lnTo>
                <a:lnTo>
                  <a:pt x="1442133" y="2423"/>
                </a:lnTo>
                <a:lnTo>
                  <a:pt x="1507614" y="5408"/>
                </a:lnTo>
                <a:lnTo>
                  <a:pt x="1572046" y="9536"/>
                </a:lnTo>
                <a:lnTo>
                  <a:pt x="1635347" y="14778"/>
                </a:lnTo>
                <a:lnTo>
                  <a:pt x="1697435" y="21103"/>
                </a:lnTo>
                <a:lnTo>
                  <a:pt x="1758228" y="28483"/>
                </a:lnTo>
                <a:lnTo>
                  <a:pt x="1817643" y="36887"/>
                </a:lnTo>
                <a:lnTo>
                  <a:pt x="1875599" y="46288"/>
                </a:lnTo>
                <a:lnTo>
                  <a:pt x="1932013" y="56654"/>
                </a:lnTo>
                <a:lnTo>
                  <a:pt x="1986803" y="67956"/>
                </a:lnTo>
                <a:lnTo>
                  <a:pt x="2039887" y="80166"/>
                </a:lnTo>
                <a:lnTo>
                  <a:pt x="2091182" y="93253"/>
                </a:lnTo>
                <a:lnTo>
                  <a:pt x="2140607" y="107188"/>
                </a:lnTo>
                <a:lnTo>
                  <a:pt x="2188079" y="121941"/>
                </a:lnTo>
                <a:lnTo>
                  <a:pt x="2233517" y="137483"/>
                </a:lnTo>
                <a:lnTo>
                  <a:pt x="2276837" y="153785"/>
                </a:lnTo>
                <a:lnTo>
                  <a:pt x="2317958" y="170817"/>
                </a:lnTo>
                <a:lnTo>
                  <a:pt x="2356797" y="188549"/>
                </a:lnTo>
                <a:lnTo>
                  <a:pt x="2393273" y="206952"/>
                </a:lnTo>
                <a:lnTo>
                  <a:pt x="2427303" y="225997"/>
                </a:lnTo>
                <a:lnTo>
                  <a:pt x="2487697" y="265893"/>
                </a:lnTo>
                <a:lnTo>
                  <a:pt x="2537322" y="308001"/>
                </a:lnTo>
                <a:lnTo>
                  <a:pt x="2575520" y="352085"/>
                </a:lnTo>
                <a:lnTo>
                  <a:pt x="2601633" y="397909"/>
                </a:lnTo>
                <a:lnTo>
                  <a:pt x="2615005" y="445237"/>
                </a:lnTo>
                <a:lnTo>
                  <a:pt x="2616707" y="469391"/>
                </a:lnTo>
                <a:lnTo>
                  <a:pt x="2615005" y="493546"/>
                </a:lnTo>
                <a:lnTo>
                  <a:pt x="2601633" y="540874"/>
                </a:lnTo>
                <a:lnTo>
                  <a:pt x="2575520" y="586698"/>
                </a:lnTo>
                <a:lnTo>
                  <a:pt x="2537322" y="630782"/>
                </a:lnTo>
                <a:lnTo>
                  <a:pt x="2487697" y="672890"/>
                </a:lnTo>
                <a:lnTo>
                  <a:pt x="2427303" y="712786"/>
                </a:lnTo>
                <a:lnTo>
                  <a:pt x="2393273" y="731831"/>
                </a:lnTo>
                <a:lnTo>
                  <a:pt x="2356797" y="750234"/>
                </a:lnTo>
                <a:lnTo>
                  <a:pt x="2317958" y="767966"/>
                </a:lnTo>
                <a:lnTo>
                  <a:pt x="2276837" y="784998"/>
                </a:lnTo>
                <a:lnTo>
                  <a:pt x="2233517" y="801300"/>
                </a:lnTo>
                <a:lnTo>
                  <a:pt x="2188079" y="816842"/>
                </a:lnTo>
                <a:lnTo>
                  <a:pt x="2140607" y="831595"/>
                </a:lnTo>
                <a:lnTo>
                  <a:pt x="2091182" y="845530"/>
                </a:lnTo>
                <a:lnTo>
                  <a:pt x="2039887" y="858617"/>
                </a:lnTo>
                <a:lnTo>
                  <a:pt x="1986803" y="870827"/>
                </a:lnTo>
                <a:lnTo>
                  <a:pt x="1932013" y="882129"/>
                </a:lnTo>
                <a:lnTo>
                  <a:pt x="1875599" y="892495"/>
                </a:lnTo>
                <a:lnTo>
                  <a:pt x="1817643" y="901896"/>
                </a:lnTo>
                <a:lnTo>
                  <a:pt x="1758228" y="910300"/>
                </a:lnTo>
                <a:lnTo>
                  <a:pt x="1697435" y="917680"/>
                </a:lnTo>
                <a:lnTo>
                  <a:pt x="1635347" y="924005"/>
                </a:lnTo>
                <a:lnTo>
                  <a:pt x="1572046" y="929247"/>
                </a:lnTo>
                <a:lnTo>
                  <a:pt x="1507614" y="933375"/>
                </a:lnTo>
                <a:lnTo>
                  <a:pt x="1442133" y="936360"/>
                </a:lnTo>
                <a:lnTo>
                  <a:pt x="1375685" y="938173"/>
                </a:lnTo>
                <a:lnTo>
                  <a:pt x="1308353" y="938783"/>
                </a:lnTo>
                <a:lnTo>
                  <a:pt x="1241022" y="938173"/>
                </a:lnTo>
                <a:lnTo>
                  <a:pt x="1174574" y="936360"/>
                </a:lnTo>
                <a:lnTo>
                  <a:pt x="1109093" y="933375"/>
                </a:lnTo>
                <a:lnTo>
                  <a:pt x="1044661" y="929247"/>
                </a:lnTo>
                <a:lnTo>
                  <a:pt x="981360" y="924005"/>
                </a:lnTo>
                <a:lnTo>
                  <a:pt x="919272" y="917680"/>
                </a:lnTo>
                <a:lnTo>
                  <a:pt x="858479" y="910300"/>
                </a:lnTo>
                <a:lnTo>
                  <a:pt x="799064" y="901896"/>
                </a:lnTo>
                <a:lnTo>
                  <a:pt x="741108" y="892495"/>
                </a:lnTo>
                <a:lnTo>
                  <a:pt x="684694" y="882129"/>
                </a:lnTo>
                <a:lnTo>
                  <a:pt x="629904" y="870827"/>
                </a:lnTo>
                <a:lnTo>
                  <a:pt x="576820" y="858617"/>
                </a:lnTo>
                <a:lnTo>
                  <a:pt x="525525" y="845530"/>
                </a:lnTo>
                <a:lnTo>
                  <a:pt x="476100" y="831595"/>
                </a:lnTo>
                <a:lnTo>
                  <a:pt x="428628" y="816842"/>
                </a:lnTo>
                <a:lnTo>
                  <a:pt x="383190" y="801300"/>
                </a:lnTo>
                <a:lnTo>
                  <a:pt x="339870" y="784998"/>
                </a:lnTo>
                <a:lnTo>
                  <a:pt x="298749" y="767966"/>
                </a:lnTo>
                <a:lnTo>
                  <a:pt x="259910" y="750234"/>
                </a:lnTo>
                <a:lnTo>
                  <a:pt x="223434" y="731831"/>
                </a:lnTo>
                <a:lnTo>
                  <a:pt x="189404" y="712786"/>
                </a:lnTo>
                <a:lnTo>
                  <a:pt x="129010" y="672890"/>
                </a:lnTo>
                <a:lnTo>
                  <a:pt x="79385" y="630782"/>
                </a:lnTo>
                <a:lnTo>
                  <a:pt x="41187" y="586698"/>
                </a:lnTo>
                <a:lnTo>
                  <a:pt x="15074" y="540874"/>
                </a:lnTo>
                <a:lnTo>
                  <a:pt x="1702" y="493546"/>
                </a:lnTo>
                <a:lnTo>
                  <a:pt x="0" y="469391"/>
                </a:lnTo>
                <a:close/>
              </a:path>
            </a:pathLst>
          </a:custGeom>
          <a:noFill/>
          <a:ln cap="flat" cmpd="sng" w="12675">
            <a:solidFill>
              <a:srgbClr val="42CE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"/>
          <p:cNvSpPr txBox="1"/>
          <p:nvPr/>
        </p:nvSpPr>
        <p:spPr>
          <a:xfrm>
            <a:off x="7824596" y="5758688"/>
            <a:ext cx="1590040" cy="3308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Экспрессность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1" name="Google Shape;131;p5"/>
          <p:cNvGrpSpPr/>
          <p:nvPr/>
        </p:nvGrpSpPr>
        <p:grpSpPr>
          <a:xfrm>
            <a:off x="4881371" y="3998976"/>
            <a:ext cx="2944495" cy="1539240"/>
            <a:chOff x="4881371" y="3998976"/>
            <a:chExt cx="2944495" cy="1539240"/>
          </a:xfrm>
        </p:grpSpPr>
        <p:sp>
          <p:nvSpPr>
            <p:cNvPr id="132" name="Google Shape;132;p5"/>
            <p:cNvSpPr/>
            <p:nvPr/>
          </p:nvSpPr>
          <p:spPr>
            <a:xfrm>
              <a:off x="4881371" y="3998976"/>
              <a:ext cx="2944495" cy="1539240"/>
            </a:xfrm>
            <a:custGeom>
              <a:rect b="b" l="l" r="r" t="t"/>
              <a:pathLst>
                <a:path extrusionOk="0" h="1539239" w="2944495">
                  <a:moveTo>
                    <a:pt x="1472183" y="0"/>
                  </a:moveTo>
                  <a:lnTo>
                    <a:pt x="1409953" y="675"/>
                  </a:lnTo>
                  <a:lnTo>
                    <a:pt x="1348381" y="2682"/>
                  </a:lnTo>
                  <a:lnTo>
                    <a:pt x="1287518" y="5996"/>
                  </a:lnTo>
                  <a:lnTo>
                    <a:pt x="1227416" y="10588"/>
                  </a:lnTo>
                  <a:lnTo>
                    <a:pt x="1168125" y="16433"/>
                  </a:lnTo>
                  <a:lnTo>
                    <a:pt x="1109697" y="23503"/>
                  </a:lnTo>
                  <a:lnTo>
                    <a:pt x="1052183" y="31773"/>
                  </a:lnTo>
                  <a:lnTo>
                    <a:pt x="995633" y="41214"/>
                  </a:lnTo>
                  <a:lnTo>
                    <a:pt x="940100" y="51801"/>
                  </a:lnTo>
                  <a:lnTo>
                    <a:pt x="885634" y="63507"/>
                  </a:lnTo>
                  <a:lnTo>
                    <a:pt x="832286" y="76305"/>
                  </a:lnTo>
                  <a:lnTo>
                    <a:pt x="780107" y="90169"/>
                  </a:lnTo>
                  <a:lnTo>
                    <a:pt x="729149" y="105071"/>
                  </a:lnTo>
                  <a:lnTo>
                    <a:pt x="679462" y="120985"/>
                  </a:lnTo>
                  <a:lnTo>
                    <a:pt x="631098" y="137884"/>
                  </a:lnTo>
                  <a:lnTo>
                    <a:pt x="584107" y="155742"/>
                  </a:lnTo>
                  <a:lnTo>
                    <a:pt x="538542" y="174532"/>
                  </a:lnTo>
                  <a:lnTo>
                    <a:pt x="494452" y="194227"/>
                  </a:lnTo>
                  <a:lnTo>
                    <a:pt x="451889" y="214801"/>
                  </a:lnTo>
                  <a:lnTo>
                    <a:pt x="410904" y="236226"/>
                  </a:lnTo>
                  <a:lnTo>
                    <a:pt x="371549" y="258476"/>
                  </a:lnTo>
                  <a:lnTo>
                    <a:pt x="333874" y="281525"/>
                  </a:lnTo>
                  <a:lnTo>
                    <a:pt x="297930" y="305345"/>
                  </a:lnTo>
                  <a:lnTo>
                    <a:pt x="263769" y="329910"/>
                  </a:lnTo>
                  <a:lnTo>
                    <a:pt x="231441" y="355194"/>
                  </a:lnTo>
                  <a:lnTo>
                    <a:pt x="200998" y="381169"/>
                  </a:lnTo>
                  <a:lnTo>
                    <a:pt x="172491" y="407809"/>
                  </a:lnTo>
                  <a:lnTo>
                    <a:pt x="121489" y="462976"/>
                  </a:lnTo>
                  <a:lnTo>
                    <a:pt x="78843" y="520482"/>
                  </a:lnTo>
                  <a:lnTo>
                    <a:pt x="44962" y="580112"/>
                  </a:lnTo>
                  <a:lnTo>
                    <a:pt x="20255" y="641655"/>
                  </a:lnTo>
                  <a:lnTo>
                    <a:pt x="5132" y="704895"/>
                  </a:lnTo>
                  <a:lnTo>
                    <a:pt x="0" y="769619"/>
                  </a:lnTo>
                  <a:lnTo>
                    <a:pt x="1291" y="802154"/>
                  </a:lnTo>
                  <a:lnTo>
                    <a:pt x="11470" y="866163"/>
                  </a:lnTo>
                  <a:lnTo>
                    <a:pt x="31436" y="928581"/>
                  </a:lnTo>
                  <a:lnTo>
                    <a:pt x="60781" y="989194"/>
                  </a:lnTo>
                  <a:lnTo>
                    <a:pt x="99096" y="1047789"/>
                  </a:lnTo>
                  <a:lnTo>
                    <a:pt x="145971" y="1104153"/>
                  </a:lnTo>
                  <a:lnTo>
                    <a:pt x="200998" y="1158070"/>
                  </a:lnTo>
                  <a:lnTo>
                    <a:pt x="231441" y="1184045"/>
                  </a:lnTo>
                  <a:lnTo>
                    <a:pt x="263769" y="1209329"/>
                  </a:lnTo>
                  <a:lnTo>
                    <a:pt x="297930" y="1233894"/>
                  </a:lnTo>
                  <a:lnTo>
                    <a:pt x="333874" y="1257714"/>
                  </a:lnTo>
                  <a:lnTo>
                    <a:pt x="371549" y="1280763"/>
                  </a:lnTo>
                  <a:lnTo>
                    <a:pt x="410904" y="1303013"/>
                  </a:lnTo>
                  <a:lnTo>
                    <a:pt x="451889" y="1324438"/>
                  </a:lnTo>
                  <a:lnTo>
                    <a:pt x="494452" y="1345012"/>
                  </a:lnTo>
                  <a:lnTo>
                    <a:pt x="538542" y="1364707"/>
                  </a:lnTo>
                  <a:lnTo>
                    <a:pt x="584107" y="1383497"/>
                  </a:lnTo>
                  <a:lnTo>
                    <a:pt x="631098" y="1401355"/>
                  </a:lnTo>
                  <a:lnTo>
                    <a:pt x="679462" y="1418254"/>
                  </a:lnTo>
                  <a:lnTo>
                    <a:pt x="729149" y="1434168"/>
                  </a:lnTo>
                  <a:lnTo>
                    <a:pt x="780107" y="1449070"/>
                  </a:lnTo>
                  <a:lnTo>
                    <a:pt x="832286" y="1462934"/>
                  </a:lnTo>
                  <a:lnTo>
                    <a:pt x="885634" y="1475732"/>
                  </a:lnTo>
                  <a:lnTo>
                    <a:pt x="940100" y="1487438"/>
                  </a:lnTo>
                  <a:lnTo>
                    <a:pt x="995633" y="1498025"/>
                  </a:lnTo>
                  <a:lnTo>
                    <a:pt x="1052183" y="1507466"/>
                  </a:lnTo>
                  <a:lnTo>
                    <a:pt x="1109697" y="1515736"/>
                  </a:lnTo>
                  <a:lnTo>
                    <a:pt x="1168125" y="1522806"/>
                  </a:lnTo>
                  <a:lnTo>
                    <a:pt x="1227416" y="1528651"/>
                  </a:lnTo>
                  <a:lnTo>
                    <a:pt x="1287518" y="1533243"/>
                  </a:lnTo>
                  <a:lnTo>
                    <a:pt x="1348381" y="1536557"/>
                  </a:lnTo>
                  <a:lnTo>
                    <a:pt x="1409953" y="1538564"/>
                  </a:lnTo>
                  <a:lnTo>
                    <a:pt x="1472183" y="1539240"/>
                  </a:lnTo>
                  <a:lnTo>
                    <a:pt x="1534414" y="1538564"/>
                  </a:lnTo>
                  <a:lnTo>
                    <a:pt x="1595986" y="1536557"/>
                  </a:lnTo>
                  <a:lnTo>
                    <a:pt x="1656849" y="1533243"/>
                  </a:lnTo>
                  <a:lnTo>
                    <a:pt x="1716951" y="1528651"/>
                  </a:lnTo>
                  <a:lnTo>
                    <a:pt x="1776242" y="1522806"/>
                  </a:lnTo>
                  <a:lnTo>
                    <a:pt x="1834670" y="1515736"/>
                  </a:lnTo>
                  <a:lnTo>
                    <a:pt x="1892184" y="1507466"/>
                  </a:lnTo>
                  <a:lnTo>
                    <a:pt x="1948734" y="1498025"/>
                  </a:lnTo>
                  <a:lnTo>
                    <a:pt x="2004267" y="1487438"/>
                  </a:lnTo>
                  <a:lnTo>
                    <a:pt x="2058733" y="1475732"/>
                  </a:lnTo>
                  <a:lnTo>
                    <a:pt x="2112081" y="1462934"/>
                  </a:lnTo>
                  <a:lnTo>
                    <a:pt x="2164260" y="1449070"/>
                  </a:lnTo>
                  <a:lnTo>
                    <a:pt x="2215218" y="1434168"/>
                  </a:lnTo>
                  <a:lnTo>
                    <a:pt x="2264905" y="1418254"/>
                  </a:lnTo>
                  <a:lnTo>
                    <a:pt x="2313269" y="1401355"/>
                  </a:lnTo>
                  <a:lnTo>
                    <a:pt x="2360260" y="1383497"/>
                  </a:lnTo>
                  <a:lnTo>
                    <a:pt x="2405825" y="1364707"/>
                  </a:lnTo>
                  <a:lnTo>
                    <a:pt x="2449915" y="1345012"/>
                  </a:lnTo>
                  <a:lnTo>
                    <a:pt x="2492478" y="1324438"/>
                  </a:lnTo>
                  <a:lnTo>
                    <a:pt x="2533463" y="1303013"/>
                  </a:lnTo>
                  <a:lnTo>
                    <a:pt x="2572818" y="1280763"/>
                  </a:lnTo>
                  <a:lnTo>
                    <a:pt x="2610493" y="1257714"/>
                  </a:lnTo>
                  <a:lnTo>
                    <a:pt x="2646437" y="1233894"/>
                  </a:lnTo>
                  <a:lnTo>
                    <a:pt x="2680598" y="1209329"/>
                  </a:lnTo>
                  <a:lnTo>
                    <a:pt x="2712926" y="1184045"/>
                  </a:lnTo>
                  <a:lnTo>
                    <a:pt x="2743369" y="1158070"/>
                  </a:lnTo>
                  <a:lnTo>
                    <a:pt x="2771876" y="1131430"/>
                  </a:lnTo>
                  <a:lnTo>
                    <a:pt x="2822878" y="1076263"/>
                  </a:lnTo>
                  <a:lnTo>
                    <a:pt x="2865524" y="1018757"/>
                  </a:lnTo>
                  <a:lnTo>
                    <a:pt x="2899405" y="959127"/>
                  </a:lnTo>
                  <a:lnTo>
                    <a:pt x="2924112" y="897584"/>
                  </a:lnTo>
                  <a:lnTo>
                    <a:pt x="2939235" y="834344"/>
                  </a:lnTo>
                  <a:lnTo>
                    <a:pt x="2944368" y="769619"/>
                  </a:lnTo>
                  <a:lnTo>
                    <a:pt x="2943076" y="737085"/>
                  </a:lnTo>
                  <a:lnTo>
                    <a:pt x="2932897" y="673076"/>
                  </a:lnTo>
                  <a:lnTo>
                    <a:pt x="2912931" y="610658"/>
                  </a:lnTo>
                  <a:lnTo>
                    <a:pt x="2883586" y="550045"/>
                  </a:lnTo>
                  <a:lnTo>
                    <a:pt x="2845271" y="491450"/>
                  </a:lnTo>
                  <a:lnTo>
                    <a:pt x="2798396" y="435086"/>
                  </a:lnTo>
                  <a:lnTo>
                    <a:pt x="2743369" y="381169"/>
                  </a:lnTo>
                  <a:lnTo>
                    <a:pt x="2712926" y="355194"/>
                  </a:lnTo>
                  <a:lnTo>
                    <a:pt x="2680598" y="329910"/>
                  </a:lnTo>
                  <a:lnTo>
                    <a:pt x="2646437" y="305345"/>
                  </a:lnTo>
                  <a:lnTo>
                    <a:pt x="2610493" y="281525"/>
                  </a:lnTo>
                  <a:lnTo>
                    <a:pt x="2572818" y="258476"/>
                  </a:lnTo>
                  <a:lnTo>
                    <a:pt x="2533463" y="236226"/>
                  </a:lnTo>
                  <a:lnTo>
                    <a:pt x="2492478" y="214801"/>
                  </a:lnTo>
                  <a:lnTo>
                    <a:pt x="2449915" y="194227"/>
                  </a:lnTo>
                  <a:lnTo>
                    <a:pt x="2405825" y="174532"/>
                  </a:lnTo>
                  <a:lnTo>
                    <a:pt x="2360260" y="155742"/>
                  </a:lnTo>
                  <a:lnTo>
                    <a:pt x="2313269" y="137884"/>
                  </a:lnTo>
                  <a:lnTo>
                    <a:pt x="2264905" y="120985"/>
                  </a:lnTo>
                  <a:lnTo>
                    <a:pt x="2215218" y="105071"/>
                  </a:lnTo>
                  <a:lnTo>
                    <a:pt x="2164260" y="90169"/>
                  </a:lnTo>
                  <a:lnTo>
                    <a:pt x="2112081" y="76305"/>
                  </a:lnTo>
                  <a:lnTo>
                    <a:pt x="2058733" y="63507"/>
                  </a:lnTo>
                  <a:lnTo>
                    <a:pt x="2004267" y="51801"/>
                  </a:lnTo>
                  <a:lnTo>
                    <a:pt x="1948734" y="41214"/>
                  </a:lnTo>
                  <a:lnTo>
                    <a:pt x="1892184" y="31773"/>
                  </a:lnTo>
                  <a:lnTo>
                    <a:pt x="1834670" y="23503"/>
                  </a:lnTo>
                  <a:lnTo>
                    <a:pt x="1776242" y="16433"/>
                  </a:lnTo>
                  <a:lnTo>
                    <a:pt x="1716951" y="10588"/>
                  </a:lnTo>
                  <a:lnTo>
                    <a:pt x="1656849" y="5996"/>
                  </a:lnTo>
                  <a:lnTo>
                    <a:pt x="1595986" y="2682"/>
                  </a:lnTo>
                  <a:lnTo>
                    <a:pt x="1534414" y="675"/>
                  </a:lnTo>
                  <a:lnTo>
                    <a:pt x="14721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4881371" y="3998976"/>
              <a:ext cx="2944495" cy="1539240"/>
            </a:xfrm>
            <a:custGeom>
              <a:rect b="b" l="l" r="r" t="t"/>
              <a:pathLst>
                <a:path extrusionOk="0" h="1539239" w="2944495">
                  <a:moveTo>
                    <a:pt x="0" y="769619"/>
                  </a:moveTo>
                  <a:lnTo>
                    <a:pt x="5132" y="704895"/>
                  </a:lnTo>
                  <a:lnTo>
                    <a:pt x="20255" y="641655"/>
                  </a:lnTo>
                  <a:lnTo>
                    <a:pt x="44962" y="580112"/>
                  </a:lnTo>
                  <a:lnTo>
                    <a:pt x="78843" y="520482"/>
                  </a:lnTo>
                  <a:lnTo>
                    <a:pt x="121489" y="462976"/>
                  </a:lnTo>
                  <a:lnTo>
                    <a:pt x="172491" y="407809"/>
                  </a:lnTo>
                  <a:lnTo>
                    <a:pt x="200998" y="381169"/>
                  </a:lnTo>
                  <a:lnTo>
                    <a:pt x="231441" y="355194"/>
                  </a:lnTo>
                  <a:lnTo>
                    <a:pt x="263769" y="329910"/>
                  </a:lnTo>
                  <a:lnTo>
                    <a:pt x="297930" y="305345"/>
                  </a:lnTo>
                  <a:lnTo>
                    <a:pt x="333874" y="281525"/>
                  </a:lnTo>
                  <a:lnTo>
                    <a:pt x="371549" y="258476"/>
                  </a:lnTo>
                  <a:lnTo>
                    <a:pt x="410904" y="236226"/>
                  </a:lnTo>
                  <a:lnTo>
                    <a:pt x="451889" y="214801"/>
                  </a:lnTo>
                  <a:lnTo>
                    <a:pt x="494452" y="194227"/>
                  </a:lnTo>
                  <a:lnTo>
                    <a:pt x="538542" y="174532"/>
                  </a:lnTo>
                  <a:lnTo>
                    <a:pt x="584107" y="155742"/>
                  </a:lnTo>
                  <a:lnTo>
                    <a:pt x="631098" y="137884"/>
                  </a:lnTo>
                  <a:lnTo>
                    <a:pt x="679462" y="120985"/>
                  </a:lnTo>
                  <a:lnTo>
                    <a:pt x="729149" y="105071"/>
                  </a:lnTo>
                  <a:lnTo>
                    <a:pt x="780107" y="90169"/>
                  </a:lnTo>
                  <a:lnTo>
                    <a:pt x="832286" y="76305"/>
                  </a:lnTo>
                  <a:lnTo>
                    <a:pt x="885634" y="63507"/>
                  </a:lnTo>
                  <a:lnTo>
                    <a:pt x="940100" y="51801"/>
                  </a:lnTo>
                  <a:lnTo>
                    <a:pt x="995633" y="41214"/>
                  </a:lnTo>
                  <a:lnTo>
                    <a:pt x="1052183" y="31773"/>
                  </a:lnTo>
                  <a:lnTo>
                    <a:pt x="1109697" y="23503"/>
                  </a:lnTo>
                  <a:lnTo>
                    <a:pt x="1168125" y="16433"/>
                  </a:lnTo>
                  <a:lnTo>
                    <a:pt x="1227416" y="10588"/>
                  </a:lnTo>
                  <a:lnTo>
                    <a:pt x="1287518" y="5996"/>
                  </a:lnTo>
                  <a:lnTo>
                    <a:pt x="1348381" y="2682"/>
                  </a:lnTo>
                  <a:lnTo>
                    <a:pt x="1409953" y="675"/>
                  </a:lnTo>
                  <a:lnTo>
                    <a:pt x="1472183" y="0"/>
                  </a:lnTo>
                  <a:lnTo>
                    <a:pt x="1534414" y="675"/>
                  </a:lnTo>
                  <a:lnTo>
                    <a:pt x="1595986" y="2682"/>
                  </a:lnTo>
                  <a:lnTo>
                    <a:pt x="1656849" y="5996"/>
                  </a:lnTo>
                  <a:lnTo>
                    <a:pt x="1716951" y="10588"/>
                  </a:lnTo>
                  <a:lnTo>
                    <a:pt x="1776242" y="16433"/>
                  </a:lnTo>
                  <a:lnTo>
                    <a:pt x="1834670" y="23503"/>
                  </a:lnTo>
                  <a:lnTo>
                    <a:pt x="1892184" y="31773"/>
                  </a:lnTo>
                  <a:lnTo>
                    <a:pt x="1948734" y="41214"/>
                  </a:lnTo>
                  <a:lnTo>
                    <a:pt x="2004267" y="51801"/>
                  </a:lnTo>
                  <a:lnTo>
                    <a:pt x="2058733" y="63507"/>
                  </a:lnTo>
                  <a:lnTo>
                    <a:pt x="2112081" y="76305"/>
                  </a:lnTo>
                  <a:lnTo>
                    <a:pt x="2164260" y="90169"/>
                  </a:lnTo>
                  <a:lnTo>
                    <a:pt x="2215218" y="105071"/>
                  </a:lnTo>
                  <a:lnTo>
                    <a:pt x="2264905" y="120985"/>
                  </a:lnTo>
                  <a:lnTo>
                    <a:pt x="2313269" y="137884"/>
                  </a:lnTo>
                  <a:lnTo>
                    <a:pt x="2360260" y="155742"/>
                  </a:lnTo>
                  <a:lnTo>
                    <a:pt x="2405825" y="174532"/>
                  </a:lnTo>
                  <a:lnTo>
                    <a:pt x="2449915" y="194227"/>
                  </a:lnTo>
                  <a:lnTo>
                    <a:pt x="2492478" y="214801"/>
                  </a:lnTo>
                  <a:lnTo>
                    <a:pt x="2533463" y="236226"/>
                  </a:lnTo>
                  <a:lnTo>
                    <a:pt x="2572818" y="258476"/>
                  </a:lnTo>
                  <a:lnTo>
                    <a:pt x="2610493" y="281525"/>
                  </a:lnTo>
                  <a:lnTo>
                    <a:pt x="2646437" y="305345"/>
                  </a:lnTo>
                  <a:lnTo>
                    <a:pt x="2680598" y="329910"/>
                  </a:lnTo>
                  <a:lnTo>
                    <a:pt x="2712926" y="355194"/>
                  </a:lnTo>
                  <a:lnTo>
                    <a:pt x="2743369" y="381169"/>
                  </a:lnTo>
                  <a:lnTo>
                    <a:pt x="2771876" y="407809"/>
                  </a:lnTo>
                  <a:lnTo>
                    <a:pt x="2822878" y="462976"/>
                  </a:lnTo>
                  <a:lnTo>
                    <a:pt x="2865524" y="520482"/>
                  </a:lnTo>
                  <a:lnTo>
                    <a:pt x="2899405" y="580112"/>
                  </a:lnTo>
                  <a:lnTo>
                    <a:pt x="2924112" y="641655"/>
                  </a:lnTo>
                  <a:lnTo>
                    <a:pt x="2939235" y="704895"/>
                  </a:lnTo>
                  <a:lnTo>
                    <a:pt x="2944368" y="769619"/>
                  </a:lnTo>
                  <a:lnTo>
                    <a:pt x="2943076" y="802154"/>
                  </a:lnTo>
                  <a:lnTo>
                    <a:pt x="2932897" y="866163"/>
                  </a:lnTo>
                  <a:lnTo>
                    <a:pt x="2912931" y="928581"/>
                  </a:lnTo>
                  <a:lnTo>
                    <a:pt x="2883586" y="989194"/>
                  </a:lnTo>
                  <a:lnTo>
                    <a:pt x="2845271" y="1047789"/>
                  </a:lnTo>
                  <a:lnTo>
                    <a:pt x="2798396" y="1104153"/>
                  </a:lnTo>
                  <a:lnTo>
                    <a:pt x="2743369" y="1158070"/>
                  </a:lnTo>
                  <a:lnTo>
                    <a:pt x="2712926" y="1184045"/>
                  </a:lnTo>
                  <a:lnTo>
                    <a:pt x="2680598" y="1209329"/>
                  </a:lnTo>
                  <a:lnTo>
                    <a:pt x="2646437" y="1233894"/>
                  </a:lnTo>
                  <a:lnTo>
                    <a:pt x="2610493" y="1257714"/>
                  </a:lnTo>
                  <a:lnTo>
                    <a:pt x="2572818" y="1280763"/>
                  </a:lnTo>
                  <a:lnTo>
                    <a:pt x="2533463" y="1303013"/>
                  </a:lnTo>
                  <a:lnTo>
                    <a:pt x="2492478" y="1324438"/>
                  </a:lnTo>
                  <a:lnTo>
                    <a:pt x="2449915" y="1345012"/>
                  </a:lnTo>
                  <a:lnTo>
                    <a:pt x="2405825" y="1364707"/>
                  </a:lnTo>
                  <a:lnTo>
                    <a:pt x="2360260" y="1383497"/>
                  </a:lnTo>
                  <a:lnTo>
                    <a:pt x="2313269" y="1401355"/>
                  </a:lnTo>
                  <a:lnTo>
                    <a:pt x="2264905" y="1418254"/>
                  </a:lnTo>
                  <a:lnTo>
                    <a:pt x="2215218" y="1434168"/>
                  </a:lnTo>
                  <a:lnTo>
                    <a:pt x="2164260" y="1449070"/>
                  </a:lnTo>
                  <a:lnTo>
                    <a:pt x="2112081" y="1462934"/>
                  </a:lnTo>
                  <a:lnTo>
                    <a:pt x="2058733" y="1475732"/>
                  </a:lnTo>
                  <a:lnTo>
                    <a:pt x="2004267" y="1487438"/>
                  </a:lnTo>
                  <a:lnTo>
                    <a:pt x="1948734" y="1498025"/>
                  </a:lnTo>
                  <a:lnTo>
                    <a:pt x="1892184" y="1507466"/>
                  </a:lnTo>
                  <a:lnTo>
                    <a:pt x="1834670" y="1515736"/>
                  </a:lnTo>
                  <a:lnTo>
                    <a:pt x="1776242" y="1522806"/>
                  </a:lnTo>
                  <a:lnTo>
                    <a:pt x="1716951" y="1528651"/>
                  </a:lnTo>
                  <a:lnTo>
                    <a:pt x="1656849" y="1533243"/>
                  </a:lnTo>
                  <a:lnTo>
                    <a:pt x="1595986" y="1536557"/>
                  </a:lnTo>
                  <a:lnTo>
                    <a:pt x="1534414" y="1538564"/>
                  </a:lnTo>
                  <a:lnTo>
                    <a:pt x="1472183" y="1539240"/>
                  </a:lnTo>
                  <a:lnTo>
                    <a:pt x="1409953" y="1538564"/>
                  </a:lnTo>
                  <a:lnTo>
                    <a:pt x="1348381" y="1536557"/>
                  </a:lnTo>
                  <a:lnTo>
                    <a:pt x="1287518" y="1533243"/>
                  </a:lnTo>
                  <a:lnTo>
                    <a:pt x="1227416" y="1528651"/>
                  </a:lnTo>
                  <a:lnTo>
                    <a:pt x="1168125" y="1522806"/>
                  </a:lnTo>
                  <a:lnTo>
                    <a:pt x="1109697" y="1515736"/>
                  </a:lnTo>
                  <a:lnTo>
                    <a:pt x="1052183" y="1507466"/>
                  </a:lnTo>
                  <a:lnTo>
                    <a:pt x="995633" y="1498025"/>
                  </a:lnTo>
                  <a:lnTo>
                    <a:pt x="940100" y="1487438"/>
                  </a:lnTo>
                  <a:lnTo>
                    <a:pt x="885634" y="1475732"/>
                  </a:lnTo>
                  <a:lnTo>
                    <a:pt x="832286" y="1462934"/>
                  </a:lnTo>
                  <a:lnTo>
                    <a:pt x="780107" y="1449070"/>
                  </a:lnTo>
                  <a:lnTo>
                    <a:pt x="729149" y="1434168"/>
                  </a:lnTo>
                  <a:lnTo>
                    <a:pt x="679462" y="1418254"/>
                  </a:lnTo>
                  <a:lnTo>
                    <a:pt x="631098" y="1401355"/>
                  </a:lnTo>
                  <a:lnTo>
                    <a:pt x="584107" y="1383497"/>
                  </a:lnTo>
                  <a:lnTo>
                    <a:pt x="538542" y="1364707"/>
                  </a:lnTo>
                  <a:lnTo>
                    <a:pt x="494452" y="1345012"/>
                  </a:lnTo>
                  <a:lnTo>
                    <a:pt x="451889" y="1324438"/>
                  </a:lnTo>
                  <a:lnTo>
                    <a:pt x="410904" y="1303013"/>
                  </a:lnTo>
                  <a:lnTo>
                    <a:pt x="371549" y="1280763"/>
                  </a:lnTo>
                  <a:lnTo>
                    <a:pt x="333874" y="1257714"/>
                  </a:lnTo>
                  <a:lnTo>
                    <a:pt x="297930" y="1233894"/>
                  </a:lnTo>
                  <a:lnTo>
                    <a:pt x="263769" y="1209329"/>
                  </a:lnTo>
                  <a:lnTo>
                    <a:pt x="231441" y="1184045"/>
                  </a:lnTo>
                  <a:lnTo>
                    <a:pt x="200998" y="1158070"/>
                  </a:lnTo>
                  <a:lnTo>
                    <a:pt x="172491" y="1131430"/>
                  </a:lnTo>
                  <a:lnTo>
                    <a:pt x="121489" y="1076263"/>
                  </a:lnTo>
                  <a:lnTo>
                    <a:pt x="78843" y="1018757"/>
                  </a:lnTo>
                  <a:lnTo>
                    <a:pt x="44962" y="959127"/>
                  </a:lnTo>
                  <a:lnTo>
                    <a:pt x="20255" y="897584"/>
                  </a:lnTo>
                  <a:lnTo>
                    <a:pt x="5132" y="834344"/>
                  </a:lnTo>
                  <a:lnTo>
                    <a:pt x="0" y="769619"/>
                  </a:lnTo>
                  <a:close/>
                </a:path>
              </a:pathLst>
            </a:custGeom>
            <a:noFill/>
            <a:ln cap="flat" cmpd="sng" w="12700">
              <a:solidFill>
                <a:srgbClr val="42C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4" name="Google Shape;134;p5"/>
          <p:cNvSpPr txBox="1"/>
          <p:nvPr/>
        </p:nvSpPr>
        <p:spPr>
          <a:xfrm>
            <a:off x="5672709" y="4131055"/>
            <a:ext cx="1363345" cy="1245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065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Проведение анализов в полевых условиях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5"/>
          <p:cNvSpPr/>
          <p:nvPr/>
        </p:nvSpPr>
        <p:spPr>
          <a:xfrm>
            <a:off x="1086611" y="4005071"/>
            <a:ext cx="2414270" cy="1050290"/>
          </a:xfrm>
          <a:custGeom>
            <a:rect b="b" l="l" r="r" t="t"/>
            <a:pathLst>
              <a:path extrusionOk="0" h="1050289" w="2414270">
                <a:moveTo>
                  <a:pt x="0" y="525017"/>
                </a:moveTo>
                <a:lnTo>
                  <a:pt x="7082" y="467814"/>
                </a:lnTo>
                <a:lnTo>
                  <a:pt x="27838" y="412394"/>
                </a:lnTo>
                <a:lnTo>
                  <a:pt x="61533" y="359078"/>
                </a:lnTo>
                <a:lnTo>
                  <a:pt x="107428" y="308186"/>
                </a:lnTo>
                <a:lnTo>
                  <a:pt x="164789" y="260039"/>
                </a:lnTo>
                <a:lnTo>
                  <a:pt x="197539" y="237095"/>
                </a:lnTo>
                <a:lnTo>
                  <a:pt x="232879" y="214957"/>
                </a:lnTo>
                <a:lnTo>
                  <a:pt x="270717" y="193665"/>
                </a:lnTo>
                <a:lnTo>
                  <a:pt x="310961" y="173260"/>
                </a:lnTo>
                <a:lnTo>
                  <a:pt x="353520" y="153781"/>
                </a:lnTo>
                <a:lnTo>
                  <a:pt x="398300" y="135268"/>
                </a:lnTo>
                <a:lnTo>
                  <a:pt x="445211" y="117762"/>
                </a:lnTo>
                <a:lnTo>
                  <a:pt x="494160" y="101303"/>
                </a:lnTo>
                <a:lnTo>
                  <a:pt x="545054" y="85930"/>
                </a:lnTo>
                <a:lnTo>
                  <a:pt x="597803" y="71684"/>
                </a:lnTo>
                <a:lnTo>
                  <a:pt x="652313" y="58605"/>
                </a:lnTo>
                <a:lnTo>
                  <a:pt x="708493" y="46732"/>
                </a:lnTo>
                <a:lnTo>
                  <a:pt x="766251" y="36106"/>
                </a:lnTo>
                <a:lnTo>
                  <a:pt x="825495" y="26767"/>
                </a:lnTo>
                <a:lnTo>
                  <a:pt x="886133" y="18755"/>
                </a:lnTo>
                <a:lnTo>
                  <a:pt x="948073" y="12110"/>
                </a:lnTo>
                <a:lnTo>
                  <a:pt x="1011222" y="6872"/>
                </a:lnTo>
                <a:lnTo>
                  <a:pt x="1075489" y="3080"/>
                </a:lnTo>
                <a:lnTo>
                  <a:pt x="1140781" y="776"/>
                </a:lnTo>
                <a:lnTo>
                  <a:pt x="1207008" y="0"/>
                </a:lnTo>
                <a:lnTo>
                  <a:pt x="1273234" y="776"/>
                </a:lnTo>
                <a:lnTo>
                  <a:pt x="1338526" y="3080"/>
                </a:lnTo>
                <a:lnTo>
                  <a:pt x="1402793" y="6872"/>
                </a:lnTo>
                <a:lnTo>
                  <a:pt x="1465942" y="12110"/>
                </a:lnTo>
                <a:lnTo>
                  <a:pt x="1527882" y="18755"/>
                </a:lnTo>
                <a:lnTo>
                  <a:pt x="1588520" y="26767"/>
                </a:lnTo>
                <a:lnTo>
                  <a:pt x="1647764" y="36106"/>
                </a:lnTo>
                <a:lnTo>
                  <a:pt x="1705522" y="46732"/>
                </a:lnTo>
                <a:lnTo>
                  <a:pt x="1761702" y="58605"/>
                </a:lnTo>
                <a:lnTo>
                  <a:pt x="1816212" y="71684"/>
                </a:lnTo>
                <a:lnTo>
                  <a:pt x="1868961" y="85930"/>
                </a:lnTo>
                <a:lnTo>
                  <a:pt x="1919855" y="101303"/>
                </a:lnTo>
                <a:lnTo>
                  <a:pt x="1968804" y="117762"/>
                </a:lnTo>
                <a:lnTo>
                  <a:pt x="2015715" y="135268"/>
                </a:lnTo>
                <a:lnTo>
                  <a:pt x="2060495" y="153781"/>
                </a:lnTo>
                <a:lnTo>
                  <a:pt x="2103054" y="173260"/>
                </a:lnTo>
                <a:lnTo>
                  <a:pt x="2143298" y="193665"/>
                </a:lnTo>
                <a:lnTo>
                  <a:pt x="2181136" y="214957"/>
                </a:lnTo>
                <a:lnTo>
                  <a:pt x="2216476" y="237095"/>
                </a:lnTo>
                <a:lnTo>
                  <a:pt x="2249226" y="260039"/>
                </a:lnTo>
                <a:lnTo>
                  <a:pt x="2279294" y="283750"/>
                </a:lnTo>
                <a:lnTo>
                  <a:pt x="2331014" y="333309"/>
                </a:lnTo>
                <a:lnTo>
                  <a:pt x="2370901" y="385453"/>
                </a:lnTo>
                <a:lnTo>
                  <a:pt x="2398218" y="439861"/>
                </a:lnTo>
                <a:lnTo>
                  <a:pt x="2412230" y="496213"/>
                </a:lnTo>
                <a:lnTo>
                  <a:pt x="2414016" y="525017"/>
                </a:lnTo>
                <a:lnTo>
                  <a:pt x="2412230" y="553822"/>
                </a:lnTo>
                <a:lnTo>
                  <a:pt x="2398218" y="610174"/>
                </a:lnTo>
                <a:lnTo>
                  <a:pt x="2370901" y="664582"/>
                </a:lnTo>
                <a:lnTo>
                  <a:pt x="2331014" y="716726"/>
                </a:lnTo>
                <a:lnTo>
                  <a:pt x="2279294" y="766285"/>
                </a:lnTo>
                <a:lnTo>
                  <a:pt x="2249226" y="789996"/>
                </a:lnTo>
                <a:lnTo>
                  <a:pt x="2216476" y="812940"/>
                </a:lnTo>
                <a:lnTo>
                  <a:pt x="2181136" y="835078"/>
                </a:lnTo>
                <a:lnTo>
                  <a:pt x="2143298" y="856370"/>
                </a:lnTo>
                <a:lnTo>
                  <a:pt x="2103054" y="876775"/>
                </a:lnTo>
                <a:lnTo>
                  <a:pt x="2060495" y="896254"/>
                </a:lnTo>
                <a:lnTo>
                  <a:pt x="2015715" y="914767"/>
                </a:lnTo>
                <a:lnTo>
                  <a:pt x="1968804" y="932273"/>
                </a:lnTo>
                <a:lnTo>
                  <a:pt x="1919855" y="948732"/>
                </a:lnTo>
                <a:lnTo>
                  <a:pt x="1868961" y="964105"/>
                </a:lnTo>
                <a:lnTo>
                  <a:pt x="1816212" y="978351"/>
                </a:lnTo>
                <a:lnTo>
                  <a:pt x="1761702" y="991430"/>
                </a:lnTo>
                <a:lnTo>
                  <a:pt x="1705522" y="1003303"/>
                </a:lnTo>
                <a:lnTo>
                  <a:pt x="1647764" y="1013929"/>
                </a:lnTo>
                <a:lnTo>
                  <a:pt x="1588520" y="1023268"/>
                </a:lnTo>
                <a:lnTo>
                  <a:pt x="1527882" y="1031280"/>
                </a:lnTo>
                <a:lnTo>
                  <a:pt x="1465942" y="1037925"/>
                </a:lnTo>
                <a:lnTo>
                  <a:pt x="1402793" y="1043163"/>
                </a:lnTo>
                <a:lnTo>
                  <a:pt x="1338526" y="1046955"/>
                </a:lnTo>
                <a:lnTo>
                  <a:pt x="1273234" y="1049259"/>
                </a:lnTo>
                <a:lnTo>
                  <a:pt x="1207008" y="1050035"/>
                </a:lnTo>
                <a:lnTo>
                  <a:pt x="1140781" y="1049259"/>
                </a:lnTo>
                <a:lnTo>
                  <a:pt x="1075489" y="1046955"/>
                </a:lnTo>
                <a:lnTo>
                  <a:pt x="1011222" y="1043163"/>
                </a:lnTo>
                <a:lnTo>
                  <a:pt x="948073" y="1037925"/>
                </a:lnTo>
                <a:lnTo>
                  <a:pt x="886133" y="1031280"/>
                </a:lnTo>
                <a:lnTo>
                  <a:pt x="825495" y="1023268"/>
                </a:lnTo>
                <a:lnTo>
                  <a:pt x="766251" y="1013929"/>
                </a:lnTo>
                <a:lnTo>
                  <a:pt x="708493" y="1003303"/>
                </a:lnTo>
                <a:lnTo>
                  <a:pt x="652313" y="991430"/>
                </a:lnTo>
                <a:lnTo>
                  <a:pt x="597803" y="978351"/>
                </a:lnTo>
                <a:lnTo>
                  <a:pt x="545054" y="964105"/>
                </a:lnTo>
                <a:lnTo>
                  <a:pt x="494160" y="948732"/>
                </a:lnTo>
                <a:lnTo>
                  <a:pt x="445211" y="932273"/>
                </a:lnTo>
                <a:lnTo>
                  <a:pt x="398300" y="914767"/>
                </a:lnTo>
                <a:lnTo>
                  <a:pt x="353520" y="896254"/>
                </a:lnTo>
                <a:lnTo>
                  <a:pt x="310961" y="876775"/>
                </a:lnTo>
                <a:lnTo>
                  <a:pt x="270717" y="856370"/>
                </a:lnTo>
                <a:lnTo>
                  <a:pt x="232879" y="835078"/>
                </a:lnTo>
                <a:lnTo>
                  <a:pt x="197539" y="812940"/>
                </a:lnTo>
                <a:lnTo>
                  <a:pt x="164789" y="789996"/>
                </a:lnTo>
                <a:lnTo>
                  <a:pt x="134721" y="766285"/>
                </a:lnTo>
                <a:lnTo>
                  <a:pt x="83001" y="716726"/>
                </a:lnTo>
                <a:lnTo>
                  <a:pt x="43114" y="664582"/>
                </a:lnTo>
                <a:lnTo>
                  <a:pt x="15797" y="610174"/>
                </a:lnTo>
                <a:lnTo>
                  <a:pt x="1785" y="553822"/>
                </a:lnTo>
                <a:lnTo>
                  <a:pt x="0" y="525017"/>
                </a:lnTo>
                <a:close/>
              </a:path>
            </a:pathLst>
          </a:custGeom>
          <a:noFill/>
          <a:ln cap="flat" cmpd="sng" w="12700">
            <a:solidFill>
              <a:srgbClr val="42CE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5"/>
          <p:cNvSpPr txBox="1"/>
          <p:nvPr/>
        </p:nvSpPr>
        <p:spPr>
          <a:xfrm>
            <a:off x="1692910" y="4197222"/>
            <a:ext cx="1201420" cy="635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3655" lvl="0" marL="4572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Невысокая стоимость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7" name="Google Shape;137;p5"/>
          <p:cNvGrpSpPr/>
          <p:nvPr/>
        </p:nvGrpSpPr>
        <p:grpSpPr>
          <a:xfrm>
            <a:off x="2741676" y="5241035"/>
            <a:ext cx="2414270" cy="1224280"/>
            <a:chOff x="2741676" y="5241035"/>
            <a:chExt cx="2414270" cy="1224280"/>
          </a:xfrm>
        </p:grpSpPr>
        <p:sp>
          <p:nvSpPr>
            <p:cNvPr id="138" name="Google Shape;138;p5"/>
            <p:cNvSpPr/>
            <p:nvPr/>
          </p:nvSpPr>
          <p:spPr>
            <a:xfrm>
              <a:off x="2741676" y="5241035"/>
              <a:ext cx="2414270" cy="1224280"/>
            </a:xfrm>
            <a:custGeom>
              <a:rect b="b" l="l" r="r" t="t"/>
              <a:pathLst>
                <a:path extrusionOk="0" h="1224279" w="2414270">
                  <a:moveTo>
                    <a:pt x="1207008" y="0"/>
                  </a:moveTo>
                  <a:lnTo>
                    <a:pt x="1144894" y="796"/>
                  </a:lnTo>
                  <a:lnTo>
                    <a:pt x="1083596" y="3158"/>
                  </a:lnTo>
                  <a:lnTo>
                    <a:pt x="1023190" y="7050"/>
                  </a:lnTo>
                  <a:lnTo>
                    <a:pt x="963750" y="12430"/>
                  </a:lnTo>
                  <a:lnTo>
                    <a:pt x="905354" y="19263"/>
                  </a:lnTo>
                  <a:lnTo>
                    <a:pt x="848076" y="27508"/>
                  </a:lnTo>
                  <a:lnTo>
                    <a:pt x="791993" y="37127"/>
                  </a:lnTo>
                  <a:lnTo>
                    <a:pt x="737181" y="48083"/>
                  </a:lnTo>
                  <a:lnTo>
                    <a:pt x="683715" y="60336"/>
                  </a:lnTo>
                  <a:lnTo>
                    <a:pt x="631671" y="73848"/>
                  </a:lnTo>
                  <a:lnTo>
                    <a:pt x="581125" y="88582"/>
                  </a:lnTo>
                  <a:lnTo>
                    <a:pt x="532153" y="104497"/>
                  </a:lnTo>
                  <a:lnTo>
                    <a:pt x="484831" y="121556"/>
                  </a:lnTo>
                  <a:lnTo>
                    <a:pt x="439234" y="139721"/>
                  </a:lnTo>
                  <a:lnTo>
                    <a:pt x="395438" y="158952"/>
                  </a:lnTo>
                  <a:lnTo>
                    <a:pt x="353520" y="179212"/>
                  </a:lnTo>
                  <a:lnTo>
                    <a:pt x="313554" y="200463"/>
                  </a:lnTo>
                  <a:lnTo>
                    <a:pt x="275618" y="222664"/>
                  </a:lnTo>
                  <a:lnTo>
                    <a:pt x="239786" y="245779"/>
                  </a:lnTo>
                  <a:lnTo>
                    <a:pt x="206135" y="269769"/>
                  </a:lnTo>
                  <a:lnTo>
                    <a:pt x="174740" y="294595"/>
                  </a:lnTo>
                  <a:lnTo>
                    <a:pt x="145677" y="320219"/>
                  </a:lnTo>
                  <a:lnTo>
                    <a:pt x="94851" y="373707"/>
                  </a:lnTo>
                  <a:lnTo>
                    <a:pt x="54263" y="429925"/>
                  </a:lnTo>
                  <a:lnTo>
                    <a:pt x="24521" y="488566"/>
                  </a:lnTo>
                  <a:lnTo>
                    <a:pt x="6231" y="549322"/>
                  </a:lnTo>
                  <a:lnTo>
                    <a:pt x="0" y="611885"/>
                  </a:lnTo>
                  <a:lnTo>
                    <a:pt x="1570" y="643373"/>
                  </a:lnTo>
                  <a:lnTo>
                    <a:pt x="13907" y="705069"/>
                  </a:lnTo>
                  <a:lnTo>
                    <a:pt x="37999" y="764805"/>
                  </a:lnTo>
                  <a:lnTo>
                    <a:pt x="73239" y="822272"/>
                  </a:lnTo>
                  <a:lnTo>
                    <a:pt x="119022" y="877163"/>
                  </a:lnTo>
                  <a:lnTo>
                    <a:pt x="174740" y="929170"/>
                  </a:lnTo>
                  <a:lnTo>
                    <a:pt x="206135" y="953996"/>
                  </a:lnTo>
                  <a:lnTo>
                    <a:pt x="239786" y="977986"/>
                  </a:lnTo>
                  <a:lnTo>
                    <a:pt x="275618" y="1001101"/>
                  </a:lnTo>
                  <a:lnTo>
                    <a:pt x="313554" y="1023303"/>
                  </a:lnTo>
                  <a:lnTo>
                    <a:pt x="353520" y="1044554"/>
                  </a:lnTo>
                  <a:lnTo>
                    <a:pt x="395438" y="1064814"/>
                  </a:lnTo>
                  <a:lnTo>
                    <a:pt x="439234" y="1084046"/>
                  </a:lnTo>
                  <a:lnTo>
                    <a:pt x="484831" y="1102211"/>
                  </a:lnTo>
                  <a:lnTo>
                    <a:pt x="532153" y="1119271"/>
                  </a:lnTo>
                  <a:lnTo>
                    <a:pt x="581125" y="1135186"/>
                  </a:lnTo>
                  <a:lnTo>
                    <a:pt x="631671" y="1149920"/>
                  </a:lnTo>
                  <a:lnTo>
                    <a:pt x="683715" y="1163433"/>
                  </a:lnTo>
                  <a:lnTo>
                    <a:pt x="737181" y="1175686"/>
                  </a:lnTo>
                  <a:lnTo>
                    <a:pt x="791993" y="1186642"/>
                  </a:lnTo>
                  <a:lnTo>
                    <a:pt x="848076" y="1196262"/>
                  </a:lnTo>
                  <a:lnTo>
                    <a:pt x="905354" y="1204508"/>
                  </a:lnTo>
                  <a:lnTo>
                    <a:pt x="963750" y="1211340"/>
                  </a:lnTo>
                  <a:lnTo>
                    <a:pt x="1023190" y="1216721"/>
                  </a:lnTo>
                  <a:lnTo>
                    <a:pt x="1083596" y="1220612"/>
                  </a:lnTo>
                  <a:lnTo>
                    <a:pt x="1144894" y="1222975"/>
                  </a:lnTo>
                  <a:lnTo>
                    <a:pt x="1207008" y="1223771"/>
                  </a:lnTo>
                  <a:lnTo>
                    <a:pt x="1269121" y="1222975"/>
                  </a:lnTo>
                  <a:lnTo>
                    <a:pt x="1330419" y="1220612"/>
                  </a:lnTo>
                  <a:lnTo>
                    <a:pt x="1390825" y="1216721"/>
                  </a:lnTo>
                  <a:lnTo>
                    <a:pt x="1450265" y="1211340"/>
                  </a:lnTo>
                  <a:lnTo>
                    <a:pt x="1508661" y="1204508"/>
                  </a:lnTo>
                  <a:lnTo>
                    <a:pt x="1565939" y="1196262"/>
                  </a:lnTo>
                  <a:lnTo>
                    <a:pt x="1622022" y="1186642"/>
                  </a:lnTo>
                  <a:lnTo>
                    <a:pt x="1676834" y="1175686"/>
                  </a:lnTo>
                  <a:lnTo>
                    <a:pt x="1730300" y="1163433"/>
                  </a:lnTo>
                  <a:lnTo>
                    <a:pt x="1782344" y="1149920"/>
                  </a:lnTo>
                  <a:lnTo>
                    <a:pt x="1832890" y="1135186"/>
                  </a:lnTo>
                  <a:lnTo>
                    <a:pt x="1881862" y="1119271"/>
                  </a:lnTo>
                  <a:lnTo>
                    <a:pt x="1929184" y="1102211"/>
                  </a:lnTo>
                  <a:lnTo>
                    <a:pt x="1974781" y="1084046"/>
                  </a:lnTo>
                  <a:lnTo>
                    <a:pt x="2018577" y="1064814"/>
                  </a:lnTo>
                  <a:lnTo>
                    <a:pt x="2060495" y="1044554"/>
                  </a:lnTo>
                  <a:lnTo>
                    <a:pt x="2100461" y="1023303"/>
                  </a:lnTo>
                  <a:lnTo>
                    <a:pt x="2138397" y="1001101"/>
                  </a:lnTo>
                  <a:lnTo>
                    <a:pt x="2174229" y="977986"/>
                  </a:lnTo>
                  <a:lnTo>
                    <a:pt x="2207880" y="953996"/>
                  </a:lnTo>
                  <a:lnTo>
                    <a:pt x="2239275" y="929170"/>
                  </a:lnTo>
                  <a:lnTo>
                    <a:pt x="2268338" y="903546"/>
                  </a:lnTo>
                  <a:lnTo>
                    <a:pt x="2319164" y="850059"/>
                  </a:lnTo>
                  <a:lnTo>
                    <a:pt x="2359752" y="793841"/>
                  </a:lnTo>
                  <a:lnTo>
                    <a:pt x="2389494" y="735202"/>
                  </a:lnTo>
                  <a:lnTo>
                    <a:pt x="2407784" y="674447"/>
                  </a:lnTo>
                  <a:lnTo>
                    <a:pt x="2414016" y="611885"/>
                  </a:lnTo>
                  <a:lnTo>
                    <a:pt x="2412445" y="580397"/>
                  </a:lnTo>
                  <a:lnTo>
                    <a:pt x="2400108" y="518699"/>
                  </a:lnTo>
                  <a:lnTo>
                    <a:pt x="2376016" y="458962"/>
                  </a:lnTo>
                  <a:lnTo>
                    <a:pt x="2340776" y="401494"/>
                  </a:lnTo>
                  <a:lnTo>
                    <a:pt x="2294993" y="346603"/>
                  </a:lnTo>
                  <a:lnTo>
                    <a:pt x="2239275" y="294595"/>
                  </a:lnTo>
                  <a:lnTo>
                    <a:pt x="2207880" y="269769"/>
                  </a:lnTo>
                  <a:lnTo>
                    <a:pt x="2174229" y="245779"/>
                  </a:lnTo>
                  <a:lnTo>
                    <a:pt x="2138397" y="222664"/>
                  </a:lnTo>
                  <a:lnTo>
                    <a:pt x="2100461" y="200463"/>
                  </a:lnTo>
                  <a:lnTo>
                    <a:pt x="2060495" y="179212"/>
                  </a:lnTo>
                  <a:lnTo>
                    <a:pt x="2018577" y="158952"/>
                  </a:lnTo>
                  <a:lnTo>
                    <a:pt x="1974781" y="139721"/>
                  </a:lnTo>
                  <a:lnTo>
                    <a:pt x="1929184" y="121556"/>
                  </a:lnTo>
                  <a:lnTo>
                    <a:pt x="1881862" y="104497"/>
                  </a:lnTo>
                  <a:lnTo>
                    <a:pt x="1832890" y="88582"/>
                  </a:lnTo>
                  <a:lnTo>
                    <a:pt x="1782344" y="73848"/>
                  </a:lnTo>
                  <a:lnTo>
                    <a:pt x="1730300" y="60336"/>
                  </a:lnTo>
                  <a:lnTo>
                    <a:pt x="1676834" y="48083"/>
                  </a:lnTo>
                  <a:lnTo>
                    <a:pt x="1622022" y="37127"/>
                  </a:lnTo>
                  <a:lnTo>
                    <a:pt x="1565939" y="27508"/>
                  </a:lnTo>
                  <a:lnTo>
                    <a:pt x="1508661" y="19263"/>
                  </a:lnTo>
                  <a:lnTo>
                    <a:pt x="1450265" y="12430"/>
                  </a:lnTo>
                  <a:lnTo>
                    <a:pt x="1390825" y="7050"/>
                  </a:lnTo>
                  <a:lnTo>
                    <a:pt x="1330419" y="3158"/>
                  </a:lnTo>
                  <a:lnTo>
                    <a:pt x="1269121" y="796"/>
                  </a:lnTo>
                  <a:lnTo>
                    <a:pt x="12070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2741676" y="5241035"/>
              <a:ext cx="2414270" cy="1224280"/>
            </a:xfrm>
            <a:custGeom>
              <a:rect b="b" l="l" r="r" t="t"/>
              <a:pathLst>
                <a:path extrusionOk="0" h="1224279" w="2414270">
                  <a:moveTo>
                    <a:pt x="0" y="611885"/>
                  </a:moveTo>
                  <a:lnTo>
                    <a:pt x="6231" y="549322"/>
                  </a:lnTo>
                  <a:lnTo>
                    <a:pt x="24521" y="488566"/>
                  </a:lnTo>
                  <a:lnTo>
                    <a:pt x="54263" y="429925"/>
                  </a:lnTo>
                  <a:lnTo>
                    <a:pt x="94851" y="373707"/>
                  </a:lnTo>
                  <a:lnTo>
                    <a:pt x="145677" y="320219"/>
                  </a:lnTo>
                  <a:lnTo>
                    <a:pt x="174740" y="294595"/>
                  </a:lnTo>
                  <a:lnTo>
                    <a:pt x="206135" y="269769"/>
                  </a:lnTo>
                  <a:lnTo>
                    <a:pt x="239786" y="245779"/>
                  </a:lnTo>
                  <a:lnTo>
                    <a:pt x="275618" y="222664"/>
                  </a:lnTo>
                  <a:lnTo>
                    <a:pt x="313554" y="200463"/>
                  </a:lnTo>
                  <a:lnTo>
                    <a:pt x="353520" y="179212"/>
                  </a:lnTo>
                  <a:lnTo>
                    <a:pt x="395438" y="158952"/>
                  </a:lnTo>
                  <a:lnTo>
                    <a:pt x="439234" y="139721"/>
                  </a:lnTo>
                  <a:lnTo>
                    <a:pt x="484831" y="121556"/>
                  </a:lnTo>
                  <a:lnTo>
                    <a:pt x="532153" y="104497"/>
                  </a:lnTo>
                  <a:lnTo>
                    <a:pt x="581125" y="88582"/>
                  </a:lnTo>
                  <a:lnTo>
                    <a:pt x="631671" y="73848"/>
                  </a:lnTo>
                  <a:lnTo>
                    <a:pt x="683715" y="60336"/>
                  </a:lnTo>
                  <a:lnTo>
                    <a:pt x="737181" y="48083"/>
                  </a:lnTo>
                  <a:lnTo>
                    <a:pt x="791993" y="37127"/>
                  </a:lnTo>
                  <a:lnTo>
                    <a:pt x="848076" y="27508"/>
                  </a:lnTo>
                  <a:lnTo>
                    <a:pt x="905354" y="19263"/>
                  </a:lnTo>
                  <a:lnTo>
                    <a:pt x="963750" y="12430"/>
                  </a:lnTo>
                  <a:lnTo>
                    <a:pt x="1023190" y="7050"/>
                  </a:lnTo>
                  <a:lnTo>
                    <a:pt x="1083596" y="3158"/>
                  </a:lnTo>
                  <a:lnTo>
                    <a:pt x="1144894" y="796"/>
                  </a:lnTo>
                  <a:lnTo>
                    <a:pt x="1207008" y="0"/>
                  </a:lnTo>
                  <a:lnTo>
                    <a:pt x="1269121" y="796"/>
                  </a:lnTo>
                  <a:lnTo>
                    <a:pt x="1330419" y="3158"/>
                  </a:lnTo>
                  <a:lnTo>
                    <a:pt x="1390825" y="7050"/>
                  </a:lnTo>
                  <a:lnTo>
                    <a:pt x="1450265" y="12430"/>
                  </a:lnTo>
                  <a:lnTo>
                    <a:pt x="1508661" y="19263"/>
                  </a:lnTo>
                  <a:lnTo>
                    <a:pt x="1565939" y="27508"/>
                  </a:lnTo>
                  <a:lnTo>
                    <a:pt x="1622022" y="37127"/>
                  </a:lnTo>
                  <a:lnTo>
                    <a:pt x="1676834" y="48083"/>
                  </a:lnTo>
                  <a:lnTo>
                    <a:pt x="1730300" y="60336"/>
                  </a:lnTo>
                  <a:lnTo>
                    <a:pt x="1782344" y="73848"/>
                  </a:lnTo>
                  <a:lnTo>
                    <a:pt x="1832890" y="88582"/>
                  </a:lnTo>
                  <a:lnTo>
                    <a:pt x="1881862" y="104497"/>
                  </a:lnTo>
                  <a:lnTo>
                    <a:pt x="1929184" y="121556"/>
                  </a:lnTo>
                  <a:lnTo>
                    <a:pt x="1974781" y="139721"/>
                  </a:lnTo>
                  <a:lnTo>
                    <a:pt x="2018577" y="158952"/>
                  </a:lnTo>
                  <a:lnTo>
                    <a:pt x="2060495" y="179212"/>
                  </a:lnTo>
                  <a:lnTo>
                    <a:pt x="2100461" y="200463"/>
                  </a:lnTo>
                  <a:lnTo>
                    <a:pt x="2138397" y="222664"/>
                  </a:lnTo>
                  <a:lnTo>
                    <a:pt x="2174229" y="245779"/>
                  </a:lnTo>
                  <a:lnTo>
                    <a:pt x="2207880" y="269769"/>
                  </a:lnTo>
                  <a:lnTo>
                    <a:pt x="2239275" y="294595"/>
                  </a:lnTo>
                  <a:lnTo>
                    <a:pt x="2268338" y="320219"/>
                  </a:lnTo>
                  <a:lnTo>
                    <a:pt x="2319164" y="373707"/>
                  </a:lnTo>
                  <a:lnTo>
                    <a:pt x="2359752" y="429925"/>
                  </a:lnTo>
                  <a:lnTo>
                    <a:pt x="2389494" y="488566"/>
                  </a:lnTo>
                  <a:lnTo>
                    <a:pt x="2407784" y="549322"/>
                  </a:lnTo>
                  <a:lnTo>
                    <a:pt x="2414016" y="611885"/>
                  </a:lnTo>
                  <a:lnTo>
                    <a:pt x="2412445" y="643373"/>
                  </a:lnTo>
                  <a:lnTo>
                    <a:pt x="2400108" y="705069"/>
                  </a:lnTo>
                  <a:lnTo>
                    <a:pt x="2376016" y="764805"/>
                  </a:lnTo>
                  <a:lnTo>
                    <a:pt x="2340776" y="822272"/>
                  </a:lnTo>
                  <a:lnTo>
                    <a:pt x="2294993" y="877163"/>
                  </a:lnTo>
                  <a:lnTo>
                    <a:pt x="2239275" y="929170"/>
                  </a:lnTo>
                  <a:lnTo>
                    <a:pt x="2207880" y="953996"/>
                  </a:lnTo>
                  <a:lnTo>
                    <a:pt x="2174229" y="977986"/>
                  </a:lnTo>
                  <a:lnTo>
                    <a:pt x="2138397" y="1001101"/>
                  </a:lnTo>
                  <a:lnTo>
                    <a:pt x="2100461" y="1023303"/>
                  </a:lnTo>
                  <a:lnTo>
                    <a:pt x="2060495" y="1044554"/>
                  </a:lnTo>
                  <a:lnTo>
                    <a:pt x="2018577" y="1064814"/>
                  </a:lnTo>
                  <a:lnTo>
                    <a:pt x="1974781" y="1084046"/>
                  </a:lnTo>
                  <a:lnTo>
                    <a:pt x="1929184" y="1102211"/>
                  </a:lnTo>
                  <a:lnTo>
                    <a:pt x="1881862" y="1119271"/>
                  </a:lnTo>
                  <a:lnTo>
                    <a:pt x="1832890" y="1135186"/>
                  </a:lnTo>
                  <a:lnTo>
                    <a:pt x="1782344" y="1149920"/>
                  </a:lnTo>
                  <a:lnTo>
                    <a:pt x="1730300" y="1163433"/>
                  </a:lnTo>
                  <a:lnTo>
                    <a:pt x="1676834" y="1175686"/>
                  </a:lnTo>
                  <a:lnTo>
                    <a:pt x="1622022" y="1186642"/>
                  </a:lnTo>
                  <a:lnTo>
                    <a:pt x="1565939" y="1196262"/>
                  </a:lnTo>
                  <a:lnTo>
                    <a:pt x="1508661" y="1204508"/>
                  </a:lnTo>
                  <a:lnTo>
                    <a:pt x="1450265" y="1211340"/>
                  </a:lnTo>
                  <a:lnTo>
                    <a:pt x="1390825" y="1216721"/>
                  </a:lnTo>
                  <a:lnTo>
                    <a:pt x="1330419" y="1220612"/>
                  </a:lnTo>
                  <a:lnTo>
                    <a:pt x="1269121" y="1222975"/>
                  </a:lnTo>
                  <a:lnTo>
                    <a:pt x="1207008" y="1223771"/>
                  </a:lnTo>
                  <a:lnTo>
                    <a:pt x="1144894" y="1222975"/>
                  </a:lnTo>
                  <a:lnTo>
                    <a:pt x="1083596" y="1220612"/>
                  </a:lnTo>
                  <a:lnTo>
                    <a:pt x="1023190" y="1216721"/>
                  </a:lnTo>
                  <a:lnTo>
                    <a:pt x="963750" y="1211340"/>
                  </a:lnTo>
                  <a:lnTo>
                    <a:pt x="905354" y="1204508"/>
                  </a:lnTo>
                  <a:lnTo>
                    <a:pt x="848076" y="1196262"/>
                  </a:lnTo>
                  <a:lnTo>
                    <a:pt x="791993" y="1186642"/>
                  </a:lnTo>
                  <a:lnTo>
                    <a:pt x="737181" y="1175686"/>
                  </a:lnTo>
                  <a:lnTo>
                    <a:pt x="683715" y="1163433"/>
                  </a:lnTo>
                  <a:lnTo>
                    <a:pt x="631671" y="1149920"/>
                  </a:lnTo>
                  <a:lnTo>
                    <a:pt x="581125" y="1135186"/>
                  </a:lnTo>
                  <a:lnTo>
                    <a:pt x="532153" y="1119271"/>
                  </a:lnTo>
                  <a:lnTo>
                    <a:pt x="484831" y="1102211"/>
                  </a:lnTo>
                  <a:lnTo>
                    <a:pt x="439234" y="1084046"/>
                  </a:lnTo>
                  <a:lnTo>
                    <a:pt x="395438" y="1064814"/>
                  </a:lnTo>
                  <a:lnTo>
                    <a:pt x="353520" y="1044554"/>
                  </a:lnTo>
                  <a:lnTo>
                    <a:pt x="313554" y="1023303"/>
                  </a:lnTo>
                  <a:lnTo>
                    <a:pt x="275618" y="1001101"/>
                  </a:lnTo>
                  <a:lnTo>
                    <a:pt x="239786" y="977986"/>
                  </a:lnTo>
                  <a:lnTo>
                    <a:pt x="206135" y="953996"/>
                  </a:lnTo>
                  <a:lnTo>
                    <a:pt x="174740" y="929170"/>
                  </a:lnTo>
                  <a:lnTo>
                    <a:pt x="145677" y="903546"/>
                  </a:lnTo>
                  <a:lnTo>
                    <a:pt x="94851" y="850059"/>
                  </a:lnTo>
                  <a:lnTo>
                    <a:pt x="54263" y="793841"/>
                  </a:lnTo>
                  <a:lnTo>
                    <a:pt x="24521" y="735202"/>
                  </a:lnTo>
                  <a:lnTo>
                    <a:pt x="6231" y="674447"/>
                  </a:lnTo>
                  <a:lnTo>
                    <a:pt x="0" y="611885"/>
                  </a:lnTo>
                  <a:close/>
                </a:path>
              </a:pathLst>
            </a:custGeom>
            <a:noFill/>
            <a:ln cap="flat" cmpd="sng" w="12700">
              <a:solidFill>
                <a:srgbClr val="42C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0" name="Google Shape;140;p5"/>
          <p:cNvSpPr txBox="1"/>
          <p:nvPr/>
        </p:nvSpPr>
        <p:spPr>
          <a:xfrm>
            <a:off x="3251708" y="5519724"/>
            <a:ext cx="1396365" cy="6362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Простота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конструкции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"/>
          <p:cNvSpPr txBox="1"/>
          <p:nvPr>
            <p:ph type="title"/>
          </p:nvPr>
        </p:nvSpPr>
        <p:spPr>
          <a:xfrm>
            <a:off x="407619" y="81533"/>
            <a:ext cx="11376761" cy="1104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08600">
            <a:spAutoFit/>
          </a:bodyPr>
          <a:lstStyle/>
          <a:p>
            <a:pPr indent="0" lvl="0" marL="48704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/>
              <a:t>КАК РАБОТАЕТ</a:t>
            </a:r>
            <a:endParaRPr sz="4100"/>
          </a:p>
        </p:txBody>
      </p:sp>
      <p:grpSp>
        <p:nvGrpSpPr>
          <p:cNvPr id="146" name="Google Shape;146;p6"/>
          <p:cNvGrpSpPr/>
          <p:nvPr/>
        </p:nvGrpSpPr>
        <p:grpSpPr>
          <a:xfrm>
            <a:off x="803148" y="765048"/>
            <a:ext cx="11020425" cy="2465069"/>
            <a:chOff x="803148" y="765048"/>
            <a:chExt cx="11020425" cy="2465069"/>
          </a:xfrm>
        </p:grpSpPr>
        <p:sp>
          <p:nvSpPr>
            <p:cNvPr id="147" name="Google Shape;147;p6"/>
            <p:cNvSpPr/>
            <p:nvPr/>
          </p:nvSpPr>
          <p:spPr>
            <a:xfrm>
              <a:off x="803148" y="1284731"/>
              <a:ext cx="11020425" cy="0"/>
            </a:xfrm>
            <a:custGeom>
              <a:rect b="b" l="l" r="r" t="t"/>
              <a:pathLst>
                <a:path extrusionOk="0" h="120000" w="11020425">
                  <a:moveTo>
                    <a:pt x="0" y="0"/>
                  </a:moveTo>
                  <a:lnTo>
                    <a:pt x="11020425" y="0"/>
                  </a:lnTo>
                </a:path>
              </a:pathLst>
            </a:custGeom>
            <a:noFill/>
            <a:ln cap="flat" cmpd="sng" w="12700">
              <a:solidFill>
                <a:srgbClr val="58585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8" name="Google Shape;148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179064" y="765048"/>
              <a:ext cx="2466593" cy="2465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9" name="Google Shape;149;p6"/>
          <p:cNvSpPr txBox="1"/>
          <p:nvPr/>
        </p:nvSpPr>
        <p:spPr>
          <a:xfrm>
            <a:off x="275843" y="2699004"/>
            <a:ext cx="2441575" cy="101854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0625">
            <a:spAutoFit/>
          </a:bodyPr>
          <a:lstStyle/>
          <a:p>
            <a:pPr indent="0" lvl="0" marL="91440" marR="6597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Helvetica Neue"/>
                <a:ea typeface="Helvetica Neue"/>
                <a:cs typeface="Helvetica Neue"/>
                <a:sym typeface="Helvetica Neue"/>
              </a:rPr>
              <a:t>Рабочий электрод, модифицированный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Helvetica Neue"/>
                <a:ea typeface="Helvetica Neue"/>
                <a:cs typeface="Helvetica Neue"/>
                <a:sym typeface="Helvetica Neue"/>
              </a:rPr>
              <a:t>органической молекулой и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Helvetica Neue"/>
                <a:ea typeface="Helvetica Neue"/>
                <a:cs typeface="Helvetica Neue"/>
                <a:sym typeface="Helvetica Neue"/>
              </a:rPr>
              <a:t>наночастицами магнетита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6"/>
          <p:cNvSpPr txBox="1"/>
          <p:nvPr/>
        </p:nvSpPr>
        <p:spPr>
          <a:xfrm>
            <a:off x="3305555" y="2644139"/>
            <a:ext cx="2220595" cy="122428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0625">
            <a:spAutoFit/>
          </a:bodyPr>
          <a:lstStyle/>
          <a:p>
            <a:pPr indent="0" lvl="0" marL="91440" marR="517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Helvetica Neue"/>
                <a:ea typeface="Helvetica Neue"/>
                <a:cs typeface="Helvetica Neue"/>
                <a:sym typeface="Helvetica Neue"/>
              </a:rPr>
              <a:t>Рецепторный слой, образованный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91440" marR="17335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Helvetica Neue"/>
                <a:ea typeface="Helvetica Neue"/>
                <a:cs typeface="Helvetica Neue"/>
                <a:sym typeface="Helvetica Neue"/>
              </a:rPr>
              <a:t>веществом, способным к распознаванию вирусных заболеваний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51" name="Google Shape;151;p6"/>
          <p:cNvGrpSpPr/>
          <p:nvPr/>
        </p:nvGrpSpPr>
        <p:grpSpPr>
          <a:xfrm>
            <a:off x="179831" y="957199"/>
            <a:ext cx="11643360" cy="5420740"/>
            <a:chOff x="179831" y="957199"/>
            <a:chExt cx="11643360" cy="5420740"/>
          </a:xfrm>
        </p:grpSpPr>
        <p:pic>
          <p:nvPicPr>
            <p:cNvPr id="152" name="Google Shape;152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79831" y="1511808"/>
              <a:ext cx="2863596" cy="11323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840992" y="1950720"/>
              <a:ext cx="291083" cy="2072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6"/>
            <p:cNvSpPr/>
            <p:nvPr/>
          </p:nvSpPr>
          <p:spPr>
            <a:xfrm>
              <a:off x="1840992" y="1976627"/>
              <a:ext cx="291465" cy="207645"/>
            </a:xfrm>
            <a:custGeom>
              <a:rect b="b" l="l" r="r" t="t"/>
              <a:pathLst>
                <a:path extrusionOk="0" h="207644" w="291464">
                  <a:moveTo>
                    <a:pt x="145541" y="0"/>
                  </a:moveTo>
                  <a:lnTo>
                    <a:pt x="88886" y="8137"/>
                  </a:lnTo>
                  <a:lnTo>
                    <a:pt x="42624" y="30337"/>
                  </a:lnTo>
                  <a:lnTo>
                    <a:pt x="11435" y="63275"/>
                  </a:lnTo>
                  <a:lnTo>
                    <a:pt x="0" y="103632"/>
                  </a:lnTo>
                  <a:lnTo>
                    <a:pt x="11435" y="143988"/>
                  </a:lnTo>
                  <a:lnTo>
                    <a:pt x="42624" y="176926"/>
                  </a:lnTo>
                  <a:lnTo>
                    <a:pt x="88886" y="199126"/>
                  </a:lnTo>
                  <a:lnTo>
                    <a:pt x="145541" y="207263"/>
                  </a:lnTo>
                  <a:lnTo>
                    <a:pt x="202197" y="199126"/>
                  </a:lnTo>
                  <a:lnTo>
                    <a:pt x="248459" y="176926"/>
                  </a:lnTo>
                  <a:lnTo>
                    <a:pt x="279648" y="143988"/>
                  </a:lnTo>
                  <a:lnTo>
                    <a:pt x="291083" y="103632"/>
                  </a:lnTo>
                  <a:lnTo>
                    <a:pt x="279648" y="63275"/>
                  </a:lnTo>
                  <a:lnTo>
                    <a:pt x="248459" y="30337"/>
                  </a:lnTo>
                  <a:lnTo>
                    <a:pt x="202197" y="8137"/>
                  </a:lnTo>
                  <a:lnTo>
                    <a:pt x="145541" y="0"/>
                  </a:lnTo>
                  <a:close/>
                </a:path>
              </a:pathLst>
            </a:custGeom>
            <a:solidFill>
              <a:srgbClr val="FFFF00">
                <a:alpha val="3647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6"/>
            <p:cNvSpPr/>
            <p:nvPr/>
          </p:nvSpPr>
          <p:spPr>
            <a:xfrm>
              <a:off x="1604518" y="957199"/>
              <a:ext cx="2826385" cy="553720"/>
            </a:xfrm>
            <a:custGeom>
              <a:rect b="b" l="l" r="r" t="t"/>
              <a:pathLst>
                <a:path extrusionOk="0" h="553719" w="2826385">
                  <a:moveTo>
                    <a:pt x="1406906" y="0"/>
                  </a:moveTo>
                  <a:lnTo>
                    <a:pt x="1341120" y="1270"/>
                  </a:lnTo>
                  <a:lnTo>
                    <a:pt x="1275588" y="3810"/>
                  </a:lnTo>
                  <a:lnTo>
                    <a:pt x="1210183" y="7620"/>
                  </a:lnTo>
                  <a:lnTo>
                    <a:pt x="1145138" y="12702"/>
                  </a:lnTo>
                  <a:lnTo>
                    <a:pt x="1016888" y="27940"/>
                  </a:lnTo>
                  <a:lnTo>
                    <a:pt x="953769" y="36830"/>
                  </a:lnTo>
                  <a:lnTo>
                    <a:pt x="830452" y="59690"/>
                  </a:lnTo>
                  <a:lnTo>
                    <a:pt x="770382" y="72390"/>
                  </a:lnTo>
                  <a:lnTo>
                    <a:pt x="711707" y="86360"/>
                  </a:lnTo>
                  <a:lnTo>
                    <a:pt x="654304" y="101600"/>
                  </a:lnTo>
                  <a:lnTo>
                    <a:pt x="598551" y="118110"/>
                  </a:lnTo>
                  <a:lnTo>
                    <a:pt x="492125" y="153670"/>
                  </a:lnTo>
                  <a:lnTo>
                    <a:pt x="441706" y="172720"/>
                  </a:lnTo>
                  <a:lnTo>
                    <a:pt x="393319" y="191770"/>
                  </a:lnTo>
                  <a:lnTo>
                    <a:pt x="347090" y="212090"/>
                  </a:lnTo>
                  <a:lnTo>
                    <a:pt x="303275" y="233680"/>
                  </a:lnTo>
                  <a:lnTo>
                    <a:pt x="282320" y="243840"/>
                  </a:lnTo>
                  <a:lnTo>
                    <a:pt x="242062" y="266700"/>
                  </a:lnTo>
                  <a:lnTo>
                    <a:pt x="204343" y="289560"/>
                  </a:lnTo>
                  <a:lnTo>
                    <a:pt x="169544" y="312420"/>
                  </a:lnTo>
                  <a:lnTo>
                    <a:pt x="137540" y="336550"/>
                  </a:lnTo>
                  <a:lnTo>
                    <a:pt x="122681" y="347980"/>
                  </a:lnTo>
                  <a:lnTo>
                    <a:pt x="108457" y="360680"/>
                  </a:lnTo>
                  <a:lnTo>
                    <a:pt x="95250" y="373380"/>
                  </a:lnTo>
                  <a:lnTo>
                    <a:pt x="82676" y="384810"/>
                  </a:lnTo>
                  <a:lnTo>
                    <a:pt x="49911" y="422910"/>
                  </a:lnTo>
                  <a:lnTo>
                    <a:pt x="24892" y="462280"/>
                  </a:lnTo>
                  <a:lnTo>
                    <a:pt x="8254" y="500380"/>
                  </a:lnTo>
                  <a:lnTo>
                    <a:pt x="507" y="541020"/>
                  </a:lnTo>
                  <a:lnTo>
                    <a:pt x="0" y="553720"/>
                  </a:lnTo>
                  <a:lnTo>
                    <a:pt x="12700" y="553720"/>
                  </a:lnTo>
                  <a:lnTo>
                    <a:pt x="13157" y="542290"/>
                  </a:lnTo>
                  <a:lnTo>
                    <a:pt x="13207" y="541020"/>
                  </a:lnTo>
                  <a:lnTo>
                    <a:pt x="14604" y="529590"/>
                  </a:lnTo>
                  <a:lnTo>
                    <a:pt x="17144" y="516890"/>
                  </a:lnTo>
                  <a:lnTo>
                    <a:pt x="20446" y="504190"/>
                  </a:lnTo>
                  <a:lnTo>
                    <a:pt x="20764" y="504190"/>
                  </a:lnTo>
                  <a:lnTo>
                    <a:pt x="24764" y="492760"/>
                  </a:lnTo>
                  <a:lnTo>
                    <a:pt x="30099" y="480060"/>
                  </a:lnTo>
                  <a:lnTo>
                    <a:pt x="29971" y="480060"/>
                  </a:lnTo>
                  <a:lnTo>
                    <a:pt x="36194" y="467360"/>
                  </a:lnTo>
                  <a:lnTo>
                    <a:pt x="43306" y="454660"/>
                  </a:lnTo>
                  <a:lnTo>
                    <a:pt x="43878" y="454660"/>
                  </a:lnTo>
                  <a:lnTo>
                    <a:pt x="51307" y="443230"/>
                  </a:lnTo>
                  <a:lnTo>
                    <a:pt x="60070" y="430530"/>
                  </a:lnTo>
                  <a:lnTo>
                    <a:pt x="69850" y="417830"/>
                  </a:lnTo>
                  <a:lnTo>
                    <a:pt x="70675" y="417830"/>
                  </a:lnTo>
                  <a:lnTo>
                    <a:pt x="80390" y="406400"/>
                  </a:lnTo>
                  <a:lnTo>
                    <a:pt x="91820" y="393700"/>
                  </a:lnTo>
                  <a:lnTo>
                    <a:pt x="104012" y="382270"/>
                  </a:lnTo>
                  <a:lnTo>
                    <a:pt x="117093" y="369570"/>
                  </a:lnTo>
                  <a:lnTo>
                    <a:pt x="116839" y="369570"/>
                  </a:lnTo>
                  <a:lnTo>
                    <a:pt x="130937" y="358140"/>
                  </a:lnTo>
                  <a:lnTo>
                    <a:pt x="130682" y="358140"/>
                  </a:lnTo>
                  <a:lnTo>
                    <a:pt x="145542" y="346710"/>
                  </a:lnTo>
                  <a:lnTo>
                    <a:pt x="145414" y="346710"/>
                  </a:lnTo>
                  <a:lnTo>
                    <a:pt x="160781" y="334010"/>
                  </a:lnTo>
                  <a:lnTo>
                    <a:pt x="176911" y="322580"/>
                  </a:lnTo>
                  <a:lnTo>
                    <a:pt x="176783" y="322580"/>
                  </a:lnTo>
                  <a:lnTo>
                    <a:pt x="193801" y="311150"/>
                  </a:lnTo>
                  <a:lnTo>
                    <a:pt x="211327" y="299720"/>
                  </a:lnTo>
                  <a:lnTo>
                    <a:pt x="211074" y="299720"/>
                  </a:lnTo>
                  <a:lnTo>
                    <a:pt x="229488" y="288290"/>
                  </a:lnTo>
                  <a:lnTo>
                    <a:pt x="248412" y="276860"/>
                  </a:lnTo>
                  <a:lnTo>
                    <a:pt x="250585" y="276860"/>
                  </a:lnTo>
                  <a:lnTo>
                    <a:pt x="267969" y="266700"/>
                  </a:lnTo>
                  <a:lnTo>
                    <a:pt x="288289" y="255270"/>
                  </a:lnTo>
                  <a:lnTo>
                    <a:pt x="308990" y="245110"/>
                  </a:lnTo>
                  <a:lnTo>
                    <a:pt x="330454" y="233680"/>
                  </a:lnTo>
                  <a:lnTo>
                    <a:pt x="352551" y="223520"/>
                  </a:lnTo>
                  <a:lnTo>
                    <a:pt x="398399" y="203200"/>
                  </a:lnTo>
                  <a:lnTo>
                    <a:pt x="398271" y="203200"/>
                  </a:lnTo>
                  <a:lnTo>
                    <a:pt x="446405" y="184150"/>
                  </a:lnTo>
                  <a:lnTo>
                    <a:pt x="446277" y="184150"/>
                  </a:lnTo>
                  <a:lnTo>
                    <a:pt x="496569" y="165100"/>
                  </a:lnTo>
                  <a:lnTo>
                    <a:pt x="496315" y="165100"/>
                  </a:lnTo>
                  <a:lnTo>
                    <a:pt x="548513" y="147320"/>
                  </a:lnTo>
                  <a:lnTo>
                    <a:pt x="602361" y="130810"/>
                  </a:lnTo>
                  <a:lnTo>
                    <a:pt x="602233" y="130810"/>
                  </a:lnTo>
                  <a:lnTo>
                    <a:pt x="657859" y="114300"/>
                  </a:lnTo>
                  <a:lnTo>
                    <a:pt x="714882" y="99060"/>
                  </a:lnTo>
                  <a:lnTo>
                    <a:pt x="714629" y="99060"/>
                  </a:lnTo>
                  <a:lnTo>
                    <a:pt x="773302" y="85090"/>
                  </a:lnTo>
                  <a:lnTo>
                    <a:pt x="832993" y="72390"/>
                  </a:lnTo>
                  <a:lnTo>
                    <a:pt x="832865" y="72390"/>
                  </a:lnTo>
                  <a:lnTo>
                    <a:pt x="893826" y="59690"/>
                  </a:lnTo>
                  <a:lnTo>
                    <a:pt x="900599" y="59690"/>
                  </a:lnTo>
                  <a:lnTo>
                    <a:pt x="955801" y="49530"/>
                  </a:lnTo>
                  <a:lnTo>
                    <a:pt x="1018667" y="40640"/>
                  </a:lnTo>
                  <a:lnTo>
                    <a:pt x="1018539" y="40640"/>
                  </a:lnTo>
                  <a:lnTo>
                    <a:pt x="1082167" y="31750"/>
                  </a:lnTo>
                  <a:lnTo>
                    <a:pt x="1082039" y="31750"/>
                  </a:lnTo>
                  <a:lnTo>
                    <a:pt x="1146429" y="25400"/>
                  </a:lnTo>
                  <a:lnTo>
                    <a:pt x="1146302" y="25400"/>
                  </a:lnTo>
                  <a:lnTo>
                    <a:pt x="1211071" y="20320"/>
                  </a:lnTo>
                  <a:lnTo>
                    <a:pt x="1276223" y="16510"/>
                  </a:lnTo>
                  <a:lnTo>
                    <a:pt x="1276095" y="16510"/>
                  </a:lnTo>
                  <a:lnTo>
                    <a:pt x="1341501" y="13970"/>
                  </a:lnTo>
                  <a:lnTo>
                    <a:pt x="1406906" y="12702"/>
                  </a:lnTo>
                  <a:lnTo>
                    <a:pt x="1406779" y="12700"/>
                  </a:lnTo>
                  <a:lnTo>
                    <a:pt x="1668907" y="12700"/>
                  </a:lnTo>
                  <a:lnTo>
                    <a:pt x="1603883" y="7620"/>
                  </a:lnTo>
                  <a:lnTo>
                    <a:pt x="1538477" y="3810"/>
                  </a:lnTo>
                  <a:lnTo>
                    <a:pt x="1472819" y="1270"/>
                  </a:lnTo>
                  <a:lnTo>
                    <a:pt x="1406906" y="0"/>
                  </a:lnTo>
                  <a:close/>
                </a:path>
                <a:path extrusionOk="0" h="553719" w="2826385">
                  <a:moveTo>
                    <a:pt x="13195" y="541337"/>
                  </a:moveTo>
                  <a:lnTo>
                    <a:pt x="13081" y="542290"/>
                  </a:lnTo>
                  <a:lnTo>
                    <a:pt x="13195" y="541337"/>
                  </a:lnTo>
                  <a:close/>
                </a:path>
                <a:path extrusionOk="0" h="553719" w="2826385">
                  <a:moveTo>
                    <a:pt x="13233" y="541020"/>
                  </a:moveTo>
                  <a:lnTo>
                    <a:pt x="13195" y="541337"/>
                  </a:lnTo>
                  <a:lnTo>
                    <a:pt x="13233" y="541020"/>
                  </a:lnTo>
                  <a:close/>
                </a:path>
                <a:path extrusionOk="0" h="553719" w="2826385">
                  <a:moveTo>
                    <a:pt x="2781473" y="450897"/>
                  </a:moveTo>
                  <a:lnTo>
                    <a:pt x="2752090" y="458470"/>
                  </a:lnTo>
                  <a:lnTo>
                    <a:pt x="2807716" y="523240"/>
                  </a:lnTo>
                  <a:lnTo>
                    <a:pt x="2820739" y="463550"/>
                  </a:lnTo>
                  <a:lnTo>
                    <a:pt x="2786253" y="463550"/>
                  </a:lnTo>
                  <a:lnTo>
                    <a:pt x="2781473" y="450897"/>
                  </a:lnTo>
                  <a:close/>
                </a:path>
                <a:path extrusionOk="0" h="553719" w="2826385">
                  <a:moveTo>
                    <a:pt x="20764" y="504190"/>
                  </a:moveTo>
                  <a:lnTo>
                    <a:pt x="20446" y="504190"/>
                  </a:lnTo>
                  <a:lnTo>
                    <a:pt x="20319" y="505460"/>
                  </a:lnTo>
                  <a:lnTo>
                    <a:pt x="20764" y="504190"/>
                  </a:lnTo>
                  <a:close/>
                </a:path>
                <a:path extrusionOk="0" h="553719" w="2826385">
                  <a:moveTo>
                    <a:pt x="2793765" y="447728"/>
                  </a:moveTo>
                  <a:lnTo>
                    <a:pt x="2781473" y="450897"/>
                  </a:lnTo>
                  <a:lnTo>
                    <a:pt x="2786253" y="463550"/>
                  </a:lnTo>
                  <a:lnTo>
                    <a:pt x="2798191" y="459740"/>
                  </a:lnTo>
                  <a:lnTo>
                    <a:pt x="2793765" y="447728"/>
                  </a:lnTo>
                  <a:close/>
                </a:path>
                <a:path extrusionOk="0" h="553719" w="2826385">
                  <a:moveTo>
                    <a:pt x="2826004" y="439420"/>
                  </a:moveTo>
                  <a:lnTo>
                    <a:pt x="2793765" y="447728"/>
                  </a:lnTo>
                  <a:lnTo>
                    <a:pt x="2798191" y="459740"/>
                  </a:lnTo>
                  <a:lnTo>
                    <a:pt x="2786253" y="463550"/>
                  </a:lnTo>
                  <a:lnTo>
                    <a:pt x="2820739" y="463550"/>
                  </a:lnTo>
                  <a:lnTo>
                    <a:pt x="2826004" y="439420"/>
                  </a:lnTo>
                  <a:close/>
                </a:path>
                <a:path extrusionOk="0" h="553719" w="2826385">
                  <a:moveTo>
                    <a:pt x="43878" y="454660"/>
                  </a:moveTo>
                  <a:lnTo>
                    <a:pt x="43306" y="454660"/>
                  </a:lnTo>
                  <a:lnTo>
                    <a:pt x="43052" y="455930"/>
                  </a:lnTo>
                  <a:lnTo>
                    <a:pt x="43878" y="454660"/>
                  </a:lnTo>
                  <a:close/>
                </a:path>
                <a:path extrusionOk="0" h="553719" w="2826385">
                  <a:moveTo>
                    <a:pt x="2791172" y="440690"/>
                  </a:moveTo>
                  <a:lnTo>
                    <a:pt x="2777617" y="440690"/>
                  </a:lnTo>
                  <a:lnTo>
                    <a:pt x="2778124" y="441960"/>
                  </a:lnTo>
                  <a:lnTo>
                    <a:pt x="2781473" y="450897"/>
                  </a:lnTo>
                  <a:lnTo>
                    <a:pt x="2793765" y="447728"/>
                  </a:lnTo>
                  <a:lnTo>
                    <a:pt x="2791172" y="440690"/>
                  </a:lnTo>
                  <a:close/>
                </a:path>
                <a:path extrusionOk="0" h="553719" w="2826385">
                  <a:moveTo>
                    <a:pt x="2778055" y="441849"/>
                  </a:moveTo>
                  <a:close/>
                </a:path>
                <a:path extrusionOk="0" h="553719" w="2826385">
                  <a:moveTo>
                    <a:pt x="2777617" y="440690"/>
                  </a:moveTo>
                  <a:lnTo>
                    <a:pt x="2778055" y="441849"/>
                  </a:lnTo>
                  <a:lnTo>
                    <a:pt x="2777617" y="440690"/>
                  </a:lnTo>
                  <a:close/>
                </a:path>
                <a:path extrusionOk="0" h="553719" w="2826385">
                  <a:moveTo>
                    <a:pt x="2760768" y="394970"/>
                  </a:moveTo>
                  <a:lnTo>
                    <a:pt x="2744343" y="394970"/>
                  </a:lnTo>
                  <a:lnTo>
                    <a:pt x="2754248" y="407670"/>
                  </a:lnTo>
                  <a:lnTo>
                    <a:pt x="2763139" y="419100"/>
                  </a:lnTo>
                  <a:lnTo>
                    <a:pt x="2763011" y="419100"/>
                  </a:lnTo>
                  <a:lnTo>
                    <a:pt x="2771012" y="430530"/>
                  </a:lnTo>
                  <a:lnTo>
                    <a:pt x="2778055" y="441849"/>
                  </a:lnTo>
                  <a:lnTo>
                    <a:pt x="2777617" y="440690"/>
                  </a:lnTo>
                  <a:lnTo>
                    <a:pt x="2791172" y="440690"/>
                  </a:lnTo>
                  <a:lnTo>
                    <a:pt x="2789301" y="435610"/>
                  </a:lnTo>
                  <a:lnTo>
                    <a:pt x="2781681" y="422910"/>
                  </a:lnTo>
                  <a:lnTo>
                    <a:pt x="2773426" y="411480"/>
                  </a:lnTo>
                  <a:lnTo>
                    <a:pt x="2764155" y="398780"/>
                  </a:lnTo>
                  <a:lnTo>
                    <a:pt x="2760768" y="394970"/>
                  </a:lnTo>
                  <a:close/>
                </a:path>
                <a:path extrusionOk="0" h="553719" w="2826385">
                  <a:moveTo>
                    <a:pt x="70675" y="417830"/>
                  </a:moveTo>
                  <a:lnTo>
                    <a:pt x="69850" y="417830"/>
                  </a:lnTo>
                  <a:lnTo>
                    <a:pt x="69595" y="419100"/>
                  </a:lnTo>
                  <a:lnTo>
                    <a:pt x="70675" y="417830"/>
                  </a:lnTo>
                  <a:close/>
                </a:path>
                <a:path extrusionOk="0" h="553719" w="2826385">
                  <a:moveTo>
                    <a:pt x="2750396" y="383540"/>
                  </a:moveTo>
                  <a:lnTo>
                    <a:pt x="2733929" y="383540"/>
                  </a:lnTo>
                  <a:lnTo>
                    <a:pt x="2744597" y="396240"/>
                  </a:lnTo>
                  <a:lnTo>
                    <a:pt x="2744343" y="394970"/>
                  </a:lnTo>
                  <a:lnTo>
                    <a:pt x="2760768" y="394970"/>
                  </a:lnTo>
                  <a:lnTo>
                    <a:pt x="2753995" y="387350"/>
                  </a:lnTo>
                  <a:lnTo>
                    <a:pt x="2750396" y="383540"/>
                  </a:lnTo>
                  <a:close/>
                </a:path>
                <a:path extrusionOk="0" h="553719" w="2826385">
                  <a:moveTo>
                    <a:pt x="2739656" y="372110"/>
                  </a:moveTo>
                  <a:lnTo>
                    <a:pt x="2722498" y="372110"/>
                  </a:lnTo>
                  <a:lnTo>
                    <a:pt x="2734056" y="384810"/>
                  </a:lnTo>
                  <a:lnTo>
                    <a:pt x="2733929" y="383540"/>
                  </a:lnTo>
                  <a:lnTo>
                    <a:pt x="2750396" y="383540"/>
                  </a:lnTo>
                  <a:lnTo>
                    <a:pt x="2743199" y="375920"/>
                  </a:lnTo>
                  <a:lnTo>
                    <a:pt x="2739656" y="372110"/>
                  </a:lnTo>
                  <a:close/>
                </a:path>
                <a:path extrusionOk="0" h="553719" w="2826385">
                  <a:moveTo>
                    <a:pt x="2728595" y="360680"/>
                  </a:moveTo>
                  <a:lnTo>
                    <a:pt x="2710307" y="360680"/>
                  </a:lnTo>
                  <a:lnTo>
                    <a:pt x="2722626" y="373380"/>
                  </a:lnTo>
                  <a:lnTo>
                    <a:pt x="2722498" y="372110"/>
                  </a:lnTo>
                  <a:lnTo>
                    <a:pt x="2739656" y="372110"/>
                  </a:lnTo>
                  <a:lnTo>
                    <a:pt x="2731389" y="363220"/>
                  </a:lnTo>
                  <a:lnTo>
                    <a:pt x="2728595" y="360680"/>
                  </a:lnTo>
                  <a:close/>
                </a:path>
                <a:path extrusionOk="0" h="553719" w="2826385">
                  <a:moveTo>
                    <a:pt x="2625400" y="283210"/>
                  </a:moveTo>
                  <a:lnTo>
                    <a:pt x="2603119" y="283210"/>
                  </a:lnTo>
                  <a:lnTo>
                    <a:pt x="2620645" y="294640"/>
                  </a:lnTo>
                  <a:lnTo>
                    <a:pt x="2637535" y="306070"/>
                  </a:lnTo>
                  <a:lnTo>
                    <a:pt x="2653665" y="316230"/>
                  </a:lnTo>
                  <a:lnTo>
                    <a:pt x="2653537" y="316230"/>
                  </a:lnTo>
                  <a:lnTo>
                    <a:pt x="2668905" y="327660"/>
                  </a:lnTo>
                  <a:lnTo>
                    <a:pt x="2683636" y="339090"/>
                  </a:lnTo>
                  <a:lnTo>
                    <a:pt x="2683383" y="339090"/>
                  </a:lnTo>
                  <a:lnTo>
                    <a:pt x="2697480" y="350520"/>
                  </a:lnTo>
                  <a:lnTo>
                    <a:pt x="2697226" y="350520"/>
                  </a:lnTo>
                  <a:lnTo>
                    <a:pt x="2710434" y="361950"/>
                  </a:lnTo>
                  <a:lnTo>
                    <a:pt x="2710307" y="360680"/>
                  </a:lnTo>
                  <a:lnTo>
                    <a:pt x="2728595" y="360680"/>
                  </a:lnTo>
                  <a:lnTo>
                    <a:pt x="2691384" y="328930"/>
                  </a:lnTo>
                  <a:lnTo>
                    <a:pt x="2644521" y="294640"/>
                  </a:lnTo>
                  <a:lnTo>
                    <a:pt x="2627376" y="284480"/>
                  </a:lnTo>
                  <a:lnTo>
                    <a:pt x="2625400" y="283210"/>
                  </a:lnTo>
                  <a:close/>
                </a:path>
                <a:path extrusionOk="0" h="553719" w="2826385">
                  <a:moveTo>
                    <a:pt x="2201449" y="107950"/>
                  </a:moveTo>
                  <a:lnTo>
                    <a:pt x="2156333" y="107950"/>
                  </a:lnTo>
                  <a:lnTo>
                    <a:pt x="2211959" y="123190"/>
                  </a:lnTo>
                  <a:lnTo>
                    <a:pt x="2265807" y="139700"/>
                  </a:lnTo>
                  <a:lnTo>
                    <a:pt x="2317877" y="156210"/>
                  </a:lnTo>
                  <a:lnTo>
                    <a:pt x="2317749" y="156210"/>
                  </a:lnTo>
                  <a:lnTo>
                    <a:pt x="2367915" y="173990"/>
                  </a:lnTo>
                  <a:lnTo>
                    <a:pt x="2367787" y="173990"/>
                  </a:lnTo>
                  <a:lnTo>
                    <a:pt x="2416047" y="193040"/>
                  </a:lnTo>
                  <a:lnTo>
                    <a:pt x="2439161" y="201930"/>
                  </a:lnTo>
                  <a:lnTo>
                    <a:pt x="2461768" y="212090"/>
                  </a:lnTo>
                  <a:lnTo>
                    <a:pt x="2483866" y="222250"/>
                  </a:lnTo>
                  <a:lnTo>
                    <a:pt x="2505329" y="232410"/>
                  </a:lnTo>
                  <a:lnTo>
                    <a:pt x="2526157" y="242570"/>
                  </a:lnTo>
                  <a:lnTo>
                    <a:pt x="2546477" y="252730"/>
                  </a:lnTo>
                  <a:lnTo>
                    <a:pt x="2546349" y="252730"/>
                  </a:lnTo>
                  <a:lnTo>
                    <a:pt x="2565908" y="262890"/>
                  </a:lnTo>
                  <a:lnTo>
                    <a:pt x="2584958" y="273050"/>
                  </a:lnTo>
                  <a:lnTo>
                    <a:pt x="2603119" y="284480"/>
                  </a:lnTo>
                  <a:lnTo>
                    <a:pt x="2603119" y="283210"/>
                  </a:lnTo>
                  <a:lnTo>
                    <a:pt x="2625400" y="283210"/>
                  </a:lnTo>
                  <a:lnTo>
                    <a:pt x="2591181" y="261620"/>
                  </a:lnTo>
                  <a:lnTo>
                    <a:pt x="2552319" y="241300"/>
                  </a:lnTo>
                  <a:lnTo>
                    <a:pt x="2510662" y="220980"/>
                  </a:lnTo>
                  <a:lnTo>
                    <a:pt x="2466847" y="200660"/>
                  </a:lnTo>
                  <a:lnTo>
                    <a:pt x="2420620" y="181610"/>
                  </a:lnTo>
                  <a:lnTo>
                    <a:pt x="2372233" y="162560"/>
                  </a:lnTo>
                  <a:lnTo>
                    <a:pt x="2321941" y="144780"/>
                  </a:lnTo>
                  <a:lnTo>
                    <a:pt x="2269617" y="128270"/>
                  </a:lnTo>
                  <a:lnTo>
                    <a:pt x="2215387" y="111760"/>
                  </a:lnTo>
                  <a:lnTo>
                    <a:pt x="2201449" y="107950"/>
                  </a:lnTo>
                  <a:close/>
                </a:path>
                <a:path extrusionOk="0" h="553719" w="2826385">
                  <a:moveTo>
                    <a:pt x="250585" y="276860"/>
                  </a:moveTo>
                  <a:lnTo>
                    <a:pt x="248412" y="276860"/>
                  </a:lnTo>
                  <a:lnTo>
                    <a:pt x="248412" y="278130"/>
                  </a:lnTo>
                  <a:lnTo>
                    <a:pt x="250585" y="276860"/>
                  </a:lnTo>
                  <a:close/>
                </a:path>
                <a:path extrusionOk="0" h="553719" w="2826385">
                  <a:moveTo>
                    <a:pt x="1668907" y="12700"/>
                  </a:moveTo>
                  <a:lnTo>
                    <a:pt x="1406906" y="12702"/>
                  </a:lnTo>
                  <a:lnTo>
                    <a:pt x="1472564" y="13970"/>
                  </a:lnTo>
                  <a:lnTo>
                    <a:pt x="1538096" y="16510"/>
                  </a:lnTo>
                  <a:lnTo>
                    <a:pt x="1537843" y="16510"/>
                  </a:lnTo>
                  <a:lnTo>
                    <a:pt x="1603120" y="20320"/>
                  </a:lnTo>
                  <a:lnTo>
                    <a:pt x="1667891" y="25400"/>
                  </a:lnTo>
                  <a:lnTo>
                    <a:pt x="1732153" y="31750"/>
                  </a:lnTo>
                  <a:lnTo>
                    <a:pt x="1795780" y="39370"/>
                  </a:lnTo>
                  <a:lnTo>
                    <a:pt x="1858518" y="48260"/>
                  </a:lnTo>
                  <a:lnTo>
                    <a:pt x="1920494" y="58420"/>
                  </a:lnTo>
                  <a:lnTo>
                    <a:pt x="1981327" y="68580"/>
                  </a:lnTo>
                  <a:lnTo>
                    <a:pt x="1981199" y="68580"/>
                  </a:lnTo>
                  <a:lnTo>
                    <a:pt x="2041017" y="81280"/>
                  </a:lnTo>
                  <a:lnTo>
                    <a:pt x="2099436" y="93980"/>
                  </a:lnTo>
                  <a:lnTo>
                    <a:pt x="2156460" y="109220"/>
                  </a:lnTo>
                  <a:lnTo>
                    <a:pt x="2156333" y="107950"/>
                  </a:lnTo>
                  <a:lnTo>
                    <a:pt x="2201449" y="107950"/>
                  </a:lnTo>
                  <a:lnTo>
                    <a:pt x="2159635" y="96520"/>
                  </a:lnTo>
                  <a:lnTo>
                    <a:pt x="2043683" y="68580"/>
                  </a:lnTo>
                  <a:lnTo>
                    <a:pt x="1983740" y="55880"/>
                  </a:lnTo>
                  <a:lnTo>
                    <a:pt x="1860295" y="35560"/>
                  </a:lnTo>
                  <a:lnTo>
                    <a:pt x="1797304" y="26670"/>
                  </a:lnTo>
                  <a:lnTo>
                    <a:pt x="1733422" y="19050"/>
                  </a:lnTo>
                  <a:lnTo>
                    <a:pt x="1668907" y="12700"/>
                  </a:lnTo>
                  <a:close/>
                </a:path>
                <a:path extrusionOk="0" h="553719" w="2826385">
                  <a:moveTo>
                    <a:pt x="900599" y="59690"/>
                  </a:moveTo>
                  <a:lnTo>
                    <a:pt x="893826" y="59690"/>
                  </a:lnTo>
                  <a:lnTo>
                    <a:pt x="893699" y="60960"/>
                  </a:lnTo>
                  <a:lnTo>
                    <a:pt x="900599" y="596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6"/>
            <p:cNvSpPr/>
            <p:nvPr/>
          </p:nvSpPr>
          <p:spPr>
            <a:xfrm>
              <a:off x="5786628" y="2157984"/>
              <a:ext cx="1135380" cy="1035050"/>
            </a:xfrm>
            <a:custGeom>
              <a:rect b="b" l="l" r="r" t="t"/>
              <a:pathLst>
                <a:path extrusionOk="0" h="1035050" w="1135379">
                  <a:moveTo>
                    <a:pt x="617982" y="0"/>
                  </a:moveTo>
                  <a:lnTo>
                    <a:pt x="617982" y="258699"/>
                  </a:lnTo>
                  <a:lnTo>
                    <a:pt x="0" y="258699"/>
                  </a:lnTo>
                  <a:lnTo>
                    <a:pt x="0" y="776096"/>
                  </a:lnTo>
                  <a:lnTo>
                    <a:pt x="617982" y="776096"/>
                  </a:lnTo>
                  <a:lnTo>
                    <a:pt x="617982" y="1034795"/>
                  </a:lnTo>
                  <a:lnTo>
                    <a:pt x="1135379" y="517398"/>
                  </a:lnTo>
                  <a:lnTo>
                    <a:pt x="617982" y="0"/>
                  </a:lnTo>
                  <a:close/>
                </a:path>
              </a:pathLst>
            </a:custGeom>
            <a:solidFill>
              <a:srgbClr val="42CEC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6"/>
            <p:cNvSpPr/>
            <p:nvPr/>
          </p:nvSpPr>
          <p:spPr>
            <a:xfrm>
              <a:off x="5786628" y="2157984"/>
              <a:ext cx="1135380" cy="1035050"/>
            </a:xfrm>
            <a:custGeom>
              <a:rect b="b" l="l" r="r" t="t"/>
              <a:pathLst>
                <a:path extrusionOk="0" h="1035050" w="1135379">
                  <a:moveTo>
                    <a:pt x="0" y="258699"/>
                  </a:moveTo>
                  <a:lnTo>
                    <a:pt x="617982" y="258699"/>
                  </a:lnTo>
                  <a:lnTo>
                    <a:pt x="617982" y="0"/>
                  </a:lnTo>
                  <a:lnTo>
                    <a:pt x="1135379" y="517398"/>
                  </a:lnTo>
                  <a:lnTo>
                    <a:pt x="617982" y="1034795"/>
                  </a:lnTo>
                  <a:lnTo>
                    <a:pt x="617982" y="776096"/>
                  </a:lnTo>
                  <a:lnTo>
                    <a:pt x="0" y="776096"/>
                  </a:lnTo>
                  <a:lnTo>
                    <a:pt x="0" y="258699"/>
                  </a:lnTo>
                  <a:close/>
                </a:path>
              </a:pathLst>
            </a:custGeom>
            <a:noFill/>
            <a:ln cap="flat" cmpd="sng" w="12700">
              <a:solidFill>
                <a:srgbClr val="172C5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8" name="Google Shape;158;p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392155" y="2157984"/>
              <a:ext cx="1431036" cy="14325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6"/>
            <p:cNvSpPr/>
            <p:nvPr/>
          </p:nvSpPr>
          <p:spPr>
            <a:xfrm>
              <a:off x="9214103" y="2183891"/>
              <a:ext cx="1137285" cy="1035050"/>
            </a:xfrm>
            <a:custGeom>
              <a:rect b="b" l="l" r="r" t="t"/>
              <a:pathLst>
                <a:path extrusionOk="0" h="1035050" w="1137284">
                  <a:moveTo>
                    <a:pt x="619505" y="0"/>
                  </a:moveTo>
                  <a:lnTo>
                    <a:pt x="619505" y="258699"/>
                  </a:lnTo>
                  <a:lnTo>
                    <a:pt x="0" y="258699"/>
                  </a:lnTo>
                  <a:lnTo>
                    <a:pt x="0" y="776097"/>
                  </a:lnTo>
                  <a:lnTo>
                    <a:pt x="619505" y="776097"/>
                  </a:lnTo>
                  <a:lnTo>
                    <a:pt x="619505" y="1034796"/>
                  </a:lnTo>
                  <a:lnTo>
                    <a:pt x="1136903" y="517398"/>
                  </a:lnTo>
                  <a:lnTo>
                    <a:pt x="619505" y="0"/>
                  </a:lnTo>
                  <a:close/>
                </a:path>
              </a:pathLst>
            </a:custGeom>
            <a:solidFill>
              <a:srgbClr val="42CEC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6"/>
            <p:cNvSpPr/>
            <p:nvPr/>
          </p:nvSpPr>
          <p:spPr>
            <a:xfrm>
              <a:off x="9214103" y="2183891"/>
              <a:ext cx="1137285" cy="1035050"/>
            </a:xfrm>
            <a:custGeom>
              <a:rect b="b" l="l" r="r" t="t"/>
              <a:pathLst>
                <a:path extrusionOk="0" h="1035050" w="1137284">
                  <a:moveTo>
                    <a:pt x="0" y="258699"/>
                  </a:moveTo>
                  <a:lnTo>
                    <a:pt x="619505" y="258699"/>
                  </a:lnTo>
                  <a:lnTo>
                    <a:pt x="619505" y="0"/>
                  </a:lnTo>
                  <a:lnTo>
                    <a:pt x="1136903" y="517398"/>
                  </a:lnTo>
                  <a:lnTo>
                    <a:pt x="619505" y="1034796"/>
                  </a:lnTo>
                  <a:lnTo>
                    <a:pt x="619505" y="776097"/>
                  </a:lnTo>
                  <a:lnTo>
                    <a:pt x="0" y="776097"/>
                  </a:lnTo>
                  <a:lnTo>
                    <a:pt x="0" y="258699"/>
                  </a:lnTo>
                  <a:close/>
                </a:path>
              </a:pathLst>
            </a:custGeom>
            <a:noFill/>
            <a:ln cap="flat" cmpd="sng" w="12700">
              <a:solidFill>
                <a:srgbClr val="172C5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1" name="Google Shape;161;p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112764" y="3854196"/>
              <a:ext cx="3669791" cy="25237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6"/>
            <p:cNvSpPr/>
            <p:nvPr/>
          </p:nvSpPr>
          <p:spPr>
            <a:xfrm>
              <a:off x="6506717" y="4043934"/>
              <a:ext cx="1377950" cy="356870"/>
            </a:xfrm>
            <a:custGeom>
              <a:rect b="b" l="l" r="r" t="t"/>
              <a:pathLst>
                <a:path extrusionOk="0" h="356870" w="1377950">
                  <a:moveTo>
                    <a:pt x="0" y="178308"/>
                  </a:moveTo>
                  <a:lnTo>
                    <a:pt x="13992" y="142387"/>
                  </a:lnTo>
                  <a:lnTo>
                    <a:pt x="54125" y="108924"/>
                  </a:lnTo>
                  <a:lnTo>
                    <a:pt x="117630" y="78637"/>
                  </a:lnTo>
                  <a:lnTo>
                    <a:pt x="157282" y="64909"/>
                  </a:lnTo>
                  <a:lnTo>
                    <a:pt x="201739" y="52244"/>
                  </a:lnTo>
                  <a:lnTo>
                    <a:pt x="250655" y="40733"/>
                  </a:lnTo>
                  <a:lnTo>
                    <a:pt x="303683" y="30465"/>
                  </a:lnTo>
                  <a:lnTo>
                    <a:pt x="360479" y="21531"/>
                  </a:lnTo>
                  <a:lnTo>
                    <a:pt x="420695" y="14019"/>
                  </a:lnTo>
                  <a:lnTo>
                    <a:pt x="483986" y="8020"/>
                  </a:lnTo>
                  <a:lnTo>
                    <a:pt x="550006" y="3624"/>
                  </a:lnTo>
                  <a:lnTo>
                    <a:pt x="618408" y="921"/>
                  </a:lnTo>
                  <a:lnTo>
                    <a:pt x="688848" y="0"/>
                  </a:lnTo>
                  <a:lnTo>
                    <a:pt x="759287" y="921"/>
                  </a:lnTo>
                  <a:lnTo>
                    <a:pt x="827689" y="3624"/>
                  </a:lnTo>
                  <a:lnTo>
                    <a:pt x="893709" y="8020"/>
                  </a:lnTo>
                  <a:lnTo>
                    <a:pt x="957000" y="14019"/>
                  </a:lnTo>
                  <a:lnTo>
                    <a:pt x="1017216" y="21531"/>
                  </a:lnTo>
                  <a:lnTo>
                    <a:pt x="1074012" y="30465"/>
                  </a:lnTo>
                  <a:lnTo>
                    <a:pt x="1127040" y="40733"/>
                  </a:lnTo>
                  <a:lnTo>
                    <a:pt x="1175956" y="52244"/>
                  </a:lnTo>
                  <a:lnTo>
                    <a:pt x="1220413" y="64909"/>
                  </a:lnTo>
                  <a:lnTo>
                    <a:pt x="1260065" y="78637"/>
                  </a:lnTo>
                  <a:lnTo>
                    <a:pt x="1323570" y="108924"/>
                  </a:lnTo>
                  <a:lnTo>
                    <a:pt x="1363703" y="142387"/>
                  </a:lnTo>
                  <a:lnTo>
                    <a:pt x="1377696" y="178308"/>
                  </a:lnTo>
                  <a:lnTo>
                    <a:pt x="1374140" y="196530"/>
                  </a:lnTo>
                  <a:lnTo>
                    <a:pt x="1346731" y="231312"/>
                  </a:lnTo>
                  <a:lnTo>
                    <a:pt x="1294566" y="263277"/>
                  </a:lnTo>
                  <a:lnTo>
                    <a:pt x="1220413" y="291706"/>
                  </a:lnTo>
                  <a:lnTo>
                    <a:pt x="1175956" y="304371"/>
                  </a:lnTo>
                  <a:lnTo>
                    <a:pt x="1127040" y="315882"/>
                  </a:lnTo>
                  <a:lnTo>
                    <a:pt x="1074012" y="326150"/>
                  </a:lnTo>
                  <a:lnTo>
                    <a:pt x="1017216" y="335084"/>
                  </a:lnTo>
                  <a:lnTo>
                    <a:pt x="957000" y="342596"/>
                  </a:lnTo>
                  <a:lnTo>
                    <a:pt x="893709" y="348595"/>
                  </a:lnTo>
                  <a:lnTo>
                    <a:pt x="827689" y="352991"/>
                  </a:lnTo>
                  <a:lnTo>
                    <a:pt x="759287" y="355694"/>
                  </a:lnTo>
                  <a:lnTo>
                    <a:pt x="688848" y="356616"/>
                  </a:lnTo>
                  <a:lnTo>
                    <a:pt x="618408" y="355694"/>
                  </a:lnTo>
                  <a:lnTo>
                    <a:pt x="550006" y="352991"/>
                  </a:lnTo>
                  <a:lnTo>
                    <a:pt x="483986" y="348595"/>
                  </a:lnTo>
                  <a:lnTo>
                    <a:pt x="420695" y="342596"/>
                  </a:lnTo>
                  <a:lnTo>
                    <a:pt x="360479" y="335084"/>
                  </a:lnTo>
                  <a:lnTo>
                    <a:pt x="303683" y="326150"/>
                  </a:lnTo>
                  <a:lnTo>
                    <a:pt x="250655" y="315882"/>
                  </a:lnTo>
                  <a:lnTo>
                    <a:pt x="201739" y="304371"/>
                  </a:lnTo>
                  <a:lnTo>
                    <a:pt x="157282" y="291706"/>
                  </a:lnTo>
                  <a:lnTo>
                    <a:pt x="117630" y="277978"/>
                  </a:lnTo>
                  <a:lnTo>
                    <a:pt x="54125" y="247691"/>
                  </a:lnTo>
                  <a:lnTo>
                    <a:pt x="13992" y="214228"/>
                  </a:lnTo>
                  <a:lnTo>
                    <a:pt x="0" y="178308"/>
                  </a:lnTo>
                  <a:close/>
                </a:path>
              </a:pathLst>
            </a:custGeom>
            <a:noFill/>
            <a:ln cap="flat" cmpd="sng" w="190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3" name="Google Shape;163;p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603248" y="4043172"/>
              <a:ext cx="3643884" cy="22722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6"/>
            <p:cNvSpPr/>
            <p:nvPr/>
          </p:nvSpPr>
          <p:spPr>
            <a:xfrm>
              <a:off x="3984497" y="4399026"/>
              <a:ext cx="1216660" cy="323215"/>
            </a:xfrm>
            <a:custGeom>
              <a:rect b="b" l="l" r="r" t="t"/>
              <a:pathLst>
                <a:path extrusionOk="0" h="323214" w="1216660">
                  <a:moveTo>
                    <a:pt x="0" y="161544"/>
                  </a:moveTo>
                  <a:lnTo>
                    <a:pt x="16061" y="124483"/>
                  </a:lnTo>
                  <a:lnTo>
                    <a:pt x="61813" y="90473"/>
                  </a:lnTo>
                  <a:lnTo>
                    <a:pt x="133601" y="60480"/>
                  </a:lnTo>
                  <a:lnTo>
                    <a:pt x="178117" y="47291"/>
                  </a:lnTo>
                  <a:lnTo>
                    <a:pt x="227773" y="35469"/>
                  </a:lnTo>
                  <a:lnTo>
                    <a:pt x="282112" y="25135"/>
                  </a:lnTo>
                  <a:lnTo>
                    <a:pt x="340678" y="16408"/>
                  </a:lnTo>
                  <a:lnTo>
                    <a:pt x="403014" y="9411"/>
                  </a:lnTo>
                  <a:lnTo>
                    <a:pt x="468663" y="4263"/>
                  </a:lnTo>
                  <a:lnTo>
                    <a:pt x="537169" y="1085"/>
                  </a:lnTo>
                  <a:lnTo>
                    <a:pt x="608076" y="0"/>
                  </a:lnTo>
                  <a:lnTo>
                    <a:pt x="678982" y="1085"/>
                  </a:lnTo>
                  <a:lnTo>
                    <a:pt x="747488" y="4263"/>
                  </a:lnTo>
                  <a:lnTo>
                    <a:pt x="813137" y="9411"/>
                  </a:lnTo>
                  <a:lnTo>
                    <a:pt x="875473" y="16408"/>
                  </a:lnTo>
                  <a:lnTo>
                    <a:pt x="934039" y="25135"/>
                  </a:lnTo>
                  <a:lnTo>
                    <a:pt x="988378" y="35469"/>
                  </a:lnTo>
                  <a:lnTo>
                    <a:pt x="1038034" y="47291"/>
                  </a:lnTo>
                  <a:lnTo>
                    <a:pt x="1082550" y="60480"/>
                  </a:lnTo>
                  <a:lnTo>
                    <a:pt x="1121471" y="74914"/>
                  </a:lnTo>
                  <a:lnTo>
                    <a:pt x="1180697" y="107036"/>
                  </a:lnTo>
                  <a:lnTo>
                    <a:pt x="1212060" y="142692"/>
                  </a:lnTo>
                  <a:lnTo>
                    <a:pt x="1216152" y="161544"/>
                  </a:lnTo>
                  <a:lnTo>
                    <a:pt x="1212060" y="180395"/>
                  </a:lnTo>
                  <a:lnTo>
                    <a:pt x="1180697" y="216051"/>
                  </a:lnTo>
                  <a:lnTo>
                    <a:pt x="1121471" y="248173"/>
                  </a:lnTo>
                  <a:lnTo>
                    <a:pt x="1082550" y="262607"/>
                  </a:lnTo>
                  <a:lnTo>
                    <a:pt x="1038034" y="275796"/>
                  </a:lnTo>
                  <a:lnTo>
                    <a:pt x="988378" y="287618"/>
                  </a:lnTo>
                  <a:lnTo>
                    <a:pt x="934039" y="297952"/>
                  </a:lnTo>
                  <a:lnTo>
                    <a:pt x="875473" y="306679"/>
                  </a:lnTo>
                  <a:lnTo>
                    <a:pt x="813137" y="313676"/>
                  </a:lnTo>
                  <a:lnTo>
                    <a:pt x="747488" y="318824"/>
                  </a:lnTo>
                  <a:lnTo>
                    <a:pt x="678982" y="322002"/>
                  </a:lnTo>
                  <a:lnTo>
                    <a:pt x="608076" y="323088"/>
                  </a:lnTo>
                  <a:lnTo>
                    <a:pt x="537169" y="322002"/>
                  </a:lnTo>
                  <a:lnTo>
                    <a:pt x="468663" y="318824"/>
                  </a:lnTo>
                  <a:lnTo>
                    <a:pt x="403014" y="313676"/>
                  </a:lnTo>
                  <a:lnTo>
                    <a:pt x="340678" y="306679"/>
                  </a:lnTo>
                  <a:lnTo>
                    <a:pt x="282112" y="297952"/>
                  </a:lnTo>
                  <a:lnTo>
                    <a:pt x="227773" y="287618"/>
                  </a:lnTo>
                  <a:lnTo>
                    <a:pt x="178117" y="275796"/>
                  </a:lnTo>
                  <a:lnTo>
                    <a:pt x="133601" y="262607"/>
                  </a:lnTo>
                  <a:lnTo>
                    <a:pt x="94680" y="248173"/>
                  </a:lnTo>
                  <a:lnTo>
                    <a:pt x="35454" y="216051"/>
                  </a:lnTo>
                  <a:lnTo>
                    <a:pt x="4091" y="180395"/>
                  </a:lnTo>
                  <a:lnTo>
                    <a:pt x="0" y="161544"/>
                  </a:lnTo>
                  <a:close/>
                </a:path>
              </a:pathLst>
            </a:custGeom>
            <a:noFill/>
            <a:ln cap="flat" cmpd="sng" w="190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5" name="Google Shape;165;p6"/>
          <p:cNvSpPr txBox="1"/>
          <p:nvPr/>
        </p:nvSpPr>
        <p:spPr>
          <a:xfrm>
            <a:off x="7074407" y="1572767"/>
            <a:ext cx="1920239" cy="2156460"/>
          </a:xfrm>
          <a:prstGeom prst="rect">
            <a:avLst/>
          </a:prstGeom>
          <a:noFill/>
          <a:ln cap="flat" cmpd="sng" w="12700">
            <a:solidFill>
              <a:srgbClr val="42CE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12115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3D - ячейка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6"/>
          <p:cNvSpPr txBox="1"/>
          <p:nvPr/>
        </p:nvSpPr>
        <p:spPr>
          <a:xfrm>
            <a:off x="2699130" y="6400901"/>
            <a:ext cx="2743835" cy="269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Рис. 1. Структура вируса гриппа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6"/>
          <p:cNvSpPr txBox="1"/>
          <p:nvPr/>
        </p:nvSpPr>
        <p:spPr>
          <a:xfrm>
            <a:off x="6615683" y="6463284"/>
            <a:ext cx="3167380" cy="3384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34925">
            <a:spAutoFit/>
          </a:bodyPr>
          <a:lstStyle/>
          <a:p>
            <a:pPr indent="0" lvl="0" marL="9271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Рис. 2. Структура вируса кори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6"/>
          <p:cNvSpPr txBox="1"/>
          <p:nvPr/>
        </p:nvSpPr>
        <p:spPr>
          <a:xfrm>
            <a:off x="10507471" y="3757041"/>
            <a:ext cx="1496695" cy="1123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Helvetica Neue"/>
                <a:ea typeface="Helvetica Neue"/>
                <a:cs typeface="Helvetica Neue"/>
                <a:sym typeface="Helvetica Neue"/>
              </a:rPr>
              <a:t>Портативное устройство для экспресс- теста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6"/>
          <p:cNvSpPr txBox="1"/>
          <p:nvPr/>
        </p:nvSpPr>
        <p:spPr>
          <a:xfrm>
            <a:off x="5641847" y="1435608"/>
            <a:ext cx="1323340" cy="372110"/>
          </a:xfrm>
          <a:prstGeom prst="rect">
            <a:avLst/>
          </a:prstGeom>
          <a:noFill/>
          <a:ln cap="flat" cmpd="sng" w="12700">
            <a:solidFill>
              <a:srgbClr val="42CE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34275">
            <a:spAutoFit/>
          </a:bodyPr>
          <a:lstStyle/>
          <a:p>
            <a:pPr indent="0" lvl="0" marL="34353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Слюна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"/>
          <p:cNvSpPr txBox="1"/>
          <p:nvPr>
            <p:ph type="title"/>
          </p:nvPr>
        </p:nvSpPr>
        <p:spPr>
          <a:xfrm>
            <a:off x="691387" y="412495"/>
            <a:ext cx="2125980" cy="696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РЫНОК</a:t>
            </a:r>
            <a:endParaRPr/>
          </a:p>
        </p:txBody>
      </p:sp>
      <p:grpSp>
        <p:nvGrpSpPr>
          <p:cNvPr id="175" name="Google Shape;175;p7"/>
          <p:cNvGrpSpPr/>
          <p:nvPr/>
        </p:nvGrpSpPr>
        <p:grpSpPr>
          <a:xfrm>
            <a:off x="803148" y="755650"/>
            <a:ext cx="11020425" cy="5907532"/>
            <a:chOff x="803148" y="755650"/>
            <a:chExt cx="11020425" cy="5907532"/>
          </a:xfrm>
        </p:grpSpPr>
        <p:sp>
          <p:nvSpPr>
            <p:cNvPr id="176" name="Google Shape;176;p7"/>
            <p:cNvSpPr/>
            <p:nvPr/>
          </p:nvSpPr>
          <p:spPr>
            <a:xfrm>
              <a:off x="803148" y="1284731"/>
              <a:ext cx="11020425" cy="0"/>
            </a:xfrm>
            <a:custGeom>
              <a:rect b="b" l="l" r="r" t="t"/>
              <a:pathLst>
                <a:path extrusionOk="0" h="120000" w="11020425">
                  <a:moveTo>
                    <a:pt x="0" y="0"/>
                  </a:moveTo>
                  <a:lnTo>
                    <a:pt x="11020425" y="0"/>
                  </a:lnTo>
                </a:path>
              </a:pathLst>
            </a:custGeom>
            <a:noFill/>
            <a:ln cap="flat" cmpd="sng" w="12700">
              <a:solidFill>
                <a:srgbClr val="58585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77" name="Google Shape;177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834386" y="755650"/>
              <a:ext cx="6000495" cy="59075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8" name="Google Shape;178;p7"/>
          <p:cNvSpPr txBox="1"/>
          <p:nvPr/>
        </p:nvSpPr>
        <p:spPr>
          <a:xfrm>
            <a:off x="5341746" y="823925"/>
            <a:ext cx="789305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PAM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7"/>
          <p:cNvSpPr txBox="1"/>
          <p:nvPr/>
        </p:nvSpPr>
        <p:spPr>
          <a:xfrm>
            <a:off x="5365496" y="1800606"/>
            <a:ext cx="775335" cy="5137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TAM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7"/>
          <p:cNvSpPr txBox="1"/>
          <p:nvPr/>
        </p:nvSpPr>
        <p:spPr>
          <a:xfrm>
            <a:off x="5317616" y="2817368"/>
            <a:ext cx="793115" cy="5137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SAM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7"/>
          <p:cNvSpPr txBox="1"/>
          <p:nvPr/>
        </p:nvSpPr>
        <p:spPr>
          <a:xfrm>
            <a:off x="5309108" y="3743959"/>
            <a:ext cx="829944" cy="5137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SOM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7"/>
          <p:cNvSpPr txBox="1"/>
          <p:nvPr/>
        </p:nvSpPr>
        <p:spPr>
          <a:xfrm>
            <a:off x="9195307" y="1439671"/>
            <a:ext cx="2591435" cy="848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latin typeface="Calibri"/>
                <a:ea typeface="Calibri"/>
                <a:cs typeface="Calibri"/>
                <a:sym typeface="Calibri"/>
              </a:rPr>
              <a:t>РAM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(Российский рынок средств самодиагностики) 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1,83 млрд $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7"/>
          <p:cNvSpPr txBox="1"/>
          <p:nvPr/>
        </p:nvSpPr>
        <p:spPr>
          <a:xfrm>
            <a:off x="9239504" y="2523871"/>
            <a:ext cx="2379345" cy="1122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latin typeface="Calibri"/>
                <a:ea typeface="Calibri"/>
                <a:cs typeface="Calibri"/>
                <a:sym typeface="Calibri"/>
              </a:rPr>
              <a:t>TAM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(Российский рынок средств вирусной самодиагностики)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520 млн $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7"/>
          <p:cNvSpPr txBox="1"/>
          <p:nvPr/>
        </p:nvSpPr>
        <p:spPr>
          <a:xfrm>
            <a:off x="9141332" y="3934155"/>
            <a:ext cx="2940050" cy="1397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latin typeface="Calibri"/>
                <a:ea typeface="Calibri"/>
                <a:cs typeface="Calibri"/>
                <a:sym typeface="Calibri"/>
              </a:rPr>
              <a:t>SAM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(Средства вирусной самодиагностики для людей, работающих в нестандартных полевых условиях)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150 млрд руб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7"/>
          <p:cNvSpPr txBox="1"/>
          <p:nvPr/>
        </p:nvSpPr>
        <p:spPr>
          <a:xfrm>
            <a:off x="9104503" y="5564225"/>
            <a:ext cx="2045335" cy="1123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latin typeface="Calibri"/>
                <a:ea typeface="Calibri"/>
                <a:cs typeface="Calibri"/>
                <a:sym typeface="Calibri"/>
              </a:rPr>
              <a:t>SOM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(Персональные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196215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cредства вирусной диагностики 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420 млн руб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7"/>
          <p:cNvSpPr txBox="1"/>
          <p:nvPr/>
        </p:nvSpPr>
        <p:spPr>
          <a:xfrm>
            <a:off x="309473" y="1363471"/>
            <a:ext cx="2309495" cy="1123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latin typeface="Calibri"/>
                <a:ea typeface="Calibri"/>
                <a:cs typeface="Calibri"/>
                <a:sym typeface="Calibri"/>
              </a:rPr>
              <a:t>РAM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(Люди, болеющие вирусными заболеваниями)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900000 чел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7"/>
          <p:cNvSpPr txBox="1"/>
          <p:nvPr/>
        </p:nvSpPr>
        <p:spPr>
          <a:xfrm>
            <a:off x="363423" y="2607640"/>
            <a:ext cx="1535430" cy="1123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latin typeface="Calibri"/>
                <a:ea typeface="Calibri"/>
                <a:cs typeface="Calibri"/>
                <a:sym typeface="Calibri"/>
              </a:rPr>
              <a:t>TAM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(Люди, занимающиеся самолечением) 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540000 чел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7"/>
          <p:cNvSpPr txBox="1"/>
          <p:nvPr/>
        </p:nvSpPr>
        <p:spPr>
          <a:xfrm>
            <a:off x="384454" y="3874134"/>
            <a:ext cx="2049145" cy="848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latin typeface="Calibri"/>
                <a:ea typeface="Calibri"/>
                <a:cs typeface="Calibri"/>
                <a:sym typeface="Calibri"/>
              </a:rPr>
              <a:t>SAM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(Люди,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лечащиеся у врачей)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340000 чел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7"/>
          <p:cNvSpPr txBox="1"/>
          <p:nvPr/>
        </p:nvSpPr>
        <p:spPr>
          <a:xfrm>
            <a:off x="332231" y="4920996"/>
            <a:ext cx="2537460" cy="14770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31750">
            <a:spAutoFit/>
          </a:bodyPr>
          <a:lstStyle/>
          <a:p>
            <a:pPr indent="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latin typeface="Calibri"/>
                <a:ea typeface="Calibri"/>
                <a:cs typeface="Calibri"/>
                <a:sym typeface="Calibri"/>
              </a:rPr>
              <a:t>SOM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(Люди,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использующие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" marR="110489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персональные средства вирусной диагностики) 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123000 чел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"/>
          <p:cNvSpPr txBox="1"/>
          <p:nvPr>
            <p:ph type="title"/>
          </p:nvPr>
        </p:nvSpPr>
        <p:spPr>
          <a:xfrm>
            <a:off x="653897" y="294893"/>
            <a:ext cx="2513330" cy="452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КОНКУРЕНТЫ</a:t>
            </a:r>
            <a:endParaRPr sz="2800"/>
          </a:p>
        </p:txBody>
      </p:sp>
      <p:graphicFrame>
        <p:nvGraphicFramePr>
          <p:cNvPr id="195" name="Google Shape;195;p8"/>
          <p:cNvGraphicFramePr/>
          <p:nvPr/>
        </p:nvGraphicFramePr>
        <p:xfrm>
          <a:off x="127000" y="104114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{CC719CF8-0E48-4D3A-A6AD-73890D8A6CBA}</a:tableStyleId>
              </a:tblPr>
              <a:tblGrid>
                <a:gridCol w="1943100"/>
                <a:gridCol w="1376675"/>
                <a:gridCol w="1371600"/>
                <a:gridCol w="1604650"/>
                <a:gridCol w="1609725"/>
                <a:gridCol w="1571625"/>
                <a:gridCol w="1077600"/>
                <a:gridCol w="1370325"/>
              </a:tblGrid>
              <a:tr h="127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Характеристика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04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Время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1270" lvl="0" marL="156210" marR="14859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получения результата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04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-55244" lvl="0" marL="147320" marR="85725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Персонализ ированная медицина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04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-615950" lvl="0" marL="746125" marR="122554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Селективност ь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04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3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Компактность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04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309244" lvl="0" marL="104775" marR="9842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Предел обнаружения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04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-335280" lvl="0" marL="483234" marR="13779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Простот а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04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55879" lvl="0" marL="107950" marR="9969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Стоимость на 1 анализ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04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Данный проект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4E1D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5 -10 минут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4E1D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4E1D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4E1D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3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4E1D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0,36 мкг/кг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4E1D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4E1D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27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500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4E1D4"/>
                    </a:solidFill>
                  </a:tcPr>
                </a:tc>
              </a:tr>
              <a:tr h="1188725">
                <a:tc>
                  <a:txBody>
                    <a:bodyPr/>
                    <a:lstStyle/>
                    <a:p>
                      <a:pPr indent="-1904" lvl="0" marL="242570" marR="23495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Молекулярно- биологическое исследование крови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 дней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27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90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27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900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-134619" lvl="0" marL="381635" marR="24130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Лабораторный ИФА-анализ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5-7 дней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27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0,0375-0,15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мкг/кг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90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90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1700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Иммунофермент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ный анализ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7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Минимум 1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27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день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7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7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7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0,3 мкг/кг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7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90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7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90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1345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7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</a:tr>
              <a:tr h="913775">
                <a:tc>
                  <a:txBody>
                    <a:bodyPr/>
                    <a:lstStyle/>
                    <a:p>
                      <a:pPr indent="0" lvl="0" marL="127000" marR="120014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Микробиологиче ские тест-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системы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7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 часа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7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7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3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7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3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7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0,3 мкг/кг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7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7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27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400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7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D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"/>
          <p:cNvSpPr txBox="1"/>
          <p:nvPr>
            <p:ph type="title"/>
          </p:nvPr>
        </p:nvSpPr>
        <p:spPr>
          <a:xfrm>
            <a:off x="407619" y="81533"/>
            <a:ext cx="5008880" cy="696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БИЗНЕС-МОДЕЛЬ</a:t>
            </a:r>
            <a:endParaRPr/>
          </a:p>
        </p:txBody>
      </p:sp>
      <p:grpSp>
        <p:nvGrpSpPr>
          <p:cNvPr id="201" name="Google Shape;201;p9"/>
          <p:cNvGrpSpPr/>
          <p:nvPr/>
        </p:nvGrpSpPr>
        <p:grpSpPr>
          <a:xfrm>
            <a:off x="297179" y="1196339"/>
            <a:ext cx="11768582" cy="4450080"/>
            <a:chOff x="297179" y="1196339"/>
            <a:chExt cx="11768582" cy="4450080"/>
          </a:xfrm>
        </p:grpSpPr>
        <p:sp>
          <p:nvSpPr>
            <p:cNvPr id="202" name="Google Shape;202;p9"/>
            <p:cNvSpPr/>
            <p:nvPr/>
          </p:nvSpPr>
          <p:spPr>
            <a:xfrm>
              <a:off x="2453640" y="1284731"/>
              <a:ext cx="7526020" cy="0"/>
            </a:xfrm>
            <a:custGeom>
              <a:rect b="b" l="l" r="r" t="t"/>
              <a:pathLst>
                <a:path extrusionOk="0" h="120000" w="7526020">
                  <a:moveTo>
                    <a:pt x="0" y="0"/>
                  </a:moveTo>
                  <a:lnTo>
                    <a:pt x="82295" y="0"/>
                  </a:lnTo>
                </a:path>
                <a:path extrusionOk="0" h="120000" w="7526020">
                  <a:moveTo>
                    <a:pt x="2083308" y="0"/>
                  </a:moveTo>
                  <a:lnTo>
                    <a:pt x="2174747" y="0"/>
                  </a:lnTo>
                </a:path>
                <a:path extrusionOk="0" h="120000" w="7526020">
                  <a:moveTo>
                    <a:pt x="4695443" y="0"/>
                  </a:moveTo>
                  <a:lnTo>
                    <a:pt x="4792980" y="0"/>
                  </a:lnTo>
                </a:path>
                <a:path extrusionOk="0" h="120000" w="7526020">
                  <a:moveTo>
                    <a:pt x="7403592" y="0"/>
                  </a:moveTo>
                  <a:lnTo>
                    <a:pt x="7525511" y="0"/>
                  </a:lnTo>
                </a:path>
              </a:pathLst>
            </a:custGeom>
            <a:noFill/>
            <a:ln cap="flat" cmpd="sng" w="12700">
              <a:solidFill>
                <a:srgbClr val="58585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9"/>
            <p:cNvSpPr/>
            <p:nvPr/>
          </p:nvSpPr>
          <p:spPr>
            <a:xfrm>
              <a:off x="9979151" y="1196339"/>
              <a:ext cx="2086610" cy="4375785"/>
            </a:xfrm>
            <a:custGeom>
              <a:rect b="b" l="l" r="r" t="t"/>
              <a:pathLst>
                <a:path extrusionOk="0" h="4375785" w="2086609">
                  <a:moveTo>
                    <a:pt x="2086355" y="0"/>
                  </a:moveTo>
                  <a:lnTo>
                    <a:pt x="0" y="0"/>
                  </a:lnTo>
                  <a:lnTo>
                    <a:pt x="0" y="4375404"/>
                  </a:lnTo>
                  <a:lnTo>
                    <a:pt x="2086355" y="4375404"/>
                  </a:lnTo>
                  <a:lnTo>
                    <a:pt x="2086355" y="0"/>
                  </a:lnTo>
                  <a:close/>
                </a:path>
              </a:pathLst>
            </a:custGeom>
            <a:solidFill>
              <a:srgbClr val="E39FE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9"/>
            <p:cNvSpPr/>
            <p:nvPr/>
          </p:nvSpPr>
          <p:spPr>
            <a:xfrm>
              <a:off x="9979151" y="1196339"/>
              <a:ext cx="2086610" cy="4375785"/>
            </a:xfrm>
            <a:custGeom>
              <a:rect b="b" l="l" r="r" t="t"/>
              <a:pathLst>
                <a:path extrusionOk="0" h="4375785" w="2086609">
                  <a:moveTo>
                    <a:pt x="0" y="4375404"/>
                  </a:moveTo>
                  <a:lnTo>
                    <a:pt x="2086355" y="4375404"/>
                  </a:lnTo>
                  <a:lnTo>
                    <a:pt x="2086355" y="0"/>
                  </a:lnTo>
                  <a:lnTo>
                    <a:pt x="0" y="0"/>
                  </a:lnTo>
                  <a:lnTo>
                    <a:pt x="0" y="4375404"/>
                  </a:lnTo>
                  <a:close/>
                </a:path>
              </a:pathLst>
            </a:custGeom>
            <a:noFill/>
            <a:ln cap="flat" cmpd="sng" w="12700">
              <a:solidFill>
                <a:srgbClr val="172C5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9"/>
            <p:cNvSpPr/>
            <p:nvPr/>
          </p:nvSpPr>
          <p:spPr>
            <a:xfrm>
              <a:off x="7225284" y="2872739"/>
              <a:ext cx="2632075" cy="2711450"/>
            </a:xfrm>
            <a:custGeom>
              <a:rect b="b" l="l" r="r" t="t"/>
              <a:pathLst>
                <a:path extrusionOk="0" h="2711450" w="2632075">
                  <a:moveTo>
                    <a:pt x="2631948" y="0"/>
                  </a:moveTo>
                  <a:lnTo>
                    <a:pt x="0" y="0"/>
                  </a:lnTo>
                  <a:lnTo>
                    <a:pt x="0" y="2711195"/>
                  </a:lnTo>
                  <a:lnTo>
                    <a:pt x="2631948" y="2711195"/>
                  </a:lnTo>
                  <a:lnTo>
                    <a:pt x="2631948" y="0"/>
                  </a:lnTo>
                  <a:close/>
                </a:path>
              </a:pathLst>
            </a:custGeom>
            <a:solidFill>
              <a:srgbClr val="E4EB6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9"/>
            <p:cNvSpPr/>
            <p:nvPr/>
          </p:nvSpPr>
          <p:spPr>
            <a:xfrm>
              <a:off x="7225284" y="2872739"/>
              <a:ext cx="2632075" cy="2711450"/>
            </a:xfrm>
            <a:custGeom>
              <a:rect b="b" l="l" r="r" t="t"/>
              <a:pathLst>
                <a:path extrusionOk="0" h="2711450" w="2632075">
                  <a:moveTo>
                    <a:pt x="0" y="2711195"/>
                  </a:moveTo>
                  <a:lnTo>
                    <a:pt x="2631948" y="2711195"/>
                  </a:lnTo>
                  <a:lnTo>
                    <a:pt x="2631948" y="0"/>
                  </a:lnTo>
                  <a:lnTo>
                    <a:pt x="0" y="0"/>
                  </a:lnTo>
                  <a:lnTo>
                    <a:pt x="0" y="2711195"/>
                  </a:lnTo>
                  <a:close/>
                </a:path>
              </a:pathLst>
            </a:custGeom>
            <a:noFill/>
            <a:ln cap="flat" cmpd="sng" w="12700">
              <a:solidFill>
                <a:srgbClr val="172C5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9"/>
            <p:cNvSpPr/>
            <p:nvPr/>
          </p:nvSpPr>
          <p:spPr>
            <a:xfrm>
              <a:off x="7246620" y="1196339"/>
              <a:ext cx="2611120" cy="1620520"/>
            </a:xfrm>
            <a:custGeom>
              <a:rect b="b" l="l" r="r" t="t"/>
              <a:pathLst>
                <a:path extrusionOk="0" h="1620520" w="2611120">
                  <a:moveTo>
                    <a:pt x="2610612" y="0"/>
                  </a:moveTo>
                  <a:lnTo>
                    <a:pt x="0" y="0"/>
                  </a:lnTo>
                  <a:lnTo>
                    <a:pt x="0" y="1620012"/>
                  </a:lnTo>
                  <a:lnTo>
                    <a:pt x="2610612" y="1620012"/>
                  </a:lnTo>
                  <a:lnTo>
                    <a:pt x="2610612" y="0"/>
                  </a:lnTo>
                  <a:close/>
                </a:path>
              </a:pathLst>
            </a:custGeom>
            <a:solidFill>
              <a:srgbClr val="7992E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9"/>
            <p:cNvSpPr/>
            <p:nvPr/>
          </p:nvSpPr>
          <p:spPr>
            <a:xfrm>
              <a:off x="7246620" y="1196339"/>
              <a:ext cx="2611120" cy="1620520"/>
            </a:xfrm>
            <a:custGeom>
              <a:rect b="b" l="l" r="r" t="t"/>
              <a:pathLst>
                <a:path extrusionOk="0" h="1620520" w="2611120">
                  <a:moveTo>
                    <a:pt x="0" y="1620012"/>
                  </a:moveTo>
                  <a:lnTo>
                    <a:pt x="2610612" y="1620012"/>
                  </a:lnTo>
                  <a:lnTo>
                    <a:pt x="2610612" y="0"/>
                  </a:lnTo>
                  <a:lnTo>
                    <a:pt x="0" y="0"/>
                  </a:lnTo>
                  <a:lnTo>
                    <a:pt x="0" y="1620012"/>
                  </a:lnTo>
                  <a:close/>
                </a:path>
              </a:pathLst>
            </a:custGeom>
            <a:noFill/>
            <a:ln cap="flat" cmpd="sng" w="12700">
              <a:solidFill>
                <a:srgbClr val="172C5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9"/>
            <p:cNvSpPr/>
            <p:nvPr/>
          </p:nvSpPr>
          <p:spPr>
            <a:xfrm>
              <a:off x="4628388" y="1234439"/>
              <a:ext cx="2520950" cy="4411980"/>
            </a:xfrm>
            <a:custGeom>
              <a:rect b="b" l="l" r="r" t="t"/>
              <a:pathLst>
                <a:path extrusionOk="0" h="4411980" w="2520950">
                  <a:moveTo>
                    <a:pt x="2520695" y="0"/>
                  </a:moveTo>
                  <a:lnTo>
                    <a:pt x="0" y="0"/>
                  </a:lnTo>
                  <a:lnTo>
                    <a:pt x="0" y="4411980"/>
                  </a:lnTo>
                  <a:lnTo>
                    <a:pt x="2520695" y="4411980"/>
                  </a:lnTo>
                  <a:lnTo>
                    <a:pt x="2520695" y="0"/>
                  </a:lnTo>
                  <a:close/>
                </a:path>
              </a:pathLst>
            </a:custGeom>
            <a:solidFill>
              <a:srgbClr val="75E08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9"/>
            <p:cNvSpPr/>
            <p:nvPr/>
          </p:nvSpPr>
          <p:spPr>
            <a:xfrm>
              <a:off x="4628388" y="1234439"/>
              <a:ext cx="2520950" cy="4411980"/>
            </a:xfrm>
            <a:custGeom>
              <a:rect b="b" l="l" r="r" t="t"/>
              <a:pathLst>
                <a:path extrusionOk="0" h="4411980" w="2520950">
                  <a:moveTo>
                    <a:pt x="0" y="4411980"/>
                  </a:moveTo>
                  <a:lnTo>
                    <a:pt x="2520695" y="4411980"/>
                  </a:lnTo>
                  <a:lnTo>
                    <a:pt x="2520695" y="0"/>
                  </a:lnTo>
                  <a:lnTo>
                    <a:pt x="0" y="0"/>
                  </a:lnTo>
                  <a:lnTo>
                    <a:pt x="0" y="4411980"/>
                  </a:lnTo>
                  <a:close/>
                </a:path>
              </a:pathLst>
            </a:custGeom>
            <a:noFill/>
            <a:ln cap="flat" cmpd="sng" w="12700">
              <a:solidFill>
                <a:srgbClr val="172C5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9"/>
            <p:cNvSpPr/>
            <p:nvPr/>
          </p:nvSpPr>
          <p:spPr>
            <a:xfrm>
              <a:off x="2535935" y="3352800"/>
              <a:ext cx="2009139" cy="2257425"/>
            </a:xfrm>
            <a:custGeom>
              <a:rect b="b" l="l" r="r" t="t"/>
              <a:pathLst>
                <a:path extrusionOk="0" h="2257425" w="2009139">
                  <a:moveTo>
                    <a:pt x="2008632" y="0"/>
                  </a:moveTo>
                  <a:lnTo>
                    <a:pt x="0" y="0"/>
                  </a:lnTo>
                  <a:lnTo>
                    <a:pt x="0" y="2257044"/>
                  </a:lnTo>
                  <a:lnTo>
                    <a:pt x="2008632" y="2257044"/>
                  </a:lnTo>
                  <a:lnTo>
                    <a:pt x="2008632" y="0"/>
                  </a:lnTo>
                  <a:close/>
                </a:path>
              </a:pathLst>
            </a:custGeom>
            <a:solidFill>
              <a:srgbClr val="BEBEB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9"/>
            <p:cNvSpPr/>
            <p:nvPr/>
          </p:nvSpPr>
          <p:spPr>
            <a:xfrm>
              <a:off x="2535935" y="3352800"/>
              <a:ext cx="2009139" cy="2257425"/>
            </a:xfrm>
            <a:custGeom>
              <a:rect b="b" l="l" r="r" t="t"/>
              <a:pathLst>
                <a:path extrusionOk="0" h="2257425" w="2009139">
                  <a:moveTo>
                    <a:pt x="0" y="2257044"/>
                  </a:moveTo>
                  <a:lnTo>
                    <a:pt x="2008632" y="2257044"/>
                  </a:lnTo>
                  <a:lnTo>
                    <a:pt x="2008632" y="0"/>
                  </a:lnTo>
                  <a:lnTo>
                    <a:pt x="0" y="0"/>
                  </a:lnTo>
                  <a:lnTo>
                    <a:pt x="0" y="2257044"/>
                  </a:lnTo>
                  <a:close/>
                </a:path>
              </a:pathLst>
            </a:custGeom>
            <a:noFill/>
            <a:ln cap="flat" cmpd="sng" w="12700">
              <a:solidFill>
                <a:srgbClr val="172C5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9"/>
            <p:cNvSpPr/>
            <p:nvPr/>
          </p:nvSpPr>
          <p:spPr>
            <a:xfrm>
              <a:off x="2535935" y="1196339"/>
              <a:ext cx="2001520" cy="2097405"/>
            </a:xfrm>
            <a:custGeom>
              <a:rect b="b" l="l" r="r" t="t"/>
              <a:pathLst>
                <a:path extrusionOk="0" h="2097404" w="2001520">
                  <a:moveTo>
                    <a:pt x="2001012" y="0"/>
                  </a:moveTo>
                  <a:lnTo>
                    <a:pt x="0" y="0"/>
                  </a:lnTo>
                  <a:lnTo>
                    <a:pt x="0" y="2097024"/>
                  </a:lnTo>
                  <a:lnTo>
                    <a:pt x="2001012" y="2097024"/>
                  </a:lnTo>
                  <a:lnTo>
                    <a:pt x="2001012" y="0"/>
                  </a:lnTo>
                  <a:close/>
                </a:path>
              </a:pathLst>
            </a:custGeom>
            <a:solidFill>
              <a:srgbClr val="F8CAA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9"/>
            <p:cNvSpPr/>
            <p:nvPr/>
          </p:nvSpPr>
          <p:spPr>
            <a:xfrm>
              <a:off x="2535935" y="1196339"/>
              <a:ext cx="2001520" cy="2097405"/>
            </a:xfrm>
            <a:custGeom>
              <a:rect b="b" l="l" r="r" t="t"/>
              <a:pathLst>
                <a:path extrusionOk="0" h="2097404" w="2001520">
                  <a:moveTo>
                    <a:pt x="0" y="2097024"/>
                  </a:moveTo>
                  <a:lnTo>
                    <a:pt x="2001012" y="2097024"/>
                  </a:lnTo>
                  <a:lnTo>
                    <a:pt x="2001012" y="0"/>
                  </a:lnTo>
                  <a:lnTo>
                    <a:pt x="0" y="0"/>
                  </a:lnTo>
                  <a:lnTo>
                    <a:pt x="0" y="2097024"/>
                  </a:lnTo>
                  <a:close/>
                </a:path>
              </a:pathLst>
            </a:custGeom>
            <a:noFill/>
            <a:ln cap="flat" cmpd="sng" w="12700">
              <a:solidFill>
                <a:srgbClr val="172C5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9"/>
            <p:cNvSpPr/>
            <p:nvPr/>
          </p:nvSpPr>
          <p:spPr>
            <a:xfrm>
              <a:off x="297179" y="1196339"/>
              <a:ext cx="2156460" cy="4403090"/>
            </a:xfrm>
            <a:custGeom>
              <a:rect b="b" l="l" r="r" t="t"/>
              <a:pathLst>
                <a:path extrusionOk="0" h="4403090" w="2156460">
                  <a:moveTo>
                    <a:pt x="2156460" y="0"/>
                  </a:moveTo>
                  <a:lnTo>
                    <a:pt x="0" y="0"/>
                  </a:lnTo>
                  <a:lnTo>
                    <a:pt x="0" y="4402836"/>
                  </a:lnTo>
                  <a:lnTo>
                    <a:pt x="2156460" y="4402836"/>
                  </a:lnTo>
                  <a:lnTo>
                    <a:pt x="2156460" y="0"/>
                  </a:lnTo>
                  <a:close/>
                </a:path>
              </a:pathLst>
            </a:custGeom>
            <a:solidFill>
              <a:srgbClr val="EF7C6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9"/>
            <p:cNvSpPr/>
            <p:nvPr/>
          </p:nvSpPr>
          <p:spPr>
            <a:xfrm>
              <a:off x="297179" y="1196339"/>
              <a:ext cx="2156460" cy="4403090"/>
            </a:xfrm>
            <a:custGeom>
              <a:rect b="b" l="l" r="r" t="t"/>
              <a:pathLst>
                <a:path extrusionOk="0" h="4403090" w="2156460">
                  <a:moveTo>
                    <a:pt x="0" y="4402836"/>
                  </a:moveTo>
                  <a:lnTo>
                    <a:pt x="2156460" y="4402836"/>
                  </a:lnTo>
                  <a:lnTo>
                    <a:pt x="2156460" y="0"/>
                  </a:lnTo>
                  <a:lnTo>
                    <a:pt x="0" y="0"/>
                  </a:lnTo>
                  <a:lnTo>
                    <a:pt x="0" y="4402836"/>
                  </a:lnTo>
                  <a:close/>
                </a:path>
              </a:pathLst>
            </a:custGeom>
            <a:noFill/>
            <a:ln cap="flat" cmpd="sng" w="12700">
              <a:solidFill>
                <a:srgbClr val="172C5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7" name="Google Shape;217;p9"/>
          <p:cNvSpPr txBox="1"/>
          <p:nvPr/>
        </p:nvSpPr>
        <p:spPr>
          <a:xfrm>
            <a:off x="461263" y="1240358"/>
            <a:ext cx="1064260" cy="57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Ключевые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партнеры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9"/>
          <p:cNvSpPr txBox="1"/>
          <p:nvPr/>
        </p:nvSpPr>
        <p:spPr>
          <a:xfrm>
            <a:off x="461263" y="1792604"/>
            <a:ext cx="1713230" cy="24644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-342900" lvl="0" marL="354965" marR="291465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Поставщики чипов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54965" marR="291465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Поставщики химических реагентов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54965" marR="47625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Поставщики лабораторного оборудования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54965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Аккредитацион ные компании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2684779" y="1173860"/>
            <a:ext cx="1650364" cy="57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Ключевые виды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деятельности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2684779" y="1725929"/>
            <a:ext cx="1605280" cy="1488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-342900" lvl="0" marL="355600" marR="508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Модификация чипа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42265" lvl="0" marL="354965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Сборка и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355600" marR="484505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продажа готового изделия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9"/>
          <p:cNvSpPr txBox="1"/>
          <p:nvPr/>
        </p:nvSpPr>
        <p:spPr>
          <a:xfrm>
            <a:off x="2717038" y="3450716"/>
            <a:ext cx="947419" cy="513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Calibri"/>
                <a:ea typeface="Calibri"/>
                <a:cs typeface="Calibri"/>
                <a:sym typeface="Calibri"/>
              </a:rPr>
              <a:t>Ключевые ресурсы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9"/>
          <p:cNvSpPr txBox="1"/>
          <p:nvPr/>
        </p:nvSpPr>
        <p:spPr>
          <a:xfrm>
            <a:off x="2717038" y="3938397"/>
            <a:ext cx="1654175" cy="12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-342265" lvl="0" marL="3549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Команда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3556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компетентных разработчиков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42265" lvl="0" marL="3549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 startAt="2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Доступные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355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составляющие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9"/>
          <p:cNvSpPr txBox="1"/>
          <p:nvPr/>
        </p:nvSpPr>
        <p:spPr>
          <a:xfrm>
            <a:off x="382524" y="5687567"/>
            <a:ext cx="7054850" cy="1019810"/>
          </a:xfrm>
          <a:prstGeom prst="rect">
            <a:avLst/>
          </a:prstGeom>
          <a:solidFill>
            <a:srgbClr val="F1F1F1"/>
          </a:solidFill>
          <a:ln cap="flat" cmpd="sng" w="12700">
            <a:solidFill>
              <a:srgbClr val="172C5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0775">
            <a:spAutoFit/>
          </a:bodyPr>
          <a:lstStyle/>
          <a:p>
            <a:pPr indent="0" lvl="0" marL="17526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Структура издержек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7526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Аренда помещения, заработная плата рабочим, закупка материалов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75260" marR="3949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технического обслуживания производственного оборудования, логистика, налоги, социальные отчисления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9"/>
          <p:cNvSpPr txBox="1"/>
          <p:nvPr/>
        </p:nvSpPr>
        <p:spPr>
          <a:xfrm>
            <a:off x="4874133" y="1578940"/>
            <a:ext cx="2037714" cy="2368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Ценностные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предложения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Прибор, упрощающий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и ускоряющий процесс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508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определения вирусных заболеваний в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организме человека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9"/>
          <p:cNvSpPr txBox="1"/>
          <p:nvPr/>
        </p:nvSpPr>
        <p:spPr>
          <a:xfrm>
            <a:off x="7450073" y="1282446"/>
            <a:ext cx="1894839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Взаимоотношение с клиентами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9"/>
          <p:cNvSpPr txBox="1"/>
          <p:nvPr/>
        </p:nvSpPr>
        <p:spPr>
          <a:xfrm>
            <a:off x="7450073" y="1833829"/>
            <a:ext cx="1636395" cy="756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-342265" lvl="0" marL="3549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Маркетинг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55600" marR="508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Инструкция по применению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9"/>
          <p:cNvSpPr txBox="1"/>
          <p:nvPr/>
        </p:nvSpPr>
        <p:spPr>
          <a:xfrm>
            <a:off x="7249794" y="2835021"/>
            <a:ext cx="142367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Каналы сбыта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9"/>
          <p:cNvSpPr txBox="1"/>
          <p:nvPr/>
        </p:nvSpPr>
        <p:spPr>
          <a:xfrm>
            <a:off x="7249794" y="3112388"/>
            <a:ext cx="2574925" cy="2525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-342900" lvl="0" marL="355600" marR="17653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Продажа медицинским учреждениям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42265" lvl="0" marL="354965" rtl="0" algn="l">
              <a:lnSpc>
                <a:spcPct val="100000"/>
              </a:lnSpc>
              <a:spcBef>
                <a:spcPts val="805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Продажа в спец. службы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55600" marR="580390" rtl="0" algn="l">
              <a:lnSpc>
                <a:spcPct val="100000"/>
              </a:lnSpc>
              <a:spcBef>
                <a:spcPts val="795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Продажа сельским фельдшерско-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355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акушерские пункты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42265" lvl="0" marL="354965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Calibri"/>
              <a:buAutoNum type="arabicParenR" startAt="4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Продажа магазинам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355600" marR="508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туристического/альпинис тского снаряжения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9"/>
          <p:cNvSpPr txBox="1"/>
          <p:nvPr/>
        </p:nvSpPr>
        <p:spPr>
          <a:xfrm>
            <a:off x="10079863" y="1362836"/>
            <a:ext cx="1751330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Потребительские сегменты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9"/>
          <p:cNvSpPr txBox="1"/>
          <p:nvPr/>
        </p:nvSpPr>
        <p:spPr>
          <a:xfrm>
            <a:off x="11620881" y="1914524"/>
            <a:ext cx="338455" cy="269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для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9"/>
          <p:cNvSpPr txBox="1"/>
          <p:nvPr/>
        </p:nvSpPr>
        <p:spPr>
          <a:xfrm>
            <a:off x="10079863" y="1914524"/>
            <a:ext cx="1129030" cy="756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-магазины туризма, альпинизма;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9"/>
          <p:cNvSpPr txBox="1"/>
          <p:nvPr/>
        </p:nvSpPr>
        <p:spPr>
          <a:xfrm>
            <a:off x="10079863" y="2798825"/>
            <a:ext cx="1263015" cy="513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-медицинские учреждения;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9"/>
          <p:cNvSpPr txBox="1"/>
          <p:nvPr/>
        </p:nvSpPr>
        <p:spPr>
          <a:xfrm>
            <a:off x="10079863" y="3399513"/>
            <a:ext cx="1689735" cy="1123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5250">
            <a:spAutoFit/>
          </a:bodyPr>
          <a:lstStyle/>
          <a:p>
            <a:pPr indent="-107950" lvl="0" marL="120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-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аптеки;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107950" lvl="0" marL="120650" marR="508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-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военнослужащие, МЧС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9"/>
          <p:cNvSpPr txBox="1"/>
          <p:nvPr/>
        </p:nvSpPr>
        <p:spPr>
          <a:xfrm>
            <a:off x="7520940" y="5696711"/>
            <a:ext cx="4544695" cy="1010919"/>
          </a:xfrm>
          <a:prstGeom prst="rect">
            <a:avLst/>
          </a:prstGeom>
          <a:solidFill>
            <a:srgbClr val="F1F1F1"/>
          </a:solidFill>
          <a:ln cap="flat" cmpd="sng" w="12700">
            <a:solidFill>
              <a:srgbClr val="172C5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Потоки доходов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52400" marR="1781175" rtl="0" algn="l">
              <a:lnSpc>
                <a:spcPct val="100000"/>
              </a:lnSpc>
              <a:spcBef>
                <a:spcPts val="345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Продажи модифицированных электродов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"/>
          <p:cNvSpPr txBox="1"/>
          <p:nvPr>
            <p:ph type="title"/>
          </p:nvPr>
        </p:nvSpPr>
        <p:spPr>
          <a:xfrm>
            <a:off x="407619" y="81533"/>
            <a:ext cx="11376761" cy="1104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20825">
            <a:spAutoFit/>
          </a:bodyPr>
          <a:lstStyle/>
          <a:p>
            <a:pPr indent="0" lvl="0" marL="6743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ПОТРЕБНОСТЬ В ФИНАНСАХ</a:t>
            </a:r>
            <a:endParaRPr/>
          </a:p>
        </p:txBody>
      </p:sp>
      <p:grpSp>
        <p:nvGrpSpPr>
          <p:cNvPr id="240" name="Google Shape;240;p10"/>
          <p:cNvGrpSpPr/>
          <p:nvPr/>
        </p:nvGrpSpPr>
        <p:grpSpPr>
          <a:xfrm>
            <a:off x="803148" y="1284732"/>
            <a:ext cx="11020425" cy="4365117"/>
            <a:chOff x="803148" y="1284732"/>
            <a:chExt cx="11020425" cy="4365117"/>
          </a:xfrm>
        </p:grpSpPr>
        <p:sp>
          <p:nvSpPr>
            <p:cNvPr id="241" name="Google Shape;241;p10"/>
            <p:cNvSpPr/>
            <p:nvPr/>
          </p:nvSpPr>
          <p:spPr>
            <a:xfrm>
              <a:off x="803148" y="1284732"/>
              <a:ext cx="11020425" cy="0"/>
            </a:xfrm>
            <a:custGeom>
              <a:rect b="b" l="l" r="r" t="t"/>
              <a:pathLst>
                <a:path extrusionOk="0" h="120000" w="11020425">
                  <a:moveTo>
                    <a:pt x="0" y="0"/>
                  </a:moveTo>
                  <a:lnTo>
                    <a:pt x="11020425" y="0"/>
                  </a:lnTo>
                </a:path>
              </a:pathLst>
            </a:custGeom>
            <a:noFill/>
            <a:ln cap="flat" cmpd="sng" w="12700">
              <a:solidFill>
                <a:srgbClr val="58585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0"/>
            <p:cNvSpPr/>
            <p:nvPr/>
          </p:nvSpPr>
          <p:spPr>
            <a:xfrm>
              <a:off x="1914144" y="2173224"/>
              <a:ext cx="4975860" cy="3476625"/>
            </a:xfrm>
            <a:custGeom>
              <a:rect b="b" l="l" r="r" t="t"/>
              <a:pathLst>
                <a:path extrusionOk="0" h="3476625" w="4975859">
                  <a:moveTo>
                    <a:pt x="0" y="3476244"/>
                  </a:moveTo>
                  <a:lnTo>
                    <a:pt x="4975859" y="3476244"/>
                  </a:lnTo>
                </a:path>
                <a:path extrusionOk="0" h="3476625" w="4975859">
                  <a:moveTo>
                    <a:pt x="0" y="3090672"/>
                  </a:moveTo>
                  <a:lnTo>
                    <a:pt x="222504" y="3090672"/>
                  </a:lnTo>
                </a:path>
                <a:path extrusionOk="0" h="3476625" w="4975859">
                  <a:moveTo>
                    <a:pt x="1065276" y="3090672"/>
                  </a:moveTo>
                  <a:lnTo>
                    <a:pt x="4975859" y="3090672"/>
                  </a:lnTo>
                </a:path>
                <a:path extrusionOk="0" h="3476625" w="4975859">
                  <a:moveTo>
                    <a:pt x="0" y="2703576"/>
                  </a:moveTo>
                  <a:lnTo>
                    <a:pt x="1453895" y="2703576"/>
                  </a:lnTo>
                </a:path>
                <a:path extrusionOk="0" h="3476625" w="4975859">
                  <a:moveTo>
                    <a:pt x="2296668" y="2703576"/>
                  </a:moveTo>
                  <a:lnTo>
                    <a:pt x="4975859" y="2703576"/>
                  </a:lnTo>
                </a:path>
                <a:path extrusionOk="0" h="3476625" w="4975859">
                  <a:moveTo>
                    <a:pt x="0" y="2318004"/>
                  </a:moveTo>
                  <a:lnTo>
                    <a:pt x="2670047" y="2318004"/>
                  </a:lnTo>
                </a:path>
                <a:path extrusionOk="0" h="3476625" w="4975859">
                  <a:moveTo>
                    <a:pt x="3706367" y="2318004"/>
                  </a:moveTo>
                  <a:lnTo>
                    <a:pt x="4975859" y="2318004"/>
                  </a:lnTo>
                </a:path>
                <a:path extrusionOk="0" h="3476625" w="4975859">
                  <a:moveTo>
                    <a:pt x="0" y="1930908"/>
                  </a:moveTo>
                  <a:lnTo>
                    <a:pt x="4975859" y="1930908"/>
                  </a:lnTo>
                </a:path>
                <a:path extrusionOk="0" h="3476625" w="4975859">
                  <a:moveTo>
                    <a:pt x="0" y="1158239"/>
                  </a:moveTo>
                  <a:lnTo>
                    <a:pt x="512063" y="1158239"/>
                  </a:lnTo>
                </a:path>
                <a:path extrusionOk="0" h="3476625" w="4975859">
                  <a:moveTo>
                    <a:pt x="2546604" y="1158239"/>
                  </a:moveTo>
                  <a:lnTo>
                    <a:pt x="4975859" y="1158239"/>
                  </a:lnTo>
                </a:path>
                <a:path extrusionOk="0" h="3476625" w="4975859">
                  <a:moveTo>
                    <a:pt x="0" y="772667"/>
                  </a:moveTo>
                  <a:lnTo>
                    <a:pt x="512063" y="772667"/>
                  </a:lnTo>
                </a:path>
                <a:path extrusionOk="0" h="3476625" w="4975859">
                  <a:moveTo>
                    <a:pt x="2546604" y="772667"/>
                  </a:moveTo>
                  <a:lnTo>
                    <a:pt x="3104388" y="772667"/>
                  </a:lnTo>
                </a:path>
                <a:path extrusionOk="0" h="3476625" w="4975859">
                  <a:moveTo>
                    <a:pt x="4140707" y="772667"/>
                  </a:moveTo>
                  <a:lnTo>
                    <a:pt x="4975859" y="772667"/>
                  </a:lnTo>
                </a:path>
                <a:path extrusionOk="0" h="3476625" w="4975859">
                  <a:moveTo>
                    <a:pt x="0" y="385572"/>
                  </a:moveTo>
                  <a:lnTo>
                    <a:pt x="4975859" y="385572"/>
                  </a:lnTo>
                </a:path>
                <a:path extrusionOk="0" h="3476625" w="4975859">
                  <a:moveTo>
                    <a:pt x="0" y="0"/>
                  </a:moveTo>
                  <a:lnTo>
                    <a:pt x="4975859" y="0"/>
                  </a:lnTo>
                </a:path>
                <a:path extrusionOk="0" h="3476625" w="4975859">
                  <a:moveTo>
                    <a:pt x="1184148" y="1196339"/>
                  </a:moveTo>
                  <a:lnTo>
                    <a:pt x="1184148" y="3476244"/>
                  </a:lnTo>
                </a:path>
                <a:path extrusionOk="0" h="3476625" w="4975859">
                  <a:moveTo>
                    <a:pt x="1184148" y="0"/>
                  </a:moveTo>
                  <a:lnTo>
                    <a:pt x="1184148" y="638555"/>
                  </a:lnTo>
                </a:path>
                <a:path extrusionOk="0" h="3476625" w="4975859">
                  <a:moveTo>
                    <a:pt x="2369820" y="1196339"/>
                  </a:moveTo>
                  <a:lnTo>
                    <a:pt x="2369820" y="3476244"/>
                  </a:lnTo>
                </a:path>
                <a:path extrusionOk="0" h="3476625" w="4975859">
                  <a:moveTo>
                    <a:pt x="2369820" y="0"/>
                  </a:moveTo>
                  <a:lnTo>
                    <a:pt x="2369820" y="638555"/>
                  </a:lnTo>
                </a:path>
                <a:path extrusionOk="0" h="3476625" w="4975859">
                  <a:moveTo>
                    <a:pt x="3553968" y="2409444"/>
                  </a:moveTo>
                  <a:lnTo>
                    <a:pt x="3553968" y="3476244"/>
                  </a:lnTo>
                </a:path>
                <a:path extrusionOk="0" h="3476625" w="4975859">
                  <a:moveTo>
                    <a:pt x="3553968" y="1014984"/>
                  </a:moveTo>
                  <a:lnTo>
                    <a:pt x="3553968" y="2112264"/>
                  </a:lnTo>
                </a:path>
                <a:path extrusionOk="0" h="3476625" w="4975859">
                  <a:moveTo>
                    <a:pt x="3553968" y="0"/>
                  </a:moveTo>
                  <a:lnTo>
                    <a:pt x="3553968" y="719327"/>
                  </a:lnTo>
                </a:path>
                <a:path extrusionOk="0" h="3476625" w="4975859">
                  <a:moveTo>
                    <a:pt x="4739639" y="0"/>
                  </a:moveTo>
                  <a:lnTo>
                    <a:pt x="4739639" y="3476244"/>
                  </a:lnTo>
                </a:path>
              </a:pathLst>
            </a:custGeom>
            <a:noFill/>
            <a:ln cap="flat" cmpd="sng" w="9525">
              <a:solidFill>
                <a:srgbClr val="D9D9D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0"/>
            <p:cNvSpPr/>
            <p:nvPr/>
          </p:nvSpPr>
          <p:spPr>
            <a:xfrm>
              <a:off x="1914144" y="2173224"/>
              <a:ext cx="4975860" cy="3476625"/>
            </a:xfrm>
            <a:custGeom>
              <a:rect b="b" l="l" r="r" t="t"/>
              <a:pathLst>
                <a:path extrusionOk="0" h="3476625" w="4975859">
                  <a:moveTo>
                    <a:pt x="0" y="3476244"/>
                  </a:moveTo>
                  <a:lnTo>
                    <a:pt x="0" y="0"/>
                  </a:lnTo>
                </a:path>
                <a:path extrusionOk="0" h="3476625" w="4975859">
                  <a:moveTo>
                    <a:pt x="0" y="1545336"/>
                  </a:moveTo>
                  <a:lnTo>
                    <a:pt x="4975859" y="1545336"/>
                  </a:lnTo>
                </a:path>
              </a:pathLst>
            </a:custGeom>
            <a:noFill/>
            <a:ln cap="flat" cmpd="sng" w="9525">
              <a:solidFill>
                <a:srgbClr val="BEBE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0"/>
            <p:cNvSpPr/>
            <p:nvPr/>
          </p:nvSpPr>
          <p:spPr>
            <a:xfrm>
              <a:off x="1913381" y="2490978"/>
              <a:ext cx="4739640" cy="2656840"/>
            </a:xfrm>
            <a:custGeom>
              <a:rect b="b" l="l" r="r" t="t"/>
              <a:pathLst>
                <a:path extrusionOk="0" h="2656840" w="4739640">
                  <a:moveTo>
                    <a:pt x="0" y="2656332"/>
                  </a:moveTo>
                  <a:lnTo>
                    <a:pt x="47396" y="2651671"/>
                  </a:lnTo>
                  <a:lnTo>
                    <a:pt x="94792" y="2647303"/>
                  </a:lnTo>
                  <a:lnTo>
                    <a:pt x="142189" y="2642789"/>
                  </a:lnTo>
                  <a:lnTo>
                    <a:pt x="189585" y="2637690"/>
                  </a:lnTo>
                  <a:lnTo>
                    <a:pt x="236981" y="2631567"/>
                  </a:lnTo>
                  <a:lnTo>
                    <a:pt x="284378" y="2624355"/>
                  </a:lnTo>
                  <a:lnTo>
                    <a:pt x="331774" y="2616424"/>
                  </a:lnTo>
                  <a:lnTo>
                    <a:pt x="379171" y="2607756"/>
                  </a:lnTo>
                  <a:lnTo>
                    <a:pt x="426567" y="2598331"/>
                  </a:lnTo>
                  <a:lnTo>
                    <a:pt x="473963" y="2588133"/>
                  </a:lnTo>
                  <a:lnTo>
                    <a:pt x="521360" y="2576749"/>
                  </a:lnTo>
                  <a:lnTo>
                    <a:pt x="568756" y="2564122"/>
                  </a:lnTo>
                  <a:lnTo>
                    <a:pt x="616153" y="2550990"/>
                  </a:lnTo>
                  <a:lnTo>
                    <a:pt x="663549" y="2538088"/>
                  </a:lnTo>
                  <a:lnTo>
                    <a:pt x="710945" y="2526157"/>
                  </a:lnTo>
                  <a:lnTo>
                    <a:pt x="758342" y="2515763"/>
                  </a:lnTo>
                  <a:lnTo>
                    <a:pt x="805738" y="2506345"/>
                  </a:lnTo>
                  <a:lnTo>
                    <a:pt x="853135" y="2497170"/>
                  </a:lnTo>
                  <a:lnTo>
                    <a:pt x="900531" y="2487508"/>
                  </a:lnTo>
                  <a:lnTo>
                    <a:pt x="947928" y="2476627"/>
                  </a:lnTo>
                  <a:lnTo>
                    <a:pt x="995324" y="2464389"/>
                  </a:lnTo>
                  <a:lnTo>
                    <a:pt x="1042720" y="2451359"/>
                  </a:lnTo>
                  <a:lnTo>
                    <a:pt x="1090117" y="2437627"/>
                  </a:lnTo>
                  <a:lnTo>
                    <a:pt x="1137513" y="2423287"/>
                  </a:lnTo>
                  <a:lnTo>
                    <a:pt x="1184910" y="2408428"/>
                  </a:lnTo>
                  <a:lnTo>
                    <a:pt x="1232306" y="2392803"/>
                  </a:lnTo>
                  <a:lnTo>
                    <a:pt x="1279702" y="2376430"/>
                  </a:lnTo>
                  <a:lnTo>
                    <a:pt x="1327099" y="2359562"/>
                  </a:lnTo>
                  <a:lnTo>
                    <a:pt x="1374495" y="2342457"/>
                  </a:lnTo>
                  <a:lnTo>
                    <a:pt x="1421892" y="2325370"/>
                  </a:lnTo>
                  <a:lnTo>
                    <a:pt x="1469288" y="2308837"/>
                  </a:lnTo>
                  <a:lnTo>
                    <a:pt x="1516684" y="2292689"/>
                  </a:lnTo>
                  <a:lnTo>
                    <a:pt x="1564081" y="2276120"/>
                  </a:lnTo>
                  <a:lnTo>
                    <a:pt x="1611477" y="2258326"/>
                  </a:lnTo>
                  <a:lnTo>
                    <a:pt x="1658873" y="2238502"/>
                  </a:lnTo>
                  <a:lnTo>
                    <a:pt x="1706270" y="2216125"/>
                  </a:lnTo>
                  <a:lnTo>
                    <a:pt x="1753666" y="2191652"/>
                  </a:lnTo>
                  <a:lnTo>
                    <a:pt x="1801063" y="2165971"/>
                  </a:lnTo>
                  <a:lnTo>
                    <a:pt x="1848459" y="2139974"/>
                  </a:lnTo>
                  <a:lnTo>
                    <a:pt x="1895856" y="2114550"/>
                  </a:lnTo>
                  <a:lnTo>
                    <a:pt x="1943252" y="2089576"/>
                  </a:lnTo>
                  <a:lnTo>
                    <a:pt x="1990648" y="2064390"/>
                  </a:lnTo>
                  <a:lnTo>
                    <a:pt x="2038045" y="2039294"/>
                  </a:lnTo>
                  <a:lnTo>
                    <a:pt x="2085441" y="2014595"/>
                  </a:lnTo>
                  <a:lnTo>
                    <a:pt x="2132838" y="1990598"/>
                  </a:lnTo>
                  <a:lnTo>
                    <a:pt x="2180234" y="1967821"/>
                  </a:lnTo>
                  <a:lnTo>
                    <a:pt x="2227630" y="1946062"/>
                  </a:lnTo>
                  <a:lnTo>
                    <a:pt x="2275027" y="1924541"/>
                  </a:lnTo>
                  <a:lnTo>
                    <a:pt x="2322423" y="1902478"/>
                  </a:lnTo>
                  <a:lnTo>
                    <a:pt x="2369820" y="1879092"/>
                  </a:lnTo>
                  <a:lnTo>
                    <a:pt x="2417216" y="1853873"/>
                  </a:lnTo>
                  <a:lnTo>
                    <a:pt x="2464612" y="1827430"/>
                  </a:lnTo>
                  <a:lnTo>
                    <a:pt x="2512009" y="1800426"/>
                  </a:lnTo>
                  <a:lnTo>
                    <a:pt x="2559405" y="1773525"/>
                  </a:lnTo>
                  <a:lnTo>
                    <a:pt x="2606802" y="1747393"/>
                  </a:lnTo>
                  <a:lnTo>
                    <a:pt x="2654198" y="1723064"/>
                  </a:lnTo>
                  <a:lnTo>
                    <a:pt x="2701594" y="1700169"/>
                  </a:lnTo>
                  <a:lnTo>
                    <a:pt x="2748991" y="1677029"/>
                  </a:lnTo>
                  <a:lnTo>
                    <a:pt x="2796387" y="1651970"/>
                  </a:lnTo>
                  <a:lnTo>
                    <a:pt x="2843784" y="1623314"/>
                  </a:lnTo>
                  <a:lnTo>
                    <a:pt x="2883281" y="1595941"/>
                  </a:lnTo>
                  <a:lnTo>
                    <a:pt x="2922778" y="1565966"/>
                  </a:lnTo>
                  <a:lnTo>
                    <a:pt x="2962275" y="1534255"/>
                  </a:lnTo>
                  <a:lnTo>
                    <a:pt x="3001772" y="1501676"/>
                  </a:lnTo>
                  <a:lnTo>
                    <a:pt x="3041269" y="1469097"/>
                  </a:lnTo>
                  <a:lnTo>
                    <a:pt x="3080766" y="1437386"/>
                  </a:lnTo>
                  <a:lnTo>
                    <a:pt x="3120263" y="1406398"/>
                  </a:lnTo>
                  <a:lnTo>
                    <a:pt x="3159760" y="1375410"/>
                  </a:lnTo>
                  <a:lnTo>
                    <a:pt x="3199257" y="1344422"/>
                  </a:lnTo>
                  <a:lnTo>
                    <a:pt x="3238754" y="1313434"/>
                  </a:lnTo>
                  <a:lnTo>
                    <a:pt x="3278251" y="1282446"/>
                  </a:lnTo>
                  <a:lnTo>
                    <a:pt x="3317748" y="1251458"/>
                  </a:lnTo>
                  <a:lnTo>
                    <a:pt x="3357245" y="1220337"/>
                  </a:lnTo>
                  <a:lnTo>
                    <a:pt x="3396742" y="1189058"/>
                  </a:lnTo>
                  <a:lnTo>
                    <a:pt x="3436239" y="1157779"/>
                  </a:lnTo>
                  <a:lnTo>
                    <a:pt x="3475736" y="1126659"/>
                  </a:lnTo>
                  <a:lnTo>
                    <a:pt x="3515233" y="1095856"/>
                  </a:lnTo>
                  <a:lnTo>
                    <a:pt x="3554729" y="1065530"/>
                  </a:lnTo>
                  <a:lnTo>
                    <a:pt x="3594227" y="1035874"/>
                  </a:lnTo>
                  <a:lnTo>
                    <a:pt x="3633724" y="1006804"/>
                  </a:lnTo>
                  <a:lnTo>
                    <a:pt x="3673221" y="978058"/>
                  </a:lnTo>
                  <a:lnTo>
                    <a:pt x="3712718" y="949376"/>
                  </a:lnTo>
                  <a:lnTo>
                    <a:pt x="3752215" y="920497"/>
                  </a:lnTo>
                  <a:lnTo>
                    <a:pt x="3791712" y="891159"/>
                  </a:lnTo>
                  <a:lnTo>
                    <a:pt x="3831209" y="861989"/>
                  </a:lnTo>
                  <a:lnTo>
                    <a:pt x="3870706" y="833402"/>
                  </a:lnTo>
                  <a:lnTo>
                    <a:pt x="3910203" y="804624"/>
                  </a:lnTo>
                  <a:lnTo>
                    <a:pt x="3949700" y="774883"/>
                  </a:lnTo>
                  <a:lnTo>
                    <a:pt x="3989197" y="743406"/>
                  </a:lnTo>
                  <a:lnTo>
                    <a:pt x="4028694" y="709422"/>
                  </a:lnTo>
                  <a:lnTo>
                    <a:pt x="4062548" y="677179"/>
                  </a:lnTo>
                  <a:lnTo>
                    <a:pt x="4096403" y="642088"/>
                  </a:lnTo>
                  <a:lnTo>
                    <a:pt x="4130257" y="605329"/>
                  </a:lnTo>
                  <a:lnTo>
                    <a:pt x="4164112" y="568080"/>
                  </a:lnTo>
                  <a:lnTo>
                    <a:pt x="4197966" y="531523"/>
                  </a:lnTo>
                  <a:lnTo>
                    <a:pt x="4231821" y="496837"/>
                  </a:lnTo>
                  <a:lnTo>
                    <a:pt x="4265676" y="465200"/>
                  </a:lnTo>
                  <a:lnTo>
                    <a:pt x="4305173" y="433856"/>
                  </a:lnTo>
                  <a:lnTo>
                    <a:pt x="4344670" y="407232"/>
                  </a:lnTo>
                  <a:lnTo>
                    <a:pt x="4384167" y="382619"/>
                  </a:lnTo>
                  <a:lnTo>
                    <a:pt x="4423664" y="357307"/>
                  </a:lnTo>
                  <a:lnTo>
                    <a:pt x="4463161" y="328587"/>
                  </a:lnTo>
                  <a:lnTo>
                    <a:pt x="4502658" y="293750"/>
                  </a:lnTo>
                  <a:lnTo>
                    <a:pt x="4536512" y="258184"/>
                  </a:lnTo>
                  <a:lnTo>
                    <a:pt x="4570367" y="218708"/>
                  </a:lnTo>
                  <a:lnTo>
                    <a:pt x="4604221" y="176388"/>
                  </a:lnTo>
                  <a:lnTo>
                    <a:pt x="4638076" y="132291"/>
                  </a:lnTo>
                  <a:lnTo>
                    <a:pt x="4671930" y="87483"/>
                  </a:lnTo>
                  <a:lnTo>
                    <a:pt x="4705785" y="43030"/>
                  </a:lnTo>
                  <a:lnTo>
                    <a:pt x="4739640" y="0"/>
                  </a:lnTo>
                </a:path>
              </a:pathLst>
            </a:custGeom>
            <a:noFill/>
            <a:ln cap="flat" cmpd="sng" w="19025">
              <a:solidFill>
                <a:srgbClr val="4471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5" name="Google Shape;245;p10"/>
          <p:cNvSpPr txBox="1"/>
          <p:nvPr/>
        </p:nvSpPr>
        <p:spPr>
          <a:xfrm>
            <a:off x="1051052" y="5510276"/>
            <a:ext cx="710565" cy="2400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-2500000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0"/>
          <p:cNvSpPr txBox="1"/>
          <p:nvPr/>
        </p:nvSpPr>
        <p:spPr>
          <a:xfrm>
            <a:off x="1051052" y="5124450"/>
            <a:ext cx="710565" cy="239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-2000000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0"/>
          <p:cNvSpPr txBox="1"/>
          <p:nvPr/>
        </p:nvSpPr>
        <p:spPr>
          <a:xfrm>
            <a:off x="1051052" y="4737861"/>
            <a:ext cx="710565" cy="239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-1500000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0"/>
          <p:cNvSpPr txBox="1"/>
          <p:nvPr/>
        </p:nvSpPr>
        <p:spPr>
          <a:xfrm>
            <a:off x="1051052" y="4351782"/>
            <a:ext cx="710565" cy="239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-1000000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0"/>
          <p:cNvSpPr txBox="1"/>
          <p:nvPr/>
        </p:nvSpPr>
        <p:spPr>
          <a:xfrm>
            <a:off x="1141272" y="3965194"/>
            <a:ext cx="621030" cy="239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-500000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0"/>
          <p:cNvSpPr txBox="1"/>
          <p:nvPr/>
        </p:nvSpPr>
        <p:spPr>
          <a:xfrm>
            <a:off x="1646301" y="3578733"/>
            <a:ext cx="116205" cy="239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0"/>
          <p:cNvSpPr txBox="1"/>
          <p:nvPr/>
        </p:nvSpPr>
        <p:spPr>
          <a:xfrm>
            <a:off x="1195527" y="3192526"/>
            <a:ext cx="567690" cy="239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500000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0"/>
          <p:cNvSpPr txBox="1"/>
          <p:nvPr/>
        </p:nvSpPr>
        <p:spPr>
          <a:xfrm>
            <a:off x="1105611" y="2806064"/>
            <a:ext cx="657225" cy="239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1000000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0"/>
          <p:cNvSpPr txBox="1"/>
          <p:nvPr/>
        </p:nvSpPr>
        <p:spPr>
          <a:xfrm>
            <a:off x="1105611" y="2419857"/>
            <a:ext cx="657225" cy="239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1500000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0"/>
          <p:cNvSpPr txBox="1"/>
          <p:nvPr/>
        </p:nvSpPr>
        <p:spPr>
          <a:xfrm>
            <a:off x="779475" y="1425956"/>
            <a:ext cx="7622540" cy="847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41404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Планируемый период выхода предприятия на самоокупаемость</a:t>
            </a:r>
            <a:endParaRPr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33845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2000000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0"/>
          <p:cNvSpPr txBox="1"/>
          <p:nvPr/>
        </p:nvSpPr>
        <p:spPr>
          <a:xfrm>
            <a:off x="1856358" y="3810127"/>
            <a:ext cx="116205" cy="239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0"/>
          <p:cNvSpPr txBox="1"/>
          <p:nvPr/>
        </p:nvSpPr>
        <p:spPr>
          <a:xfrm>
            <a:off x="3041395" y="3810127"/>
            <a:ext cx="116205" cy="239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0"/>
          <p:cNvSpPr txBox="1"/>
          <p:nvPr/>
        </p:nvSpPr>
        <p:spPr>
          <a:xfrm>
            <a:off x="4181602" y="3810127"/>
            <a:ext cx="205740" cy="239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0"/>
          <p:cNvSpPr txBox="1"/>
          <p:nvPr/>
        </p:nvSpPr>
        <p:spPr>
          <a:xfrm>
            <a:off x="5366765" y="3810127"/>
            <a:ext cx="205740" cy="239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0"/>
          <p:cNvSpPr txBox="1"/>
          <p:nvPr/>
        </p:nvSpPr>
        <p:spPr>
          <a:xfrm>
            <a:off x="6551803" y="3810127"/>
            <a:ext cx="205740" cy="239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0"/>
          <p:cNvSpPr txBox="1"/>
          <p:nvPr/>
        </p:nvSpPr>
        <p:spPr>
          <a:xfrm rot="-5400000">
            <a:off x="264312" y="3810068"/>
            <a:ext cx="1337945" cy="2038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rtl="0" algn="l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Затраты, выручка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0"/>
          <p:cNvSpPr txBox="1"/>
          <p:nvPr/>
        </p:nvSpPr>
        <p:spPr>
          <a:xfrm>
            <a:off x="4142613" y="5648045"/>
            <a:ext cx="521334" cy="239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Месяц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0"/>
          <p:cNvSpPr txBox="1"/>
          <p:nvPr/>
        </p:nvSpPr>
        <p:spPr>
          <a:xfrm>
            <a:off x="7250938" y="2467813"/>
            <a:ext cx="4193540" cy="57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Helvetica Neue"/>
                <a:ea typeface="Helvetica Neue"/>
                <a:cs typeface="Helvetica Neue"/>
                <a:sym typeface="Helvetica Neue"/>
              </a:rPr>
              <a:t>Инвестиции на оборудование: 1850000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800">
                <a:latin typeface="Helvetica Neue"/>
                <a:ea typeface="Helvetica Neue"/>
                <a:cs typeface="Helvetica Neue"/>
                <a:sym typeface="Helvetica Neue"/>
              </a:rPr>
              <a:t>руб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0"/>
          <p:cNvSpPr txBox="1"/>
          <p:nvPr/>
        </p:nvSpPr>
        <p:spPr>
          <a:xfrm>
            <a:off x="7250938" y="3839667"/>
            <a:ext cx="3979545" cy="57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Helvetica Neue"/>
                <a:ea typeface="Helvetica Neue"/>
                <a:cs typeface="Helvetica Neue"/>
                <a:sym typeface="Helvetica Neue"/>
              </a:rPr>
              <a:t>Планируемый выход предприятия на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800">
                <a:latin typeface="Helvetica Neue"/>
                <a:ea typeface="Helvetica Neue"/>
                <a:cs typeface="Helvetica Neue"/>
                <a:sym typeface="Helvetica Neue"/>
              </a:rPr>
              <a:t>самоокупаемость: 1 год 2 месяца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0"/>
          <p:cNvSpPr txBox="1"/>
          <p:nvPr/>
        </p:nvSpPr>
        <p:spPr>
          <a:xfrm>
            <a:off x="2136648" y="5106161"/>
            <a:ext cx="843280" cy="35941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172C5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3475">
            <a:spAutoFit/>
          </a:bodyPr>
          <a:lstStyle/>
          <a:p>
            <a:pPr indent="0" lvl="0" marL="939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200 шт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0"/>
          <p:cNvSpPr txBox="1"/>
          <p:nvPr/>
        </p:nvSpPr>
        <p:spPr>
          <a:xfrm>
            <a:off x="3368040" y="4745735"/>
            <a:ext cx="843280" cy="3606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172C5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33650">
            <a:spAutoFit/>
          </a:bodyPr>
          <a:lstStyle/>
          <a:p>
            <a:pPr indent="0" lvl="0" marL="9334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400 шт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0"/>
          <p:cNvSpPr txBox="1"/>
          <p:nvPr/>
        </p:nvSpPr>
        <p:spPr>
          <a:xfrm>
            <a:off x="5018532" y="2892551"/>
            <a:ext cx="1036319" cy="29591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172C5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32080" rtl="0" algn="l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1000 шт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0"/>
          <p:cNvSpPr txBox="1"/>
          <p:nvPr/>
        </p:nvSpPr>
        <p:spPr>
          <a:xfrm>
            <a:off x="4584191" y="4285488"/>
            <a:ext cx="1036319" cy="2971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172C5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91135" rtl="0" algn="l">
              <a:lnSpc>
                <a:spcPct val="11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700 шт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0"/>
          <p:cNvSpPr txBox="1"/>
          <p:nvPr/>
        </p:nvSpPr>
        <p:spPr>
          <a:xfrm>
            <a:off x="2426207" y="2811779"/>
            <a:ext cx="2034539" cy="53975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5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Точка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190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безубыточности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0"/>
          <p:cNvSpPr/>
          <p:nvPr/>
        </p:nvSpPr>
        <p:spPr>
          <a:xfrm>
            <a:off x="4457953" y="3363848"/>
            <a:ext cx="720725" cy="356870"/>
          </a:xfrm>
          <a:custGeom>
            <a:rect b="b" l="l" r="r" t="t"/>
            <a:pathLst>
              <a:path extrusionOk="0" h="356870" w="720725">
                <a:moveTo>
                  <a:pt x="649045" y="327964"/>
                </a:moveTo>
                <a:lnTo>
                  <a:pt x="635126" y="356488"/>
                </a:lnTo>
                <a:lnTo>
                  <a:pt x="720217" y="355600"/>
                </a:lnTo>
                <a:lnTo>
                  <a:pt x="703311" y="333501"/>
                </a:lnTo>
                <a:lnTo>
                  <a:pt x="660400" y="333501"/>
                </a:lnTo>
                <a:lnTo>
                  <a:pt x="649045" y="327964"/>
                </a:lnTo>
                <a:close/>
              </a:path>
              <a:path extrusionOk="0" h="356870" w="720725">
                <a:moveTo>
                  <a:pt x="654624" y="316530"/>
                </a:moveTo>
                <a:lnTo>
                  <a:pt x="649045" y="327964"/>
                </a:lnTo>
                <a:lnTo>
                  <a:pt x="660400" y="333501"/>
                </a:lnTo>
                <a:lnTo>
                  <a:pt x="665988" y="322071"/>
                </a:lnTo>
                <a:lnTo>
                  <a:pt x="654624" y="316530"/>
                </a:lnTo>
                <a:close/>
              </a:path>
              <a:path extrusionOk="0" h="356870" w="720725">
                <a:moveTo>
                  <a:pt x="668528" y="288036"/>
                </a:moveTo>
                <a:lnTo>
                  <a:pt x="654624" y="316530"/>
                </a:lnTo>
                <a:lnTo>
                  <a:pt x="665988" y="322071"/>
                </a:lnTo>
                <a:lnTo>
                  <a:pt x="660400" y="333501"/>
                </a:lnTo>
                <a:lnTo>
                  <a:pt x="703311" y="333501"/>
                </a:lnTo>
                <a:lnTo>
                  <a:pt x="668528" y="288036"/>
                </a:lnTo>
                <a:close/>
              </a:path>
              <a:path extrusionOk="0" h="356870" w="720725">
                <a:moveTo>
                  <a:pt x="5587" y="0"/>
                </a:moveTo>
                <a:lnTo>
                  <a:pt x="0" y="11429"/>
                </a:lnTo>
                <a:lnTo>
                  <a:pt x="649045" y="327964"/>
                </a:lnTo>
                <a:lnTo>
                  <a:pt x="654624" y="316530"/>
                </a:lnTo>
                <a:lnTo>
                  <a:pt x="5587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1"/>
          <p:cNvSpPr txBox="1"/>
          <p:nvPr>
            <p:ph type="title"/>
          </p:nvPr>
        </p:nvSpPr>
        <p:spPr>
          <a:xfrm>
            <a:off x="1069644" y="489026"/>
            <a:ext cx="5343525" cy="697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ДОРОЖНАЯ КАРТА</a:t>
            </a:r>
            <a:endParaRPr/>
          </a:p>
        </p:txBody>
      </p:sp>
      <p:grpSp>
        <p:nvGrpSpPr>
          <p:cNvPr id="275" name="Google Shape;275;p11"/>
          <p:cNvGrpSpPr/>
          <p:nvPr/>
        </p:nvGrpSpPr>
        <p:grpSpPr>
          <a:xfrm>
            <a:off x="160705" y="1284732"/>
            <a:ext cx="11662867" cy="1650111"/>
            <a:chOff x="160705" y="1284732"/>
            <a:chExt cx="11662867" cy="1650111"/>
          </a:xfrm>
        </p:grpSpPr>
        <p:sp>
          <p:nvSpPr>
            <p:cNvPr id="276" name="Google Shape;276;p11"/>
            <p:cNvSpPr/>
            <p:nvPr/>
          </p:nvSpPr>
          <p:spPr>
            <a:xfrm>
              <a:off x="803147" y="1284732"/>
              <a:ext cx="11020425" cy="0"/>
            </a:xfrm>
            <a:custGeom>
              <a:rect b="b" l="l" r="r" t="t"/>
              <a:pathLst>
                <a:path extrusionOk="0" h="120000" w="11020425">
                  <a:moveTo>
                    <a:pt x="0" y="0"/>
                  </a:moveTo>
                  <a:lnTo>
                    <a:pt x="11020425" y="0"/>
                  </a:lnTo>
                </a:path>
              </a:pathLst>
            </a:custGeom>
            <a:noFill/>
            <a:ln cap="flat" cmpd="sng" w="12700">
              <a:solidFill>
                <a:srgbClr val="58585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1"/>
            <p:cNvSpPr/>
            <p:nvPr/>
          </p:nvSpPr>
          <p:spPr>
            <a:xfrm>
              <a:off x="160705" y="2111883"/>
              <a:ext cx="1839595" cy="822960"/>
            </a:xfrm>
            <a:custGeom>
              <a:rect b="b" l="l" r="r" t="t"/>
              <a:pathLst>
                <a:path extrusionOk="0" h="822960" w="1839595">
                  <a:moveTo>
                    <a:pt x="0" y="822959"/>
                  </a:moveTo>
                  <a:lnTo>
                    <a:pt x="1839417" y="0"/>
                  </a:lnTo>
                </a:path>
              </a:pathLst>
            </a:custGeom>
            <a:noFill/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aphicFrame>
        <p:nvGraphicFramePr>
          <p:cNvPr id="278" name="Google Shape;278;p11"/>
          <p:cNvGraphicFramePr/>
          <p:nvPr/>
        </p:nvGraphicFramePr>
        <p:xfrm>
          <a:off x="132130" y="208330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{CC719CF8-0E48-4D3A-A6AD-73890D8A6CBA}</a:tableStyleId>
              </a:tblPr>
              <a:tblGrid>
                <a:gridCol w="1838950"/>
                <a:gridCol w="836300"/>
                <a:gridCol w="836300"/>
                <a:gridCol w="836300"/>
                <a:gridCol w="836300"/>
                <a:gridCol w="836300"/>
                <a:gridCol w="836300"/>
                <a:gridCol w="836300"/>
                <a:gridCol w="836300"/>
                <a:gridCol w="836300"/>
                <a:gridCol w="836300"/>
                <a:gridCol w="836300"/>
                <a:gridCol w="836300"/>
              </a:tblGrid>
              <a:tr h="391150">
                <a:tc rowSpan="2">
                  <a:txBody>
                    <a:bodyPr/>
                    <a:lstStyle/>
                    <a:p>
                      <a:pPr indent="0" lvl="0" marL="908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Задача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8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26464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Месяц №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025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4242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63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2023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025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4242"/>
                    </a:solidFill>
                  </a:tcPr>
                </a:tc>
                <a:tc hMerge="1"/>
                <a:tc hMerge="1"/>
                <a:tc hMerge="1"/>
                <a:tc gridSpan="8">
                  <a:txBody>
                    <a:bodyPr/>
                    <a:lstStyle/>
                    <a:p>
                      <a:pPr indent="0" lvl="0" marL="317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2024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025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424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431175">
                <a:tc vMerge="1"/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65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424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65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424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65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424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65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424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20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65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424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20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65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424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20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65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424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20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65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424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20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65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424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271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65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424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271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65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424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271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65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4242"/>
                    </a:solidFill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indent="0" lvl="0" marL="908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НИР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65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ADA"/>
                    </a:solidFill>
                  </a:tcPr>
                </a:tc>
                <a:tc gridSpan="6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F00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indent="0" lvl="0" marL="90805" marR="43751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Создание лабораторного образца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65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F00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2950">
                <a:tc>
                  <a:txBody>
                    <a:bodyPr/>
                    <a:lstStyle/>
                    <a:p>
                      <a:pPr indent="0" lvl="0" marL="90805" marR="53022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Апробация на реальных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08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объектах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8475">
                <a:tc>
                  <a:txBody>
                    <a:bodyPr/>
                    <a:lstStyle/>
                    <a:p>
                      <a:pPr indent="0" lvl="0" marL="908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Аккредитация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08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метода(*)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ADA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6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Длительность процесса около года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25100" marB="0" marR="0" marL="0">
                    <a:lnL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F00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"/>
          <p:cNvSpPr txBox="1"/>
          <p:nvPr>
            <p:ph type="ctrTitle"/>
          </p:nvPr>
        </p:nvSpPr>
        <p:spPr>
          <a:xfrm>
            <a:off x="825195" y="2215972"/>
            <a:ext cx="5849100" cy="6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Спасибо за внимание!</a:t>
            </a:r>
            <a:endParaRPr/>
          </a:p>
        </p:txBody>
      </p:sp>
      <p:sp>
        <p:nvSpPr>
          <p:cNvPr id="284" name="Google Shape;284;p12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2023-12-28T11:32:40Z</dcterms:created>
  <dc:creator>Руковичникова Анастасия Романовна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2023-12-03T00:00:00Z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2023-12-28T00:00:00Z</vt:filetime>
  </property>
  <property fmtid="{D5CDD505-2E9C-101B-9397-08002B2CF9AE}" pid="5" name="Producer">
    <vt:lpwstr>Microsoft® PowerPoint® для Microsoft 365</vt:lpwstr>
  </property>
</Properties>
</file>