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88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278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733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983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981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726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9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435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171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602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14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B9CF7-CB65-4E37-B51A-A5C4710CFECB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7CFAB-5D75-43DC-870C-043998B082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285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6371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Павел</dc:creator>
  <cp:lastModifiedBy>AMD</cp:lastModifiedBy>
  <cp:revision>3</cp:revision>
  <dcterms:created xsi:type="dcterms:W3CDTF">2023-12-07T07:53:08Z</dcterms:created>
  <dcterms:modified xsi:type="dcterms:W3CDTF">2023-12-07T11:40:43Z</dcterms:modified>
</cp:coreProperties>
</file>