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1"/>
  </p:notesMasterIdLst>
  <p:handoutMasterIdLst>
    <p:handoutMasterId r:id="rId12"/>
  </p:handoutMasterIdLst>
  <p:sldIdLst>
    <p:sldId id="260" r:id="rId6"/>
    <p:sldId id="295" r:id="rId7"/>
    <p:sldId id="304" r:id="rId8"/>
    <p:sldId id="297" r:id="rId9"/>
    <p:sldId id="303" r:id="rId10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4" d="100"/>
          <a:sy n="54" d="100"/>
        </p:scale>
        <p:origin x="1013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АВРОРА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Кислицин Евгений</a:t>
            </a:r>
          </a:p>
          <a:p>
            <a:r>
              <a:rPr lang="ru-RU" dirty="0" err="1"/>
              <a:t>Толчев</a:t>
            </a:r>
            <a:r>
              <a:rPr lang="ru-RU" dirty="0"/>
              <a:t> Владимир</a:t>
            </a:r>
          </a:p>
          <a:p>
            <a:r>
              <a:rPr lang="ru-RU" dirty="0"/>
              <a:t>Попов Денис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 </a:t>
            </a:r>
            <a:r>
              <a:rPr lang="ru-RU" dirty="0"/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1. Проект "Аврора" является системой, представляющей собой новый виток автоматизации производств, предлагая усовершенствованную версию контроля работы станков ЧПУ.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2. Проект помогает заказчику "предприятию":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решить проблему потери времени реагирования на нештатную ситуацию, сокращая расходы на зарплаты операторам и ремонте станков, 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Проект помогает рабочим "операторам станков ЧПУ":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упростить комплекс задач, связанных с наблюдением за работой конкретных станков, позволяя более эффективно контролировать процессы удалённо.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 algn="l">
              <a:buFont typeface="Arial" panose="020B0604020202020204" pitchFamily="34" charset="0"/>
              <a:buChar char="•"/>
            </a:pPr>
            <a:r>
              <a:rPr lang="ru-RU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Уменьшение рисков прекращения работы станков, их поломок.</a:t>
            </a:r>
          </a:p>
          <a:p>
            <a:pPr marL="473075" indent="-457200" algn="l">
              <a:buFont typeface="Arial" panose="020B0604020202020204" pitchFamily="34" charset="0"/>
              <a:buChar char="•"/>
            </a:pPr>
            <a:r>
              <a:rPr lang="ru-RU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Увеличение и масштабирование производства без радикального увеличения штата сотрудников (операторов).</a:t>
            </a:r>
          </a:p>
          <a:p>
            <a:pPr marL="473075" indent="-457200" algn="l">
              <a:buFont typeface="Arial" panose="020B0604020202020204" pitchFamily="34" charset="0"/>
              <a:buChar char="•"/>
            </a:pPr>
            <a:r>
              <a:rPr lang="ru-RU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Увеличение эффективности работы операторов на предприятии.</a:t>
            </a:r>
          </a:p>
          <a:p>
            <a:pPr algn="l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ru-RU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Проект решает поставленные задачи с помощью комплексного решения, состоящего из</a:t>
            </a:r>
          </a:p>
          <a:p>
            <a:pPr algn="l"/>
            <a:r>
              <a:rPr lang="ru-RU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Комплекта датчиков, базы данных об возможных ошибках и сбоев системы станка ЧПУ, программный комплекс, включающий искусственный интеллект, для обработки поступающих данных с их последующей систематизацией и комплексным мониторингом состояния каждого станка, локализованная система, объединяющая как параллельно работающие станки, так и последовательную производственную линию, выводящую на дисплей состояние как всей системы, так и каждого станка с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автооповещением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о месте, причине, методах диагностики, предотвращении, остановке станка и связанные с ним цепочки производств с выводом дистанционного управления станками  в единый пульт управления.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(927</a:t>
            </a:r>
            <a:r>
              <a:rPr lang="ru-RU" sz="2800" dirty="0"/>
              <a:t>) </a:t>
            </a:r>
            <a:r>
              <a:rPr lang="en-US" sz="2800" dirty="0"/>
              <a:t>2360486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denis_popov@mail.ru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3712</TotalTime>
  <Words>246</Words>
  <Application>Microsoft Office PowerPoint</Application>
  <PresentationFormat>Произвольный</PresentationFormat>
  <Paragraphs>26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Roboto</vt:lpstr>
      <vt:lpstr>ОБЛОЖКИ</vt:lpstr>
      <vt:lpstr>РАЗДЕЛИТЕЛИ</vt:lpstr>
      <vt:lpstr>АВРОРА</vt:lpstr>
      <vt:lpstr>Актуальность проекта</vt:lpstr>
      <vt:lpstr>Проблема</vt:lpstr>
      <vt:lpstr>Решение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Denis Popov</cp:lastModifiedBy>
  <cp:revision>219</cp:revision>
  <dcterms:created xsi:type="dcterms:W3CDTF">2021-03-01T12:07:13Z</dcterms:created>
  <dcterms:modified xsi:type="dcterms:W3CDTF">2023-12-01T01:31:37Z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