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5" r:id="rId5"/>
    <p:sldId id="279" r:id="rId6"/>
    <p:sldId id="278" r:id="rId7"/>
    <p:sldId id="276" r:id="rId8"/>
    <p:sldId id="277" r:id="rId9"/>
    <p:sldId id="260" r:id="rId10"/>
    <p:sldId id="280" r:id="rId11"/>
    <p:sldId id="275" r:id="rId12"/>
    <p:sldId id="274" r:id="rId13"/>
    <p:sldId id="281" r:id="rId14"/>
    <p:sldId id="25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Рыбников" initials="АР" lastIdx="1" clrIdx="0">
    <p:extLst/>
  </p:cmAuthor>
  <p:cmAuthor id="2" name="Пользователь" initials="П" lastIdx="1" clrIdx="1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F42"/>
    <a:srgbClr val="1F7051"/>
    <a:srgbClr val="E8E8E8"/>
    <a:srgbClr val="F6F6F6"/>
    <a:srgbClr val="FAFAFA"/>
    <a:srgbClr val="CE9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773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C5197A-2AB7-4BE9-8C24-D8DE81A75C88}" type="doc">
      <dgm:prSet loTypeId="urn:microsoft.com/office/officeart/2005/8/layout/hierarchy4" loCatId="list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21A1FE5B-2CD3-411B-A500-67AF654A602F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Каждому из нас хочется жить полной жизнью, общаться друг с другом и узнавать новое, и у каждого из нас есть свои особенности. Люди с ограниченными возможностями - такие же люди, как и любой из нас.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F86E6A-3C38-41F2-935F-367199F3F814}" type="parTrans" cxnId="{E9698DED-FE03-4175-ABA1-8EBF78B89F5D}">
      <dgm:prSet/>
      <dgm:spPr/>
      <dgm:t>
        <a:bodyPr/>
        <a:lstStyle/>
        <a:p>
          <a:endParaRPr lang="ru-RU"/>
        </a:p>
      </dgm:t>
    </dgm:pt>
    <dgm:pt modelId="{6BFEA42F-5D87-48FE-A5B7-B59255C0F82E}" type="sibTrans" cxnId="{E9698DED-FE03-4175-ABA1-8EBF78B89F5D}">
      <dgm:prSet/>
      <dgm:spPr/>
      <dgm:t>
        <a:bodyPr/>
        <a:lstStyle/>
        <a:p>
          <a:endParaRPr lang="ru-RU"/>
        </a:p>
      </dgm:t>
    </dgm:pt>
    <dgm:pt modelId="{46F76469-EADC-4F53-BF05-08BCC852EE0E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Люди с ограниченными возможностями нуждаются в помощи и поддержке здоровых людей.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B3955D-1F15-40D9-A3BD-B113D46ADA90}" type="parTrans" cxnId="{4B68B8C4-4918-4F69-966C-B534E448DA38}">
      <dgm:prSet/>
      <dgm:spPr/>
      <dgm:t>
        <a:bodyPr/>
        <a:lstStyle/>
        <a:p>
          <a:endParaRPr lang="ru-RU"/>
        </a:p>
      </dgm:t>
    </dgm:pt>
    <dgm:pt modelId="{AFCAC245-7EAB-44F2-A784-96B617405AC7}" type="sibTrans" cxnId="{4B68B8C4-4918-4F69-966C-B534E448DA38}">
      <dgm:prSet/>
      <dgm:spPr/>
      <dgm:t>
        <a:bodyPr/>
        <a:lstStyle/>
        <a:p>
          <a:endParaRPr lang="ru-RU"/>
        </a:p>
      </dgm:t>
    </dgm:pt>
    <dgm:pt modelId="{5E368E1C-1EF1-429B-B2CE-91DAE32EA8A8}" type="pres">
      <dgm:prSet presAssocID="{E7C5197A-2AB7-4BE9-8C24-D8DE81A75C8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03B90BC-9F23-4786-B606-9E1C96EB6868}" type="pres">
      <dgm:prSet presAssocID="{21A1FE5B-2CD3-411B-A500-67AF654A602F}" presName="vertOne" presStyleCnt="0"/>
      <dgm:spPr/>
    </dgm:pt>
    <dgm:pt modelId="{66DA2E59-CE75-4625-85EA-25C05531454F}" type="pres">
      <dgm:prSet presAssocID="{21A1FE5B-2CD3-411B-A500-67AF654A602F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94998D-FAF7-44EB-BDCA-C189EA7A8C59}" type="pres">
      <dgm:prSet presAssocID="{21A1FE5B-2CD3-411B-A500-67AF654A602F}" presName="horzOne" presStyleCnt="0"/>
      <dgm:spPr/>
    </dgm:pt>
    <dgm:pt modelId="{C1AA39F9-7F85-46C6-B32D-A9A8FB0BB211}" type="pres">
      <dgm:prSet presAssocID="{6BFEA42F-5D87-48FE-A5B7-B59255C0F82E}" presName="sibSpaceOne" presStyleCnt="0"/>
      <dgm:spPr/>
    </dgm:pt>
    <dgm:pt modelId="{CAC78857-B44A-4856-BED2-ADBD4BDE37CD}" type="pres">
      <dgm:prSet presAssocID="{46F76469-EADC-4F53-BF05-08BCC852EE0E}" presName="vertOne" presStyleCnt="0"/>
      <dgm:spPr/>
    </dgm:pt>
    <dgm:pt modelId="{8FA8C10D-498C-4E75-84B2-937D12A182E0}" type="pres">
      <dgm:prSet presAssocID="{46F76469-EADC-4F53-BF05-08BCC852EE0E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89CDD0-ED4F-462F-8999-38D63D82238F}" type="pres">
      <dgm:prSet presAssocID="{46F76469-EADC-4F53-BF05-08BCC852EE0E}" presName="horzOne" presStyleCnt="0"/>
      <dgm:spPr/>
    </dgm:pt>
  </dgm:ptLst>
  <dgm:cxnLst>
    <dgm:cxn modelId="{273E55F3-1C73-4459-A39B-24F25820584C}" type="presOf" srcId="{21A1FE5B-2CD3-411B-A500-67AF654A602F}" destId="{66DA2E59-CE75-4625-85EA-25C05531454F}" srcOrd="0" destOrd="0" presId="urn:microsoft.com/office/officeart/2005/8/layout/hierarchy4"/>
    <dgm:cxn modelId="{E9698DED-FE03-4175-ABA1-8EBF78B89F5D}" srcId="{E7C5197A-2AB7-4BE9-8C24-D8DE81A75C88}" destId="{21A1FE5B-2CD3-411B-A500-67AF654A602F}" srcOrd="0" destOrd="0" parTransId="{27F86E6A-3C38-41F2-935F-367199F3F814}" sibTransId="{6BFEA42F-5D87-48FE-A5B7-B59255C0F82E}"/>
    <dgm:cxn modelId="{4B68B8C4-4918-4F69-966C-B534E448DA38}" srcId="{E7C5197A-2AB7-4BE9-8C24-D8DE81A75C88}" destId="{46F76469-EADC-4F53-BF05-08BCC852EE0E}" srcOrd="1" destOrd="0" parTransId="{F6B3955D-1F15-40D9-A3BD-B113D46ADA90}" sibTransId="{AFCAC245-7EAB-44F2-A784-96B617405AC7}"/>
    <dgm:cxn modelId="{6D57ECAE-6C59-4EB4-87D8-0EDE4759E979}" type="presOf" srcId="{46F76469-EADC-4F53-BF05-08BCC852EE0E}" destId="{8FA8C10D-498C-4E75-84B2-937D12A182E0}" srcOrd="0" destOrd="0" presId="urn:microsoft.com/office/officeart/2005/8/layout/hierarchy4"/>
    <dgm:cxn modelId="{6CE4C896-FFCC-46A9-B0E5-BAF435AC2F4D}" type="presOf" srcId="{E7C5197A-2AB7-4BE9-8C24-D8DE81A75C88}" destId="{5E368E1C-1EF1-429B-B2CE-91DAE32EA8A8}" srcOrd="0" destOrd="0" presId="urn:microsoft.com/office/officeart/2005/8/layout/hierarchy4"/>
    <dgm:cxn modelId="{330D5B39-595C-42B2-99E0-9D74D40309D6}" type="presParOf" srcId="{5E368E1C-1EF1-429B-B2CE-91DAE32EA8A8}" destId="{F03B90BC-9F23-4786-B606-9E1C96EB6868}" srcOrd="0" destOrd="0" presId="urn:microsoft.com/office/officeart/2005/8/layout/hierarchy4"/>
    <dgm:cxn modelId="{71A6CF7F-70B1-40A2-AA7D-D111CD802589}" type="presParOf" srcId="{F03B90BC-9F23-4786-B606-9E1C96EB6868}" destId="{66DA2E59-CE75-4625-85EA-25C05531454F}" srcOrd="0" destOrd="0" presId="urn:microsoft.com/office/officeart/2005/8/layout/hierarchy4"/>
    <dgm:cxn modelId="{104CB2CC-F3F4-4840-A1AF-D397902847BB}" type="presParOf" srcId="{F03B90BC-9F23-4786-B606-9E1C96EB6868}" destId="{EF94998D-FAF7-44EB-BDCA-C189EA7A8C59}" srcOrd="1" destOrd="0" presId="urn:microsoft.com/office/officeart/2005/8/layout/hierarchy4"/>
    <dgm:cxn modelId="{9BD961B9-6BDE-444B-A857-C85646F078C8}" type="presParOf" srcId="{5E368E1C-1EF1-429B-B2CE-91DAE32EA8A8}" destId="{C1AA39F9-7F85-46C6-B32D-A9A8FB0BB211}" srcOrd="1" destOrd="0" presId="urn:microsoft.com/office/officeart/2005/8/layout/hierarchy4"/>
    <dgm:cxn modelId="{782C212F-7C53-4ABB-B1ED-F4227282C57E}" type="presParOf" srcId="{5E368E1C-1EF1-429B-B2CE-91DAE32EA8A8}" destId="{CAC78857-B44A-4856-BED2-ADBD4BDE37CD}" srcOrd="2" destOrd="0" presId="urn:microsoft.com/office/officeart/2005/8/layout/hierarchy4"/>
    <dgm:cxn modelId="{0AD26E05-CF66-4096-B09E-5AB75FD8F847}" type="presParOf" srcId="{CAC78857-B44A-4856-BED2-ADBD4BDE37CD}" destId="{8FA8C10D-498C-4E75-84B2-937D12A182E0}" srcOrd="0" destOrd="0" presId="urn:microsoft.com/office/officeart/2005/8/layout/hierarchy4"/>
    <dgm:cxn modelId="{A90D416F-75B7-45FF-B6C6-AC9A0FFB9E3E}" type="presParOf" srcId="{CAC78857-B44A-4856-BED2-ADBD4BDE37CD}" destId="{DD89CDD0-ED4F-462F-8999-38D63D8223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50DAF-9AA4-4FDC-8DE7-31C9DE94DBC2}" type="doc">
      <dgm:prSet loTypeId="urn:microsoft.com/office/officeart/2005/8/layout/vList2" loCatId="list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04E9F5C3-BB77-4117-8FAD-7AD5CF120E56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Адыгее и конкретно в Майкопе не хватает такого креативного пространства, где каждый люди с ОВЗ могут проводить свободно время, общаться с другими людьми. Отсюда возникает необходимость в общественном пространстве, куда бы любой желающий смог приходить и приятно проводить время с пользой для окружающих.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EBB49C-4C3B-4B5E-9586-0A098BE338B0}" type="parTrans" cxnId="{45A9E9E2-E3D5-4B97-960A-06462355BCD6}">
      <dgm:prSet/>
      <dgm:spPr/>
      <dgm:t>
        <a:bodyPr/>
        <a:lstStyle/>
        <a:p>
          <a:endParaRPr lang="ru-RU"/>
        </a:p>
      </dgm:t>
    </dgm:pt>
    <dgm:pt modelId="{6664C66D-D538-43E7-8E08-514B6CE917CD}" type="sibTrans" cxnId="{45A9E9E2-E3D5-4B97-960A-06462355BCD6}">
      <dgm:prSet/>
      <dgm:spPr/>
      <dgm:t>
        <a:bodyPr/>
        <a:lstStyle/>
        <a:p>
          <a:endParaRPr lang="ru-RU"/>
        </a:p>
      </dgm:t>
    </dgm:pt>
    <dgm:pt modelId="{5D702F5F-6248-4B49-AC26-9325BE8AAFA4}" type="pres">
      <dgm:prSet presAssocID="{D2F50DAF-9AA4-4FDC-8DE7-31C9DE94DB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39D280-63ED-44F7-9348-3642D11914A8}" type="pres">
      <dgm:prSet presAssocID="{04E9F5C3-BB77-4117-8FAD-7AD5CF120E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68B9E2-075E-4896-923B-2D47CA89F065}" type="presOf" srcId="{D2F50DAF-9AA4-4FDC-8DE7-31C9DE94DBC2}" destId="{5D702F5F-6248-4B49-AC26-9325BE8AAFA4}" srcOrd="0" destOrd="0" presId="urn:microsoft.com/office/officeart/2005/8/layout/vList2"/>
    <dgm:cxn modelId="{45A9E9E2-E3D5-4B97-960A-06462355BCD6}" srcId="{D2F50DAF-9AA4-4FDC-8DE7-31C9DE94DBC2}" destId="{04E9F5C3-BB77-4117-8FAD-7AD5CF120E56}" srcOrd="0" destOrd="0" parTransId="{FCEBB49C-4C3B-4B5E-9586-0A098BE338B0}" sibTransId="{6664C66D-D538-43E7-8E08-514B6CE917CD}"/>
    <dgm:cxn modelId="{19A1CC13-2F85-4010-B852-D29EFFA85448}" type="presOf" srcId="{04E9F5C3-BB77-4117-8FAD-7AD5CF120E56}" destId="{CF39D280-63ED-44F7-9348-3642D11914A8}" srcOrd="0" destOrd="0" presId="urn:microsoft.com/office/officeart/2005/8/layout/vList2"/>
    <dgm:cxn modelId="{823BE84F-0D0F-4A39-9C57-9F2F62AA680C}" type="presParOf" srcId="{5D702F5F-6248-4B49-AC26-9325BE8AAFA4}" destId="{CF39D280-63ED-44F7-9348-3642D11914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382769-E706-4753-8647-79F82706B491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86F9DD-C570-4537-A8E0-DFFFF393D115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Зачастую людям с ОВЗ тяжело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85B715-8F12-4503-8616-2D3587BA0050}" type="parTrans" cxnId="{DF07B45E-057F-499E-AAAD-248582F83868}">
      <dgm:prSet/>
      <dgm:spPr/>
      <dgm:t>
        <a:bodyPr/>
        <a:lstStyle/>
        <a:p>
          <a:endParaRPr lang="ru-RU"/>
        </a:p>
      </dgm:t>
    </dgm:pt>
    <dgm:pt modelId="{A244830B-0218-4573-B07E-C2CE47772212}" type="sibTrans" cxnId="{DF07B45E-057F-499E-AAAD-248582F83868}">
      <dgm:prSet/>
      <dgm:spPr/>
      <dgm:t>
        <a:bodyPr/>
        <a:lstStyle/>
        <a:p>
          <a:endParaRPr lang="ru-RU"/>
        </a:p>
      </dgm:t>
    </dgm:pt>
    <dgm:pt modelId="{1586C9BE-90CB-407B-AEE8-E9ADA42E7942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обретать знакомства в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повседневней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жизни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568E9-1511-49AC-B480-4383DE6DBC87}" type="parTrans" cxnId="{92CDA0F5-8C0B-481F-BD39-33991F1406F7}">
      <dgm:prSet/>
      <dgm:spPr/>
      <dgm:t>
        <a:bodyPr/>
        <a:lstStyle/>
        <a:p>
          <a:endParaRPr lang="ru-RU"/>
        </a:p>
      </dgm:t>
    </dgm:pt>
    <dgm:pt modelId="{1D944DE9-6D35-435B-978B-4C2AB96A4361}" type="sibTrans" cxnId="{92CDA0F5-8C0B-481F-BD39-33991F1406F7}">
      <dgm:prSet/>
      <dgm:spPr/>
      <dgm:t>
        <a:bodyPr/>
        <a:lstStyle/>
        <a:p>
          <a:endParaRPr lang="ru-RU"/>
        </a:p>
      </dgm:t>
    </dgm:pt>
    <dgm:pt modelId="{8445C1D4-B8F1-4543-B457-2F5624C1FC03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коммуницировать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 людьми после окончания учебного заведения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A76571-BAC1-40BA-857A-E05F1B49FAD5}" type="parTrans" cxnId="{011BD738-C28C-44C0-B3CE-A42C2181E423}">
      <dgm:prSet/>
      <dgm:spPr/>
      <dgm:t>
        <a:bodyPr/>
        <a:lstStyle/>
        <a:p>
          <a:endParaRPr lang="ru-RU"/>
        </a:p>
      </dgm:t>
    </dgm:pt>
    <dgm:pt modelId="{5AE96D8C-8B6B-4B5F-98E0-FFDE56095402}" type="sibTrans" cxnId="{011BD738-C28C-44C0-B3CE-A42C2181E423}">
      <dgm:prSet/>
      <dgm:spPr/>
      <dgm:t>
        <a:bodyPr/>
        <a:lstStyle/>
        <a:p>
          <a:endParaRPr lang="ru-RU"/>
        </a:p>
      </dgm:t>
    </dgm:pt>
    <dgm:pt modelId="{F8CACBF2-0E0A-482B-B171-EF1E6EA65EAD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социализироваться и интегрироваться в общество, так как отсутствуют необходимые условия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C39D98-BE05-4E2B-BEF3-9D1E098D4441}" type="parTrans" cxnId="{DBCA4776-0DAD-4287-A493-0CE99AA00A0E}">
      <dgm:prSet/>
      <dgm:spPr/>
      <dgm:t>
        <a:bodyPr/>
        <a:lstStyle/>
        <a:p>
          <a:endParaRPr lang="ru-RU"/>
        </a:p>
      </dgm:t>
    </dgm:pt>
    <dgm:pt modelId="{06729417-1775-4E81-BA01-8DFB612DC1C7}" type="sibTrans" cxnId="{DBCA4776-0DAD-4287-A493-0CE99AA00A0E}">
      <dgm:prSet/>
      <dgm:spPr/>
      <dgm:t>
        <a:bodyPr/>
        <a:lstStyle/>
        <a:p>
          <a:endParaRPr lang="ru-RU"/>
        </a:p>
      </dgm:t>
    </dgm:pt>
    <dgm:pt modelId="{FE39A5CF-C03C-4BF0-BC6C-A409821B24F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Поэтому необходимо создание креативного пространства, благодаря которому люди с ОВЗ смогут налаживать контакт, проводить совместную работу, учиться новому и общаться со здоровыми людьми независимо от пола, возраста и социального статуса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17DB01-1801-41D3-913C-C4EF61127463}" type="parTrans" cxnId="{F0AD748A-440E-4EC8-BF71-0F4841AD46AD}">
      <dgm:prSet/>
      <dgm:spPr/>
      <dgm:t>
        <a:bodyPr/>
        <a:lstStyle/>
        <a:p>
          <a:endParaRPr lang="ru-RU"/>
        </a:p>
      </dgm:t>
    </dgm:pt>
    <dgm:pt modelId="{87E0A65C-0C0F-4509-8CF8-ADB36033DAB6}" type="sibTrans" cxnId="{F0AD748A-440E-4EC8-BF71-0F4841AD46AD}">
      <dgm:prSet/>
      <dgm:spPr/>
      <dgm:t>
        <a:bodyPr/>
        <a:lstStyle/>
        <a:p>
          <a:endParaRPr lang="ru-RU"/>
        </a:p>
      </dgm:t>
    </dgm:pt>
    <dgm:pt modelId="{2677C64A-8ED1-4426-A007-AB896908DEE0}" type="pres">
      <dgm:prSet presAssocID="{0E382769-E706-4753-8647-79F82706B49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0BCEE1-898E-4F06-95D4-347F3EC741EF}" type="pres">
      <dgm:prSet presAssocID="{E886F9DD-C570-4537-A8E0-DFFFF393D115}" presName="linNode" presStyleCnt="0"/>
      <dgm:spPr/>
    </dgm:pt>
    <dgm:pt modelId="{298FC76D-CB17-4B4D-B809-B183B83D9467}" type="pres">
      <dgm:prSet presAssocID="{E886F9DD-C570-4537-A8E0-DFFFF393D11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BE41E-38C0-45D3-AF97-F7FB3EEBA867}" type="pres">
      <dgm:prSet presAssocID="{E886F9DD-C570-4537-A8E0-DFFFF393D115}" presName="descendantText" presStyleLbl="alignAccFollowNode1" presStyleIdx="0" presStyleCnt="1" custScaleX="166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B0EBC-A5E2-41FB-A378-E6413F99A748}" type="pres">
      <dgm:prSet presAssocID="{A244830B-0218-4573-B07E-C2CE47772212}" presName="sp" presStyleCnt="0"/>
      <dgm:spPr/>
    </dgm:pt>
    <dgm:pt modelId="{4D7CFD4E-5EB8-4248-86AC-D2E042878D2C}" type="pres">
      <dgm:prSet presAssocID="{FE39A5CF-C03C-4BF0-BC6C-A409821B24F2}" presName="linNode" presStyleCnt="0"/>
      <dgm:spPr/>
    </dgm:pt>
    <dgm:pt modelId="{FBA7C9E8-6F5F-44B9-9425-561FCC2485C8}" type="pres">
      <dgm:prSet presAssocID="{FE39A5CF-C03C-4BF0-BC6C-A409821B24F2}" presName="parentText" presStyleLbl="node1" presStyleIdx="1" presStyleCnt="2" custScaleX="135018" custLinFactX="39576" custLinFactNeighborX="100000" custLinFactNeighborY="-98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CA4776-0DAD-4287-A493-0CE99AA00A0E}" srcId="{E886F9DD-C570-4537-A8E0-DFFFF393D115}" destId="{F8CACBF2-0E0A-482B-B171-EF1E6EA65EAD}" srcOrd="2" destOrd="0" parTransId="{D7C39D98-BE05-4E2B-BEF3-9D1E098D4441}" sibTransId="{06729417-1775-4E81-BA01-8DFB612DC1C7}"/>
    <dgm:cxn modelId="{DF07B45E-057F-499E-AAAD-248582F83868}" srcId="{0E382769-E706-4753-8647-79F82706B491}" destId="{E886F9DD-C570-4537-A8E0-DFFFF393D115}" srcOrd="0" destOrd="0" parTransId="{B085B715-8F12-4503-8616-2D3587BA0050}" sibTransId="{A244830B-0218-4573-B07E-C2CE47772212}"/>
    <dgm:cxn modelId="{92CDA0F5-8C0B-481F-BD39-33991F1406F7}" srcId="{E886F9DD-C570-4537-A8E0-DFFFF393D115}" destId="{1586C9BE-90CB-407B-AEE8-E9ADA42E7942}" srcOrd="0" destOrd="0" parTransId="{6AE568E9-1511-49AC-B480-4383DE6DBC87}" sibTransId="{1D944DE9-6D35-435B-978B-4C2AB96A4361}"/>
    <dgm:cxn modelId="{66461167-CF9E-437B-8E35-C534E2B73B69}" type="presOf" srcId="{E886F9DD-C570-4537-A8E0-DFFFF393D115}" destId="{298FC76D-CB17-4B4D-B809-B183B83D9467}" srcOrd="0" destOrd="0" presId="urn:microsoft.com/office/officeart/2005/8/layout/vList5"/>
    <dgm:cxn modelId="{F0AD748A-440E-4EC8-BF71-0F4841AD46AD}" srcId="{0E382769-E706-4753-8647-79F82706B491}" destId="{FE39A5CF-C03C-4BF0-BC6C-A409821B24F2}" srcOrd="1" destOrd="0" parTransId="{3A17DB01-1801-41D3-913C-C4EF61127463}" sibTransId="{87E0A65C-0C0F-4509-8CF8-ADB36033DAB6}"/>
    <dgm:cxn modelId="{A35376AE-50A0-4997-A794-C70D4C1DDA70}" type="presOf" srcId="{0E382769-E706-4753-8647-79F82706B491}" destId="{2677C64A-8ED1-4426-A007-AB896908DEE0}" srcOrd="0" destOrd="0" presId="urn:microsoft.com/office/officeart/2005/8/layout/vList5"/>
    <dgm:cxn modelId="{8E81CA9C-71CD-49F5-8B0B-F733F30338B1}" type="presOf" srcId="{FE39A5CF-C03C-4BF0-BC6C-A409821B24F2}" destId="{FBA7C9E8-6F5F-44B9-9425-561FCC2485C8}" srcOrd="0" destOrd="0" presId="urn:microsoft.com/office/officeart/2005/8/layout/vList5"/>
    <dgm:cxn modelId="{2D00B829-C024-4EB1-915E-8A88064C6EDA}" type="presOf" srcId="{F8CACBF2-0E0A-482B-B171-EF1E6EA65EAD}" destId="{E12BE41E-38C0-45D3-AF97-F7FB3EEBA867}" srcOrd="0" destOrd="2" presId="urn:microsoft.com/office/officeart/2005/8/layout/vList5"/>
    <dgm:cxn modelId="{5D0250DF-4886-4160-95DD-F2198043D9ED}" type="presOf" srcId="{1586C9BE-90CB-407B-AEE8-E9ADA42E7942}" destId="{E12BE41E-38C0-45D3-AF97-F7FB3EEBA867}" srcOrd="0" destOrd="0" presId="urn:microsoft.com/office/officeart/2005/8/layout/vList5"/>
    <dgm:cxn modelId="{E49944D6-ED9A-40C3-86C3-AE558FA0C5A0}" type="presOf" srcId="{8445C1D4-B8F1-4543-B457-2F5624C1FC03}" destId="{E12BE41E-38C0-45D3-AF97-F7FB3EEBA867}" srcOrd="0" destOrd="1" presId="urn:microsoft.com/office/officeart/2005/8/layout/vList5"/>
    <dgm:cxn modelId="{011BD738-C28C-44C0-B3CE-A42C2181E423}" srcId="{E886F9DD-C570-4537-A8E0-DFFFF393D115}" destId="{8445C1D4-B8F1-4543-B457-2F5624C1FC03}" srcOrd="1" destOrd="0" parTransId="{7DA76571-BAC1-40BA-857A-E05F1B49FAD5}" sibTransId="{5AE96D8C-8B6B-4B5F-98E0-FFDE56095402}"/>
    <dgm:cxn modelId="{138D2080-0A04-4D9A-A889-5F4CA0E501E4}" type="presParOf" srcId="{2677C64A-8ED1-4426-A007-AB896908DEE0}" destId="{6B0BCEE1-898E-4F06-95D4-347F3EC741EF}" srcOrd="0" destOrd="0" presId="urn:microsoft.com/office/officeart/2005/8/layout/vList5"/>
    <dgm:cxn modelId="{C2050DB9-E1DA-4598-BDBC-634F19226253}" type="presParOf" srcId="{6B0BCEE1-898E-4F06-95D4-347F3EC741EF}" destId="{298FC76D-CB17-4B4D-B809-B183B83D9467}" srcOrd="0" destOrd="0" presId="urn:microsoft.com/office/officeart/2005/8/layout/vList5"/>
    <dgm:cxn modelId="{66F7898B-CB32-406A-BEC5-A71AB9F42AFB}" type="presParOf" srcId="{6B0BCEE1-898E-4F06-95D4-347F3EC741EF}" destId="{E12BE41E-38C0-45D3-AF97-F7FB3EEBA867}" srcOrd="1" destOrd="0" presId="urn:microsoft.com/office/officeart/2005/8/layout/vList5"/>
    <dgm:cxn modelId="{BD4F5FDD-CC18-49BE-A0B9-F25B984C4830}" type="presParOf" srcId="{2677C64A-8ED1-4426-A007-AB896908DEE0}" destId="{CD1B0EBC-A5E2-41FB-A378-E6413F99A748}" srcOrd="1" destOrd="0" presId="urn:microsoft.com/office/officeart/2005/8/layout/vList5"/>
    <dgm:cxn modelId="{7D4338C5-9A11-4431-BF26-815A8D95EBE3}" type="presParOf" srcId="{2677C64A-8ED1-4426-A007-AB896908DEE0}" destId="{4D7CFD4E-5EB8-4248-86AC-D2E042878D2C}" srcOrd="2" destOrd="0" presId="urn:microsoft.com/office/officeart/2005/8/layout/vList5"/>
    <dgm:cxn modelId="{7B2860D2-D036-4A39-A068-D17D2FDD61EB}" type="presParOf" srcId="{4D7CFD4E-5EB8-4248-86AC-D2E042878D2C}" destId="{FBA7C9E8-6F5F-44B9-9425-561FCC2485C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E29ABF-2406-4188-BA70-193B9EC9228B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FC4C8-DE39-463A-A7DF-16EDFBCC1D3A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пространства, где люди с ОВЗ в любое удобное для них время могут прийти и провести досуг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5040D1-9430-4D51-A158-839CC0F57EAB}" type="parTrans" cxnId="{D8FB6324-41FA-4AC3-9080-7BB4872C9E68}">
      <dgm:prSet/>
      <dgm:spPr/>
      <dgm:t>
        <a:bodyPr/>
        <a:lstStyle/>
        <a:p>
          <a:endParaRPr lang="ru-RU"/>
        </a:p>
      </dgm:t>
    </dgm:pt>
    <dgm:pt modelId="{EACB25CE-7088-4E7D-97E9-E8F00100F1B2}" type="sibTrans" cxnId="{D8FB6324-41FA-4AC3-9080-7BB4872C9E68}">
      <dgm:prSet/>
      <dgm:spPr/>
      <dgm:t>
        <a:bodyPr/>
        <a:lstStyle/>
        <a:p>
          <a:endParaRPr lang="ru-RU"/>
        </a:p>
      </dgm:t>
    </dgm:pt>
    <dgm:pt modelId="{1281505B-F133-4417-8A80-432A7894EE47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Существующие креативные пространства не оборудованы для людей с ОВЗ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BED9DA-2C18-4074-B41F-9D01537F26B1}" type="parTrans" cxnId="{12D2CFE1-50C4-46D6-BC44-F8DA8BD2581D}">
      <dgm:prSet/>
      <dgm:spPr/>
      <dgm:t>
        <a:bodyPr/>
        <a:lstStyle/>
        <a:p>
          <a:endParaRPr lang="ru-RU"/>
        </a:p>
      </dgm:t>
    </dgm:pt>
    <dgm:pt modelId="{81192BAE-937B-4C88-B751-31912309191A}" type="sibTrans" cxnId="{12D2CFE1-50C4-46D6-BC44-F8DA8BD2581D}">
      <dgm:prSet/>
      <dgm:spPr/>
      <dgm:t>
        <a:bodyPr/>
        <a:lstStyle/>
        <a:p>
          <a:endParaRPr lang="ru-RU"/>
        </a:p>
      </dgm:t>
    </dgm:pt>
    <dgm:pt modelId="{916D307B-E2C4-4143-A719-6E590650F9BF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Существующие пространства узко специализированные для отдельных групп людей с ОВЗ с относительно одинаковыми ограничениями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482A95-4BBB-4E28-9100-CECB9A49CB5E}" type="parTrans" cxnId="{212D6140-E659-4DC4-AC19-E3D65CD3FAC7}">
      <dgm:prSet/>
      <dgm:spPr/>
      <dgm:t>
        <a:bodyPr/>
        <a:lstStyle/>
        <a:p>
          <a:endParaRPr lang="ru-RU"/>
        </a:p>
      </dgm:t>
    </dgm:pt>
    <dgm:pt modelId="{0A514E04-BC31-44C6-8A67-D019286B4680}" type="sibTrans" cxnId="{212D6140-E659-4DC4-AC19-E3D65CD3FAC7}">
      <dgm:prSet/>
      <dgm:spPr/>
      <dgm:t>
        <a:bodyPr/>
        <a:lstStyle/>
        <a:p>
          <a:endParaRPr lang="ru-RU"/>
        </a:p>
      </dgm:t>
    </dgm:pt>
    <dgm:pt modelId="{FB10D355-7500-4609-829F-F1B559BAF5CF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Наличие временных досуговых мероприятий, которые чаще всего несут конкурсный характер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B4926-8F71-41BC-B387-1CDAFFCC3987}" type="parTrans" cxnId="{60CA1518-BFA5-4D36-A5AD-02A3D2189F0A}">
      <dgm:prSet/>
      <dgm:spPr/>
      <dgm:t>
        <a:bodyPr/>
        <a:lstStyle/>
        <a:p>
          <a:endParaRPr lang="ru-RU"/>
        </a:p>
      </dgm:t>
    </dgm:pt>
    <dgm:pt modelId="{23457A6D-E21D-44EB-AB82-FF9F6885DD73}" type="sibTrans" cxnId="{60CA1518-BFA5-4D36-A5AD-02A3D2189F0A}">
      <dgm:prSet/>
      <dgm:spPr/>
      <dgm:t>
        <a:bodyPr/>
        <a:lstStyle/>
        <a:p>
          <a:endParaRPr lang="ru-RU"/>
        </a:p>
      </dgm:t>
    </dgm:pt>
    <dgm:pt modelId="{3B9BB9F8-7EDA-4F0C-AA9F-FF0948A7D172}" type="pres">
      <dgm:prSet presAssocID="{30E29ABF-2406-4188-BA70-193B9EC922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7077A7-DB94-4FDB-9181-4BF58BE46973}" type="pres">
      <dgm:prSet presAssocID="{A76FC4C8-DE39-463A-A7DF-16EDFBCC1D3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6FB3F-CD9E-4DA5-8DBE-24BCBED82A15}" type="pres">
      <dgm:prSet presAssocID="{EACB25CE-7088-4E7D-97E9-E8F00100F1B2}" presName="spacer" presStyleCnt="0"/>
      <dgm:spPr/>
    </dgm:pt>
    <dgm:pt modelId="{1FAAF9C0-67FA-4FAB-A825-35314AFBC929}" type="pres">
      <dgm:prSet presAssocID="{1281505B-F133-4417-8A80-432A7894EE4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C2138-3D35-48C7-A1C8-B775535E01AA}" type="pres">
      <dgm:prSet presAssocID="{81192BAE-937B-4C88-B751-31912309191A}" presName="spacer" presStyleCnt="0"/>
      <dgm:spPr/>
    </dgm:pt>
    <dgm:pt modelId="{356CDD49-0727-4140-9D9D-5525D7323A5D}" type="pres">
      <dgm:prSet presAssocID="{916D307B-E2C4-4143-A719-6E590650F9B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8524B-0DF4-47DC-94FD-B2037107E9FB}" type="pres">
      <dgm:prSet presAssocID="{0A514E04-BC31-44C6-8A67-D019286B4680}" presName="spacer" presStyleCnt="0"/>
      <dgm:spPr/>
    </dgm:pt>
    <dgm:pt modelId="{51E1F771-234D-461A-B154-D0A665EF045C}" type="pres">
      <dgm:prSet presAssocID="{FB10D355-7500-4609-829F-F1B559BAF5C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2D6140-E659-4DC4-AC19-E3D65CD3FAC7}" srcId="{30E29ABF-2406-4188-BA70-193B9EC9228B}" destId="{916D307B-E2C4-4143-A719-6E590650F9BF}" srcOrd="2" destOrd="0" parTransId="{0A482A95-4BBB-4E28-9100-CECB9A49CB5E}" sibTransId="{0A514E04-BC31-44C6-8A67-D019286B4680}"/>
    <dgm:cxn modelId="{FAB0C03E-46A1-40D5-83F0-97C41A8D81C4}" type="presOf" srcId="{FB10D355-7500-4609-829F-F1B559BAF5CF}" destId="{51E1F771-234D-461A-B154-D0A665EF045C}" srcOrd="0" destOrd="0" presId="urn:microsoft.com/office/officeart/2005/8/layout/vList2"/>
    <dgm:cxn modelId="{4EFA3F39-7DE4-42ED-A306-AD3DFCA95675}" type="presOf" srcId="{A76FC4C8-DE39-463A-A7DF-16EDFBCC1D3A}" destId="{867077A7-DB94-4FDB-9181-4BF58BE46973}" srcOrd="0" destOrd="0" presId="urn:microsoft.com/office/officeart/2005/8/layout/vList2"/>
    <dgm:cxn modelId="{12D2CFE1-50C4-46D6-BC44-F8DA8BD2581D}" srcId="{30E29ABF-2406-4188-BA70-193B9EC9228B}" destId="{1281505B-F133-4417-8A80-432A7894EE47}" srcOrd="1" destOrd="0" parTransId="{FBBED9DA-2C18-4074-B41F-9D01537F26B1}" sibTransId="{81192BAE-937B-4C88-B751-31912309191A}"/>
    <dgm:cxn modelId="{DE7A4D0F-03D1-440E-B19C-7FBB46A7A41D}" type="presOf" srcId="{916D307B-E2C4-4143-A719-6E590650F9BF}" destId="{356CDD49-0727-4140-9D9D-5525D7323A5D}" srcOrd="0" destOrd="0" presId="urn:microsoft.com/office/officeart/2005/8/layout/vList2"/>
    <dgm:cxn modelId="{D8FB6324-41FA-4AC3-9080-7BB4872C9E68}" srcId="{30E29ABF-2406-4188-BA70-193B9EC9228B}" destId="{A76FC4C8-DE39-463A-A7DF-16EDFBCC1D3A}" srcOrd="0" destOrd="0" parTransId="{1F5040D1-9430-4D51-A158-839CC0F57EAB}" sibTransId="{EACB25CE-7088-4E7D-97E9-E8F00100F1B2}"/>
    <dgm:cxn modelId="{34DB5D37-5419-4B57-B680-7C607DEAF875}" type="presOf" srcId="{1281505B-F133-4417-8A80-432A7894EE47}" destId="{1FAAF9C0-67FA-4FAB-A825-35314AFBC929}" srcOrd="0" destOrd="0" presId="urn:microsoft.com/office/officeart/2005/8/layout/vList2"/>
    <dgm:cxn modelId="{60CA1518-BFA5-4D36-A5AD-02A3D2189F0A}" srcId="{30E29ABF-2406-4188-BA70-193B9EC9228B}" destId="{FB10D355-7500-4609-829F-F1B559BAF5CF}" srcOrd="3" destOrd="0" parTransId="{008B4926-8F71-41BC-B387-1CDAFFCC3987}" sibTransId="{23457A6D-E21D-44EB-AB82-FF9F6885DD73}"/>
    <dgm:cxn modelId="{73F4982A-856A-4649-9925-63AF64330C25}" type="presOf" srcId="{30E29ABF-2406-4188-BA70-193B9EC9228B}" destId="{3B9BB9F8-7EDA-4F0C-AA9F-FF0948A7D172}" srcOrd="0" destOrd="0" presId="urn:microsoft.com/office/officeart/2005/8/layout/vList2"/>
    <dgm:cxn modelId="{115E2BB6-53DA-4A81-914C-23725EE999D1}" type="presParOf" srcId="{3B9BB9F8-7EDA-4F0C-AA9F-FF0948A7D172}" destId="{867077A7-DB94-4FDB-9181-4BF58BE46973}" srcOrd="0" destOrd="0" presId="urn:microsoft.com/office/officeart/2005/8/layout/vList2"/>
    <dgm:cxn modelId="{B9816AFB-DC63-47D8-B562-9DE08DCAC37B}" type="presParOf" srcId="{3B9BB9F8-7EDA-4F0C-AA9F-FF0948A7D172}" destId="{F336FB3F-CD9E-4DA5-8DBE-24BCBED82A15}" srcOrd="1" destOrd="0" presId="urn:microsoft.com/office/officeart/2005/8/layout/vList2"/>
    <dgm:cxn modelId="{1084E357-5160-4E69-914B-179C2302E0D0}" type="presParOf" srcId="{3B9BB9F8-7EDA-4F0C-AA9F-FF0948A7D172}" destId="{1FAAF9C0-67FA-4FAB-A825-35314AFBC929}" srcOrd="2" destOrd="0" presId="urn:microsoft.com/office/officeart/2005/8/layout/vList2"/>
    <dgm:cxn modelId="{FF3F8923-B2D6-4AA5-97D4-007F6EDCF54D}" type="presParOf" srcId="{3B9BB9F8-7EDA-4F0C-AA9F-FF0948A7D172}" destId="{2FBC2138-3D35-48C7-A1C8-B775535E01AA}" srcOrd="3" destOrd="0" presId="urn:microsoft.com/office/officeart/2005/8/layout/vList2"/>
    <dgm:cxn modelId="{C3E1F6D7-56C7-4BA7-B616-11E5ED4BCFCD}" type="presParOf" srcId="{3B9BB9F8-7EDA-4F0C-AA9F-FF0948A7D172}" destId="{356CDD49-0727-4140-9D9D-5525D7323A5D}" srcOrd="4" destOrd="0" presId="urn:microsoft.com/office/officeart/2005/8/layout/vList2"/>
    <dgm:cxn modelId="{D1190F01-1E8C-4BA8-8C8E-63953E034324}" type="presParOf" srcId="{3B9BB9F8-7EDA-4F0C-AA9F-FF0948A7D172}" destId="{72D8524B-0DF4-47DC-94FD-B2037107E9FB}" srcOrd="5" destOrd="0" presId="urn:microsoft.com/office/officeart/2005/8/layout/vList2"/>
    <dgm:cxn modelId="{B89B193B-5019-4564-A405-0717763CA7E6}" type="presParOf" srcId="{3B9BB9F8-7EDA-4F0C-AA9F-FF0948A7D172}" destId="{51E1F771-234D-461A-B154-D0A665EF045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253C3B-B8D8-48F0-A019-17434EEFF63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285B81-73AF-4B9D-97DA-C258CCBBC3E1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sz="20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проекта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заключается в разработке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стартап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-проекта по созданию креативного пространства как способа создания условий для интеграции людей с инвалидностью в активную социальную и экономическую жизнь</a:t>
          </a:r>
          <a:r>
            <a:rPr lang="ru-RU" sz="2000" dirty="0" smtClean="0"/>
            <a:t>.</a:t>
          </a:r>
          <a:endParaRPr lang="ru-RU" sz="2000" dirty="0"/>
        </a:p>
      </dgm:t>
    </dgm:pt>
    <dgm:pt modelId="{657056A3-C08C-4318-9ACA-85F1C1B68352}" type="parTrans" cxnId="{2ACD3AF6-46DD-4E33-B0EE-1703DCE3F5DC}">
      <dgm:prSet/>
      <dgm:spPr/>
      <dgm:t>
        <a:bodyPr/>
        <a:lstStyle/>
        <a:p>
          <a:endParaRPr lang="ru-RU"/>
        </a:p>
      </dgm:t>
    </dgm:pt>
    <dgm:pt modelId="{C6E906B2-2E92-4876-9147-66A425B8A2DD}" type="sibTrans" cxnId="{2ACD3AF6-46DD-4E33-B0EE-1703DCE3F5DC}">
      <dgm:prSet/>
      <dgm:spPr/>
      <dgm:t>
        <a:bodyPr/>
        <a:lstStyle/>
        <a:p>
          <a:endParaRPr lang="ru-RU"/>
        </a:p>
      </dgm:t>
    </dgm:pt>
    <dgm:pt modelId="{289CF3F5-BC1C-457D-A177-AFBDB35D9129}" type="pres">
      <dgm:prSet presAssocID="{93253C3B-B8D8-48F0-A019-17434EEFF6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991BD-F7D1-4D3A-8C9D-6F9E898CC976}" type="pres">
      <dgm:prSet presAssocID="{0F285B81-73AF-4B9D-97DA-C258CCBBC3E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56927F-41D9-4CF8-B0D9-085A8C276945}" type="presOf" srcId="{93253C3B-B8D8-48F0-A019-17434EEFF639}" destId="{289CF3F5-BC1C-457D-A177-AFBDB35D9129}" srcOrd="0" destOrd="0" presId="urn:microsoft.com/office/officeart/2005/8/layout/vList2"/>
    <dgm:cxn modelId="{8E9D4C01-63DF-46F5-94D8-BE892B697B48}" type="presOf" srcId="{0F285B81-73AF-4B9D-97DA-C258CCBBC3E1}" destId="{774991BD-F7D1-4D3A-8C9D-6F9E898CC976}" srcOrd="0" destOrd="0" presId="urn:microsoft.com/office/officeart/2005/8/layout/vList2"/>
    <dgm:cxn modelId="{2ACD3AF6-46DD-4E33-B0EE-1703DCE3F5DC}" srcId="{93253C3B-B8D8-48F0-A019-17434EEFF639}" destId="{0F285B81-73AF-4B9D-97DA-C258CCBBC3E1}" srcOrd="0" destOrd="0" parTransId="{657056A3-C08C-4318-9ACA-85F1C1B68352}" sibTransId="{C6E906B2-2E92-4876-9147-66A425B8A2DD}"/>
    <dgm:cxn modelId="{B0B2807C-FCE6-4D89-9774-924B7E2E7B8E}" type="presParOf" srcId="{289CF3F5-BC1C-457D-A177-AFBDB35D9129}" destId="{774991BD-F7D1-4D3A-8C9D-6F9E898CC97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503EA1-18BE-4944-B450-6CB723C6A574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4D9D4C-CC3E-47A7-A94F-C83B925D4675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sz="20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Суть проекта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состоит в  создании неформальной интерактивной площадки, с благоприятными условиями для развития современной культуры и развитию личностных способностей в обход жестких консервативных форматов.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7D70E-E3D7-4214-A2B9-9E983A161354}" type="parTrans" cxnId="{B5D232F0-8B0A-40FE-9F30-38D6C95B07F3}">
      <dgm:prSet/>
      <dgm:spPr/>
      <dgm:t>
        <a:bodyPr/>
        <a:lstStyle/>
        <a:p>
          <a:endParaRPr lang="ru-RU"/>
        </a:p>
      </dgm:t>
    </dgm:pt>
    <dgm:pt modelId="{8E4A70F8-55D3-40BB-9EB9-43CFFA05D449}" type="sibTrans" cxnId="{B5D232F0-8B0A-40FE-9F30-38D6C95B07F3}">
      <dgm:prSet/>
      <dgm:spPr/>
      <dgm:t>
        <a:bodyPr/>
        <a:lstStyle/>
        <a:p>
          <a:endParaRPr lang="ru-RU"/>
        </a:p>
      </dgm:t>
    </dgm:pt>
    <dgm:pt modelId="{C723727C-566E-497F-A2E4-64A10F9056D2}" type="pres">
      <dgm:prSet presAssocID="{12503EA1-18BE-4944-B450-6CB723C6A5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E1A15F-3A32-404B-B5A9-00C6E8B0DA9E}" type="pres">
      <dgm:prSet presAssocID="{B54D9D4C-CC3E-47A7-A94F-C83B925D467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4BE6E0-B83C-4C94-B4B1-D747DF2D42C3}" type="presOf" srcId="{12503EA1-18BE-4944-B450-6CB723C6A574}" destId="{C723727C-566E-497F-A2E4-64A10F9056D2}" srcOrd="0" destOrd="0" presId="urn:microsoft.com/office/officeart/2005/8/layout/vList2"/>
    <dgm:cxn modelId="{C30291A9-EC1A-435D-BEBE-9AEDDA53E15A}" type="presOf" srcId="{B54D9D4C-CC3E-47A7-A94F-C83B925D4675}" destId="{F7E1A15F-3A32-404B-B5A9-00C6E8B0DA9E}" srcOrd="0" destOrd="0" presId="urn:microsoft.com/office/officeart/2005/8/layout/vList2"/>
    <dgm:cxn modelId="{B5D232F0-8B0A-40FE-9F30-38D6C95B07F3}" srcId="{12503EA1-18BE-4944-B450-6CB723C6A574}" destId="{B54D9D4C-CC3E-47A7-A94F-C83B925D4675}" srcOrd="0" destOrd="0" parTransId="{C487D70E-E3D7-4214-A2B9-9E983A161354}" sibTransId="{8E4A70F8-55D3-40BB-9EB9-43CFFA05D449}"/>
    <dgm:cxn modelId="{5E110816-4CB2-475A-918C-0385D3267F69}" type="presParOf" srcId="{C723727C-566E-497F-A2E4-64A10F9056D2}" destId="{F7E1A15F-3A32-404B-B5A9-00C6E8B0DA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DA981A-5184-453C-B3A3-56C0F5EF9D94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EEA184-9848-41EC-A814-04BA8332D8E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ru-RU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Целевая аудитория: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810FAE-6367-4D5B-924C-A2F7007098C4}" type="parTrans" cxnId="{08D3ACB4-0DB6-49DD-A5BF-EED1B2122C9F}">
      <dgm:prSet/>
      <dgm:spPr/>
      <dgm:t>
        <a:bodyPr/>
        <a:lstStyle/>
        <a:p>
          <a:endParaRPr lang="ru-RU"/>
        </a:p>
      </dgm:t>
    </dgm:pt>
    <dgm:pt modelId="{BB792C49-F9C6-461F-939B-552F3F711940}" type="sibTrans" cxnId="{08D3ACB4-0DB6-49DD-A5BF-EED1B2122C9F}">
      <dgm:prSet/>
      <dgm:spPr/>
      <dgm:t>
        <a:bodyPr/>
        <a:lstStyle/>
        <a:p>
          <a:endParaRPr lang="ru-RU"/>
        </a:p>
      </dgm:t>
    </dgm:pt>
    <dgm:pt modelId="{EBBA12C1-7A87-4596-B77F-840D7488FF40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Люди с ограниченными возможностями здоровья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DD4E0-137D-493F-9483-5B0BD79E5F43}" type="parTrans" cxnId="{E3E20783-83EB-452A-AFA1-4222C5D24B04}">
      <dgm:prSet/>
      <dgm:spPr/>
      <dgm:t>
        <a:bodyPr/>
        <a:lstStyle/>
        <a:p>
          <a:endParaRPr lang="ru-RU"/>
        </a:p>
      </dgm:t>
    </dgm:pt>
    <dgm:pt modelId="{1ADC418F-758F-4618-8D51-2C54AFF565E0}" type="sibTrans" cxnId="{E3E20783-83EB-452A-AFA1-4222C5D24B04}">
      <dgm:prSet/>
      <dgm:spPr/>
      <dgm:t>
        <a:bodyPr/>
        <a:lstStyle/>
        <a:p>
          <a:endParaRPr lang="ru-RU"/>
        </a:p>
      </dgm:t>
    </dgm:pt>
    <dgm:pt modelId="{CF1D6279-74C0-498E-87FC-DDFD03A3EC98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Волонтеры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94937E-D7C5-4627-9429-269B1DE5530F}" type="parTrans" cxnId="{3337FBAF-1894-4E39-BD0E-3E9CD20E57DF}">
      <dgm:prSet/>
      <dgm:spPr/>
      <dgm:t>
        <a:bodyPr/>
        <a:lstStyle/>
        <a:p>
          <a:endParaRPr lang="ru-RU"/>
        </a:p>
      </dgm:t>
    </dgm:pt>
    <dgm:pt modelId="{55BE1E6F-B117-484B-9381-FB6EE8126A1C}" type="sibTrans" cxnId="{3337FBAF-1894-4E39-BD0E-3E9CD20E57DF}">
      <dgm:prSet/>
      <dgm:spPr/>
      <dgm:t>
        <a:bodyPr/>
        <a:lstStyle/>
        <a:p>
          <a:endParaRPr lang="ru-RU"/>
        </a:p>
      </dgm:t>
    </dgm:pt>
    <dgm:pt modelId="{F58CAD44-77C6-43CB-8AB9-E95F1C99558F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Люди, которые хотят помочь своим родственникам и знакомым с ОВЗ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C06A74-9C66-4DEC-B4A4-29EBCA3EEF90}" type="parTrans" cxnId="{2FF1A6ED-9B26-4817-A8A1-15284D82C3E6}">
      <dgm:prSet/>
      <dgm:spPr/>
      <dgm:t>
        <a:bodyPr/>
        <a:lstStyle/>
        <a:p>
          <a:endParaRPr lang="ru-RU"/>
        </a:p>
      </dgm:t>
    </dgm:pt>
    <dgm:pt modelId="{A9B67016-7F8C-4077-88DA-D99AA3770307}" type="sibTrans" cxnId="{2FF1A6ED-9B26-4817-A8A1-15284D82C3E6}">
      <dgm:prSet/>
      <dgm:spPr/>
      <dgm:t>
        <a:bodyPr/>
        <a:lstStyle/>
        <a:p>
          <a:endParaRPr lang="ru-RU"/>
        </a:p>
      </dgm:t>
    </dgm:pt>
    <dgm:pt modelId="{DF0F6A6B-4D2F-4404-9ED0-E16092FFABBA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Студенты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E7F235-432C-410B-8FE1-ADA40D973584}" type="parTrans" cxnId="{45EDFCEA-15AD-4A59-A003-73AC593B2CA3}">
      <dgm:prSet/>
      <dgm:spPr/>
      <dgm:t>
        <a:bodyPr/>
        <a:lstStyle/>
        <a:p>
          <a:endParaRPr lang="ru-RU"/>
        </a:p>
      </dgm:t>
    </dgm:pt>
    <dgm:pt modelId="{3EABCB9A-0F18-4F5D-85C1-FEC02CB92221}" type="sibTrans" cxnId="{45EDFCEA-15AD-4A59-A003-73AC593B2CA3}">
      <dgm:prSet/>
      <dgm:spPr/>
      <dgm:t>
        <a:bodyPr/>
        <a:lstStyle/>
        <a:p>
          <a:endParaRPr lang="ru-RU"/>
        </a:p>
      </dgm:t>
    </dgm:pt>
    <dgm:pt modelId="{8148D509-4F39-48FB-9C20-FF14351F4F84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Общественные некоммерческие организации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6CD7B7-DCD1-44CF-A6F8-1639FDF42539}" type="parTrans" cxnId="{DB17850F-2855-431A-907C-40BF406D7DD7}">
      <dgm:prSet/>
      <dgm:spPr/>
      <dgm:t>
        <a:bodyPr/>
        <a:lstStyle/>
        <a:p>
          <a:endParaRPr lang="ru-RU"/>
        </a:p>
      </dgm:t>
    </dgm:pt>
    <dgm:pt modelId="{8E7983CA-5B57-4B09-95B3-DF39B5073F4E}" type="sibTrans" cxnId="{DB17850F-2855-431A-907C-40BF406D7DD7}">
      <dgm:prSet/>
      <dgm:spPr/>
      <dgm:t>
        <a:bodyPr/>
        <a:lstStyle/>
        <a:p>
          <a:endParaRPr lang="ru-RU"/>
        </a:p>
      </dgm:t>
    </dgm:pt>
    <dgm:pt modelId="{B444B866-9001-4798-8BFD-9EED910FEC4A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Взрослые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84C498-0181-481E-8121-F8E1270FC63E}" type="parTrans" cxnId="{41308931-2083-4942-B8A4-AC2422FAA5A4}">
      <dgm:prSet/>
      <dgm:spPr/>
      <dgm:t>
        <a:bodyPr/>
        <a:lstStyle/>
        <a:p>
          <a:endParaRPr lang="ru-RU"/>
        </a:p>
      </dgm:t>
    </dgm:pt>
    <dgm:pt modelId="{32DBD9CE-C1D1-414C-AFC1-63A5EB31F098}" type="sibTrans" cxnId="{41308931-2083-4942-B8A4-AC2422FAA5A4}">
      <dgm:prSet/>
      <dgm:spPr/>
      <dgm:t>
        <a:bodyPr/>
        <a:lstStyle/>
        <a:p>
          <a:endParaRPr lang="ru-RU"/>
        </a:p>
      </dgm:t>
    </dgm:pt>
    <dgm:pt modelId="{C87B7239-2621-44FC-B5EF-C50DDBBEB518}" type="pres">
      <dgm:prSet presAssocID="{67DA981A-5184-453C-B3A3-56C0F5EF9D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4AC67B-D1BB-4628-810D-75B15EEC6A4E}" type="pres">
      <dgm:prSet presAssocID="{54EEA184-9848-41EC-A814-04BA8332D8E3}" presName="linNode" presStyleCnt="0"/>
      <dgm:spPr/>
    </dgm:pt>
    <dgm:pt modelId="{1C927F59-0318-4CA5-BDB7-6DA81520E691}" type="pres">
      <dgm:prSet presAssocID="{54EEA184-9848-41EC-A814-04BA8332D8E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87C06-6321-4105-8BD9-A9BD4C6D9A99}" type="pres">
      <dgm:prSet presAssocID="{54EEA184-9848-41EC-A814-04BA8332D8E3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37FBAF-1894-4E39-BD0E-3E9CD20E57DF}" srcId="{54EEA184-9848-41EC-A814-04BA8332D8E3}" destId="{CF1D6279-74C0-498E-87FC-DDFD03A3EC98}" srcOrd="1" destOrd="0" parTransId="{9B94937E-D7C5-4627-9429-269B1DE5530F}" sibTransId="{55BE1E6F-B117-484B-9381-FB6EE8126A1C}"/>
    <dgm:cxn modelId="{2D74B480-9FB1-4459-9A80-BB2C1BE7C60F}" type="presOf" srcId="{F58CAD44-77C6-43CB-8AB9-E95F1C99558F}" destId="{FB387C06-6321-4105-8BD9-A9BD4C6D9A99}" srcOrd="0" destOrd="2" presId="urn:microsoft.com/office/officeart/2005/8/layout/vList5"/>
    <dgm:cxn modelId="{41308931-2083-4942-B8A4-AC2422FAA5A4}" srcId="{54EEA184-9848-41EC-A814-04BA8332D8E3}" destId="{B444B866-9001-4798-8BFD-9EED910FEC4A}" srcOrd="5" destOrd="0" parTransId="{0584C498-0181-481E-8121-F8E1270FC63E}" sibTransId="{32DBD9CE-C1D1-414C-AFC1-63A5EB31F098}"/>
    <dgm:cxn modelId="{08D3ACB4-0DB6-49DD-A5BF-EED1B2122C9F}" srcId="{67DA981A-5184-453C-B3A3-56C0F5EF9D94}" destId="{54EEA184-9848-41EC-A814-04BA8332D8E3}" srcOrd="0" destOrd="0" parTransId="{D5810FAE-6367-4D5B-924C-A2F7007098C4}" sibTransId="{BB792C49-F9C6-461F-939B-552F3F711940}"/>
    <dgm:cxn modelId="{8CD82C92-F983-4736-B53A-B5FA2F502E6F}" type="presOf" srcId="{CF1D6279-74C0-498E-87FC-DDFD03A3EC98}" destId="{FB387C06-6321-4105-8BD9-A9BD4C6D9A99}" srcOrd="0" destOrd="1" presId="urn:microsoft.com/office/officeart/2005/8/layout/vList5"/>
    <dgm:cxn modelId="{11FA2E94-1BD1-4DDC-9339-E760689EB19E}" type="presOf" srcId="{EBBA12C1-7A87-4596-B77F-840D7488FF40}" destId="{FB387C06-6321-4105-8BD9-A9BD4C6D9A99}" srcOrd="0" destOrd="0" presId="urn:microsoft.com/office/officeart/2005/8/layout/vList5"/>
    <dgm:cxn modelId="{2FF1A6ED-9B26-4817-A8A1-15284D82C3E6}" srcId="{54EEA184-9848-41EC-A814-04BA8332D8E3}" destId="{F58CAD44-77C6-43CB-8AB9-E95F1C99558F}" srcOrd="2" destOrd="0" parTransId="{E9C06A74-9C66-4DEC-B4A4-29EBCA3EEF90}" sibTransId="{A9B67016-7F8C-4077-88DA-D99AA3770307}"/>
    <dgm:cxn modelId="{E3E20783-83EB-452A-AFA1-4222C5D24B04}" srcId="{54EEA184-9848-41EC-A814-04BA8332D8E3}" destId="{EBBA12C1-7A87-4596-B77F-840D7488FF40}" srcOrd="0" destOrd="0" parTransId="{912DD4E0-137D-493F-9483-5B0BD79E5F43}" sibTransId="{1ADC418F-758F-4618-8D51-2C54AFF565E0}"/>
    <dgm:cxn modelId="{F92C276E-633E-493F-8E08-4501B62752D2}" type="presOf" srcId="{54EEA184-9848-41EC-A814-04BA8332D8E3}" destId="{1C927F59-0318-4CA5-BDB7-6DA81520E691}" srcOrd="0" destOrd="0" presId="urn:microsoft.com/office/officeart/2005/8/layout/vList5"/>
    <dgm:cxn modelId="{DB17850F-2855-431A-907C-40BF406D7DD7}" srcId="{54EEA184-9848-41EC-A814-04BA8332D8E3}" destId="{8148D509-4F39-48FB-9C20-FF14351F4F84}" srcOrd="4" destOrd="0" parTransId="{556CD7B7-DCD1-44CF-A6F8-1639FDF42539}" sibTransId="{8E7983CA-5B57-4B09-95B3-DF39B5073F4E}"/>
    <dgm:cxn modelId="{6AE3E5A9-9142-40F8-8EA9-08C7A492A186}" type="presOf" srcId="{8148D509-4F39-48FB-9C20-FF14351F4F84}" destId="{FB387C06-6321-4105-8BD9-A9BD4C6D9A99}" srcOrd="0" destOrd="4" presId="urn:microsoft.com/office/officeart/2005/8/layout/vList5"/>
    <dgm:cxn modelId="{4A04A11D-EBA4-4EF5-8E07-B08BC5AB4794}" type="presOf" srcId="{B444B866-9001-4798-8BFD-9EED910FEC4A}" destId="{FB387C06-6321-4105-8BD9-A9BD4C6D9A99}" srcOrd="0" destOrd="5" presId="urn:microsoft.com/office/officeart/2005/8/layout/vList5"/>
    <dgm:cxn modelId="{80888F46-DB4E-48F1-B1C7-23F69724A6FE}" type="presOf" srcId="{DF0F6A6B-4D2F-4404-9ED0-E16092FFABBA}" destId="{FB387C06-6321-4105-8BD9-A9BD4C6D9A99}" srcOrd="0" destOrd="3" presId="urn:microsoft.com/office/officeart/2005/8/layout/vList5"/>
    <dgm:cxn modelId="{7720FCCE-6F46-499F-A5C4-58B36AF56137}" type="presOf" srcId="{67DA981A-5184-453C-B3A3-56C0F5EF9D94}" destId="{C87B7239-2621-44FC-B5EF-C50DDBBEB518}" srcOrd="0" destOrd="0" presId="urn:microsoft.com/office/officeart/2005/8/layout/vList5"/>
    <dgm:cxn modelId="{45EDFCEA-15AD-4A59-A003-73AC593B2CA3}" srcId="{54EEA184-9848-41EC-A814-04BA8332D8E3}" destId="{DF0F6A6B-4D2F-4404-9ED0-E16092FFABBA}" srcOrd="3" destOrd="0" parTransId="{7AE7F235-432C-410B-8FE1-ADA40D973584}" sibTransId="{3EABCB9A-0F18-4F5D-85C1-FEC02CB92221}"/>
    <dgm:cxn modelId="{BF9C4D19-8ABC-4CA2-937C-7AC2B414A0C4}" type="presParOf" srcId="{C87B7239-2621-44FC-B5EF-C50DDBBEB518}" destId="{244AC67B-D1BB-4628-810D-75B15EEC6A4E}" srcOrd="0" destOrd="0" presId="urn:microsoft.com/office/officeart/2005/8/layout/vList5"/>
    <dgm:cxn modelId="{93AF2946-5E61-4ABC-8B59-9E498CEE2CAC}" type="presParOf" srcId="{244AC67B-D1BB-4628-810D-75B15EEC6A4E}" destId="{1C927F59-0318-4CA5-BDB7-6DA81520E691}" srcOrd="0" destOrd="0" presId="urn:microsoft.com/office/officeart/2005/8/layout/vList5"/>
    <dgm:cxn modelId="{DD5FF267-597D-475E-A8D6-4D5A291F6423}" type="presParOf" srcId="{244AC67B-D1BB-4628-810D-75B15EEC6A4E}" destId="{FB387C06-6321-4105-8BD9-A9BD4C6D9A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BFF986-8121-4290-890F-A00EDE14160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602BA-BA7E-49C5-AF21-F8DC22C275B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Комплекс мероприятий вывода и дальнейшего продвижения на рынок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креативного пространства для интеграции людей с ОВЗ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E12168-F63E-42F0-A533-E30871B21B68}" type="parTrans" cxnId="{08019B68-5075-4212-B80E-9CF92C5D0A07}">
      <dgm:prSet/>
      <dgm:spPr/>
      <dgm:t>
        <a:bodyPr/>
        <a:lstStyle/>
        <a:p>
          <a:endParaRPr lang="ru-RU"/>
        </a:p>
      </dgm:t>
    </dgm:pt>
    <dgm:pt modelId="{6495F498-FCA2-4FE4-9783-68B80E03B7B8}" type="sibTrans" cxnId="{08019B68-5075-4212-B80E-9CF92C5D0A07}">
      <dgm:prSet/>
      <dgm:spPr/>
      <dgm:t>
        <a:bodyPr/>
        <a:lstStyle/>
        <a:p>
          <a:endParaRPr lang="ru-RU"/>
        </a:p>
      </dgm:t>
    </dgm:pt>
    <dgm:pt modelId="{0FF7E5F9-02AB-43EB-B809-8F469DED06DF}" type="pres">
      <dgm:prSet presAssocID="{6BBFF986-8121-4290-890F-A00EDE1416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1CCEEA-93B9-4B0B-ABC7-52890167A899}" type="pres">
      <dgm:prSet presAssocID="{390602BA-BA7E-49C5-AF21-F8DC22C275B3}" presName="parentText" presStyleLbl="node1" presStyleIdx="0" presStyleCnt="1" custLinFactNeighborX="26264" custLinFactNeighborY="-92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410ADD-8E44-429A-8BD6-0CA114004D6A}" type="presOf" srcId="{6BBFF986-8121-4290-890F-A00EDE14160A}" destId="{0FF7E5F9-02AB-43EB-B809-8F469DED06DF}" srcOrd="0" destOrd="0" presId="urn:microsoft.com/office/officeart/2005/8/layout/vList2"/>
    <dgm:cxn modelId="{0778B0F3-C813-40AF-B94E-B40AD0725F87}" type="presOf" srcId="{390602BA-BA7E-49C5-AF21-F8DC22C275B3}" destId="{881CCEEA-93B9-4B0B-ABC7-52890167A899}" srcOrd="0" destOrd="0" presId="urn:microsoft.com/office/officeart/2005/8/layout/vList2"/>
    <dgm:cxn modelId="{08019B68-5075-4212-B80E-9CF92C5D0A07}" srcId="{6BBFF986-8121-4290-890F-A00EDE14160A}" destId="{390602BA-BA7E-49C5-AF21-F8DC22C275B3}" srcOrd="0" destOrd="0" parTransId="{47E12168-F63E-42F0-A533-E30871B21B68}" sibTransId="{6495F498-FCA2-4FE4-9783-68B80E03B7B8}"/>
    <dgm:cxn modelId="{4848EFDC-9265-4CEF-9EEE-A008FFB39103}" type="presParOf" srcId="{0FF7E5F9-02AB-43EB-B809-8F469DED06DF}" destId="{881CCEEA-93B9-4B0B-ABC7-52890167A8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727D1A8-51EA-452B-A7EA-2305BF6FAB6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1B4933-6EDD-486B-9ABA-75534F97DD9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sz="1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Маркетинговые мероприятия по продвижению проекта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0789E0-384B-4B28-BD31-FAC08CAE6E5E}" type="parTrans" cxnId="{8D3ACC1B-DFA9-4E9E-AE98-55B0E7852B90}">
      <dgm:prSet/>
      <dgm:spPr/>
      <dgm:t>
        <a:bodyPr/>
        <a:lstStyle/>
        <a:p>
          <a:endParaRPr lang="ru-RU"/>
        </a:p>
      </dgm:t>
    </dgm:pt>
    <dgm:pt modelId="{21C8F3AD-1C56-4DF6-A662-35E84E62DCFA}" type="sibTrans" cxnId="{8D3ACC1B-DFA9-4E9E-AE98-55B0E7852B90}">
      <dgm:prSet/>
      <dgm:spPr/>
      <dgm:t>
        <a:bodyPr/>
        <a:lstStyle/>
        <a:p>
          <a:endParaRPr lang="ru-RU"/>
        </a:p>
      </dgm:t>
    </dgm:pt>
    <dgm:pt modelId="{CDA1C2DE-B5BC-4E8A-9932-50C3D945C848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0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Коллаборации</a:t>
          </a:r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со </a:t>
          </a:r>
          <a:r>
            <a:rPr lang="ru-RU" sz="20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стейкхолдерами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3D0C50-DF00-4A38-8ED1-6235BFB4369A}" type="parTrans" cxnId="{19CE0A65-6441-42E5-BAE4-1C635E295904}">
      <dgm:prSet/>
      <dgm:spPr/>
      <dgm:t>
        <a:bodyPr/>
        <a:lstStyle/>
        <a:p>
          <a:endParaRPr lang="ru-RU"/>
        </a:p>
      </dgm:t>
    </dgm:pt>
    <dgm:pt modelId="{BD04BAFE-70AD-4235-B146-D276E4DFCBBD}" type="sibTrans" cxnId="{19CE0A65-6441-42E5-BAE4-1C635E295904}">
      <dgm:prSet/>
      <dgm:spPr/>
      <dgm:t>
        <a:bodyPr/>
        <a:lstStyle/>
        <a:p>
          <a:endParaRPr lang="ru-RU"/>
        </a:p>
      </dgm:t>
    </dgm:pt>
    <dgm:pt modelId="{80BF9123-F819-421E-81C9-D9BD661983D8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3. Контекстная реклама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838C85-4913-4F41-A7B6-162D7FAA94E6}" type="parTrans" cxnId="{323872F8-3646-4852-BB1E-EBAC5C14FAFD}">
      <dgm:prSet/>
      <dgm:spPr/>
      <dgm:t>
        <a:bodyPr/>
        <a:lstStyle/>
        <a:p>
          <a:endParaRPr lang="ru-RU"/>
        </a:p>
      </dgm:t>
    </dgm:pt>
    <dgm:pt modelId="{672CB04C-2628-4A78-93F7-F8B2FD14F019}" type="sibTrans" cxnId="{323872F8-3646-4852-BB1E-EBAC5C14FAFD}">
      <dgm:prSet/>
      <dgm:spPr/>
      <dgm:t>
        <a:bodyPr/>
        <a:lstStyle/>
        <a:p>
          <a:endParaRPr lang="ru-RU"/>
        </a:p>
      </dgm:t>
    </dgm:pt>
    <dgm:pt modelId="{FBBEE62C-4848-4570-870D-678AAD4DFE04}" type="pres">
      <dgm:prSet presAssocID="{3727D1A8-51EA-452B-A7EA-2305BF6FAB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2101B4-D81E-4252-998F-27033701038A}" type="pres">
      <dgm:prSet presAssocID="{9E1B4933-6EDD-486B-9ABA-75534F97DD9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E9885-DDA7-4688-98A9-098AADF88DAF}" type="pres">
      <dgm:prSet presAssocID="{21C8F3AD-1C56-4DF6-A662-35E84E62DCFA}" presName="spacer" presStyleCnt="0"/>
      <dgm:spPr/>
      <dgm:t>
        <a:bodyPr/>
        <a:lstStyle/>
        <a:p>
          <a:endParaRPr lang="ru-RU"/>
        </a:p>
      </dgm:t>
    </dgm:pt>
    <dgm:pt modelId="{27163C95-34C1-45BC-8095-0DB20EFE0DD7}" type="pres">
      <dgm:prSet presAssocID="{CDA1C2DE-B5BC-4E8A-9932-50C3D945C84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5FD74-8A27-4E5C-B5EB-296D62AA51BA}" type="pres">
      <dgm:prSet presAssocID="{BD04BAFE-70AD-4235-B146-D276E4DFCBBD}" presName="spacer" presStyleCnt="0"/>
      <dgm:spPr/>
      <dgm:t>
        <a:bodyPr/>
        <a:lstStyle/>
        <a:p>
          <a:endParaRPr lang="ru-RU"/>
        </a:p>
      </dgm:t>
    </dgm:pt>
    <dgm:pt modelId="{C35ABF6C-5249-4FBE-B3B3-23E5B4425B71}" type="pres">
      <dgm:prSet presAssocID="{80BF9123-F819-421E-81C9-D9BD661983D8}" presName="parentText" presStyleLbl="node1" presStyleIdx="2" presStyleCnt="3" custLinFactY="718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3ACC1B-DFA9-4E9E-AE98-55B0E7852B90}" srcId="{3727D1A8-51EA-452B-A7EA-2305BF6FAB63}" destId="{9E1B4933-6EDD-486B-9ABA-75534F97DD96}" srcOrd="0" destOrd="0" parTransId="{4E0789E0-384B-4B28-BD31-FAC08CAE6E5E}" sibTransId="{21C8F3AD-1C56-4DF6-A662-35E84E62DCFA}"/>
    <dgm:cxn modelId="{CEA27E05-C8F9-4428-AD05-4CA42EB4DDE7}" type="presOf" srcId="{80BF9123-F819-421E-81C9-D9BD661983D8}" destId="{C35ABF6C-5249-4FBE-B3B3-23E5B4425B71}" srcOrd="0" destOrd="0" presId="urn:microsoft.com/office/officeart/2005/8/layout/vList2"/>
    <dgm:cxn modelId="{AFF2ECFA-C291-4D00-B8C3-2FE0A0EDA7AD}" type="presOf" srcId="{CDA1C2DE-B5BC-4E8A-9932-50C3D945C848}" destId="{27163C95-34C1-45BC-8095-0DB20EFE0DD7}" srcOrd="0" destOrd="0" presId="urn:microsoft.com/office/officeart/2005/8/layout/vList2"/>
    <dgm:cxn modelId="{851324F4-994F-4F81-8EE9-B91E721FFD58}" type="presOf" srcId="{3727D1A8-51EA-452B-A7EA-2305BF6FAB63}" destId="{FBBEE62C-4848-4570-870D-678AAD4DFE04}" srcOrd="0" destOrd="0" presId="urn:microsoft.com/office/officeart/2005/8/layout/vList2"/>
    <dgm:cxn modelId="{B8058A3E-616F-4C19-AF72-51E168F89D7E}" type="presOf" srcId="{9E1B4933-6EDD-486B-9ABA-75534F97DD96}" destId="{A32101B4-D81E-4252-998F-27033701038A}" srcOrd="0" destOrd="0" presId="urn:microsoft.com/office/officeart/2005/8/layout/vList2"/>
    <dgm:cxn modelId="{19CE0A65-6441-42E5-BAE4-1C635E295904}" srcId="{3727D1A8-51EA-452B-A7EA-2305BF6FAB63}" destId="{CDA1C2DE-B5BC-4E8A-9932-50C3D945C848}" srcOrd="1" destOrd="0" parTransId="{D83D0C50-DF00-4A38-8ED1-6235BFB4369A}" sibTransId="{BD04BAFE-70AD-4235-B146-D276E4DFCBBD}"/>
    <dgm:cxn modelId="{323872F8-3646-4852-BB1E-EBAC5C14FAFD}" srcId="{3727D1A8-51EA-452B-A7EA-2305BF6FAB63}" destId="{80BF9123-F819-421E-81C9-D9BD661983D8}" srcOrd="2" destOrd="0" parTransId="{02838C85-4913-4F41-A7B6-162D7FAA94E6}" sibTransId="{672CB04C-2628-4A78-93F7-F8B2FD14F019}"/>
    <dgm:cxn modelId="{845DA238-A7F7-47E7-8A4C-B97EABF60A12}" type="presParOf" srcId="{FBBEE62C-4848-4570-870D-678AAD4DFE04}" destId="{A32101B4-D81E-4252-998F-27033701038A}" srcOrd="0" destOrd="0" presId="urn:microsoft.com/office/officeart/2005/8/layout/vList2"/>
    <dgm:cxn modelId="{18B3F28D-DB07-401A-A138-797EE9D95BCC}" type="presParOf" srcId="{FBBEE62C-4848-4570-870D-678AAD4DFE04}" destId="{F1BE9885-DDA7-4688-98A9-098AADF88DAF}" srcOrd="1" destOrd="0" presId="urn:microsoft.com/office/officeart/2005/8/layout/vList2"/>
    <dgm:cxn modelId="{DDC38911-95B4-4FB4-BDEF-1358B2F5B0C2}" type="presParOf" srcId="{FBBEE62C-4848-4570-870D-678AAD4DFE04}" destId="{27163C95-34C1-45BC-8095-0DB20EFE0DD7}" srcOrd="2" destOrd="0" presId="urn:microsoft.com/office/officeart/2005/8/layout/vList2"/>
    <dgm:cxn modelId="{270E1643-9D80-4B0C-A73A-0DE74AAFADA3}" type="presParOf" srcId="{FBBEE62C-4848-4570-870D-678AAD4DFE04}" destId="{E615FD74-8A27-4E5C-B5EB-296D62AA51BA}" srcOrd="3" destOrd="0" presId="urn:microsoft.com/office/officeart/2005/8/layout/vList2"/>
    <dgm:cxn modelId="{6B48E3B6-44BC-4095-A44D-129A587BC208}" type="presParOf" srcId="{FBBEE62C-4848-4570-870D-678AAD4DFE04}" destId="{C35ABF6C-5249-4FBE-B3B3-23E5B4425B7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BBFF986-8121-4290-890F-A00EDE14160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602BA-BA7E-49C5-AF21-F8DC22C275B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Планы развития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E12168-F63E-42F0-A533-E30871B21B68}" type="parTrans" cxnId="{08019B68-5075-4212-B80E-9CF92C5D0A07}">
      <dgm:prSet/>
      <dgm:spPr/>
      <dgm:t>
        <a:bodyPr/>
        <a:lstStyle/>
        <a:p>
          <a:endParaRPr lang="ru-RU"/>
        </a:p>
      </dgm:t>
    </dgm:pt>
    <dgm:pt modelId="{6495F498-FCA2-4FE4-9783-68B80E03B7B8}" type="sibTrans" cxnId="{08019B68-5075-4212-B80E-9CF92C5D0A07}">
      <dgm:prSet/>
      <dgm:spPr/>
      <dgm:t>
        <a:bodyPr/>
        <a:lstStyle/>
        <a:p>
          <a:endParaRPr lang="ru-RU"/>
        </a:p>
      </dgm:t>
    </dgm:pt>
    <dgm:pt modelId="{0FF7E5F9-02AB-43EB-B809-8F469DED06DF}" type="pres">
      <dgm:prSet presAssocID="{6BBFF986-8121-4290-890F-A00EDE1416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1CCEEA-93B9-4B0B-ABC7-52890167A899}" type="pres">
      <dgm:prSet presAssocID="{390602BA-BA7E-49C5-AF21-F8DC22C275B3}" presName="parentText" presStyleLbl="node1" presStyleIdx="0" presStyleCnt="1" custLinFactNeighborX="-10992" custLinFactNeighborY="173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410ADD-8E44-429A-8BD6-0CA114004D6A}" type="presOf" srcId="{6BBFF986-8121-4290-890F-A00EDE14160A}" destId="{0FF7E5F9-02AB-43EB-B809-8F469DED06DF}" srcOrd="0" destOrd="0" presId="urn:microsoft.com/office/officeart/2005/8/layout/vList2"/>
    <dgm:cxn modelId="{0778B0F3-C813-40AF-B94E-B40AD0725F87}" type="presOf" srcId="{390602BA-BA7E-49C5-AF21-F8DC22C275B3}" destId="{881CCEEA-93B9-4B0B-ABC7-52890167A899}" srcOrd="0" destOrd="0" presId="urn:microsoft.com/office/officeart/2005/8/layout/vList2"/>
    <dgm:cxn modelId="{08019B68-5075-4212-B80E-9CF92C5D0A07}" srcId="{6BBFF986-8121-4290-890F-A00EDE14160A}" destId="{390602BA-BA7E-49C5-AF21-F8DC22C275B3}" srcOrd="0" destOrd="0" parTransId="{47E12168-F63E-42F0-A533-E30871B21B68}" sibTransId="{6495F498-FCA2-4FE4-9783-68B80E03B7B8}"/>
    <dgm:cxn modelId="{4848EFDC-9265-4CEF-9EEE-A008FFB39103}" type="presParOf" srcId="{0FF7E5F9-02AB-43EB-B809-8F469DED06DF}" destId="{881CCEEA-93B9-4B0B-ABC7-52890167A8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6481" y="21816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481" y="46612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1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3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9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2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8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30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668A-1F73-4BC2-8E6A-5AB26077D176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5FA0B-E69A-4C8D-A0D5-24AD3521B4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6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.xml"/><Relationship Id="rId12" Type="http://schemas.openxmlformats.org/officeDocument/2006/relationships/diagramData" Target="../diagrams/data2.xml"/><Relationship Id="rId2" Type="http://schemas.openxmlformats.org/officeDocument/2006/relationships/image" Target="../media/image4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5" Type="http://schemas.openxmlformats.org/officeDocument/2006/relationships/diagramColors" Target="../diagrams/colors2.xml"/><Relationship Id="rId10" Type="http://schemas.microsoft.com/office/2007/relationships/diagramDrawing" Target="../diagrams/drawing1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1.xml"/><Relationship Id="rId1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10.pn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QuickStyle" Target="../diagrams/quickStyle6.xml"/><Relationship Id="rId18" Type="http://schemas.openxmlformats.org/officeDocument/2006/relationships/diagramQuickStyle" Target="../diagrams/quickStyle7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5.xml"/><Relationship Id="rId12" Type="http://schemas.openxmlformats.org/officeDocument/2006/relationships/diagramLayout" Target="../diagrams/layout6.xml"/><Relationship Id="rId17" Type="http://schemas.openxmlformats.org/officeDocument/2006/relationships/diagramLayout" Target="../diagrams/layout7.xml"/><Relationship Id="rId2" Type="http://schemas.openxmlformats.org/officeDocument/2006/relationships/image" Target="../media/image4.png"/><Relationship Id="rId16" Type="http://schemas.openxmlformats.org/officeDocument/2006/relationships/diagramData" Target="../diagrams/data7.xml"/><Relationship Id="rId20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diagramData" Target="../diagrams/data6.xml"/><Relationship Id="rId5" Type="http://schemas.openxmlformats.org/officeDocument/2006/relationships/image" Target="../media/image10.png"/><Relationship Id="rId15" Type="http://schemas.microsoft.com/office/2007/relationships/diagramDrawing" Target="../diagrams/drawing6.xml"/><Relationship Id="rId10" Type="http://schemas.microsoft.com/office/2007/relationships/diagramDrawing" Target="../diagrams/drawing5.xml"/><Relationship Id="rId19" Type="http://schemas.openxmlformats.org/officeDocument/2006/relationships/diagramColors" Target="../diagrams/colors7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5.xml"/><Relationship Id="rId14" Type="http://schemas.openxmlformats.org/officeDocument/2006/relationships/diagramColors" Target="../diagrams/colors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0.png"/><Relationship Id="rId10" Type="http://schemas.openxmlformats.org/officeDocument/2006/relationships/image" Target="../media/image20.png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image" Target="../media/image31.png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10.png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4040" y="21288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41" y="21129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3056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359" y="566143"/>
              <a:ext cx="2691375" cy="106503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/>
            <a:stretch/>
          </p:blipFill>
          <p:spPr>
            <a:xfrm>
              <a:off x="10302843" y="0"/>
              <a:ext cx="1889155" cy="6858000"/>
            </a:xfrm>
            <a:prstGeom prst="rect">
              <a:avLst/>
            </a:prstGeom>
          </p:spPr>
        </p:pic>
      </p:grp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854040" y="2344779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пространство для интеграции людей с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ОВЗ.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082" y="4996438"/>
            <a:ext cx="98079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команды:</a:t>
            </a:r>
          </a:p>
          <a:p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Ашинова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Казбековна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наставник</a:t>
            </a:r>
          </a:p>
          <a:p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Олейникова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Карина, группа ЭК-21 – лидер </a:t>
            </a:r>
          </a:p>
          <a:p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Хапакова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Аннита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группа ЭК-31 – участник</a:t>
            </a:r>
          </a:p>
          <a:p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Уминская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Ольга, группа ЭК-21 – участник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Мирза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Арамбий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группа ЭК 21 – участник</a:t>
            </a:r>
          </a:p>
          <a:p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Монисова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Вероника, группа ПИ-21 - участник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1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863419" y="479530"/>
            <a:ext cx="6422450" cy="835215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542844806"/>
              </p:ext>
            </p:extLst>
          </p:nvPr>
        </p:nvGraphicFramePr>
        <p:xfrm>
          <a:off x="371791" y="1486223"/>
          <a:ext cx="4770981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2366" y="1314745"/>
            <a:ext cx="3514402" cy="2988182"/>
          </a:xfrm>
          <a:prstGeom prst="rect">
            <a:avLst/>
          </a:prstGeom>
        </p:spPr>
      </p:pic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31226003"/>
              </p:ext>
            </p:extLst>
          </p:nvPr>
        </p:nvGraphicFramePr>
        <p:xfrm>
          <a:off x="5339837" y="4610967"/>
          <a:ext cx="6745386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4296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28041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Заголовок 9">
            <a:extLst>
              <a:ext uri="{FF2B5EF4-FFF2-40B4-BE49-F238E27FC236}">
                <a16:creationId xmlns="" xmlns:a16="http://schemas.microsoft.com/office/drawing/2014/main" id="{821488C8-8E48-4593-9B42-87719585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60" y="536680"/>
            <a:ext cx="4051959" cy="91108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="" xmlns:a16="http://schemas.microsoft.com/office/drawing/2014/main" id="{C477532B-F736-41DB-B91C-C013EEE3362A}"/>
              </a:ext>
            </a:extLst>
          </p:cNvPr>
          <p:cNvSpPr txBox="1">
            <a:spLocks/>
          </p:cNvSpPr>
          <p:nvPr/>
        </p:nvSpPr>
        <p:spPr>
          <a:xfrm>
            <a:off x="894588" y="1462310"/>
            <a:ext cx="2863680" cy="479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DA6076AA-0D99-4625-B298-43E1C23F9107}"/>
              </a:ext>
            </a:extLst>
          </p:cNvPr>
          <p:cNvSpPr txBox="1">
            <a:spLocks/>
          </p:cNvSpPr>
          <p:nvPr/>
        </p:nvSpPr>
        <p:spPr>
          <a:xfrm>
            <a:off x="5947651" y="685320"/>
            <a:ext cx="5950057" cy="7314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49353055"/>
              </p:ext>
            </p:extLst>
          </p:nvPr>
        </p:nvGraphicFramePr>
        <p:xfrm>
          <a:off x="489233" y="1462310"/>
          <a:ext cx="4505871" cy="560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48264133"/>
              </p:ext>
            </p:extLst>
          </p:nvPr>
        </p:nvGraphicFramePr>
        <p:xfrm>
          <a:off x="5947651" y="1815184"/>
          <a:ext cx="5789259" cy="408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181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23514568"/>
              </p:ext>
            </p:extLst>
          </p:nvPr>
        </p:nvGraphicFramePr>
        <p:xfrm>
          <a:off x="390220" y="871008"/>
          <a:ext cx="7169595" cy="126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07686775-0FCA-49E3-A682-FF98DA1C7C7C}"/>
              </a:ext>
            </a:extLst>
          </p:cNvPr>
          <p:cNvSpPr txBox="1">
            <a:spLocks/>
          </p:cNvSpPr>
          <p:nvPr/>
        </p:nvSpPr>
        <p:spPr>
          <a:xfrm>
            <a:off x="284428" y="1501223"/>
            <a:ext cx="9741216" cy="9110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109243752"/>
              </p:ext>
            </p:extLst>
          </p:nvPr>
        </p:nvGraphicFramePr>
        <p:xfrm>
          <a:off x="4379801" y="2440888"/>
          <a:ext cx="7769488" cy="1531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37935404"/>
              </p:ext>
            </p:extLst>
          </p:nvPr>
        </p:nvGraphicFramePr>
        <p:xfrm>
          <a:off x="445551" y="4077959"/>
          <a:ext cx="7058935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  <p:extLst>
      <p:ext uri="{BB962C8B-B14F-4D97-AF65-F5344CB8AC3E}">
        <p14:creationId xmlns:p14="http://schemas.microsoft.com/office/powerpoint/2010/main" val="22940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322058" y="76414"/>
              <a:ext cx="11559548" cy="517199"/>
              <a:chOff x="322058" y="76414"/>
              <a:chExt cx="11559548" cy="517199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322058" y="76414"/>
                <a:ext cx="9491462" cy="213264"/>
                <a:chOff x="1922258" y="1922613"/>
                <a:chExt cx="9491462" cy="213264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922258" y="1922613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954075" y="1935824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42583" y="192891"/>
            <a:ext cx="6157685" cy="59369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45" y="4128380"/>
            <a:ext cx="5500287" cy="2729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697" y="746661"/>
            <a:ext cx="5498227" cy="3160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1945" y="6477623"/>
            <a:ext cx="1820174" cy="369332"/>
          </a:xfrm>
          <a:prstGeom prst="rect">
            <a:avLst/>
          </a:prstGeom>
          <a:solidFill>
            <a:srgbClr val="1F7051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18697" y="3532640"/>
            <a:ext cx="4566740" cy="369332"/>
          </a:xfrm>
          <a:prstGeom prst="rect">
            <a:avLst/>
          </a:prstGeom>
          <a:solidFill>
            <a:srgbClr val="1F7051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Грифельная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стена (Стена для рисования)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46" y="746661"/>
            <a:ext cx="5500286" cy="31497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9224" y="3532640"/>
            <a:ext cx="1234545" cy="369332"/>
          </a:xfrm>
          <a:prstGeom prst="rect">
            <a:avLst/>
          </a:prstGeom>
          <a:solidFill>
            <a:srgbClr val="1F7051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Фуд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-зона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951" y="4075671"/>
            <a:ext cx="5657717" cy="28350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61344" y="6477623"/>
            <a:ext cx="1619693" cy="369332"/>
          </a:xfrm>
          <a:prstGeom prst="rect">
            <a:avLst/>
          </a:prstGeom>
          <a:solidFill>
            <a:srgbClr val="1F705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зона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11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98782" y="377511"/>
            <a:ext cx="6157685" cy="59369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состояние: как проводят досуг люди с ОВЗ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82" y="1462879"/>
            <a:ext cx="2897276" cy="31004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782" y="4563374"/>
            <a:ext cx="3563413" cy="219758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8208" y="1093547"/>
            <a:ext cx="245842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выставок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6250" y="1494611"/>
            <a:ext cx="3624590" cy="26467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4031" y="1529798"/>
            <a:ext cx="3804116" cy="26115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51035" y="1161915"/>
            <a:ext cx="3890107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турниров по шахматам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11062" y="1125257"/>
            <a:ext cx="31549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игры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1829" y="4695826"/>
            <a:ext cx="3624591" cy="217646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0069" y="4695826"/>
            <a:ext cx="3416181" cy="21621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08221" y="4326494"/>
            <a:ext cx="3754379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концертных программ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73115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34" y="324356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Рынок. Результаты опроса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9" t="821" r="-279" b="-821"/>
          <a:stretch/>
        </p:blipFill>
        <p:spPr>
          <a:xfrm>
            <a:off x="362806" y="1366996"/>
            <a:ext cx="5647772" cy="25410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-1035" t="825" r="1035" b="1524"/>
          <a:stretch/>
        </p:blipFill>
        <p:spPr>
          <a:xfrm>
            <a:off x="297034" y="3956849"/>
            <a:ext cx="5670591" cy="26769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185184"/>
            <a:ext cx="6035817" cy="311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1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2" name="Текст 19">
            <a:extLst>
              <a:ext uri="{FF2B5EF4-FFF2-40B4-BE49-F238E27FC236}">
                <a16:creationId xmlns="" xmlns:a16="http://schemas.microsoft.com/office/drawing/2014/main" id="{ED008A4B-F758-419B-912F-B76C6DA365E0}"/>
              </a:ext>
            </a:extLst>
          </p:cNvPr>
          <p:cNvSpPr txBox="1">
            <a:spLocks/>
          </p:cNvSpPr>
          <p:nvPr/>
        </p:nvSpPr>
        <p:spPr>
          <a:xfrm>
            <a:off x="284428" y="1529798"/>
            <a:ext cx="5875328" cy="5356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Текст 20">
            <a:extLst>
              <a:ext uri="{FF2B5EF4-FFF2-40B4-BE49-F238E27FC236}">
                <a16:creationId xmlns="" xmlns:a16="http://schemas.microsoft.com/office/drawing/2014/main" id="{55205F57-C0FB-4F04-8BE0-C23E51C267F7}"/>
              </a:ext>
            </a:extLst>
          </p:cNvPr>
          <p:cNvSpPr txBox="1">
            <a:spLocks/>
          </p:cNvSpPr>
          <p:nvPr/>
        </p:nvSpPr>
        <p:spPr>
          <a:xfrm>
            <a:off x="397800" y="1501223"/>
            <a:ext cx="7787513" cy="28378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270015"/>
              </p:ext>
            </p:extLst>
          </p:nvPr>
        </p:nvGraphicFramePr>
        <p:xfrm>
          <a:off x="7181158" y="2094552"/>
          <a:ext cx="4697806" cy="256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8880">
                  <a:extLst>
                    <a:ext uri="{9D8B030D-6E8A-4147-A177-3AD203B41FA5}">
                      <a16:colId xmlns="" xmlns:a16="http://schemas.microsoft.com/office/drawing/2014/main" val="2939753860"/>
                    </a:ext>
                  </a:extLst>
                </a:gridCol>
                <a:gridCol w="2298926">
                  <a:extLst>
                    <a:ext uri="{9D8B030D-6E8A-4147-A177-3AD203B41FA5}">
                      <a16:colId xmlns="" xmlns:a16="http://schemas.microsoft.com/office/drawing/2014/main" val="866463090"/>
                    </a:ext>
                  </a:extLst>
                </a:gridCol>
              </a:tblGrid>
              <a:tr h="70130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инвалидов на 1 января 2023 года(чел)</a:t>
                      </a:r>
                    </a:p>
                    <a:p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6247854"/>
                  </a:ext>
                </a:extLst>
              </a:tr>
              <a:tr h="7013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Российской Федерации(всего)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10278000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41140132"/>
                  </a:ext>
                </a:extLst>
              </a:tr>
              <a:tr h="49350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республике Адыгея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29799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2299394"/>
                  </a:ext>
                </a:extLst>
              </a:tr>
              <a:tr h="2857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городе Майкоп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7585" y="4903980"/>
            <a:ext cx="6255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67" y="1211612"/>
            <a:ext cx="2618931" cy="2613176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7292" y="1185383"/>
            <a:ext cx="3926164" cy="2469094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16" y="3994275"/>
            <a:ext cx="3261643" cy="246299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3276" y="4000372"/>
            <a:ext cx="3200677" cy="2450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711" y="732102"/>
            <a:ext cx="7507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Адыгейская республиканская специальная библиотека для слепых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2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0D400D2-C400-49E8-A5DB-7BDC787048BE}"/>
              </a:ext>
            </a:extLst>
          </p:cNvPr>
          <p:cNvSpPr/>
          <p:nvPr/>
        </p:nvSpPr>
        <p:spPr>
          <a:xfrm>
            <a:off x="206791" y="374286"/>
            <a:ext cx="3079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1879" y="593591"/>
            <a:ext cx="5239488" cy="62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96801324"/>
              </p:ext>
            </p:extLst>
          </p:nvPr>
        </p:nvGraphicFramePr>
        <p:xfrm>
          <a:off x="2172536" y="1413699"/>
          <a:ext cx="6618900" cy="92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41924505"/>
              </p:ext>
            </p:extLst>
          </p:nvPr>
        </p:nvGraphicFramePr>
        <p:xfrm>
          <a:off x="2880454" y="2601883"/>
          <a:ext cx="5203064" cy="2294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8162258"/>
              </p:ext>
            </p:extLst>
          </p:nvPr>
        </p:nvGraphicFramePr>
        <p:xfrm>
          <a:off x="3902353" y="-193631"/>
          <a:ext cx="3382459" cy="1079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59291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0"/>
            <a:ext cx="12192000" cy="6858000"/>
            <a:chOff x="9053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79477"/>
                <a:ext cx="9459646" cy="228628"/>
                <a:chOff x="1893681" y="2125676"/>
                <a:chExt cx="9459646" cy="228628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154251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2" y="2125676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DC94059-C0C5-4EDF-B406-F2B3B505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8" y="360612"/>
            <a:ext cx="4601337" cy="9110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150002"/>
              </p:ext>
            </p:extLst>
          </p:nvPr>
        </p:nvGraphicFramePr>
        <p:xfrm>
          <a:off x="232093" y="1133475"/>
          <a:ext cx="11959907" cy="5388095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455983">
                  <a:extLst>
                    <a:ext uri="{9D8B030D-6E8A-4147-A177-3AD203B41FA5}">
                      <a16:colId xmlns="" xmlns:a16="http://schemas.microsoft.com/office/drawing/2014/main" val="3096715635"/>
                    </a:ext>
                  </a:extLst>
                </a:gridCol>
                <a:gridCol w="829859">
                  <a:extLst>
                    <a:ext uri="{9D8B030D-6E8A-4147-A177-3AD203B41FA5}">
                      <a16:colId xmlns="" xmlns:a16="http://schemas.microsoft.com/office/drawing/2014/main" val="1315266681"/>
                    </a:ext>
                  </a:extLst>
                </a:gridCol>
                <a:gridCol w="793613">
                  <a:extLst>
                    <a:ext uri="{9D8B030D-6E8A-4147-A177-3AD203B41FA5}">
                      <a16:colId xmlns="" xmlns:a16="http://schemas.microsoft.com/office/drawing/2014/main" val="1695866516"/>
                    </a:ext>
                  </a:extLst>
                </a:gridCol>
                <a:gridCol w="779692">
                  <a:extLst>
                    <a:ext uri="{9D8B030D-6E8A-4147-A177-3AD203B41FA5}">
                      <a16:colId xmlns="" xmlns:a16="http://schemas.microsoft.com/office/drawing/2014/main" val="396078310"/>
                    </a:ext>
                  </a:extLst>
                </a:gridCol>
                <a:gridCol w="793613">
                  <a:extLst>
                    <a:ext uri="{9D8B030D-6E8A-4147-A177-3AD203B41FA5}">
                      <a16:colId xmlns="" xmlns:a16="http://schemas.microsoft.com/office/drawing/2014/main" val="2999443222"/>
                    </a:ext>
                  </a:extLst>
                </a:gridCol>
                <a:gridCol w="767094">
                  <a:extLst>
                    <a:ext uri="{9D8B030D-6E8A-4147-A177-3AD203B41FA5}">
                      <a16:colId xmlns="" xmlns:a16="http://schemas.microsoft.com/office/drawing/2014/main" val="498747123"/>
                    </a:ext>
                  </a:extLst>
                </a:gridCol>
                <a:gridCol w="811075">
                  <a:extLst>
                    <a:ext uri="{9D8B030D-6E8A-4147-A177-3AD203B41FA5}">
                      <a16:colId xmlns="" xmlns:a16="http://schemas.microsoft.com/office/drawing/2014/main" val="681563052"/>
                    </a:ext>
                  </a:extLst>
                </a:gridCol>
                <a:gridCol w="769833">
                  <a:extLst>
                    <a:ext uri="{9D8B030D-6E8A-4147-A177-3AD203B41FA5}">
                      <a16:colId xmlns="" xmlns:a16="http://schemas.microsoft.com/office/drawing/2014/main" val="389813293"/>
                    </a:ext>
                  </a:extLst>
                </a:gridCol>
                <a:gridCol w="769832">
                  <a:extLst>
                    <a:ext uri="{9D8B030D-6E8A-4147-A177-3AD203B41FA5}">
                      <a16:colId xmlns="" xmlns:a16="http://schemas.microsoft.com/office/drawing/2014/main" val="1911061871"/>
                    </a:ext>
                  </a:extLst>
                </a:gridCol>
                <a:gridCol w="838571">
                  <a:extLst>
                    <a:ext uri="{9D8B030D-6E8A-4147-A177-3AD203B41FA5}">
                      <a16:colId xmlns="" xmlns:a16="http://schemas.microsoft.com/office/drawing/2014/main" val="211536602"/>
                    </a:ext>
                  </a:extLst>
                </a:gridCol>
                <a:gridCol w="824821">
                  <a:extLst>
                    <a:ext uri="{9D8B030D-6E8A-4147-A177-3AD203B41FA5}">
                      <a16:colId xmlns="" xmlns:a16="http://schemas.microsoft.com/office/drawing/2014/main" val="765879083"/>
                    </a:ext>
                  </a:extLst>
                </a:gridCol>
                <a:gridCol w="756086">
                  <a:extLst>
                    <a:ext uri="{9D8B030D-6E8A-4147-A177-3AD203B41FA5}">
                      <a16:colId xmlns="" xmlns:a16="http://schemas.microsoft.com/office/drawing/2014/main" val="332244337"/>
                    </a:ext>
                  </a:extLst>
                </a:gridCol>
                <a:gridCol w="769835">
                  <a:extLst>
                    <a:ext uri="{9D8B030D-6E8A-4147-A177-3AD203B41FA5}">
                      <a16:colId xmlns="" xmlns:a16="http://schemas.microsoft.com/office/drawing/2014/main" val="2577646970"/>
                    </a:ext>
                  </a:extLst>
                </a:gridCol>
              </a:tblGrid>
              <a:tr h="27366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выполнения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6410424"/>
                  </a:ext>
                </a:extLst>
              </a:tr>
              <a:tr h="24841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01.01. 2</a:t>
                      </a:r>
                      <a:r>
                        <a:rPr lang="en-US" sz="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01.02. 2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01.03. 2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01.04. 2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01.05. 2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01.06. 2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01.07. 2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01.08. 2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01.09. 2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01.10. 2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01.11. 2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01.12. 2</a:t>
                      </a: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ru-RU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5616523"/>
                  </a:ext>
                </a:extLst>
              </a:tr>
              <a:tr h="6844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предназначения креативного пространства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5189705"/>
                  </a:ext>
                </a:extLst>
              </a:tr>
              <a:tr h="5985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места размещения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49552820"/>
                  </a:ext>
                </a:extLst>
              </a:tr>
              <a:tr h="6796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дизайна помещения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7692067"/>
                  </a:ext>
                </a:extLst>
              </a:tr>
              <a:tr h="645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необходимого инвентаря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3654299"/>
                  </a:ext>
                </a:extLst>
              </a:tr>
              <a:tr h="793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ремонтных работ в выбранном помещении </a:t>
                      </a: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1692220"/>
                  </a:ext>
                </a:extLst>
              </a:tr>
              <a:tr h="5985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обратной связи потребителей</a:t>
                      </a: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8309116"/>
                  </a:ext>
                </a:extLst>
              </a:tr>
              <a:tr h="866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плана продвижения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креативного пространства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50561" marR="50561" marT="25281" marB="252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5F4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2172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41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0" y="14740"/>
            <a:ext cx="12192000" cy="6858000"/>
            <a:chOff x="9053" y="-14288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9053" y="-14288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93481" y="193970"/>
              <a:ext cx="11588125" cy="399643"/>
              <a:chOff x="293481" y="193970"/>
              <a:chExt cx="11588125" cy="399643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293481" y="220598"/>
                <a:ext cx="9459645" cy="227232"/>
                <a:chOff x="1893681" y="2066797"/>
                <a:chExt cx="9459645" cy="227232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893681" y="2093976"/>
                  <a:ext cx="9459645" cy="200053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893681" y="2066797"/>
                  <a:ext cx="9459645" cy="200053"/>
                </a:xfrm>
                <a:prstGeom prst="rect">
                  <a:avLst/>
                </a:prstGeom>
              </p:spPr>
            </p:pic>
          </p:grp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58341" y="193970"/>
                <a:ext cx="1009907" cy="399643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2006" y="193991"/>
                <a:ext cx="399600" cy="399600"/>
              </a:xfrm>
              <a:prstGeom prst="rect">
                <a:avLst/>
              </a:prstGeom>
            </p:spPr>
          </p:pic>
        </p:grpSp>
      </p:grp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C19CBD0-316E-4F24-A9A8-5FD01C228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3" y="168716"/>
            <a:ext cx="2401062" cy="837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D365D033-0121-43CF-9FA3-6D259648BF3A}"/>
              </a:ext>
            </a:extLst>
          </p:cNvPr>
          <p:cNvSpPr txBox="1">
            <a:spLocks/>
          </p:cNvSpPr>
          <p:nvPr/>
        </p:nvSpPr>
        <p:spPr>
          <a:xfrm>
            <a:off x="294404" y="1279172"/>
            <a:ext cx="6392037" cy="1135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718" t="1564" r="11719" b="5370"/>
          <a:stretch/>
        </p:blipFill>
        <p:spPr>
          <a:xfrm>
            <a:off x="612693" y="752634"/>
            <a:ext cx="2131658" cy="2265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09117" y="3041387"/>
            <a:ext cx="35200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идеи, менеджер проекта: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Ашинова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Казбековна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1477" y="3009379"/>
            <a:ext cx="37790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Лидер: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Олейникова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Карина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группы ЭК-21 факультета экономики и управления ФГБОУ ВО «МГТУ»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106808" y="6137450"/>
            <a:ext cx="3744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Уминская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ЭК-21 факультета экономики и управления ФГБОУ ВО «МГТУ»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1528" y="2945263"/>
            <a:ext cx="4031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Хапакова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Аннита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группы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ЭК-31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 экономики и управления ФГБОУ ВО «МГТУ»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17246" y="5971314"/>
            <a:ext cx="48541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Монисова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Вероника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группы ПИ – 21  факультета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инфорационных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в экономике и юриспруденции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«МГТУ»</a:t>
            </a:r>
          </a:p>
          <a:p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t="5699" r="605"/>
          <a:stretch/>
        </p:blipFill>
        <p:spPr>
          <a:xfrm>
            <a:off x="4491127" y="695893"/>
            <a:ext cx="2192343" cy="234489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r="1409" b="6601"/>
          <a:stretch/>
        </p:blipFill>
        <p:spPr>
          <a:xfrm>
            <a:off x="8406117" y="648295"/>
            <a:ext cx="2312190" cy="23610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988" y="3876473"/>
            <a:ext cx="2239310" cy="22268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2306" y="3670598"/>
            <a:ext cx="2196704" cy="24668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971558" y="6103299"/>
            <a:ext cx="37011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Мирза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Арамбий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ЭК-21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 экономики и управления ФГБОУ ВО «МГТУ»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906" y="3800355"/>
            <a:ext cx="2115988" cy="22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0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88636"/>
              </p:ext>
            </p:extLst>
          </p:nvPr>
        </p:nvGraphicFramePr>
        <p:xfrm>
          <a:off x="310550" y="560720"/>
          <a:ext cx="11309230" cy="62087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01152"/>
                <a:gridCol w="7137230"/>
                <a:gridCol w="2870848"/>
              </a:tblGrid>
              <a:tr h="352813">
                <a:tc gridSpan="3">
                  <a:txBody>
                    <a:bodyPr/>
                    <a:lstStyle/>
                    <a:p>
                      <a:pPr marL="6731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Первоначальная потребность в финансировании проекта в разбивке по основным категориям инвестиционных затрат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6537">
                <a:tc>
                  <a:txBody>
                    <a:bodyPr/>
                    <a:lstStyle/>
                    <a:p>
                      <a:pPr marL="679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</a:t>
                      </a:r>
                      <a:r>
                        <a:rPr lang="ru-RU" sz="16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пошлина</a:t>
                      </a:r>
                      <a:r>
                        <a:rPr lang="ru-RU" sz="16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ru-RU" sz="1600" spc="-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регистрацию</a:t>
                      </a:r>
                      <a:r>
                        <a:rPr lang="ru-RU" sz="1600" spc="-2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Внесение уставного капитала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73602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  <a:tabLst>
                          <a:tab pos="710565" algn="l"/>
                          <a:tab pos="1357630" algn="l"/>
                          <a:tab pos="1752600" algn="l"/>
                          <a:tab pos="27178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	юриста	для	составления	Пользовательского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соглашения</a:t>
                      </a:r>
                      <a:r>
                        <a:rPr lang="ru-RU" sz="16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6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 маркетинга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бизнес-плана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626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81330" algn="l"/>
                          <a:tab pos="630555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ключевых партнеров, поиск инвестиций, финансовый прогноз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19138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Смета расходов на организацию зон креативного пространства: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организация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фуд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-зоны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организация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коворкинг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-зоны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организация игровой зоны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организация стены для рисования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60 700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113 900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95 920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Апробация и стабилизация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8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  <a:tr h="293696">
                <a:tc gridSpan="2"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85F4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100" dirty="0">
                        <a:solidFill>
                          <a:srgbClr val="185F4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630 000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185F4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928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2085325" y="4969083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+7(918)229-57-97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oleynukova0186@mail.ru</a:t>
            </a:r>
          </a:p>
          <a:p>
            <a:pPr algn="l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https://vk.com/oleynikova_14</a:t>
            </a:r>
          </a:p>
          <a:p>
            <a:pPr algn="l"/>
            <a:endParaRPr lang="ru-RU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42B511-CE49-4E9A-8866-653A9E46C581}"/>
              </a:ext>
            </a:extLst>
          </p:cNvPr>
          <p:cNvSpPr txBox="1"/>
          <p:nvPr/>
        </p:nvSpPr>
        <p:spPr>
          <a:xfrm>
            <a:off x="3990975" y="2631790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1C7E83-5EBF-49E1-B392-AACD7DFDADC9}"/>
              </a:ext>
            </a:extLst>
          </p:cNvPr>
          <p:cNvSpPr/>
          <p:nvPr/>
        </p:nvSpPr>
        <p:spPr>
          <a:xfrm>
            <a:off x="2081213" y="4315967"/>
            <a:ext cx="1909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7019" y="3749477"/>
            <a:ext cx="2667669" cy="24732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81213" y="6268121"/>
            <a:ext cx="655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Лидер: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Олейникова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Карина Михайловна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1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729</Words>
  <Application>Microsoft Office PowerPoint</Application>
  <PresentationFormat>Широкоэкранный</PresentationFormat>
  <Paragraphs>147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Креативное пространство для интеграции людей с ОВЗ.</vt:lpstr>
      <vt:lpstr>Актуальность проекта</vt:lpstr>
      <vt:lpstr>Проблема</vt:lpstr>
      <vt:lpstr>Презентация PowerPoint</vt:lpstr>
      <vt:lpstr>Решение</vt:lpstr>
      <vt:lpstr>Текущее состояние: как проводят досуг люди с ОВЗ</vt:lpstr>
      <vt:lpstr>Рынок. Результаты опроса </vt:lpstr>
      <vt:lpstr>Презентация PowerPoint</vt:lpstr>
      <vt:lpstr>Презентация PowerPoint</vt:lpstr>
      <vt:lpstr>Презентация PowerPoint</vt:lpstr>
      <vt:lpstr>Дорожная карта</vt:lpstr>
      <vt:lpstr>Команда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Admin123</dc:creator>
  <cp:lastModifiedBy>Пользователь</cp:lastModifiedBy>
  <cp:revision>79</cp:revision>
  <dcterms:created xsi:type="dcterms:W3CDTF">2022-12-07T07:35:46Z</dcterms:created>
  <dcterms:modified xsi:type="dcterms:W3CDTF">2023-11-23T17:46:04Z</dcterms:modified>
</cp:coreProperties>
</file>