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3" d="100"/>
          <a:sy n="63" d="100"/>
        </p:scale>
        <p:origin x="592" y="3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3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>
                <a:solidFill>
                  <a:schemeClr val="tx1"/>
                </a:solidFill>
              </a:rPr>
              <a:t>Smart Drive</a:t>
            </a: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Проект "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Drive</a:t>
            </a:r>
            <a:r>
              <a:rPr lang="ru-RU" dirty="0"/>
              <a:t>" направлен на разработку VR-симуляторов вождения, обеспечивающих безопасное и эффективное обучение водителей. Целью проекта является создание интуитивно понятной платформы, которая позволит пользователям развивать навыки вождения в различных дорожных ситуациях, минимизируя риски реального вождения.</a:t>
            </a:r>
          </a:p>
          <a:p>
            <a:r>
              <a:rPr lang="ru-RU" dirty="0"/>
              <a:t>Задачи проекта включают разработку реалистичного 3D-мира, интеграцию адаптивных сценариев обучения и внедрение системы оценки навыков. Ожидаемые результаты — создание высококачественного продукта, способного снизить количество ДТП за счет повышения уровня подготовки водителей.</a:t>
            </a:r>
          </a:p>
          <a:p>
            <a:r>
              <a:rPr lang="ru-RU" dirty="0"/>
              <a:t>Области применения результатов включают автошколы, корпоративные тренинги для водителей, а также индивидуальное обучение. Потенциальные потребительские сегменты — новички за рулем, профессиональные водители, а также учреждения, занимающиеся повышением квалификации и безопасностью на дорогах. Проект "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Drive</a:t>
            </a:r>
            <a:r>
              <a:rPr lang="ru-RU" dirty="0"/>
              <a:t>" стремится сделать обучение вождению доступным и безопасным для всех.</a:t>
            </a: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Способ получения прибыли: основной источник доходов будет представлять собой продажа программного обеспечения и оборудования для VR-симуляторов вождения. Дополнительным источником доходов может быть предоставление услуг по обслуживанию и модернизации симуляторов, аренда оборудования для мероприятий и обучающих курсов.</a:t>
            </a:r>
            <a:endParaRPr lang="en-US" dirty="0"/>
          </a:p>
          <a:p>
            <a:r>
              <a:rPr lang="ru-RU" dirty="0"/>
              <a:t>Отношения с поставщиками: необходимо установить партнерские отношения с производителями VR-оборудования, а также поставщиками программного обеспечения для создания симуляторов. </a:t>
            </a:r>
            <a:endParaRPr lang="en-US" dirty="0"/>
          </a:p>
          <a:p>
            <a:r>
              <a:rPr lang="ru-RU" dirty="0"/>
              <a:t>Способы привлечения ресурсов: привлечение инвестиций от инвесторов, привлечение грантов и субсидий для развития технологий и продукции.</a:t>
            </a:r>
            <a:endParaRPr lang="en-US" dirty="0"/>
          </a:p>
          <a:p>
            <a:r>
              <a:rPr lang="ru-RU" dirty="0"/>
              <a:t>Каналы продвижения и сбыта: продажи через онлайн-магазины, партнерские соглашения с автошколами, учебными центрами и развлекательными комплексами.</a:t>
            </a: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3435</TotalTime>
  <Words>255</Words>
  <Application>Microsoft Office PowerPoint</Application>
  <PresentationFormat>Широкоэкранный</PresentationFormat>
  <Paragraphs>13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Владимир</cp:lastModifiedBy>
  <cp:revision>48</cp:revision>
  <dcterms:modified xsi:type="dcterms:W3CDTF">2024-11-20T15:37:42Z</dcterms:modified>
</cp:coreProperties>
</file>