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73" d="100"/>
          <a:sy n="73" d="100"/>
        </p:scale>
        <p:origin x="-522" y="4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38549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1500" dirty="0" err="1"/>
              <a:t>Findmitter</a:t>
            </a:r>
            <a:endParaRPr lang="en-US" sz="115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600" dirty="0"/>
              <a:t>М</a:t>
            </a:r>
            <a:r>
              <a:rPr lang="ru-RU" sz="3600" dirty="0" smtClean="0"/>
              <a:t>обильное </a:t>
            </a:r>
            <a:r>
              <a:rPr lang="ru-RU" sz="3600" dirty="0"/>
              <a:t>приложение, которое изменит правила игры в мире онлайн-знакомств</a:t>
            </a:r>
            <a:endParaRPr lang="ru-RU" sz="36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9741217" cy="487906"/>
          </a:xfrm>
        </p:spPr>
        <p:txBody>
          <a:bodyPr/>
          <a:lstStyle/>
          <a:p>
            <a:r>
              <a:rPr lang="ru-RU" dirty="0" smtClean="0"/>
              <a:t>Предпосылки создания приложения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456" y="2184754"/>
            <a:ext cx="8793162" cy="7554912"/>
          </a:xfrm>
        </p:spPr>
        <p:txBody>
          <a:bodyPr/>
          <a:lstStyle/>
          <a:p>
            <a:pPr marL="358775" indent="-342900" algn="just">
              <a:buFont typeface="Wingdings" panose="05000000000000000000" pitchFamily="2" charset="2"/>
              <a:buChar char="§"/>
            </a:pPr>
            <a:r>
              <a:rPr lang="ru-RU" sz="2800" dirty="0" smtClean="0"/>
              <a:t>С уходом платформ знакомств таких как </a:t>
            </a:r>
            <a:r>
              <a:rPr lang="ru-RU" sz="2800" dirty="0" err="1" smtClean="0"/>
              <a:t>Tinder</a:t>
            </a:r>
            <a:r>
              <a:rPr lang="ru-RU" sz="2800" dirty="0" smtClean="0"/>
              <a:t> </a:t>
            </a:r>
            <a:r>
              <a:rPr lang="ru-RU" sz="2800" dirty="0"/>
              <a:t>с российского </a:t>
            </a:r>
            <a:r>
              <a:rPr lang="ru-RU" sz="2800" dirty="0" smtClean="0"/>
              <a:t>рынка сильно ударили по социальному взаимодействию людей находящихся в поиске второй половинки. </a:t>
            </a:r>
            <a:r>
              <a:rPr lang="ru-RU" sz="2800" dirty="0"/>
              <a:t>В социальных сетях начали появляться посты о том, что было бы не </a:t>
            </a:r>
            <a:r>
              <a:rPr lang="ru-RU" sz="2800" dirty="0" smtClean="0"/>
              <a:t>плохо </a:t>
            </a:r>
            <a:r>
              <a:rPr lang="ru-RU" sz="2800" dirty="0"/>
              <a:t>в последний </a:t>
            </a:r>
            <a:r>
              <a:rPr lang="ru-RU" sz="2800" dirty="0" smtClean="0"/>
              <a:t>месяц работы приложения в России </a:t>
            </a:r>
            <a:r>
              <a:rPr lang="ru-RU" sz="2800" dirty="0"/>
              <a:t>попробовать найти партнера или хотя бы успеть сходить на несколько свиданий. </a:t>
            </a:r>
            <a:endParaRPr lang="ru-RU" sz="2800" dirty="0" smtClean="0"/>
          </a:p>
          <a:p>
            <a:pPr marL="358775" indent="-342900" algn="just">
              <a:buFont typeface="Wingdings" panose="05000000000000000000" pitchFamily="2" charset="2"/>
              <a:buChar char="§"/>
            </a:pPr>
            <a:r>
              <a:rPr lang="ru-RU" sz="2800" dirty="0" smtClean="0"/>
              <a:t>После пандемии </a:t>
            </a:r>
            <a:r>
              <a:rPr lang="ru-RU" sz="2800" dirty="0" err="1" smtClean="0"/>
              <a:t>коронавируса</a:t>
            </a:r>
            <a:r>
              <a:rPr lang="ru-RU" sz="2800" dirty="0" smtClean="0"/>
              <a:t> людям хочется больше общения, что подтверждает статистика существующий сервисов онлайн-знакомств. Сообщается о </a:t>
            </a:r>
            <a:r>
              <a:rPr lang="ru-RU" sz="2800" dirty="0"/>
              <a:t>приросте аудитории за последний год на десятки </a:t>
            </a:r>
            <a:r>
              <a:rPr lang="ru-RU" sz="2800" dirty="0" smtClean="0"/>
              <a:t>процентов.</a:t>
            </a:r>
          </a:p>
          <a:p>
            <a:pPr marL="358775" indent="-342900" algn="just">
              <a:buFont typeface="Wingdings" panose="05000000000000000000" pitchFamily="2" charset="2"/>
              <a:buChar char="§"/>
            </a:pPr>
            <a:r>
              <a:rPr lang="ru-RU" sz="2800" dirty="0"/>
              <a:t>VK, у которого уже есть вкладка «Знакомства» внутри </a:t>
            </a:r>
            <a:r>
              <a:rPr lang="ru-RU" sz="2800" dirty="0" err="1"/>
              <a:t>соцсети</a:t>
            </a:r>
            <a:r>
              <a:rPr lang="ru-RU" sz="2800" dirty="0"/>
              <a:t>, готовится выпустить еще один, отдельный сервис онлайн-знакомств, не привязанный к </a:t>
            </a:r>
            <a:r>
              <a:rPr lang="ru-RU" sz="2800" dirty="0" err="1"/>
              <a:t>соцсети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t="10017" r="7858"/>
          <a:stretch/>
        </p:blipFill>
        <p:spPr>
          <a:xfrm>
            <a:off x="10905363" y="2939142"/>
            <a:ext cx="7591643" cy="5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 fontAlgn="base"/>
            <a:r>
              <a:rPr lang="ru-RU" sz="2800" dirty="0" smtClean="0"/>
              <a:t>Знакомства </a:t>
            </a:r>
            <a:r>
              <a:rPr lang="ru-RU" sz="2800" dirty="0"/>
              <a:t>онлайн подразумевают меньше стресса для людей. Через экран телефона не так страшно решиться на какое-то действие в отношении понравившегося человека. А профильные карточки позволяют сначала оценить его и только потом выразить симпатию.</a:t>
            </a:r>
          </a:p>
          <a:p>
            <a:pPr algn="just" fontAlgn="base"/>
            <a:r>
              <a:rPr lang="ru-RU" sz="2800" dirty="0"/>
              <a:t>Пользователи даже готовы платить за отдельные функции и покупать премиум-планы, если приложение может похвастаться большой базой данных и отличным функционалом.</a:t>
            </a:r>
          </a:p>
          <a:p>
            <a:pPr algn="just"/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ru-RU" sz="2800" dirty="0" smtClean="0"/>
              <a:t>С каждым годом всё больше одиноких людей, которым сложно найти вживую общение, сервисы для знакомств решают эту проблему. Тип потребителей "Индивидуальные" будет основным в нашем приложении.</a:t>
            </a:r>
          </a:p>
          <a:p>
            <a:pPr algn="just"/>
            <a:r>
              <a:rPr lang="ru-RU" sz="2800" dirty="0" smtClean="0"/>
              <a:t>В данный момент на рынке приложений для знакомств чувствуется голодание, многие сервисы-гиганты такие как </a:t>
            </a:r>
            <a:r>
              <a:rPr lang="ru-RU" sz="2800" dirty="0" err="1" smtClean="0"/>
              <a:t>Tinder</a:t>
            </a:r>
            <a:r>
              <a:rPr lang="ru-RU" sz="2800" dirty="0" smtClean="0"/>
              <a:t> или </a:t>
            </a:r>
            <a:r>
              <a:rPr lang="ru-RU" sz="2800" dirty="0" err="1" smtClean="0"/>
              <a:t>Badoo</a:t>
            </a:r>
            <a:r>
              <a:rPr lang="ru-RU" sz="2800" dirty="0" smtClean="0"/>
              <a:t> покинули площадку, а соответствующих по качеству приложений не существует, также большинство приложений лишь пытаются повторять ушедших конкурентов, не принося почти ничего нового в свои проекты.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600" dirty="0" err="1"/>
              <a:t>Findmitter</a:t>
            </a:r>
            <a:r>
              <a:rPr lang="ru-RU" sz="3600" dirty="0"/>
              <a:t> представляет собой мобильное приложение для знакомств, целью данного проекта является объединить как можно больше людей по интересам для совместного времяпрепровождения. </a:t>
            </a:r>
            <a:endParaRPr lang="ru-RU" sz="3600" dirty="0" smtClean="0"/>
          </a:p>
          <a:p>
            <a:pPr algn="just"/>
            <a:r>
              <a:rPr lang="ru-RU" sz="3600" dirty="0" smtClean="0"/>
              <a:t>Ожидаемый </a:t>
            </a:r>
            <a:r>
              <a:rPr lang="ru-RU" sz="3600" dirty="0"/>
              <a:t>результат от проекта это повседневное его использование людьми для нахождения знакомств. Потенциальным потребительским сегментом являются люди среднего возраста, а также </a:t>
            </a:r>
            <a:r>
              <a:rPr lang="ru-RU" sz="3600" dirty="0" smtClean="0"/>
              <a:t>молодёжи.</a:t>
            </a:r>
          </a:p>
          <a:p>
            <a:pPr algn="just"/>
            <a:r>
              <a:rPr lang="ru-RU" sz="3600" dirty="0"/>
              <a:t>Наше приложение для знакомств больше уходит в реальность, на ней вы быстрее находите знакомства неподалёку, так как всё происходит на карте, далее наша площадка не завязана лишь на любовных знакомствах, можно найти человека для похода в театр, кино или бар, а также после знакомства можно находить </a:t>
            </a:r>
            <a:r>
              <a:rPr lang="ru-RU" sz="3600" dirty="0" err="1"/>
              <a:t>мэтчи</a:t>
            </a:r>
            <a:r>
              <a:rPr lang="ru-RU" sz="3600" dirty="0"/>
              <a:t> через других знакомых, так как это не просто приложение для знакомств, а в каком-то виде и </a:t>
            </a:r>
            <a:r>
              <a:rPr lang="ru-RU" sz="3600" dirty="0" err="1"/>
              <a:t>соцсеть</a:t>
            </a:r>
            <a:r>
              <a:rPr lang="ru-RU" sz="3600" dirty="0"/>
              <a:t>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90693" cy="7554912"/>
          </a:xfrm>
        </p:spPr>
        <p:txBody>
          <a:bodyPr/>
          <a:lstStyle/>
          <a:p>
            <a:pPr algn="just"/>
            <a:r>
              <a:rPr lang="ru-RU" sz="2800" dirty="0"/>
              <a:t>В данный момент на рынке приложений для знакомств чувствуется голодание, многие сервисы-гиганты такие как </a:t>
            </a:r>
            <a:r>
              <a:rPr lang="ru-RU" sz="2800" dirty="0" err="1"/>
              <a:t>Tinder</a:t>
            </a:r>
            <a:r>
              <a:rPr lang="ru-RU" sz="2800" dirty="0"/>
              <a:t> или </a:t>
            </a:r>
            <a:r>
              <a:rPr lang="ru-RU" sz="2800" dirty="0" err="1"/>
              <a:t>Badoo</a:t>
            </a:r>
            <a:r>
              <a:rPr lang="ru-RU" sz="2800" dirty="0"/>
              <a:t> покинули площадку, а соответствующих по качеству приложений не существует, также большинство приложений лишь пытаются повторять ушедших конкурентов, не принося почти ничего нового в свои проекты</a:t>
            </a:r>
            <a:r>
              <a:rPr lang="ru-RU" sz="2800" dirty="0" smtClean="0"/>
              <a:t>.</a:t>
            </a:r>
          </a:p>
          <a:p>
            <a:pPr algn="just"/>
            <a:r>
              <a:rPr lang="ru-RU" sz="2800" dirty="0"/>
              <a:t>Приложения для знакомств охватывают огромную аудиторию по всему миру — десятки миллионов людей, которые проводят в приложении по 2 часа в день. Такая популярность среди пользователей и хорошая окупаемость привлекают интерес предпринимателей разного уровня</a:t>
            </a:r>
            <a:r>
              <a:rPr lang="ru-RU" sz="2800" dirty="0" smtClean="0"/>
              <a:t>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Аудитория «VK знакомств» в мае 2023 года составила 22 млн. уникальных пользователей. У сервиса «</a:t>
            </a:r>
            <a:r>
              <a:rPr lang="ru-RU" sz="2800" dirty="0" err="1"/>
              <a:t>Мамба</a:t>
            </a:r>
            <a:r>
              <a:rPr lang="ru-RU" sz="2800" dirty="0"/>
              <a:t>», одного из старейших </a:t>
            </a:r>
            <a:r>
              <a:rPr lang="ru-RU" sz="2800" dirty="0" err="1"/>
              <a:t>дейтингов</a:t>
            </a:r>
            <a:r>
              <a:rPr lang="ru-RU" sz="2800" dirty="0"/>
              <a:t> в России, сейчас около 70 млн. пользователей</a:t>
            </a:r>
            <a:r>
              <a:rPr lang="ru-RU" sz="2800" dirty="0" smtClean="0"/>
              <a:t>.</a:t>
            </a:r>
            <a:endParaRPr lang="ru-RU" sz="2800" dirty="0"/>
          </a:p>
          <a:p>
            <a:pPr algn="just"/>
            <a:r>
              <a:rPr lang="ru-RU" sz="2800" dirty="0"/>
              <a:t>Отдельно отметим, что аудитория «VK знакомств» за год выросла на 81%. Аудитория сервиса «</a:t>
            </a:r>
            <a:r>
              <a:rPr lang="ru-RU" sz="2800" dirty="0" err="1"/>
              <a:t>Мамба</a:t>
            </a:r>
            <a:r>
              <a:rPr lang="ru-RU" sz="2800" dirty="0"/>
              <a:t>» меньше чем за год подросла на 20%. Эти данные приводят пресс-службы обеих компаний.</a:t>
            </a:r>
          </a:p>
          <a:p>
            <a:pPr algn="just"/>
            <a:endParaRPr lang="ru-RU" sz="2800" dirty="0" smtClean="0"/>
          </a:p>
          <a:p>
            <a:pPr algn="just"/>
            <a:r>
              <a:rPr lang="ru-RU" sz="2800" dirty="0" smtClean="0"/>
              <a:t>Вывод</a:t>
            </a:r>
            <a:r>
              <a:rPr lang="ru-RU" sz="2800" dirty="0"/>
              <a:t>: аудитория приложений знакомств в России растет, у лидеров сейчас десятки миллионов пользователей.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Отношения с потребителями выстраивается с помощью ненавязчивой рекламы внутри приложения, при нажатии на которую предлагается расширить функционал приложения. </a:t>
            </a:r>
            <a:endParaRPr lang="ru-RU" sz="3200" dirty="0" smtClean="0"/>
          </a:p>
          <a:p>
            <a:r>
              <a:rPr lang="ru-RU" sz="3200" dirty="0" smtClean="0"/>
              <a:t>Рынками </a:t>
            </a:r>
            <a:r>
              <a:rPr lang="ru-RU" sz="3200" dirty="0"/>
              <a:t>сбыта будут являться основные площадки мобильных приложений - </a:t>
            </a:r>
            <a:r>
              <a:rPr lang="ru-RU" sz="3200" dirty="0" err="1"/>
              <a:t>Apple</a:t>
            </a:r>
            <a:r>
              <a:rPr lang="ru-RU" sz="3200" dirty="0"/>
              <a:t> </a:t>
            </a:r>
            <a:r>
              <a:rPr lang="ru-RU" sz="3200" dirty="0" err="1"/>
              <a:t>store</a:t>
            </a:r>
            <a:r>
              <a:rPr lang="ru-RU" sz="3200" dirty="0"/>
              <a:t>, </a:t>
            </a:r>
            <a:r>
              <a:rPr lang="ru-RU" sz="3200" dirty="0" err="1"/>
              <a:t>Play</a:t>
            </a:r>
            <a:r>
              <a:rPr lang="ru-RU" sz="3200" dirty="0"/>
              <a:t> </a:t>
            </a:r>
            <a:r>
              <a:rPr lang="ru-RU" sz="3200" dirty="0" err="1"/>
              <a:t>market</a:t>
            </a:r>
            <a:r>
              <a:rPr lang="ru-RU" sz="3200" dirty="0" smtClean="0"/>
              <a:t>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75210" y="4140923"/>
            <a:ext cx="7511143" cy="4872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Этап </a:t>
            </a:r>
            <a:r>
              <a:rPr lang="ru-RU" sz="4800" dirty="0"/>
              <a:t>проработки концепции и тестирования гипотез, первичный проект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9000309" y="5721531"/>
            <a:ext cx="3618411" cy="1881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219611" y="4140923"/>
            <a:ext cx="6008915" cy="4872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Подготовка документации для размещения на платформах </a:t>
            </a:r>
            <a:r>
              <a:rPr lang="en-US" sz="3600" dirty="0" err="1" smtClean="0"/>
              <a:t>AppStore</a:t>
            </a:r>
            <a:r>
              <a:rPr lang="ru-RU" sz="3600" dirty="0" smtClean="0"/>
              <a:t> и </a:t>
            </a:r>
            <a:r>
              <a:rPr lang="en-US" sz="3600" dirty="0" err="1" smtClean="0"/>
              <a:t>GooglePlay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Лидер проекта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Александр Лысенко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Участник проекта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Алена Русина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Участник проекта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Юлия </a:t>
            </a:r>
            <a:r>
              <a:rPr lang="ru-RU" dirty="0" err="1" smtClean="0"/>
              <a:t>Овчинникова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Участник проекта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Дарья </a:t>
            </a:r>
            <a:r>
              <a:rPr lang="ru-RU" dirty="0" err="1" smtClean="0"/>
              <a:t>фролова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23" y="3848202"/>
            <a:ext cx="2406196" cy="235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360" y="3900180"/>
            <a:ext cx="2490580" cy="230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s://survey.narfu.ru/upload/surveys/818668/images/man-fly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705" y="3629373"/>
            <a:ext cx="3108961" cy="310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www.division-incendie-service.fr/photo/art/grande/10257501-16743425.jpg"/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0" r="125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2594" y="3108960"/>
            <a:ext cx="4702628" cy="17765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Увеличение штата разработчиков</a:t>
            </a:r>
            <a:endParaRPr lang="ru-RU" sz="3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14010" y="3108960"/>
            <a:ext cx="5464629" cy="17765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Подготовка документов для выхода на платформы </a:t>
            </a:r>
            <a:r>
              <a:rPr lang="en-US" sz="3200" dirty="0" err="1" smtClean="0"/>
              <a:t>Appstore</a:t>
            </a:r>
            <a:r>
              <a:rPr lang="en-US" sz="3200" dirty="0" smtClean="0"/>
              <a:t> </a:t>
            </a:r>
            <a:r>
              <a:rPr lang="ru-RU" sz="3200" dirty="0" smtClean="0"/>
              <a:t>и </a:t>
            </a:r>
            <a:r>
              <a:rPr lang="en-US" sz="3200" dirty="0" smtClean="0"/>
              <a:t>Google play</a:t>
            </a:r>
            <a:endParaRPr lang="ru-RU" sz="3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093336" y="3108960"/>
            <a:ext cx="5464629" cy="17765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Формирование концепции </a:t>
            </a:r>
            <a:r>
              <a:rPr lang="ru-RU" sz="3200" dirty="0" err="1" smtClean="0"/>
              <a:t>таргета</a:t>
            </a:r>
            <a:endParaRPr lang="ru-RU" sz="32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253342" y="5421085"/>
            <a:ext cx="2181497" cy="28477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155575" y="5421085"/>
            <a:ext cx="2181497" cy="28477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14734901" y="5421084"/>
            <a:ext cx="2181497" cy="28477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85554" y="9091749"/>
            <a:ext cx="15427235" cy="125403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err="1" smtClean="0"/>
              <a:t>Необходмо</a:t>
            </a:r>
            <a:r>
              <a:rPr lang="ru-RU" sz="4400" dirty="0" smtClean="0"/>
              <a:t> дополнительное финансирование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ru-RU" sz="2800" dirty="0" smtClean="0"/>
              <a:t>7 </a:t>
            </a:r>
            <a:r>
              <a:rPr lang="ru-RU" sz="2800" dirty="0"/>
              <a:t>(987) </a:t>
            </a:r>
            <a:r>
              <a:rPr lang="ru-RU" sz="2800" dirty="0" smtClean="0"/>
              <a:t>423-61-44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3758</TotalTime>
  <Words>695</Words>
  <Application>Microsoft Office PowerPoint</Application>
  <PresentationFormat>Произвольный</PresentationFormat>
  <Paragraphs>55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Findmitter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Никольченко Юлия Александровна</cp:lastModifiedBy>
  <cp:revision>224</cp:revision>
  <dcterms:created xsi:type="dcterms:W3CDTF">2021-03-01T12:07:13Z</dcterms:created>
  <dcterms:modified xsi:type="dcterms:W3CDTF">2023-12-29T11:08:54Z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