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70" d="100"/>
          <a:sy n="70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FFFFFF"/>
                </a:solidFill>
                <a:effectLst/>
                <a:latin typeface="Roboto Condensed" panose="020B0604020202020204" pitchFamily="2" charset="0"/>
              </a:rPr>
              <a:t>Экспертная система помощи в выборе специальности абитуриенту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Разработка редактора тестов помощи в выборе специальности абитуриенту с использованием экспертных систем на основе современных технологий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Актуальность проекта может быть обоснована следующими факторами: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Font typeface="+mj-lt"/>
              <a:buAutoNum type="arabicPeriod"/>
            </a:pPr>
            <a:r>
              <a:rPr lang="ru-RU" sz="2200" dirty="0"/>
              <a:t>Рост числа абитуриентов: С каждым годом число абитуриентов, желающих поступить в ВУЗы, растет. Это создает потребность в инструментах, которые помогут им выбрать наиболее подходящую специальность и ВУЗ.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200" dirty="0"/>
              <a:t>Индивидуальный подход: Редактор тестов может предоставлять индивидуальный подход при выборе специальности и ВУЗа, учитывая потребности и способности каждого абитуриента.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200" dirty="0"/>
              <a:t>Использование экспертных систем: Редактор тестов может использовать экспертные системы для анализа данных и предоставления рекомендаций по выбору специальности и ВУЗа.</a:t>
            </a:r>
          </a:p>
        </p:txBody>
      </p:sp>
      <p:pic>
        <p:nvPicPr>
          <p:cNvPr id="1026" name="Picture 2" descr="raex-abiturienty-1">
            <a:extLst>
              <a:ext uri="{FF2B5EF4-FFF2-40B4-BE49-F238E27FC236}">
                <a16:creationId xmlns:a16="http://schemas.microsoft.com/office/drawing/2014/main" id="{7DA91AB4-448E-4062-A060-E462B28D1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050" y="2724910"/>
            <a:ext cx="8634184" cy="755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Font typeface="+mj-lt"/>
              <a:buAutoNum type="arabicPeriod"/>
            </a:pPr>
            <a:r>
              <a:rPr lang="ru-RU" sz="2400" dirty="0"/>
              <a:t>Информационная перегрузка: Абитуриенты могут столкнуться с большим количеством информации о специальностях и ВУЗах, что может затруднить выбор.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400" dirty="0"/>
              <a:t>Нехватка опыта и знаний: Абитуриенты могут не иметь достаточно опыта и знаний в определенных областях, что может привести к ошибкам и неэффективному использованию ресурсов.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400" dirty="0"/>
              <a:t>Нехватка объективной информации: Абитуриенты могут не иметь доступа к объективной информации о специальностях и ВУЗах, что может привести к неправильному выбору.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400" dirty="0"/>
              <a:t>Неэффективное использование времени: Абитуриенты могут тратить много времени на поиск информации о специальностях и ВУЗах, что может затруднить процесс выбора.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2400" dirty="0"/>
              <a:t>Нехватка индивидуального подхода: Абитуриенты могут не получать индивидуального подхода при выборе специальности и ВУЗа, что может привести к неправильному выбору.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200" dirty="0"/>
              <a:t>Современные абитуриенты больше обращают внимание на статусность ВУЗа, город, в котором он находится, возможность поступления на бюджетной основе, а уже потом на специальности, которые есть в этом ВУЗе. </a:t>
            </a:r>
          </a:p>
          <a:p>
            <a:r>
              <a:rPr lang="ru-RU" sz="2200" dirty="0"/>
              <a:t>Ограниченность информации: Существующие варианты могут предоставлять ограниченную информацию о специальностях и ВУЗах, что может затруднить выбор абитуриентов.</a:t>
            </a:r>
          </a:p>
          <a:p>
            <a:r>
              <a:rPr lang="ru-RU" sz="2200" dirty="0"/>
              <a:t>Отсутствие индивидуального подхода: Существующие варианты могут не учитывать индивидуальные потребности и способности каждого абитуриента при выборе специальности и ВУЗа.</a:t>
            </a:r>
          </a:p>
          <a:p>
            <a:r>
              <a:rPr lang="ru-RU" sz="2200" dirty="0"/>
              <a:t>Отсутствие сотрудничества с ВУЗами: Существующие варианты могут не сотрудничать с ВУЗами, чтобы предоставлять абитуриентам дополнительную информацию о специальностях и ВУЗах.</a:t>
            </a:r>
          </a:p>
          <a:p>
            <a:r>
              <a:rPr lang="ru-RU" sz="2200" dirty="0"/>
              <a:t>Существующие тесты лишь помогают определиться со специальностью или будущей профессией, наше же решение позволяет абитуриенту выбрать подходящую специальность конкретного ВУЗа, который он уже выбрал, подробнее познакомиться с каждой из них, а также просмотреть возможные варианты трудоустройства после обучения.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Уникальность продукта: Редактор тестов с использованием экспертных систем может предоставлять уникальный подход к выбору специальности и ВУЗа, что может привлечь большее количество пользователей.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Экспертность: Использование экспертных систем может обеспечить высокую точность и качество рекомендаций, что может повысить доверие пользователей к продукту.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Партнерство с ВУЗами: Редактор тестов может заключать партнерские соглашения с ВУЗами, что может привести к увеличению количества поступающих в эти ВУЗы.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Партнерство с компаниями: Редактор тестов может заключать партнерские соглашения с компаниями, которые заинтересованы в привлечении квалифицированных специалистов. Компании могут оплачивать использование редактора тестов для помощи абитуриентам в выборе специальности и ВУЗа.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Партнерство с образовательными агентствами: Редактор тестов может заключать партнерские соглашения с образовательными агентствами, которые заинтересованы в привлечении иностранных студентов в российские ВУЗы. Образовательные агентства могут оплачивать использование редактора тестов для помощи иностранным абитуриентам в выборе специальности и ВУЗа.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Рост спроса на подобные продукты: С каждым годом число абитуриентов, желающих поступить в ВУЗы, растет. Это создает потребность в инструментах, которые помогут им выбрать наиболее подходящую специальность и ВУЗ.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Наличие конкурентов: На рынке уже существуют редакторы тестов помощи в выборе специальности для абитуриентов с использованием экспертных систем, что свидетельствует о наличии конкуренции.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Наличие технических решений: Существуют технические решения, такие как использование экспертных систем, которые могут помочь улучшить качество продукта и повысить его конкурентоспособность.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Наличие потенциальных клиентов: Целевой аудиторией для подобных продуктов являются абитуриенты, которые являются потенциальными клиентами.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Наличие потенциальных партнеров: Существуют потенциальные партнеры, такие как ВУЗы, которые могут сотрудничать с редакторами тестов для предоставления дополнительной информации о специальностях и ВУЗах.</a:t>
            </a:r>
          </a:p>
          <a:p>
            <a:r>
              <a:rPr lang="ru-RU" sz="2400" dirty="0"/>
              <a:t>Таким образом, данный рынок является перспективным и имеет потенциал для развития. Однако, на рынке уже существуют конкуренты, поэтому необходимо разработать продукт, который будет иметь уникальные особенности и преимущества перед конкурентами.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9741216" cy="7554912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Платная подписка для ВУЗов.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Реклама.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Партнерство с образовательными агентствами.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400" dirty="0"/>
              <a:t>Платные у слуги для абитуриентов.</a:t>
            </a:r>
          </a:p>
          <a:p>
            <a:r>
              <a:rPr lang="ru-RU" sz="2400" dirty="0"/>
              <a:t>Также рассматривается вариант более медленного старта, более дешёвого, с меньшим количеством разработчиков. Возможно развитие на основе партнёрства лишь с одним ВУЗом на начальных этапах, тестирование продукта на этом ВУЗе перед стартом платформы.</a:t>
            </a:r>
          </a:p>
        </p:txBody>
      </p:sp>
      <p:pic>
        <p:nvPicPr>
          <p:cNvPr id="2050" name="Picture 2" descr="Как составить бизнес-план: что это, как написать для себя, структура |  Банки.ру">
            <a:extLst>
              <a:ext uri="{FF2B5EF4-FFF2-40B4-BE49-F238E27FC236}">
                <a16:creationId xmlns:a16="http://schemas.microsoft.com/office/drawing/2014/main" id="{FF774C34-8D3B-4F6A-BD3E-62ADDC542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2166" y="3403211"/>
            <a:ext cx="8454897" cy="450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2575753" cy="7554912"/>
          </a:xfrm>
        </p:spPr>
        <p:txBody>
          <a:bodyPr/>
          <a:lstStyle/>
          <a:p>
            <a:r>
              <a:rPr lang="ru-RU" sz="2400" dirty="0"/>
              <a:t>Из предварительных договорённостей можно указать вероятность тестирования системы на базе ПГТУ. </a:t>
            </a:r>
          </a:p>
          <a:p>
            <a:r>
              <a:rPr lang="ru-RU" sz="2400" dirty="0"/>
              <a:t>Конкретных договорённостей и привлечённых инвестиций на данном этапе нет.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5452" y="7261819"/>
            <a:ext cx="4134612" cy="2103120"/>
          </a:xfrm>
        </p:spPr>
        <p:txBody>
          <a:bodyPr/>
          <a:lstStyle/>
          <a:p>
            <a:r>
              <a:rPr lang="ru-RU" dirty="0"/>
              <a:t>Автор идеи, руководитель, </a:t>
            </a:r>
            <a:r>
              <a:rPr lang="en-US" dirty="0"/>
              <a:t>backend-</a:t>
            </a:r>
            <a:r>
              <a:rPr lang="ru-RU" dirty="0"/>
              <a:t>разработчик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1A040B-2181-407A-8441-183672B0DF8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2472" b="12472"/>
          <a:stretch>
            <a:fillRect/>
          </a:stretch>
        </p:blipFill>
        <p:spPr>
          <a:xfrm>
            <a:off x="3236214" y="3949700"/>
            <a:ext cx="2139950" cy="2141538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35452" y="6621739"/>
            <a:ext cx="4134612" cy="438912"/>
          </a:xfrm>
        </p:spPr>
        <p:txBody>
          <a:bodyPr/>
          <a:lstStyle/>
          <a:p>
            <a:r>
              <a:rPr lang="ru-RU" dirty="0"/>
              <a:t>Петухов Сергей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AutoNum type="arabicPeriod"/>
            </a:pPr>
            <a:r>
              <a:rPr lang="ru-RU" sz="2400" dirty="0"/>
              <a:t>Опрос целевой аудитории, потенциальных потребителей, выявление потребности в продукте. </a:t>
            </a:r>
          </a:p>
          <a:p>
            <a:pPr marL="473075" indent="-457200">
              <a:buAutoNum type="arabicPeriod"/>
            </a:pPr>
            <a:r>
              <a:rPr lang="ru-RU" sz="2400" dirty="0"/>
              <a:t>На основе данных опроса определить конкретные минимально необходимые возможности продукта для запуска. </a:t>
            </a:r>
          </a:p>
          <a:p>
            <a:pPr marL="473075" indent="-457200">
              <a:buAutoNum type="arabicPeriod"/>
            </a:pPr>
            <a:r>
              <a:rPr lang="ru-RU" sz="2400" dirty="0"/>
              <a:t>Определение разных вариантов подписки и их цены. </a:t>
            </a:r>
          </a:p>
          <a:p>
            <a:pPr marL="473075" indent="-457200">
              <a:buAutoNum type="arabicPeriod"/>
            </a:pPr>
            <a:r>
              <a:rPr lang="ru-RU" sz="2400" dirty="0"/>
              <a:t>Разработка самого продукта, дизайна и клиентской части. </a:t>
            </a:r>
          </a:p>
          <a:p>
            <a:pPr marL="473075" indent="-457200">
              <a:buAutoNum type="arabicPeriod"/>
            </a:pPr>
            <a:r>
              <a:rPr lang="ru-RU" sz="2400" dirty="0"/>
              <a:t>Разработка серверной части и экспертной системы. </a:t>
            </a:r>
          </a:p>
          <a:p>
            <a:pPr marL="473075" indent="-457200">
              <a:buAutoNum type="arabicPeriod"/>
            </a:pPr>
            <a:r>
              <a:rPr lang="ru-RU" sz="2400" dirty="0"/>
              <a:t>Соединение разработок в одну крупную платформу, её тестирование. </a:t>
            </a:r>
          </a:p>
          <a:p>
            <a:pPr marL="473075" indent="-457200">
              <a:buAutoNum type="arabicPeriod"/>
            </a:pPr>
            <a:r>
              <a:rPr lang="ru-RU" sz="2400" dirty="0"/>
              <a:t>Предложение тестовой версии продукта для ВУЗов на пробный бесплатный период. </a:t>
            </a:r>
          </a:p>
          <a:p>
            <a:pPr marL="473075" indent="-457200">
              <a:buAutoNum type="arabicPeriod"/>
            </a:pPr>
            <a:r>
              <a:rPr lang="ru-RU" sz="2400" dirty="0"/>
              <a:t>Доработка и запуск продаж лицензий/подписок на продукт</a:t>
            </a:r>
          </a:p>
        </p:txBody>
      </p:sp>
      <p:pic>
        <p:nvPicPr>
          <p:cNvPr id="3082" name="Picture 10">
            <a:extLst>
              <a:ext uri="{FF2B5EF4-FFF2-40B4-BE49-F238E27FC236}">
                <a16:creationId xmlns:a16="http://schemas.microsoft.com/office/drawing/2014/main" id="{BAFBEE5F-54F5-45D5-9FBD-B39242632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885" y="2724913"/>
            <a:ext cx="7940760" cy="609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7F59E4-4271-48E5-9628-17E9874C0FCF}"/>
              </a:ext>
            </a:extLst>
          </p:cNvPr>
          <p:cNvSpPr txBox="1"/>
          <p:nvPr/>
        </p:nvSpPr>
        <p:spPr>
          <a:xfrm>
            <a:off x="13499835" y="9184943"/>
            <a:ext cx="2988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Прогнозируемый доход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902) 100-57-21</a:t>
            </a:r>
          </a:p>
          <a:p>
            <a:pPr>
              <a:lnSpc>
                <a:spcPts val="4360"/>
              </a:lnSpc>
              <a:buClrTx/>
            </a:pPr>
            <a:r>
              <a:rPr lang="ru-RU" sz="2800" dirty="0"/>
              <a:t>9499</a:t>
            </a:r>
            <a:r>
              <a:rPr lang="en-US" sz="2800" dirty="0"/>
              <a:t>goginsan9499@gmail.com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3747</TotalTime>
  <Words>960</Words>
  <Application>Microsoft Office PowerPoint</Application>
  <PresentationFormat>Произвольный</PresentationFormat>
  <Paragraphs>66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Roboto Condensed</vt:lpstr>
      <vt:lpstr>ОБЛОЖКИ</vt:lpstr>
      <vt:lpstr>РАЗДЕЛИТЕЛИ</vt:lpstr>
      <vt:lpstr>Экспертная система помощи в выборе специальности абитуриенту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Перёга Сират</cp:lastModifiedBy>
  <cp:revision>234</cp:revision>
  <dcterms:created xsi:type="dcterms:W3CDTF">2021-03-01T12:07:13Z</dcterms:created>
  <dcterms:modified xsi:type="dcterms:W3CDTF">2023-10-25T07:58:14Z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