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8" roundtripDataSignature="AMtx7mh/samWvWEFlverdbC9r9qMpRlP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C4F1301-EE53-47D9-BF16-BF25CDEC1E2A}">
  <a:tblStyle styleId="{2C4F1301-EE53-47D9-BF16-BF25CDEC1E2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4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5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8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38" Type="http://customschemas.google.com/relationships/presentationmetadata" Target="meta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p10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2" name="Google Shape;262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6" name="Google Shape;276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0" name="Google Shape;290;p1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5" name="Google Shape;15;p1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" name="Google Shape;16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9" name="Google Shape;19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2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29" name="Google Shape;2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24"/>
          <p:cNvPicPr preferRelativeResize="0"/>
          <p:nvPr/>
        </p:nvPicPr>
        <p:blipFill rotWithShape="1">
          <a:blip r:embed="rId2">
            <a:alphaModFix/>
          </a:blip>
          <a:srcRect b="4320" l="0" r="2181" t="1753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2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6" name="Google Shape;3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6" name="Google Shape;46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7" name="Google Shape;4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5" name="Google Shape;55;p18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8" name="Google Shape;58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9" name="Google Shape;5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2" name="Google Shape;62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6" name="Google Shape;6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7" name="Google Shape;77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1" name="Google Shape;81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5" name="Google Shape;85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6" name="Google Shape;86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7" name="Google Shape;87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0" name="Google Shape;90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" name="Google Shape;93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trychatgpt.ru/" TargetMode="External"/><Relationship Id="rId4" Type="http://schemas.openxmlformats.org/officeDocument/2006/relationships/hyperlink" Target="https://trychatgpt.ru/" TargetMode="External"/><Relationship Id="rId5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hyperlink" Target="https://vk.com/umiumi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/>
          <p:nvPr/>
        </p:nvSpPr>
        <p:spPr>
          <a:xfrm flipH="1" rot="10800000">
            <a:off x="5224661" y="0"/>
            <a:ext cx="3919296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8759" y="457294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3" name="Google Shape;10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44079" y="458745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Твой бот</a:t>
            </a:r>
            <a:endParaRPr sz="3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56818" y="2340281"/>
            <a:ext cx="38253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>
                <a:latin typeface="Trebuchet MS"/>
                <a:ea typeface="Trebuchet MS"/>
                <a:cs typeface="Trebuchet MS"/>
                <a:sym typeface="Trebuchet MS"/>
              </a:rPr>
              <a:t>Прозорова Мария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-RU">
                <a:latin typeface="Trebuchet MS"/>
                <a:ea typeface="Trebuchet MS"/>
                <a:cs typeface="Trebuchet MS"/>
                <a:sym typeface="Trebuchet MS"/>
              </a:rPr>
              <a:t>Мбф3  медицинская кибернетика 4109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057357" y="1098450"/>
            <a:ext cx="1086600" cy="40450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9" name="Google Shape;10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5530" y="254923"/>
            <a:ext cx="750525" cy="588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/>
          <p:cNvPicPr preferRelativeResize="0"/>
          <p:nvPr/>
        </p:nvPicPr>
        <p:blipFill rotWithShape="1">
          <a:blip r:embed="rId6">
            <a:alphaModFix/>
          </a:blip>
          <a:srcRect b="35484" l="0" r="0" t="37029"/>
          <a:stretch/>
        </p:blipFill>
        <p:spPr>
          <a:xfrm>
            <a:off x="456836" y="221293"/>
            <a:ext cx="2790031" cy="7643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/>
          <p:nvPr/>
        </p:nvSpPr>
        <p:spPr>
          <a:xfrm>
            <a:off x="5224519" y="4055504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5212699" y="1098450"/>
            <a:ext cx="2832599" cy="29464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1" name="Google Shape;12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"/>
          <p:cNvSpPr/>
          <p:nvPr/>
        </p:nvSpPr>
        <p:spPr>
          <a:xfrm>
            <a:off x="7229232" y="263471"/>
            <a:ext cx="287446" cy="48799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4" name="Google Shape;124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25" name="Google Shape;125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6" name="Google Shape;126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31" name="Google Shape;131;p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3" name="Google Shape;133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404700" y="1540450"/>
            <a:ext cx="64380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Бот будет иметь стабильную актуальность для поддержание ментального здоровья  людей. Повседневно человек сталкивается с трудностями которые могут выбить его из колеи , бот как раз будет направлен на поддержание ментального здоровья человека, а человек в хорошем настроении и разгруженной головой способен на большее , чем когда он загружен плохими мыслями 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>
            <p:ph type="title"/>
          </p:nvPr>
        </p:nvSpPr>
        <p:spPr>
          <a:xfrm>
            <a:off x="1144579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ПРОБЛЕМА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1" name="Google Shape;141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"/>
          <p:cNvSpPr txBox="1"/>
          <p:nvPr/>
        </p:nvSpPr>
        <p:spPr>
          <a:xfrm>
            <a:off x="561350" y="1422950"/>
            <a:ext cx="3185400" cy="26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реализация в коде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обслуживание серверов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обслуживание бота (фикс багов)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поиск спонсоров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поиск потребителей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поиск площадки для размещения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вопросы дохода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4608275" y="483025"/>
            <a:ext cx="3837900" cy="4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Реализация в коде- для бота необходим большой 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алгоритм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для его 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работы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Обслуживание серверов- для стабильной работы бота нужны сервера, чтобы он работал круглосуточно необходимо следить за функционалом серверов. Также является проблемой сборки этих серверов так как нагрузка на ота будет очень большой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Доход-является проблемой всех проектов особенно финансирование на его старте ,не каждый готов вложиться в зарождающийся проект без гарантий.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Поиск потребителей - из всех вышеперечисленных проблем эта самая незначительная, тк при появлении чего то новационного или необычного об этом оглашает СМИ ,что очень поможет продвижению бота.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ЦЕЛЕВАЯ АУДИТОРИЯ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2" name="Google Shape;16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4"/>
          <p:cNvSpPr txBox="1"/>
          <p:nvPr/>
        </p:nvSpPr>
        <p:spPr>
          <a:xfrm>
            <a:off x="822450" y="1475175"/>
            <a:ext cx="6958200" cy="23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Бот будет полезен всем , юридическому лица - распрострение рекламы. Например реклама средства для ухода за лицом, перечисление его положительных качеств. Или другого продукта облегчающий жизнь потребителю. В сочетании с позитивными новостями у потребителя будет хорошее настроение и реклама не будет восприниматься как спам ,а привлечет внимание как что-то положительное.</a:t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Также бот будет осуществлять поддержание ментального здоровья  людей.</a:t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/>
          <p:nvPr>
            <p:ph type="title"/>
          </p:nvPr>
        </p:nvSpPr>
        <p:spPr>
          <a:xfrm>
            <a:off x="1144571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РЕШЕНИЕ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6" name="Google Shape;17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5"/>
          <p:cNvSpPr txBox="1"/>
          <p:nvPr/>
        </p:nvSpPr>
        <p:spPr>
          <a:xfrm>
            <a:off x="691900" y="1422950"/>
            <a:ext cx="7310700" cy="2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Бот будет чуть ли не “живым” так как нейросеть способна на многое. Как и для юридических лиц  так и для физических 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Бот будет положительно влиять на настроение людей ,на их ментальное здоровье. с помощью 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нейросети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бот будет формировать ,постить новости положительно ,влияющие на людей.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плюсы бота </a:t>
            </a:r>
            <a:r>
              <a:rPr lang="ru-RU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использование нейросети,которая будет анализировать поступающие новости.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локализация на различных площадках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/>
          <p:nvPr>
            <p:ph type="title"/>
          </p:nvPr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ЦЕННОСТНОЕ ПРЕДЛОЖЕНИЕ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0" name="Google Shape;19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6"/>
          <p:cNvSpPr txBox="1"/>
          <p:nvPr/>
        </p:nvSpPr>
        <p:spPr>
          <a:xfrm>
            <a:off x="800694" y="1756622"/>
            <a:ext cx="51189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Мы, компания</a:t>
            </a: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technohealer</a:t>
            </a:r>
            <a:endParaRPr b="0" i="0" sz="120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помогаем</a:t>
            </a: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клиентам 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всех возрастов и статуса </a:t>
            </a: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в ситуации</a:t>
            </a: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в сложных эмоциональных ситуациях</a:t>
            </a:r>
            <a:endParaRPr b="0" i="0" sz="120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решать проблему</a:t>
            </a: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с выгоранием ,эмоциональным 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истощением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с помощью</a:t>
            </a: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технологии 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нейросети и мощных технологий </a:t>
            </a:r>
            <a:endParaRPr b="0" i="0" sz="120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-RU" sz="12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и получать</a:t>
            </a:r>
            <a:r>
              <a:rPr b="0" i="0" lang="ru-RU" sz="12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позитивные эмоции, настрой с помощью нашего бота </a:t>
            </a:r>
            <a:endParaRPr b="0" i="0" sz="1200" u="none" cap="none" strike="noStrik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"/>
          <p:cNvSpPr txBox="1"/>
          <p:nvPr>
            <p:ph type="title"/>
          </p:nvPr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КОНКУРЕНТЫ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8" name="Google Shape;198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203" name="Google Shape;203;p7"/>
          <p:cNvGraphicFramePr/>
          <p:nvPr/>
        </p:nvGraphicFramePr>
        <p:xfrm>
          <a:off x="401715" y="139742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{2C4F1301-EE53-47D9-BF16-BF25CDEC1E2A}</a:tableStyleId>
              </a:tblPr>
              <a:tblGrid>
                <a:gridCol w="1546250"/>
                <a:gridCol w="1441775"/>
                <a:gridCol w="1889500"/>
                <a:gridCol w="14343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Наше решение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обычные бот мессенджера 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1300" u="sng">
                          <a:solidFill>
                            <a:schemeClr val="hlink"/>
                          </a:solidFill>
                          <a:hlinkClick r:id="rId3"/>
                        </a:rPr>
                        <a:t>ChatGPT</a:t>
                      </a:r>
                      <a:endParaRPr b="1" sz="1300" u="sng">
                        <a:solidFill>
                          <a:schemeClr val="hlink"/>
                        </a:solidFill>
                        <a:hlinkClick r:id="rId4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/>
                </a:tc>
              </a:tr>
              <a:tr h="544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мобильность</a:t>
                      </a: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мощные сервера 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взаимодействие с потребителем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нейросеть,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множество алгоритмов для ответа 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+/-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Доступность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локальная 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группа с ботом 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+</a:t>
                      </a:r>
                      <a:endParaRPr sz="14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04" name="Google Shape;204;p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" name="Google Shape;20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1" name="Google Shape;211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7" name="Google Shape;21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8"/>
          <p:cNvSpPr txBox="1"/>
          <p:nvPr/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РЫНОК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8"/>
          <p:cNvSpPr txBox="1"/>
          <p:nvPr/>
        </p:nvSpPr>
        <p:spPr>
          <a:xfrm>
            <a:off x="509125" y="1579600"/>
            <a:ext cx="7415100" cy="28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РЫНОК (ТАМ) - 69% потребителей предпочитают использовать чат-ботов из-за скорости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Согласно техническому обзору MIT, 90% предприятий сообщили о более быстром разрешении жалоб с помощью ботов.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SAM- Общий рынок голосовых и чат-ботов в 2022 г. оценивался в 2,8 млрд руб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SOM- 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предполагаемый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доход с чат-бота около 7,7млн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5" name="Google Shape;225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9" name="Google Shape;229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1" name="Google Shape;23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9"/>
          <p:cNvSpPr txBox="1"/>
          <p:nvPr/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БИЗНЕС-МОДЕЛЬ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9"/>
          <p:cNvSpPr txBox="1"/>
          <p:nvPr/>
        </p:nvSpPr>
        <p:spPr>
          <a:xfrm>
            <a:off x="744125" y="1566525"/>
            <a:ext cx="4086000" cy="24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Распространения всеми возможными легальными способами, участие в возможных 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коллаборациях.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"/>
          <p:cNvSpPr txBox="1"/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ТЕКУЩИЕ РЕЗУЛЬТАТЫ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0" name="Google Shape;240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Google Shape;243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4" name="Google Shape;244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6" name="Google Shape;24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0"/>
          <p:cNvSpPr txBox="1"/>
          <p:nvPr/>
        </p:nvSpPr>
        <p:spPr>
          <a:xfrm>
            <a:off x="1292400" y="1840700"/>
            <a:ext cx="4242600" cy="15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rebuchet MS"/>
              <a:buChar char="●"/>
            </a:pPr>
            <a:r>
              <a:rPr lang="ru-RU" sz="12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Проработана идея</a:t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rebuchet MS"/>
              <a:buChar char="●"/>
            </a:pPr>
            <a:r>
              <a:rPr lang="ru-RU" sz="12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Продуманы пути использования</a:t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rebuchet MS"/>
              <a:buChar char="●"/>
            </a:pPr>
            <a:r>
              <a:rPr lang="ru-RU" sz="12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Продуманы основные функции</a:t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rebuchet MS"/>
              <a:buChar char="●"/>
            </a:pPr>
            <a:r>
              <a:rPr lang="ru-RU" sz="12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Определена целевая аудитория</a:t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Trebuchet MS"/>
              <a:buChar char="●"/>
            </a:pPr>
            <a:r>
              <a:rPr lang="ru-RU" sz="1200">
                <a:solidFill>
                  <a:srgbClr val="132C40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Продуманный примерный план реализации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5" name="Google Shape;255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6" name="Google Shape;256;p1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7" name="Google Shape;25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1"/>
          <p:cNvSpPr txBox="1"/>
          <p:nvPr/>
        </p:nvSpPr>
        <p:spPr>
          <a:xfrm>
            <a:off x="1144571" y="636409"/>
            <a:ext cx="6527090" cy="5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КОМАНДА СТАРТАПА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1"/>
          <p:cNvSpPr txBox="1"/>
          <p:nvPr/>
        </p:nvSpPr>
        <p:spPr>
          <a:xfrm>
            <a:off x="887700" y="1827650"/>
            <a:ext cx="4047000" cy="15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Лидер проекта : 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Прозорова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Мария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вк:https://vk.com/umiumil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2"/>
          <p:cNvSpPr txBox="1"/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ПЛАНЫ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6" name="Google Shape;266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0" name="Google Shape;270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1" name="Google Shape;271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72" name="Google Shape;27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2"/>
          <p:cNvSpPr txBox="1"/>
          <p:nvPr/>
        </p:nvSpPr>
        <p:spPr>
          <a:xfrm>
            <a:off x="1253250" y="1840700"/>
            <a:ext cx="4843200" cy="12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rebuchet MS"/>
              <a:buChar char="●"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Получить средства для реализации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rebuchet MS"/>
              <a:buChar char="●"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Нанять сотрудников для реализации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rebuchet MS"/>
              <a:buChar char="●"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Создать бот-тест для проверки работы и актуальности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rebuchet MS"/>
              <a:buChar char="●"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Активная реклама чат-бота </a:t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3"/>
          <p:cNvSpPr txBox="1"/>
          <p:nvPr>
            <p:ph type="title"/>
          </p:nvPr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ЗАПРОС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0" name="Google Shape;280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6" name="Google Shape;2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3"/>
          <p:cNvSpPr txBox="1"/>
          <p:nvPr/>
        </p:nvSpPr>
        <p:spPr>
          <a:xfrm>
            <a:off x="652725" y="1579600"/>
            <a:ext cx="7088700" cy="21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необходима консультация в актуальности товара для устранения вопросов об его дальнейшем будущем , актуальные сборки серверов для исправной работы бота в любое время суток ,под наблюдением и без , инвесторы для 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начальной</a:t>
            </a: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деятельности ,размещение рекламы  для пассивного дохода и спонсирования бота.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-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4"/>
          <p:cNvSpPr txBox="1"/>
          <p:nvPr/>
        </p:nvSpPr>
        <p:spPr>
          <a:xfrm>
            <a:off x="1144589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b="0" i="0" lang="ru-RU" sz="3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КОНТАКТЫ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4"/>
          <p:cNvSpPr txBox="1"/>
          <p:nvPr/>
        </p:nvSpPr>
        <p:spPr>
          <a:xfrm>
            <a:off x="456825" y="1605700"/>
            <a:ext cx="23628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вк :</a:t>
            </a:r>
            <a:r>
              <a:rPr lang="ru-RU" sz="12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https://vk.com/umiumil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тг:@umiumil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