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2" d="100"/>
          <a:sy n="42" d="100"/>
        </p:scale>
        <p:origin x="10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Разработка бизнеса по выгулу собак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Выполнили</a:t>
            </a:r>
            <a:r>
              <a:rPr lang="en-US" dirty="0"/>
              <a:t>:</a:t>
            </a:r>
            <a:br>
              <a:rPr lang="ru-RU" dirty="0"/>
            </a:br>
            <a:r>
              <a:rPr lang="ru-RU" dirty="0"/>
              <a:t>Коломак Елизавета</a:t>
            </a:r>
            <a:br>
              <a:rPr lang="ru-RU" dirty="0"/>
            </a:br>
            <a:r>
              <a:rPr lang="ru-RU" dirty="0"/>
              <a:t>Буза Евгения</a:t>
            </a:r>
            <a:br>
              <a:rPr lang="ru-RU" dirty="0"/>
            </a:br>
            <a:r>
              <a:rPr lang="ru-RU" dirty="0"/>
              <a:t>Опарин Кирилл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Основная проблема владельцев собак — это необходимость периодичного выгула, на что у многих нет достаточного количества времени. Мы разрабатываем специальную площадку с персоналом, который выгуливает собак за Вас. 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4815840"/>
            <a:ext cx="8793162" cy="56814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Не у многих владельцев собак есть время, чтобы гулять со своим питомцем. Банально</a:t>
            </a:r>
            <a:r>
              <a:rPr lang="en-US" dirty="0"/>
              <a:t>:</a:t>
            </a:r>
            <a:r>
              <a:rPr lang="ru-RU" dirty="0"/>
              <a:t> хозяин может заболеть или уехать в командировку. Для решения этой проблемы наша команда разрабатывает бизнес по выгулу собак</a:t>
            </a: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4837471"/>
            <a:ext cx="8793162" cy="56598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Мы предлагаем услуги по выгулу собак дешевле конкурентной цены, а также специализированную площадку, где наши специалисты будут ухаживать за </a:t>
            </a:r>
            <a:r>
              <a:rPr lang="ru-RU" dirty="0"/>
              <a:t>В</a:t>
            </a:r>
            <a:r>
              <a:rPr lang="ru-RU" sz="2800" dirty="0"/>
              <a:t>ашими питомцами.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749040"/>
            <a:ext cx="18424652" cy="674827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8432490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В основном рынок состоит из услуг частников. Объявления по выгулу собак размещаются на </a:t>
            </a:r>
            <a:r>
              <a:rPr lang="ru-RU" sz="2800" dirty="0" err="1"/>
              <a:t>авито</a:t>
            </a:r>
            <a:r>
              <a:rPr lang="ru-RU" sz="2800" dirty="0"/>
              <a:t> и подобных сервисах. По Кемеровской области на порталах услуг зарегистрировано 50 объявлений, а в Кемерово 25. По всей России 250 объявлений </a:t>
            </a:r>
            <a:r>
              <a:rPr lang="ru-RU" dirty="0"/>
              <a:t>услуги по выгулу собак. Все это частные услуги у обычных людей. Что касается организаций – имеется несколько сетей по всей России по выгулу собак</a:t>
            </a:r>
            <a:r>
              <a:rPr lang="en-US" dirty="0"/>
              <a:t>: Dog Wal (</a:t>
            </a:r>
            <a:r>
              <a:rPr lang="ru-RU" dirty="0"/>
              <a:t>Москва)</a:t>
            </a:r>
            <a:r>
              <a:rPr lang="en-US" dirty="0"/>
              <a:t>, </a:t>
            </a:r>
            <a:r>
              <a:rPr lang="en-US" dirty="0" err="1"/>
              <a:t>GoodDogger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en-US" dirty="0" err="1"/>
              <a:t>Dogsy</a:t>
            </a:r>
            <a:r>
              <a:rPr lang="ru-RU" dirty="0"/>
              <a:t>. В среднем цена прогулки стоит 300 рублей.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4220308"/>
            <a:ext cx="18432491" cy="627700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728887"/>
            <a:ext cx="18424651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Мы планируем зарабатывать в большинстве на услугах по выгулу, остальная часть выручки планируется со специализированной площадки для собак, куда владельцы домашних животных будут приводить своих питомцев. Все услуги и актуальные цены будут размещены на сайте, где можно будет сделать заказ с последующей оплатой.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sz="2800" dirty="0"/>
          </a:p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314700"/>
            <a:ext cx="18424652" cy="718261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На данный момент есть прототип нашего решения, который будет использоваться для дальнейшего развития и внедрения в наш проект полностью.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Проект разрабатывают</a:t>
            </a:r>
            <a:r>
              <a:rPr lang="en-US" sz="2800" dirty="0"/>
              <a:t>: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Лидер команды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Коломак Елизавета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Анализ рынка</a:t>
            </a:r>
          </a:p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Буза Евгения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Презентация</a:t>
            </a:r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Опарин Кирилл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Наша компания планирует развивать свою сеть по всей России. Развитие можно поделить на следующие этапы</a:t>
            </a:r>
            <a:r>
              <a:rPr lang="en-US" sz="2800" dirty="0"/>
              <a:t>: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AutoNum type="arabicPeriod"/>
            </a:pPr>
            <a:r>
              <a:rPr lang="ru-RU" dirty="0"/>
              <a:t>Разработка</a:t>
            </a:r>
          </a:p>
          <a:p>
            <a:pPr marL="473075" indent="-457200">
              <a:buAutoNum type="arabicPeriod"/>
            </a:pPr>
            <a:r>
              <a:rPr lang="ru-RU" dirty="0"/>
              <a:t>Тестирование</a:t>
            </a:r>
          </a:p>
          <a:p>
            <a:pPr marL="473075" indent="-457200">
              <a:buAutoNum type="arabicPeriod"/>
            </a:pPr>
            <a:r>
              <a:rPr lang="ru-RU" dirty="0"/>
              <a:t>Расширение по Кемеровской области</a:t>
            </a:r>
          </a:p>
          <a:p>
            <a:pPr marL="473075" indent="-457200">
              <a:buAutoNum type="arabicPeriod"/>
            </a:pPr>
            <a:r>
              <a:rPr lang="ru-RU" dirty="0"/>
              <a:t>Захват всероссийского рынка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904) 991-81-52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na1pons1337228@yandex.ru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3887</TotalTime>
  <Words>325</Words>
  <Application>Microsoft Office PowerPoint</Application>
  <PresentationFormat>Произвольный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Разработка бизнеса по выгулу собак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Кирилл Кириллов</cp:lastModifiedBy>
  <cp:revision>220</cp:revision>
  <dcterms:created xsi:type="dcterms:W3CDTF">2021-03-01T12:07:13Z</dcterms:created>
  <dcterms:modified xsi:type="dcterms:W3CDTF">2023-10-24T18:49:49Z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