
<file path=[Content_Types].xml><?xml version="1.0" encoding="utf-8"?>
<Types xmlns="http://schemas.openxmlformats.org/package/2006/content-types">
  <Default Extension="gif" ContentType="image/gi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8338800" cy="13754100"/>
  <p:notesSz cx="18338800" cy="1375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1613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47025" cy="688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87013" y="0"/>
            <a:ext cx="7947025" cy="688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CA3EF-961F-459D-BCCB-E4047E6BCCAF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75363" y="1719263"/>
            <a:ext cx="6188075" cy="4641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33563" y="6619875"/>
            <a:ext cx="14671675" cy="5414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065125"/>
            <a:ext cx="7947025" cy="688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87013" y="13065125"/>
            <a:ext cx="7947025" cy="688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D5D29-02F7-44F9-8826-CD2DBAE36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672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AD5D29-02F7-44F9-8826-CD2DBAE365D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032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5410" y="4263771"/>
            <a:ext cx="15587980" cy="28883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50820" y="7702296"/>
            <a:ext cx="12837160" cy="3438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6940" y="3163443"/>
            <a:ext cx="7977378" cy="9077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44482" y="3163443"/>
            <a:ext cx="7977378" cy="9077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40" y="550164"/>
            <a:ext cx="16504920" cy="2200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40" y="3163443"/>
            <a:ext cx="16504920" cy="9077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35192" y="12791313"/>
            <a:ext cx="5868416" cy="687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6940" y="12791313"/>
            <a:ext cx="4217924" cy="687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203937" y="12791313"/>
            <a:ext cx="4217924" cy="687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gif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jpg"/><Relationship Id="rId5" Type="http://schemas.openxmlformats.org/officeDocument/2006/relationships/image" Target="../media/image97.jpg"/><Relationship Id="rId4" Type="http://schemas.openxmlformats.org/officeDocument/2006/relationships/image" Target="../media/image96.png"/><Relationship Id="rId9" Type="http://schemas.openxmlformats.org/officeDocument/2006/relationships/image" Target="../media/image101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106.pn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2745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3261" y="550544"/>
            <a:ext cx="2614930" cy="403225"/>
          </a:xfrm>
          <a:custGeom>
            <a:avLst/>
            <a:gdLst/>
            <a:ahLst/>
            <a:cxnLst/>
            <a:rect l="l" t="t" r="r" b="b"/>
            <a:pathLst>
              <a:path w="2614929" h="403225">
                <a:moveTo>
                  <a:pt x="65201" y="4749"/>
                </a:moveTo>
                <a:lnTo>
                  <a:pt x="0" y="4749"/>
                </a:lnTo>
                <a:lnTo>
                  <a:pt x="0" y="313055"/>
                </a:lnTo>
                <a:lnTo>
                  <a:pt x="65201" y="313055"/>
                </a:lnTo>
                <a:lnTo>
                  <a:pt x="65201" y="156743"/>
                </a:lnTo>
                <a:lnTo>
                  <a:pt x="135864" y="156743"/>
                </a:lnTo>
                <a:lnTo>
                  <a:pt x="133951" y="154152"/>
                </a:lnTo>
                <a:lnTo>
                  <a:pt x="65201" y="154152"/>
                </a:lnTo>
                <a:lnTo>
                  <a:pt x="65201" y="4749"/>
                </a:lnTo>
                <a:close/>
              </a:path>
              <a:path w="2614929" h="403225">
                <a:moveTo>
                  <a:pt x="135864" y="156743"/>
                </a:moveTo>
                <a:lnTo>
                  <a:pt x="65201" y="156743"/>
                </a:lnTo>
                <a:lnTo>
                  <a:pt x="177037" y="313055"/>
                </a:lnTo>
                <a:lnTo>
                  <a:pt x="251307" y="313055"/>
                </a:lnTo>
                <a:lnTo>
                  <a:pt x="135864" y="156743"/>
                </a:lnTo>
                <a:close/>
              </a:path>
              <a:path w="2614929" h="403225">
                <a:moveTo>
                  <a:pt x="245262" y="4749"/>
                </a:moveTo>
                <a:lnTo>
                  <a:pt x="175742" y="4749"/>
                </a:lnTo>
                <a:lnTo>
                  <a:pt x="65201" y="154152"/>
                </a:lnTo>
                <a:lnTo>
                  <a:pt x="133951" y="154152"/>
                </a:lnTo>
                <a:lnTo>
                  <a:pt x="132994" y="152857"/>
                </a:lnTo>
                <a:lnTo>
                  <a:pt x="245262" y="4749"/>
                </a:lnTo>
                <a:close/>
              </a:path>
              <a:path w="2614929" h="403225">
                <a:moveTo>
                  <a:pt x="415108" y="0"/>
                </a:moveTo>
                <a:lnTo>
                  <a:pt x="369013" y="4965"/>
                </a:lnTo>
                <a:lnTo>
                  <a:pt x="331770" y="19862"/>
                </a:lnTo>
                <a:lnTo>
                  <a:pt x="292423" y="57996"/>
                </a:lnTo>
                <a:lnTo>
                  <a:pt x="276608" y="93187"/>
                </a:lnTo>
                <a:lnTo>
                  <a:pt x="268835" y="134856"/>
                </a:lnTo>
                <a:lnTo>
                  <a:pt x="267864" y="158038"/>
                </a:lnTo>
                <a:lnTo>
                  <a:pt x="268359" y="174096"/>
                </a:lnTo>
                <a:lnTo>
                  <a:pt x="276500" y="223240"/>
                </a:lnTo>
                <a:lnTo>
                  <a:pt x="294980" y="262696"/>
                </a:lnTo>
                <a:lnTo>
                  <a:pt x="323782" y="292220"/>
                </a:lnTo>
                <a:lnTo>
                  <a:pt x="363670" y="311057"/>
                </a:lnTo>
                <a:lnTo>
                  <a:pt x="414676" y="317372"/>
                </a:lnTo>
                <a:lnTo>
                  <a:pt x="432839" y="316671"/>
                </a:lnTo>
                <a:lnTo>
                  <a:pt x="479878" y="306146"/>
                </a:lnTo>
                <a:lnTo>
                  <a:pt x="516149" y="283719"/>
                </a:lnTo>
                <a:lnTo>
                  <a:pt x="534221" y="262534"/>
                </a:lnTo>
                <a:lnTo>
                  <a:pt x="414676" y="262534"/>
                </a:lnTo>
                <a:lnTo>
                  <a:pt x="401695" y="261751"/>
                </a:lnTo>
                <a:lnTo>
                  <a:pt x="362131" y="243076"/>
                </a:lnTo>
                <a:lnTo>
                  <a:pt x="341135" y="201947"/>
                </a:lnTo>
                <a:lnTo>
                  <a:pt x="336520" y="158470"/>
                </a:lnTo>
                <a:lnTo>
                  <a:pt x="337033" y="142844"/>
                </a:lnTo>
                <a:lnTo>
                  <a:pt x="344724" y="102768"/>
                </a:lnTo>
                <a:lnTo>
                  <a:pt x="370201" y="66929"/>
                </a:lnTo>
                <a:lnTo>
                  <a:pt x="415108" y="54406"/>
                </a:lnTo>
                <a:lnTo>
                  <a:pt x="533865" y="54406"/>
                </a:lnTo>
                <a:lnTo>
                  <a:pt x="525757" y="43395"/>
                </a:lnTo>
                <a:lnTo>
                  <a:pt x="480283" y="11172"/>
                </a:lnTo>
                <a:lnTo>
                  <a:pt x="439046" y="1241"/>
                </a:lnTo>
                <a:lnTo>
                  <a:pt x="415108" y="0"/>
                </a:lnTo>
                <a:close/>
              </a:path>
              <a:path w="2614929" h="403225">
                <a:moveTo>
                  <a:pt x="533865" y="54406"/>
                </a:moveTo>
                <a:lnTo>
                  <a:pt x="415108" y="54406"/>
                </a:lnTo>
                <a:lnTo>
                  <a:pt x="434377" y="56134"/>
                </a:lnTo>
                <a:lnTo>
                  <a:pt x="450731" y="61315"/>
                </a:lnTo>
                <a:lnTo>
                  <a:pt x="482630" y="97181"/>
                </a:lnTo>
                <a:lnTo>
                  <a:pt x="491698" y="135396"/>
                </a:lnTo>
                <a:lnTo>
                  <a:pt x="492832" y="158470"/>
                </a:lnTo>
                <a:lnTo>
                  <a:pt x="492319" y="174096"/>
                </a:lnTo>
                <a:lnTo>
                  <a:pt x="484628" y="214172"/>
                </a:lnTo>
                <a:lnTo>
                  <a:pt x="459583" y="250012"/>
                </a:lnTo>
                <a:lnTo>
                  <a:pt x="414676" y="262534"/>
                </a:lnTo>
                <a:lnTo>
                  <a:pt x="534221" y="262534"/>
                </a:lnTo>
                <a:lnTo>
                  <a:pt x="552420" y="223672"/>
                </a:lnTo>
                <a:lnTo>
                  <a:pt x="560921" y="175985"/>
                </a:lnTo>
                <a:lnTo>
                  <a:pt x="561488" y="158470"/>
                </a:lnTo>
                <a:lnTo>
                  <a:pt x="560494" y="135396"/>
                </a:lnTo>
                <a:lnTo>
                  <a:pt x="557494" y="113671"/>
                </a:lnTo>
                <a:lnTo>
                  <a:pt x="552501" y="93619"/>
                </a:lnTo>
                <a:lnTo>
                  <a:pt x="545511" y="75133"/>
                </a:lnTo>
                <a:lnTo>
                  <a:pt x="536686" y="58239"/>
                </a:lnTo>
                <a:lnTo>
                  <a:pt x="533865" y="54406"/>
                </a:lnTo>
                <a:close/>
              </a:path>
              <a:path w="2614929" h="403225">
                <a:moveTo>
                  <a:pt x="714301" y="4749"/>
                </a:moveTo>
                <a:lnTo>
                  <a:pt x="625350" y="4749"/>
                </a:lnTo>
                <a:lnTo>
                  <a:pt x="625350" y="313055"/>
                </a:lnTo>
                <a:lnTo>
                  <a:pt x="683643" y="313055"/>
                </a:lnTo>
                <a:lnTo>
                  <a:pt x="683552" y="159496"/>
                </a:lnTo>
                <a:lnTo>
                  <a:pt x="681484" y="105952"/>
                </a:lnTo>
                <a:lnTo>
                  <a:pt x="679757" y="71247"/>
                </a:lnTo>
                <a:lnTo>
                  <a:pt x="734884" y="71247"/>
                </a:lnTo>
                <a:lnTo>
                  <a:pt x="714301" y="4749"/>
                </a:lnTo>
                <a:close/>
              </a:path>
              <a:path w="2614929" h="403225">
                <a:moveTo>
                  <a:pt x="734884" y="71247"/>
                </a:moveTo>
                <a:lnTo>
                  <a:pt x="681484" y="71247"/>
                </a:lnTo>
                <a:lnTo>
                  <a:pt x="755754" y="313055"/>
                </a:lnTo>
                <a:lnTo>
                  <a:pt x="815774" y="313055"/>
                </a:lnTo>
                <a:lnTo>
                  <a:pt x="839652" y="240512"/>
                </a:lnTo>
                <a:lnTo>
                  <a:pt x="787275" y="240512"/>
                </a:lnTo>
                <a:lnTo>
                  <a:pt x="734884" y="71247"/>
                </a:lnTo>
                <a:close/>
              </a:path>
              <a:path w="2614929" h="403225">
                <a:moveTo>
                  <a:pt x="954814" y="71678"/>
                </a:moveTo>
                <a:lnTo>
                  <a:pt x="896953" y="71678"/>
                </a:lnTo>
                <a:lnTo>
                  <a:pt x="895657" y="97586"/>
                </a:lnTo>
                <a:lnTo>
                  <a:pt x="895414" y="106141"/>
                </a:lnTo>
                <a:lnTo>
                  <a:pt x="895118" y="114966"/>
                </a:lnTo>
                <a:lnTo>
                  <a:pt x="894747" y="124520"/>
                </a:lnTo>
                <a:lnTo>
                  <a:pt x="894362" y="133426"/>
                </a:lnTo>
                <a:lnTo>
                  <a:pt x="894155" y="143789"/>
                </a:lnTo>
                <a:lnTo>
                  <a:pt x="894038" y="151345"/>
                </a:lnTo>
                <a:lnTo>
                  <a:pt x="893930" y="313055"/>
                </a:lnTo>
                <a:lnTo>
                  <a:pt x="954814" y="313055"/>
                </a:lnTo>
                <a:lnTo>
                  <a:pt x="954814" y="71678"/>
                </a:lnTo>
                <a:close/>
              </a:path>
              <a:path w="2614929" h="403225">
                <a:moveTo>
                  <a:pt x="954814" y="4749"/>
                </a:moveTo>
                <a:lnTo>
                  <a:pt x="865863" y="4749"/>
                </a:lnTo>
                <a:lnTo>
                  <a:pt x="788571" y="240512"/>
                </a:lnTo>
                <a:lnTo>
                  <a:pt x="839652" y="240512"/>
                </a:lnTo>
                <a:lnTo>
                  <a:pt x="895225" y="71678"/>
                </a:lnTo>
                <a:lnTo>
                  <a:pt x="954814" y="71678"/>
                </a:lnTo>
                <a:lnTo>
                  <a:pt x="954814" y="4749"/>
                </a:lnTo>
                <a:close/>
              </a:path>
              <a:path w="2614929" h="403225">
                <a:moveTo>
                  <a:pt x="1182528" y="3454"/>
                </a:moveTo>
                <a:lnTo>
                  <a:pt x="1102645" y="3454"/>
                </a:lnTo>
                <a:lnTo>
                  <a:pt x="993831" y="313055"/>
                </a:lnTo>
                <a:lnTo>
                  <a:pt x="1064214" y="313055"/>
                </a:lnTo>
                <a:lnTo>
                  <a:pt x="1086668" y="239649"/>
                </a:lnTo>
                <a:lnTo>
                  <a:pt x="1265871" y="239649"/>
                </a:lnTo>
                <a:lnTo>
                  <a:pt x="1246521" y="184810"/>
                </a:lnTo>
                <a:lnTo>
                  <a:pt x="1103076" y="184810"/>
                </a:lnTo>
                <a:lnTo>
                  <a:pt x="1125098" y="113131"/>
                </a:lnTo>
                <a:lnTo>
                  <a:pt x="1126250" y="109965"/>
                </a:lnTo>
                <a:lnTo>
                  <a:pt x="1127833" y="104639"/>
                </a:lnTo>
                <a:lnTo>
                  <a:pt x="1129848" y="97155"/>
                </a:lnTo>
                <a:lnTo>
                  <a:pt x="1132151" y="89382"/>
                </a:lnTo>
                <a:lnTo>
                  <a:pt x="1134454" y="81322"/>
                </a:lnTo>
                <a:lnTo>
                  <a:pt x="1136757" y="72974"/>
                </a:lnTo>
                <a:lnTo>
                  <a:pt x="1139469" y="63906"/>
                </a:lnTo>
                <a:lnTo>
                  <a:pt x="1141363" y="57141"/>
                </a:lnTo>
                <a:lnTo>
                  <a:pt x="1142802" y="51384"/>
                </a:lnTo>
                <a:lnTo>
                  <a:pt x="1199440" y="51384"/>
                </a:lnTo>
                <a:lnTo>
                  <a:pt x="1182528" y="3454"/>
                </a:lnTo>
                <a:close/>
              </a:path>
              <a:path w="2614929" h="403225">
                <a:moveTo>
                  <a:pt x="1265871" y="239649"/>
                </a:moveTo>
                <a:lnTo>
                  <a:pt x="1198936" y="239649"/>
                </a:lnTo>
                <a:lnTo>
                  <a:pt x="1221390" y="313055"/>
                </a:lnTo>
                <a:lnTo>
                  <a:pt x="1291773" y="313055"/>
                </a:lnTo>
                <a:lnTo>
                  <a:pt x="1265871" y="239649"/>
                </a:lnTo>
                <a:close/>
              </a:path>
              <a:path w="2614929" h="403225">
                <a:moveTo>
                  <a:pt x="1199440" y="51384"/>
                </a:moveTo>
                <a:lnTo>
                  <a:pt x="1142802" y="51384"/>
                </a:lnTo>
                <a:lnTo>
                  <a:pt x="1144241" y="57141"/>
                </a:lnTo>
                <a:lnTo>
                  <a:pt x="1146113" y="63906"/>
                </a:lnTo>
                <a:lnTo>
                  <a:pt x="1150718" y="79451"/>
                </a:lnTo>
                <a:lnTo>
                  <a:pt x="1153021" y="87079"/>
                </a:lnTo>
                <a:lnTo>
                  <a:pt x="1157627" y="102048"/>
                </a:lnTo>
                <a:lnTo>
                  <a:pt x="1159498" y="108237"/>
                </a:lnTo>
                <a:lnTo>
                  <a:pt x="1160938" y="113131"/>
                </a:lnTo>
                <a:lnTo>
                  <a:pt x="1183391" y="184810"/>
                </a:lnTo>
                <a:lnTo>
                  <a:pt x="1246521" y="184810"/>
                </a:lnTo>
                <a:lnTo>
                  <a:pt x="1199440" y="51384"/>
                </a:lnTo>
                <a:close/>
              </a:path>
              <a:path w="2614929" h="403225">
                <a:moveTo>
                  <a:pt x="1396022" y="4749"/>
                </a:moveTo>
                <a:lnTo>
                  <a:pt x="1330821" y="4749"/>
                </a:lnTo>
                <a:lnTo>
                  <a:pt x="1330821" y="313055"/>
                </a:lnTo>
                <a:lnTo>
                  <a:pt x="1396022" y="313055"/>
                </a:lnTo>
                <a:lnTo>
                  <a:pt x="1396022" y="180060"/>
                </a:lnTo>
                <a:lnTo>
                  <a:pt x="1583424" y="180060"/>
                </a:lnTo>
                <a:lnTo>
                  <a:pt x="1583424" y="125653"/>
                </a:lnTo>
                <a:lnTo>
                  <a:pt x="1396022" y="125653"/>
                </a:lnTo>
                <a:lnTo>
                  <a:pt x="1396022" y="4749"/>
                </a:lnTo>
                <a:close/>
              </a:path>
              <a:path w="2614929" h="403225">
                <a:moveTo>
                  <a:pt x="1583424" y="180060"/>
                </a:moveTo>
                <a:lnTo>
                  <a:pt x="1518222" y="180060"/>
                </a:lnTo>
                <a:lnTo>
                  <a:pt x="1518222" y="313055"/>
                </a:lnTo>
                <a:lnTo>
                  <a:pt x="1583424" y="313055"/>
                </a:lnTo>
                <a:lnTo>
                  <a:pt x="1583424" y="180060"/>
                </a:lnTo>
                <a:close/>
              </a:path>
              <a:path w="2614929" h="403225">
                <a:moveTo>
                  <a:pt x="1583424" y="4749"/>
                </a:moveTo>
                <a:lnTo>
                  <a:pt x="1518222" y="4749"/>
                </a:lnTo>
                <a:lnTo>
                  <a:pt x="1518222" y="125653"/>
                </a:lnTo>
                <a:lnTo>
                  <a:pt x="1583424" y="125653"/>
                </a:lnTo>
                <a:lnTo>
                  <a:pt x="1583424" y="4749"/>
                </a:lnTo>
                <a:close/>
              </a:path>
              <a:path w="2614929" h="403225">
                <a:moveTo>
                  <a:pt x="1943393" y="258648"/>
                </a:moveTo>
                <a:lnTo>
                  <a:pt x="1624293" y="258648"/>
                </a:lnTo>
                <a:lnTo>
                  <a:pt x="1624293" y="402869"/>
                </a:lnTo>
                <a:lnTo>
                  <a:pt x="1687336" y="402869"/>
                </a:lnTo>
                <a:lnTo>
                  <a:pt x="1687336" y="313055"/>
                </a:lnTo>
                <a:lnTo>
                  <a:pt x="1943393" y="313055"/>
                </a:lnTo>
                <a:lnTo>
                  <a:pt x="1943393" y="258648"/>
                </a:lnTo>
                <a:close/>
              </a:path>
              <a:path w="2614929" h="403225">
                <a:moveTo>
                  <a:pt x="1943393" y="313055"/>
                </a:moveTo>
                <a:lnTo>
                  <a:pt x="1880350" y="313055"/>
                </a:lnTo>
                <a:lnTo>
                  <a:pt x="1880350" y="402869"/>
                </a:lnTo>
                <a:lnTo>
                  <a:pt x="1943393" y="402869"/>
                </a:lnTo>
                <a:lnTo>
                  <a:pt x="1943393" y="313055"/>
                </a:lnTo>
                <a:close/>
              </a:path>
              <a:path w="2614929" h="403225">
                <a:moveTo>
                  <a:pt x="1902372" y="4749"/>
                </a:moveTo>
                <a:lnTo>
                  <a:pt x="1722743" y="4749"/>
                </a:lnTo>
                <a:lnTo>
                  <a:pt x="1719990" y="25719"/>
                </a:lnTo>
                <a:lnTo>
                  <a:pt x="1716914" y="45878"/>
                </a:lnTo>
                <a:lnTo>
                  <a:pt x="1709789" y="83769"/>
                </a:lnTo>
                <a:lnTo>
                  <a:pt x="1696916" y="134613"/>
                </a:lnTo>
                <a:lnTo>
                  <a:pt x="1682154" y="179952"/>
                </a:lnTo>
                <a:lnTo>
                  <a:pt x="1665692" y="220919"/>
                </a:lnTo>
                <a:lnTo>
                  <a:pt x="1648042" y="258648"/>
                </a:lnTo>
                <a:lnTo>
                  <a:pt x="1716698" y="258648"/>
                </a:lnTo>
                <a:lnTo>
                  <a:pt x="1731514" y="222862"/>
                </a:lnTo>
                <a:lnTo>
                  <a:pt x="1744765" y="184594"/>
                </a:lnTo>
                <a:lnTo>
                  <a:pt x="1756289" y="145381"/>
                </a:lnTo>
                <a:lnTo>
                  <a:pt x="1765923" y="107086"/>
                </a:lnTo>
                <a:lnTo>
                  <a:pt x="1774559" y="59156"/>
                </a:lnTo>
                <a:lnTo>
                  <a:pt x="1902372" y="59156"/>
                </a:lnTo>
                <a:lnTo>
                  <a:pt x="1902372" y="4749"/>
                </a:lnTo>
                <a:close/>
              </a:path>
              <a:path w="2614929" h="403225">
                <a:moveTo>
                  <a:pt x="1902372" y="59156"/>
                </a:moveTo>
                <a:lnTo>
                  <a:pt x="1837170" y="59156"/>
                </a:lnTo>
                <a:lnTo>
                  <a:pt x="1837170" y="258648"/>
                </a:lnTo>
                <a:lnTo>
                  <a:pt x="1902372" y="258648"/>
                </a:lnTo>
                <a:lnTo>
                  <a:pt x="1902372" y="59156"/>
                </a:lnTo>
                <a:close/>
              </a:path>
              <a:path w="2614929" h="403225">
                <a:moveTo>
                  <a:pt x="2140584" y="3454"/>
                </a:moveTo>
                <a:lnTo>
                  <a:pt x="2060701" y="3454"/>
                </a:lnTo>
                <a:lnTo>
                  <a:pt x="1951887" y="313055"/>
                </a:lnTo>
                <a:lnTo>
                  <a:pt x="2022271" y="313055"/>
                </a:lnTo>
                <a:lnTo>
                  <a:pt x="2044724" y="239649"/>
                </a:lnTo>
                <a:lnTo>
                  <a:pt x="2223927" y="239649"/>
                </a:lnTo>
                <a:lnTo>
                  <a:pt x="2204577" y="184810"/>
                </a:lnTo>
                <a:lnTo>
                  <a:pt x="2061133" y="184810"/>
                </a:lnTo>
                <a:lnTo>
                  <a:pt x="2083154" y="113131"/>
                </a:lnTo>
                <a:lnTo>
                  <a:pt x="2084306" y="109965"/>
                </a:lnTo>
                <a:lnTo>
                  <a:pt x="2085889" y="104639"/>
                </a:lnTo>
                <a:lnTo>
                  <a:pt x="2087904" y="97155"/>
                </a:lnTo>
                <a:lnTo>
                  <a:pt x="2090207" y="89382"/>
                </a:lnTo>
                <a:lnTo>
                  <a:pt x="2092510" y="81322"/>
                </a:lnTo>
                <a:lnTo>
                  <a:pt x="2094813" y="72974"/>
                </a:lnTo>
                <a:lnTo>
                  <a:pt x="2097525" y="63906"/>
                </a:lnTo>
                <a:lnTo>
                  <a:pt x="2099419" y="57141"/>
                </a:lnTo>
                <a:lnTo>
                  <a:pt x="2100858" y="51384"/>
                </a:lnTo>
                <a:lnTo>
                  <a:pt x="2157496" y="51384"/>
                </a:lnTo>
                <a:lnTo>
                  <a:pt x="2140584" y="3454"/>
                </a:lnTo>
                <a:close/>
              </a:path>
              <a:path w="2614929" h="403225">
                <a:moveTo>
                  <a:pt x="2223927" y="239649"/>
                </a:moveTo>
                <a:lnTo>
                  <a:pt x="2156992" y="239649"/>
                </a:lnTo>
                <a:lnTo>
                  <a:pt x="2179446" y="313055"/>
                </a:lnTo>
                <a:lnTo>
                  <a:pt x="2249829" y="313055"/>
                </a:lnTo>
                <a:lnTo>
                  <a:pt x="2223927" y="239649"/>
                </a:lnTo>
                <a:close/>
              </a:path>
              <a:path w="2614929" h="403225">
                <a:moveTo>
                  <a:pt x="2157496" y="51384"/>
                </a:moveTo>
                <a:lnTo>
                  <a:pt x="2100858" y="51384"/>
                </a:lnTo>
                <a:lnTo>
                  <a:pt x="2102298" y="57141"/>
                </a:lnTo>
                <a:lnTo>
                  <a:pt x="2104169" y="63906"/>
                </a:lnTo>
                <a:lnTo>
                  <a:pt x="2108775" y="79451"/>
                </a:lnTo>
                <a:lnTo>
                  <a:pt x="2111078" y="87079"/>
                </a:lnTo>
                <a:lnTo>
                  <a:pt x="2115684" y="102048"/>
                </a:lnTo>
                <a:lnTo>
                  <a:pt x="2117555" y="108237"/>
                </a:lnTo>
                <a:lnTo>
                  <a:pt x="2118994" y="113131"/>
                </a:lnTo>
                <a:lnTo>
                  <a:pt x="2141447" y="184810"/>
                </a:lnTo>
                <a:lnTo>
                  <a:pt x="2204577" y="184810"/>
                </a:lnTo>
                <a:lnTo>
                  <a:pt x="2157496" y="51384"/>
                </a:lnTo>
                <a:close/>
              </a:path>
              <a:path w="2614929" h="403225">
                <a:moveTo>
                  <a:pt x="2452384" y="223240"/>
                </a:moveTo>
                <a:lnTo>
                  <a:pt x="2396250" y="247853"/>
                </a:lnTo>
                <a:lnTo>
                  <a:pt x="2403024" y="263721"/>
                </a:lnTo>
                <a:lnTo>
                  <a:pt x="2412119" y="277647"/>
                </a:lnTo>
                <a:lnTo>
                  <a:pt x="2453167" y="307414"/>
                </a:lnTo>
                <a:lnTo>
                  <a:pt x="2510245" y="317372"/>
                </a:lnTo>
                <a:lnTo>
                  <a:pt x="2524926" y="316725"/>
                </a:lnTo>
                <a:lnTo>
                  <a:pt x="2563788" y="307009"/>
                </a:lnTo>
                <a:lnTo>
                  <a:pt x="2600491" y="276783"/>
                </a:lnTo>
                <a:lnTo>
                  <a:pt x="2604796" y="269443"/>
                </a:lnTo>
                <a:lnTo>
                  <a:pt x="2509382" y="269443"/>
                </a:lnTo>
                <a:lnTo>
                  <a:pt x="2501447" y="269119"/>
                </a:lnTo>
                <a:lnTo>
                  <a:pt x="2462315" y="249148"/>
                </a:lnTo>
                <a:lnTo>
                  <a:pt x="2454138" y="230689"/>
                </a:lnTo>
                <a:lnTo>
                  <a:pt x="2452384" y="223240"/>
                </a:lnTo>
                <a:close/>
              </a:path>
              <a:path w="2614929" h="403225">
                <a:moveTo>
                  <a:pt x="2600949" y="191287"/>
                </a:moveTo>
                <a:lnTo>
                  <a:pt x="2520752" y="191287"/>
                </a:lnTo>
                <a:lnTo>
                  <a:pt x="2529101" y="192582"/>
                </a:lnTo>
                <a:lnTo>
                  <a:pt x="2535721" y="195173"/>
                </a:lnTo>
                <a:lnTo>
                  <a:pt x="2542342" y="197476"/>
                </a:lnTo>
                <a:lnTo>
                  <a:pt x="2547236" y="201362"/>
                </a:lnTo>
                <a:lnTo>
                  <a:pt x="2550403" y="206832"/>
                </a:lnTo>
                <a:lnTo>
                  <a:pt x="2553857" y="212301"/>
                </a:lnTo>
                <a:lnTo>
                  <a:pt x="2555584" y="219354"/>
                </a:lnTo>
                <a:lnTo>
                  <a:pt x="2555584" y="236050"/>
                </a:lnTo>
                <a:lnTo>
                  <a:pt x="2553713" y="243247"/>
                </a:lnTo>
                <a:lnTo>
                  <a:pt x="2546229" y="255913"/>
                </a:lnTo>
                <a:lnTo>
                  <a:pt x="2540903" y="260807"/>
                </a:lnTo>
                <a:lnTo>
                  <a:pt x="2533994" y="264261"/>
                </a:lnTo>
                <a:lnTo>
                  <a:pt x="2527373" y="267716"/>
                </a:lnTo>
                <a:lnTo>
                  <a:pt x="2519169" y="269443"/>
                </a:lnTo>
                <a:lnTo>
                  <a:pt x="2604796" y="269443"/>
                </a:lnTo>
                <a:lnTo>
                  <a:pt x="2606537" y="266474"/>
                </a:lnTo>
                <a:lnTo>
                  <a:pt x="2610855" y="255409"/>
                </a:lnTo>
                <a:lnTo>
                  <a:pt x="2613434" y="243643"/>
                </a:lnTo>
                <a:lnTo>
                  <a:pt x="2614309" y="231013"/>
                </a:lnTo>
                <a:lnTo>
                  <a:pt x="2613958" y="223510"/>
                </a:lnTo>
                <a:lnTo>
                  <a:pt x="2612906" y="216547"/>
                </a:lnTo>
                <a:lnTo>
                  <a:pt x="2611152" y="210124"/>
                </a:lnTo>
                <a:lnTo>
                  <a:pt x="2608696" y="204241"/>
                </a:lnTo>
                <a:lnTo>
                  <a:pt x="2604953" y="196469"/>
                </a:lnTo>
                <a:lnTo>
                  <a:pt x="2600949" y="191287"/>
                </a:lnTo>
                <a:close/>
              </a:path>
              <a:path w="2614929" h="403225">
                <a:moveTo>
                  <a:pt x="2489087" y="148970"/>
                </a:moveTo>
                <a:lnTo>
                  <a:pt x="2489087" y="192582"/>
                </a:lnTo>
                <a:lnTo>
                  <a:pt x="2493117" y="192007"/>
                </a:lnTo>
                <a:lnTo>
                  <a:pt x="2496715" y="191719"/>
                </a:lnTo>
                <a:lnTo>
                  <a:pt x="2499882" y="191719"/>
                </a:lnTo>
                <a:lnTo>
                  <a:pt x="2503336" y="191431"/>
                </a:lnTo>
                <a:lnTo>
                  <a:pt x="2506935" y="191287"/>
                </a:lnTo>
                <a:lnTo>
                  <a:pt x="2600949" y="191287"/>
                </a:lnTo>
                <a:lnTo>
                  <a:pt x="2600060" y="190135"/>
                </a:lnTo>
                <a:lnTo>
                  <a:pt x="2594014" y="185242"/>
                </a:lnTo>
                <a:lnTo>
                  <a:pt x="2588257" y="180348"/>
                </a:lnTo>
                <a:lnTo>
                  <a:pt x="2581924" y="176750"/>
                </a:lnTo>
                <a:lnTo>
                  <a:pt x="2575015" y="174447"/>
                </a:lnTo>
                <a:lnTo>
                  <a:pt x="2568106" y="171856"/>
                </a:lnTo>
                <a:lnTo>
                  <a:pt x="2561342" y="170417"/>
                </a:lnTo>
                <a:lnTo>
                  <a:pt x="2554721" y="170129"/>
                </a:lnTo>
                <a:lnTo>
                  <a:pt x="2554721" y="168833"/>
                </a:lnTo>
                <a:lnTo>
                  <a:pt x="2590128" y="149834"/>
                </a:lnTo>
                <a:lnTo>
                  <a:pt x="2495996" y="149834"/>
                </a:lnTo>
                <a:lnTo>
                  <a:pt x="2489087" y="148970"/>
                </a:lnTo>
                <a:close/>
              </a:path>
              <a:path w="2614929" h="403225">
                <a:moveTo>
                  <a:pt x="2602777" y="71678"/>
                </a:moveTo>
                <a:lnTo>
                  <a:pt x="2508518" y="71678"/>
                </a:lnTo>
                <a:lnTo>
                  <a:pt x="2517667" y="72299"/>
                </a:lnTo>
                <a:lnTo>
                  <a:pt x="2525682" y="74161"/>
                </a:lnTo>
                <a:lnTo>
                  <a:pt x="2549107" y="108813"/>
                </a:lnTo>
                <a:lnTo>
                  <a:pt x="2548433" y="118879"/>
                </a:lnTo>
                <a:lnTo>
                  <a:pt x="2514995" y="149240"/>
                </a:lnTo>
                <a:lnTo>
                  <a:pt x="2503768" y="149834"/>
                </a:lnTo>
                <a:lnTo>
                  <a:pt x="2590128" y="149834"/>
                </a:lnTo>
                <a:lnTo>
                  <a:pt x="2607913" y="108705"/>
                </a:lnTo>
                <a:lnTo>
                  <a:pt x="2608264" y="100177"/>
                </a:lnTo>
                <a:lnTo>
                  <a:pt x="2607562" y="89274"/>
                </a:lnTo>
                <a:lnTo>
                  <a:pt x="2605457" y="79019"/>
                </a:lnTo>
                <a:lnTo>
                  <a:pt x="2602777" y="71678"/>
                </a:lnTo>
                <a:close/>
              </a:path>
              <a:path w="2614929" h="403225">
                <a:moveTo>
                  <a:pt x="2511541" y="23317"/>
                </a:moveTo>
                <a:lnTo>
                  <a:pt x="2462747" y="31953"/>
                </a:lnTo>
                <a:lnTo>
                  <a:pt x="2425612" y="55702"/>
                </a:lnTo>
                <a:lnTo>
                  <a:pt x="2405750" y="92837"/>
                </a:lnTo>
                <a:lnTo>
                  <a:pt x="2458861" y="112699"/>
                </a:lnTo>
                <a:lnTo>
                  <a:pt x="2461695" y="103011"/>
                </a:lnTo>
                <a:lnTo>
                  <a:pt x="2465446" y="94672"/>
                </a:lnTo>
                <a:lnTo>
                  <a:pt x="2498695" y="72326"/>
                </a:lnTo>
                <a:lnTo>
                  <a:pt x="2508518" y="71678"/>
                </a:lnTo>
                <a:lnTo>
                  <a:pt x="2602777" y="71678"/>
                </a:lnTo>
                <a:lnTo>
                  <a:pt x="2601949" y="69411"/>
                </a:lnTo>
                <a:lnTo>
                  <a:pt x="2574772" y="38673"/>
                </a:lnTo>
                <a:lnTo>
                  <a:pt x="2526842" y="23937"/>
                </a:lnTo>
                <a:lnTo>
                  <a:pt x="2511541" y="23317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44987" y="701306"/>
            <a:ext cx="12981940" cy="12700"/>
          </a:xfrm>
          <a:custGeom>
            <a:avLst/>
            <a:gdLst/>
            <a:ahLst/>
            <a:cxnLst/>
            <a:rect l="l" t="t" r="r" b="b"/>
            <a:pathLst>
              <a:path w="12981940" h="12700">
                <a:moveTo>
                  <a:pt x="129819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2981927" y="12700"/>
                </a:lnTo>
                <a:lnTo>
                  <a:pt x="12981927" y="6350"/>
                </a:lnTo>
                <a:lnTo>
                  <a:pt x="12981927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8984" y="5010505"/>
            <a:ext cx="16753204" cy="155895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-51" y="7004150"/>
            <a:ext cx="18339435" cy="6757034"/>
            <a:chOff x="-51" y="7004150"/>
            <a:chExt cx="18339435" cy="6757034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1" y="7004150"/>
              <a:ext cx="18338818" cy="67564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14400" y="12886994"/>
              <a:ext cx="16485235" cy="313055"/>
            </a:xfrm>
            <a:custGeom>
              <a:avLst/>
              <a:gdLst/>
              <a:ahLst/>
              <a:cxnLst/>
              <a:rect l="l" t="t" r="r" b="b"/>
              <a:pathLst>
                <a:path w="16485235" h="313055">
                  <a:moveTo>
                    <a:pt x="13322300" y="144145"/>
                  </a:moveTo>
                  <a:lnTo>
                    <a:pt x="0" y="144145"/>
                  </a:lnTo>
                  <a:lnTo>
                    <a:pt x="0" y="149225"/>
                  </a:lnTo>
                  <a:lnTo>
                    <a:pt x="0" y="155575"/>
                  </a:lnTo>
                  <a:lnTo>
                    <a:pt x="13322300" y="155575"/>
                  </a:lnTo>
                  <a:lnTo>
                    <a:pt x="13322300" y="149225"/>
                  </a:lnTo>
                  <a:lnTo>
                    <a:pt x="13322300" y="144145"/>
                  </a:lnTo>
                  <a:close/>
                </a:path>
                <a:path w="16485235" h="313055">
                  <a:moveTo>
                    <a:pt x="14447419" y="0"/>
                  </a:moveTo>
                  <a:lnTo>
                    <a:pt x="14382217" y="0"/>
                  </a:lnTo>
                  <a:lnTo>
                    <a:pt x="14382217" y="253898"/>
                  </a:lnTo>
                  <a:lnTo>
                    <a:pt x="14286357" y="253898"/>
                  </a:lnTo>
                  <a:lnTo>
                    <a:pt x="14286357" y="0"/>
                  </a:lnTo>
                  <a:lnTo>
                    <a:pt x="14220724" y="0"/>
                  </a:lnTo>
                  <a:lnTo>
                    <a:pt x="14220724" y="253898"/>
                  </a:lnTo>
                  <a:lnTo>
                    <a:pt x="14124864" y="253898"/>
                  </a:lnTo>
                  <a:lnTo>
                    <a:pt x="14124864" y="0"/>
                  </a:lnTo>
                  <a:lnTo>
                    <a:pt x="14059662" y="0"/>
                  </a:lnTo>
                  <a:lnTo>
                    <a:pt x="14059662" y="308305"/>
                  </a:lnTo>
                  <a:lnTo>
                    <a:pt x="14447419" y="308305"/>
                  </a:lnTo>
                  <a:lnTo>
                    <a:pt x="14447419" y="253898"/>
                  </a:lnTo>
                  <a:lnTo>
                    <a:pt x="14447419" y="0"/>
                  </a:lnTo>
                  <a:close/>
                </a:path>
                <a:path w="16485235" h="313055">
                  <a:moveTo>
                    <a:pt x="14854657" y="0"/>
                  </a:moveTo>
                  <a:lnTo>
                    <a:pt x="14765706" y="0"/>
                  </a:lnTo>
                  <a:lnTo>
                    <a:pt x="14688414" y="235762"/>
                  </a:lnTo>
                  <a:lnTo>
                    <a:pt x="14687118" y="235762"/>
                  </a:lnTo>
                  <a:lnTo>
                    <a:pt x="14634718" y="66497"/>
                  </a:lnTo>
                  <a:lnTo>
                    <a:pt x="14614144" y="0"/>
                  </a:lnTo>
                  <a:lnTo>
                    <a:pt x="14525193" y="0"/>
                  </a:lnTo>
                  <a:lnTo>
                    <a:pt x="14525193" y="308305"/>
                  </a:lnTo>
                  <a:lnTo>
                    <a:pt x="14583486" y="308305"/>
                  </a:lnTo>
                  <a:lnTo>
                    <a:pt x="14583397" y="154749"/>
                  </a:lnTo>
                  <a:lnTo>
                    <a:pt x="14581327" y="101206"/>
                  </a:lnTo>
                  <a:lnTo>
                    <a:pt x="14579600" y="66497"/>
                  </a:lnTo>
                  <a:lnTo>
                    <a:pt x="14581327" y="66497"/>
                  </a:lnTo>
                  <a:lnTo>
                    <a:pt x="14655597" y="308305"/>
                  </a:lnTo>
                  <a:lnTo>
                    <a:pt x="14715617" y="308305"/>
                  </a:lnTo>
                  <a:lnTo>
                    <a:pt x="14739493" y="235762"/>
                  </a:lnTo>
                  <a:lnTo>
                    <a:pt x="14795068" y="66929"/>
                  </a:lnTo>
                  <a:lnTo>
                    <a:pt x="14796796" y="66929"/>
                  </a:lnTo>
                  <a:lnTo>
                    <a:pt x="14795500" y="92837"/>
                  </a:lnTo>
                  <a:lnTo>
                    <a:pt x="14795259" y="101396"/>
                  </a:lnTo>
                  <a:lnTo>
                    <a:pt x="14794954" y="110223"/>
                  </a:lnTo>
                  <a:lnTo>
                    <a:pt x="14794586" y="119773"/>
                  </a:lnTo>
                  <a:lnTo>
                    <a:pt x="14794205" y="128676"/>
                  </a:lnTo>
                  <a:lnTo>
                    <a:pt x="14793989" y="139039"/>
                  </a:lnTo>
                  <a:lnTo>
                    <a:pt x="14793875" y="146596"/>
                  </a:lnTo>
                  <a:lnTo>
                    <a:pt x="14793773" y="308305"/>
                  </a:lnTo>
                  <a:lnTo>
                    <a:pt x="14854657" y="308305"/>
                  </a:lnTo>
                  <a:lnTo>
                    <a:pt x="14854657" y="66929"/>
                  </a:lnTo>
                  <a:lnTo>
                    <a:pt x="14854657" y="0"/>
                  </a:lnTo>
                  <a:close/>
                </a:path>
                <a:path w="16485235" h="313055">
                  <a:moveTo>
                    <a:pt x="15110003" y="0"/>
                  </a:moveTo>
                  <a:lnTo>
                    <a:pt x="14932533" y="0"/>
                  </a:lnTo>
                  <a:lnTo>
                    <a:pt x="14932533" y="308305"/>
                  </a:lnTo>
                  <a:lnTo>
                    <a:pt x="15110003" y="308305"/>
                  </a:lnTo>
                  <a:lnTo>
                    <a:pt x="15110003" y="254330"/>
                  </a:lnTo>
                  <a:lnTo>
                    <a:pt x="14997735" y="254330"/>
                  </a:lnTo>
                  <a:lnTo>
                    <a:pt x="14997735" y="174879"/>
                  </a:lnTo>
                  <a:lnTo>
                    <a:pt x="15102231" y="174879"/>
                  </a:lnTo>
                  <a:lnTo>
                    <a:pt x="15102231" y="121335"/>
                  </a:lnTo>
                  <a:lnTo>
                    <a:pt x="14997735" y="121335"/>
                  </a:lnTo>
                  <a:lnTo>
                    <a:pt x="14997735" y="53543"/>
                  </a:lnTo>
                  <a:lnTo>
                    <a:pt x="15110003" y="53543"/>
                  </a:lnTo>
                  <a:lnTo>
                    <a:pt x="15110003" y="0"/>
                  </a:lnTo>
                  <a:close/>
                </a:path>
                <a:path w="16485235" h="313055">
                  <a:moveTo>
                    <a:pt x="15418118" y="0"/>
                  </a:moveTo>
                  <a:lnTo>
                    <a:pt x="15223376" y="0"/>
                  </a:lnTo>
                  <a:lnTo>
                    <a:pt x="15221407" y="16497"/>
                  </a:lnTo>
                  <a:lnTo>
                    <a:pt x="15219388" y="32715"/>
                  </a:lnTo>
                  <a:lnTo>
                    <a:pt x="15213013" y="79400"/>
                  </a:lnTo>
                  <a:lnTo>
                    <a:pt x="15206536" y="121335"/>
                  </a:lnTo>
                  <a:lnTo>
                    <a:pt x="15202865" y="145630"/>
                  </a:lnTo>
                  <a:lnTo>
                    <a:pt x="15196820" y="183515"/>
                  </a:lnTo>
                  <a:lnTo>
                    <a:pt x="15194445" y="196037"/>
                  </a:lnTo>
                  <a:lnTo>
                    <a:pt x="15192286" y="207479"/>
                  </a:lnTo>
                  <a:lnTo>
                    <a:pt x="15179624" y="249301"/>
                  </a:lnTo>
                  <a:lnTo>
                    <a:pt x="15167394" y="258648"/>
                  </a:lnTo>
                  <a:lnTo>
                    <a:pt x="15157311" y="258648"/>
                  </a:lnTo>
                  <a:lnTo>
                    <a:pt x="15138743" y="254330"/>
                  </a:lnTo>
                  <a:lnTo>
                    <a:pt x="15138743" y="307886"/>
                  </a:lnTo>
                  <a:lnTo>
                    <a:pt x="15143353" y="309321"/>
                  </a:lnTo>
                  <a:lnTo>
                    <a:pt x="15148243" y="310464"/>
                  </a:lnTo>
                  <a:lnTo>
                    <a:pt x="15158606" y="312191"/>
                  </a:lnTo>
                  <a:lnTo>
                    <a:pt x="15164080" y="312623"/>
                  </a:lnTo>
                  <a:lnTo>
                    <a:pt x="15169833" y="312623"/>
                  </a:lnTo>
                  <a:lnTo>
                    <a:pt x="15211717" y="302691"/>
                  </a:lnTo>
                  <a:lnTo>
                    <a:pt x="15237194" y="273761"/>
                  </a:lnTo>
                  <a:lnTo>
                    <a:pt x="15243582" y="258648"/>
                  </a:lnTo>
                  <a:lnTo>
                    <a:pt x="15245728" y="252818"/>
                  </a:lnTo>
                  <a:lnTo>
                    <a:pt x="15255761" y="210400"/>
                  </a:lnTo>
                  <a:lnTo>
                    <a:pt x="15262568" y="168300"/>
                  </a:lnTo>
                  <a:lnTo>
                    <a:pt x="15265692" y="145084"/>
                  </a:lnTo>
                  <a:lnTo>
                    <a:pt x="15267369" y="133057"/>
                  </a:lnTo>
                  <a:lnTo>
                    <a:pt x="15268931" y="121119"/>
                  </a:lnTo>
                  <a:lnTo>
                    <a:pt x="15270391" y="109308"/>
                  </a:lnTo>
                  <a:lnTo>
                    <a:pt x="15271738" y="97586"/>
                  </a:lnTo>
                  <a:lnTo>
                    <a:pt x="15277351" y="54406"/>
                  </a:lnTo>
                  <a:lnTo>
                    <a:pt x="15352916" y="54406"/>
                  </a:lnTo>
                  <a:lnTo>
                    <a:pt x="15352916" y="308305"/>
                  </a:lnTo>
                  <a:lnTo>
                    <a:pt x="15418118" y="308305"/>
                  </a:lnTo>
                  <a:lnTo>
                    <a:pt x="15418118" y="54406"/>
                  </a:lnTo>
                  <a:lnTo>
                    <a:pt x="15418118" y="0"/>
                  </a:lnTo>
                  <a:close/>
                </a:path>
                <a:path w="16485235" h="313055">
                  <a:moveTo>
                    <a:pt x="15713088" y="212013"/>
                  </a:moveTo>
                  <a:lnTo>
                    <a:pt x="15705557" y="174612"/>
                  </a:lnTo>
                  <a:lnTo>
                    <a:pt x="15671368" y="137020"/>
                  </a:lnTo>
                  <a:lnTo>
                    <a:pt x="15647023" y="126403"/>
                  </a:lnTo>
                  <a:lnTo>
                    <a:pt x="15647023" y="212013"/>
                  </a:lnTo>
                  <a:lnTo>
                    <a:pt x="15645943" y="222999"/>
                  </a:lnTo>
                  <a:lnTo>
                    <a:pt x="15609672" y="252399"/>
                  </a:lnTo>
                  <a:lnTo>
                    <a:pt x="15583116" y="254762"/>
                  </a:lnTo>
                  <a:lnTo>
                    <a:pt x="15561094" y="254762"/>
                  </a:lnTo>
                  <a:lnTo>
                    <a:pt x="15561094" y="171856"/>
                  </a:lnTo>
                  <a:lnTo>
                    <a:pt x="15577935" y="171856"/>
                  </a:lnTo>
                  <a:lnTo>
                    <a:pt x="15621953" y="177177"/>
                  </a:lnTo>
                  <a:lnTo>
                    <a:pt x="15647023" y="212013"/>
                  </a:lnTo>
                  <a:lnTo>
                    <a:pt x="15647023" y="126403"/>
                  </a:lnTo>
                  <a:lnTo>
                    <a:pt x="15643441" y="125120"/>
                  </a:lnTo>
                  <a:lnTo>
                    <a:pt x="15626626" y="121348"/>
                  </a:lnTo>
                  <a:lnTo>
                    <a:pt x="15607818" y="119075"/>
                  </a:lnTo>
                  <a:lnTo>
                    <a:pt x="15587002" y="118325"/>
                  </a:lnTo>
                  <a:lnTo>
                    <a:pt x="15561094" y="118325"/>
                  </a:lnTo>
                  <a:lnTo>
                    <a:pt x="15561094" y="0"/>
                  </a:lnTo>
                  <a:lnTo>
                    <a:pt x="15495893" y="0"/>
                  </a:lnTo>
                  <a:lnTo>
                    <a:pt x="15495893" y="308305"/>
                  </a:lnTo>
                  <a:lnTo>
                    <a:pt x="15585707" y="308305"/>
                  </a:lnTo>
                  <a:lnTo>
                    <a:pt x="15606929" y="307606"/>
                  </a:lnTo>
                  <a:lnTo>
                    <a:pt x="15658249" y="297078"/>
                  </a:lnTo>
                  <a:lnTo>
                    <a:pt x="15692095" y="274015"/>
                  </a:lnTo>
                  <a:lnTo>
                    <a:pt x="15704388" y="254762"/>
                  </a:lnTo>
                  <a:lnTo>
                    <a:pt x="15705557" y="252501"/>
                  </a:lnTo>
                  <a:lnTo>
                    <a:pt x="15709748" y="240080"/>
                  </a:lnTo>
                  <a:lnTo>
                    <a:pt x="15712250" y="226593"/>
                  </a:lnTo>
                  <a:lnTo>
                    <a:pt x="15713088" y="212013"/>
                  </a:lnTo>
                  <a:close/>
                </a:path>
                <a:path w="16485235" h="313055">
                  <a:moveTo>
                    <a:pt x="16096691" y="226275"/>
                  </a:moveTo>
                  <a:lnTo>
                    <a:pt x="16083331" y="186537"/>
                  </a:lnTo>
                  <a:lnTo>
                    <a:pt x="16076397" y="180505"/>
                  </a:lnTo>
                  <a:lnTo>
                    <a:pt x="16070631" y="175602"/>
                  </a:lnTo>
                  <a:lnTo>
                    <a:pt x="16064306" y="172008"/>
                  </a:lnTo>
                  <a:lnTo>
                    <a:pt x="16057398" y="169697"/>
                  </a:lnTo>
                  <a:lnTo>
                    <a:pt x="16050489" y="167106"/>
                  </a:lnTo>
                  <a:lnTo>
                    <a:pt x="16043720" y="165671"/>
                  </a:lnTo>
                  <a:lnTo>
                    <a:pt x="16037103" y="165379"/>
                  </a:lnTo>
                  <a:lnTo>
                    <a:pt x="16037103" y="164096"/>
                  </a:lnTo>
                  <a:lnTo>
                    <a:pt x="16072511" y="145084"/>
                  </a:lnTo>
                  <a:lnTo>
                    <a:pt x="16076968" y="140627"/>
                  </a:lnTo>
                  <a:lnTo>
                    <a:pt x="16090291" y="103962"/>
                  </a:lnTo>
                  <a:lnTo>
                    <a:pt x="16090646" y="95427"/>
                  </a:lnTo>
                  <a:lnTo>
                    <a:pt x="16089935" y="84531"/>
                  </a:lnTo>
                  <a:lnTo>
                    <a:pt x="16087840" y="74269"/>
                  </a:lnTo>
                  <a:lnTo>
                    <a:pt x="16085147" y="66929"/>
                  </a:lnTo>
                  <a:lnTo>
                    <a:pt x="16084322" y="64668"/>
                  </a:lnTo>
                  <a:lnTo>
                    <a:pt x="16057144" y="33934"/>
                  </a:lnTo>
                  <a:lnTo>
                    <a:pt x="16009214" y="19189"/>
                  </a:lnTo>
                  <a:lnTo>
                    <a:pt x="15993923" y="18580"/>
                  </a:lnTo>
                  <a:lnTo>
                    <a:pt x="15980829" y="19113"/>
                  </a:lnTo>
                  <a:lnTo>
                    <a:pt x="15934551" y="31775"/>
                  </a:lnTo>
                  <a:lnTo>
                    <a:pt x="15901238" y="59105"/>
                  </a:lnTo>
                  <a:lnTo>
                    <a:pt x="15888132" y="88087"/>
                  </a:lnTo>
                  <a:lnTo>
                    <a:pt x="15941243" y="107950"/>
                  </a:lnTo>
                  <a:lnTo>
                    <a:pt x="15944076" y="98272"/>
                  </a:lnTo>
                  <a:lnTo>
                    <a:pt x="15947822" y="89928"/>
                  </a:lnTo>
                  <a:lnTo>
                    <a:pt x="15981071" y="67576"/>
                  </a:lnTo>
                  <a:lnTo>
                    <a:pt x="15990900" y="66929"/>
                  </a:lnTo>
                  <a:lnTo>
                    <a:pt x="16000044" y="67551"/>
                  </a:lnTo>
                  <a:lnTo>
                    <a:pt x="16030804" y="95732"/>
                  </a:lnTo>
                  <a:lnTo>
                    <a:pt x="16031490" y="104063"/>
                  </a:lnTo>
                  <a:lnTo>
                    <a:pt x="16030804" y="114134"/>
                  </a:lnTo>
                  <a:lnTo>
                    <a:pt x="15997377" y="144500"/>
                  </a:lnTo>
                  <a:lnTo>
                    <a:pt x="15986151" y="145084"/>
                  </a:lnTo>
                  <a:lnTo>
                    <a:pt x="15978378" y="145084"/>
                  </a:lnTo>
                  <a:lnTo>
                    <a:pt x="15971469" y="144221"/>
                  </a:lnTo>
                  <a:lnTo>
                    <a:pt x="15971469" y="187833"/>
                  </a:lnTo>
                  <a:lnTo>
                    <a:pt x="15975495" y="187261"/>
                  </a:lnTo>
                  <a:lnTo>
                    <a:pt x="15979089" y="186969"/>
                  </a:lnTo>
                  <a:lnTo>
                    <a:pt x="15982264" y="186969"/>
                  </a:lnTo>
                  <a:lnTo>
                    <a:pt x="15985719" y="186690"/>
                  </a:lnTo>
                  <a:lnTo>
                    <a:pt x="15989313" y="186537"/>
                  </a:lnTo>
                  <a:lnTo>
                    <a:pt x="16003131" y="186537"/>
                  </a:lnTo>
                  <a:lnTo>
                    <a:pt x="16011474" y="187833"/>
                  </a:lnTo>
                  <a:lnTo>
                    <a:pt x="16018104" y="190423"/>
                  </a:lnTo>
                  <a:lnTo>
                    <a:pt x="16024721" y="192735"/>
                  </a:lnTo>
                  <a:lnTo>
                    <a:pt x="16029610" y="196621"/>
                  </a:lnTo>
                  <a:lnTo>
                    <a:pt x="16032785" y="202095"/>
                  </a:lnTo>
                  <a:lnTo>
                    <a:pt x="16036239" y="207556"/>
                  </a:lnTo>
                  <a:lnTo>
                    <a:pt x="16037967" y="214604"/>
                  </a:lnTo>
                  <a:lnTo>
                    <a:pt x="16037967" y="231305"/>
                  </a:lnTo>
                  <a:lnTo>
                    <a:pt x="16036087" y="238506"/>
                  </a:lnTo>
                  <a:lnTo>
                    <a:pt x="16028607" y="251167"/>
                  </a:lnTo>
                  <a:lnTo>
                    <a:pt x="16023285" y="256070"/>
                  </a:lnTo>
                  <a:lnTo>
                    <a:pt x="16016377" y="259524"/>
                  </a:lnTo>
                  <a:lnTo>
                    <a:pt x="16009747" y="262966"/>
                  </a:lnTo>
                  <a:lnTo>
                    <a:pt x="16001543" y="264693"/>
                  </a:lnTo>
                  <a:lnTo>
                    <a:pt x="15991764" y="264693"/>
                  </a:lnTo>
                  <a:lnTo>
                    <a:pt x="15949295" y="251028"/>
                  </a:lnTo>
                  <a:lnTo>
                    <a:pt x="15934766" y="218503"/>
                  </a:lnTo>
                  <a:lnTo>
                    <a:pt x="15878632" y="243116"/>
                  </a:lnTo>
                  <a:lnTo>
                    <a:pt x="15905912" y="284886"/>
                  </a:lnTo>
                  <a:lnTo>
                    <a:pt x="15953004" y="308203"/>
                  </a:lnTo>
                  <a:lnTo>
                    <a:pt x="15992628" y="312623"/>
                  </a:lnTo>
                  <a:lnTo>
                    <a:pt x="16007309" y="311975"/>
                  </a:lnTo>
                  <a:lnTo>
                    <a:pt x="16046171" y="302272"/>
                  </a:lnTo>
                  <a:lnTo>
                    <a:pt x="16082874" y="272034"/>
                  </a:lnTo>
                  <a:lnTo>
                    <a:pt x="16087166" y="264693"/>
                  </a:lnTo>
                  <a:lnTo>
                    <a:pt x="16088919" y="261734"/>
                  </a:lnTo>
                  <a:lnTo>
                    <a:pt x="16093237" y="250659"/>
                  </a:lnTo>
                  <a:lnTo>
                    <a:pt x="16095815" y="238899"/>
                  </a:lnTo>
                  <a:lnTo>
                    <a:pt x="16096691" y="226275"/>
                  </a:lnTo>
                  <a:close/>
                </a:path>
                <a:path w="16485235" h="313055">
                  <a:moveTo>
                    <a:pt x="16217100" y="277228"/>
                  </a:moveTo>
                  <a:lnTo>
                    <a:pt x="16194977" y="244614"/>
                  </a:lnTo>
                  <a:lnTo>
                    <a:pt x="16179534" y="242239"/>
                  </a:lnTo>
                  <a:lnTo>
                    <a:pt x="16171329" y="242836"/>
                  </a:lnTo>
                  <a:lnTo>
                    <a:pt x="16142589" y="269633"/>
                  </a:lnTo>
                  <a:lnTo>
                    <a:pt x="16141967" y="277228"/>
                  </a:lnTo>
                  <a:lnTo>
                    <a:pt x="16142589" y="285000"/>
                  </a:lnTo>
                  <a:lnTo>
                    <a:pt x="16171329" y="311632"/>
                  </a:lnTo>
                  <a:lnTo>
                    <a:pt x="16179534" y="312191"/>
                  </a:lnTo>
                  <a:lnTo>
                    <a:pt x="16187712" y="311632"/>
                  </a:lnTo>
                  <a:lnTo>
                    <a:pt x="16216452" y="285000"/>
                  </a:lnTo>
                  <a:lnTo>
                    <a:pt x="16217100" y="277228"/>
                  </a:lnTo>
                  <a:close/>
                </a:path>
                <a:path w="16485235" h="313055">
                  <a:moveTo>
                    <a:pt x="16484651" y="165811"/>
                  </a:moveTo>
                  <a:lnTo>
                    <a:pt x="16482797" y="131762"/>
                  </a:lnTo>
                  <a:lnTo>
                    <a:pt x="16477209" y="102120"/>
                  </a:lnTo>
                  <a:lnTo>
                    <a:pt x="16467900" y="76923"/>
                  </a:lnTo>
                  <a:lnTo>
                    <a:pt x="16461626" y="66929"/>
                  </a:lnTo>
                  <a:lnTo>
                    <a:pt x="16454857" y="56134"/>
                  </a:lnTo>
                  <a:lnTo>
                    <a:pt x="16438588" y="39890"/>
                  </a:lnTo>
                  <a:lnTo>
                    <a:pt x="16425063" y="31838"/>
                  </a:lnTo>
                  <a:lnTo>
                    <a:pt x="16425063" y="165811"/>
                  </a:lnTo>
                  <a:lnTo>
                    <a:pt x="16424694" y="182118"/>
                  </a:lnTo>
                  <a:lnTo>
                    <a:pt x="16419017" y="221945"/>
                  </a:lnTo>
                  <a:lnTo>
                    <a:pt x="16394621" y="258864"/>
                  </a:lnTo>
                  <a:lnTo>
                    <a:pt x="16370656" y="264693"/>
                  </a:lnTo>
                  <a:lnTo>
                    <a:pt x="16361779" y="264045"/>
                  </a:lnTo>
                  <a:lnTo>
                    <a:pt x="16329419" y="240842"/>
                  </a:lnTo>
                  <a:lnTo>
                    <a:pt x="16317659" y="196900"/>
                  </a:lnTo>
                  <a:lnTo>
                    <a:pt x="16316249" y="165811"/>
                  </a:lnTo>
                  <a:lnTo>
                    <a:pt x="16316605" y="149542"/>
                  </a:lnTo>
                  <a:lnTo>
                    <a:pt x="16321862" y="110121"/>
                  </a:lnTo>
                  <a:lnTo>
                    <a:pt x="16346450" y="73012"/>
                  </a:lnTo>
                  <a:lnTo>
                    <a:pt x="16370656" y="66929"/>
                  </a:lnTo>
                  <a:lnTo>
                    <a:pt x="16379508" y="67614"/>
                  </a:lnTo>
                  <a:lnTo>
                    <a:pt x="16411461" y="91008"/>
                  </a:lnTo>
                  <a:lnTo>
                    <a:pt x="16423551" y="134835"/>
                  </a:lnTo>
                  <a:lnTo>
                    <a:pt x="16425063" y="165811"/>
                  </a:lnTo>
                  <a:lnTo>
                    <a:pt x="16425063" y="31838"/>
                  </a:lnTo>
                  <a:lnTo>
                    <a:pt x="16419132" y="28295"/>
                  </a:lnTo>
                  <a:lnTo>
                    <a:pt x="16396488" y="21323"/>
                  </a:lnTo>
                  <a:lnTo>
                    <a:pt x="16370656" y="19011"/>
                  </a:lnTo>
                  <a:lnTo>
                    <a:pt x="16344811" y="21323"/>
                  </a:lnTo>
                  <a:lnTo>
                    <a:pt x="16302495" y="39890"/>
                  </a:lnTo>
                  <a:lnTo>
                    <a:pt x="16273183" y="76923"/>
                  </a:lnTo>
                  <a:lnTo>
                    <a:pt x="16258502" y="131762"/>
                  </a:lnTo>
                  <a:lnTo>
                    <a:pt x="16256661" y="165811"/>
                  </a:lnTo>
                  <a:lnTo>
                    <a:pt x="16258502" y="199872"/>
                  </a:lnTo>
                  <a:lnTo>
                    <a:pt x="16273183" y="254711"/>
                  </a:lnTo>
                  <a:lnTo>
                    <a:pt x="16302495" y="291744"/>
                  </a:lnTo>
                  <a:lnTo>
                    <a:pt x="16344811" y="310311"/>
                  </a:lnTo>
                  <a:lnTo>
                    <a:pt x="16370656" y="312623"/>
                  </a:lnTo>
                  <a:lnTo>
                    <a:pt x="16396488" y="310311"/>
                  </a:lnTo>
                  <a:lnTo>
                    <a:pt x="16419132" y="303339"/>
                  </a:lnTo>
                  <a:lnTo>
                    <a:pt x="16438588" y="291744"/>
                  </a:lnTo>
                  <a:lnTo>
                    <a:pt x="16454857" y="275488"/>
                  </a:lnTo>
                  <a:lnTo>
                    <a:pt x="16461626" y="264693"/>
                  </a:lnTo>
                  <a:lnTo>
                    <a:pt x="16467900" y="254711"/>
                  </a:lnTo>
                  <a:lnTo>
                    <a:pt x="16477209" y="229514"/>
                  </a:lnTo>
                  <a:lnTo>
                    <a:pt x="16482797" y="199872"/>
                  </a:lnTo>
                  <a:lnTo>
                    <a:pt x="16484651" y="165811"/>
                  </a:lnTo>
                  <a:close/>
                </a:path>
              </a:pathLst>
            </a:custGeom>
            <a:solidFill>
              <a:srgbClr val="FBF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3261" y="550545"/>
            <a:ext cx="2614930" cy="403225"/>
          </a:xfrm>
          <a:custGeom>
            <a:avLst/>
            <a:gdLst/>
            <a:ahLst/>
            <a:cxnLst/>
            <a:rect l="l" t="t" r="r" b="b"/>
            <a:pathLst>
              <a:path w="2614929" h="403225">
                <a:moveTo>
                  <a:pt x="65201" y="4749"/>
                </a:moveTo>
                <a:lnTo>
                  <a:pt x="0" y="4749"/>
                </a:lnTo>
                <a:lnTo>
                  <a:pt x="0" y="313055"/>
                </a:lnTo>
                <a:lnTo>
                  <a:pt x="65201" y="313055"/>
                </a:lnTo>
                <a:lnTo>
                  <a:pt x="65201" y="156743"/>
                </a:lnTo>
                <a:lnTo>
                  <a:pt x="135864" y="156743"/>
                </a:lnTo>
                <a:lnTo>
                  <a:pt x="133951" y="154152"/>
                </a:lnTo>
                <a:lnTo>
                  <a:pt x="65201" y="154152"/>
                </a:lnTo>
                <a:lnTo>
                  <a:pt x="65201" y="4749"/>
                </a:lnTo>
                <a:close/>
              </a:path>
              <a:path w="2614929" h="403225">
                <a:moveTo>
                  <a:pt x="135864" y="156743"/>
                </a:moveTo>
                <a:lnTo>
                  <a:pt x="65201" y="156743"/>
                </a:lnTo>
                <a:lnTo>
                  <a:pt x="177037" y="313055"/>
                </a:lnTo>
                <a:lnTo>
                  <a:pt x="251307" y="313055"/>
                </a:lnTo>
                <a:lnTo>
                  <a:pt x="135864" y="156743"/>
                </a:lnTo>
                <a:close/>
              </a:path>
              <a:path w="2614929" h="403225">
                <a:moveTo>
                  <a:pt x="245262" y="4749"/>
                </a:moveTo>
                <a:lnTo>
                  <a:pt x="175742" y="4749"/>
                </a:lnTo>
                <a:lnTo>
                  <a:pt x="65201" y="154152"/>
                </a:lnTo>
                <a:lnTo>
                  <a:pt x="133951" y="154152"/>
                </a:lnTo>
                <a:lnTo>
                  <a:pt x="132994" y="152857"/>
                </a:lnTo>
                <a:lnTo>
                  <a:pt x="245262" y="4749"/>
                </a:lnTo>
                <a:close/>
              </a:path>
              <a:path w="2614929" h="403225">
                <a:moveTo>
                  <a:pt x="415108" y="0"/>
                </a:moveTo>
                <a:lnTo>
                  <a:pt x="369013" y="4965"/>
                </a:lnTo>
                <a:lnTo>
                  <a:pt x="331770" y="19862"/>
                </a:lnTo>
                <a:lnTo>
                  <a:pt x="292423" y="57996"/>
                </a:lnTo>
                <a:lnTo>
                  <a:pt x="276608" y="93187"/>
                </a:lnTo>
                <a:lnTo>
                  <a:pt x="268835" y="134856"/>
                </a:lnTo>
                <a:lnTo>
                  <a:pt x="267864" y="158038"/>
                </a:lnTo>
                <a:lnTo>
                  <a:pt x="268359" y="174096"/>
                </a:lnTo>
                <a:lnTo>
                  <a:pt x="276500" y="223240"/>
                </a:lnTo>
                <a:lnTo>
                  <a:pt x="294980" y="262696"/>
                </a:lnTo>
                <a:lnTo>
                  <a:pt x="323782" y="292220"/>
                </a:lnTo>
                <a:lnTo>
                  <a:pt x="363670" y="311057"/>
                </a:lnTo>
                <a:lnTo>
                  <a:pt x="414676" y="317372"/>
                </a:lnTo>
                <a:lnTo>
                  <a:pt x="432839" y="316671"/>
                </a:lnTo>
                <a:lnTo>
                  <a:pt x="479878" y="306146"/>
                </a:lnTo>
                <a:lnTo>
                  <a:pt x="516149" y="283719"/>
                </a:lnTo>
                <a:lnTo>
                  <a:pt x="534221" y="262534"/>
                </a:lnTo>
                <a:lnTo>
                  <a:pt x="414676" y="262534"/>
                </a:lnTo>
                <a:lnTo>
                  <a:pt x="401695" y="261751"/>
                </a:lnTo>
                <a:lnTo>
                  <a:pt x="362131" y="243076"/>
                </a:lnTo>
                <a:lnTo>
                  <a:pt x="341135" y="201947"/>
                </a:lnTo>
                <a:lnTo>
                  <a:pt x="336520" y="158470"/>
                </a:lnTo>
                <a:lnTo>
                  <a:pt x="337033" y="142844"/>
                </a:lnTo>
                <a:lnTo>
                  <a:pt x="344724" y="102768"/>
                </a:lnTo>
                <a:lnTo>
                  <a:pt x="370201" y="66929"/>
                </a:lnTo>
                <a:lnTo>
                  <a:pt x="415108" y="54406"/>
                </a:lnTo>
                <a:lnTo>
                  <a:pt x="533865" y="54406"/>
                </a:lnTo>
                <a:lnTo>
                  <a:pt x="525757" y="43395"/>
                </a:lnTo>
                <a:lnTo>
                  <a:pt x="480283" y="11172"/>
                </a:lnTo>
                <a:lnTo>
                  <a:pt x="439046" y="1241"/>
                </a:lnTo>
                <a:lnTo>
                  <a:pt x="415108" y="0"/>
                </a:lnTo>
                <a:close/>
              </a:path>
              <a:path w="2614929" h="403225">
                <a:moveTo>
                  <a:pt x="533865" y="54406"/>
                </a:moveTo>
                <a:lnTo>
                  <a:pt x="415108" y="54406"/>
                </a:lnTo>
                <a:lnTo>
                  <a:pt x="434377" y="56134"/>
                </a:lnTo>
                <a:lnTo>
                  <a:pt x="450731" y="61315"/>
                </a:lnTo>
                <a:lnTo>
                  <a:pt x="482630" y="97181"/>
                </a:lnTo>
                <a:lnTo>
                  <a:pt x="491698" y="135396"/>
                </a:lnTo>
                <a:lnTo>
                  <a:pt x="492832" y="158470"/>
                </a:lnTo>
                <a:lnTo>
                  <a:pt x="492319" y="174096"/>
                </a:lnTo>
                <a:lnTo>
                  <a:pt x="484628" y="214172"/>
                </a:lnTo>
                <a:lnTo>
                  <a:pt x="459583" y="250012"/>
                </a:lnTo>
                <a:lnTo>
                  <a:pt x="414676" y="262534"/>
                </a:lnTo>
                <a:lnTo>
                  <a:pt x="534221" y="262534"/>
                </a:lnTo>
                <a:lnTo>
                  <a:pt x="552420" y="223672"/>
                </a:lnTo>
                <a:lnTo>
                  <a:pt x="560921" y="175985"/>
                </a:lnTo>
                <a:lnTo>
                  <a:pt x="561488" y="158470"/>
                </a:lnTo>
                <a:lnTo>
                  <a:pt x="560494" y="135396"/>
                </a:lnTo>
                <a:lnTo>
                  <a:pt x="557494" y="113671"/>
                </a:lnTo>
                <a:lnTo>
                  <a:pt x="552501" y="93619"/>
                </a:lnTo>
                <a:lnTo>
                  <a:pt x="545511" y="75133"/>
                </a:lnTo>
                <a:lnTo>
                  <a:pt x="536686" y="58239"/>
                </a:lnTo>
                <a:lnTo>
                  <a:pt x="533865" y="54406"/>
                </a:lnTo>
                <a:close/>
              </a:path>
              <a:path w="2614929" h="403225">
                <a:moveTo>
                  <a:pt x="714301" y="4749"/>
                </a:moveTo>
                <a:lnTo>
                  <a:pt x="625350" y="4749"/>
                </a:lnTo>
                <a:lnTo>
                  <a:pt x="625350" y="313055"/>
                </a:lnTo>
                <a:lnTo>
                  <a:pt x="683643" y="313055"/>
                </a:lnTo>
                <a:lnTo>
                  <a:pt x="683552" y="159496"/>
                </a:lnTo>
                <a:lnTo>
                  <a:pt x="681484" y="105952"/>
                </a:lnTo>
                <a:lnTo>
                  <a:pt x="679757" y="71247"/>
                </a:lnTo>
                <a:lnTo>
                  <a:pt x="734884" y="71247"/>
                </a:lnTo>
                <a:lnTo>
                  <a:pt x="714301" y="4749"/>
                </a:lnTo>
                <a:close/>
              </a:path>
              <a:path w="2614929" h="403225">
                <a:moveTo>
                  <a:pt x="734884" y="71247"/>
                </a:moveTo>
                <a:lnTo>
                  <a:pt x="681484" y="71247"/>
                </a:lnTo>
                <a:lnTo>
                  <a:pt x="755754" y="313055"/>
                </a:lnTo>
                <a:lnTo>
                  <a:pt x="815774" y="313055"/>
                </a:lnTo>
                <a:lnTo>
                  <a:pt x="839652" y="240512"/>
                </a:lnTo>
                <a:lnTo>
                  <a:pt x="787275" y="240512"/>
                </a:lnTo>
                <a:lnTo>
                  <a:pt x="734884" y="71247"/>
                </a:lnTo>
                <a:close/>
              </a:path>
              <a:path w="2614929" h="403225">
                <a:moveTo>
                  <a:pt x="954814" y="71678"/>
                </a:moveTo>
                <a:lnTo>
                  <a:pt x="896953" y="71678"/>
                </a:lnTo>
                <a:lnTo>
                  <a:pt x="895657" y="97586"/>
                </a:lnTo>
                <a:lnTo>
                  <a:pt x="895414" y="106141"/>
                </a:lnTo>
                <a:lnTo>
                  <a:pt x="895118" y="114966"/>
                </a:lnTo>
                <a:lnTo>
                  <a:pt x="894747" y="124520"/>
                </a:lnTo>
                <a:lnTo>
                  <a:pt x="894362" y="133426"/>
                </a:lnTo>
                <a:lnTo>
                  <a:pt x="894155" y="143789"/>
                </a:lnTo>
                <a:lnTo>
                  <a:pt x="894038" y="151345"/>
                </a:lnTo>
                <a:lnTo>
                  <a:pt x="893930" y="313055"/>
                </a:lnTo>
                <a:lnTo>
                  <a:pt x="954814" y="313055"/>
                </a:lnTo>
                <a:lnTo>
                  <a:pt x="954814" y="71678"/>
                </a:lnTo>
                <a:close/>
              </a:path>
              <a:path w="2614929" h="403225">
                <a:moveTo>
                  <a:pt x="954814" y="4749"/>
                </a:moveTo>
                <a:lnTo>
                  <a:pt x="865863" y="4749"/>
                </a:lnTo>
                <a:lnTo>
                  <a:pt x="788571" y="240512"/>
                </a:lnTo>
                <a:lnTo>
                  <a:pt x="839652" y="240512"/>
                </a:lnTo>
                <a:lnTo>
                  <a:pt x="895225" y="71678"/>
                </a:lnTo>
                <a:lnTo>
                  <a:pt x="954814" y="71678"/>
                </a:lnTo>
                <a:lnTo>
                  <a:pt x="954814" y="4749"/>
                </a:lnTo>
                <a:close/>
              </a:path>
              <a:path w="2614929" h="403225">
                <a:moveTo>
                  <a:pt x="1182528" y="3454"/>
                </a:moveTo>
                <a:lnTo>
                  <a:pt x="1102645" y="3454"/>
                </a:lnTo>
                <a:lnTo>
                  <a:pt x="993831" y="313055"/>
                </a:lnTo>
                <a:lnTo>
                  <a:pt x="1064214" y="313055"/>
                </a:lnTo>
                <a:lnTo>
                  <a:pt x="1086668" y="239649"/>
                </a:lnTo>
                <a:lnTo>
                  <a:pt x="1265871" y="239649"/>
                </a:lnTo>
                <a:lnTo>
                  <a:pt x="1246521" y="184810"/>
                </a:lnTo>
                <a:lnTo>
                  <a:pt x="1103076" y="184810"/>
                </a:lnTo>
                <a:lnTo>
                  <a:pt x="1125098" y="113131"/>
                </a:lnTo>
                <a:lnTo>
                  <a:pt x="1126250" y="109965"/>
                </a:lnTo>
                <a:lnTo>
                  <a:pt x="1127833" y="104639"/>
                </a:lnTo>
                <a:lnTo>
                  <a:pt x="1129848" y="97155"/>
                </a:lnTo>
                <a:lnTo>
                  <a:pt x="1132151" y="89382"/>
                </a:lnTo>
                <a:lnTo>
                  <a:pt x="1134454" y="81322"/>
                </a:lnTo>
                <a:lnTo>
                  <a:pt x="1136757" y="72974"/>
                </a:lnTo>
                <a:lnTo>
                  <a:pt x="1139469" y="63906"/>
                </a:lnTo>
                <a:lnTo>
                  <a:pt x="1141363" y="57141"/>
                </a:lnTo>
                <a:lnTo>
                  <a:pt x="1142802" y="51384"/>
                </a:lnTo>
                <a:lnTo>
                  <a:pt x="1199440" y="51384"/>
                </a:lnTo>
                <a:lnTo>
                  <a:pt x="1182528" y="3454"/>
                </a:lnTo>
                <a:close/>
              </a:path>
              <a:path w="2614929" h="403225">
                <a:moveTo>
                  <a:pt x="1265871" y="239649"/>
                </a:moveTo>
                <a:lnTo>
                  <a:pt x="1198936" y="239649"/>
                </a:lnTo>
                <a:lnTo>
                  <a:pt x="1221390" y="313055"/>
                </a:lnTo>
                <a:lnTo>
                  <a:pt x="1291773" y="313055"/>
                </a:lnTo>
                <a:lnTo>
                  <a:pt x="1265871" y="239649"/>
                </a:lnTo>
                <a:close/>
              </a:path>
              <a:path w="2614929" h="403225">
                <a:moveTo>
                  <a:pt x="1199440" y="51384"/>
                </a:moveTo>
                <a:lnTo>
                  <a:pt x="1142802" y="51384"/>
                </a:lnTo>
                <a:lnTo>
                  <a:pt x="1144241" y="57141"/>
                </a:lnTo>
                <a:lnTo>
                  <a:pt x="1146113" y="63906"/>
                </a:lnTo>
                <a:lnTo>
                  <a:pt x="1150718" y="79451"/>
                </a:lnTo>
                <a:lnTo>
                  <a:pt x="1153021" y="87079"/>
                </a:lnTo>
                <a:lnTo>
                  <a:pt x="1157627" y="102048"/>
                </a:lnTo>
                <a:lnTo>
                  <a:pt x="1159498" y="108237"/>
                </a:lnTo>
                <a:lnTo>
                  <a:pt x="1160938" y="113131"/>
                </a:lnTo>
                <a:lnTo>
                  <a:pt x="1183391" y="184810"/>
                </a:lnTo>
                <a:lnTo>
                  <a:pt x="1246521" y="184810"/>
                </a:lnTo>
                <a:lnTo>
                  <a:pt x="1199440" y="51384"/>
                </a:lnTo>
                <a:close/>
              </a:path>
              <a:path w="2614929" h="403225">
                <a:moveTo>
                  <a:pt x="1396022" y="4749"/>
                </a:moveTo>
                <a:lnTo>
                  <a:pt x="1330821" y="4749"/>
                </a:lnTo>
                <a:lnTo>
                  <a:pt x="1330821" y="313055"/>
                </a:lnTo>
                <a:lnTo>
                  <a:pt x="1396022" y="313055"/>
                </a:lnTo>
                <a:lnTo>
                  <a:pt x="1396022" y="180060"/>
                </a:lnTo>
                <a:lnTo>
                  <a:pt x="1583424" y="180060"/>
                </a:lnTo>
                <a:lnTo>
                  <a:pt x="1583424" y="125653"/>
                </a:lnTo>
                <a:lnTo>
                  <a:pt x="1396022" y="125653"/>
                </a:lnTo>
                <a:lnTo>
                  <a:pt x="1396022" y="4749"/>
                </a:lnTo>
                <a:close/>
              </a:path>
              <a:path w="2614929" h="403225">
                <a:moveTo>
                  <a:pt x="1583424" y="180060"/>
                </a:moveTo>
                <a:lnTo>
                  <a:pt x="1518222" y="180060"/>
                </a:lnTo>
                <a:lnTo>
                  <a:pt x="1518222" y="313055"/>
                </a:lnTo>
                <a:lnTo>
                  <a:pt x="1583424" y="313055"/>
                </a:lnTo>
                <a:lnTo>
                  <a:pt x="1583424" y="180060"/>
                </a:lnTo>
                <a:close/>
              </a:path>
              <a:path w="2614929" h="403225">
                <a:moveTo>
                  <a:pt x="1583424" y="4749"/>
                </a:moveTo>
                <a:lnTo>
                  <a:pt x="1518222" y="4749"/>
                </a:lnTo>
                <a:lnTo>
                  <a:pt x="1518222" y="125653"/>
                </a:lnTo>
                <a:lnTo>
                  <a:pt x="1583424" y="125653"/>
                </a:lnTo>
                <a:lnTo>
                  <a:pt x="1583424" y="4749"/>
                </a:lnTo>
                <a:close/>
              </a:path>
              <a:path w="2614929" h="403225">
                <a:moveTo>
                  <a:pt x="1943393" y="258648"/>
                </a:moveTo>
                <a:lnTo>
                  <a:pt x="1624293" y="258648"/>
                </a:lnTo>
                <a:lnTo>
                  <a:pt x="1624293" y="402869"/>
                </a:lnTo>
                <a:lnTo>
                  <a:pt x="1687336" y="402869"/>
                </a:lnTo>
                <a:lnTo>
                  <a:pt x="1687336" y="313055"/>
                </a:lnTo>
                <a:lnTo>
                  <a:pt x="1943393" y="313055"/>
                </a:lnTo>
                <a:lnTo>
                  <a:pt x="1943393" y="258648"/>
                </a:lnTo>
                <a:close/>
              </a:path>
              <a:path w="2614929" h="403225">
                <a:moveTo>
                  <a:pt x="1943393" y="313055"/>
                </a:moveTo>
                <a:lnTo>
                  <a:pt x="1880350" y="313055"/>
                </a:lnTo>
                <a:lnTo>
                  <a:pt x="1880350" y="402869"/>
                </a:lnTo>
                <a:lnTo>
                  <a:pt x="1943393" y="402869"/>
                </a:lnTo>
                <a:lnTo>
                  <a:pt x="1943393" y="313055"/>
                </a:lnTo>
                <a:close/>
              </a:path>
              <a:path w="2614929" h="403225">
                <a:moveTo>
                  <a:pt x="1902372" y="4749"/>
                </a:moveTo>
                <a:lnTo>
                  <a:pt x="1722743" y="4749"/>
                </a:lnTo>
                <a:lnTo>
                  <a:pt x="1719990" y="25719"/>
                </a:lnTo>
                <a:lnTo>
                  <a:pt x="1716914" y="45878"/>
                </a:lnTo>
                <a:lnTo>
                  <a:pt x="1709789" y="83769"/>
                </a:lnTo>
                <a:lnTo>
                  <a:pt x="1696916" y="134613"/>
                </a:lnTo>
                <a:lnTo>
                  <a:pt x="1682154" y="179952"/>
                </a:lnTo>
                <a:lnTo>
                  <a:pt x="1665692" y="220919"/>
                </a:lnTo>
                <a:lnTo>
                  <a:pt x="1648042" y="258648"/>
                </a:lnTo>
                <a:lnTo>
                  <a:pt x="1716698" y="258648"/>
                </a:lnTo>
                <a:lnTo>
                  <a:pt x="1731514" y="222862"/>
                </a:lnTo>
                <a:lnTo>
                  <a:pt x="1744765" y="184594"/>
                </a:lnTo>
                <a:lnTo>
                  <a:pt x="1756289" y="145381"/>
                </a:lnTo>
                <a:lnTo>
                  <a:pt x="1765923" y="107086"/>
                </a:lnTo>
                <a:lnTo>
                  <a:pt x="1774559" y="59156"/>
                </a:lnTo>
                <a:lnTo>
                  <a:pt x="1902372" y="59156"/>
                </a:lnTo>
                <a:lnTo>
                  <a:pt x="1902372" y="4749"/>
                </a:lnTo>
                <a:close/>
              </a:path>
              <a:path w="2614929" h="403225">
                <a:moveTo>
                  <a:pt x="1902372" y="59156"/>
                </a:moveTo>
                <a:lnTo>
                  <a:pt x="1837170" y="59156"/>
                </a:lnTo>
                <a:lnTo>
                  <a:pt x="1837170" y="258648"/>
                </a:lnTo>
                <a:lnTo>
                  <a:pt x="1902372" y="258648"/>
                </a:lnTo>
                <a:lnTo>
                  <a:pt x="1902372" y="59156"/>
                </a:lnTo>
                <a:close/>
              </a:path>
              <a:path w="2614929" h="403225">
                <a:moveTo>
                  <a:pt x="2140584" y="3454"/>
                </a:moveTo>
                <a:lnTo>
                  <a:pt x="2060701" y="3454"/>
                </a:lnTo>
                <a:lnTo>
                  <a:pt x="1951887" y="313055"/>
                </a:lnTo>
                <a:lnTo>
                  <a:pt x="2022271" y="313055"/>
                </a:lnTo>
                <a:lnTo>
                  <a:pt x="2044724" y="239649"/>
                </a:lnTo>
                <a:lnTo>
                  <a:pt x="2223927" y="239649"/>
                </a:lnTo>
                <a:lnTo>
                  <a:pt x="2204577" y="184810"/>
                </a:lnTo>
                <a:lnTo>
                  <a:pt x="2061133" y="184810"/>
                </a:lnTo>
                <a:lnTo>
                  <a:pt x="2083154" y="113131"/>
                </a:lnTo>
                <a:lnTo>
                  <a:pt x="2084306" y="109965"/>
                </a:lnTo>
                <a:lnTo>
                  <a:pt x="2085889" y="104639"/>
                </a:lnTo>
                <a:lnTo>
                  <a:pt x="2087904" y="97155"/>
                </a:lnTo>
                <a:lnTo>
                  <a:pt x="2090207" y="89382"/>
                </a:lnTo>
                <a:lnTo>
                  <a:pt x="2092510" y="81322"/>
                </a:lnTo>
                <a:lnTo>
                  <a:pt x="2094813" y="72974"/>
                </a:lnTo>
                <a:lnTo>
                  <a:pt x="2097525" y="63906"/>
                </a:lnTo>
                <a:lnTo>
                  <a:pt x="2099419" y="57141"/>
                </a:lnTo>
                <a:lnTo>
                  <a:pt x="2100858" y="51384"/>
                </a:lnTo>
                <a:lnTo>
                  <a:pt x="2157496" y="51384"/>
                </a:lnTo>
                <a:lnTo>
                  <a:pt x="2140584" y="3454"/>
                </a:lnTo>
                <a:close/>
              </a:path>
              <a:path w="2614929" h="403225">
                <a:moveTo>
                  <a:pt x="2223927" y="239649"/>
                </a:moveTo>
                <a:lnTo>
                  <a:pt x="2156992" y="239649"/>
                </a:lnTo>
                <a:lnTo>
                  <a:pt x="2179446" y="313055"/>
                </a:lnTo>
                <a:lnTo>
                  <a:pt x="2249829" y="313055"/>
                </a:lnTo>
                <a:lnTo>
                  <a:pt x="2223927" y="239649"/>
                </a:lnTo>
                <a:close/>
              </a:path>
              <a:path w="2614929" h="403225">
                <a:moveTo>
                  <a:pt x="2157496" y="51384"/>
                </a:moveTo>
                <a:lnTo>
                  <a:pt x="2100858" y="51384"/>
                </a:lnTo>
                <a:lnTo>
                  <a:pt x="2102298" y="57141"/>
                </a:lnTo>
                <a:lnTo>
                  <a:pt x="2104169" y="63906"/>
                </a:lnTo>
                <a:lnTo>
                  <a:pt x="2108775" y="79451"/>
                </a:lnTo>
                <a:lnTo>
                  <a:pt x="2111078" y="87079"/>
                </a:lnTo>
                <a:lnTo>
                  <a:pt x="2115684" y="102048"/>
                </a:lnTo>
                <a:lnTo>
                  <a:pt x="2117555" y="108237"/>
                </a:lnTo>
                <a:lnTo>
                  <a:pt x="2118994" y="113131"/>
                </a:lnTo>
                <a:lnTo>
                  <a:pt x="2141447" y="184810"/>
                </a:lnTo>
                <a:lnTo>
                  <a:pt x="2204577" y="184810"/>
                </a:lnTo>
                <a:lnTo>
                  <a:pt x="2157496" y="51384"/>
                </a:lnTo>
                <a:close/>
              </a:path>
              <a:path w="2614929" h="403225">
                <a:moveTo>
                  <a:pt x="2452384" y="223240"/>
                </a:moveTo>
                <a:lnTo>
                  <a:pt x="2396250" y="247853"/>
                </a:lnTo>
                <a:lnTo>
                  <a:pt x="2403024" y="263721"/>
                </a:lnTo>
                <a:lnTo>
                  <a:pt x="2412119" y="277647"/>
                </a:lnTo>
                <a:lnTo>
                  <a:pt x="2453167" y="307414"/>
                </a:lnTo>
                <a:lnTo>
                  <a:pt x="2510245" y="317372"/>
                </a:lnTo>
                <a:lnTo>
                  <a:pt x="2524926" y="316725"/>
                </a:lnTo>
                <a:lnTo>
                  <a:pt x="2563788" y="307009"/>
                </a:lnTo>
                <a:lnTo>
                  <a:pt x="2600491" y="276783"/>
                </a:lnTo>
                <a:lnTo>
                  <a:pt x="2604796" y="269443"/>
                </a:lnTo>
                <a:lnTo>
                  <a:pt x="2509382" y="269443"/>
                </a:lnTo>
                <a:lnTo>
                  <a:pt x="2501447" y="269119"/>
                </a:lnTo>
                <a:lnTo>
                  <a:pt x="2462315" y="249148"/>
                </a:lnTo>
                <a:lnTo>
                  <a:pt x="2454138" y="230689"/>
                </a:lnTo>
                <a:lnTo>
                  <a:pt x="2452384" y="223240"/>
                </a:lnTo>
                <a:close/>
              </a:path>
              <a:path w="2614929" h="403225">
                <a:moveTo>
                  <a:pt x="2600949" y="191287"/>
                </a:moveTo>
                <a:lnTo>
                  <a:pt x="2520752" y="191287"/>
                </a:lnTo>
                <a:lnTo>
                  <a:pt x="2529101" y="192582"/>
                </a:lnTo>
                <a:lnTo>
                  <a:pt x="2535721" y="195173"/>
                </a:lnTo>
                <a:lnTo>
                  <a:pt x="2542342" y="197476"/>
                </a:lnTo>
                <a:lnTo>
                  <a:pt x="2547236" y="201362"/>
                </a:lnTo>
                <a:lnTo>
                  <a:pt x="2550403" y="206832"/>
                </a:lnTo>
                <a:lnTo>
                  <a:pt x="2553857" y="212301"/>
                </a:lnTo>
                <a:lnTo>
                  <a:pt x="2555584" y="219354"/>
                </a:lnTo>
                <a:lnTo>
                  <a:pt x="2555584" y="236050"/>
                </a:lnTo>
                <a:lnTo>
                  <a:pt x="2553713" y="243247"/>
                </a:lnTo>
                <a:lnTo>
                  <a:pt x="2546229" y="255913"/>
                </a:lnTo>
                <a:lnTo>
                  <a:pt x="2540903" y="260807"/>
                </a:lnTo>
                <a:lnTo>
                  <a:pt x="2533994" y="264261"/>
                </a:lnTo>
                <a:lnTo>
                  <a:pt x="2527373" y="267716"/>
                </a:lnTo>
                <a:lnTo>
                  <a:pt x="2519169" y="269443"/>
                </a:lnTo>
                <a:lnTo>
                  <a:pt x="2604796" y="269443"/>
                </a:lnTo>
                <a:lnTo>
                  <a:pt x="2606537" y="266474"/>
                </a:lnTo>
                <a:lnTo>
                  <a:pt x="2610855" y="255409"/>
                </a:lnTo>
                <a:lnTo>
                  <a:pt x="2613434" y="243643"/>
                </a:lnTo>
                <a:lnTo>
                  <a:pt x="2614309" y="231013"/>
                </a:lnTo>
                <a:lnTo>
                  <a:pt x="2613958" y="223510"/>
                </a:lnTo>
                <a:lnTo>
                  <a:pt x="2612906" y="216547"/>
                </a:lnTo>
                <a:lnTo>
                  <a:pt x="2611152" y="210124"/>
                </a:lnTo>
                <a:lnTo>
                  <a:pt x="2608696" y="204241"/>
                </a:lnTo>
                <a:lnTo>
                  <a:pt x="2604953" y="196469"/>
                </a:lnTo>
                <a:lnTo>
                  <a:pt x="2600949" y="191287"/>
                </a:lnTo>
                <a:close/>
              </a:path>
              <a:path w="2614929" h="403225">
                <a:moveTo>
                  <a:pt x="2489087" y="148971"/>
                </a:moveTo>
                <a:lnTo>
                  <a:pt x="2489087" y="192582"/>
                </a:lnTo>
                <a:lnTo>
                  <a:pt x="2493117" y="192007"/>
                </a:lnTo>
                <a:lnTo>
                  <a:pt x="2496715" y="191719"/>
                </a:lnTo>
                <a:lnTo>
                  <a:pt x="2499882" y="191719"/>
                </a:lnTo>
                <a:lnTo>
                  <a:pt x="2503336" y="191431"/>
                </a:lnTo>
                <a:lnTo>
                  <a:pt x="2506935" y="191287"/>
                </a:lnTo>
                <a:lnTo>
                  <a:pt x="2600949" y="191287"/>
                </a:lnTo>
                <a:lnTo>
                  <a:pt x="2600060" y="190135"/>
                </a:lnTo>
                <a:lnTo>
                  <a:pt x="2594014" y="185242"/>
                </a:lnTo>
                <a:lnTo>
                  <a:pt x="2588257" y="180348"/>
                </a:lnTo>
                <a:lnTo>
                  <a:pt x="2581924" y="176750"/>
                </a:lnTo>
                <a:lnTo>
                  <a:pt x="2575015" y="174447"/>
                </a:lnTo>
                <a:lnTo>
                  <a:pt x="2568106" y="171856"/>
                </a:lnTo>
                <a:lnTo>
                  <a:pt x="2561342" y="170417"/>
                </a:lnTo>
                <a:lnTo>
                  <a:pt x="2554721" y="170129"/>
                </a:lnTo>
                <a:lnTo>
                  <a:pt x="2554721" y="168833"/>
                </a:lnTo>
                <a:lnTo>
                  <a:pt x="2590128" y="149834"/>
                </a:lnTo>
                <a:lnTo>
                  <a:pt x="2495996" y="149834"/>
                </a:lnTo>
                <a:lnTo>
                  <a:pt x="2489087" y="148971"/>
                </a:lnTo>
                <a:close/>
              </a:path>
              <a:path w="2614929" h="403225">
                <a:moveTo>
                  <a:pt x="2602777" y="71678"/>
                </a:moveTo>
                <a:lnTo>
                  <a:pt x="2508518" y="71678"/>
                </a:lnTo>
                <a:lnTo>
                  <a:pt x="2517667" y="72299"/>
                </a:lnTo>
                <a:lnTo>
                  <a:pt x="2525682" y="74161"/>
                </a:lnTo>
                <a:lnTo>
                  <a:pt x="2549107" y="108813"/>
                </a:lnTo>
                <a:lnTo>
                  <a:pt x="2548433" y="118879"/>
                </a:lnTo>
                <a:lnTo>
                  <a:pt x="2514995" y="149240"/>
                </a:lnTo>
                <a:lnTo>
                  <a:pt x="2503768" y="149834"/>
                </a:lnTo>
                <a:lnTo>
                  <a:pt x="2590128" y="149834"/>
                </a:lnTo>
                <a:lnTo>
                  <a:pt x="2607913" y="108705"/>
                </a:lnTo>
                <a:lnTo>
                  <a:pt x="2608264" y="100177"/>
                </a:lnTo>
                <a:lnTo>
                  <a:pt x="2607562" y="89274"/>
                </a:lnTo>
                <a:lnTo>
                  <a:pt x="2605457" y="79019"/>
                </a:lnTo>
                <a:lnTo>
                  <a:pt x="2602777" y="71678"/>
                </a:lnTo>
                <a:close/>
              </a:path>
              <a:path w="2614929" h="403225">
                <a:moveTo>
                  <a:pt x="2511541" y="23317"/>
                </a:moveTo>
                <a:lnTo>
                  <a:pt x="2462747" y="31953"/>
                </a:lnTo>
                <a:lnTo>
                  <a:pt x="2425612" y="55702"/>
                </a:lnTo>
                <a:lnTo>
                  <a:pt x="2405750" y="92837"/>
                </a:lnTo>
                <a:lnTo>
                  <a:pt x="2458861" y="112699"/>
                </a:lnTo>
                <a:lnTo>
                  <a:pt x="2461695" y="103011"/>
                </a:lnTo>
                <a:lnTo>
                  <a:pt x="2465446" y="94672"/>
                </a:lnTo>
                <a:lnTo>
                  <a:pt x="2498695" y="72326"/>
                </a:lnTo>
                <a:lnTo>
                  <a:pt x="2508518" y="71678"/>
                </a:lnTo>
                <a:lnTo>
                  <a:pt x="2602777" y="71678"/>
                </a:lnTo>
                <a:lnTo>
                  <a:pt x="2601949" y="69411"/>
                </a:lnTo>
                <a:lnTo>
                  <a:pt x="2574772" y="38673"/>
                </a:lnTo>
                <a:lnTo>
                  <a:pt x="2526842" y="23937"/>
                </a:lnTo>
                <a:lnTo>
                  <a:pt x="2511541" y="23317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44987" y="701306"/>
            <a:ext cx="12981940" cy="12700"/>
          </a:xfrm>
          <a:custGeom>
            <a:avLst/>
            <a:gdLst/>
            <a:ahLst/>
            <a:cxnLst/>
            <a:rect l="l" t="t" r="r" b="b"/>
            <a:pathLst>
              <a:path w="12981940" h="12700">
                <a:moveTo>
                  <a:pt x="129819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2981927" y="12700"/>
                </a:lnTo>
                <a:lnTo>
                  <a:pt x="12981927" y="6350"/>
                </a:lnTo>
                <a:lnTo>
                  <a:pt x="129819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" y="13031139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5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2374900"/>
            <a:ext cx="2755900" cy="2755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6100" y="2374900"/>
            <a:ext cx="2755900" cy="27559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97800" y="2374900"/>
            <a:ext cx="2755900" cy="27559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39500" y="2374900"/>
            <a:ext cx="2755900" cy="27559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681200" y="2374900"/>
            <a:ext cx="2755900" cy="27559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6300" y="6731000"/>
            <a:ext cx="2755900" cy="27559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9800" y="5458561"/>
            <a:ext cx="2625161" cy="30419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53991" y="5457952"/>
            <a:ext cx="1980197" cy="6858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75600" y="5458561"/>
            <a:ext cx="2323233" cy="68519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496852" y="5471972"/>
            <a:ext cx="2097828" cy="6717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979091" y="5471972"/>
            <a:ext cx="2098069" cy="67177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41628" y="9814661"/>
            <a:ext cx="2677465" cy="685190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6290248" y="10828070"/>
            <a:ext cx="11115675" cy="1317625"/>
          </a:xfrm>
          <a:custGeom>
            <a:avLst/>
            <a:gdLst/>
            <a:ahLst/>
            <a:cxnLst/>
            <a:rect l="l" t="t" r="r" b="b"/>
            <a:pathLst>
              <a:path w="11115675" h="1317625">
                <a:moveTo>
                  <a:pt x="218617" y="0"/>
                </a:moveTo>
                <a:lnTo>
                  <a:pt x="0" y="0"/>
                </a:lnTo>
                <a:lnTo>
                  <a:pt x="0" y="1033729"/>
                </a:lnTo>
                <a:lnTo>
                  <a:pt x="218617" y="1033729"/>
                </a:lnTo>
                <a:lnTo>
                  <a:pt x="218617" y="587806"/>
                </a:lnTo>
                <a:lnTo>
                  <a:pt x="846963" y="587806"/>
                </a:lnTo>
                <a:lnTo>
                  <a:pt x="846963" y="405384"/>
                </a:lnTo>
                <a:lnTo>
                  <a:pt x="218617" y="405384"/>
                </a:lnTo>
                <a:lnTo>
                  <a:pt x="218617" y="0"/>
                </a:lnTo>
                <a:close/>
              </a:path>
              <a:path w="11115675" h="1317625">
                <a:moveTo>
                  <a:pt x="846963" y="587806"/>
                </a:moveTo>
                <a:lnTo>
                  <a:pt x="628345" y="587806"/>
                </a:lnTo>
                <a:lnTo>
                  <a:pt x="628345" y="1033729"/>
                </a:lnTo>
                <a:lnTo>
                  <a:pt x="846963" y="1033729"/>
                </a:lnTo>
                <a:lnTo>
                  <a:pt x="846963" y="587806"/>
                </a:lnTo>
                <a:close/>
              </a:path>
              <a:path w="11115675" h="1317625">
                <a:moveTo>
                  <a:pt x="846963" y="0"/>
                </a:moveTo>
                <a:lnTo>
                  <a:pt x="628345" y="0"/>
                </a:lnTo>
                <a:lnTo>
                  <a:pt x="628345" y="405384"/>
                </a:lnTo>
                <a:lnTo>
                  <a:pt x="846963" y="405384"/>
                </a:lnTo>
                <a:lnTo>
                  <a:pt x="846963" y="0"/>
                </a:lnTo>
                <a:close/>
              </a:path>
              <a:path w="11115675" h="1317625">
                <a:moveTo>
                  <a:pt x="1721457" y="386562"/>
                </a:moveTo>
                <a:lnTo>
                  <a:pt x="1405304" y="386562"/>
                </a:lnTo>
                <a:lnTo>
                  <a:pt x="1432632" y="388372"/>
                </a:lnTo>
                <a:lnTo>
                  <a:pt x="1456701" y="393801"/>
                </a:lnTo>
                <a:lnTo>
                  <a:pt x="1495068" y="415518"/>
                </a:lnTo>
                <a:lnTo>
                  <a:pt x="1520042" y="452799"/>
                </a:lnTo>
                <a:lnTo>
                  <a:pt x="1528367" y="506730"/>
                </a:lnTo>
                <a:lnTo>
                  <a:pt x="1528367" y="541477"/>
                </a:lnTo>
                <a:lnTo>
                  <a:pt x="1390826" y="545820"/>
                </a:lnTo>
                <a:lnTo>
                  <a:pt x="1334402" y="549279"/>
                </a:lnTo>
                <a:lnTo>
                  <a:pt x="1282885" y="555794"/>
                </a:lnTo>
                <a:lnTo>
                  <a:pt x="1236274" y="565365"/>
                </a:lnTo>
                <a:lnTo>
                  <a:pt x="1194569" y="577993"/>
                </a:lnTo>
                <a:lnTo>
                  <a:pt x="1157771" y="593678"/>
                </a:lnTo>
                <a:lnTo>
                  <a:pt x="1087241" y="646261"/>
                </a:lnTo>
                <a:lnTo>
                  <a:pt x="1059642" y="688428"/>
                </a:lnTo>
                <a:lnTo>
                  <a:pt x="1043083" y="738920"/>
                </a:lnTo>
                <a:lnTo>
                  <a:pt x="1037563" y="797737"/>
                </a:lnTo>
                <a:lnTo>
                  <a:pt x="1039554" y="838638"/>
                </a:lnTo>
                <a:lnTo>
                  <a:pt x="1055480" y="909580"/>
                </a:lnTo>
                <a:lnTo>
                  <a:pt x="1086788" y="965411"/>
                </a:lnTo>
                <a:lnTo>
                  <a:pt x="1130222" y="1006673"/>
                </a:lnTo>
                <a:lnTo>
                  <a:pt x="1185329" y="1033548"/>
                </a:lnTo>
                <a:lnTo>
                  <a:pt x="1248308" y="1046578"/>
                </a:lnTo>
                <a:lnTo>
                  <a:pt x="1282241" y="1048207"/>
                </a:lnTo>
                <a:lnTo>
                  <a:pt x="1314183" y="1047392"/>
                </a:lnTo>
                <a:lnTo>
                  <a:pt x="1369924" y="1040877"/>
                </a:lnTo>
                <a:lnTo>
                  <a:pt x="1416163" y="1028390"/>
                </a:lnTo>
                <a:lnTo>
                  <a:pt x="1456701" y="1008845"/>
                </a:lnTo>
                <a:lnTo>
                  <a:pt x="1492715" y="981427"/>
                </a:lnTo>
                <a:lnTo>
                  <a:pt x="1527462" y="946680"/>
                </a:lnTo>
                <a:lnTo>
                  <a:pt x="1544293" y="926592"/>
                </a:lnTo>
                <a:lnTo>
                  <a:pt x="1742642" y="926592"/>
                </a:lnTo>
                <a:lnTo>
                  <a:pt x="1742642" y="890397"/>
                </a:lnTo>
                <a:lnTo>
                  <a:pt x="1363318" y="890397"/>
                </a:lnTo>
                <a:lnTo>
                  <a:pt x="1341239" y="889130"/>
                </a:lnTo>
                <a:lnTo>
                  <a:pt x="1303596" y="878995"/>
                </a:lnTo>
                <a:lnTo>
                  <a:pt x="1266316" y="841533"/>
                </a:lnTo>
                <a:lnTo>
                  <a:pt x="1259077" y="799185"/>
                </a:lnTo>
                <a:lnTo>
                  <a:pt x="1261610" y="772310"/>
                </a:lnTo>
                <a:lnTo>
                  <a:pt x="1281879" y="726705"/>
                </a:lnTo>
                <a:lnTo>
                  <a:pt x="1323866" y="692591"/>
                </a:lnTo>
                <a:lnTo>
                  <a:pt x="1396256" y="673769"/>
                </a:lnTo>
                <a:lnTo>
                  <a:pt x="1444395" y="670331"/>
                </a:lnTo>
                <a:lnTo>
                  <a:pt x="1528367" y="667435"/>
                </a:lnTo>
                <a:lnTo>
                  <a:pt x="1742642" y="667435"/>
                </a:lnTo>
                <a:lnTo>
                  <a:pt x="1742642" y="506730"/>
                </a:lnTo>
                <a:lnTo>
                  <a:pt x="1739225" y="452929"/>
                </a:lnTo>
                <a:lnTo>
                  <a:pt x="1728974" y="405036"/>
                </a:lnTo>
                <a:lnTo>
                  <a:pt x="1721457" y="386562"/>
                </a:lnTo>
                <a:close/>
              </a:path>
              <a:path w="11115675" h="1317625">
                <a:moveTo>
                  <a:pt x="1742642" y="926592"/>
                </a:moveTo>
                <a:lnTo>
                  <a:pt x="1550084" y="926592"/>
                </a:lnTo>
                <a:lnTo>
                  <a:pt x="1592070" y="1033729"/>
                </a:lnTo>
                <a:lnTo>
                  <a:pt x="1742642" y="1033729"/>
                </a:lnTo>
                <a:lnTo>
                  <a:pt x="1742642" y="926592"/>
                </a:lnTo>
                <a:close/>
              </a:path>
              <a:path w="11115675" h="1317625">
                <a:moveTo>
                  <a:pt x="1742642" y="667435"/>
                </a:moveTo>
                <a:lnTo>
                  <a:pt x="1528367" y="667435"/>
                </a:lnTo>
                <a:lnTo>
                  <a:pt x="1528367" y="732586"/>
                </a:lnTo>
                <a:lnTo>
                  <a:pt x="1525381" y="768148"/>
                </a:lnTo>
                <a:lnTo>
                  <a:pt x="1501493" y="826784"/>
                </a:lnTo>
                <a:lnTo>
                  <a:pt x="1455344" y="867594"/>
                </a:lnTo>
                <a:lnTo>
                  <a:pt x="1396708" y="887863"/>
                </a:lnTo>
                <a:lnTo>
                  <a:pt x="1363318" y="890397"/>
                </a:lnTo>
                <a:lnTo>
                  <a:pt x="1742642" y="890397"/>
                </a:lnTo>
                <a:lnTo>
                  <a:pt x="1742642" y="667435"/>
                </a:lnTo>
                <a:close/>
              </a:path>
              <a:path w="11115675" h="1317625">
                <a:moveTo>
                  <a:pt x="1413991" y="227304"/>
                </a:moveTo>
                <a:lnTo>
                  <a:pt x="1372367" y="228480"/>
                </a:lnTo>
                <a:lnTo>
                  <a:pt x="1331467" y="232009"/>
                </a:lnTo>
                <a:lnTo>
                  <a:pt x="1291290" y="237891"/>
                </a:lnTo>
                <a:lnTo>
                  <a:pt x="1251838" y="246125"/>
                </a:lnTo>
                <a:lnTo>
                  <a:pt x="1214285" y="256441"/>
                </a:lnTo>
                <a:lnTo>
                  <a:pt x="1144067" y="282501"/>
                </a:lnTo>
                <a:lnTo>
                  <a:pt x="1111401" y="298246"/>
                </a:lnTo>
                <a:lnTo>
                  <a:pt x="1182343" y="444474"/>
                </a:lnTo>
                <a:lnTo>
                  <a:pt x="1209851" y="432711"/>
                </a:lnTo>
                <a:lnTo>
                  <a:pt x="1237360" y="422033"/>
                </a:lnTo>
                <a:lnTo>
                  <a:pt x="1292376" y="403936"/>
                </a:lnTo>
                <a:lnTo>
                  <a:pt x="1348116" y="390906"/>
                </a:lnTo>
                <a:lnTo>
                  <a:pt x="1405304" y="386562"/>
                </a:lnTo>
                <a:lnTo>
                  <a:pt x="1721457" y="386562"/>
                </a:lnTo>
                <a:lnTo>
                  <a:pt x="1711890" y="363050"/>
                </a:lnTo>
                <a:lnTo>
                  <a:pt x="1687973" y="326971"/>
                </a:lnTo>
                <a:lnTo>
                  <a:pt x="1657222" y="296799"/>
                </a:lnTo>
                <a:lnTo>
                  <a:pt x="1620621" y="271781"/>
                </a:lnTo>
                <a:lnTo>
                  <a:pt x="1577998" y="252322"/>
                </a:lnTo>
                <a:lnTo>
                  <a:pt x="1529352" y="238423"/>
                </a:lnTo>
                <a:lnTo>
                  <a:pt x="1474683" y="230084"/>
                </a:lnTo>
                <a:lnTo>
                  <a:pt x="1413991" y="227304"/>
                </a:lnTo>
                <a:close/>
              </a:path>
              <a:path w="11115675" h="1317625">
                <a:moveTo>
                  <a:pt x="2179176" y="243230"/>
                </a:moveTo>
                <a:lnTo>
                  <a:pt x="1963454" y="243230"/>
                </a:lnTo>
                <a:lnTo>
                  <a:pt x="1963454" y="1033729"/>
                </a:lnTo>
                <a:lnTo>
                  <a:pt x="3140515" y="1033729"/>
                </a:lnTo>
                <a:lnTo>
                  <a:pt x="3140515" y="871575"/>
                </a:lnTo>
                <a:lnTo>
                  <a:pt x="2179176" y="871575"/>
                </a:lnTo>
                <a:lnTo>
                  <a:pt x="2179176" y="243230"/>
                </a:lnTo>
                <a:close/>
              </a:path>
              <a:path w="11115675" h="1317625">
                <a:moveTo>
                  <a:pt x="2659846" y="243230"/>
                </a:moveTo>
                <a:lnTo>
                  <a:pt x="2444124" y="243230"/>
                </a:lnTo>
                <a:lnTo>
                  <a:pt x="2444124" y="871575"/>
                </a:lnTo>
                <a:lnTo>
                  <a:pt x="2659846" y="871575"/>
                </a:lnTo>
                <a:lnTo>
                  <a:pt x="2659846" y="243230"/>
                </a:lnTo>
                <a:close/>
              </a:path>
              <a:path w="11115675" h="1317625">
                <a:moveTo>
                  <a:pt x="3140515" y="243230"/>
                </a:moveTo>
                <a:lnTo>
                  <a:pt x="2924793" y="243230"/>
                </a:lnTo>
                <a:lnTo>
                  <a:pt x="2924793" y="871575"/>
                </a:lnTo>
                <a:lnTo>
                  <a:pt x="3140515" y="871575"/>
                </a:lnTo>
                <a:lnTo>
                  <a:pt x="3140515" y="243230"/>
                </a:lnTo>
                <a:close/>
              </a:path>
              <a:path w="11115675" h="1317625">
                <a:moveTo>
                  <a:pt x="3997784" y="386562"/>
                </a:moveTo>
                <a:lnTo>
                  <a:pt x="3681630" y="386562"/>
                </a:lnTo>
                <a:lnTo>
                  <a:pt x="3708958" y="388372"/>
                </a:lnTo>
                <a:lnTo>
                  <a:pt x="3733027" y="393801"/>
                </a:lnTo>
                <a:lnTo>
                  <a:pt x="3771394" y="415518"/>
                </a:lnTo>
                <a:lnTo>
                  <a:pt x="3796369" y="452799"/>
                </a:lnTo>
                <a:lnTo>
                  <a:pt x="3804693" y="506730"/>
                </a:lnTo>
                <a:lnTo>
                  <a:pt x="3804693" y="541477"/>
                </a:lnTo>
                <a:lnTo>
                  <a:pt x="3667153" y="545820"/>
                </a:lnTo>
                <a:lnTo>
                  <a:pt x="3610729" y="549279"/>
                </a:lnTo>
                <a:lnTo>
                  <a:pt x="3559211" y="555794"/>
                </a:lnTo>
                <a:lnTo>
                  <a:pt x="3512600" y="565365"/>
                </a:lnTo>
                <a:lnTo>
                  <a:pt x="3470895" y="577993"/>
                </a:lnTo>
                <a:lnTo>
                  <a:pt x="3434097" y="593678"/>
                </a:lnTo>
                <a:lnTo>
                  <a:pt x="3363567" y="646261"/>
                </a:lnTo>
                <a:lnTo>
                  <a:pt x="3335968" y="688428"/>
                </a:lnTo>
                <a:lnTo>
                  <a:pt x="3319409" y="738920"/>
                </a:lnTo>
                <a:lnTo>
                  <a:pt x="3313889" y="797737"/>
                </a:lnTo>
                <a:lnTo>
                  <a:pt x="3315880" y="838638"/>
                </a:lnTo>
                <a:lnTo>
                  <a:pt x="3331806" y="909580"/>
                </a:lnTo>
                <a:lnTo>
                  <a:pt x="3363114" y="965411"/>
                </a:lnTo>
                <a:lnTo>
                  <a:pt x="3406548" y="1006673"/>
                </a:lnTo>
                <a:lnTo>
                  <a:pt x="3461655" y="1033548"/>
                </a:lnTo>
                <a:lnTo>
                  <a:pt x="3524635" y="1046578"/>
                </a:lnTo>
                <a:lnTo>
                  <a:pt x="3558568" y="1048207"/>
                </a:lnTo>
                <a:lnTo>
                  <a:pt x="3590510" y="1047392"/>
                </a:lnTo>
                <a:lnTo>
                  <a:pt x="3646250" y="1040877"/>
                </a:lnTo>
                <a:lnTo>
                  <a:pt x="3692489" y="1028390"/>
                </a:lnTo>
                <a:lnTo>
                  <a:pt x="3733027" y="1008845"/>
                </a:lnTo>
                <a:lnTo>
                  <a:pt x="3769041" y="981427"/>
                </a:lnTo>
                <a:lnTo>
                  <a:pt x="3803789" y="946680"/>
                </a:lnTo>
                <a:lnTo>
                  <a:pt x="3820619" y="926592"/>
                </a:lnTo>
                <a:lnTo>
                  <a:pt x="4018968" y="926592"/>
                </a:lnTo>
                <a:lnTo>
                  <a:pt x="4018968" y="890397"/>
                </a:lnTo>
                <a:lnTo>
                  <a:pt x="3639644" y="890397"/>
                </a:lnTo>
                <a:lnTo>
                  <a:pt x="3617565" y="889130"/>
                </a:lnTo>
                <a:lnTo>
                  <a:pt x="3579923" y="878995"/>
                </a:lnTo>
                <a:lnTo>
                  <a:pt x="3542642" y="841533"/>
                </a:lnTo>
                <a:lnTo>
                  <a:pt x="3535403" y="799185"/>
                </a:lnTo>
                <a:lnTo>
                  <a:pt x="3537936" y="772310"/>
                </a:lnTo>
                <a:lnTo>
                  <a:pt x="3558206" y="726705"/>
                </a:lnTo>
                <a:lnTo>
                  <a:pt x="3600192" y="692591"/>
                </a:lnTo>
                <a:lnTo>
                  <a:pt x="3672582" y="673769"/>
                </a:lnTo>
                <a:lnTo>
                  <a:pt x="3720721" y="670331"/>
                </a:lnTo>
                <a:lnTo>
                  <a:pt x="3804693" y="667435"/>
                </a:lnTo>
                <a:lnTo>
                  <a:pt x="4018968" y="667435"/>
                </a:lnTo>
                <a:lnTo>
                  <a:pt x="4018968" y="506730"/>
                </a:lnTo>
                <a:lnTo>
                  <a:pt x="4015551" y="452929"/>
                </a:lnTo>
                <a:lnTo>
                  <a:pt x="4005301" y="405036"/>
                </a:lnTo>
                <a:lnTo>
                  <a:pt x="3997784" y="386562"/>
                </a:lnTo>
                <a:close/>
              </a:path>
              <a:path w="11115675" h="1317625">
                <a:moveTo>
                  <a:pt x="4018968" y="926592"/>
                </a:moveTo>
                <a:lnTo>
                  <a:pt x="3826411" y="926592"/>
                </a:lnTo>
                <a:lnTo>
                  <a:pt x="3868397" y="1033729"/>
                </a:lnTo>
                <a:lnTo>
                  <a:pt x="4018968" y="1033729"/>
                </a:lnTo>
                <a:lnTo>
                  <a:pt x="4018968" y="926592"/>
                </a:lnTo>
                <a:close/>
              </a:path>
              <a:path w="11115675" h="1317625">
                <a:moveTo>
                  <a:pt x="4018968" y="667435"/>
                </a:moveTo>
                <a:lnTo>
                  <a:pt x="3804693" y="667435"/>
                </a:lnTo>
                <a:lnTo>
                  <a:pt x="3804693" y="732586"/>
                </a:lnTo>
                <a:lnTo>
                  <a:pt x="3801707" y="768148"/>
                </a:lnTo>
                <a:lnTo>
                  <a:pt x="3777819" y="826784"/>
                </a:lnTo>
                <a:lnTo>
                  <a:pt x="3731670" y="867594"/>
                </a:lnTo>
                <a:lnTo>
                  <a:pt x="3673034" y="887863"/>
                </a:lnTo>
                <a:lnTo>
                  <a:pt x="3639644" y="890397"/>
                </a:lnTo>
                <a:lnTo>
                  <a:pt x="4018968" y="890397"/>
                </a:lnTo>
                <a:lnTo>
                  <a:pt x="4018968" y="667435"/>
                </a:lnTo>
                <a:close/>
              </a:path>
              <a:path w="11115675" h="1317625">
                <a:moveTo>
                  <a:pt x="3690317" y="227304"/>
                </a:moveTo>
                <a:lnTo>
                  <a:pt x="3648693" y="228480"/>
                </a:lnTo>
                <a:lnTo>
                  <a:pt x="3607793" y="232009"/>
                </a:lnTo>
                <a:lnTo>
                  <a:pt x="3567616" y="237891"/>
                </a:lnTo>
                <a:lnTo>
                  <a:pt x="3528164" y="246125"/>
                </a:lnTo>
                <a:lnTo>
                  <a:pt x="3490612" y="256441"/>
                </a:lnTo>
                <a:lnTo>
                  <a:pt x="3420393" y="282501"/>
                </a:lnTo>
                <a:lnTo>
                  <a:pt x="3387727" y="298246"/>
                </a:lnTo>
                <a:lnTo>
                  <a:pt x="3458669" y="444474"/>
                </a:lnTo>
                <a:lnTo>
                  <a:pt x="3486177" y="432711"/>
                </a:lnTo>
                <a:lnTo>
                  <a:pt x="3513686" y="422033"/>
                </a:lnTo>
                <a:lnTo>
                  <a:pt x="3568702" y="403936"/>
                </a:lnTo>
                <a:lnTo>
                  <a:pt x="3624442" y="390906"/>
                </a:lnTo>
                <a:lnTo>
                  <a:pt x="3681630" y="386562"/>
                </a:lnTo>
                <a:lnTo>
                  <a:pt x="3997784" y="386562"/>
                </a:lnTo>
                <a:lnTo>
                  <a:pt x="3988217" y="363050"/>
                </a:lnTo>
                <a:lnTo>
                  <a:pt x="3964299" y="326971"/>
                </a:lnTo>
                <a:lnTo>
                  <a:pt x="3933548" y="296799"/>
                </a:lnTo>
                <a:lnTo>
                  <a:pt x="3896948" y="271781"/>
                </a:lnTo>
                <a:lnTo>
                  <a:pt x="3854324" y="252322"/>
                </a:lnTo>
                <a:lnTo>
                  <a:pt x="3805678" y="238423"/>
                </a:lnTo>
                <a:lnTo>
                  <a:pt x="3751009" y="230084"/>
                </a:lnTo>
                <a:lnTo>
                  <a:pt x="3690317" y="227304"/>
                </a:lnTo>
                <a:close/>
              </a:path>
              <a:path w="11115675" h="1317625">
                <a:moveTo>
                  <a:pt x="4898043" y="243230"/>
                </a:moveTo>
                <a:lnTo>
                  <a:pt x="4682320" y="243230"/>
                </a:lnTo>
                <a:lnTo>
                  <a:pt x="4682320" y="1033729"/>
                </a:lnTo>
                <a:lnTo>
                  <a:pt x="4898043" y="1033729"/>
                </a:lnTo>
                <a:lnTo>
                  <a:pt x="4898043" y="632688"/>
                </a:lnTo>
                <a:lnTo>
                  <a:pt x="5133733" y="632688"/>
                </a:lnTo>
                <a:lnTo>
                  <a:pt x="5128941" y="626897"/>
                </a:lnTo>
                <a:lnTo>
                  <a:pt x="4898043" y="626897"/>
                </a:lnTo>
                <a:lnTo>
                  <a:pt x="4898043" y="243230"/>
                </a:lnTo>
                <a:close/>
              </a:path>
              <a:path w="11115675" h="1317625">
                <a:moveTo>
                  <a:pt x="5133733" y="632688"/>
                </a:moveTo>
                <a:lnTo>
                  <a:pt x="4898043" y="632688"/>
                </a:lnTo>
                <a:lnTo>
                  <a:pt x="5220902" y="1033729"/>
                </a:lnTo>
                <a:lnTo>
                  <a:pt x="5465580" y="1033729"/>
                </a:lnTo>
                <a:lnTo>
                  <a:pt x="5133733" y="632688"/>
                </a:lnTo>
                <a:close/>
              </a:path>
              <a:path w="11115675" h="1317625">
                <a:moveTo>
                  <a:pt x="5438072" y="243230"/>
                </a:moveTo>
                <a:lnTo>
                  <a:pt x="5200633" y="243230"/>
                </a:lnTo>
                <a:lnTo>
                  <a:pt x="4898043" y="626897"/>
                </a:lnTo>
                <a:lnTo>
                  <a:pt x="5128941" y="626897"/>
                </a:lnTo>
                <a:lnTo>
                  <a:pt x="5125347" y="622554"/>
                </a:lnTo>
                <a:lnTo>
                  <a:pt x="5438072" y="243230"/>
                </a:lnTo>
                <a:close/>
              </a:path>
              <a:path w="11115675" h="1317625">
                <a:moveTo>
                  <a:pt x="5887772" y="228752"/>
                </a:moveTo>
                <a:lnTo>
                  <a:pt x="5830403" y="231738"/>
                </a:lnTo>
                <a:lnTo>
                  <a:pt x="5777015" y="240696"/>
                </a:lnTo>
                <a:lnTo>
                  <a:pt x="5727609" y="255627"/>
                </a:lnTo>
                <a:lnTo>
                  <a:pt x="5682185" y="276529"/>
                </a:lnTo>
                <a:lnTo>
                  <a:pt x="5641284" y="303133"/>
                </a:lnTo>
                <a:lnTo>
                  <a:pt x="5605451" y="335165"/>
                </a:lnTo>
                <a:lnTo>
                  <a:pt x="5574686" y="372627"/>
                </a:lnTo>
                <a:lnTo>
                  <a:pt x="5548987" y="415518"/>
                </a:lnTo>
                <a:lnTo>
                  <a:pt x="5532309" y="453103"/>
                </a:lnTo>
                <a:lnTo>
                  <a:pt x="5519336" y="494047"/>
                </a:lnTo>
                <a:lnTo>
                  <a:pt x="5510070" y="538349"/>
                </a:lnTo>
                <a:lnTo>
                  <a:pt x="5504511" y="586011"/>
                </a:lnTo>
                <a:lnTo>
                  <a:pt x="5502658" y="637031"/>
                </a:lnTo>
                <a:lnTo>
                  <a:pt x="5504377" y="684899"/>
                </a:lnTo>
                <a:lnTo>
                  <a:pt x="5509534" y="730053"/>
                </a:lnTo>
                <a:lnTo>
                  <a:pt x="5518131" y="772491"/>
                </a:lnTo>
                <a:lnTo>
                  <a:pt x="5530166" y="812215"/>
                </a:lnTo>
                <a:lnTo>
                  <a:pt x="5546001" y="849134"/>
                </a:lnTo>
                <a:lnTo>
                  <a:pt x="5564551" y="883158"/>
                </a:lnTo>
                <a:lnTo>
                  <a:pt x="5609795" y="942517"/>
                </a:lnTo>
                <a:lnTo>
                  <a:pt x="5665173" y="988485"/>
                </a:lnTo>
                <a:lnTo>
                  <a:pt x="5729962" y="1022146"/>
                </a:lnTo>
                <a:lnTo>
                  <a:pt x="5803800" y="1041692"/>
                </a:lnTo>
                <a:lnTo>
                  <a:pt x="5842891" y="1046578"/>
                </a:lnTo>
                <a:lnTo>
                  <a:pt x="5883429" y="1048207"/>
                </a:lnTo>
                <a:lnTo>
                  <a:pt x="5927134" y="1046578"/>
                </a:lnTo>
                <a:lnTo>
                  <a:pt x="5968487" y="1041692"/>
                </a:lnTo>
                <a:lnTo>
                  <a:pt x="6007487" y="1033548"/>
                </a:lnTo>
                <a:lnTo>
                  <a:pt x="6044135" y="1022146"/>
                </a:lnTo>
                <a:lnTo>
                  <a:pt x="6109647" y="988485"/>
                </a:lnTo>
                <a:lnTo>
                  <a:pt x="6164302" y="942517"/>
                </a:lnTo>
                <a:lnTo>
                  <a:pt x="6208822" y="883158"/>
                </a:lnTo>
                <a:lnTo>
                  <a:pt x="6213327" y="874471"/>
                </a:lnTo>
                <a:lnTo>
                  <a:pt x="5886324" y="874471"/>
                </a:lnTo>
                <a:lnTo>
                  <a:pt x="5858726" y="872842"/>
                </a:lnTo>
                <a:lnTo>
                  <a:pt x="5811672" y="859812"/>
                </a:lnTo>
                <a:lnTo>
                  <a:pt x="5775296" y="833118"/>
                </a:lnTo>
                <a:lnTo>
                  <a:pt x="5748512" y="793303"/>
                </a:lnTo>
                <a:lnTo>
                  <a:pt x="5731681" y="740459"/>
                </a:lnTo>
                <a:lnTo>
                  <a:pt x="5723719" y="674584"/>
                </a:lnTo>
                <a:lnTo>
                  <a:pt x="5722723" y="637031"/>
                </a:lnTo>
                <a:lnTo>
                  <a:pt x="5725076" y="582106"/>
                </a:lnTo>
                <a:lnTo>
                  <a:pt x="5732134" y="534600"/>
                </a:lnTo>
                <a:lnTo>
                  <a:pt x="5743897" y="494514"/>
                </a:lnTo>
                <a:lnTo>
                  <a:pt x="5782807" y="435878"/>
                </a:lnTo>
                <a:lnTo>
                  <a:pt x="5845062" y="406198"/>
                </a:lnTo>
                <a:lnTo>
                  <a:pt x="5884877" y="402488"/>
                </a:lnTo>
                <a:lnTo>
                  <a:pt x="6211154" y="402488"/>
                </a:lnTo>
                <a:lnTo>
                  <a:pt x="6192444" y="372627"/>
                </a:lnTo>
                <a:lnTo>
                  <a:pt x="6161044" y="335165"/>
                </a:lnTo>
                <a:lnTo>
                  <a:pt x="6125121" y="303133"/>
                </a:lnTo>
                <a:lnTo>
                  <a:pt x="6084673" y="276529"/>
                </a:lnTo>
                <a:lnTo>
                  <a:pt x="6040334" y="255627"/>
                </a:lnTo>
                <a:lnTo>
                  <a:pt x="5992738" y="240696"/>
                </a:lnTo>
                <a:lnTo>
                  <a:pt x="5941884" y="231738"/>
                </a:lnTo>
                <a:lnTo>
                  <a:pt x="5887772" y="228752"/>
                </a:lnTo>
                <a:close/>
              </a:path>
              <a:path w="11115675" h="1317625">
                <a:moveTo>
                  <a:pt x="6211154" y="402488"/>
                </a:moveTo>
                <a:lnTo>
                  <a:pt x="5884877" y="402488"/>
                </a:lnTo>
                <a:lnTo>
                  <a:pt x="5912476" y="404117"/>
                </a:lnTo>
                <a:lnTo>
                  <a:pt x="5937360" y="409003"/>
                </a:lnTo>
                <a:lnTo>
                  <a:pt x="5978984" y="428548"/>
                </a:lnTo>
                <a:lnTo>
                  <a:pt x="6010111" y="461124"/>
                </a:lnTo>
                <a:lnTo>
                  <a:pt x="6031104" y="506730"/>
                </a:lnTo>
                <a:lnTo>
                  <a:pt x="6044135" y="565365"/>
                </a:lnTo>
                <a:lnTo>
                  <a:pt x="6048478" y="637031"/>
                </a:lnTo>
                <a:lnTo>
                  <a:pt x="6047392" y="674584"/>
                </a:lnTo>
                <a:lnTo>
                  <a:pt x="6038705" y="740459"/>
                </a:lnTo>
                <a:lnTo>
                  <a:pt x="6021875" y="793303"/>
                </a:lnTo>
                <a:lnTo>
                  <a:pt x="5995814" y="833118"/>
                </a:lnTo>
                <a:lnTo>
                  <a:pt x="5960162" y="859812"/>
                </a:lnTo>
                <a:lnTo>
                  <a:pt x="5913833" y="872842"/>
                </a:lnTo>
                <a:lnTo>
                  <a:pt x="5886324" y="874471"/>
                </a:lnTo>
                <a:lnTo>
                  <a:pt x="6213327" y="874471"/>
                </a:lnTo>
                <a:lnTo>
                  <a:pt x="6241035" y="812215"/>
                </a:lnTo>
                <a:lnTo>
                  <a:pt x="6253070" y="772491"/>
                </a:lnTo>
                <a:lnTo>
                  <a:pt x="6261667" y="730053"/>
                </a:lnTo>
                <a:lnTo>
                  <a:pt x="6266824" y="684899"/>
                </a:lnTo>
                <a:lnTo>
                  <a:pt x="6268544" y="637031"/>
                </a:lnTo>
                <a:lnTo>
                  <a:pt x="6266575" y="586011"/>
                </a:lnTo>
                <a:lnTo>
                  <a:pt x="6260668" y="538349"/>
                </a:lnTo>
                <a:lnTo>
                  <a:pt x="6250823" y="494047"/>
                </a:lnTo>
                <a:lnTo>
                  <a:pt x="6237040" y="453103"/>
                </a:lnTo>
                <a:lnTo>
                  <a:pt x="6219318" y="415518"/>
                </a:lnTo>
                <a:lnTo>
                  <a:pt x="6211154" y="402488"/>
                </a:lnTo>
                <a:close/>
              </a:path>
              <a:path w="11115675" h="1317625">
                <a:moveTo>
                  <a:pt x="6752312" y="243230"/>
                </a:moveTo>
                <a:lnTo>
                  <a:pt x="6446827" y="243230"/>
                </a:lnTo>
                <a:lnTo>
                  <a:pt x="6446827" y="1033729"/>
                </a:lnTo>
                <a:lnTo>
                  <a:pt x="6648071" y="1033729"/>
                </a:lnTo>
                <a:lnTo>
                  <a:pt x="6648038" y="645718"/>
                </a:lnTo>
                <a:lnTo>
                  <a:pt x="6647890" y="619658"/>
                </a:lnTo>
                <a:lnTo>
                  <a:pt x="6647324" y="588530"/>
                </a:lnTo>
                <a:lnTo>
                  <a:pt x="6646442" y="560298"/>
                </a:lnTo>
                <a:lnTo>
                  <a:pt x="6645175" y="532790"/>
                </a:lnTo>
                <a:lnTo>
                  <a:pt x="6644180" y="505734"/>
                </a:lnTo>
                <a:lnTo>
                  <a:pt x="6642642" y="479583"/>
                </a:lnTo>
                <a:lnTo>
                  <a:pt x="6640561" y="454337"/>
                </a:lnTo>
                <a:lnTo>
                  <a:pt x="6637936" y="429996"/>
                </a:lnTo>
                <a:lnTo>
                  <a:pt x="6820962" y="429996"/>
                </a:lnTo>
                <a:lnTo>
                  <a:pt x="6752312" y="243230"/>
                </a:lnTo>
                <a:close/>
              </a:path>
              <a:path w="11115675" h="1317625">
                <a:moveTo>
                  <a:pt x="6820962" y="429996"/>
                </a:moveTo>
                <a:lnTo>
                  <a:pt x="6643727" y="429996"/>
                </a:lnTo>
                <a:lnTo>
                  <a:pt x="6865241" y="1033729"/>
                </a:lnTo>
                <a:lnTo>
                  <a:pt x="7027395" y="1033729"/>
                </a:lnTo>
                <a:lnTo>
                  <a:pt x="7119887" y="778916"/>
                </a:lnTo>
                <a:lnTo>
                  <a:pt x="6949213" y="778916"/>
                </a:lnTo>
                <a:lnTo>
                  <a:pt x="6820962" y="429996"/>
                </a:lnTo>
                <a:close/>
              </a:path>
              <a:path w="11115675" h="1317625">
                <a:moveTo>
                  <a:pt x="7442913" y="431444"/>
                </a:moveTo>
                <a:lnTo>
                  <a:pt x="7250356" y="431444"/>
                </a:lnTo>
                <a:lnTo>
                  <a:pt x="7248275" y="455152"/>
                </a:lnTo>
                <a:lnTo>
                  <a:pt x="7244655" y="505825"/>
                </a:lnTo>
                <a:lnTo>
                  <a:pt x="7242483" y="560479"/>
                </a:lnTo>
                <a:lnTo>
                  <a:pt x="7241760" y="616943"/>
                </a:lnTo>
                <a:lnTo>
                  <a:pt x="7241669" y="1033729"/>
                </a:lnTo>
                <a:lnTo>
                  <a:pt x="7442913" y="1033729"/>
                </a:lnTo>
                <a:lnTo>
                  <a:pt x="7442913" y="431444"/>
                </a:lnTo>
                <a:close/>
              </a:path>
              <a:path w="11115675" h="1317625">
                <a:moveTo>
                  <a:pt x="7442913" y="243230"/>
                </a:moveTo>
                <a:lnTo>
                  <a:pt x="7149010" y="243230"/>
                </a:lnTo>
                <a:lnTo>
                  <a:pt x="6949213" y="778916"/>
                </a:lnTo>
                <a:lnTo>
                  <a:pt x="7119887" y="778916"/>
                </a:lnTo>
                <a:lnTo>
                  <a:pt x="7246012" y="431444"/>
                </a:lnTo>
                <a:lnTo>
                  <a:pt x="7442913" y="431444"/>
                </a:lnTo>
                <a:lnTo>
                  <a:pt x="7442913" y="243230"/>
                </a:lnTo>
                <a:close/>
              </a:path>
              <a:path w="11115675" h="1317625">
                <a:moveTo>
                  <a:pt x="8300182" y="386562"/>
                </a:moveTo>
                <a:lnTo>
                  <a:pt x="7984029" y="386562"/>
                </a:lnTo>
                <a:lnTo>
                  <a:pt x="8011356" y="388372"/>
                </a:lnTo>
                <a:lnTo>
                  <a:pt x="8035425" y="393801"/>
                </a:lnTo>
                <a:lnTo>
                  <a:pt x="8073792" y="415518"/>
                </a:lnTo>
                <a:lnTo>
                  <a:pt x="8098767" y="452799"/>
                </a:lnTo>
                <a:lnTo>
                  <a:pt x="8107092" y="506730"/>
                </a:lnTo>
                <a:lnTo>
                  <a:pt x="8107092" y="541477"/>
                </a:lnTo>
                <a:lnTo>
                  <a:pt x="7969550" y="545820"/>
                </a:lnTo>
                <a:lnTo>
                  <a:pt x="7913126" y="549279"/>
                </a:lnTo>
                <a:lnTo>
                  <a:pt x="7861609" y="555794"/>
                </a:lnTo>
                <a:lnTo>
                  <a:pt x="7814998" y="565365"/>
                </a:lnTo>
                <a:lnTo>
                  <a:pt x="7773293" y="577993"/>
                </a:lnTo>
                <a:lnTo>
                  <a:pt x="7736495" y="593678"/>
                </a:lnTo>
                <a:lnTo>
                  <a:pt x="7665965" y="646261"/>
                </a:lnTo>
                <a:lnTo>
                  <a:pt x="7638366" y="688428"/>
                </a:lnTo>
                <a:lnTo>
                  <a:pt x="7621807" y="738920"/>
                </a:lnTo>
                <a:lnTo>
                  <a:pt x="7616287" y="797737"/>
                </a:lnTo>
                <a:lnTo>
                  <a:pt x="7618278" y="838638"/>
                </a:lnTo>
                <a:lnTo>
                  <a:pt x="7634204" y="909580"/>
                </a:lnTo>
                <a:lnTo>
                  <a:pt x="7665513" y="965411"/>
                </a:lnTo>
                <a:lnTo>
                  <a:pt x="7708946" y="1006673"/>
                </a:lnTo>
                <a:lnTo>
                  <a:pt x="7764053" y="1033548"/>
                </a:lnTo>
                <a:lnTo>
                  <a:pt x="7827033" y="1046578"/>
                </a:lnTo>
                <a:lnTo>
                  <a:pt x="7860966" y="1048207"/>
                </a:lnTo>
                <a:lnTo>
                  <a:pt x="7892907" y="1047392"/>
                </a:lnTo>
                <a:lnTo>
                  <a:pt x="7948648" y="1040877"/>
                </a:lnTo>
                <a:lnTo>
                  <a:pt x="7994887" y="1028390"/>
                </a:lnTo>
                <a:lnTo>
                  <a:pt x="8035425" y="1008845"/>
                </a:lnTo>
                <a:lnTo>
                  <a:pt x="8071439" y="981427"/>
                </a:lnTo>
                <a:lnTo>
                  <a:pt x="8106186" y="946680"/>
                </a:lnTo>
                <a:lnTo>
                  <a:pt x="8123017" y="926592"/>
                </a:lnTo>
                <a:lnTo>
                  <a:pt x="8321366" y="926592"/>
                </a:lnTo>
                <a:lnTo>
                  <a:pt x="8321366" y="890397"/>
                </a:lnTo>
                <a:lnTo>
                  <a:pt x="7942042" y="890397"/>
                </a:lnTo>
                <a:lnTo>
                  <a:pt x="7919963" y="889130"/>
                </a:lnTo>
                <a:lnTo>
                  <a:pt x="7882320" y="878995"/>
                </a:lnTo>
                <a:lnTo>
                  <a:pt x="7845039" y="841533"/>
                </a:lnTo>
                <a:lnTo>
                  <a:pt x="7837800" y="799185"/>
                </a:lnTo>
                <a:lnTo>
                  <a:pt x="7840334" y="772310"/>
                </a:lnTo>
                <a:lnTo>
                  <a:pt x="7860603" y="726705"/>
                </a:lnTo>
                <a:lnTo>
                  <a:pt x="7902590" y="692591"/>
                </a:lnTo>
                <a:lnTo>
                  <a:pt x="7974980" y="673769"/>
                </a:lnTo>
                <a:lnTo>
                  <a:pt x="8023119" y="670331"/>
                </a:lnTo>
                <a:lnTo>
                  <a:pt x="8107092" y="667435"/>
                </a:lnTo>
                <a:lnTo>
                  <a:pt x="8321366" y="667435"/>
                </a:lnTo>
                <a:lnTo>
                  <a:pt x="8321366" y="506730"/>
                </a:lnTo>
                <a:lnTo>
                  <a:pt x="8317949" y="452929"/>
                </a:lnTo>
                <a:lnTo>
                  <a:pt x="8307699" y="405036"/>
                </a:lnTo>
                <a:lnTo>
                  <a:pt x="8300182" y="386562"/>
                </a:lnTo>
                <a:close/>
              </a:path>
              <a:path w="11115675" h="1317625">
                <a:moveTo>
                  <a:pt x="8321366" y="926592"/>
                </a:moveTo>
                <a:lnTo>
                  <a:pt x="8128808" y="926592"/>
                </a:lnTo>
                <a:lnTo>
                  <a:pt x="8170795" y="1033729"/>
                </a:lnTo>
                <a:lnTo>
                  <a:pt x="8321366" y="1033729"/>
                </a:lnTo>
                <a:lnTo>
                  <a:pt x="8321366" y="926592"/>
                </a:lnTo>
                <a:close/>
              </a:path>
              <a:path w="11115675" h="1317625">
                <a:moveTo>
                  <a:pt x="8321366" y="667435"/>
                </a:moveTo>
                <a:lnTo>
                  <a:pt x="8107092" y="667435"/>
                </a:lnTo>
                <a:lnTo>
                  <a:pt x="8107092" y="732586"/>
                </a:lnTo>
                <a:lnTo>
                  <a:pt x="8104105" y="768148"/>
                </a:lnTo>
                <a:lnTo>
                  <a:pt x="8080217" y="826784"/>
                </a:lnTo>
                <a:lnTo>
                  <a:pt x="8034068" y="867594"/>
                </a:lnTo>
                <a:lnTo>
                  <a:pt x="7975432" y="887863"/>
                </a:lnTo>
                <a:lnTo>
                  <a:pt x="7942042" y="890397"/>
                </a:lnTo>
                <a:lnTo>
                  <a:pt x="8321366" y="890397"/>
                </a:lnTo>
                <a:lnTo>
                  <a:pt x="8321366" y="667435"/>
                </a:lnTo>
                <a:close/>
              </a:path>
              <a:path w="11115675" h="1317625">
                <a:moveTo>
                  <a:pt x="7992715" y="227304"/>
                </a:moveTo>
                <a:lnTo>
                  <a:pt x="7951090" y="228480"/>
                </a:lnTo>
                <a:lnTo>
                  <a:pt x="7910190" y="232009"/>
                </a:lnTo>
                <a:lnTo>
                  <a:pt x="7870014" y="237891"/>
                </a:lnTo>
                <a:lnTo>
                  <a:pt x="7830561" y="246125"/>
                </a:lnTo>
                <a:lnTo>
                  <a:pt x="7793009" y="256441"/>
                </a:lnTo>
                <a:lnTo>
                  <a:pt x="7722791" y="282501"/>
                </a:lnTo>
                <a:lnTo>
                  <a:pt x="7690125" y="298246"/>
                </a:lnTo>
                <a:lnTo>
                  <a:pt x="7761067" y="444474"/>
                </a:lnTo>
                <a:lnTo>
                  <a:pt x="7788575" y="432711"/>
                </a:lnTo>
                <a:lnTo>
                  <a:pt x="7816083" y="422033"/>
                </a:lnTo>
                <a:lnTo>
                  <a:pt x="7871100" y="403936"/>
                </a:lnTo>
                <a:lnTo>
                  <a:pt x="7926840" y="390906"/>
                </a:lnTo>
                <a:lnTo>
                  <a:pt x="7984029" y="386562"/>
                </a:lnTo>
                <a:lnTo>
                  <a:pt x="8300182" y="386562"/>
                </a:lnTo>
                <a:lnTo>
                  <a:pt x="8290615" y="363050"/>
                </a:lnTo>
                <a:lnTo>
                  <a:pt x="8266697" y="326971"/>
                </a:lnTo>
                <a:lnTo>
                  <a:pt x="8235946" y="296799"/>
                </a:lnTo>
                <a:lnTo>
                  <a:pt x="8199345" y="271781"/>
                </a:lnTo>
                <a:lnTo>
                  <a:pt x="8156722" y="252322"/>
                </a:lnTo>
                <a:lnTo>
                  <a:pt x="8108076" y="238423"/>
                </a:lnTo>
                <a:lnTo>
                  <a:pt x="8053407" y="230084"/>
                </a:lnTo>
                <a:lnTo>
                  <a:pt x="7992715" y="227304"/>
                </a:lnTo>
                <a:close/>
              </a:path>
              <a:path w="11115675" h="1317625">
                <a:moveTo>
                  <a:pt x="8757900" y="243230"/>
                </a:moveTo>
                <a:lnTo>
                  <a:pt x="8542178" y="243230"/>
                </a:lnTo>
                <a:lnTo>
                  <a:pt x="8542178" y="1033729"/>
                </a:lnTo>
                <a:lnTo>
                  <a:pt x="8757900" y="1033729"/>
                </a:lnTo>
                <a:lnTo>
                  <a:pt x="8757900" y="707974"/>
                </a:lnTo>
                <a:lnTo>
                  <a:pt x="9274765" y="707974"/>
                </a:lnTo>
                <a:lnTo>
                  <a:pt x="9274765" y="547268"/>
                </a:lnTo>
                <a:lnTo>
                  <a:pt x="8757900" y="547268"/>
                </a:lnTo>
                <a:lnTo>
                  <a:pt x="8757900" y="243230"/>
                </a:lnTo>
                <a:close/>
              </a:path>
              <a:path w="11115675" h="1317625">
                <a:moveTo>
                  <a:pt x="9274765" y="707974"/>
                </a:moveTo>
                <a:lnTo>
                  <a:pt x="9059043" y="707974"/>
                </a:lnTo>
                <a:lnTo>
                  <a:pt x="9059043" y="1033729"/>
                </a:lnTo>
                <a:lnTo>
                  <a:pt x="9274765" y="1033729"/>
                </a:lnTo>
                <a:lnTo>
                  <a:pt x="9274765" y="707974"/>
                </a:lnTo>
                <a:close/>
              </a:path>
              <a:path w="11115675" h="1317625">
                <a:moveTo>
                  <a:pt x="9274765" y="243230"/>
                </a:moveTo>
                <a:lnTo>
                  <a:pt x="9059043" y="243230"/>
                </a:lnTo>
                <a:lnTo>
                  <a:pt x="9059043" y="547268"/>
                </a:lnTo>
                <a:lnTo>
                  <a:pt x="9274765" y="547268"/>
                </a:lnTo>
                <a:lnTo>
                  <a:pt x="9274765" y="243230"/>
                </a:lnTo>
                <a:close/>
              </a:path>
              <a:path w="11115675" h="1317625">
                <a:moveTo>
                  <a:pt x="10327474" y="875919"/>
                </a:moveTo>
                <a:lnTo>
                  <a:pt x="9408121" y="875919"/>
                </a:lnTo>
                <a:lnTo>
                  <a:pt x="9408121" y="1317498"/>
                </a:lnTo>
                <a:lnTo>
                  <a:pt x="9602126" y="1317498"/>
                </a:lnTo>
                <a:lnTo>
                  <a:pt x="9602126" y="1033729"/>
                </a:lnTo>
                <a:lnTo>
                  <a:pt x="10327474" y="1033729"/>
                </a:lnTo>
                <a:lnTo>
                  <a:pt x="10327474" y="875919"/>
                </a:lnTo>
                <a:close/>
              </a:path>
              <a:path w="11115675" h="1317625">
                <a:moveTo>
                  <a:pt x="10327474" y="1033729"/>
                </a:moveTo>
                <a:lnTo>
                  <a:pt x="10133469" y="1033729"/>
                </a:lnTo>
                <a:lnTo>
                  <a:pt x="10133469" y="1317498"/>
                </a:lnTo>
                <a:lnTo>
                  <a:pt x="10327474" y="1317498"/>
                </a:lnTo>
                <a:lnTo>
                  <a:pt x="10327474" y="1033729"/>
                </a:lnTo>
                <a:close/>
              </a:path>
              <a:path w="11115675" h="1317625">
                <a:moveTo>
                  <a:pt x="10211650" y="243230"/>
                </a:moveTo>
                <a:lnTo>
                  <a:pt x="9652799" y="243230"/>
                </a:lnTo>
                <a:lnTo>
                  <a:pt x="9648282" y="290081"/>
                </a:lnTo>
                <a:lnTo>
                  <a:pt x="9642838" y="336816"/>
                </a:lnTo>
                <a:lnTo>
                  <a:pt x="9636468" y="383435"/>
                </a:lnTo>
                <a:lnTo>
                  <a:pt x="9629171" y="429938"/>
                </a:lnTo>
                <a:lnTo>
                  <a:pt x="9620947" y="476326"/>
                </a:lnTo>
                <a:lnTo>
                  <a:pt x="9609184" y="533423"/>
                </a:lnTo>
                <a:lnTo>
                  <a:pt x="9595611" y="588892"/>
                </a:lnTo>
                <a:lnTo>
                  <a:pt x="9580228" y="642732"/>
                </a:lnTo>
                <a:lnTo>
                  <a:pt x="9563035" y="694944"/>
                </a:lnTo>
                <a:lnTo>
                  <a:pt x="9543942" y="744259"/>
                </a:lnTo>
                <a:lnTo>
                  <a:pt x="9522859" y="790860"/>
                </a:lnTo>
                <a:lnTo>
                  <a:pt x="9499785" y="834747"/>
                </a:lnTo>
                <a:lnTo>
                  <a:pt x="9474720" y="875919"/>
                </a:lnTo>
                <a:lnTo>
                  <a:pt x="9700577" y="875919"/>
                </a:lnTo>
                <a:lnTo>
                  <a:pt x="9717950" y="840809"/>
                </a:lnTo>
                <a:lnTo>
                  <a:pt x="9733876" y="804976"/>
                </a:lnTo>
                <a:lnTo>
                  <a:pt x="9748353" y="768419"/>
                </a:lnTo>
                <a:lnTo>
                  <a:pt x="9761384" y="731138"/>
                </a:lnTo>
                <a:lnTo>
                  <a:pt x="9773871" y="693134"/>
                </a:lnTo>
                <a:lnTo>
                  <a:pt x="9785272" y="654405"/>
                </a:lnTo>
                <a:lnTo>
                  <a:pt x="9795588" y="614953"/>
                </a:lnTo>
                <a:lnTo>
                  <a:pt x="9804818" y="574776"/>
                </a:lnTo>
                <a:lnTo>
                  <a:pt x="9813143" y="533242"/>
                </a:lnTo>
                <a:lnTo>
                  <a:pt x="9820744" y="491166"/>
                </a:lnTo>
                <a:lnTo>
                  <a:pt x="9827621" y="448546"/>
                </a:lnTo>
                <a:lnTo>
                  <a:pt x="9833774" y="405384"/>
                </a:lnTo>
                <a:lnTo>
                  <a:pt x="10211650" y="405384"/>
                </a:lnTo>
                <a:lnTo>
                  <a:pt x="10211650" y="243230"/>
                </a:lnTo>
                <a:close/>
              </a:path>
              <a:path w="11115675" h="1317625">
                <a:moveTo>
                  <a:pt x="10211650" y="405384"/>
                </a:moveTo>
                <a:lnTo>
                  <a:pt x="9995927" y="405384"/>
                </a:lnTo>
                <a:lnTo>
                  <a:pt x="9995927" y="875919"/>
                </a:lnTo>
                <a:lnTo>
                  <a:pt x="10211650" y="875919"/>
                </a:lnTo>
                <a:lnTo>
                  <a:pt x="10211650" y="405384"/>
                </a:lnTo>
                <a:close/>
              </a:path>
              <a:path w="11115675" h="1317625">
                <a:moveTo>
                  <a:pt x="11093983" y="386562"/>
                </a:moveTo>
                <a:lnTo>
                  <a:pt x="10777830" y="386562"/>
                </a:lnTo>
                <a:lnTo>
                  <a:pt x="10805157" y="388372"/>
                </a:lnTo>
                <a:lnTo>
                  <a:pt x="10829227" y="393801"/>
                </a:lnTo>
                <a:lnTo>
                  <a:pt x="10867594" y="415518"/>
                </a:lnTo>
                <a:lnTo>
                  <a:pt x="10892568" y="452799"/>
                </a:lnTo>
                <a:lnTo>
                  <a:pt x="10900893" y="506730"/>
                </a:lnTo>
                <a:lnTo>
                  <a:pt x="10900893" y="541477"/>
                </a:lnTo>
                <a:lnTo>
                  <a:pt x="10763352" y="545820"/>
                </a:lnTo>
                <a:lnTo>
                  <a:pt x="10706928" y="549279"/>
                </a:lnTo>
                <a:lnTo>
                  <a:pt x="10655410" y="555794"/>
                </a:lnTo>
                <a:lnTo>
                  <a:pt x="10608799" y="565365"/>
                </a:lnTo>
                <a:lnTo>
                  <a:pt x="10567094" y="577993"/>
                </a:lnTo>
                <a:lnTo>
                  <a:pt x="10530296" y="593678"/>
                </a:lnTo>
                <a:lnTo>
                  <a:pt x="10459767" y="646261"/>
                </a:lnTo>
                <a:lnTo>
                  <a:pt x="10432168" y="688428"/>
                </a:lnTo>
                <a:lnTo>
                  <a:pt x="10415609" y="738920"/>
                </a:lnTo>
                <a:lnTo>
                  <a:pt x="10410089" y="797737"/>
                </a:lnTo>
                <a:lnTo>
                  <a:pt x="10412080" y="838638"/>
                </a:lnTo>
                <a:lnTo>
                  <a:pt x="10428006" y="909580"/>
                </a:lnTo>
                <a:lnTo>
                  <a:pt x="10459314" y="965411"/>
                </a:lnTo>
                <a:lnTo>
                  <a:pt x="10502748" y="1006673"/>
                </a:lnTo>
                <a:lnTo>
                  <a:pt x="10557855" y="1033548"/>
                </a:lnTo>
                <a:lnTo>
                  <a:pt x="10620834" y="1046578"/>
                </a:lnTo>
                <a:lnTo>
                  <a:pt x="10654767" y="1048207"/>
                </a:lnTo>
                <a:lnTo>
                  <a:pt x="10686709" y="1047392"/>
                </a:lnTo>
                <a:lnTo>
                  <a:pt x="10742450" y="1040877"/>
                </a:lnTo>
                <a:lnTo>
                  <a:pt x="10788688" y="1028390"/>
                </a:lnTo>
                <a:lnTo>
                  <a:pt x="10829227" y="1008845"/>
                </a:lnTo>
                <a:lnTo>
                  <a:pt x="10865241" y="981427"/>
                </a:lnTo>
                <a:lnTo>
                  <a:pt x="10899988" y="946680"/>
                </a:lnTo>
                <a:lnTo>
                  <a:pt x="10916819" y="926592"/>
                </a:lnTo>
                <a:lnTo>
                  <a:pt x="11115168" y="926592"/>
                </a:lnTo>
                <a:lnTo>
                  <a:pt x="11115168" y="890397"/>
                </a:lnTo>
                <a:lnTo>
                  <a:pt x="10735844" y="890397"/>
                </a:lnTo>
                <a:lnTo>
                  <a:pt x="10713765" y="889130"/>
                </a:lnTo>
                <a:lnTo>
                  <a:pt x="10676122" y="878995"/>
                </a:lnTo>
                <a:lnTo>
                  <a:pt x="10638841" y="841533"/>
                </a:lnTo>
                <a:lnTo>
                  <a:pt x="10631602" y="799185"/>
                </a:lnTo>
                <a:lnTo>
                  <a:pt x="10634136" y="772310"/>
                </a:lnTo>
                <a:lnTo>
                  <a:pt x="10654405" y="726705"/>
                </a:lnTo>
                <a:lnTo>
                  <a:pt x="10696391" y="692591"/>
                </a:lnTo>
                <a:lnTo>
                  <a:pt x="10768781" y="673769"/>
                </a:lnTo>
                <a:lnTo>
                  <a:pt x="10816921" y="670331"/>
                </a:lnTo>
                <a:lnTo>
                  <a:pt x="10900893" y="667435"/>
                </a:lnTo>
                <a:lnTo>
                  <a:pt x="11115168" y="667435"/>
                </a:lnTo>
                <a:lnTo>
                  <a:pt x="11115168" y="506730"/>
                </a:lnTo>
                <a:lnTo>
                  <a:pt x="11111751" y="452929"/>
                </a:lnTo>
                <a:lnTo>
                  <a:pt x="11101500" y="405036"/>
                </a:lnTo>
                <a:lnTo>
                  <a:pt x="11093983" y="386562"/>
                </a:lnTo>
                <a:close/>
              </a:path>
              <a:path w="11115675" h="1317625">
                <a:moveTo>
                  <a:pt x="11115168" y="926592"/>
                </a:moveTo>
                <a:lnTo>
                  <a:pt x="10922610" y="926592"/>
                </a:lnTo>
                <a:lnTo>
                  <a:pt x="10964596" y="1033729"/>
                </a:lnTo>
                <a:lnTo>
                  <a:pt x="11115168" y="1033729"/>
                </a:lnTo>
                <a:lnTo>
                  <a:pt x="11115168" y="926592"/>
                </a:lnTo>
                <a:close/>
              </a:path>
              <a:path w="11115675" h="1317625">
                <a:moveTo>
                  <a:pt x="11115168" y="667435"/>
                </a:moveTo>
                <a:lnTo>
                  <a:pt x="10900893" y="667435"/>
                </a:lnTo>
                <a:lnTo>
                  <a:pt x="10900893" y="732586"/>
                </a:lnTo>
                <a:lnTo>
                  <a:pt x="10897907" y="768148"/>
                </a:lnTo>
                <a:lnTo>
                  <a:pt x="10874018" y="826784"/>
                </a:lnTo>
                <a:lnTo>
                  <a:pt x="10827869" y="867594"/>
                </a:lnTo>
                <a:lnTo>
                  <a:pt x="10769234" y="887863"/>
                </a:lnTo>
                <a:lnTo>
                  <a:pt x="10735844" y="890397"/>
                </a:lnTo>
                <a:lnTo>
                  <a:pt x="11115168" y="890397"/>
                </a:lnTo>
                <a:lnTo>
                  <a:pt x="11115168" y="667435"/>
                </a:lnTo>
                <a:close/>
              </a:path>
              <a:path w="11115675" h="1317625">
                <a:moveTo>
                  <a:pt x="10786516" y="227304"/>
                </a:moveTo>
                <a:lnTo>
                  <a:pt x="10744892" y="228480"/>
                </a:lnTo>
                <a:lnTo>
                  <a:pt x="10703992" y="232009"/>
                </a:lnTo>
                <a:lnTo>
                  <a:pt x="10663815" y="237891"/>
                </a:lnTo>
                <a:lnTo>
                  <a:pt x="10624363" y="246125"/>
                </a:lnTo>
                <a:lnTo>
                  <a:pt x="10586810" y="256441"/>
                </a:lnTo>
                <a:lnTo>
                  <a:pt x="10516592" y="282501"/>
                </a:lnTo>
                <a:lnTo>
                  <a:pt x="10483926" y="298246"/>
                </a:lnTo>
                <a:lnTo>
                  <a:pt x="10554869" y="444474"/>
                </a:lnTo>
                <a:lnTo>
                  <a:pt x="10582377" y="432711"/>
                </a:lnTo>
                <a:lnTo>
                  <a:pt x="10609885" y="422033"/>
                </a:lnTo>
                <a:lnTo>
                  <a:pt x="10664901" y="403936"/>
                </a:lnTo>
                <a:lnTo>
                  <a:pt x="10720642" y="390906"/>
                </a:lnTo>
                <a:lnTo>
                  <a:pt x="10777830" y="386562"/>
                </a:lnTo>
                <a:lnTo>
                  <a:pt x="11093983" y="386562"/>
                </a:lnTo>
                <a:lnTo>
                  <a:pt x="11084416" y="363050"/>
                </a:lnTo>
                <a:lnTo>
                  <a:pt x="11060499" y="326971"/>
                </a:lnTo>
                <a:lnTo>
                  <a:pt x="11029747" y="296799"/>
                </a:lnTo>
                <a:lnTo>
                  <a:pt x="10993147" y="271781"/>
                </a:lnTo>
                <a:lnTo>
                  <a:pt x="10950524" y="252322"/>
                </a:lnTo>
                <a:lnTo>
                  <a:pt x="10901877" y="238423"/>
                </a:lnTo>
                <a:lnTo>
                  <a:pt x="10847208" y="230084"/>
                </a:lnTo>
                <a:lnTo>
                  <a:pt x="10786516" y="22730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3261" y="550976"/>
            <a:ext cx="1215390" cy="317500"/>
          </a:xfrm>
          <a:custGeom>
            <a:avLst/>
            <a:gdLst/>
            <a:ahLst/>
            <a:cxnLst/>
            <a:rect l="l" t="t" r="r" b="b"/>
            <a:pathLst>
              <a:path w="1215389" h="317500">
                <a:moveTo>
                  <a:pt x="194741" y="4318"/>
                </a:moveTo>
                <a:lnTo>
                  <a:pt x="0" y="4318"/>
                </a:lnTo>
                <a:lnTo>
                  <a:pt x="0" y="312623"/>
                </a:lnTo>
                <a:lnTo>
                  <a:pt x="89814" y="312623"/>
                </a:lnTo>
                <a:lnTo>
                  <a:pt x="111026" y="311921"/>
                </a:lnTo>
                <a:lnTo>
                  <a:pt x="162356" y="301396"/>
                </a:lnTo>
                <a:lnTo>
                  <a:pt x="196199" y="278322"/>
                </a:lnTo>
                <a:lnTo>
                  <a:pt x="208494" y="259080"/>
                </a:lnTo>
                <a:lnTo>
                  <a:pt x="65201" y="259080"/>
                </a:lnTo>
                <a:lnTo>
                  <a:pt x="65201" y="176174"/>
                </a:lnTo>
                <a:lnTo>
                  <a:pt x="208194" y="176174"/>
                </a:lnTo>
                <a:lnTo>
                  <a:pt x="203809" y="167970"/>
                </a:lnTo>
                <a:lnTo>
                  <a:pt x="175472" y="141333"/>
                </a:lnTo>
                <a:lnTo>
                  <a:pt x="130727" y="125653"/>
                </a:lnTo>
                <a:lnTo>
                  <a:pt x="91109" y="122631"/>
                </a:lnTo>
                <a:lnTo>
                  <a:pt x="65201" y="122631"/>
                </a:lnTo>
                <a:lnTo>
                  <a:pt x="65201" y="58293"/>
                </a:lnTo>
                <a:lnTo>
                  <a:pt x="194741" y="58293"/>
                </a:lnTo>
                <a:lnTo>
                  <a:pt x="194741" y="4318"/>
                </a:lnTo>
                <a:close/>
              </a:path>
              <a:path w="1215389" h="317500">
                <a:moveTo>
                  <a:pt x="208194" y="176174"/>
                </a:moveTo>
                <a:lnTo>
                  <a:pt x="82041" y="176174"/>
                </a:lnTo>
                <a:lnTo>
                  <a:pt x="92432" y="176390"/>
                </a:lnTo>
                <a:lnTo>
                  <a:pt x="102012" y="177038"/>
                </a:lnTo>
                <a:lnTo>
                  <a:pt x="142494" y="191287"/>
                </a:lnTo>
                <a:lnTo>
                  <a:pt x="151130" y="216331"/>
                </a:lnTo>
                <a:lnTo>
                  <a:pt x="150050" y="227315"/>
                </a:lnTo>
                <a:lnTo>
                  <a:pt x="113779" y="256705"/>
                </a:lnTo>
                <a:lnTo>
                  <a:pt x="87223" y="259080"/>
                </a:lnTo>
                <a:lnTo>
                  <a:pt x="208494" y="259080"/>
                </a:lnTo>
                <a:lnTo>
                  <a:pt x="209665" y="256813"/>
                </a:lnTo>
                <a:lnTo>
                  <a:pt x="213848" y="244398"/>
                </a:lnTo>
                <a:lnTo>
                  <a:pt x="216358" y="230905"/>
                </a:lnTo>
                <a:lnTo>
                  <a:pt x="217195" y="216331"/>
                </a:lnTo>
                <a:lnTo>
                  <a:pt x="216358" y="203107"/>
                </a:lnTo>
                <a:lnTo>
                  <a:pt x="213848" y="190639"/>
                </a:lnTo>
                <a:lnTo>
                  <a:pt x="209665" y="178927"/>
                </a:lnTo>
                <a:lnTo>
                  <a:pt x="208194" y="176174"/>
                </a:lnTo>
                <a:close/>
              </a:path>
              <a:path w="1215389" h="317500">
                <a:moveTo>
                  <a:pt x="373807" y="4318"/>
                </a:moveTo>
                <a:lnTo>
                  <a:pt x="275356" y="4318"/>
                </a:lnTo>
                <a:lnTo>
                  <a:pt x="275356" y="312623"/>
                </a:lnTo>
                <a:lnTo>
                  <a:pt x="340558" y="312623"/>
                </a:lnTo>
                <a:lnTo>
                  <a:pt x="340558" y="202946"/>
                </a:lnTo>
                <a:lnTo>
                  <a:pt x="368625" y="202946"/>
                </a:lnTo>
                <a:lnTo>
                  <a:pt x="413074" y="198331"/>
                </a:lnTo>
                <a:lnTo>
                  <a:pt x="454418" y="179035"/>
                </a:lnTo>
                <a:lnTo>
                  <a:pt x="478068" y="149402"/>
                </a:lnTo>
                <a:lnTo>
                  <a:pt x="340558" y="149402"/>
                </a:lnTo>
                <a:lnTo>
                  <a:pt x="340558" y="57861"/>
                </a:lnTo>
                <a:lnTo>
                  <a:pt x="479902" y="57861"/>
                </a:lnTo>
                <a:lnTo>
                  <a:pt x="472689" y="44178"/>
                </a:lnTo>
                <a:lnTo>
                  <a:pt x="460599" y="30226"/>
                </a:lnTo>
                <a:lnTo>
                  <a:pt x="444973" y="18891"/>
                </a:lnTo>
                <a:lnTo>
                  <a:pt x="425299" y="10795"/>
                </a:lnTo>
                <a:lnTo>
                  <a:pt x="401577" y="5937"/>
                </a:lnTo>
                <a:lnTo>
                  <a:pt x="373807" y="4318"/>
                </a:lnTo>
                <a:close/>
              </a:path>
              <a:path w="1215389" h="317500">
                <a:moveTo>
                  <a:pt x="479902" y="57861"/>
                </a:moveTo>
                <a:lnTo>
                  <a:pt x="370352" y="57861"/>
                </a:lnTo>
                <a:lnTo>
                  <a:pt x="382848" y="58562"/>
                </a:lnTo>
                <a:lnTo>
                  <a:pt x="393562" y="60667"/>
                </a:lnTo>
                <a:lnTo>
                  <a:pt x="421386" y="92081"/>
                </a:lnTo>
                <a:lnTo>
                  <a:pt x="422168" y="102768"/>
                </a:lnTo>
                <a:lnTo>
                  <a:pt x="421699" y="110648"/>
                </a:lnTo>
                <a:lnTo>
                  <a:pt x="394101" y="144653"/>
                </a:lnTo>
                <a:lnTo>
                  <a:pt x="362148" y="149402"/>
                </a:lnTo>
                <a:lnTo>
                  <a:pt x="478068" y="149402"/>
                </a:lnTo>
                <a:lnTo>
                  <a:pt x="487858" y="110594"/>
                </a:lnTo>
                <a:lnTo>
                  <a:pt x="488234" y="100609"/>
                </a:lnTo>
                <a:lnTo>
                  <a:pt x="486507" y="79370"/>
                </a:lnTo>
                <a:lnTo>
                  <a:pt x="481325" y="60559"/>
                </a:lnTo>
                <a:lnTo>
                  <a:pt x="479902" y="57861"/>
                </a:lnTo>
                <a:close/>
              </a:path>
              <a:path w="1215389" h="317500">
                <a:moveTo>
                  <a:pt x="605221" y="4318"/>
                </a:moveTo>
                <a:lnTo>
                  <a:pt x="546496" y="4318"/>
                </a:lnTo>
                <a:lnTo>
                  <a:pt x="546496" y="312623"/>
                </a:lnTo>
                <a:lnTo>
                  <a:pt x="625084" y="312623"/>
                </a:lnTo>
                <a:lnTo>
                  <a:pt x="670026" y="238353"/>
                </a:lnTo>
                <a:lnTo>
                  <a:pt x="602199" y="238353"/>
                </a:lnTo>
                <a:lnTo>
                  <a:pt x="602486" y="236050"/>
                </a:lnTo>
                <a:lnTo>
                  <a:pt x="605077" y="168545"/>
                </a:lnTo>
                <a:lnTo>
                  <a:pt x="605149" y="164515"/>
                </a:lnTo>
                <a:lnTo>
                  <a:pt x="605221" y="4318"/>
                </a:lnTo>
                <a:close/>
              </a:path>
              <a:path w="1215389" h="317500">
                <a:moveTo>
                  <a:pt x="824144" y="76428"/>
                </a:moveTo>
                <a:lnTo>
                  <a:pt x="769737" y="76428"/>
                </a:lnTo>
                <a:lnTo>
                  <a:pt x="769449" y="78443"/>
                </a:lnTo>
                <a:lnTo>
                  <a:pt x="769017" y="82761"/>
                </a:lnTo>
                <a:lnTo>
                  <a:pt x="768442" y="89382"/>
                </a:lnTo>
                <a:lnTo>
                  <a:pt x="768154" y="95715"/>
                </a:lnTo>
                <a:lnTo>
                  <a:pt x="767722" y="103200"/>
                </a:lnTo>
                <a:lnTo>
                  <a:pt x="766094" y="145813"/>
                </a:lnTo>
                <a:lnTo>
                  <a:pt x="765851" y="312623"/>
                </a:lnTo>
                <a:lnTo>
                  <a:pt x="824144" y="312623"/>
                </a:lnTo>
                <a:lnTo>
                  <a:pt x="824144" y="76428"/>
                </a:lnTo>
                <a:close/>
              </a:path>
              <a:path w="1215389" h="317500">
                <a:moveTo>
                  <a:pt x="824144" y="4318"/>
                </a:moveTo>
                <a:lnTo>
                  <a:pt x="745988" y="4318"/>
                </a:lnTo>
                <a:lnTo>
                  <a:pt x="603494" y="238353"/>
                </a:lnTo>
                <a:lnTo>
                  <a:pt x="670026" y="238353"/>
                </a:lnTo>
                <a:lnTo>
                  <a:pt x="768010" y="76428"/>
                </a:lnTo>
                <a:lnTo>
                  <a:pt x="824144" y="76428"/>
                </a:lnTo>
                <a:lnTo>
                  <a:pt x="824144" y="4318"/>
                </a:lnTo>
                <a:close/>
              </a:path>
              <a:path w="1215389" h="317500">
                <a:moveTo>
                  <a:pt x="1078147" y="0"/>
                </a:moveTo>
                <a:lnTo>
                  <a:pt x="1019422" y="0"/>
                </a:lnTo>
                <a:lnTo>
                  <a:pt x="1019422" y="37998"/>
                </a:lnTo>
                <a:lnTo>
                  <a:pt x="1001340" y="38969"/>
                </a:lnTo>
                <a:lnTo>
                  <a:pt x="955516" y="48361"/>
                </a:lnTo>
                <a:lnTo>
                  <a:pt x="921835" y="66254"/>
                </a:lnTo>
                <a:lnTo>
                  <a:pt x="894092" y="100231"/>
                </a:lnTo>
                <a:lnTo>
                  <a:pt x="883000" y="141765"/>
                </a:lnTo>
                <a:lnTo>
                  <a:pt x="882541" y="152857"/>
                </a:lnTo>
                <a:lnTo>
                  <a:pt x="882946" y="162626"/>
                </a:lnTo>
                <a:lnTo>
                  <a:pt x="892824" y="202352"/>
                </a:lnTo>
                <a:lnTo>
                  <a:pt x="919487" y="237948"/>
                </a:lnTo>
                <a:lnTo>
                  <a:pt x="952925" y="257784"/>
                </a:lnTo>
                <a:lnTo>
                  <a:pt x="1000369" y="268390"/>
                </a:lnTo>
                <a:lnTo>
                  <a:pt x="1019422" y="269443"/>
                </a:lnTo>
                <a:lnTo>
                  <a:pt x="1019422" y="316941"/>
                </a:lnTo>
                <a:lnTo>
                  <a:pt x="1078147" y="316941"/>
                </a:lnTo>
                <a:lnTo>
                  <a:pt x="1078147" y="269443"/>
                </a:lnTo>
                <a:lnTo>
                  <a:pt x="1096984" y="268390"/>
                </a:lnTo>
                <a:lnTo>
                  <a:pt x="1143780" y="257784"/>
                </a:lnTo>
                <a:lnTo>
                  <a:pt x="1177218" y="238191"/>
                </a:lnTo>
                <a:lnTo>
                  <a:pt x="1194680" y="218922"/>
                </a:lnTo>
                <a:lnTo>
                  <a:pt x="1019422" y="218922"/>
                </a:lnTo>
                <a:lnTo>
                  <a:pt x="1006846" y="217843"/>
                </a:lnTo>
                <a:lnTo>
                  <a:pt x="968550" y="204754"/>
                </a:lnTo>
                <a:lnTo>
                  <a:pt x="945800" y="170668"/>
                </a:lnTo>
                <a:lnTo>
                  <a:pt x="943857" y="152425"/>
                </a:lnTo>
                <a:lnTo>
                  <a:pt x="944289" y="143816"/>
                </a:lnTo>
                <a:lnTo>
                  <a:pt x="960373" y="108489"/>
                </a:lnTo>
                <a:lnTo>
                  <a:pt x="1006090" y="90057"/>
                </a:lnTo>
                <a:lnTo>
                  <a:pt x="1019422" y="88950"/>
                </a:lnTo>
                <a:lnTo>
                  <a:pt x="1196537" y="88950"/>
                </a:lnTo>
                <a:lnTo>
                  <a:pt x="1194085" y="85010"/>
                </a:lnTo>
                <a:lnTo>
                  <a:pt x="1158462" y="55702"/>
                </a:lnTo>
                <a:lnTo>
                  <a:pt x="1102112" y="39590"/>
                </a:lnTo>
                <a:lnTo>
                  <a:pt x="1078147" y="37998"/>
                </a:lnTo>
                <a:lnTo>
                  <a:pt x="1078147" y="0"/>
                </a:lnTo>
                <a:close/>
              </a:path>
              <a:path w="1215389" h="317500">
                <a:moveTo>
                  <a:pt x="1078147" y="88950"/>
                </a:moveTo>
                <a:lnTo>
                  <a:pt x="1019422" y="88950"/>
                </a:lnTo>
                <a:lnTo>
                  <a:pt x="1019422" y="218922"/>
                </a:lnTo>
                <a:lnTo>
                  <a:pt x="1078147" y="218922"/>
                </a:lnTo>
                <a:lnTo>
                  <a:pt x="1078147" y="88950"/>
                </a:lnTo>
                <a:close/>
              </a:path>
              <a:path w="1215389" h="317500">
                <a:moveTo>
                  <a:pt x="1196537" y="88950"/>
                </a:moveTo>
                <a:lnTo>
                  <a:pt x="1078147" y="88950"/>
                </a:lnTo>
                <a:lnTo>
                  <a:pt x="1091452" y="90057"/>
                </a:lnTo>
                <a:lnTo>
                  <a:pt x="1103299" y="92081"/>
                </a:lnTo>
                <a:lnTo>
                  <a:pt x="1142296" y="114346"/>
                </a:lnTo>
                <a:lnTo>
                  <a:pt x="1153712" y="152425"/>
                </a:lnTo>
                <a:lnTo>
                  <a:pt x="1153199" y="161844"/>
                </a:lnTo>
                <a:lnTo>
                  <a:pt x="1135468" y="199383"/>
                </a:lnTo>
                <a:lnTo>
                  <a:pt x="1090696" y="217843"/>
                </a:lnTo>
                <a:lnTo>
                  <a:pt x="1078147" y="218922"/>
                </a:lnTo>
                <a:lnTo>
                  <a:pt x="1194680" y="218922"/>
                </a:lnTo>
                <a:lnTo>
                  <a:pt x="1211141" y="182489"/>
                </a:lnTo>
                <a:lnTo>
                  <a:pt x="1215027" y="152857"/>
                </a:lnTo>
                <a:lnTo>
                  <a:pt x="1214191" y="138041"/>
                </a:lnTo>
                <a:lnTo>
                  <a:pt x="1211681" y="123818"/>
                </a:lnTo>
                <a:lnTo>
                  <a:pt x="1207461" y="110109"/>
                </a:lnTo>
                <a:lnTo>
                  <a:pt x="1201642" y="97155"/>
                </a:lnTo>
                <a:lnTo>
                  <a:pt x="1196537" y="8895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94087" y="706132"/>
            <a:ext cx="13832840" cy="12700"/>
          </a:xfrm>
          <a:custGeom>
            <a:avLst/>
            <a:gdLst/>
            <a:ahLst/>
            <a:cxnLst/>
            <a:rect l="l" t="t" r="r" b="b"/>
            <a:pathLst>
              <a:path w="13832840" h="12700">
                <a:moveTo>
                  <a:pt x="138328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3832827" y="12700"/>
                </a:lnTo>
                <a:lnTo>
                  <a:pt x="13832827" y="6350"/>
                </a:lnTo>
                <a:lnTo>
                  <a:pt x="138328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" y="13031139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5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2669" y="7757032"/>
            <a:ext cx="13877728" cy="42744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4262" y="550976"/>
            <a:ext cx="1795780" cy="402590"/>
          </a:xfrm>
          <a:custGeom>
            <a:avLst/>
            <a:gdLst/>
            <a:ahLst/>
            <a:cxnLst/>
            <a:rect l="l" t="t" r="r" b="b"/>
            <a:pathLst>
              <a:path w="1795780" h="402590">
                <a:moveTo>
                  <a:pt x="2590" y="245262"/>
                </a:moveTo>
                <a:lnTo>
                  <a:pt x="2590" y="300101"/>
                </a:lnTo>
                <a:lnTo>
                  <a:pt x="12954" y="303960"/>
                </a:lnTo>
                <a:lnTo>
                  <a:pt x="63312" y="314512"/>
                </a:lnTo>
                <a:lnTo>
                  <a:pt x="111404" y="316941"/>
                </a:lnTo>
                <a:lnTo>
                  <a:pt x="131914" y="316212"/>
                </a:lnTo>
                <a:lnTo>
                  <a:pt x="183083" y="305282"/>
                </a:lnTo>
                <a:lnTo>
                  <a:pt x="218463" y="282694"/>
                </a:lnTo>
                <a:lnTo>
                  <a:pt x="231008" y="265556"/>
                </a:lnTo>
                <a:lnTo>
                  <a:pt x="98882" y="265556"/>
                </a:lnTo>
                <a:lnTo>
                  <a:pt x="91379" y="265422"/>
                </a:lnTo>
                <a:lnTo>
                  <a:pt x="49764" y="260375"/>
                </a:lnTo>
                <a:lnTo>
                  <a:pt x="9499" y="248392"/>
                </a:lnTo>
                <a:lnTo>
                  <a:pt x="2590" y="245262"/>
                </a:lnTo>
                <a:close/>
              </a:path>
              <a:path w="1795780" h="402590">
                <a:moveTo>
                  <a:pt x="227147" y="52247"/>
                </a:moveTo>
                <a:lnTo>
                  <a:pt x="112268" y="52247"/>
                </a:lnTo>
                <a:lnTo>
                  <a:pt x="125410" y="52841"/>
                </a:lnTo>
                <a:lnTo>
                  <a:pt x="136772" y="54622"/>
                </a:lnTo>
                <a:lnTo>
                  <a:pt x="167511" y="79235"/>
                </a:lnTo>
                <a:lnTo>
                  <a:pt x="168402" y="86791"/>
                </a:lnTo>
                <a:lnTo>
                  <a:pt x="168402" y="95139"/>
                </a:lnTo>
                <a:lnTo>
                  <a:pt x="131699" y="122199"/>
                </a:lnTo>
                <a:lnTo>
                  <a:pt x="92027" y="126652"/>
                </a:lnTo>
                <a:lnTo>
                  <a:pt x="74701" y="126949"/>
                </a:lnTo>
                <a:lnTo>
                  <a:pt x="48793" y="126949"/>
                </a:lnTo>
                <a:lnTo>
                  <a:pt x="48793" y="177901"/>
                </a:lnTo>
                <a:lnTo>
                  <a:pt x="77724" y="177901"/>
                </a:lnTo>
                <a:lnTo>
                  <a:pt x="99233" y="178549"/>
                </a:lnTo>
                <a:lnTo>
                  <a:pt x="149834" y="188264"/>
                </a:lnTo>
                <a:lnTo>
                  <a:pt x="176606" y="220218"/>
                </a:lnTo>
                <a:lnTo>
                  <a:pt x="175445" y="230419"/>
                </a:lnTo>
                <a:lnTo>
                  <a:pt x="147540" y="258999"/>
                </a:lnTo>
                <a:lnTo>
                  <a:pt x="98882" y="265556"/>
                </a:lnTo>
                <a:lnTo>
                  <a:pt x="231008" y="265556"/>
                </a:lnTo>
                <a:lnTo>
                  <a:pt x="233118" y="261967"/>
                </a:lnTo>
                <a:lnTo>
                  <a:pt x="237705" y="250336"/>
                </a:lnTo>
                <a:lnTo>
                  <a:pt x="240458" y="238002"/>
                </a:lnTo>
                <a:lnTo>
                  <a:pt x="241376" y="224967"/>
                </a:lnTo>
                <a:lnTo>
                  <a:pt x="239945" y="210367"/>
                </a:lnTo>
                <a:lnTo>
                  <a:pt x="218490" y="175310"/>
                </a:lnTo>
                <a:lnTo>
                  <a:pt x="173637" y="154665"/>
                </a:lnTo>
                <a:lnTo>
                  <a:pt x="153720" y="151561"/>
                </a:lnTo>
                <a:lnTo>
                  <a:pt x="153720" y="150266"/>
                </a:lnTo>
                <a:lnTo>
                  <a:pt x="198088" y="135126"/>
                </a:lnTo>
                <a:lnTo>
                  <a:pt x="226371" y="104495"/>
                </a:lnTo>
                <a:lnTo>
                  <a:pt x="231876" y="76428"/>
                </a:lnTo>
                <a:lnTo>
                  <a:pt x="231039" y="65552"/>
                </a:lnTo>
                <a:lnTo>
                  <a:pt x="228530" y="55378"/>
                </a:lnTo>
                <a:lnTo>
                  <a:pt x="227147" y="52247"/>
                </a:lnTo>
                <a:close/>
              </a:path>
              <a:path w="1795780" h="402590">
                <a:moveTo>
                  <a:pt x="121335" y="0"/>
                </a:moveTo>
                <a:lnTo>
                  <a:pt x="73406" y="4318"/>
                </a:lnTo>
                <a:lnTo>
                  <a:pt x="33680" y="15976"/>
                </a:lnTo>
                <a:lnTo>
                  <a:pt x="0" y="33680"/>
                </a:lnTo>
                <a:lnTo>
                  <a:pt x="28498" y="77292"/>
                </a:lnTo>
                <a:lnTo>
                  <a:pt x="37728" y="71948"/>
                </a:lnTo>
                <a:lnTo>
                  <a:pt x="47282" y="67144"/>
                </a:lnTo>
                <a:lnTo>
                  <a:pt x="89166" y="53974"/>
                </a:lnTo>
                <a:lnTo>
                  <a:pt x="112268" y="52247"/>
                </a:lnTo>
                <a:lnTo>
                  <a:pt x="227147" y="52247"/>
                </a:lnTo>
                <a:lnTo>
                  <a:pt x="224347" y="45905"/>
                </a:lnTo>
                <a:lnTo>
                  <a:pt x="192501" y="15355"/>
                </a:lnTo>
                <a:lnTo>
                  <a:pt x="153720" y="2482"/>
                </a:lnTo>
                <a:lnTo>
                  <a:pt x="138176" y="620"/>
                </a:lnTo>
                <a:lnTo>
                  <a:pt x="121335" y="0"/>
                </a:lnTo>
                <a:close/>
              </a:path>
              <a:path w="1795780" h="402590">
                <a:moveTo>
                  <a:pt x="448829" y="3022"/>
                </a:moveTo>
                <a:lnTo>
                  <a:pt x="368946" y="3022"/>
                </a:lnTo>
                <a:lnTo>
                  <a:pt x="260132" y="312623"/>
                </a:lnTo>
                <a:lnTo>
                  <a:pt x="330515" y="312623"/>
                </a:lnTo>
                <a:lnTo>
                  <a:pt x="352969" y="239217"/>
                </a:lnTo>
                <a:lnTo>
                  <a:pt x="532172" y="239217"/>
                </a:lnTo>
                <a:lnTo>
                  <a:pt x="512822" y="184378"/>
                </a:lnTo>
                <a:lnTo>
                  <a:pt x="369377" y="184378"/>
                </a:lnTo>
                <a:lnTo>
                  <a:pt x="391399" y="112699"/>
                </a:lnTo>
                <a:lnTo>
                  <a:pt x="392551" y="109533"/>
                </a:lnTo>
                <a:lnTo>
                  <a:pt x="394134" y="104207"/>
                </a:lnTo>
                <a:lnTo>
                  <a:pt x="396149" y="96723"/>
                </a:lnTo>
                <a:lnTo>
                  <a:pt x="398452" y="88950"/>
                </a:lnTo>
                <a:lnTo>
                  <a:pt x="400755" y="80890"/>
                </a:lnTo>
                <a:lnTo>
                  <a:pt x="403058" y="72542"/>
                </a:lnTo>
                <a:lnTo>
                  <a:pt x="405770" y="63474"/>
                </a:lnTo>
                <a:lnTo>
                  <a:pt x="407664" y="56709"/>
                </a:lnTo>
                <a:lnTo>
                  <a:pt x="409103" y="50952"/>
                </a:lnTo>
                <a:lnTo>
                  <a:pt x="465741" y="50952"/>
                </a:lnTo>
                <a:lnTo>
                  <a:pt x="448829" y="3022"/>
                </a:lnTo>
                <a:close/>
              </a:path>
              <a:path w="1795780" h="402590">
                <a:moveTo>
                  <a:pt x="532172" y="239217"/>
                </a:moveTo>
                <a:lnTo>
                  <a:pt x="465237" y="239217"/>
                </a:lnTo>
                <a:lnTo>
                  <a:pt x="487691" y="312623"/>
                </a:lnTo>
                <a:lnTo>
                  <a:pt x="558074" y="312623"/>
                </a:lnTo>
                <a:lnTo>
                  <a:pt x="532172" y="239217"/>
                </a:lnTo>
                <a:close/>
              </a:path>
              <a:path w="1795780" h="402590">
                <a:moveTo>
                  <a:pt x="465741" y="50952"/>
                </a:moveTo>
                <a:lnTo>
                  <a:pt x="409103" y="50952"/>
                </a:lnTo>
                <a:lnTo>
                  <a:pt x="410542" y="56709"/>
                </a:lnTo>
                <a:lnTo>
                  <a:pt x="412414" y="63474"/>
                </a:lnTo>
                <a:lnTo>
                  <a:pt x="417019" y="79019"/>
                </a:lnTo>
                <a:lnTo>
                  <a:pt x="419322" y="86647"/>
                </a:lnTo>
                <a:lnTo>
                  <a:pt x="423928" y="101616"/>
                </a:lnTo>
                <a:lnTo>
                  <a:pt x="425799" y="107806"/>
                </a:lnTo>
                <a:lnTo>
                  <a:pt x="427239" y="112699"/>
                </a:lnTo>
                <a:lnTo>
                  <a:pt x="449692" y="184378"/>
                </a:lnTo>
                <a:lnTo>
                  <a:pt x="512822" y="184378"/>
                </a:lnTo>
                <a:lnTo>
                  <a:pt x="465741" y="50952"/>
                </a:lnTo>
                <a:close/>
              </a:path>
              <a:path w="1795780" h="402590">
                <a:moveTo>
                  <a:pt x="879519" y="258216"/>
                </a:moveTo>
                <a:lnTo>
                  <a:pt x="560419" y="258216"/>
                </a:lnTo>
                <a:lnTo>
                  <a:pt x="560419" y="402437"/>
                </a:lnTo>
                <a:lnTo>
                  <a:pt x="623461" y="402437"/>
                </a:lnTo>
                <a:lnTo>
                  <a:pt x="623461" y="312623"/>
                </a:lnTo>
                <a:lnTo>
                  <a:pt x="879519" y="312623"/>
                </a:lnTo>
                <a:lnTo>
                  <a:pt x="879519" y="258216"/>
                </a:lnTo>
                <a:close/>
              </a:path>
              <a:path w="1795780" h="402590">
                <a:moveTo>
                  <a:pt x="879519" y="312623"/>
                </a:moveTo>
                <a:lnTo>
                  <a:pt x="816476" y="312623"/>
                </a:lnTo>
                <a:lnTo>
                  <a:pt x="816476" y="402437"/>
                </a:lnTo>
                <a:lnTo>
                  <a:pt x="879519" y="402437"/>
                </a:lnTo>
                <a:lnTo>
                  <a:pt x="879519" y="312623"/>
                </a:lnTo>
                <a:close/>
              </a:path>
              <a:path w="1795780" h="402590">
                <a:moveTo>
                  <a:pt x="838498" y="4318"/>
                </a:moveTo>
                <a:lnTo>
                  <a:pt x="658869" y="4318"/>
                </a:lnTo>
                <a:lnTo>
                  <a:pt x="656116" y="25287"/>
                </a:lnTo>
                <a:lnTo>
                  <a:pt x="653040" y="45446"/>
                </a:lnTo>
                <a:lnTo>
                  <a:pt x="645915" y="83337"/>
                </a:lnTo>
                <a:lnTo>
                  <a:pt x="633042" y="134181"/>
                </a:lnTo>
                <a:lnTo>
                  <a:pt x="618280" y="179520"/>
                </a:lnTo>
                <a:lnTo>
                  <a:pt x="601817" y="220487"/>
                </a:lnTo>
                <a:lnTo>
                  <a:pt x="584168" y="258216"/>
                </a:lnTo>
                <a:lnTo>
                  <a:pt x="652824" y="258216"/>
                </a:lnTo>
                <a:lnTo>
                  <a:pt x="667640" y="222430"/>
                </a:lnTo>
                <a:lnTo>
                  <a:pt x="680891" y="184162"/>
                </a:lnTo>
                <a:lnTo>
                  <a:pt x="692414" y="144949"/>
                </a:lnTo>
                <a:lnTo>
                  <a:pt x="702049" y="106654"/>
                </a:lnTo>
                <a:lnTo>
                  <a:pt x="710685" y="58724"/>
                </a:lnTo>
                <a:lnTo>
                  <a:pt x="838498" y="58724"/>
                </a:lnTo>
                <a:lnTo>
                  <a:pt x="838498" y="4318"/>
                </a:lnTo>
                <a:close/>
              </a:path>
              <a:path w="1795780" h="402590">
                <a:moveTo>
                  <a:pt x="838498" y="58724"/>
                </a:moveTo>
                <a:lnTo>
                  <a:pt x="773296" y="58724"/>
                </a:lnTo>
                <a:lnTo>
                  <a:pt x="773296" y="258216"/>
                </a:lnTo>
                <a:lnTo>
                  <a:pt x="838498" y="258216"/>
                </a:lnTo>
                <a:lnTo>
                  <a:pt x="838498" y="58724"/>
                </a:lnTo>
                <a:close/>
              </a:path>
              <a:path w="1795780" h="402590">
                <a:moveTo>
                  <a:pt x="1076710" y="3022"/>
                </a:moveTo>
                <a:lnTo>
                  <a:pt x="996827" y="3022"/>
                </a:lnTo>
                <a:lnTo>
                  <a:pt x="888013" y="312623"/>
                </a:lnTo>
                <a:lnTo>
                  <a:pt x="958396" y="312623"/>
                </a:lnTo>
                <a:lnTo>
                  <a:pt x="980850" y="239217"/>
                </a:lnTo>
                <a:lnTo>
                  <a:pt x="1160053" y="239217"/>
                </a:lnTo>
                <a:lnTo>
                  <a:pt x="1140703" y="184378"/>
                </a:lnTo>
                <a:lnTo>
                  <a:pt x="997258" y="184378"/>
                </a:lnTo>
                <a:lnTo>
                  <a:pt x="1019280" y="112699"/>
                </a:lnTo>
                <a:lnTo>
                  <a:pt x="1020432" y="109533"/>
                </a:lnTo>
                <a:lnTo>
                  <a:pt x="1022015" y="104207"/>
                </a:lnTo>
                <a:lnTo>
                  <a:pt x="1024030" y="96723"/>
                </a:lnTo>
                <a:lnTo>
                  <a:pt x="1026333" y="88950"/>
                </a:lnTo>
                <a:lnTo>
                  <a:pt x="1028636" y="80890"/>
                </a:lnTo>
                <a:lnTo>
                  <a:pt x="1030939" y="72542"/>
                </a:lnTo>
                <a:lnTo>
                  <a:pt x="1033651" y="63474"/>
                </a:lnTo>
                <a:lnTo>
                  <a:pt x="1035545" y="56709"/>
                </a:lnTo>
                <a:lnTo>
                  <a:pt x="1036984" y="50952"/>
                </a:lnTo>
                <a:lnTo>
                  <a:pt x="1093622" y="50952"/>
                </a:lnTo>
                <a:lnTo>
                  <a:pt x="1076710" y="3022"/>
                </a:lnTo>
                <a:close/>
              </a:path>
              <a:path w="1795780" h="402590">
                <a:moveTo>
                  <a:pt x="1160053" y="239217"/>
                </a:moveTo>
                <a:lnTo>
                  <a:pt x="1093118" y="239217"/>
                </a:lnTo>
                <a:lnTo>
                  <a:pt x="1115572" y="312623"/>
                </a:lnTo>
                <a:lnTo>
                  <a:pt x="1185955" y="312623"/>
                </a:lnTo>
                <a:lnTo>
                  <a:pt x="1160053" y="239217"/>
                </a:lnTo>
                <a:close/>
              </a:path>
              <a:path w="1795780" h="402590">
                <a:moveTo>
                  <a:pt x="1093622" y="50952"/>
                </a:moveTo>
                <a:lnTo>
                  <a:pt x="1036984" y="50952"/>
                </a:lnTo>
                <a:lnTo>
                  <a:pt x="1038423" y="56709"/>
                </a:lnTo>
                <a:lnTo>
                  <a:pt x="1040295" y="63474"/>
                </a:lnTo>
                <a:lnTo>
                  <a:pt x="1044900" y="79019"/>
                </a:lnTo>
                <a:lnTo>
                  <a:pt x="1047203" y="86647"/>
                </a:lnTo>
                <a:lnTo>
                  <a:pt x="1051809" y="101616"/>
                </a:lnTo>
                <a:lnTo>
                  <a:pt x="1053680" y="107806"/>
                </a:lnTo>
                <a:lnTo>
                  <a:pt x="1055120" y="112699"/>
                </a:lnTo>
                <a:lnTo>
                  <a:pt x="1077573" y="184378"/>
                </a:lnTo>
                <a:lnTo>
                  <a:pt x="1140703" y="184378"/>
                </a:lnTo>
                <a:lnTo>
                  <a:pt x="1093622" y="50952"/>
                </a:lnTo>
                <a:close/>
              </a:path>
              <a:path w="1795780" h="402590">
                <a:moveTo>
                  <a:pt x="1440123" y="193446"/>
                </a:moveTo>
                <a:lnTo>
                  <a:pt x="1374922" y="193446"/>
                </a:lnTo>
                <a:lnTo>
                  <a:pt x="1374922" y="312623"/>
                </a:lnTo>
                <a:lnTo>
                  <a:pt x="1440123" y="312623"/>
                </a:lnTo>
                <a:lnTo>
                  <a:pt x="1440123" y="193446"/>
                </a:lnTo>
                <a:close/>
              </a:path>
              <a:path w="1795780" h="402590">
                <a:moveTo>
                  <a:pt x="1252722" y="4318"/>
                </a:moveTo>
                <a:lnTo>
                  <a:pt x="1187520" y="4318"/>
                </a:lnTo>
                <a:lnTo>
                  <a:pt x="1187609" y="132778"/>
                </a:lnTo>
                <a:lnTo>
                  <a:pt x="1201122" y="180033"/>
                </a:lnTo>
                <a:lnTo>
                  <a:pt x="1240956" y="207264"/>
                </a:lnTo>
                <a:lnTo>
                  <a:pt x="1279494" y="212445"/>
                </a:lnTo>
                <a:lnTo>
                  <a:pt x="1290909" y="212148"/>
                </a:lnTo>
                <a:lnTo>
                  <a:pt x="1336545" y="205024"/>
                </a:lnTo>
                <a:lnTo>
                  <a:pt x="1374922" y="193446"/>
                </a:lnTo>
                <a:lnTo>
                  <a:pt x="1440123" y="193446"/>
                </a:lnTo>
                <a:lnTo>
                  <a:pt x="1440123" y="158038"/>
                </a:lnTo>
                <a:lnTo>
                  <a:pt x="1298061" y="158038"/>
                </a:lnTo>
                <a:lnTo>
                  <a:pt x="1286645" y="157337"/>
                </a:lnTo>
                <a:lnTo>
                  <a:pt x="1255313" y="132778"/>
                </a:lnTo>
                <a:lnTo>
                  <a:pt x="1252722" y="113131"/>
                </a:lnTo>
                <a:lnTo>
                  <a:pt x="1252722" y="4318"/>
                </a:lnTo>
                <a:close/>
              </a:path>
              <a:path w="1795780" h="402590">
                <a:moveTo>
                  <a:pt x="1440123" y="4318"/>
                </a:moveTo>
                <a:lnTo>
                  <a:pt x="1374922" y="4318"/>
                </a:lnTo>
                <a:lnTo>
                  <a:pt x="1374922" y="142494"/>
                </a:lnTo>
                <a:lnTo>
                  <a:pt x="1363965" y="146137"/>
                </a:lnTo>
                <a:lnTo>
                  <a:pt x="1325265" y="155852"/>
                </a:lnTo>
                <a:lnTo>
                  <a:pt x="1298061" y="158038"/>
                </a:lnTo>
                <a:lnTo>
                  <a:pt x="1440123" y="158038"/>
                </a:lnTo>
                <a:lnTo>
                  <a:pt x="1440123" y="4318"/>
                </a:lnTo>
                <a:close/>
              </a:path>
              <a:path w="1795780" h="402590">
                <a:moveTo>
                  <a:pt x="1576373" y="4318"/>
                </a:moveTo>
                <a:lnTo>
                  <a:pt x="1517648" y="4318"/>
                </a:lnTo>
                <a:lnTo>
                  <a:pt x="1517648" y="312623"/>
                </a:lnTo>
                <a:lnTo>
                  <a:pt x="1596236" y="312623"/>
                </a:lnTo>
                <a:lnTo>
                  <a:pt x="1641178" y="238353"/>
                </a:lnTo>
                <a:lnTo>
                  <a:pt x="1573350" y="238353"/>
                </a:lnTo>
                <a:lnTo>
                  <a:pt x="1573638" y="236050"/>
                </a:lnTo>
                <a:lnTo>
                  <a:pt x="1576229" y="168545"/>
                </a:lnTo>
                <a:lnTo>
                  <a:pt x="1576301" y="164515"/>
                </a:lnTo>
                <a:lnTo>
                  <a:pt x="1576373" y="4318"/>
                </a:lnTo>
                <a:close/>
              </a:path>
              <a:path w="1795780" h="402590">
                <a:moveTo>
                  <a:pt x="1795296" y="76428"/>
                </a:moveTo>
                <a:lnTo>
                  <a:pt x="1740889" y="76428"/>
                </a:lnTo>
                <a:lnTo>
                  <a:pt x="1740601" y="78443"/>
                </a:lnTo>
                <a:lnTo>
                  <a:pt x="1740169" y="82761"/>
                </a:lnTo>
                <a:lnTo>
                  <a:pt x="1739593" y="89382"/>
                </a:lnTo>
                <a:lnTo>
                  <a:pt x="1739306" y="95715"/>
                </a:lnTo>
                <a:lnTo>
                  <a:pt x="1738874" y="103200"/>
                </a:lnTo>
                <a:lnTo>
                  <a:pt x="1737246" y="145813"/>
                </a:lnTo>
                <a:lnTo>
                  <a:pt x="1737003" y="312623"/>
                </a:lnTo>
                <a:lnTo>
                  <a:pt x="1795296" y="312623"/>
                </a:lnTo>
                <a:lnTo>
                  <a:pt x="1795296" y="76428"/>
                </a:lnTo>
                <a:close/>
              </a:path>
              <a:path w="1795780" h="402590">
                <a:moveTo>
                  <a:pt x="1795296" y="4318"/>
                </a:moveTo>
                <a:lnTo>
                  <a:pt x="1717140" y="4317"/>
                </a:lnTo>
                <a:lnTo>
                  <a:pt x="1574646" y="238353"/>
                </a:lnTo>
                <a:lnTo>
                  <a:pt x="1641178" y="238353"/>
                </a:lnTo>
                <a:lnTo>
                  <a:pt x="1739162" y="76428"/>
                </a:lnTo>
                <a:lnTo>
                  <a:pt x="1795296" y="76428"/>
                </a:lnTo>
                <a:lnTo>
                  <a:pt x="1795296" y="4318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0852" y="1867280"/>
            <a:ext cx="10989973" cy="350456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594087" y="706132"/>
            <a:ext cx="13832840" cy="12700"/>
          </a:xfrm>
          <a:custGeom>
            <a:avLst/>
            <a:gdLst/>
            <a:ahLst/>
            <a:cxnLst/>
            <a:rect l="l" t="t" r="r" b="b"/>
            <a:pathLst>
              <a:path w="13832840" h="12700">
                <a:moveTo>
                  <a:pt x="138328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3832827" y="12700"/>
                </a:lnTo>
                <a:lnTo>
                  <a:pt x="13832827" y="6350"/>
                </a:lnTo>
                <a:lnTo>
                  <a:pt x="138328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400" y="13031139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5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5785" y="7775956"/>
            <a:ext cx="2925445" cy="612775"/>
          </a:xfrm>
          <a:custGeom>
            <a:avLst/>
            <a:gdLst/>
            <a:ahLst/>
            <a:cxnLst/>
            <a:rect l="l" t="t" r="r" b="b"/>
            <a:pathLst>
              <a:path w="2925445" h="612775">
                <a:moveTo>
                  <a:pt x="201777" y="24384"/>
                </a:moveTo>
                <a:lnTo>
                  <a:pt x="139293" y="31394"/>
                </a:lnTo>
                <a:lnTo>
                  <a:pt x="88392" y="52425"/>
                </a:lnTo>
                <a:lnTo>
                  <a:pt x="49530" y="85953"/>
                </a:lnTo>
                <a:lnTo>
                  <a:pt x="21945" y="130454"/>
                </a:lnTo>
                <a:lnTo>
                  <a:pt x="5486" y="184708"/>
                </a:lnTo>
                <a:lnTo>
                  <a:pt x="0" y="247497"/>
                </a:lnTo>
                <a:lnTo>
                  <a:pt x="762" y="272224"/>
                </a:lnTo>
                <a:lnTo>
                  <a:pt x="6858" y="318249"/>
                </a:lnTo>
                <a:lnTo>
                  <a:pt x="19088" y="359549"/>
                </a:lnTo>
                <a:lnTo>
                  <a:pt x="37709" y="395249"/>
                </a:lnTo>
                <a:lnTo>
                  <a:pt x="62674" y="424700"/>
                </a:lnTo>
                <a:lnTo>
                  <a:pt x="94068" y="447560"/>
                </a:lnTo>
                <a:lnTo>
                  <a:pt x="131902" y="463524"/>
                </a:lnTo>
                <a:lnTo>
                  <a:pt x="176403" y="471449"/>
                </a:lnTo>
                <a:lnTo>
                  <a:pt x="201168" y="472440"/>
                </a:lnTo>
                <a:lnTo>
                  <a:pt x="225094" y="471449"/>
                </a:lnTo>
                <a:lnTo>
                  <a:pt x="268376" y="463524"/>
                </a:lnTo>
                <a:lnTo>
                  <a:pt x="305828" y="447789"/>
                </a:lnTo>
                <a:lnTo>
                  <a:pt x="337259" y="424891"/>
                </a:lnTo>
                <a:lnTo>
                  <a:pt x="201168" y="424891"/>
                </a:lnTo>
                <a:lnTo>
                  <a:pt x="177812" y="423557"/>
                </a:lnTo>
                <a:lnTo>
                  <a:pt x="137274" y="412889"/>
                </a:lnTo>
                <a:lnTo>
                  <a:pt x="105270" y="391744"/>
                </a:lnTo>
                <a:lnTo>
                  <a:pt x="81800" y="361264"/>
                </a:lnTo>
                <a:lnTo>
                  <a:pt x="66484" y="321830"/>
                </a:lnTo>
                <a:lnTo>
                  <a:pt x="58864" y="274586"/>
                </a:lnTo>
                <a:lnTo>
                  <a:pt x="57912" y="248107"/>
                </a:lnTo>
                <a:lnTo>
                  <a:pt x="58864" y="221665"/>
                </a:lnTo>
                <a:lnTo>
                  <a:pt x="66484" y="174726"/>
                </a:lnTo>
                <a:lnTo>
                  <a:pt x="81800" y="135597"/>
                </a:lnTo>
                <a:lnTo>
                  <a:pt x="105270" y="105422"/>
                </a:lnTo>
                <a:lnTo>
                  <a:pt x="137312" y="84543"/>
                </a:lnTo>
                <a:lnTo>
                  <a:pt x="178155" y="73875"/>
                </a:lnTo>
                <a:lnTo>
                  <a:pt x="201777" y="72542"/>
                </a:lnTo>
                <a:lnTo>
                  <a:pt x="337358" y="72542"/>
                </a:lnTo>
                <a:lnTo>
                  <a:pt x="332384" y="67589"/>
                </a:lnTo>
                <a:lnTo>
                  <a:pt x="311505" y="52425"/>
                </a:lnTo>
                <a:lnTo>
                  <a:pt x="287959" y="40157"/>
                </a:lnTo>
                <a:lnTo>
                  <a:pt x="261823" y="31394"/>
                </a:lnTo>
                <a:lnTo>
                  <a:pt x="233095" y="26136"/>
                </a:lnTo>
                <a:lnTo>
                  <a:pt x="201777" y="24384"/>
                </a:lnTo>
                <a:close/>
              </a:path>
              <a:path w="2925445" h="612775">
                <a:moveTo>
                  <a:pt x="337358" y="72542"/>
                </a:moveTo>
                <a:lnTo>
                  <a:pt x="201777" y="72542"/>
                </a:lnTo>
                <a:lnTo>
                  <a:pt x="236181" y="75476"/>
                </a:lnTo>
                <a:lnTo>
                  <a:pt x="265633" y="84277"/>
                </a:lnTo>
                <a:lnTo>
                  <a:pt x="309676" y="119481"/>
                </a:lnTo>
                <a:lnTo>
                  <a:pt x="335280" y="174802"/>
                </a:lnTo>
                <a:lnTo>
                  <a:pt x="343814" y="248107"/>
                </a:lnTo>
                <a:lnTo>
                  <a:pt x="342861" y="274586"/>
                </a:lnTo>
                <a:lnTo>
                  <a:pt x="335241" y="321830"/>
                </a:lnTo>
                <a:lnTo>
                  <a:pt x="319925" y="361264"/>
                </a:lnTo>
                <a:lnTo>
                  <a:pt x="296456" y="391744"/>
                </a:lnTo>
                <a:lnTo>
                  <a:pt x="245973" y="419557"/>
                </a:lnTo>
                <a:lnTo>
                  <a:pt x="201168" y="424891"/>
                </a:lnTo>
                <a:lnTo>
                  <a:pt x="337259" y="424891"/>
                </a:lnTo>
                <a:lnTo>
                  <a:pt x="362544" y="395211"/>
                </a:lnTo>
                <a:lnTo>
                  <a:pt x="381723" y="359892"/>
                </a:lnTo>
                <a:lnTo>
                  <a:pt x="394525" y="318858"/>
                </a:lnTo>
                <a:lnTo>
                  <a:pt x="400926" y="272834"/>
                </a:lnTo>
                <a:lnTo>
                  <a:pt x="401726" y="248107"/>
                </a:lnTo>
                <a:lnTo>
                  <a:pt x="400278" y="215379"/>
                </a:lnTo>
                <a:lnTo>
                  <a:pt x="388681" y="156514"/>
                </a:lnTo>
                <a:lnTo>
                  <a:pt x="365912" y="106603"/>
                </a:lnTo>
                <a:lnTo>
                  <a:pt x="350520" y="85648"/>
                </a:lnTo>
                <a:lnTo>
                  <a:pt x="337358" y="72542"/>
                </a:lnTo>
                <a:close/>
              </a:path>
              <a:path w="2925445" h="612775">
                <a:moveTo>
                  <a:pt x="758494" y="0"/>
                </a:moveTo>
                <a:lnTo>
                  <a:pt x="687781" y="12191"/>
                </a:lnTo>
                <a:lnTo>
                  <a:pt x="649528" y="19354"/>
                </a:lnTo>
                <a:lnTo>
                  <a:pt x="610361" y="27431"/>
                </a:lnTo>
                <a:lnTo>
                  <a:pt x="567080" y="42824"/>
                </a:lnTo>
                <a:lnTo>
                  <a:pt x="532333" y="68275"/>
                </a:lnTo>
                <a:lnTo>
                  <a:pt x="506272" y="103327"/>
                </a:lnTo>
                <a:lnTo>
                  <a:pt x="487832" y="148742"/>
                </a:lnTo>
                <a:lnTo>
                  <a:pt x="477316" y="204063"/>
                </a:lnTo>
                <a:lnTo>
                  <a:pt x="473920" y="265785"/>
                </a:lnTo>
                <a:lnTo>
                  <a:pt x="473844" y="271272"/>
                </a:lnTo>
                <a:lnTo>
                  <a:pt x="474459" y="294017"/>
                </a:lnTo>
                <a:lnTo>
                  <a:pt x="479640" y="337604"/>
                </a:lnTo>
                <a:lnTo>
                  <a:pt x="489927" y="375361"/>
                </a:lnTo>
                <a:lnTo>
                  <a:pt x="514045" y="420624"/>
                </a:lnTo>
                <a:lnTo>
                  <a:pt x="547763" y="452170"/>
                </a:lnTo>
                <a:lnTo>
                  <a:pt x="589940" y="469239"/>
                </a:lnTo>
                <a:lnTo>
                  <a:pt x="621944" y="472440"/>
                </a:lnTo>
                <a:lnTo>
                  <a:pt x="643509" y="471335"/>
                </a:lnTo>
                <a:lnTo>
                  <a:pt x="682523" y="462495"/>
                </a:lnTo>
                <a:lnTo>
                  <a:pt x="729843" y="431901"/>
                </a:lnTo>
                <a:lnTo>
                  <a:pt x="626211" y="427939"/>
                </a:lnTo>
                <a:lnTo>
                  <a:pt x="612190" y="427139"/>
                </a:lnTo>
                <a:lnTo>
                  <a:pt x="568490" y="407898"/>
                </a:lnTo>
                <a:lnTo>
                  <a:pt x="542772" y="368160"/>
                </a:lnTo>
                <a:lnTo>
                  <a:pt x="532942" y="329184"/>
                </a:lnTo>
                <a:lnTo>
                  <a:pt x="528942" y="286092"/>
                </a:lnTo>
                <a:lnTo>
                  <a:pt x="528675" y="271272"/>
                </a:lnTo>
                <a:lnTo>
                  <a:pt x="532256" y="265785"/>
                </a:lnTo>
                <a:lnTo>
                  <a:pt x="565861" y="231343"/>
                </a:lnTo>
                <a:lnTo>
                  <a:pt x="593711" y="215188"/>
                </a:lnTo>
                <a:lnTo>
                  <a:pt x="532333" y="215188"/>
                </a:lnTo>
                <a:lnTo>
                  <a:pt x="537248" y="169125"/>
                </a:lnTo>
                <a:lnTo>
                  <a:pt x="552716" y="123024"/>
                </a:lnTo>
                <a:lnTo>
                  <a:pt x="577710" y="92506"/>
                </a:lnTo>
                <a:lnTo>
                  <a:pt x="621334" y="72542"/>
                </a:lnTo>
                <a:lnTo>
                  <a:pt x="653643" y="66446"/>
                </a:lnTo>
                <a:lnTo>
                  <a:pt x="663168" y="64655"/>
                </a:lnTo>
                <a:lnTo>
                  <a:pt x="672846" y="62941"/>
                </a:lnTo>
                <a:lnTo>
                  <a:pt x="682675" y="61302"/>
                </a:lnTo>
                <a:lnTo>
                  <a:pt x="692658" y="59740"/>
                </a:lnTo>
                <a:lnTo>
                  <a:pt x="722490" y="54597"/>
                </a:lnTo>
                <a:lnTo>
                  <a:pt x="732282" y="53035"/>
                </a:lnTo>
                <a:lnTo>
                  <a:pt x="750874" y="49682"/>
                </a:lnTo>
                <a:lnTo>
                  <a:pt x="767638" y="46939"/>
                </a:lnTo>
                <a:lnTo>
                  <a:pt x="758494" y="0"/>
                </a:lnTo>
                <a:close/>
              </a:path>
              <a:path w="2925445" h="612775">
                <a:moveTo>
                  <a:pt x="741588" y="206654"/>
                </a:moveTo>
                <a:lnTo>
                  <a:pt x="634746" y="206654"/>
                </a:lnTo>
                <a:lnTo>
                  <a:pt x="654558" y="208483"/>
                </a:lnTo>
                <a:lnTo>
                  <a:pt x="671322" y="213969"/>
                </a:lnTo>
                <a:lnTo>
                  <a:pt x="703973" y="251574"/>
                </a:lnTo>
                <a:lnTo>
                  <a:pt x="713422" y="290893"/>
                </a:lnTo>
                <a:lnTo>
                  <a:pt x="714603" y="314553"/>
                </a:lnTo>
                <a:lnTo>
                  <a:pt x="713917" y="334251"/>
                </a:lnTo>
                <a:lnTo>
                  <a:pt x="703630" y="381000"/>
                </a:lnTo>
                <a:lnTo>
                  <a:pt x="672541" y="416966"/>
                </a:lnTo>
                <a:lnTo>
                  <a:pt x="626211" y="427939"/>
                </a:lnTo>
                <a:lnTo>
                  <a:pt x="733094" y="427939"/>
                </a:lnTo>
                <a:lnTo>
                  <a:pt x="760666" y="380504"/>
                </a:lnTo>
                <a:lnTo>
                  <a:pt x="770115" y="335089"/>
                </a:lnTo>
                <a:lnTo>
                  <a:pt x="771296" y="309067"/>
                </a:lnTo>
                <a:lnTo>
                  <a:pt x="770382" y="287807"/>
                </a:lnTo>
                <a:lnTo>
                  <a:pt x="767638" y="267919"/>
                </a:lnTo>
                <a:lnTo>
                  <a:pt x="763066" y="249402"/>
                </a:lnTo>
                <a:lnTo>
                  <a:pt x="756666" y="232257"/>
                </a:lnTo>
                <a:lnTo>
                  <a:pt x="748741" y="216712"/>
                </a:lnTo>
                <a:lnTo>
                  <a:pt x="741588" y="206654"/>
                </a:lnTo>
                <a:close/>
              </a:path>
              <a:path w="2925445" h="612775">
                <a:moveTo>
                  <a:pt x="643280" y="162153"/>
                </a:moveTo>
                <a:lnTo>
                  <a:pt x="595122" y="170688"/>
                </a:lnTo>
                <a:lnTo>
                  <a:pt x="559155" y="191414"/>
                </a:lnTo>
                <a:lnTo>
                  <a:pt x="535990" y="215188"/>
                </a:lnTo>
                <a:lnTo>
                  <a:pt x="593711" y="215188"/>
                </a:lnTo>
                <a:lnTo>
                  <a:pt x="597255" y="213512"/>
                </a:lnTo>
                <a:lnTo>
                  <a:pt x="609142" y="209702"/>
                </a:lnTo>
                <a:lnTo>
                  <a:pt x="621639" y="207416"/>
                </a:lnTo>
                <a:lnTo>
                  <a:pt x="634746" y="206654"/>
                </a:lnTo>
                <a:lnTo>
                  <a:pt x="741588" y="206654"/>
                </a:lnTo>
                <a:lnTo>
                  <a:pt x="738987" y="202996"/>
                </a:lnTo>
                <a:lnTo>
                  <a:pt x="699058" y="172783"/>
                </a:lnTo>
                <a:lnTo>
                  <a:pt x="663702" y="163334"/>
                </a:lnTo>
                <a:lnTo>
                  <a:pt x="643280" y="162153"/>
                </a:lnTo>
                <a:close/>
              </a:path>
              <a:path w="2925445" h="612775">
                <a:moveTo>
                  <a:pt x="810696" y="565099"/>
                </a:moveTo>
                <a:lnTo>
                  <a:pt x="810696" y="607771"/>
                </a:lnTo>
                <a:lnTo>
                  <a:pt x="815979" y="608990"/>
                </a:lnTo>
                <a:lnTo>
                  <a:pt x="822278" y="610006"/>
                </a:lnTo>
                <a:lnTo>
                  <a:pt x="829594" y="610819"/>
                </a:lnTo>
                <a:lnTo>
                  <a:pt x="835309" y="611619"/>
                </a:lnTo>
                <a:lnTo>
                  <a:pt x="841481" y="612190"/>
                </a:lnTo>
                <a:lnTo>
                  <a:pt x="848110" y="612533"/>
                </a:lnTo>
                <a:lnTo>
                  <a:pt x="855197" y="612648"/>
                </a:lnTo>
                <a:lnTo>
                  <a:pt x="870437" y="611847"/>
                </a:lnTo>
                <a:lnTo>
                  <a:pt x="908842" y="599846"/>
                </a:lnTo>
                <a:lnTo>
                  <a:pt x="938560" y="575386"/>
                </a:lnTo>
                <a:lnTo>
                  <a:pt x="943474" y="568756"/>
                </a:lnTo>
                <a:lnTo>
                  <a:pt x="839754" y="568756"/>
                </a:lnTo>
                <a:lnTo>
                  <a:pt x="833048" y="568350"/>
                </a:lnTo>
                <a:lnTo>
                  <a:pt x="820450" y="566724"/>
                </a:lnTo>
                <a:lnTo>
                  <a:pt x="815166" y="565912"/>
                </a:lnTo>
                <a:lnTo>
                  <a:pt x="810696" y="565099"/>
                </a:lnTo>
                <a:close/>
              </a:path>
              <a:path w="2925445" h="612775">
                <a:moveTo>
                  <a:pt x="861902" y="139598"/>
                </a:moveTo>
                <a:lnTo>
                  <a:pt x="804600" y="139598"/>
                </a:lnTo>
                <a:lnTo>
                  <a:pt x="936274" y="467563"/>
                </a:lnTo>
                <a:lnTo>
                  <a:pt x="919205" y="510844"/>
                </a:lnTo>
                <a:lnTo>
                  <a:pt x="897602" y="547611"/>
                </a:lnTo>
                <a:lnTo>
                  <a:pt x="864188" y="566928"/>
                </a:lnTo>
                <a:lnTo>
                  <a:pt x="846662" y="568756"/>
                </a:lnTo>
                <a:lnTo>
                  <a:pt x="943474" y="568756"/>
                </a:lnTo>
                <a:lnTo>
                  <a:pt x="968011" y="526199"/>
                </a:lnTo>
                <a:lnTo>
                  <a:pt x="1010774" y="414527"/>
                </a:lnTo>
                <a:lnTo>
                  <a:pt x="960048" y="414527"/>
                </a:lnTo>
                <a:lnTo>
                  <a:pt x="958715" y="407784"/>
                </a:lnTo>
                <a:lnTo>
                  <a:pt x="946256" y="364807"/>
                </a:lnTo>
                <a:lnTo>
                  <a:pt x="943589" y="357225"/>
                </a:lnTo>
                <a:lnTo>
                  <a:pt x="941074" y="349529"/>
                </a:lnTo>
                <a:lnTo>
                  <a:pt x="938407" y="341680"/>
                </a:lnTo>
                <a:lnTo>
                  <a:pt x="935588" y="333679"/>
                </a:lnTo>
                <a:lnTo>
                  <a:pt x="932616" y="325526"/>
                </a:lnTo>
                <a:lnTo>
                  <a:pt x="861902" y="139598"/>
                </a:lnTo>
                <a:close/>
              </a:path>
              <a:path w="2925445" h="612775">
                <a:moveTo>
                  <a:pt x="1114887" y="139598"/>
                </a:moveTo>
                <a:lnTo>
                  <a:pt x="1056974" y="139598"/>
                </a:lnTo>
                <a:lnTo>
                  <a:pt x="990528" y="324916"/>
                </a:lnTo>
                <a:lnTo>
                  <a:pt x="978069" y="362407"/>
                </a:lnTo>
                <a:lnTo>
                  <a:pt x="964582" y="406336"/>
                </a:lnTo>
                <a:lnTo>
                  <a:pt x="962487" y="414527"/>
                </a:lnTo>
                <a:lnTo>
                  <a:pt x="1010774" y="414527"/>
                </a:lnTo>
                <a:lnTo>
                  <a:pt x="1114887" y="139598"/>
                </a:lnTo>
                <a:close/>
              </a:path>
              <a:path w="2925445" h="612775">
                <a:moveTo>
                  <a:pt x="1436612" y="320649"/>
                </a:moveTo>
                <a:lnTo>
                  <a:pt x="1382968" y="320649"/>
                </a:lnTo>
                <a:lnTo>
                  <a:pt x="1382968" y="466344"/>
                </a:lnTo>
                <a:lnTo>
                  <a:pt x="1436612" y="466344"/>
                </a:lnTo>
                <a:lnTo>
                  <a:pt x="1436612" y="320649"/>
                </a:lnTo>
                <a:close/>
              </a:path>
              <a:path w="2925445" h="612775">
                <a:moveTo>
                  <a:pt x="1213499" y="139598"/>
                </a:moveTo>
                <a:lnTo>
                  <a:pt x="1159854" y="139598"/>
                </a:lnTo>
                <a:lnTo>
                  <a:pt x="1159854" y="262127"/>
                </a:lnTo>
                <a:lnTo>
                  <a:pt x="1166712" y="301599"/>
                </a:lnTo>
                <a:lnTo>
                  <a:pt x="1202678" y="343700"/>
                </a:lnTo>
                <a:lnTo>
                  <a:pt x="1241693" y="356806"/>
                </a:lnTo>
                <a:lnTo>
                  <a:pt x="1265315" y="358444"/>
                </a:lnTo>
                <a:lnTo>
                  <a:pt x="1283222" y="357835"/>
                </a:lnTo>
                <a:lnTo>
                  <a:pt x="1328713" y="348691"/>
                </a:lnTo>
                <a:lnTo>
                  <a:pt x="1369290" y="329031"/>
                </a:lnTo>
                <a:lnTo>
                  <a:pt x="1382968" y="320649"/>
                </a:lnTo>
                <a:lnTo>
                  <a:pt x="1436612" y="320649"/>
                </a:lnTo>
                <a:lnTo>
                  <a:pt x="1436612" y="314553"/>
                </a:lnTo>
                <a:lnTo>
                  <a:pt x="1276288" y="314553"/>
                </a:lnTo>
                <a:lnTo>
                  <a:pt x="1261924" y="313715"/>
                </a:lnTo>
                <a:lnTo>
                  <a:pt x="1222414" y="293217"/>
                </a:lnTo>
                <a:lnTo>
                  <a:pt x="1213499" y="258470"/>
                </a:lnTo>
                <a:lnTo>
                  <a:pt x="1213499" y="139598"/>
                </a:lnTo>
                <a:close/>
              </a:path>
              <a:path w="2925445" h="612775">
                <a:moveTo>
                  <a:pt x="1436612" y="139598"/>
                </a:moveTo>
                <a:lnTo>
                  <a:pt x="1382968" y="139598"/>
                </a:lnTo>
                <a:lnTo>
                  <a:pt x="1382968" y="279806"/>
                </a:lnTo>
                <a:lnTo>
                  <a:pt x="1369937" y="287350"/>
                </a:lnTo>
                <a:lnTo>
                  <a:pt x="1331761" y="305409"/>
                </a:lnTo>
                <a:lnTo>
                  <a:pt x="1291185" y="313982"/>
                </a:lnTo>
                <a:lnTo>
                  <a:pt x="1276288" y="314553"/>
                </a:lnTo>
                <a:lnTo>
                  <a:pt x="1436612" y="314553"/>
                </a:lnTo>
                <a:lnTo>
                  <a:pt x="1436612" y="139598"/>
                </a:lnTo>
                <a:close/>
              </a:path>
              <a:path w="2925445" h="612775">
                <a:moveTo>
                  <a:pt x="1666603" y="133502"/>
                </a:moveTo>
                <a:lnTo>
                  <a:pt x="1625912" y="138684"/>
                </a:lnTo>
                <a:lnTo>
                  <a:pt x="1590403" y="154228"/>
                </a:lnTo>
                <a:lnTo>
                  <a:pt x="1561599" y="179374"/>
                </a:lnTo>
                <a:lnTo>
                  <a:pt x="1539806" y="213359"/>
                </a:lnTo>
                <a:lnTo>
                  <a:pt x="1526547" y="255574"/>
                </a:lnTo>
                <a:lnTo>
                  <a:pt x="1522128" y="305409"/>
                </a:lnTo>
                <a:lnTo>
                  <a:pt x="1523347" y="331508"/>
                </a:lnTo>
                <a:lnTo>
                  <a:pt x="1533101" y="377532"/>
                </a:lnTo>
                <a:lnTo>
                  <a:pt x="1552646" y="414909"/>
                </a:lnTo>
                <a:lnTo>
                  <a:pt x="1580383" y="442950"/>
                </a:lnTo>
                <a:lnTo>
                  <a:pt x="1615740" y="461810"/>
                </a:lnTo>
                <a:lnTo>
                  <a:pt x="1656888" y="471258"/>
                </a:lnTo>
                <a:lnTo>
                  <a:pt x="1679405" y="472440"/>
                </a:lnTo>
                <a:lnTo>
                  <a:pt x="1695597" y="472097"/>
                </a:lnTo>
                <a:lnTo>
                  <a:pt x="1737317" y="466953"/>
                </a:lnTo>
                <a:lnTo>
                  <a:pt x="1774236" y="456209"/>
                </a:lnTo>
                <a:lnTo>
                  <a:pt x="1786694" y="451104"/>
                </a:lnTo>
                <a:lnTo>
                  <a:pt x="1786694" y="426720"/>
                </a:lnTo>
                <a:lnTo>
                  <a:pt x="1681843" y="426720"/>
                </a:lnTo>
                <a:lnTo>
                  <a:pt x="1658793" y="424929"/>
                </a:lnTo>
                <a:lnTo>
                  <a:pt x="1620693" y="410603"/>
                </a:lnTo>
                <a:lnTo>
                  <a:pt x="1593832" y="381800"/>
                </a:lnTo>
                <a:lnTo>
                  <a:pt x="1579811" y="339432"/>
                </a:lnTo>
                <a:lnTo>
                  <a:pt x="1577601" y="313334"/>
                </a:lnTo>
                <a:lnTo>
                  <a:pt x="1801325" y="313334"/>
                </a:lnTo>
                <a:lnTo>
                  <a:pt x="1801254" y="279539"/>
                </a:lnTo>
                <a:lnTo>
                  <a:pt x="1800829" y="270662"/>
                </a:lnTo>
                <a:lnTo>
                  <a:pt x="1578821" y="270662"/>
                </a:lnTo>
                <a:lnTo>
                  <a:pt x="1582059" y="249936"/>
                </a:lnTo>
                <a:lnTo>
                  <a:pt x="1605033" y="202387"/>
                </a:lnTo>
                <a:lnTo>
                  <a:pt x="1647782" y="178955"/>
                </a:lnTo>
                <a:lnTo>
                  <a:pt x="1665993" y="177393"/>
                </a:lnTo>
                <a:lnTo>
                  <a:pt x="1768047" y="177393"/>
                </a:lnTo>
                <a:lnTo>
                  <a:pt x="1765358" y="173888"/>
                </a:lnTo>
                <a:lnTo>
                  <a:pt x="1722839" y="143789"/>
                </a:lnTo>
                <a:lnTo>
                  <a:pt x="1686872" y="134645"/>
                </a:lnTo>
                <a:lnTo>
                  <a:pt x="1666603" y="133502"/>
                </a:lnTo>
                <a:close/>
              </a:path>
              <a:path w="2925445" h="612775">
                <a:moveTo>
                  <a:pt x="1786694" y="404164"/>
                </a:moveTo>
                <a:lnTo>
                  <a:pt x="1748975" y="417880"/>
                </a:lnTo>
                <a:lnTo>
                  <a:pt x="1711104" y="425348"/>
                </a:lnTo>
                <a:lnTo>
                  <a:pt x="1681843" y="426720"/>
                </a:lnTo>
                <a:lnTo>
                  <a:pt x="1786694" y="426720"/>
                </a:lnTo>
                <a:lnTo>
                  <a:pt x="1786694" y="404164"/>
                </a:lnTo>
                <a:close/>
              </a:path>
              <a:path w="2925445" h="612775">
                <a:moveTo>
                  <a:pt x="1768047" y="177393"/>
                </a:moveTo>
                <a:lnTo>
                  <a:pt x="1665993" y="177393"/>
                </a:lnTo>
                <a:lnTo>
                  <a:pt x="1679062" y="178155"/>
                </a:lnTo>
                <a:lnTo>
                  <a:pt x="1690835" y="180441"/>
                </a:lnTo>
                <a:lnTo>
                  <a:pt x="1725887" y="203453"/>
                </a:lnTo>
                <a:lnTo>
                  <a:pt x="1743108" y="244449"/>
                </a:lnTo>
                <a:lnTo>
                  <a:pt x="1745242" y="270662"/>
                </a:lnTo>
                <a:lnTo>
                  <a:pt x="1800829" y="270662"/>
                </a:lnTo>
                <a:lnTo>
                  <a:pt x="1792066" y="220789"/>
                </a:lnTo>
                <a:lnTo>
                  <a:pt x="1776026" y="187794"/>
                </a:lnTo>
                <a:lnTo>
                  <a:pt x="1768047" y="177393"/>
                </a:lnTo>
                <a:close/>
              </a:path>
              <a:path w="2925445" h="612775">
                <a:moveTo>
                  <a:pt x="1938151" y="139598"/>
                </a:moveTo>
                <a:lnTo>
                  <a:pt x="1884506" y="139598"/>
                </a:lnTo>
                <a:lnTo>
                  <a:pt x="1884506" y="466344"/>
                </a:lnTo>
                <a:lnTo>
                  <a:pt x="1938151" y="466344"/>
                </a:lnTo>
                <a:lnTo>
                  <a:pt x="1938151" y="320649"/>
                </a:lnTo>
                <a:lnTo>
                  <a:pt x="2169190" y="320649"/>
                </a:lnTo>
                <a:lnTo>
                  <a:pt x="2169190" y="275539"/>
                </a:lnTo>
                <a:lnTo>
                  <a:pt x="1938151" y="275539"/>
                </a:lnTo>
                <a:lnTo>
                  <a:pt x="1938151" y="139598"/>
                </a:lnTo>
                <a:close/>
              </a:path>
              <a:path w="2925445" h="612775">
                <a:moveTo>
                  <a:pt x="2169190" y="320649"/>
                </a:moveTo>
                <a:lnTo>
                  <a:pt x="2115545" y="320649"/>
                </a:lnTo>
                <a:lnTo>
                  <a:pt x="2115545" y="466344"/>
                </a:lnTo>
                <a:lnTo>
                  <a:pt x="2169190" y="466344"/>
                </a:lnTo>
                <a:lnTo>
                  <a:pt x="2169190" y="320649"/>
                </a:lnTo>
                <a:close/>
              </a:path>
              <a:path w="2925445" h="612775">
                <a:moveTo>
                  <a:pt x="2169190" y="139598"/>
                </a:moveTo>
                <a:lnTo>
                  <a:pt x="2115545" y="139598"/>
                </a:lnTo>
                <a:lnTo>
                  <a:pt x="2115545" y="275539"/>
                </a:lnTo>
                <a:lnTo>
                  <a:pt x="2169190" y="275539"/>
                </a:lnTo>
                <a:lnTo>
                  <a:pt x="2169190" y="139598"/>
                </a:lnTo>
                <a:close/>
              </a:path>
              <a:path w="2925445" h="612775">
                <a:moveTo>
                  <a:pt x="2323247" y="139598"/>
                </a:moveTo>
                <a:lnTo>
                  <a:pt x="2272650" y="139598"/>
                </a:lnTo>
                <a:lnTo>
                  <a:pt x="2272650" y="466344"/>
                </a:lnTo>
                <a:lnTo>
                  <a:pt x="2339097" y="466344"/>
                </a:lnTo>
                <a:lnTo>
                  <a:pt x="2372835" y="413308"/>
                </a:lnTo>
                <a:lnTo>
                  <a:pt x="2319589" y="413308"/>
                </a:lnTo>
                <a:lnTo>
                  <a:pt x="2319996" y="409244"/>
                </a:lnTo>
                <a:lnTo>
                  <a:pt x="2322434" y="368401"/>
                </a:lnTo>
                <a:lnTo>
                  <a:pt x="2322637" y="361289"/>
                </a:lnTo>
                <a:lnTo>
                  <a:pt x="2322637" y="354787"/>
                </a:lnTo>
                <a:lnTo>
                  <a:pt x="2323044" y="347878"/>
                </a:lnTo>
                <a:lnTo>
                  <a:pt x="2323247" y="342595"/>
                </a:lnTo>
                <a:lnTo>
                  <a:pt x="2323247" y="139598"/>
                </a:lnTo>
                <a:close/>
              </a:path>
              <a:path w="2925445" h="612775">
                <a:moveTo>
                  <a:pt x="2560382" y="193243"/>
                </a:moveTo>
                <a:lnTo>
                  <a:pt x="2512833" y="193243"/>
                </a:lnTo>
                <a:lnTo>
                  <a:pt x="2512426" y="198526"/>
                </a:lnTo>
                <a:lnTo>
                  <a:pt x="2512020" y="206451"/>
                </a:lnTo>
                <a:lnTo>
                  <a:pt x="2510394" y="248107"/>
                </a:lnTo>
                <a:lnTo>
                  <a:pt x="2510394" y="466344"/>
                </a:lnTo>
                <a:lnTo>
                  <a:pt x="2560382" y="466344"/>
                </a:lnTo>
                <a:lnTo>
                  <a:pt x="2560382" y="193243"/>
                </a:lnTo>
                <a:close/>
              </a:path>
              <a:path w="2925445" h="612775">
                <a:moveTo>
                  <a:pt x="2560382" y="139598"/>
                </a:moveTo>
                <a:lnTo>
                  <a:pt x="2494545" y="139598"/>
                </a:lnTo>
                <a:lnTo>
                  <a:pt x="2319589" y="413308"/>
                </a:lnTo>
                <a:lnTo>
                  <a:pt x="2372835" y="413308"/>
                </a:lnTo>
                <a:lnTo>
                  <a:pt x="2512833" y="193243"/>
                </a:lnTo>
                <a:lnTo>
                  <a:pt x="2560382" y="193243"/>
                </a:lnTo>
                <a:lnTo>
                  <a:pt x="2560382" y="139598"/>
                </a:lnTo>
                <a:close/>
              </a:path>
              <a:path w="2925445" h="612775">
                <a:moveTo>
                  <a:pt x="2790553" y="133502"/>
                </a:moveTo>
                <a:lnTo>
                  <a:pt x="2749862" y="138684"/>
                </a:lnTo>
                <a:lnTo>
                  <a:pt x="2714353" y="154228"/>
                </a:lnTo>
                <a:lnTo>
                  <a:pt x="2685549" y="179374"/>
                </a:lnTo>
                <a:lnTo>
                  <a:pt x="2663756" y="213359"/>
                </a:lnTo>
                <a:lnTo>
                  <a:pt x="2650497" y="255574"/>
                </a:lnTo>
                <a:lnTo>
                  <a:pt x="2646078" y="305409"/>
                </a:lnTo>
                <a:lnTo>
                  <a:pt x="2647297" y="331508"/>
                </a:lnTo>
                <a:lnTo>
                  <a:pt x="2657051" y="377532"/>
                </a:lnTo>
                <a:lnTo>
                  <a:pt x="2676596" y="414909"/>
                </a:lnTo>
                <a:lnTo>
                  <a:pt x="2704333" y="442950"/>
                </a:lnTo>
                <a:lnTo>
                  <a:pt x="2739690" y="461810"/>
                </a:lnTo>
                <a:lnTo>
                  <a:pt x="2780838" y="471258"/>
                </a:lnTo>
                <a:lnTo>
                  <a:pt x="2803355" y="472440"/>
                </a:lnTo>
                <a:lnTo>
                  <a:pt x="2819547" y="472097"/>
                </a:lnTo>
                <a:lnTo>
                  <a:pt x="2861267" y="466953"/>
                </a:lnTo>
                <a:lnTo>
                  <a:pt x="2898186" y="456209"/>
                </a:lnTo>
                <a:lnTo>
                  <a:pt x="2910644" y="451104"/>
                </a:lnTo>
                <a:lnTo>
                  <a:pt x="2910644" y="426720"/>
                </a:lnTo>
                <a:lnTo>
                  <a:pt x="2805793" y="426720"/>
                </a:lnTo>
                <a:lnTo>
                  <a:pt x="2782743" y="424929"/>
                </a:lnTo>
                <a:lnTo>
                  <a:pt x="2744643" y="410603"/>
                </a:lnTo>
                <a:lnTo>
                  <a:pt x="2717782" y="381800"/>
                </a:lnTo>
                <a:lnTo>
                  <a:pt x="2703761" y="339432"/>
                </a:lnTo>
                <a:lnTo>
                  <a:pt x="2701551" y="313334"/>
                </a:lnTo>
                <a:lnTo>
                  <a:pt x="2925275" y="313334"/>
                </a:lnTo>
                <a:lnTo>
                  <a:pt x="2925204" y="279539"/>
                </a:lnTo>
                <a:lnTo>
                  <a:pt x="2924779" y="270662"/>
                </a:lnTo>
                <a:lnTo>
                  <a:pt x="2702771" y="270662"/>
                </a:lnTo>
                <a:lnTo>
                  <a:pt x="2706009" y="249936"/>
                </a:lnTo>
                <a:lnTo>
                  <a:pt x="2728983" y="202387"/>
                </a:lnTo>
                <a:lnTo>
                  <a:pt x="2771732" y="178955"/>
                </a:lnTo>
                <a:lnTo>
                  <a:pt x="2789943" y="177393"/>
                </a:lnTo>
                <a:lnTo>
                  <a:pt x="2891997" y="177393"/>
                </a:lnTo>
                <a:lnTo>
                  <a:pt x="2889308" y="173888"/>
                </a:lnTo>
                <a:lnTo>
                  <a:pt x="2846789" y="143789"/>
                </a:lnTo>
                <a:lnTo>
                  <a:pt x="2810822" y="134645"/>
                </a:lnTo>
                <a:lnTo>
                  <a:pt x="2790553" y="133502"/>
                </a:lnTo>
                <a:close/>
              </a:path>
              <a:path w="2925445" h="612775">
                <a:moveTo>
                  <a:pt x="2910644" y="404164"/>
                </a:moveTo>
                <a:lnTo>
                  <a:pt x="2872925" y="417880"/>
                </a:lnTo>
                <a:lnTo>
                  <a:pt x="2835054" y="425348"/>
                </a:lnTo>
                <a:lnTo>
                  <a:pt x="2805793" y="426720"/>
                </a:lnTo>
                <a:lnTo>
                  <a:pt x="2910644" y="426720"/>
                </a:lnTo>
                <a:lnTo>
                  <a:pt x="2910644" y="404164"/>
                </a:lnTo>
                <a:close/>
              </a:path>
              <a:path w="2925445" h="612775">
                <a:moveTo>
                  <a:pt x="2891997" y="177393"/>
                </a:moveTo>
                <a:lnTo>
                  <a:pt x="2789943" y="177393"/>
                </a:lnTo>
                <a:lnTo>
                  <a:pt x="2803012" y="178155"/>
                </a:lnTo>
                <a:lnTo>
                  <a:pt x="2814785" y="180441"/>
                </a:lnTo>
                <a:lnTo>
                  <a:pt x="2849837" y="203453"/>
                </a:lnTo>
                <a:lnTo>
                  <a:pt x="2867058" y="244449"/>
                </a:lnTo>
                <a:lnTo>
                  <a:pt x="2869192" y="270662"/>
                </a:lnTo>
                <a:lnTo>
                  <a:pt x="2924779" y="270662"/>
                </a:lnTo>
                <a:lnTo>
                  <a:pt x="2916016" y="220789"/>
                </a:lnTo>
                <a:lnTo>
                  <a:pt x="2899976" y="187794"/>
                </a:lnTo>
                <a:lnTo>
                  <a:pt x="2891997" y="17739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23531" y="7807045"/>
            <a:ext cx="2723515" cy="581660"/>
          </a:xfrm>
          <a:custGeom>
            <a:avLst/>
            <a:gdLst/>
            <a:ahLst/>
            <a:cxnLst/>
            <a:rect l="l" t="t" r="r" b="b"/>
            <a:pathLst>
              <a:path w="2723515" h="581659">
                <a:moveTo>
                  <a:pt x="326745" y="0"/>
                </a:moveTo>
                <a:lnTo>
                  <a:pt x="0" y="0"/>
                </a:lnTo>
                <a:lnTo>
                  <a:pt x="0" y="435254"/>
                </a:lnTo>
                <a:lnTo>
                  <a:pt x="54864" y="435254"/>
                </a:lnTo>
                <a:lnTo>
                  <a:pt x="54864" y="48158"/>
                </a:lnTo>
                <a:lnTo>
                  <a:pt x="326745" y="48158"/>
                </a:lnTo>
                <a:lnTo>
                  <a:pt x="326745" y="0"/>
                </a:lnTo>
                <a:close/>
              </a:path>
              <a:path w="2723515" h="581659">
                <a:moveTo>
                  <a:pt x="326745" y="48158"/>
                </a:moveTo>
                <a:lnTo>
                  <a:pt x="272491" y="48158"/>
                </a:lnTo>
                <a:lnTo>
                  <a:pt x="272491" y="435254"/>
                </a:lnTo>
                <a:lnTo>
                  <a:pt x="326745" y="435254"/>
                </a:lnTo>
                <a:lnTo>
                  <a:pt x="326745" y="48158"/>
                </a:lnTo>
                <a:close/>
              </a:path>
              <a:path w="2723515" h="581659">
                <a:moveTo>
                  <a:pt x="482465" y="108508"/>
                </a:moveTo>
                <a:lnTo>
                  <a:pt x="438573" y="108508"/>
                </a:lnTo>
                <a:lnTo>
                  <a:pt x="438573" y="581558"/>
                </a:lnTo>
                <a:lnTo>
                  <a:pt x="492218" y="581558"/>
                </a:lnTo>
                <a:lnTo>
                  <a:pt x="492100" y="440169"/>
                </a:lnTo>
                <a:lnTo>
                  <a:pt x="489065" y="398373"/>
                </a:lnTo>
                <a:lnTo>
                  <a:pt x="488561" y="393801"/>
                </a:lnTo>
                <a:lnTo>
                  <a:pt x="557107" y="393801"/>
                </a:lnTo>
                <a:lnTo>
                  <a:pt x="520069" y="374065"/>
                </a:lnTo>
                <a:lnTo>
                  <a:pt x="500753" y="339547"/>
                </a:lnTo>
                <a:lnTo>
                  <a:pt x="492752" y="290626"/>
                </a:lnTo>
                <a:lnTo>
                  <a:pt x="492218" y="271272"/>
                </a:lnTo>
                <a:lnTo>
                  <a:pt x="492218" y="260908"/>
                </a:lnTo>
                <a:lnTo>
                  <a:pt x="497933" y="210845"/>
                </a:lnTo>
                <a:lnTo>
                  <a:pt x="513859" y="175717"/>
                </a:lnTo>
                <a:lnTo>
                  <a:pt x="547430" y="153009"/>
                </a:lnTo>
                <a:lnTo>
                  <a:pt x="489780" y="153009"/>
                </a:lnTo>
                <a:lnTo>
                  <a:pt x="482465" y="108508"/>
                </a:lnTo>
                <a:close/>
              </a:path>
              <a:path w="2723515" h="581659">
                <a:moveTo>
                  <a:pt x="557107" y="393801"/>
                </a:moveTo>
                <a:lnTo>
                  <a:pt x="492218" y="393801"/>
                </a:lnTo>
                <a:lnTo>
                  <a:pt x="497324" y="400088"/>
                </a:lnTo>
                <a:lnTo>
                  <a:pt x="530775" y="427024"/>
                </a:lnTo>
                <a:lnTo>
                  <a:pt x="569790" y="439674"/>
                </a:lnTo>
                <a:lnTo>
                  <a:pt x="593412" y="441350"/>
                </a:lnTo>
                <a:lnTo>
                  <a:pt x="613148" y="440169"/>
                </a:lnTo>
                <a:lnTo>
                  <a:pt x="664125" y="422452"/>
                </a:lnTo>
                <a:lnTo>
                  <a:pt x="692170" y="396849"/>
                </a:lnTo>
                <a:lnTo>
                  <a:pt x="585487" y="396849"/>
                </a:lnTo>
                <a:lnTo>
                  <a:pt x="568723" y="395935"/>
                </a:lnTo>
                <a:lnTo>
                  <a:pt x="557107" y="393801"/>
                </a:lnTo>
                <a:close/>
              </a:path>
              <a:path w="2723515" h="581659">
                <a:moveTo>
                  <a:pt x="693040" y="147523"/>
                </a:moveTo>
                <a:lnTo>
                  <a:pt x="584268" y="147523"/>
                </a:lnTo>
                <a:lnTo>
                  <a:pt x="605337" y="149618"/>
                </a:lnTo>
                <a:lnTo>
                  <a:pt x="623435" y="155905"/>
                </a:lnTo>
                <a:lnTo>
                  <a:pt x="660315" y="199224"/>
                </a:lnTo>
                <a:lnTo>
                  <a:pt x="671288" y="244030"/>
                </a:lnTo>
                <a:lnTo>
                  <a:pt x="672660" y="270662"/>
                </a:lnTo>
                <a:lnTo>
                  <a:pt x="672050" y="288455"/>
                </a:lnTo>
                <a:lnTo>
                  <a:pt x="662906" y="335889"/>
                </a:lnTo>
                <a:lnTo>
                  <a:pt x="643361" y="371436"/>
                </a:lnTo>
                <a:lnTo>
                  <a:pt x="599736" y="395820"/>
                </a:lnTo>
                <a:lnTo>
                  <a:pt x="585487" y="396849"/>
                </a:lnTo>
                <a:lnTo>
                  <a:pt x="692170" y="396849"/>
                </a:lnTo>
                <a:lnTo>
                  <a:pt x="718532" y="344881"/>
                </a:lnTo>
                <a:lnTo>
                  <a:pt x="727067" y="297942"/>
                </a:lnTo>
                <a:lnTo>
                  <a:pt x="728133" y="271272"/>
                </a:lnTo>
                <a:lnTo>
                  <a:pt x="725809" y="231571"/>
                </a:lnTo>
                <a:lnTo>
                  <a:pt x="718837" y="197205"/>
                </a:lnTo>
                <a:lnTo>
                  <a:pt x="707216" y="168173"/>
                </a:lnTo>
                <a:lnTo>
                  <a:pt x="693040" y="147523"/>
                </a:lnTo>
                <a:close/>
              </a:path>
              <a:path w="2723515" h="581659">
                <a:moveTo>
                  <a:pt x="594021" y="102412"/>
                </a:moveTo>
                <a:lnTo>
                  <a:pt x="548301" y="109118"/>
                </a:lnTo>
                <a:lnTo>
                  <a:pt x="508906" y="133350"/>
                </a:lnTo>
                <a:lnTo>
                  <a:pt x="492218" y="153009"/>
                </a:lnTo>
                <a:lnTo>
                  <a:pt x="547430" y="153009"/>
                </a:lnTo>
                <a:lnTo>
                  <a:pt x="554550" y="150723"/>
                </a:lnTo>
                <a:lnTo>
                  <a:pt x="568609" y="148323"/>
                </a:lnTo>
                <a:lnTo>
                  <a:pt x="584268" y="147523"/>
                </a:lnTo>
                <a:lnTo>
                  <a:pt x="693040" y="147523"/>
                </a:lnTo>
                <a:lnTo>
                  <a:pt x="690948" y="144475"/>
                </a:lnTo>
                <a:lnTo>
                  <a:pt x="671174" y="126072"/>
                </a:lnTo>
                <a:lnTo>
                  <a:pt x="648428" y="112928"/>
                </a:lnTo>
                <a:lnTo>
                  <a:pt x="622711" y="105041"/>
                </a:lnTo>
                <a:lnTo>
                  <a:pt x="594021" y="102412"/>
                </a:lnTo>
                <a:close/>
              </a:path>
              <a:path w="2723515" h="581659">
                <a:moveTo>
                  <a:pt x="1039251" y="146304"/>
                </a:moveTo>
                <a:lnTo>
                  <a:pt x="934321" y="146304"/>
                </a:lnTo>
                <a:lnTo>
                  <a:pt x="949561" y="147294"/>
                </a:lnTo>
                <a:lnTo>
                  <a:pt x="962972" y="150266"/>
                </a:lnTo>
                <a:lnTo>
                  <a:pt x="997567" y="184251"/>
                </a:lnTo>
                <a:lnTo>
                  <a:pt x="1001987" y="218846"/>
                </a:lnTo>
                <a:lnTo>
                  <a:pt x="1001987" y="238353"/>
                </a:lnTo>
                <a:lnTo>
                  <a:pt x="946513" y="240182"/>
                </a:lnTo>
                <a:lnTo>
                  <a:pt x="909175" y="242925"/>
                </a:lnTo>
                <a:lnTo>
                  <a:pt x="850044" y="257556"/>
                </a:lnTo>
                <a:lnTo>
                  <a:pt x="811449" y="283959"/>
                </a:lnTo>
                <a:lnTo>
                  <a:pt x="792246" y="321449"/>
                </a:lnTo>
                <a:lnTo>
                  <a:pt x="789846" y="344424"/>
                </a:lnTo>
                <a:lnTo>
                  <a:pt x="790684" y="360197"/>
                </a:lnTo>
                <a:lnTo>
                  <a:pt x="803257" y="399288"/>
                </a:lnTo>
                <a:lnTo>
                  <a:pt x="839833" y="430987"/>
                </a:lnTo>
                <a:lnTo>
                  <a:pt x="878581" y="440702"/>
                </a:lnTo>
                <a:lnTo>
                  <a:pt x="892868" y="441350"/>
                </a:lnTo>
                <a:lnTo>
                  <a:pt x="906051" y="441007"/>
                </a:lnTo>
                <a:lnTo>
                  <a:pt x="948647" y="432739"/>
                </a:lnTo>
                <a:lnTo>
                  <a:pt x="980879" y="412356"/>
                </a:lnTo>
                <a:lnTo>
                  <a:pt x="994909" y="398068"/>
                </a:lnTo>
                <a:lnTo>
                  <a:pt x="905060" y="398068"/>
                </a:lnTo>
                <a:lnTo>
                  <a:pt x="892525" y="397268"/>
                </a:lnTo>
                <a:lnTo>
                  <a:pt x="854578" y="377952"/>
                </a:lnTo>
                <a:lnTo>
                  <a:pt x="845380" y="344424"/>
                </a:lnTo>
                <a:lnTo>
                  <a:pt x="846767" y="330365"/>
                </a:lnTo>
                <a:lnTo>
                  <a:pt x="868484" y="296875"/>
                </a:lnTo>
                <a:lnTo>
                  <a:pt x="925063" y="279501"/>
                </a:lnTo>
                <a:lnTo>
                  <a:pt x="1001377" y="275539"/>
                </a:lnTo>
                <a:lnTo>
                  <a:pt x="1054412" y="275539"/>
                </a:lnTo>
                <a:lnTo>
                  <a:pt x="1054412" y="212750"/>
                </a:lnTo>
                <a:lnTo>
                  <a:pt x="1052622" y="186042"/>
                </a:lnTo>
                <a:lnTo>
                  <a:pt x="1047249" y="163220"/>
                </a:lnTo>
                <a:lnTo>
                  <a:pt x="1039251" y="146304"/>
                </a:lnTo>
                <a:close/>
              </a:path>
              <a:path w="2723515" h="581659">
                <a:moveTo>
                  <a:pt x="1054412" y="388924"/>
                </a:moveTo>
                <a:lnTo>
                  <a:pt x="1005035" y="388924"/>
                </a:lnTo>
                <a:lnTo>
                  <a:pt x="1015398" y="435254"/>
                </a:lnTo>
                <a:lnTo>
                  <a:pt x="1054412" y="435254"/>
                </a:lnTo>
                <a:lnTo>
                  <a:pt x="1054412" y="388924"/>
                </a:lnTo>
                <a:close/>
              </a:path>
              <a:path w="2723515" h="581659">
                <a:moveTo>
                  <a:pt x="1054412" y="275539"/>
                </a:moveTo>
                <a:lnTo>
                  <a:pt x="1001377" y="275539"/>
                </a:lnTo>
                <a:lnTo>
                  <a:pt x="1001263" y="306285"/>
                </a:lnTo>
                <a:lnTo>
                  <a:pt x="999663" y="327050"/>
                </a:lnTo>
                <a:lnTo>
                  <a:pt x="973945" y="375513"/>
                </a:lnTo>
                <a:lnTo>
                  <a:pt x="924910" y="396659"/>
                </a:lnTo>
                <a:lnTo>
                  <a:pt x="905060" y="398068"/>
                </a:lnTo>
                <a:lnTo>
                  <a:pt x="994909" y="398068"/>
                </a:lnTo>
                <a:lnTo>
                  <a:pt x="995510" y="397421"/>
                </a:lnTo>
                <a:lnTo>
                  <a:pt x="1002596" y="388924"/>
                </a:lnTo>
                <a:lnTo>
                  <a:pt x="1054412" y="388924"/>
                </a:lnTo>
                <a:lnTo>
                  <a:pt x="1054412" y="275539"/>
                </a:lnTo>
                <a:close/>
              </a:path>
              <a:path w="2723515" h="581659">
                <a:moveTo>
                  <a:pt x="937369" y="103022"/>
                </a:moveTo>
                <a:lnTo>
                  <a:pt x="891192" y="107823"/>
                </a:lnTo>
                <a:lnTo>
                  <a:pt x="849129" y="120396"/>
                </a:lnTo>
                <a:lnTo>
                  <a:pt x="825812" y="131064"/>
                </a:lnTo>
                <a:lnTo>
                  <a:pt x="842271" y="171297"/>
                </a:lnTo>
                <a:lnTo>
                  <a:pt x="852520" y="166573"/>
                </a:lnTo>
                <a:lnTo>
                  <a:pt x="863150" y="162153"/>
                </a:lnTo>
                <a:lnTo>
                  <a:pt x="909327" y="148285"/>
                </a:lnTo>
                <a:lnTo>
                  <a:pt x="934321" y="146304"/>
                </a:lnTo>
                <a:lnTo>
                  <a:pt x="1039251" y="146304"/>
                </a:lnTo>
                <a:lnTo>
                  <a:pt x="1038296" y="144284"/>
                </a:lnTo>
                <a:lnTo>
                  <a:pt x="1025761" y="129235"/>
                </a:lnTo>
                <a:lnTo>
                  <a:pt x="1009492" y="117767"/>
                </a:lnTo>
                <a:lnTo>
                  <a:pt x="989337" y="109575"/>
                </a:lnTo>
                <a:lnTo>
                  <a:pt x="965296" y="104660"/>
                </a:lnTo>
                <a:lnTo>
                  <a:pt x="937369" y="103022"/>
                </a:lnTo>
                <a:close/>
              </a:path>
              <a:path w="2723515" h="581659">
                <a:moveTo>
                  <a:pt x="1208974" y="108508"/>
                </a:moveTo>
                <a:lnTo>
                  <a:pt x="1155330" y="108508"/>
                </a:lnTo>
                <a:lnTo>
                  <a:pt x="1155330" y="435254"/>
                </a:lnTo>
                <a:lnTo>
                  <a:pt x="1208974" y="435254"/>
                </a:lnTo>
                <a:lnTo>
                  <a:pt x="1208974" y="269443"/>
                </a:lnTo>
                <a:lnTo>
                  <a:pt x="1270759" y="269443"/>
                </a:lnTo>
                <a:lnTo>
                  <a:pt x="1268584" y="267004"/>
                </a:lnTo>
                <a:lnTo>
                  <a:pt x="1208974" y="267004"/>
                </a:lnTo>
                <a:lnTo>
                  <a:pt x="1208974" y="108508"/>
                </a:lnTo>
                <a:close/>
              </a:path>
              <a:path w="2723515" h="581659">
                <a:moveTo>
                  <a:pt x="1270759" y="269443"/>
                </a:moveTo>
                <a:lnTo>
                  <a:pt x="1208974" y="269443"/>
                </a:lnTo>
                <a:lnTo>
                  <a:pt x="1356498" y="435254"/>
                </a:lnTo>
                <a:lnTo>
                  <a:pt x="1418677" y="435254"/>
                </a:lnTo>
                <a:lnTo>
                  <a:pt x="1270759" y="269443"/>
                </a:lnTo>
                <a:close/>
              </a:path>
              <a:path w="2723515" h="581659">
                <a:moveTo>
                  <a:pt x="1407094" y="108508"/>
                </a:moveTo>
                <a:lnTo>
                  <a:pt x="1348573" y="108508"/>
                </a:lnTo>
                <a:lnTo>
                  <a:pt x="1208974" y="267004"/>
                </a:lnTo>
                <a:lnTo>
                  <a:pt x="1268584" y="267004"/>
                </a:lnTo>
                <a:lnTo>
                  <a:pt x="1267496" y="265785"/>
                </a:lnTo>
                <a:lnTo>
                  <a:pt x="1407094" y="108508"/>
                </a:lnTo>
                <a:close/>
              </a:path>
              <a:path w="2723515" h="581659">
                <a:moveTo>
                  <a:pt x="1596861" y="153619"/>
                </a:moveTo>
                <a:lnTo>
                  <a:pt x="1543826" y="153619"/>
                </a:lnTo>
                <a:lnTo>
                  <a:pt x="1543826" y="435254"/>
                </a:lnTo>
                <a:lnTo>
                  <a:pt x="1596861" y="435254"/>
                </a:lnTo>
                <a:lnTo>
                  <a:pt x="1596861" y="153619"/>
                </a:lnTo>
                <a:close/>
              </a:path>
              <a:path w="2723515" h="581659">
                <a:moveTo>
                  <a:pt x="1703541" y="108508"/>
                </a:moveTo>
                <a:lnTo>
                  <a:pt x="1438365" y="108508"/>
                </a:lnTo>
                <a:lnTo>
                  <a:pt x="1438365" y="153619"/>
                </a:lnTo>
                <a:lnTo>
                  <a:pt x="1703541" y="153619"/>
                </a:lnTo>
                <a:lnTo>
                  <a:pt x="1703541" y="108508"/>
                </a:lnTo>
                <a:close/>
              </a:path>
              <a:path w="2723515" h="581659">
                <a:moveTo>
                  <a:pt x="1818503" y="108508"/>
                </a:moveTo>
                <a:lnTo>
                  <a:pt x="1767906" y="108508"/>
                </a:lnTo>
                <a:lnTo>
                  <a:pt x="1767906" y="435254"/>
                </a:lnTo>
                <a:lnTo>
                  <a:pt x="1834353" y="435254"/>
                </a:lnTo>
                <a:lnTo>
                  <a:pt x="1868091" y="382219"/>
                </a:lnTo>
                <a:lnTo>
                  <a:pt x="1814845" y="382219"/>
                </a:lnTo>
                <a:lnTo>
                  <a:pt x="1815252" y="378155"/>
                </a:lnTo>
                <a:lnTo>
                  <a:pt x="1817690" y="337312"/>
                </a:lnTo>
                <a:lnTo>
                  <a:pt x="1817893" y="330200"/>
                </a:lnTo>
                <a:lnTo>
                  <a:pt x="1817893" y="323697"/>
                </a:lnTo>
                <a:lnTo>
                  <a:pt x="1818300" y="316788"/>
                </a:lnTo>
                <a:lnTo>
                  <a:pt x="1818503" y="311505"/>
                </a:lnTo>
                <a:lnTo>
                  <a:pt x="1818503" y="108508"/>
                </a:lnTo>
                <a:close/>
              </a:path>
              <a:path w="2723515" h="581659">
                <a:moveTo>
                  <a:pt x="2055637" y="162153"/>
                </a:moveTo>
                <a:lnTo>
                  <a:pt x="2008089" y="162153"/>
                </a:lnTo>
                <a:lnTo>
                  <a:pt x="2007682" y="167436"/>
                </a:lnTo>
                <a:lnTo>
                  <a:pt x="2007276" y="175361"/>
                </a:lnTo>
                <a:lnTo>
                  <a:pt x="2005650" y="217017"/>
                </a:lnTo>
                <a:lnTo>
                  <a:pt x="2005650" y="435254"/>
                </a:lnTo>
                <a:lnTo>
                  <a:pt x="2055637" y="435254"/>
                </a:lnTo>
                <a:lnTo>
                  <a:pt x="2055637" y="162153"/>
                </a:lnTo>
                <a:close/>
              </a:path>
              <a:path w="2723515" h="581659">
                <a:moveTo>
                  <a:pt x="2055637" y="108508"/>
                </a:moveTo>
                <a:lnTo>
                  <a:pt x="1989801" y="108508"/>
                </a:lnTo>
                <a:lnTo>
                  <a:pt x="1814845" y="382219"/>
                </a:lnTo>
                <a:lnTo>
                  <a:pt x="1868091" y="382219"/>
                </a:lnTo>
                <a:lnTo>
                  <a:pt x="2008089" y="162153"/>
                </a:lnTo>
                <a:lnTo>
                  <a:pt x="2055637" y="162153"/>
                </a:lnTo>
                <a:lnTo>
                  <a:pt x="2055637" y="108508"/>
                </a:lnTo>
                <a:close/>
              </a:path>
              <a:path w="2723515" h="581659">
                <a:moveTo>
                  <a:pt x="2213267" y="108508"/>
                </a:moveTo>
                <a:lnTo>
                  <a:pt x="2159622" y="108508"/>
                </a:lnTo>
                <a:lnTo>
                  <a:pt x="2159622" y="435254"/>
                </a:lnTo>
                <a:lnTo>
                  <a:pt x="2213267" y="435254"/>
                </a:lnTo>
                <a:lnTo>
                  <a:pt x="2213267" y="269443"/>
                </a:lnTo>
                <a:lnTo>
                  <a:pt x="2275051" y="269443"/>
                </a:lnTo>
                <a:lnTo>
                  <a:pt x="2272876" y="267004"/>
                </a:lnTo>
                <a:lnTo>
                  <a:pt x="2213267" y="267004"/>
                </a:lnTo>
                <a:lnTo>
                  <a:pt x="2213267" y="108508"/>
                </a:lnTo>
                <a:close/>
              </a:path>
              <a:path w="2723515" h="581659">
                <a:moveTo>
                  <a:pt x="2275051" y="269443"/>
                </a:moveTo>
                <a:lnTo>
                  <a:pt x="2213267" y="269443"/>
                </a:lnTo>
                <a:lnTo>
                  <a:pt x="2360790" y="435254"/>
                </a:lnTo>
                <a:lnTo>
                  <a:pt x="2422969" y="435254"/>
                </a:lnTo>
                <a:lnTo>
                  <a:pt x="2275051" y="269443"/>
                </a:lnTo>
                <a:close/>
              </a:path>
              <a:path w="2723515" h="581659">
                <a:moveTo>
                  <a:pt x="2411387" y="108508"/>
                </a:moveTo>
                <a:lnTo>
                  <a:pt x="2352865" y="108508"/>
                </a:lnTo>
                <a:lnTo>
                  <a:pt x="2213267" y="267004"/>
                </a:lnTo>
                <a:lnTo>
                  <a:pt x="2272876" y="267004"/>
                </a:lnTo>
                <a:lnTo>
                  <a:pt x="2271788" y="265785"/>
                </a:lnTo>
                <a:lnTo>
                  <a:pt x="2411387" y="108508"/>
                </a:lnTo>
                <a:close/>
              </a:path>
              <a:path w="2723515" h="581659">
                <a:moveTo>
                  <a:pt x="2707912" y="146304"/>
                </a:moveTo>
                <a:lnTo>
                  <a:pt x="2602982" y="146304"/>
                </a:lnTo>
                <a:lnTo>
                  <a:pt x="2618222" y="147294"/>
                </a:lnTo>
                <a:lnTo>
                  <a:pt x="2631633" y="150266"/>
                </a:lnTo>
                <a:lnTo>
                  <a:pt x="2666228" y="184251"/>
                </a:lnTo>
                <a:lnTo>
                  <a:pt x="2670648" y="218846"/>
                </a:lnTo>
                <a:lnTo>
                  <a:pt x="2670648" y="238353"/>
                </a:lnTo>
                <a:lnTo>
                  <a:pt x="2615174" y="240182"/>
                </a:lnTo>
                <a:lnTo>
                  <a:pt x="2577836" y="242925"/>
                </a:lnTo>
                <a:lnTo>
                  <a:pt x="2518705" y="257556"/>
                </a:lnTo>
                <a:lnTo>
                  <a:pt x="2480109" y="283959"/>
                </a:lnTo>
                <a:lnTo>
                  <a:pt x="2460907" y="321449"/>
                </a:lnTo>
                <a:lnTo>
                  <a:pt x="2458507" y="344424"/>
                </a:lnTo>
                <a:lnTo>
                  <a:pt x="2459345" y="360197"/>
                </a:lnTo>
                <a:lnTo>
                  <a:pt x="2471918" y="399288"/>
                </a:lnTo>
                <a:lnTo>
                  <a:pt x="2508494" y="430987"/>
                </a:lnTo>
                <a:lnTo>
                  <a:pt x="2547242" y="440702"/>
                </a:lnTo>
                <a:lnTo>
                  <a:pt x="2561529" y="441350"/>
                </a:lnTo>
                <a:lnTo>
                  <a:pt x="2574712" y="441007"/>
                </a:lnTo>
                <a:lnTo>
                  <a:pt x="2617308" y="432739"/>
                </a:lnTo>
                <a:lnTo>
                  <a:pt x="2649540" y="412356"/>
                </a:lnTo>
                <a:lnTo>
                  <a:pt x="2663570" y="398068"/>
                </a:lnTo>
                <a:lnTo>
                  <a:pt x="2573721" y="398068"/>
                </a:lnTo>
                <a:lnTo>
                  <a:pt x="2561186" y="397268"/>
                </a:lnTo>
                <a:lnTo>
                  <a:pt x="2523239" y="377952"/>
                </a:lnTo>
                <a:lnTo>
                  <a:pt x="2514041" y="344424"/>
                </a:lnTo>
                <a:lnTo>
                  <a:pt x="2515428" y="330365"/>
                </a:lnTo>
                <a:lnTo>
                  <a:pt x="2537145" y="296875"/>
                </a:lnTo>
                <a:lnTo>
                  <a:pt x="2593724" y="279501"/>
                </a:lnTo>
                <a:lnTo>
                  <a:pt x="2670038" y="275539"/>
                </a:lnTo>
                <a:lnTo>
                  <a:pt x="2723073" y="275539"/>
                </a:lnTo>
                <a:lnTo>
                  <a:pt x="2723073" y="212750"/>
                </a:lnTo>
                <a:lnTo>
                  <a:pt x="2721283" y="186042"/>
                </a:lnTo>
                <a:lnTo>
                  <a:pt x="2715910" y="163220"/>
                </a:lnTo>
                <a:lnTo>
                  <a:pt x="2707912" y="146304"/>
                </a:lnTo>
                <a:close/>
              </a:path>
              <a:path w="2723515" h="581659">
                <a:moveTo>
                  <a:pt x="2723073" y="388924"/>
                </a:moveTo>
                <a:lnTo>
                  <a:pt x="2673696" y="388924"/>
                </a:lnTo>
                <a:lnTo>
                  <a:pt x="2684059" y="435254"/>
                </a:lnTo>
                <a:lnTo>
                  <a:pt x="2723073" y="435254"/>
                </a:lnTo>
                <a:lnTo>
                  <a:pt x="2723073" y="388924"/>
                </a:lnTo>
                <a:close/>
              </a:path>
              <a:path w="2723515" h="581659">
                <a:moveTo>
                  <a:pt x="2723073" y="275539"/>
                </a:moveTo>
                <a:lnTo>
                  <a:pt x="2670038" y="275539"/>
                </a:lnTo>
                <a:lnTo>
                  <a:pt x="2669923" y="306285"/>
                </a:lnTo>
                <a:lnTo>
                  <a:pt x="2668323" y="327050"/>
                </a:lnTo>
                <a:lnTo>
                  <a:pt x="2642606" y="375513"/>
                </a:lnTo>
                <a:lnTo>
                  <a:pt x="2593571" y="396659"/>
                </a:lnTo>
                <a:lnTo>
                  <a:pt x="2573721" y="398068"/>
                </a:lnTo>
                <a:lnTo>
                  <a:pt x="2663570" y="398068"/>
                </a:lnTo>
                <a:lnTo>
                  <a:pt x="2664171" y="397421"/>
                </a:lnTo>
                <a:lnTo>
                  <a:pt x="2671257" y="388924"/>
                </a:lnTo>
                <a:lnTo>
                  <a:pt x="2723073" y="388924"/>
                </a:lnTo>
                <a:lnTo>
                  <a:pt x="2723073" y="275539"/>
                </a:lnTo>
                <a:close/>
              </a:path>
              <a:path w="2723515" h="581659">
                <a:moveTo>
                  <a:pt x="2606030" y="103022"/>
                </a:moveTo>
                <a:lnTo>
                  <a:pt x="2559853" y="107823"/>
                </a:lnTo>
                <a:lnTo>
                  <a:pt x="2517790" y="120396"/>
                </a:lnTo>
                <a:lnTo>
                  <a:pt x="2494473" y="131064"/>
                </a:lnTo>
                <a:lnTo>
                  <a:pt x="2510932" y="171297"/>
                </a:lnTo>
                <a:lnTo>
                  <a:pt x="2521181" y="166573"/>
                </a:lnTo>
                <a:lnTo>
                  <a:pt x="2531811" y="162153"/>
                </a:lnTo>
                <a:lnTo>
                  <a:pt x="2577988" y="148285"/>
                </a:lnTo>
                <a:lnTo>
                  <a:pt x="2602982" y="146304"/>
                </a:lnTo>
                <a:lnTo>
                  <a:pt x="2707912" y="146304"/>
                </a:lnTo>
                <a:lnTo>
                  <a:pt x="2706957" y="144284"/>
                </a:lnTo>
                <a:lnTo>
                  <a:pt x="2694422" y="129235"/>
                </a:lnTo>
                <a:lnTo>
                  <a:pt x="2678153" y="117767"/>
                </a:lnTo>
                <a:lnTo>
                  <a:pt x="2657998" y="109575"/>
                </a:lnTo>
                <a:lnTo>
                  <a:pt x="2633957" y="104660"/>
                </a:lnTo>
                <a:lnTo>
                  <a:pt x="2606030" y="103022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83388" y="7800949"/>
            <a:ext cx="3400306" cy="44744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41500" y="8940800"/>
            <a:ext cx="2514600" cy="25146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29500" y="8940800"/>
            <a:ext cx="2514600" cy="25146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47700" y="8940800"/>
            <a:ext cx="25146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0081" y="6083299"/>
            <a:ext cx="12700" cy="1651000"/>
          </a:xfrm>
          <a:custGeom>
            <a:avLst/>
            <a:gdLst/>
            <a:ahLst/>
            <a:cxnLst/>
            <a:rect l="l" t="t" r="r" b="b"/>
            <a:pathLst>
              <a:path w="12700" h="1651000">
                <a:moveTo>
                  <a:pt x="12700" y="0"/>
                </a:moveTo>
                <a:lnTo>
                  <a:pt x="6350" y="0"/>
                </a:lnTo>
                <a:lnTo>
                  <a:pt x="0" y="0"/>
                </a:lnTo>
                <a:lnTo>
                  <a:pt x="0" y="1651000"/>
                </a:lnTo>
                <a:lnTo>
                  <a:pt x="6350" y="1651000"/>
                </a:lnTo>
                <a:lnTo>
                  <a:pt x="12700" y="1651000"/>
                </a:lnTo>
                <a:lnTo>
                  <a:pt x="12700" y="0"/>
                </a:lnTo>
                <a:close/>
              </a:path>
            </a:pathLst>
          </a:custGeom>
          <a:solidFill>
            <a:srgbClr val="48484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52950" y="4330700"/>
          <a:ext cx="10655933" cy="340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7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0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7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5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7617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8A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0A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48484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84848"/>
                      </a:solidFill>
                      <a:prstDash val="solid"/>
                    </a:lnL>
                    <a:lnR w="12700">
                      <a:solidFill>
                        <a:srgbClr val="48484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84848"/>
                      </a:solidFill>
                      <a:prstDash val="solid"/>
                    </a:lnL>
                    <a:lnR w="12700">
                      <a:solidFill>
                        <a:srgbClr val="48484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210091" y="4330700"/>
            <a:ext cx="3349625" cy="3403600"/>
            <a:chOff x="1210091" y="4330700"/>
            <a:chExt cx="3349625" cy="3403600"/>
          </a:xfrm>
        </p:grpSpPr>
        <p:sp>
          <p:nvSpPr>
            <p:cNvPr id="5" name="object 5"/>
            <p:cNvSpPr/>
            <p:nvPr/>
          </p:nvSpPr>
          <p:spPr>
            <a:xfrm>
              <a:off x="4490415" y="6083299"/>
              <a:ext cx="12700" cy="1651000"/>
            </a:xfrm>
            <a:custGeom>
              <a:avLst/>
              <a:gdLst/>
              <a:ahLst/>
              <a:cxnLst/>
              <a:rect l="l" t="t" r="r" b="b"/>
              <a:pathLst>
                <a:path w="12700" h="1651000">
                  <a:moveTo>
                    <a:pt x="12700" y="0"/>
                  </a:moveTo>
                  <a:lnTo>
                    <a:pt x="6350" y="0"/>
                  </a:lnTo>
                  <a:lnTo>
                    <a:pt x="0" y="0"/>
                  </a:lnTo>
                  <a:lnTo>
                    <a:pt x="0" y="1651000"/>
                  </a:lnTo>
                  <a:lnTo>
                    <a:pt x="6350" y="1651000"/>
                  </a:lnTo>
                  <a:lnTo>
                    <a:pt x="12700" y="165100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5151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0091" y="4330700"/>
              <a:ext cx="3349625" cy="1752600"/>
            </a:xfrm>
            <a:custGeom>
              <a:avLst/>
              <a:gdLst/>
              <a:ahLst/>
              <a:cxnLst/>
              <a:rect l="l" t="t" r="r" b="b"/>
              <a:pathLst>
                <a:path w="3349625" h="1752600">
                  <a:moveTo>
                    <a:pt x="0" y="1752600"/>
                  </a:moveTo>
                  <a:lnTo>
                    <a:pt x="3349208" y="1752600"/>
                  </a:lnTo>
                  <a:lnTo>
                    <a:pt x="3349208" y="0"/>
                  </a:lnTo>
                  <a:lnTo>
                    <a:pt x="0" y="0"/>
                  </a:lnTo>
                  <a:lnTo>
                    <a:pt x="0" y="1752600"/>
                  </a:lnTo>
                  <a:close/>
                </a:path>
              </a:pathLst>
            </a:custGeom>
            <a:solidFill>
              <a:srgbClr val="202A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230817" y="8290966"/>
            <a:ext cx="1998345" cy="370840"/>
          </a:xfrm>
          <a:custGeom>
            <a:avLst/>
            <a:gdLst/>
            <a:ahLst/>
            <a:cxnLst/>
            <a:rect l="l" t="t" r="r" b="b"/>
            <a:pathLst>
              <a:path w="1998345" h="370840">
                <a:moveTo>
                  <a:pt x="160527" y="0"/>
                </a:moveTo>
                <a:lnTo>
                  <a:pt x="124358" y="0"/>
                </a:lnTo>
                <a:lnTo>
                  <a:pt x="124358" y="35763"/>
                </a:lnTo>
                <a:lnTo>
                  <a:pt x="107569" y="36499"/>
                </a:lnTo>
                <a:lnTo>
                  <a:pt x="65430" y="45110"/>
                </a:lnTo>
                <a:lnTo>
                  <a:pt x="26822" y="69087"/>
                </a:lnTo>
                <a:lnTo>
                  <a:pt x="6095" y="103225"/>
                </a:lnTo>
                <a:lnTo>
                  <a:pt x="0" y="143865"/>
                </a:lnTo>
                <a:lnTo>
                  <a:pt x="355" y="153238"/>
                </a:lnTo>
                <a:lnTo>
                  <a:pt x="9042" y="191033"/>
                </a:lnTo>
                <a:lnTo>
                  <a:pt x="32740" y="224586"/>
                </a:lnTo>
                <a:lnTo>
                  <a:pt x="75971" y="247345"/>
                </a:lnTo>
                <a:lnTo>
                  <a:pt x="124358" y="253593"/>
                </a:lnTo>
                <a:lnTo>
                  <a:pt x="124358" y="298297"/>
                </a:lnTo>
                <a:lnTo>
                  <a:pt x="160527" y="298297"/>
                </a:lnTo>
                <a:lnTo>
                  <a:pt x="160527" y="253593"/>
                </a:lnTo>
                <a:lnTo>
                  <a:pt x="177850" y="252628"/>
                </a:lnTo>
                <a:lnTo>
                  <a:pt x="220675" y="243027"/>
                </a:lnTo>
                <a:lnTo>
                  <a:pt x="252912" y="223519"/>
                </a:lnTo>
                <a:lnTo>
                  <a:pt x="124358" y="223519"/>
                </a:lnTo>
                <a:lnTo>
                  <a:pt x="109804" y="222377"/>
                </a:lnTo>
                <a:lnTo>
                  <a:pt x="65430" y="207187"/>
                </a:lnTo>
                <a:lnTo>
                  <a:pt x="42011" y="175996"/>
                </a:lnTo>
                <a:lnTo>
                  <a:pt x="36982" y="143459"/>
                </a:lnTo>
                <a:lnTo>
                  <a:pt x="37454" y="133248"/>
                </a:lnTo>
                <a:lnTo>
                  <a:pt x="49860" y="95961"/>
                </a:lnTo>
                <a:lnTo>
                  <a:pt x="82905" y="72898"/>
                </a:lnTo>
                <a:lnTo>
                  <a:pt x="124358" y="66649"/>
                </a:lnTo>
                <a:lnTo>
                  <a:pt x="256273" y="66649"/>
                </a:lnTo>
                <a:lnTo>
                  <a:pt x="247523" y="59131"/>
                </a:lnTo>
                <a:lnTo>
                  <a:pt x="202692" y="40030"/>
                </a:lnTo>
                <a:lnTo>
                  <a:pt x="160527" y="35763"/>
                </a:lnTo>
                <a:lnTo>
                  <a:pt x="160527" y="0"/>
                </a:lnTo>
                <a:close/>
              </a:path>
              <a:path w="1998345" h="370840">
                <a:moveTo>
                  <a:pt x="160527" y="66649"/>
                </a:moveTo>
                <a:lnTo>
                  <a:pt x="124358" y="66649"/>
                </a:lnTo>
                <a:lnTo>
                  <a:pt x="124358" y="223519"/>
                </a:lnTo>
                <a:lnTo>
                  <a:pt x="160527" y="223519"/>
                </a:lnTo>
                <a:lnTo>
                  <a:pt x="160527" y="66649"/>
                </a:lnTo>
                <a:close/>
              </a:path>
              <a:path w="1998345" h="370840">
                <a:moveTo>
                  <a:pt x="256273" y="66649"/>
                </a:moveTo>
                <a:lnTo>
                  <a:pt x="160527" y="66649"/>
                </a:lnTo>
                <a:lnTo>
                  <a:pt x="176123" y="67614"/>
                </a:lnTo>
                <a:lnTo>
                  <a:pt x="189992" y="69697"/>
                </a:lnTo>
                <a:lnTo>
                  <a:pt x="228904" y="88493"/>
                </a:lnTo>
                <a:lnTo>
                  <a:pt x="247396" y="132283"/>
                </a:lnTo>
                <a:lnTo>
                  <a:pt x="247903" y="143459"/>
                </a:lnTo>
                <a:lnTo>
                  <a:pt x="247399" y="153619"/>
                </a:lnTo>
                <a:lnTo>
                  <a:pt x="234010" y="192786"/>
                </a:lnTo>
                <a:lnTo>
                  <a:pt x="200609" y="216661"/>
                </a:lnTo>
                <a:lnTo>
                  <a:pt x="160527" y="223519"/>
                </a:lnTo>
                <a:lnTo>
                  <a:pt x="252912" y="223519"/>
                </a:lnTo>
                <a:lnTo>
                  <a:pt x="275412" y="192227"/>
                </a:lnTo>
                <a:lnTo>
                  <a:pt x="284505" y="153619"/>
                </a:lnTo>
                <a:lnTo>
                  <a:pt x="284886" y="143865"/>
                </a:lnTo>
                <a:lnTo>
                  <a:pt x="284175" y="129387"/>
                </a:lnTo>
                <a:lnTo>
                  <a:pt x="273507" y="90220"/>
                </a:lnTo>
                <a:lnTo>
                  <a:pt x="258165" y="68275"/>
                </a:lnTo>
                <a:lnTo>
                  <a:pt x="256273" y="66649"/>
                </a:lnTo>
                <a:close/>
              </a:path>
              <a:path w="1998345" h="370840">
                <a:moveTo>
                  <a:pt x="324596" y="256032"/>
                </a:moveTo>
                <a:lnTo>
                  <a:pt x="324596" y="292201"/>
                </a:lnTo>
                <a:lnTo>
                  <a:pt x="330014" y="294098"/>
                </a:lnTo>
                <a:lnTo>
                  <a:pt x="335975" y="295588"/>
                </a:lnTo>
                <a:lnTo>
                  <a:pt x="349251" y="297755"/>
                </a:lnTo>
                <a:lnTo>
                  <a:pt x="356430" y="298297"/>
                </a:lnTo>
                <a:lnTo>
                  <a:pt x="364016" y="298297"/>
                </a:lnTo>
                <a:lnTo>
                  <a:pt x="409533" y="288950"/>
                </a:lnTo>
                <a:lnTo>
                  <a:pt x="437334" y="264160"/>
                </a:lnTo>
                <a:lnTo>
                  <a:pt x="354805" y="264160"/>
                </a:lnTo>
                <a:lnTo>
                  <a:pt x="348302" y="263482"/>
                </a:lnTo>
                <a:lnTo>
                  <a:pt x="342071" y="262128"/>
                </a:lnTo>
                <a:lnTo>
                  <a:pt x="335839" y="260502"/>
                </a:lnTo>
                <a:lnTo>
                  <a:pt x="330014" y="258470"/>
                </a:lnTo>
                <a:lnTo>
                  <a:pt x="324596" y="256032"/>
                </a:lnTo>
                <a:close/>
              </a:path>
              <a:path w="1998345" h="370840">
                <a:moveTo>
                  <a:pt x="350605" y="4063"/>
                </a:moveTo>
                <a:lnTo>
                  <a:pt x="310372" y="4063"/>
                </a:lnTo>
                <a:lnTo>
                  <a:pt x="422132" y="219862"/>
                </a:lnTo>
                <a:lnTo>
                  <a:pt x="418398" y="227584"/>
                </a:lnTo>
                <a:lnTo>
                  <a:pt x="387181" y="260096"/>
                </a:lnTo>
                <a:lnTo>
                  <a:pt x="361578" y="264160"/>
                </a:lnTo>
                <a:lnTo>
                  <a:pt x="437334" y="264160"/>
                </a:lnTo>
                <a:lnTo>
                  <a:pt x="460308" y="225577"/>
                </a:lnTo>
                <a:lnTo>
                  <a:pt x="478259" y="186131"/>
                </a:lnTo>
                <a:lnTo>
                  <a:pt x="441232" y="186131"/>
                </a:lnTo>
                <a:lnTo>
                  <a:pt x="440420" y="183692"/>
                </a:lnTo>
                <a:lnTo>
                  <a:pt x="439336" y="181118"/>
                </a:lnTo>
                <a:lnTo>
                  <a:pt x="437981" y="178409"/>
                </a:lnTo>
                <a:lnTo>
                  <a:pt x="436897" y="175700"/>
                </a:lnTo>
                <a:lnTo>
                  <a:pt x="435814" y="173126"/>
                </a:lnTo>
                <a:lnTo>
                  <a:pt x="434730" y="170687"/>
                </a:lnTo>
                <a:lnTo>
                  <a:pt x="433646" y="167978"/>
                </a:lnTo>
                <a:lnTo>
                  <a:pt x="432563" y="165675"/>
                </a:lnTo>
                <a:lnTo>
                  <a:pt x="431479" y="163779"/>
                </a:lnTo>
                <a:lnTo>
                  <a:pt x="350605" y="4063"/>
                </a:lnTo>
                <a:close/>
              </a:path>
              <a:path w="1998345" h="370840">
                <a:moveTo>
                  <a:pt x="559495" y="4063"/>
                </a:moveTo>
                <a:lnTo>
                  <a:pt x="520887" y="4063"/>
                </a:lnTo>
                <a:lnTo>
                  <a:pt x="450173" y="166894"/>
                </a:lnTo>
                <a:lnTo>
                  <a:pt x="449225" y="169197"/>
                </a:lnTo>
                <a:lnTo>
                  <a:pt x="448141" y="171907"/>
                </a:lnTo>
                <a:lnTo>
                  <a:pt x="447328" y="174345"/>
                </a:lnTo>
                <a:lnTo>
                  <a:pt x="446380" y="176919"/>
                </a:lnTo>
                <a:lnTo>
                  <a:pt x="445296" y="179628"/>
                </a:lnTo>
                <a:lnTo>
                  <a:pt x="444484" y="182067"/>
                </a:lnTo>
                <a:lnTo>
                  <a:pt x="443671" y="184234"/>
                </a:lnTo>
                <a:lnTo>
                  <a:pt x="442858" y="186131"/>
                </a:lnTo>
                <a:lnTo>
                  <a:pt x="478259" y="186131"/>
                </a:lnTo>
                <a:lnTo>
                  <a:pt x="559495" y="4063"/>
                </a:lnTo>
                <a:close/>
              </a:path>
              <a:path w="1998345" h="370840">
                <a:moveTo>
                  <a:pt x="635501" y="4063"/>
                </a:moveTo>
                <a:lnTo>
                  <a:pt x="598925" y="4063"/>
                </a:lnTo>
                <a:lnTo>
                  <a:pt x="598925" y="294233"/>
                </a:lnTo>
                <a:lnTo>
                  <a:pt x="635501" y="294233"/>
                </a:lnTo>
                <a:lnTo>
                  <a:pt x="635501" y="158902"/>
                </a:lnTo>
                <a:lnTo>
                  <a:pt x="820820" y="158902"/>
                </a:lnTo>
                <a:lnTo>
                  <a:pt x="820820" y="126796"/>
                </a:lnTo>
                <a:lnTo>
                  <a:pt x="635501" y="126796"/>
                </a:lnTo>
                <a:lnTo>
                  <a:pt x="635501" y="4063"/>
                </a:lnTo>
                <a:close/>
              </a:path>
              <a:path w="1998345" h="370840">
                <a:moveTo>
                  <a:pt x="820820" y="158902"/>
                </a:moveTo>
                <a:lnTo>
                  <a:pt x="784244" y="158902"/>
                </a:lnTo>
                <a:lnTo>
                  <a:pt x="784244" y="294233"/>
                </a:lnTo>
                <a:lnTo>
                  <a:pt x="820820" y="294233"/>
                </a:lnTo>
                <a:lnTo>
                  <a:pt x="820820" y="158902"/>
                </a:lnTo>
                <a:close/>
              </a:path>
              <a:path w="1998345" h="370840">
                <a:moveTo>
                  <a:pt x="820820" y="4063"/>
                </a:moveTo>
                <a:lnTo>
                  <a:pt x="784244" y="4063"/>
                </a:lnTo>
                <a:lnTo>
                  <a:pt x="784244" y="126796"/>
                </a:lnTo>
                <a:lnTo>
                  <a:pt x="820820" y="126796"/>
                </a:lnTo>
                <a:lnTo>
                  <a:pt x="820820" y="4063"/>
                </a:lnTo>
                <a:close/>
              </a:path>
              <a:path w="1998345" h="370840">
                <a:moveTo>
                  <a:pt x="936729" y="4063"/>
                </a:moveTo>
                <a:lnTo>
                  <a:pt x="900153" y="4063"/>
                </a:lnTo>
                <a:lnTo>
                  <a:pt x="900153" y="294233"/>
                </a:lnTo>
                <a:lnTo>
                  <a:pt x="936729" y="294233"/>
                </a:lnTo>
                <a:lnTo>
                  <a:pt x="936729" y="147116"/>
                </a:lnTo>
                <a:lnTo>
                  <a:pt x="982008" y="147116"/>
                </a:lnTo>
                <a:lnTo>
                  <a:pt x="980214" y="145084"/>
                </a:lnTo>
                <a:lnTo>
                  <a:pt x="980577" y="144678"/>
                </a:lnTo>
                <a:lnTo>
                  <a:pt x="936729" y="144678"/>
                </a:lnTo>
                <a:lnTo>
                  <a:pt x="936729" y="4063"/>
                </a:lnTo>
                <a:close/>
              </a:path>
              <a:path w="1998345" h="370840">
                <a:moveTo>
                  <a:pt x="982008" y="147116"/>
                </a:moveTo>
                <a:lnTo>
                  <a:pt x="936729" y="147116"/>
                </a:lnTo>
                <a:lnTo>
                  <a:pt x="1067996" y="294233"/>
                </a:lnTo>
                <a:lnTo>
                  <a:pt x="1111888" y="294233"/>
                </a:lnTo>
                <a:lnTo>
                  <a:pt x="982008" y="147116"/>
                </a:lnTo>
                <a:close/>
              </a:path>
              <a:path w="1998345" h="370840">
                <a:moveTo>
                  <a:pt x="1106198" y="4063"/>
                </a:moveTo>
                <a:lnTo>
                  <a:pt x="1064745" y="4063"/>
                </a:lnTo>
                <a:lnTo>
                  <a:pt x="936729" y="144678"/>
                </a:lnTo>
                <a:lnTo>
                  <a:pt x="980577" y="144678"/>
                </a:lnTo>
                <a:lnTo>
                  <a:pt x="1106198" y="4063"/>
                </a:lnTo>
                <a:close/>
              </a:path>
              <a:path w="1998345" h="370840">
                <a:moveTo>
                  <a:pt x="1187951" y="4063"/>
                </a:moveTo>
                <a:lnTo>
                  <a:pt x="1151375" y="4063"/>
                </a:lnTo>
                <a:lnTo>
                  <a:pt x="1151375" y="294233"/>
                </a:lnTo>
                <a:lnTo>
                  <a:pt x="1369612" y="294233"/>
                </a:lnTo>
                <a:lnTo>
                  <a:pt x="1369612" y="370636"/>
                </a:lnTo>
                <a:lnTo>
                  <a:pt x="1404562" y="370636"/>
                </a:lnTo>
                <a:lnTo>
                  <a:pt x="1404562" y="262128"/>
                </a:lnTo>
                <a:lnTo>
                  <a:pt x="1369206" y="262128"/>
                </a:lnTo>
                <a:lnTo>
                  <a:pt x="1369206" y="261721"/>
                </a:lnTo>
                <a:lnTo>
                  <a:pt x="1187951" y="261721"/>
                </a:lnTo>
                <a:lnTo>
                  <a:pt x="1187951" y="4063"/>
                </a:lnTo>
                <a:close/>
              </a:path>
              <a:path w="1998345" h="370840">
                <a:moveTo>
                  <a:pt x="1369206" y="4063"/>
                </a:moveTo>
                <a:lnTo>
                  <a:pt x="1333036" y="4063"/>
                </a:lnTo>
                <a:lnTo>
                  <a:pt x="1333036" y="261721"/>
                </a:lnTo>
                <a:lnTo>
                  <a:pt x="1369206" y="261721"/>
                </a:lnTo>
                <a:lnTo>
                  <a:pt x="1369206" y="4063"/>
                </a:lnTo>
                <a:close/>
              </a:path>
              <a:path w="1998345" h="370840">
                <a:moveTo>
                  <a:pt x="1487147" y="4063"/>
                </a:moveTo>
                <a:lnTo>
                  <a:pt x="1453010" y="4063"/>
                </a:lnTo>
                <a:lnTo>
                  <a:pt x="1453010" y="294233"/>
                </a:lnTo>
                <a:lnTo>
                  <a:pt x="1493650" y="294233"/>
                </a:lnTo>
                <a:lnTo>
                  <a:pt x="1526806" y="244246"/>
                </a:lnTo>
                <a:lnTo>
                  <a:pt x="1484302" y="244246"/>
                </a:lnTo>
                <a:lnTo>
                  <a:pt x="1484573" y="240995"/>
                </a:lnTo>
                <a:lnTo>
                  <a:pt x="1484844" y="236389"/>
                </a:lnTo>
                <a:lnTo>
                  <a:pt x="1485115" y="230428"/>
                </a:lnTo>
                <a:lnTo>
                  <a:pt x="1485657" y="224197"/>
                </a:lnTo>
                <a:lnTo>
                  <a:pt x="1486063" y="217153"/>
                </a:lnTo>
                <a:lnTo>
                  <a:pt x="1486605" y="201438"/>
                </a:lnTo>
                <a:lnTo>
                  <a:pt x="1486741" y="193581"/>
                </a:lnTo>
                <a:lnTo>
                  <a:pt x="1486741" y="185724"/>
                </a:lnTo>
                <a:lnTo>
                  <a:pt x="1487012" y="177596"/>
                </a:lnTo>
                <a:lnTo>
                  <a:pt x="1487147" y="170146"/>
                </a:lnTo>
                <a:lnTo>
                  <a:pt x="1487147" y="4063"/>
                </a:lnTo>
                <a:close/>
              </a:path>
              <a:path w="1998345" h="370840">
                <a:moveTo>
                  <a:pt x="1686283" y="52831"/>
                </a:moveTo>
                <a:lnTo>
                  <a:pt x="1655397" y="52831"/>
                </a:lnTo>
                <a:lnTo>
                  <a:pt x="1655126" y="55812"/>
                </a:lnTo>
                <a:lnTo>
                  <a:pt x="1654855" y="60418"/>
                </a:lnTo>
                <a:lnTo>
                  <a:pt x="1654313" y="72881"/>
                </a:lnTo>
                <a:lnTo>
                  <a:pt x="1653907" y="80060"/>
                </a:lnTo>
                <a:lnTo>
                  <a:pt x="1653365" y="88188"/>
                </a:lnTo>
                <a:lnTo>
                  <a:pt x="1653094" y="96045"/>
                </a:lnTo>
                <a:lnTo>
                  <a:pt x="1652281" y="121378"/>
                </a:lnTo>
                <a:lnTo>
                  <a:pt x="1652146" y="129235"/>
                </a:lnTo>
                <a:lnTo>
                  <a:pt x="1652146" y="294233"/>
                </a:lnTo>
                <a:lnTo>
                  <a:pt x="1686283" y="294233"/>
                </a:lnTo>
                <a:lnTo>
                  <a:pt x="1686283" y="52831"/>
                </a:lnTo>
                <a:close/>
              </a:path>
              <a:path w="1998345" h="370840">
                <a:moveTo>
                  <a:pt x="1686283" y="4063"/>
                </a:moveTo>
                <a:lnTo>
                  <a:pt x="1645643" y="4063"/>
                </a:lnTo>
                <a:lnTo>
                  <a:pt x="1485928" y="244246"/>
                </a:lnTo>
                <a:lnTo>
                  <a:pt x="1526806" y="244246"/>
                </a:lnTo>
                <a:lnTo>
                  <a:pt x="1653771" y="52831"/>
                </a:lnTo>
                <a:lnTo>
                  <a:pt x="1686283" y="52831"/>
                </a:lnTo>
                <a:lnTo>
                  <a:pt x="1686283" y="4063"/>
                </a:lnTo>
                <a:close/>
              </a:path>
              <a:path w="1998345" h="370840">
                <a:moveTo>
                  <a:pt x="1799091" y="4063"/>
                </a:moveTo>
                <a:lnTo>
                  <a:pt x="1764953" y="4063"/>
                </a:lnTo>
                <a:lnTo>
                  <a:pt x="1764953" y="294233"/>
                </a:lnTo>
                <a:lnTo>
                  <a:pt x="1805593" y="294233"/>
                </a:lnTo>
                <a:lnTo>
                  <a:pt x="1838750" y="244246"/>
                </a:lnTo>
                <a:lnTo>
                  <a:pt x="1796246" y="244246"/>
                </a:lnTo>
                <a:lnTo>
                  <a:pt x="1796517" y="240995"/>
                </a:lnTo>
                <a:lnTo>
                  <a:pt x="1796788" y="236389"/>
                </a:lnTo>
                <a:lnTo>
                  <a:pt x="1797059" y="230428"/>
                </a:lnTo>
                <a:lnTo>
                  <a:pt x="1797601" y="224197"/>
                </a:lnTo>
                <a:lnTo>
                  <a:pt x="1798007" y="217153"/>
                </a:lnTo>
                <a:lnTo>
                  <a:pt x="1798549" y="201438"/>
                </a:lnTo>
                <a:lnTo>
                  <a:pt x="1798685" y="193581"/>
                </a:lnTo>
                <a:lnTo>
                  <a:pt x="1798685" y="185724"/>
                </a:lnTo>
                <a:lnTo>
                  <a:pt x="1798956" y="177596"/>
                </a:lnTo>
                <a:lnTo>
                  <a:pt x="1799091" y="170146"/>
                </a:lnTo>
                <a:lnTo>
                  <a:pt x="1799091" y="4063"/>
                </a:lnTo>
                <a:close/>
              </a:path>
              <a:path w="1998345" h="370840">
                <a:moveTo>
                  <a:pt x="1998227" y="52831"/>
                </a:moveTo>
                <a:lnTo>
                  <a:pt x="1967341" y="52831"/>
                </a:lnTo>
                <a:lnTo>
                  <a:pt x="1967070" y="55812"/>
                </a:lnTo>
                <a:lnTo>
                  <a:pt x="1966799" y="60418"/>
                </a:lnTo>
                <a:lnTo>
                  <a:pt x="1966257" y="72881"/>
                </a:lnTo>
                <a:lnTo>
                  <a:pt x="1965850" y="80060"/>
                </a:lnTo>
                <a:lnTo>
                  <a:pt x="1965309" y="88188"/>
                </a:lnTo>
                <a:lnTo>
                  <a:pt x="1965038" y="96045"/>
                </a:lnTo>
                <a:lnTo>
                  <a:pt x="1964225" y="121378"/>
                </a:lnTo>
                <a:lnTo>
                  <a:pt x="1964089" y="129235"/>
                </a:lnTo>
                <a:lnTo>
                  <a:pt x="1964089" y="294233"/>
                </a:lnTo>
                <a:lnTo>
                  <a:pt x="1998227" y="294233"/>
                </a:lnTo>
                <a:lnTo>
                  <a:pt x="1998227" y="52831"/>
                </a:lnTo>
                <a:close/>
              </a:path>
              <a:path w="1998345" h="370840">
                <a:moveTo>
                  <a:pt x="1998227" y="4063"/>
                </a:moveTo>
                <a:lnTo>
                  <a:pt x="1957587" y="4063"/>
                </a:lnTo>
                <a:lnTo>
                  <a:pt x="1797872" y="244246"/>
                </a:lnTo>
                <a:lnTo>
                  <a:pt x="1838750" y="244246"/>
                </a:lnTo>
                <a:lnTo>
                  <a:pt x="1965715" y="52831"/>
                </a:lnTo>
                <a:lnTo>
                  <a:pt x="1998227" y="52831"/>
                </a:lnTo>
                <a:lnTo>
                  <a:pt x="1998227" y="406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83637" y="8295030"/>
            <a:ext cx="2752725" cy="290195"/>
          </a:xfrm>
          <a:custGeom>
            <a:avLst/>
            <a:gdLst/>
            <a:ahLst/>
            <a:cxnLst/>
            <a:rect l="l" t="t" r="r" b="b"/>
            <a:pathLst>
              <a:path w="2752725" h="290195">
                <a:moveTo>
                  <a:pt x="217830" y="0"/>
                </a:moveTo>
                <a:lnTo>
                  <a:pt x="0" y="0"/>
                </a:lnTo>
                <a:lnTo>
                  <a:pt x="0" y="290169"/>
                </a:lnTo>
                <a:lnTo>
                  <a:pt x="36576" y="290169"/>
                </a:lnTo>
                <a:lnTo>
                  <a:pt x="36576" y="32105"/>
                </a:lnTo>
                <a:lnTo>
                  <a:pt x="217830" y="32105"/>
                </a:lnTo>
                <a:lnTo>
                  <a:pt x="217830" y="0"/>
                </a:lnTo>
                <a:close/>
              </a:path>
              <a:path w="2752725" h="290195">
                <a:moveTo>
                  <a:pt x="217830" y="32105"/>
                </a:moveTo>
                <a:lnTo>
                  <a:pt x="181660" y="32105"/>
                </a:lnTo>
                <a:lnTo>
                  <a:pt x="181660" y="290169"/>
                </a:lnTo>
                <a:lnTo>
                  <a:pt x="217830" y="290169"/>
                </a:lnTo>
                <a:lnTo>
                  <a:pt x="217830" y="32105"/>
                </a:lnTo>
                <a:close/>
              </a:path>
              <a:path w="2752725" h="290195">
                <a:moveTo>
                  <a:pt x="374068" y="0"/>
                </a:moveTo>
                <a:lnTo>
                  <a:pt x="297259" y="0"/>
                </a:lnTo>
                <a:lnTo>
                  <a:pt x="297259" y="290169"/>
                </a:lnTo>
                <a:lnTo>
                  <a:pt x="333835" y="290169"/>
                </a:lnTo>
                <a:lnTo>
                  <a:pt x="333835" y="177190"/>
                </a:lnTo>
                <a:lnTo>
                  <a:pt x="367160" y="177190"/>
                </a:lnTo>
                <a:lnTo>
                  <a:pt x="410213" y="173075"/>
                </a:lnTo>
                <a:lnTo>
                  <a:pt x="450522" y="155321"/>
                </a:lnTo>
                <a:lnTo>
                  <a:pt x="460804" y="145897"/>
                </a:lnTo>
                <a:lnTo>
                  <a:pt x="333835" y="145897"/>
                </a:lnTo>
                <a:lnTo>
                  <a:pt x="333835" y="31292"/>
                </a:lnTo>
                <a:lnTo>
                  <a:pt x="465233" y="31292"/>
                </a:lnTo>
                <a:lnTo>
                  <a:pt x="456974" y="22352"/>
                </a:lnTo>
                <a:lnTo>
                  <a:pt x="442039" y="12572"/>
                </a:lnTo>
                <a:lnTo>
                  <a:pt x="423243" y="5587"/>
                </a:lnTo>
                <a:lnTo>
                  <a:pt x="400586" y="1396"/>
                </a:lnTo>
                <a:lnTo>
                  <a:pt x="374068" y="0"/>
                </a:lnTo>
                <a:close/>
              </a:path>
              <a:path w="2752725" h="290195">
                <a:moveTo>
                  <a:pt x="465233" y="31292"/>
                </a:moveTo>
                <a:lnTo>
                  <a:pt x="370817" y="31292"/>
                </a:lnTo>
                <a:lnTo>
                  <a:pt x="388826" y="32156"/>
                </a:lnTo>
                <a:lnTo>
                  <a:pt x="404244" y="34747"/>
                </a:lnTo>
                <a:lnTo>
                  <a:pt x="440718" y="62484"/>
                </a:lnTo>
                <a:lnTo>
                  <a:pt x="445188" y="86969"/>
                </a:lnTo>
                <a:lnTo>
                  <a:pt x="444630" y="97028"/>
                </a:lnTo>
                <a:lnTo>
                  <a:pt x="424970" y="132384"/>
                </a:lnTo>
                <a:lnTo>
                  <a:pt x="388394" y="144475"/>
                </a:lnTo>
                <a:lnTo>
                  <a:pt x="363096" y="145897"/>
                </a:lnTo>
                <a:lnTo>
                  <a:pt x="460804" y="145897"/>
                </a:lnTo>
                <a:lnTo>
                  <a:pt x="479555" y="111480"/>
                </a:lnTo>
                <a:lnTo>
                  <a:pt x="482984" y="85344"/>
                </a:lnTo>
                <a:lnTo>
                  <a:pt x="481358" y="66167"/>
                </a:lnTo>
                <a:lnTo>
                  <a:pt x="476481" y="49276"/>
                </a:lnTo>
                <a:lnTo>
                  <a:pt x="468353" y="34671"/>
                </a:lnTo>
                <a:lnTo>
                  <a:pt x="465233" y="31292"/>
                </a:lnTo>
                <a:close/>
              </a:path>
              <a:path w="2752725" h="290195">
                <a:moveTo>
                  <a:pt x="577865" y="0"/>
                </a:moveTo>
                <a:lnTo>
                  <a:pt x="543728" y="0"/>
                </a:lnTo>
                <a:lnTo>
                  <a:pt x="543728" y="290169"/>
                </a:lnTo>
                <a:lnTo>
                  <a:pt x="584368" y="290169"/>
                </a:lnTo>
                <a:lnTo>
                  <a:pt x="617524" y="240182"/>
                </a:lnTo>
                <a:lnTo>
                  <a:pt x="575021" y="240182"/>
                </a:lnTo>
                <a:lnTo>
                  <a:pt x="575292" y="236931"/>
                </a:lnTo>
                <a:lnTo>
                  <a:pt x="575562" y="232325"/>
                </a:lnTo>
                <a:lnTo>
                  <a:pt x="575833" y="226364"/>
                </a:lnTo>
                <a:lnTo>
                  <a:pt x="576375" y="220133"/>
                </a:lnTo>
                <a:lnTo>
                  <a:pt x="576782" y="213089"/>
                </a:lnTo>
                <a:lnTo>
                  <a:pt x="577324" y="197374"/>
                </a:lnTo>
                <a:lnTo>
                  <a:pt x="577459" y="189517"/>
                </a:lnTo>
                <a:lnTo>
                  <a:pt x="577459" y="181660"/>
                </a:lnTo>
                <a:lnTo>
                  <a:pt x="577730" y="173532"/>
                </a:lnTo>
                <a:lnTo>
                  <a:pt x="577865" y="166082"/>
                </a:lnTo>
                <a:lnTo>
                  <a:pt x="577865" y="0"/>
                </a:lnTo>
                <a:close/>
              </a:path>
              <a:path w="2752725" h="290195">
                <a:moveTo>
                  <a:pt x="777001" y="48768"/>
                </a:moveTo>
                <a:lnTo>
                  <a:pt x="746115" y="48768"/>
                </a:lnTo>
                <a:lnTo>
                  <a:pt x="745844" y="51748"/>
                </a:lnTo>
                <a:lnTo>
                  <a:pt x="745573" y="56354"/>
                </a:lnTo>
                <a:lnTo>
                  <a:pt x="745031" y="68817"/>
                </a:lnTo>
                <a:lnTo>
                  <a:pt x="744625" y="75996"/>
                </a:lnTo>
                <a:lnTo>
                  <a:pt x="744083" y="84124"/>
                </a:lnTo>
                <a:lnTo>
                  <a:pt x="743812" y="91981"/>
                </a:lnTo>
                <a:lnTo>
                  <a:pt x="742999" y="117314"/>
                </a:lnTo>
                <a:lnTo>
                  <a:pt x="742864" y="125171"/>
                </a:lnTo>
                <a:lnTo>
                  <a:pt x="742864" y="290169"/>
                </a:lnTo>
                <a:lnTo>
                  <a:pt x="777001" y="290169"/>
                </a:lnTo>
                <a:lnTo>
                  <a:pt x="777001" y="48768"/>
                </a:lnTo>
                <a:close/>
              </a:path>
              <a:path w="2752725" h="290195">
                <a:moveTo>
                  <a:pt x="777001" y="0"/>
                </a:moveTo>
                <a:lnTo>
                  <a:pt x="736361" y="0"/>
                </a:lnTo>
                <a:lnTo>
                  <a:pt x="576646" y="240182"/>
                </a:lnTo>
                <a:lnTo>
                  <a:pt x="617524" y="240182"/>
                </a:lnTo>
                <a:lnTo>
                  <a:pt x="744489" y="48768"/>
                </a:lnTo>
                <a:lnTo>
                  <a:pt x="777001" y="48768"/>
                </a:lnTo>
                <a:lnTo>
                  <a:pt x="777001" y="0"/>
                </a:lnTo>
                <a:close/>
              </a:path>
              <a:path w="2752725" h="290195">
                <a:moveTo>
                  <a:pt x="909316" y="0"/>
                </a:moveTo>
                <a:lnTo>
                  <a:pt x="855265" y="0"/>
                </a:lnTo>
                <a:lnTo>
                  <a:pt x="855265" y="290169"/>
                </a:lnTo>
                <a:lnTo>
                  <a:pt x="888996" y="290169"/>
                </a:lnTo>
                <a:lnTo>
                  <a:pt x="888872" y="97637"/>
                </a:lnTo>
                <a:lnTo>
                  <a:pt x="887371" y="56489"/>
                </a:lnTo>
                <a:lnTo>
                  <a:pt x="887100" y="48090"/>
                </a:lnTo>
                <a:lnTo>
                  <a:pt x="886693" y="41181"/>
                </a:lnTo>
                <a:lnTo>
                  <a:pt x="886152" y="35763"/>
                </a:lnTo>
                <a:lnTo>
                  <a:pt x="922766" y="35763"/>
                </a:lnTo>
                <a:lnTo>
                  <a:pt x="909316" y="0"/>
                </a:lnTo>
                <a:close/>
              </a:path>
              <a:path w="2752725" h="290195">
                <a:moveTo>
                  <a:pt x="922766" y="35763"/>
                </a:moveTo>
                <a:lnTo>
                  <a:pt x="887777" y="35763"/>
                </a:lnTo>
                <a:lnTo>
                  <a:pt x="983281" y="290169"/>
                </a:lnTo>
                <a:lnTo>
                  <a:pt x="1013355" y="290169"/>
                </a:lnTo>
                <a:lnTo>
                  <a:pt x="1033318" y="237744"/>
                </a:lnTo>
                <a:lnTo>
                  <a:pt x="998724" y="237744"/>
                </a:lnTo>
                <a:lnTo>
                  <a:pt x="922766" y="35763"/>
                </a:lnTo>
                <a:close/>
              </a:path>
              <a:path w="2752725" h="290195">
                <a:moveTo>
                  <a:pt x="1145028" y="36169"/>
                </a:moveTo>
                <a:lnTo>
                  <a:pt x="1111704" y="36169"/>
                </a:lnTo>
                <a:lnTo>
                  <a:pt x="1111433" y="41859"/>
                </a:lnTo>
                <a:lnTo>
                  <a:pt x="1111026" y="48903"/>
                </a:lnTo>
                <a:lnTo>
                  <a:pt x="1109072" y="91490"/>
                </a:lnTo>
                <a:lnTo>
                  <a:pt x="1108859" y="290169"/>
                </a:lnTo>
                <a:lnTo>
                  <a:pt x="1145028" y="290169"/>
                </a:lnTo>
                <a:lnTo>
                  <a:pt x="1145028" y="36169"/>
                </a:lnTo>
                <a:close/>
              </a:path>
              <a:path w="2752725" h="290195">
                <a:moveTo>
                  <a:pt x="1145028" y="0"/>
                </a:moveTo>
                <a:lnTo>
                  <a:pt x="1091384" y="0"/>
                </a:lnTo>
                <a:lnTo>
                  <a:pt x="1000350" y="237744"/>
                </a:lnTo>
                <a:lnTo>
                  <a:pt x="1033318" y="237744"/>
                </a:lnTo>
                <a:lnTo>
                  <a:pt x="1110078" y="36169"/>
                </a:lnTo>
                <a:lnTo>
                  <a:pt x="1145028" y="36169"/>
                </a:lnTo>
                <a:lnTo>
                  <a:pt x="1145028" y="0"/>
                </a:lnTo>
                <a:close/>
              </a:path>
              <a:path w="2752725" h="290195">
                <a:moveTo>
                  <a:pt x="1386116" y="0"/>
                </a:moveTo>
                <a:lnTo>
                  <a:pt x="1223962" y="0"/>
                </a:lnTo>
                <a:lnTo>
                  <a:pt x="1223962" y="290169"/>
                </a:lnTo>
                <a:lnTo>
                  <a:pt x="1386116" y="290169"/>
                </a:lnTo>
                <a:lnTo>
                  <a:pt x="1386116" y="258064"/>
                </a:lnTo>
                <a:lnTo>
                  <a:pt x="1260538" y="258064"/>
                </a:lnTo>
                <a:lnTo>
                  <a:pt x="1260538" y="154432"/>
                </a:lnTo>
                <a:lnTo>
                  <a:pt x="1378800" y="154432"/>
                </a:lnTo>
                <a:lnTo>
                  <a:pt x="1378800" y="122732"/>
                </a:lnTo>
                <a:lnTo>
                  <a:pt x="1260538" y="122732"/>
                </a:lnTo>
                <a:lnTo>
                  <a:pt x="1260538" y="32105"/>
                </a:lnTo>
                <a:lnTo>
                  <a:pt x="1386116" y="32105"/>
                </a:lnTo>
                <a:lnTo>
                  <a:pt x="1386116" y="0"/>
                </a:lnTo>
                <a:close/>
              </a:path>
              <a:path w="2752725" h="290195">
                <a:moveTo>
                  <a:pt x="1486360" y="0"/>
                </a:moveTo>
                <a:lnTo>
                  <a:pt x="1449784" y="0"/>
                </a:lnTo>
                <a:lnTo>
                  <a:pt x="1449784" y="290169"/>
                </a:lnTo>
                <a:lnTo>
                  <a:pt x="1486360" y="290169"/>
                </a:lnTo>
                <a:lnTo>
                  <a:pt x="1486360" y="154838"/>
                </a:lnTo>
                <a:lnTo>
                  <a:pt x="1671678" y="154838"/>
                </a:lnTo>
                <a:lnTo>
                  <a:pt x="1671678" y="122732"/>
                </a:lnTo>
                <a:lnTo>
                  <a:pt x="1486360" y="122732"/>
                </a:lnTo>
                <a:lnTo>
                  <a:pt x="1486360" y="0"/>
                </a:lnTo>
                <a:close/>
              </a:path>
              <a:path w="2752725" h="290195">
                <a:moveTo>
                  <a:pt x="1671678" y="154838"/>
                </a:moveTo>
                <a:lnTo>
                  <a:pt x="1635102" y="154838"/>
                </a:lnTo>
                <a:lnTo>
                  <a:pt x="1635102" y="290169"/>
                </a:lnTo>
                <a:lnTo>
                  <a:pt x="1671678" y="290169"/>
                </a:lnTo>
                <a:lnTo>
                  <a:pt x="1671678" y="154838"/>
                </a:lnTo>
                <a:close/>
              </a:path>
              <a:path w="2752725" h="290195">
                <a:moveTo>
                  <a:pt x="1671678" y="0"/>
                </a:moveTo>
                <a:lnTo>
                  <a:pt x="1635102" y="0"/>
                </a:lnTo>
                <a:lnTo>
                  <a:pt x="1635102" y="122732"/>
                </a:lnTo>
                <a:lnTo>
                  <a:pt x="1671678" y="122732"/>
                </a:lnTo>
                <a:lnTo>
                  <a:pt x="1671678" y="0"/>
                </a:lnTo>
                <a:close/>
              </a:path>
              <a:path w="2752725" h="290195">
                <a:moveTo>
                  <a:pt x="1913166" y="0"/>
                </a:moveTo>
                <a:lnTo>
                  <a:pt x="1751012" y="0"/>
                </a:lnTo>
                <a:lnTo>
                  <a:pt x="1751012" y="290169"/>
                </a:lnTo>
                <a:lnTo>
                  <a:pt x="1913166" y="290169"/>
                </a:lnTo>
                <a:lnTo>
                  <a:pt x="1913166" y="258064"/>
                </a:lnTo>
                <a:lnTo>
                  <a:pt x="1787588" y="258064"/>
                </a:lnTo>
                <a:lnTo>
                  <a:pt x="1787588" y="154432"/>
                </a:lnTo>
                <a:lnTo>
                  <a:pt x="1905850" y="154432"/>
                </a:lnTo>
                <a:lnTo>
                  <a:pt x="1905850" y="122732"/>
                </a:lnTo>
                <a:lnTo>
                  <a:pt x="1787588" y="122732"/>
                </a:lnTo>
                <a:lnTo>
                  <a:pt x="1787588" y="32105"/>
                </a:lnTo>
                <a:lnTo>
                  <a:pt x="1913166" y="32105"/>
                </a:lnTo>
                <a:lnTo>
                  <a:pt x="1913166" y="0"/>
                </a:lnTo>
                <a:close/>
              </a:path>
              <a:path w="2752725" h="290195">
                <a:moveTo>
                  <a:pt x="2013410" y="0"/>
                </a:moveTo>
                <a:lnTo>
                  <a:pt x="1976834" y="0"/>
                </a:lnTo>
                <a:lnTo>
                  <a:pt x="1976834" y="290169"/>
                </a:lnTo>
                <a:lnTo>
                  <a:pt x="2013410" y="290169"/>
                </a:lnTo>
                <a:lnTo>
                  <a:pt x="2013410" y="154838"/>
                </a:lnTo>
                <a:lnTo>
                  <a:pt x="2198728" y="154838"/>
                </a:lnTo>
                <a:lnTo>
                  <a:pt x="2198728" y="122732"/>
                </a:lnTo>
                <a:lnTo>
                  <a:pt x="2013410" y="122732"/>
                </a:lnTo>
                <a:lnTo>
                  <a:pt x="2013410" y="0"/>
                </a:lnTo>
                <a:close/>
              </a:path>
              <a:path w="2752725" h="290195">
                <a:moveTo>
                  <a:pt x="2198728" y="154838"/>
                </a:moveTo>
                <a:lnTo>
                  <a:pt x="2162152" y="154838"/>
                </a:lnTo>
                <a:lnTo>
                  <a:pt x="2162152" y="290169"/>
                </a:lnTo>
                <a:lnTo>
                  <a:pt x="2198728" y="290169"/>
                </a:lnTo>
                <a:lnTo>
                  <a:pt x="2198728" y="154838"/>
                </a:lnTo>
                <a:close/>
              </a:path>
              <a:path w="2752725" h="290195">
                <a:moveTo>
                  <a:pt x="2198728" y="0"/>
                </a:moveTo>
                <a:lnTo>
                  <a:pt x="2162152" y="0"/>
                </a:lnTo>
                <a:lnTo>
                  <a:pt x="2162152" y="122732"/>
                </a:lnTo>
                <a:lnTo>
                  <a:pt x="2198728" y="122732"/>
                </a:lnTo>
                <a:lnTo>
                  <a:pt x="2198728" y="0"/>
                </a:lnTo>
                <a:close/>
              </a:path>
              <a:path w="2752725" h="290195">
                <a:moveTo>
                  <a:pt x="2312606" y="0"/>
                </a:moveTo>
                <a:lnTo>
                  <a:pt x="2278468" y="0"/>
                </a:lnTo>
                <a:lnTo>
                  <a:pt x="2278468" y="290169"/>
                </a:lnTo>
                <a:lnTo>
                  <a:pt x="2319108" y="290169"/>
                </a:lnTo>
                <a:lnTo>
                  <a:pt x="2352265" y="240182"/>
                </a:lnTo>
                <a:lnTo>
                  <a:pt x="2309761" y="240182"/>
                </a:lnTo>
                <a:lnTo>
                  <a:pt x="2310032" y="236931"/>
                </a:lnTo>
                <a:lnTo>
                  <a:pt x="2310303" y="232325"/>
                </a:lnTo>
                <a:lnTo>
                  <a:pt x="2310574" y="226364"/>
                </a:lnTo>
                <a:lnTo>
                  <a:pt x="2311116" y="220133"/>
                </a:lnTo>
                <a:lnTo>
                  <a:pt x="2311522" y="213089"/>
                </a:lnTo>
                <a:lnTo>
                  <a:pt x="2312064" y="197374"/>
                </a:lnTo>
                <a:lnTo>
                  <a:pt x="2312200" y="189517"/>
                </a:lnTo>
                <a:lnTo>
                  <a:pt x="2312200" y="181660"/>
                </a:lnTo>
                <a:lnTo>
                  <a:pt x="2312471" y="173532"/>
                </a:lnTo>
                <a:lnTo>
                  <a:pt x="2312606" y="166082"/>
                </a:lnTo>
                <a:lnTo>
                  <a:pt x="2312606" y="0"/>
                </a:lnTo>
                <a:close/>
              </a:path>
              <a:path w="2752725" h="290195">
                <a:moveTo>
                  <a:pt x="2511742" y="48768"/>
                </a:moveTo>
                <a:lnTo>
                  <a:pt x="2480856" y="48768"/>
                </a:lnTo>
                <a:lnTo>
                  <a:pt x="2480585" y="51748"/>
                </a:lnTo>
                <a:lnTo>
                  <a:pt x="2480314" y="56354"/>
                </a:lnTo>
                <a:lnTo>
                  <a:pt x="2479772" y="68817"/>
                </a:lnTo>
                <a:lnTo>
                  <a:pt x="2479365" y="75996"/>
                </a:lnTo>
                <a:lnTo>
                  <a:pt x="2478824" y="84124"/>
                </a:lnTo>
                <a:lnTo>
                  <a:pt x="2478553" y="91981"/>
                </a:lnTo>
                <a:lnTo>
                  <a:pt x="2477740" y="117314"/>
                </a:lnTo>
                <a:lnTo>
                  <a:pt x="2477604" y="125171"/>
                </a:lnTo>
                <a:lnTo>
                  <a:pt x="2477604" y="290169"/>
                </a:lnTo>
                <a:lnTo>
                  <a:pt x="2511742" y="290169"/>
                </a:lnTo>
                <a:lnTo>
                  <a:pt x="2511742" y="48768"/>
                </a:lnTo>
                <a:close/>
              </a:path>
              <a:path w="2752725" h="290195">
                <a:moveTo>
                  <a:pt x="2511742" y="0"/>
                </a:moveTo>
                <a:lnTo>
                  <a:pt x="2471102" y="0"/>
                </a:lnTo>
                <a:lnTo>
                  <a:pt x="2311387" y="240182"/>
                </a:lnTo>
                <a:lnTo>
                  <a:pt x="2352265" y="240182"/>
                </a:lnTo>
                <a:lnTo>
                  <a:pt x="2479230" y="48768"/>
                </a:lnTo>
                <a:lnTo>
                  <a:pt x="2511742" y="48768"/>
                </a:lnTo>
                <a:lnTo>
                  <a:pt x="2511742" y="0"/>
                </a:lnTo>
                <a:close/>
              </a:path>
              <a:path w="2752725" h="290195">
                <a:moveTo>
                  <a:pt x="2752159" y="0"/>
                </a:moveTo>
                <a:lnTo>
                  <a:pt x="2590006" y="0"/>
                </a:lnTo>
                <a:lnTo>
                  <a:pt x="2590006" y="290169"/>
                </a:lnTo>
                <a:lnTo>
                  <a:pt x="2752159" y="290169"/>
                </a:lnTo>
                <a:lnTo>
                  <a:pt x="2752159" y="258064"/>
                </a:lnTo>
                <a:lnTo>
                  <a:pt x="2626582" y="258064"/>
                </a:lnTo>
                <a:lnTo>
                  <a:pt x="2626582" y="154432"/>
                </a:lnTo>
                <a:lnTo>
                  <a:pt x="2744844" y="154432"/>
                </a:lnTo>
                <a:lnTo>
                  <a:pt x="2744844" y="122732"/>
                </a:lnTo>
                <a:lnTo>
                  <a:pt x="2626582" y="122732"/>
                </a:lnTo>
                <a:lnTo>
                  <a:pt x="2626582" y="32105"/>
                </a:lnTo>
                <a:lnTo>
                  <a:pt x="2752159" y="32105"/>
                </a:lnTo>
                <a:lnTo>
                  <a:pt x="2752159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0610" y="8290559"/>
            <a:ext cx="1911985" cy="299720"/>
          </a:xfrm>
          <a:custGeom>
            <a:avLst/>
            <a:gdLst/>
            <a:ahLst/>
            <a:cxnLst/>
            <a:rect l="l" t="t" r="r" b="b"/>
            <a:pathLst>
              <a:path w="1911984" h="299720">
                <a:moveTo>
                  <a:pt x="146304" y="3251"/>
                </a:moveTo>
                <a:lnTo>
                  <a:pt x="113385" y="3251"/>
                </a:lnTo>
                <a:lnTo>
                  <a:pt x="0" y="294640"/>
                </a:lnTo>
                <a:lnTo>
                  <a:pt x="36982" y="294640"/>
                </a:lnTo>
                <a:lnTo>
                  <a:pt x="71526" y="204825"/>
                </a:lnTo>
                <a:lnTo>
                  <a:pt x="224459" y="204825"/>
                </a:lnTo>
                <a:lnTo>
                  <a:pt x="211853" y="172313"/>
                </a:lnTo>
                <a:lnTo>
                  <a:pt x="83718" y="172313"/>
                </a:lnTo>
                <a:lnTo>
                  <a:pt x="116636" y="84531"/>
                </a:lnTo>
                <a:lnTo>
                  <a:pt x="117720" y="81279"/>
                </a:lnTo>
                <a:lnTo>
                  <a:pt x="118939" y="77351"/>
                </a:lnTo>
                <a:lnTo>
                  <a:pt x="120294" y="72745"/>
                </a:lnTo>
                <a:lnTo>
                  <a:pt x="121920" y="68139"/>
                </a:lnTo>
                <a:lnTo>
                  <a:pt x="123410" y="63127"/>
                </a:lnTo>
                <a:lnTo>
                  <a:pt x="124764" y="57708"/>
                </a:lnTo>
                <a:lnTo>
                  <a:pt x="126390" y="52019"/>
                </a:lnTo>
                <a:lnTo>
                  <a:pt x="127880" y="46465"/>
                </a:lnTo>
                <a:lnTo>
                  <a:pt x="129235" y="41046"/>
                </a:lnTo>
                <a:lnTo>
                  <a:pt x="160958" y="41046"/>
                </a:lnTo>
                <a:lnTo>
                  <a:pt x="146304" y="3251"/>
                </a:lnTo>
                <a:close/>
              </a:path>
              <a:path w="1911984" h="299720">
                <a:moveTo>
                  <a:pt x="224459" y="204825"/>
                </a:moveTo>
                <a:lnTo>
                  <a:pt x="186537" y="204825"/>
                </a:lnTo>
                <a:lnTo>
                  <a:pt x="221488" y="294640"/>
                </a:lnTo>
                <a:lnTo>
                  <a:pt x="259283" y="294640"/>
                </a:lnTo>
                <a:lnTo>
                  <a:pt x="224459" y="204825"/>
                </a:lnTo>
                <a:close/>
              </a:path>
              <a:path w="1911984" h="299720">
                <a:moveTo>
                  <a:pt x="160958" y="41046"/>
                </a:moveTo>
                <a:lnTo>
                  <a:pt x="129235" y="41046"/>
                </a:lnTo>
                <a:lnTo>
                  <a:pt x="130318" y="44297"/>
                </a:lnTo>
                <a:lnTo>
                  <a:pt x="131673" y="49038"/>
                </a:lnTo>
                <a:lnTo>
                  <a:pt x="175564" y="172313"/>
                </a:lnTo>
                <a:lnTo>
                  <a:pt x="211853" y="172313"/>
                </a:lnTo>
                <a:lnTo>
                  <a:pt x="160958" y="41046"/>
                </a:lnTo>
                <a:close/>
              </a:path>
              <a:path w="1911984" h="299720">
                <a:moveTo>
                  <a:pt x="335553" y="4470"/>
                </a:moveTo>
                <a:lnTo>
                  <a:pt x="298977" y="4470"/>
                </a:lnTo>
                <a:lnTo>
                  <a:pt x="298977" y="294640"/>
                </a:lnTo>
                <a:lnTo>
                  <a:pt x="335553" y="294640"/>
                </a:lnTo>
                <a:lnTo>
                  <a:pt x="335553" y="159308"/>
                </a:lnTo>
                <a:lnTo>
                  <a:pt x="520871" y="159308"/>
                </a:lnTo>
                <a:lnTo>
                  <a:pt x="520871" y="127203"/>
                </a:lnTo>
                <a:lnTo>
                  <a:pt x="335553" y="127203"/>
                </a:lnTo>
                <a:lnTo>
                  <a:pt x="335553" y="4470"/>
                </a:lnTo>
                <a:close/>
              </a:path>
              <a:path w="1911984" h="299720">
                <a:moveTo>
                  <a:pt x="520871" y="159308"/>
                </a:moveTo>
                <a:lnTo>
                  <a:pt x="484295" y="159308"/>
                </a:lnTo>
                <a:lnTo>
                  <a:pt x="484295" y="294640"/>
                </a:lnTo>
                <a:lnTo>
                  <a:pt x="520871" y="294640"/>
                </a:lnTo>
                <a:lnTo>
                  <a:pt x="520871" y="159308"/>
                </a:lnTo>
                <a:close/>
              </a:path>
              <a:path w="1911984" h="299720">
                <a:moveTo>
                  <a:pt x="520871" y="4470"/>
                </a:moveTo>
                <a:lnTo>
                  <a:pt x="484295" y="4470"/>
                </a:lnTo>
                <a:lnTo>
                  <a:pt x="484295" y="127203"/>
                </a:lnTo>
                <a:lnTo>
                  <a:pt x="520871" y="127203"/>
                </a:lnTo>
                <a:lnTo>
                  <a:pt x="520871" y="4470"/>
                </a:lnTo>
                <a:close/>
              </a:path>
              <a:path w="1911984" h="299720">
                <a:moveTo>
                  <a:pt x="707088" y="3251"/>
                </a:moveTo>
                <a:lnTo>
                  <a:pt x="674169" y="3251"/>
                </a:lnTo>
                <a:lnTo>
                  <a:pt x="560784" y="294640"/>
                </a:lnTo>
                <a:lnTo>
                  <a:pt x="597766" y="294640"/>
                </a:lnTo>
                <a:lnTo>
                  <a:pt x="632310" y="204825"/>
                </a:lnTo>
                <a:lnTo>
                  <a:pt x="785244" y="204825"/>
                </a:lnTo>
                <a:lnTo>
                  <a:pt x="772638" y="172313"/>
                </a:lnTo>
                <a:lnTo>
                  <a:pt x="644502" y="172313"/>
                </a:lnTo>
                <a:lnTo>
                  <a:pt x="677421" y="84531"/>
                </a:lnTo>
                <a:lnTo>
                  <a:pt x="678504" y="81279"/>
                </a:lnTo>
                <a:lnTo>
                  <a:pt x="679724" y="77351"/>
                </a:lnTo>
                <a:lnTo>
                  <a:pt x="681078" y="72745"/>
                </a:lnTo>
                <a:lnTo>
                  <a:pt x="682704" y="68139"/>
                </a:lnTo>
                <a:lnTo>
                  <a:pt x="684194" y="63127"/>
                </a:lnTo>
                <a:lnTo>
                  <a:pt x="685549" y="57708"/>
                </a:lnTo>
                <a:lnTo>
                  <a:pt x="687174" y="52019"/>
                </a:lnTo>
                <a:lnTo>
                  <a:pt x="688664" y="46465"/>
                </a:lnTo>
                <a:lnTo>
                  <a:pt x="690019" y="41046"/>
                </a:lnTo>
                <a:lnTo>
                  <a:pt x="721742" y="41046"/>
                </a:lnTo>
                <a:lnTo>
                  <a:pt x="707088" y="3251"/>
                </a:lnTo>
                <a:close/>
              </a:path>
              <a:path w="1911984" h="299720">
                <a:moveTo>
                  <a:pt x="785244" y="204825"/>
                </a:moveTo>
                <a:lnTo>
                  <a:pt x="747321" y="204825"/>
                </a:lnTo>
                <a:lnTo>
                  <a:pt x="782272" y="294640"/>
                </a:lnTo>
                <a:lnTo>
                  <a:pt x="820067" y="294640"/>
                </a:lnTo>
                <a:lnTo>
                  <a:pt x="785244" y="204825"/>
                </a:lnTo>
                <a:close/>
              </a:path>
              <a:path w="1911984" h="299720">
                <a:moveTo>
                  <a:pt x="721742" y="41046"/>
                </a:moveTo>
                <a:lnTo>
                  <a:pt x="690019" y="41046"/>
                </a:lnTo>
                <a:lnTo>
                  <a:pt x="691103" y="44297"/>
                </a:lnTo>
                <a:lnTo>
                  <a:pt x="692457" y="49038"/>
                </a:lnTo>
                <a:lnTo>
                  <a:pt x="736349" y="172313"/>
                </a:lnTo>
                <a:lnTo>
                  <a:pt x="772638" y="172313"/>
                </a:lnTo>
                <a:lnTo>
                  <a:pt x="721742" y="41046"/>
                </a:lnTo>
                <a:close/>
              </a:path>
              <a:path w="1911984" h="299720">
                <a:moveTo>
                  <a:pt x="820746" y="263753"/>
                </a:moveTo>
                <a:lnTo>
                  <a:pt x="820746" y="294233"/>
                </a:lnTo>
                <a:lnTo>
                  <a:pt x="824269" y="295588"/>
                </a:lnTo>
                <a:lnTo>
                  <a:pt x="828333" y="296672"/>
                </a:lnTo>
                <a:lnTo>
                  <a:pt x="832938" y="297484"/>
                </a:lnTo>
                <a:lnTo>
                  <a:pt x="837815" y="298568"/>
                </a:lnTo>
                <a:lnTo>
                  <a:pt x="842557" y="299110"/>
                </a:lnTo>
                <a:lnTo>
                  <a:pt x="847163" y="299110"/>
                </a:lnTo>
                <a:lnTo>
                  <a:pt x="886660" y="283895"/>
                </a:lnTo>
                <a:lnTo>
                  <a:pt x="897415" y="268630"/>
                </a:lnTo>
                <a:lnTo>
                  <a:pt x="838764" y="268630"/>
                </a:lnTo>
                <a:lnTo>
                  <a:pt x="834700" y="268223"/>
                </a:lnTo>
                <a:lnTo>
                  <a:pt x="830907" y="267411"/>
                </a:lnTo>
                <a:lnTo>
                  <a:pt x="827113" y="266327"/>
                </a:lnTo>
                <a:lnTo>
                  <a:pt x="823727" y="265108"/>
                </a:lnTo>
                <a:lnTo>
                  <a:pt x="820746" y="263753"/>
                </a:lnTo>
                <a:close/>
              </a:path>
              <a:path w="1911984" h="299720">
                <a:moveTo>
                  <a:pt x="1068651" y="36575"/>
                </a:moveTo>
                <a:lnTo>
                  <a:pt x="1032074" y="36575"/>
                </a:lnTo>
                <a:lnTo>
                  <a:pt x="1032074" y="294640"/>
                </a:lnTo>
                <a:lnTo>
                  <a:pt x="1068651" y="294640"/>
                </a:lnTo>
                <a:lnTo>
                  <a:pt x="1068651" y="36575"/>
                </a:lnTo>
                <a:close/>
              </a:path>
              <a:path w="1911984" h="299720">
                <a:moveTo>
                  <a:pt x="1068651" y="4470"/>
                </a:moveTo>
                <a:lnTo>
                  <a:pt x="909748" y="4470"/>
                </a:lnTo>
                <a:lnTo>
                  <a:pt x="907691" y="21183"/>
                </a:lnTo>
                <a:lnTo>
                  <a:pt x="905583" y="37591"/>
                </a:lnTo>
                <a:lnTo>
                  <a:pt x="903424" y="53695"/>
                </a:lnTo>
                <a:lnTo>
                  <a:pt x="901214" y="69494"/>
                </a:lnTo>
                <a:lnTo>
                  <a:pt x="899182" y="84658"/>
                </a:lnTo>
                <a:lnTo>
                  <a:pt x="897150" y="99263"/>
                </a:lnTo>
                <a:lnTo>
                  <a:pt x="895118" y="113309"/>
                </a:lnTo>
                <a:lnTo>
                  <a:pt x="893086" y="126796"/>
                </a:lnTo>
                <a:lnTo>
                  <a:pt x="891282" y="139598"/>
                </a:lnTo>
                <a:lnTo>
                  <a:pt x="884602" y="182397"/>
                </a:lnTo>
                <a:lnTo>
                  <a:pt x="875534" y="226593"/>
                </a:lnTo>
                <a:lnTo>
                  <a:pt x="857593" y="265379"/>
                </a:lnTo>
                <a:lnTo>
                  <a:pt x="851227" y="268630"/>
                </a:lnTo>
                <a:lnTo>
                  <a:pt x="897415" y="268630"/>
                </a:lnTo>
                <a:lnTo>
                  <a:pt x="911424" y="227279"/>
                </a:lnTo>
                <a:lnTo>
                  <a:pt x="919095" y="187426"/>
                </a:lnTo>
                <a:lnTo>
                  <a:pt x="925598" y="143891"/>
                </a:lnTo>
                <a:lnTo>
                  <a:pt x="927223" y="132080"/>
                </a:lnTo>
                <a:lnTo>
                  <a:pt x="929027" y="120065"/>
                </a:lnTo>
                <a:lnTo>
                  <a:pt x="935732" y="71475"/>
                </a:lnTo>
                <a:lnTo>
                  <a:pt x="940228" y="36575"/>
                </a:lnTo>
                <a:lnTo>
                  <a:pt x="1068651" y="36575"/>
                </a:lnTo>
                <a:lnTo>
                  <a:pt x="1068651" y="4470"/>
                </a:lnTo>
                <a:close/>
              </a:path>
              <a:path w="1911984" h="299720">
                <a:moveTo>
                  <a:pt x="1267383" y="0"/>
                </a:moveTo>
                <a:lnTo>
                  <a:pt x="1225727" y="4673"/>
                </a:lnTo>
                <a:lnTo>
                  <a:pt x="1177899" y="28955"/>
                </a:lnTo>
                <a:lnTo>
                  <a:pt x="1147495" y="70713"/>
                </a:lnTo>
                <a:lnTo>
                  <a:pt x="1133779" y="127101"/>
                </a:lnTo>
                <a:lnTo>
                  <a:pt x="1132865" y="148742"/>
                </a:lnTo>
                <a:lnTo>
                  <a:pt x="1133373" y="165226"/>
                </a:lnTo>
                <a:lnTo>
                  <a:pt x="1140993" y="210108"/>
                </a:lnTo>
                <a:lnTo>
                  <a:pt x="1158004" y="247243"/>
                </a:lnTo>
                <a:lnTo>
                  <a:pt x="1184579" y="275031"/>
                </a:lnTo>
                <a:lnTo>
                  <a:pt x="1220800" y="292760"/>
                </a:lnTo>
                <a:lnTo>
                  <a:pt x="1266977" y="298704"/>
                </a:lnTo>
                <a:lnTo>
                  <a:pt x="1282928" y="298043"/>
                </a:lnTo>
                <a:lnTo>
                  <a:pt x="1324686" y="288137"/>
                </a:lnTo>
                <a:lnTo>
                  <a:pt x="1357704" y="267004"/>
                </a:lnTo>
                <a:lnTo>
                  <a:pt x="1266977" y="267004"/>
                </a:lnTo>
                <a:lnTo>
                  <a:pt x="1251407" y="266115"/>
                </a:lnTo>
                <a:lnTo>
                  <a:pt x="1212926" y="252780"/>
                </a:lnTo>
                <a:lnTo>
                  <a:pt x="1181633" y="212140"/>
                </a:lnTo>
                <a:lnTo>
                  <a:pt x="1172108" y="166801"/>
                </a:lnTo>
                <a:lnTo>
                  <a:pt x="1171473" y="149148"/>
                </a:lnTo>
                <a:lnTo>
                  <a:pt x="1172108" y="131521"/>
                </a:lnTo>
                <a:lnTo>
                  <a:pt x="1181633" y="86563"/>
                </a:lnTo>
                <a:lnTo>
                  <a:pt x="1203045" y="54025"/>
                </a:lnTo>
                <a:lnTo>
                  <a:pt x="1237310" y="35661"/>
                </a:lnTo>
                <a:lnTo>
                  <a:pt x="1267383" y="32105"/>
                </a:lnTo>
                <a:lnTo>
                  <a:pt x="1357770" y="32105"/>
                </a:lnTo>
                <a:lnTo>
                  <a:pt x="1354455" y="28803"/>
                </a:lnTo>
                <a:lnTo>
                  <a:pt x="1340535" y="18694"/>
                </a:lnTo>
                <a:lnTo>
                  <a:pt x="1324838" y="10515"/>
                </a:lnTo>
                <a:lnTo>
                  <a:pt x="1307414" y="4673"/>
                </a:lnTo>
                <a:lnTo>
                  <a:pt x="1288262" y="1168"/>
                </a:lnTo>
                <a:lnTo>
                  <a:pt x="1267383" y="0"/>
                </a:lnTo>
                <a:close/>
              </a:path>
              <a:path w="1911984" h="299720">
                <a:moveTo>
                  <a:pt x="1357770" y="32105"/>
                </a:moveTo>
                <a:lnTo>
                  <a:pt x="1267383" y="32105"/>
                </a:lnTo>
                <a:lnTo>
                  <a:pt x="1290320" y="34061"/>
                </a:lnTo>
                <a:lnTo>
                  <a:pt x="1309954" y="39928"/>
                </a:lnTo>
                <a:lnTo>
                  <a:pt x="1349273" y="80340"/>
                </a:lnTo>
                <a:lnTo>
                  <a:pt x="1360652" y="123215"/>
                </a:lnTo>
                <a:lnTo>
                  <a:pt x="1362075" y="149148"/>
                </a:lnTo>
                <a:lnTo>
                  <a:pt x="1361439" y="166801"/>
                </a:lnTo>
                <a:lnTo>
                  <a:pt x="1351914" y="212140"/>
                </a:lnTo>
                <a:lnTo>
                  <a:pt x="1330502" y="244906"/>
                </a:lnTo>
                <a:lnTo>
                  <a:pt x="1296847" y="263448"/>
                </a:lnTo>
                <a:lnTo>
                  <a:pt x="1266977" y="267004"/>
                </a:lnTo>
                <a:lnTo>
                  <a:pt x="1357704" y="267004"/>
                </a:lnTo>
                <a:lnTo>
                  <a:pt x="1381529" y="235813"/>
                </a:lnTo>
                <a:lnTo>
                  <a:pt x="1395882" y="196316"/>
                </a:lnTo>
                <a:lnTo>
                  <a:pt x="1400683" y="149148"/>
                </a:lnTo>
                <a:lnTo>
                  <a:pt x="1399717" y="127330"/>
                </a:lnTo>
                <a:lnTo>
                  <a:pt x="1391986" y="88087"/>
                </a:lnTo>
                <a:lnTo>
                  <a:pt x="1366545" y="40843"/>
                </a:lnTo>
                <a:lnTo>
                  <a:pt x="1357770" y="32105"/>
                </a:lnTo>
                <a:close/>
              </a:path>
              <a:path w="1911984" h="299720">
                <a:moveTo>
                  <a:pt x="1628775" y="4470"/>
                </a:moveTo>
                <a:lnTo>
                  <a:pt x="1464995" y="4470"/>
                </a:lnTo>
                <a:lnTo>
                  <a:pt x="1464995" y="294640"/>
                </a:lnTo>
                <a:lnTo>
                  <a:pt x="1501571" y="294640"/>
                </a:lnTo>
                <a:lnTo>
                  <a:pt x="1501571" y="36982"/>
                </a:lnTo>
                <a:lnTo>
                  <a:pt x="1628775" y="36982"/>
                </a:lnTo>
                <a:lnTo>
                  <a:pt x="1628775" y="4470"/>
                </a:lnTo>
                <a:close/>
              </a:path>
              <a:path w="1911984" h="299720">
                <a:moveTo>
                  <a:pt x="1712661" y="4470"/>
                </a:moveTo>
                <a:lnTo>
                  <a:pt x="1678524" y="4470"/>
                </a:lnTo>
                <a:lnTo>
                  <a:pt x="1678524" y="294640"/>
                </a:lnTo>
                <a:lnTo>
                  <a:pt x="1719164" y="294640"/>
                </a:lnTo>
                <a:lnTo>
                  <a:pt x="1752320" y="244652"/>
                </a:lnTo>
                <a:lnTo>
                  <a:pt x="1709816" y="244652"/>
                </a:lnTo>
                <a:lnTo>
                  <a:pt x="1710087" y="241401"/>
                </a:lnTo>
                <a:lnTo>
                  <a:pt x="1710358" y="236795"/>
                </a:lnTo>
                <a:lnTo>
                  <a:pt x="1710629" y="230835"/>
                </a:lnTo>
                <a:lnTo>
                  <a:pt x="1711171" y="224603"/>
                </a:lnTo>
                <a:lnTo>
                  <a:pt x="1711577" y="217559"/>
                </a:lnTo>
                <a:lnTo>
                  <a:pt x="1712119" y="201845"/>
                </a:lnTo>
                <a:lnTo>
                  <a:pt x="1712255" y="193988"/>
                </a:lnTo>
                <a:lnTo>
                  <a:pt x="1712255" y="186131"/>
                </a:lnTo>
                <a:lnTo>
                  <a:pt x="1712526" y="178003"/>
                </a:lnTo>
                <a:lnTo>
                  <a:pt x="1712661" y="170552"/>
                </a:lnTo>
                <a:lnTo>
                  <a:pt x="1712661" y="4470"/>
                </a:lnTo>
                <a:close/>
              </a:path>
              <a:path w="1911984" h="299720">
                <a:moveTo>
                  <a:pt x="1911797" y="53238"/>
                </a:moveTo>
                <a:lnTo>
                  <a:pt x="1880911" y="53238"/>
                </a:lnTo>
                <a:lnTo>
                  <a:pt x="1880640" y="56218"/>
                </a:lnTo>
                <a:lnTo>
                  <a:pt x="1880369" y="60824"/>
                </a:lnTo>
                <a:lnTo>
                  <a:pt x="1879827" y="73287"/>
                </a:lnTo>
                <a:lnTo>
                  <a:pt x="1879421" y="80467"/>
                </a:lnTo>
                <a:lnTo>
                  <a:pt x="1878879" y="88595"/>
                </a:lnTo>
                <a:lnTo>
                  <a:pt x="1878608" y="96452"/>
                </a:lnTo>
                <a:lnTo>
                  <a:pt x="1877795" y="121784"/>
                </a:lnTo>
                <a:lnTo>
                  <a:pt x="1877659" y="129641"/>
                </a:lnTo>
                <a:lnTo>
                  <a:pt x="1877659" y="294640"/>
                </a:lnTo>
                <a:lnTo>
                  <a:pt x="1911797" y="294640"/>
                </a:lnTo>
                <a:lnTo>
                  <a:pt x="1911797" y="53238"/>
                </a:lnTo>
                <a:close/>
              </a:path>
              <a:path w="1911984" h="299720">
                <a:moveTo>
                  <a:pt x="1911797" y="4470"/>
                </a:moveTo>
                <a:lnTo>
                  <a:pt x="1871157" y="4470"/>
                </a:lnTo>
                <a:lnTo>
                  <a:pt x="1711442" y="244652"/>
                </a:lnTo>
                <a:lnTo>
                  <a:pt x="1752320" y="244652"/>
                </a:lnTo>
                <a:lnTo>
                  <a:pt x="1879285" y="53238"/>
                </a:lnTo>
                <a:lnTo>
                  <a:pt x="1911797" y="53238"/>
                </a:lnTo>
                <a:lnTo>
                  <a:pt x="1911797" y="447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1600" y="8268411"/>
            <a:ext cx="2399509" cy="87579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5213300" y="8295030"/>
            <a:ext cx="1585595" cy="367030"/>
          </a:xfrm>
          <a:custGeom>
            <a:avLst/>
            <a:gdLst/>
            <a:ahLst/>
            <a:cxnLst/>
            <a:rect l="l" t="t" r="r" b="b"/>
            <a:pathLst>
              <a:path w="1585594" h="367029">
                <a:moveTo>
                  <a:pt x="127203" y="32105"/>
                </a:moveTo>
                <a:lnTo>
                  <a:pt x="90627" y="32105"/>
                </a:lnTo>
                <a:lnTo>
                  <a:pt x="90627" y="290169"/>
                </a:lnTo>
                <a:lnTo>
                  <a:pt x="127203" y="290169"/>
                </a:lnTo>
                <a:lnTo>
                  <a:pt x="127203" y="32105"/>
                </a:lnTo>
                <a:close/>
              </a:path>
              <a:path w="1585594" h="367029">
                <a:moveTo>
                  <a:pt x="217424" y="0"/>
                </a:moveTo>
                <a:lnTo>
                  <a:pt x="0" y="0"/>
                </a:lnTo>
                <a:lnTo>
                  <a:pt x="0" y="32105"/>
                </a:lnTo>
                <a:lnTo>
                  <a:pt x="217424" y="32105"/>
                </a:lnTo>
                <a:lnTo>
                  <a:pt x="217424" y="0"/>
                </a:lnTo>
                <a:close/>
              </a:path>
              <a:path w="1585594" h="367029">
                <a:moveTo>
                  <a:pt x="337988" y="0"/>
                </a:moveTo>
                <a:lnTo>
                  <a:pt x="261178" y="0"/>
                </a:lnTo>
                <a:lnTo>
                  <a:pt x="261178" y="290169"/>
                </a:lnTo>
                <a:lnTo>
                  <a:pt x="297754" y="290169"/>
                </a:lnTo>
                <a:lnTo>
                  <a:pt x="297754" y="177190"/>
                </a:lnTo>
                <a:lnTo>
                  <a:pt x="331079" y="177190"/>
                </a:lnTo>
                <a:lnTo>
                  <a:pt x="374132" y="173075"/>
                </a:lnTo>
                <a:lnTo>
                  <a:pt x="414442" y="155321"/>
                </a:lnTo>
                <a:lnTo>
                  <a:pt x="424723" y="145897"/>
                </a:lnTo>
                <a:lnTo>
                  <a:pt x="297754" y="145897"/>
                </a:lnTo>
                <a:lnTo>
                  <a:pt x="297754" y="31292"/>
                </a:lnTo>
                <a:lnTo>
                  <a:pt x="429152" y="31292"/>
                </a:lnTo>
                <a:lnTo>
                  <a:pt x="420893" y="22352"/>
                </a:lnTo>
                <a:lnTo>
                  <a:pt x="405958" y="12572"/>
                </a:lnTo>
                <a:lnTo>
                  <a:pt x="387162" y="5587"/>
                </a:lnTo>
                <a:lnTo>
                  <a:pt x="364505" y="1396"/>
                </a:lnTo>
                <a:lnTo>
                  <a:pt x="337988" y="0"/>
                </a:lnTo>
                <a:close/>
              </a:path>
              <a:path w="1585594" h="367029">
                <a:moveTo>
                  <a:pt x="429152" y="31292"/>
                </a:moveTo>
                <a:lnTo>
                  <a:pt x="334737" y="31292"/>
                </a:lnTo>
                <a:lnTo>
                  <a:pt x="352745" y="32156"/>
                </a:lnTo>
                <a:lnTo>
                  <a:pt x="368163" y="34747"/>
                </a:lnTo>
                <a:lnTo>
                  <a:pt x="404637" y="62484"/>
                </a:lnTo>
                <a:lnTo>
                  <a:pt x="409108" y="86969"/>
                </a:lnTo>
                <a:lnTo>
                  <a:pt x="408549" y="97028"/>
                </a:lnTo>
                <a:lnTo>
                  <a:pt x="388889" y="132384"/>
                </a:lnTo>
                <a:lnTo>
                  <a:pt x="352313" y="144475"/>
                </a:lnTo>
                <a:lnTo>
                  <a:pt x="327015" y="145897"/>
                </a:lnTo>
                <a:lnTo>
                  <a:pt x="424723" y="145897"/>
                </a:lnTo>
                <a:lnTo>
                  <a:pt x="443474" y="111480"/>
                </a:lnTo>
                <a:lnTo>
                  <a:pt x="446903" y="85344"/>
                </a:lnTo>
                <a:lnTo>
                  <a:pt x="445277" y="66167"/>
                </a:lnTo>
                <a:lnTo>
                  <a:pt x="440401" y="49276"/>
                </a:lnTo>
                <a:lnTo>
                  <a:pt x="432273" y="34671"/>
                </a:lnTo>
                <a:lnTo>
                  <a:pt x="429152" y="31292"/>
                </a:lnTo>
                <a:close/>
              </a:path>
              <a:path w="1585594" h="367029">
                <a:moveTo>
                  <a:pt x="669394" y="0"/>
                </a:moveTo>
                <a:lnTo>
                  <a:pt x="507241" y="0"/>
                </a:lnTo>
                <a:lnTo>
                  <a:pt x="507241" y="290169"/>
                </a:lnTo>
                <a:lnTo>
                  <a:pt x="669394" y="290169"/>
                </a:lnTo>
                <a:lnTo>
                  <a:pt x="669394" y="258064"/>
                </a:lnTo>
                <a:lnTo>
                  <a:pt x="543817" y="258064"/>
                </a:lnTo>
                <a:lnTo>
                  <a:pt x="543817" y="154432"/>
                </a:lnTo>
                <a:lnTo>
                  <a:pt x="662079" y="154432"/>
                </a:lnTo>
                <a:lnTo>
                  <a:pt x="662079" y="122732"/>
                </a:lnTo>
                <a:lnTo>
                  <a:pt x="543817" y="122732"/>
                </a:lnTo>
                <a:lnTo>
                  <a:pt x="543817" y="32105"/>
                </a:lnTo>
                <a:lnTo>
                  <a:pt x="669394" y="32105"/>
                </a:lnTo>
                <a:lnTo>
                  <a:pt x="669394" y="0"/>
                </a:lnTo>
                <a:close/>
              </a:path>
              <a:path w="1585594" h="367029">
                <a:moveTo>
                  <a:pt x="769639" y="0"/>
                </a:moveTo>
                <a:lnTo>
                  <a:pt x="733063" y="0"/>
                </a:lnTo>
                <a:lnTo>
                  <a:pt x="733063" y="290169"/>
                </a:lnTo>
                <a:lnTo>
                  <a:pt x="769639" y="290169"/>
                </a:lnTo>
                <a:lnTo>
                  <a:pt x="769639" y="154838"/>
                </a:lnTo>
                <a:lnTo>
                  <a:pt x="954957" y="154838"/>
                </a:lnTo>
                <a:lnTo>
                  <a:pt x="954957" y="122732"/>
                </a:lnTo>
                <a:lnTo>
                  <a:pt x="769639" y="122732"/>
                </a:lnTo>
                <a:lnTo>
                  <a:pt x="769639" y="0"/>
                </a:lnTo>
                <a:close/>
              </a:path>
              <a:path w="1585594" h="367029">
                <a:moveTo>
                  <a:pt x="954957" y="154838"/>
                </a:moveTo>
                <a:lnTo>
                  <a:pt x="918381" y="154838"/>
                </a:lnTo>
                <a:lnTo>
                  <a:pt x="918381" y="290169"/>
                </a:lnTo>
                <a:lnTo>
                  <a:pt x="954957" y="290169"/>
                </a:lnTo>
                <a:lnTo>
                  <a:pt x="954957" y="154838"/>
                </a:lnTo>
                <a:close/>
              </a:path>
              <a:path w="1585594" h="367029">
                <a:moveTo>
                  <a:pt x="954957" y="0"/>
                </a:moveTo>
                <a:lnTo>
                  <a:pt x="918381" y="0"/>
                </a:lnTo>
                <a:lnTo>
                  <a:pt x="918381" y="122732"/>
                </a:lnTo>
                <a:lnTo>
                  <a:pt x="954957" y="122732"/>
                </a:lnTo>
                <a:lnTo>
                  <a:pt x="954957" y="0"/>
                </a:lnTo>
                <a:close/>
              </a:path>
              <a:path w="1585594" h="367029">
                <a:moveTo>
                  <a:pt x="1266752" y="257657"/>
                </a:moveTo>
                <a:lnTo>
                  <a:pt x="997308" y="257657"/>
                </a:lnTo>
                <a:lnTo>
                  <a:pt x="997308" y="366572"/>
                </a:lnTo>
                <a:lnTo>
                  <a:pt x="1032259" y="366572"/>
                </a:lnTo>
                <a:lnTo>
                  <a:pt x="1032259" y="290169"/>
                </a:lnTo>
                <a:lnTo>
                  <a:pt x="1266752" y="290169"/>
                </a:lnTo>
                <a:lnTo>
                  <a:pt x="1266752" y="257657"/>
                </a:lnTo>
                <a:close/>
              </a:path>
              <a:path w="1585594" h="367029">
                <a:moveTo>
                  <a:pt x="1266752" y="290169"/>
                </a:moveTo>
                <a:lnTo>
                  <a:pt x="1231801" y="290169"/>
                </a:lnTo>
                <a:lnTo>
                  <a:pt x="1231801" y="366572"/>
                </a:lnTo>
                <a:lnTo>
                  <a:pt x="1266752" y="366572"/>
                </a:lnTo>
                <a:lnTo>
                  <a:pt x="1266752" y="290169"/>
                </a:lnTo>
                <a:close/>
              </a:path>
              <a:path w="1585594" h="367029">
                <a:moveTo>
                  <a:pt x="1229769" y="0"/>
                </a:moveTo>
                <a:lnTo>
                  <a:pt x="1095657" y="0"/>
                </a:lnTo>
                <a:lnTo>
                  <a:pt x="1094539" y="16205"/>
                </a:lnTo>
                <a:lnTo>
                  <a:pt x="1092784" y="32918"/>
                </a:lnTo>
                <a:lnTo>
                  <a:pt x="1084049" y="83921"/>
                </a:lnTo>
                <a:lnTo>
                  <a:pt x="1070867" y="135737"/>
                </a:lnTo>
                <a:lnTo>
                  <a:pt x="1053798" y="185343"/>
                </a:lnTo>
                <a:lnTo>
                  <a:pt x="1033884" y="230936"/>
                </a:lnTo>
                <a:lnTo>
                  <a:pt x="1019660" y="257657"/>
                </a:lnTo>
                <a:lnTo>
                  <a:pt x="1058268" y="257657"/>
                </a:lnTo>
                <a:lnTo>
                  <a:pt x="1076861" y="220853"/>
                </a:lnTo>
                <a:lnTo>
                  <a:pt x="1093828" y="177495"/>
                </a:lnTo>
                <a:lnTo>
                  <a:pt x="1108433" y="131572"/>
                </a:lnTo>
                <a:lnTo>
                  <a:pt x="1119635" y="86156"/>
                </a:lnTo>
                <a:lnTo>
                  <a:pt x="1126645" y="45085"/>
                </a:lnTo>
                <a:lnTo>
                  <a:pt x="1127763" y="32918"/>
                </a:lnTo>
                <a:lnTo>
                  <a:pt x="1229769" y="32918"/>
                </a:lnTo>
                <a:lnTo>
                  <a:pt x="1229769" y="0"/>
                </a:lnTo>
                <a:close/>
              </a:path>
              <a:path w="1585594" h="367029">
                <a:moveTo>
                  <a:pt x="1229769" y="32918"/>
                </a:moveTo>
                <a:lnTo>
                  <a:pt x="1193600" y="32918"/>
                </a:lnTo>
                <a:lnTo>
                  <a:pt x="1193600" y="257657"/>
                </a:lnTo>
                <a:lnTo>
                  <a:pt x="1229769" y="257657"/>
                </a:lnTo>
                <a:lnTo>
                  <a:pt x="1229769" y="32918"/>
                </a:lnTo>
                <a:close/>
              </a:path>
              <a:path w="1585594" h="367029">
                <a:moveTo>
                  <a:pt x="1351854" y="0"/>
                </a:moveTo>
                <a:lnTo>
                  <a:pt x="1315278" y="0"/>
                </a:lnTo>
                <a:lnTo>
                  <a:pt x="1315278" y="290169"/>
                </a:lnTo>
                <a:lnTo>
                  <a:pt x="1401029" y="290169"/>
                </a:lnTo>
                <a:lnTo>
                  <a:pt x="1418097" y="289509"/>
                </a:lnTo>
                <a:lnTo>
                  <a:pt x="1459550" y="279603"/>
                </a:lnTo>
                <a:lnTo>
                  <a:pt x="1486515" y="259283"/>
                </a:lnTo>
                <a:lnTo>
                  <a:pt x="1351854" y="259283"/>
                </a:lnTo>
                <a:lnTo>
                  <a:pt x="1351854" y="154838"/>
                </a:lnTo>
                <a:lnTo>
                  <a:pt x="1488161" y="154838"/>
                </a:lnTo>
                <a:lnTo>
                  <a:pt x="1487947" y="154508"/>
                </a:lnTo>
                <a:lnTo>
                  <a:pt x="1447688" y="128904"/>
                </a:lnTo>
                <a:lnTo>
                  <a:pt x="1396558" y="122732"/>
                </a:lnTo>
                <a:lnTo>
                  <a:pt x="1351854" y="122732"/>
                </a:lnTo>
                <a:lnTo>
                  <a:pt x="1351854" y="0"/>
                </a:lnTo>
                <a:close/>
              </a:path>
              <a:path w="1585594" h="367029">
                <a:moveTo>
                  <a:pt x="1488161" y="154838"/>
                </a:moveTo>
                <a:lnTo>
                  <a:pt x="1392494" y="154838"/>
                </a:lnTo>
                <a:lnTo>
                  <a:pt x="1404534" y="155143"/>
                </a:lnTo>
                <a:lnTo>
                  <a:pt x="1415456" y="156057"/>
                </a:lnTo>
                <a:lnTo>
                  <a:pt x="1453530" y="170459"/>
                </a:lnTo>
                <a:lnTo>
                  <a:pt x="1466053" y="205232"/>
                </a:lnTo>
                <a:lnTo>
                  <a:pt x="1465011" y="217982"/>
                </a:lnTo>
                <a:lnTo>
                  <a:pt x="1439916" y="251739"/>
                </a:lnTo>
                <a:lnTo>
                  <a:pt x="1397777" y="259283"/>
                </a:lnTo>
                <a:lnTo>
                  <a:pt x="1486515" y="259283"/>
                </a:lnTo>
                <a:lnTo>
                  <a:pt x="1503162" y="217627"/>
                </a:lnTo>
                <a:lnTo>
                  <a:pt x="1503848" y="205232"/>
                </a:lnTo>
                <a:lnTo>
                  <a:pt x="1503213" y="193929"/>
                </a:lnTo>
                <a:lnTo>
                  <a:pt x="1501308" y="183184"/>
                </a:lnTo>
                <a:lnTo>
                  <a:pt x="1498133" y="172999"/>
                </a:lnTo>
                <a:lnTo>
                  <a:pt x="1493688" y="163372"/>
                </a:lnTo>
                <a:lnTo>
                  <a:pt x="1488161" y="154838"/>
                </a:lnTo>
                <a:close/>
              </a:path>
              <a:path w="1585594" h="367029">
                <a:moveTo>
                  <a:pt x="1585128" y="0"/>
                </a:moveTo>
                <a:lnTo>
                  <a:pt x="1548552" y="0"/>
                </a:lnTo>
                <a:lnTo>
                  <a:pt x="1548552" y="290169"/>
                </a:lnTo>
                <a:lnTo>
                  <a:pt x="1585128" y="290169"/>
                </a:lnTo>
                <a:lnTo>
                  <a:pt x="1585128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4262" y="550976"/>
            <a:ext cx="1795780" cy="402590"/>
          </a:xfrm>
          <a:custGeom>
            <a:avLst/>
            <a:gdLst/>
            <a:ahLst/>
            <a:cxnLst/>
            <a:rect l="l" t="t" r="r" b="b"/>
            <a:pathLst>
              <a:path w="1795780" h="402590">
                <a:moveTo>
                  <a:pt x="2590" y="245262"/>
                </a:moveTo>
                <a:lnTo>
                  <a:pt x="2590" y="300101"/>
                </a:lnTo>
                <a:lnTo>
                  <a:pt x="12954" y="303960"/>
                </a:lnTo>
                <a:lnTo>
                  <a:pt x="63312" y="314512"/>
                </a:lnTo>
                <a:lnTo>
                  <a:pt x="111404" y="316941"/>
                </a:lnTo>
                <a:lnTo>
                  <a:pt x="131914" y="316212"/>
                </a:lnTo>
                <a:lnTo>
                  <a:pt x="183083" y="305282"/>
                </a:lnTo>
                <a:lnTo>
                  <a:pt x="218463" y="282694"/>
                </a:lnTo>
                <a:lnTo>
                  <a:pt x="231008" y="265556"/>
                </a:lnTo>
                <a:lnTo>
                  <a:pt x="98882" y="265556"/>
                </a:lnTo>
                <a:lnTo>
                  <a:pt x="91379" y="265422"/>
                </a:lnTo>
                <a:lnTo>
                  <a:pt x="49764" y="260375"/>
                </a:lnTo>
                <a:lnTo>
                  <a:pt x="9499" y="248392"/>
                </a:lnTo>
                <a:lnTo>
                  <a:pt x="2590" y="245262"/>
                </a:lnTo>
                <a:close/>
              </a:path>
              <a:path w="1795780" h="402590">
                <a:moveTo>
                  <a:pt x="227147" y="52247"/>
                </a:moveTo>
                <a:lnTo>
                  <a:pt x="112268" y="52247"/>
                </a:lnTo>
                <a:lnTo>
                  <a:pt x="125410" y="52841"/>
                </a:lnTo>
                <a:lnTo>
                  <a:pt x="136772" y="54622"/>
                </a:lnTo>
                <a:lnTo>
                  <a:pt x="167511" y="79235"/>
                </a:lnTo>
                <a:lnTo>
                  <a:pt x="168402" y="86791"/>
                </a:lnTo>
                <a:lnTo>
                  <a:pt x="168402" y="95139"/>
                </a:lnTo>
                <a:lnTo>
                  <a:pt x="131699" y="122199"/>
                </a:lnTo>
                <a:lnTo>
                  <a:pt x="92027" y="126652"/>
                </a:lnTo>
                <a:lnTo>
                  <a:pt x="74701" y="126949"/>
                </a:lnTo>
                <a:lnTo>
                  <a:pt x="48793" y="126949"/>
                </a:lnTo>
                <a:lnTo>
                  <a:pt x="48793" y="177901"/>
                </a:lnTo>
                <a:lnTo>
                  <a:pt x="77724" y="177901"/>
                </a:lnTo>
                <a:lnTo>
                  <a:pt x="99233" y="178549"/>
                </a:lnTo>
                <a:lnTo>
                  <a:pt x="149834" y="188264"/>
                </a:lnTo>
                <a:lnTo>
                  <a:pt x="176606" y="220218"/>
                </a:lnTo>
                <a:lnTo>
                  <a:pt x="175445" y="230419"/>
                </a:lnTo>
                <a:lnTo>
                  <a:pt x="147540" y="258999"/>
                </a:lnTo>
                <a:lnTo>
                  <a:pt x="98882" y="265556"/>
                </a:lnTo>
                <a:lnTo>
                  <a:pt x="231008" y="265556"/>
                </a:lnTo>
                <a:lnTo>
                  <a:pt x="233118" y="261967"/>
                </a:lnTo>
                <a:lnTo>
                  <a:pt x="237705" y="250336"/>
                </a:lnTo>
                <a:lnTo>
                  <a:pt x="240458" y="238002"/>
                </a:lnTo>
                <a:lnTo>
                  <a:pt x="241376" y="224967"/>
                </a:lnTo>
                <a:lnTo>
                  <a:pt x="239945" y="210367"/>
                </a:lnTo>
                <a:lnTo>
                  <a:pt x="218490" y="175310"/>
                </a:lnTo>
                <a:lnTo>
                  <a:pt x="173637" y="154665"/>
                </a:lnTo>
                <a:lnTo>
                  <a:pt x="153720" y="151561"/>
                </a:lnTo>
                <a:lnTo>
                  <a:pt x="153720" y="150266"/>
                </a:lnTo>
                <a:lnTo>
                  <a:pt x="198088" y="135126"/>
                </a:lnTo>
                <a:lnTo>
                  <a:pt x="226371" y="104495"/>
                </a:lnTo>
                <a:lnTo>
                  <a:pt x="231876" y="76428"/>
                </a:lnTo>
                <a:lnTo>
                  <a:pt x="231039" y="65552"/>
                </a:lnTo>
                <a:lnTo>
                  <a:pt x="228530" y="55378"/>
                </a:lnTo>
                <a:lnTo>
                  <a:pt x="227147" y="52247"/>
                </a:lnTo>
                <a:close/>
              </a:path>
              <a:path w="1795780" h="402590">
                <a:moveTo>
                  <a:pt x="121335" y="0"/>
                </a:moveTo>
                <a:lnTo>
                  <a:pt x="73406" y="4318"/>
                </a:lnTo>
                <a:lnTo>
                  <a:pt x="33680" y="15976"/>
                </a:lnTo>
                <a:lnTo>
                  <a:pt x="0" y="33680"/>
                </a:lnTo>
                <a:lnTo>
                  <a:pt x="28498" y="77292"/>
                </a:lnTo>
                <a:lnTo>
                  <a:pt x="37728" y="71948"/>
                </a:lnTo>
                <a:lnTo>
                  <a:pt x="47282" y="67144"/>
                </a:lnTo>
                <a:lnTo>
                  <a:pt x="89166" y="53974"/>
                </a:lnTo>
                <a:lnTo>
                  <a:pt x="112268" y="52247"/>
                </a:lnTo>
                <a:lnTo>
                  <a:pt x="227147" y="52247"/>
                </a:lnTo>
                <a:lnTo>
                  <a:pt x="224347" y="45905"/>
                </a:lnTo>
                <a:lnTo>
                  <a:pt x="192501" y="15355"/>
                </a:lnTo>
                <a:lnTo>
                  <a:pt x="153720" y="2482"/>
                </a:lnTo>
                <a:lnTo>
                  <a:pt x="138176" y="620"/>
                </a:lnTo>
                <a:lnTo>
                  <a:pt x="121335" y="0"/>
                </a:lnTo>
                <a:close/>
              </a:path>
              <a:path w="1795780" h="402590">
                <a:moveTo>
                  <a:pt x="448829" y="3022"/>
                </a:moveTo>
                <a:lnTo>
                  <a:pt x="368946" y="3022"/>
                </a:lnTo>
                <a:lnTo>
                  <a:pt x="260132" y="312623"/>
                </a:lnTo>
                <a:lnTo>
                  <a:pt x="330515" y="312623"/>
                </a:lnTo>
                <a:lnTo>
                  <a:pt x="352969" y="239217"/>
                </a:lnTo>
                <a:lnTo>
                  <a:pt x="532172" y="239217"/>
                </a:lnTo>
                <a:lnTo>
                  <a:pt x="512822" y="184378"/>
                </a:lnTo>
                <a:lnTo>
                  <a:pt x="369377" y="184378"/>
                </a:lnTo>
                <a:lnTo>
                  <a:pt x="391399" y="112699"/>
                </a:lnTo>
                <a:lnTo>
                  <a:pt x="392551" y="109533"/>
                </a:lnTo>
                <a:lnTo>
                  <a:pt x="394134" y="104207"/>
                </a:lnTo>
                <a:lnTo>
                  <a:pt x="396149" y="96723"/>
                </a:lnTo>
                <a:lnTo>
                  <a:pt x="398452" y="88950"/>
                </a:lnTo>
                <a:lnTo>
                  <a:pt x="400755" y="80890"/>
                </a:lnTo>
                <a:lnTo>
                  <a:pt x="403058" y="72542"/>
                </a:lnTo>
                <a:lnTo>
                  <a:pt x="405770" y="63474"/>
                </a:lnTo>
                <a:lnTo>
                  <a:pt x="407664" y="56709"/>
                </a:lnTo>
                <a:lnTo>
                  <a:pt x="409103" y="50952"/>
                </a:lnTo>
                <a:lnTo>
                  <a:pt x="465741" y="50952"/>
                </a:lnTo>
                <a:lnTo>
                  <a:pt x="448829" y="3022"/>
                </a:lnTo>
                <a:close/>
              </a:path>
              <a:path w="1795780" h="402590">
                <a:moveTo>
                  <a:pt x="532172" y="239217"/>
                </a:moveTo>
                <a:lnTo>
                  <a:pt x="465237" y="239217"/>
                </a:lnTo>
                <a:lnTo>
                  <a:pt x="487691" y="312623"/>
                </a:lnTo>
                <a:lnTo>
                  <a:pt x="558074" y="312623"/>
                </a:lnTo>
                <a:lnTo>
                  <a:pt x="532172" y="239217"/>
                </a:lnTo>
                <a:close/>
              </a:path>
              <a:path w="1795780" h="402590">
                <a:moveTo>
                  <a:pt x="465741" y="50952"/>
                </a:moveTo>
                <a:lnTo>
                  <a:pt x="409103" y="50952"/>
                </a:lnTo>
                <a:lnTo>
                  <a:pt x="410542" y="56709"/>
                </a:lnTo>
                <a:lnTo>
                  <a:pt x="412414" y="63474"/>
                </a:lnTo>
                <a:lnTo>
                  <a:pt x="417019" y="79019"/>
                </a:lnTo>
                <a:lnTo>
                  <a:pt x="419322" y="86647"/>
                </a:lnTo>
                <a:lnTo>
                  <a:pt x="423928" y="101616"/>
                </a:lnTo>
                <a:lnTo>
                  <a:pt x="425799" y="107806"/>
                </a:lnTo>
                <a:lnTo>
                  <a:pt x="427239" y="112699"/>
                </a:lnTo>
                <a:lnTo>
                  <a:pt x="449692" y="184378"/>
                </a:lnTo>
                <a:lnTo>
                  <a:pt x="512822" y="184378"/>
                </a:lnTo>
                <a:lnTo>
                  <a:pt x="465741" y="50952"/>
                </a:lnTo>
                <a:close/>
              </a:path>
              <a:path w="1795780" h="402590">
                <a:moveTo>
                  <a:pt x="879519" y="258216"/>
                </a:moveTo>
                <a:lnTo>
                  <a:pt x="560419" y="258216"/>
                </a:lnTo>
                <a:lnTo>
                  <a:pt x="560419" y="402437"/>
                </a:lnTo>
                <a:lnTo>
                  <a:pt x="623461" y="402437"/>
                </a:lnTo>
                <a:lnTo>
                  <a:pt x="623461" y="312623"/>
                </a:lnTo>
                <a:lnTo>
                  <a:pt x="879519" y="312623"/>
                </a:lnTo>
                <a:lnTo>
                  <a:pt x="879519" y="258216"/>
                </a:lnTo>
                <a:close/>
              </a:path>
              <a:path w="1795780" h="402590">
                <a:moveTo>
                  <a:pt x="879519" y="312623"/>
                </a:moveTo>
                <a:lnTo>
                  <a:pt x="816476" y="312623"/>
                </a:lnTo>
                <a:lnTo>
                  <a:pt x="816476" y="402437"/>
                </a:lnTo>
                <a:lnTo>
                  <a:pt x="879519" y="402437"/>
                </a:lnTo>
                <a:lnTo>
                  <a:pt x="879519" y="312623"/>
                </a:lnTo>
                <a:close/>
              </a:path>
              <a:path w="1795780" h="402590">
                <a:moveTo>
                  <a:pt x="838498" y="4318"/>
                </a:moveTo>
                <a:lnTo>
                  <a:pt x="658869" y="4318"/>
                </a:lnTo>
                <a:lnTo>
                  <a:pt x="656116" y="25287"/>
                </a:lnTo>
                <a:lnTo>
                  <a:pt x="653040" y="45446"/>
                </a:lnTo>
                <a:lnTo>
                  <a:pt x="645915" y="83337"/>
                </a:lnTo>
                <a:lnTo>
                  <a:pt x="633042" y="134181"/>
                </a:lnTo>
                <a:lnTo>
                  <a:pt x="618280" y="179520"/>
                </a:lnTo>
                <a:lnTo>
                  <a:pt x="601817" y="220487"/>
                </a:lnTo>
                <a:lnTo>
                  <a:pt x="584168" y="258216"/>
                </a:lnTo>
                <a:lnTo>
                  <a:pt x="652824" y="258216"/>
                </a:lnTo>
                <a:lnTo>
                  <a:pt x="667640" y="222430"/>
                </a:lnTo>
                <a:lnTo>
                  <a:pt x="680891" y="184162"/>
                </a:lnTo>
                <a:lnTo>
                  <a:pt x="692414" y="144949"/>
                </a:lnTo>
                <a:lnTo>
                  <a:pt x="702049" y="106654"/>
                </a:lnTo>
                <a:lnTo>
                  <a:pt x="710685" y="58724"/>
                </a:lnTo>
                <a:lnTo>
                  <a:pt x="838498" y="58724"/>
                </a:lnTo>
                <a:lnTo>
                  <a:pt x="838498" y="4318"/>
                </a:lnTo>
                <a:close/>
              </a:path>
              <a:path w="1795780" h="402590">
                <a:moveTo>
                  <a:pt x="838498" y="58724"/>
                </a:moveTo>
                <a:lnTo>
                  <a:pt x="773296" y="58724"/>
                </a:lnTo>
                <a:lnTo>
                  <a:pt x="773296" y="258216"/>
                </a:lnTo>
                <a:lnTo>
                  <a:pt x="838498" y="258216"/>
                </a:lnTo>
                <a:lnTo>
                  <a:pt x="838498" y="58724"/>
                </a:lnTo>
                <a:close/>
              </a:path>
              <a:path w="1795780" h="402590">
                <a:moveTo>
                  <a:pt x="1076710" y="3022"/>
                </a:moveTo>
                <a:lnTo>
                  <a:pt x="996827" y="3022"/>
                </a:lnTo>
                <a:lnTo>
                  <a:pt x="888013" y="312623"/>
                </a:lnTo>
                <a:lnTo>
                  <a:pt x="958396" y="312623"/>
                </a:lnTo>
                <a:lnTo>
                  <a:pt x="980850" y="239217"/>
                </a:lnTo>
                <a:lnTo>
                  <a:pt x="1160053" y="239217"/>
                </a:lnTo>
                <a:lnTo>
                  <a:pt x="1140703" y="184378"/>
                </a:lnTo>
                <a:lnTo>
                  <a:pt x="997258" y="184378"/>
                </a:lnTo>
                <a:lnTo>
                  <a:pt x="1019280" y="112699"/>
                </a:lnTo>
                <a:lnTo>
                  <a:pt x="1020432" y="109533"/>
                </a:lnTo>
                <a:lnTo>
                  <a:pt x="1022015" y="104207"/>
                </a:lnTo>
                <a:lnTo>
                  <a:pt x="1024030" y="96723"/>
                </a:lnTo>
                <a:lnTo>
                  <a:pt x="1026333" y="88950"/>
                </a:lnTo>
                <a:lnTo>
                  <a:pt x="1028636" y="80890"/>
                </a:lnTo>
                <a:lnTo>
                  <a:pt x="1030939" y="72542"/>
                </a:lnTo>
                <a:lnTo>
                  <a:pt x="1033651" y="63474"/>
                </a:lnTo>
                <a:lnTo>
                  <a:pt x="1035545" y="56709"/>
                </a:lnTo>
                <a:lnTo>
                  <a:pt x="1036984" y="50952"/>
                </a:lnTo>
                <a:lnTo>
                  <a:pt x="1093622" y="50952"/>
                </a:lnTo>
                <a:lnTo>
                  <a:pt x="1076710" y="3022"/>
                </a:lnTo>
                <a:close/>
              </a:path>
              <a:path w="1795780" h="402590">
                <a:moveTo>
                  <a:pt x="1160053" y="239217"/>
                </a:moveTo>
                <a:lnTo>
                  <a:pt x="1093118" y="239217"/>
                </a:lnTo>
                <a:lnTo>
                  <a:pt x="1115572" y="312623"/>
                </a:lnTo>
                <a:lnTo>
                  <a:pt x="1185955" y="312623"/>
                </a:lnTo>
                <a:lnTo>
                  <a:pt x="1160053" y="239217"/>
                </a:lnTo>
                <a:close/>
              </a:path>
              <a:path w="1795780" h="402590">
                <a:moveTo>
                  <a:pt x="1093622" y="50952"/>
                </a:moveTo>
                <a:lnTo>
                  <a:pt x="1036984" y="50952"/>
                </a:lnTo>
                <a:lnTo>
                  <a:pt x="1038423" y="56709"/>
                </a:lnTo>
                <a:lnTo>
                  <a:pt x="1040295" y="63474"/>
                </a:lnTo>
                <a:lnTo>
                  <a:pt x="1044900" y="79019"/>
                </a:lnTo>
                <a:lnTo>
                  <a:pt x="1047203" y="86647"/>
                </a:lnTo>
                <a:lnTo>
                  <a:pt x="1051809" y="101616"/>
                </a:lnTo>
                <a:lnTo>
                  <a:pt x="1053680" y="107806"/>
                </a:lnTo>
                <a:lnTo>
                  <a:pt x="1055120" y="112699"/>
                </a:lnTo>
                <a:lnTo>
                  <a:pt x="1077573" y="184378"/>
                </a:lnTo>
                <a:lnTo>
                  <a:pt x="1140703" y="184378"/>
                </a:lnTo>
                <a:lnTo>
                  <a:pt x="1093622" y="50952"/>
                </a:lnTo>
                <a:close/>
              </a:path>
              <a:path w="1795780" h="402590">
                <a:moveTo>
                  <a:pt x="1440123" y="193446"/>
                </a:moveTo>
                <a:lnTo>
                  <a:pt x="1374922" y="193446"/>
                </a:lnTo>
                <a:lnTo>
                  <a:pt x="1374922" y="312623"/>
                </a:lnTo>
                <a:lnTo>
                  <a:pt x="1440123" y="312623"/>
                </a:lnTo>
                <a:lnTo>
                  <a:pt x="1440123" y="193446"/>
                </a:lnTo>
                <a:close/>
              </a:path>
              <a:path w="1795780" h="402590">
                <a:moveTo>
                  <a:pt x="1252722" y="4318"/>
                </a:moveTo>
                <a:lnTo>
                  <a:pt x="1187520" y="4318"/>
                </a:lnTo>
                <a:lnTo>
                  <a:pt x="1187609" y="132778"/>
                </a:lnTo>
                <a:lnTo>
                  <a:pt x="1201122" y="180033"/>
                </a:lnTo>
                <a:lnTo>
                  <a:pt x="1240956" y="207264"/>
                </a:lnTo>
                <a:lnTo>
                  <a:pt x="1279494" y="212445"/>
                </a:lnTo>
                <a:lnTo>
                  <a:pt x="1290909" y="212148"/>
                </a:lnTo>
                <a:lnTo>
                  <a:pt x="1336545" y="205024"/>
                </a:lnTo>
                <a:lnTo>
                  <a:pt x="1374922" y="193446"/>
                </a:lnTo>
                <a:lnTo>
                  <a:pt x="1440123" y="193446"/>
                </a:lnTo>
                <a:lnTo>
                  <a:pt x="1440123" y="158038"/>
                </a:lnTo>
                <a:lnTo>
                  <a:pt x="1298061" y="158038"/>
                </a:lnTo>
                <a:lnTo>
                  <a:pt x="1286645" y="157337"/>
                </a:lnTo>
                <a:lnTo>
                  <a:pt x="1255313" y="132778"/>
                </a:lnTo>
                <a:lnTo>
                  <a:pt x="1252722" y="113131"/>
                </a:lnTo>
                <a:lnTo>
                  <a:pt x="1252722" y="4318"/>
                </a:lnTo>
                <a:close/>
              </a:path>
              <a:path w="1795780" h="402590">
                <a:moveTo>
                  <a:pt x="1440123" y="4318"/>
                </a:moveTo>
                <a:lnTo>
                  <a:pt x="1374922" y="4318"/>
                </a:lnTo>
                <a:lnTo>
                  <a:pt x="1374922" y="142494"/>
                </a:lnTo>
                <a:lnTo>
                  <a:pt x="1363965" y="146137"/>
                </a:lnTo>
                <a:lnTo>
                  <a:pt x="1325265" y="155852"/>
                </a:lnTo>
                <a:lnTo>
                  <a:pt x="1298061" y="158038"/>
                </a:lnTo>
                <a:lnTo>
                  <a:pt x="1440123" y="158038"/>
                </a:lnTo>
                <a:lnTo>
                  <a:pt x="1440123" y="4318"/>
                </a:lnTo>
                <a:close/>
              </a:path>
              <a:path w="1795780" h="402590">
                <a:moveTo>
                  <a:pt x="1576373" y="4318"/>
                </a:moveTo>
                <a:lnTo>
                  <a:pt x="1517648" y="4318"/>
                </a:lnTo>
                <a:lnTo>
                  <a:pt x="1517648" y="312623"/>
                </a:lnTo>
                <a:lnTo>
                  <a:pt x="1596236" y="312623"/>
                </a:lnTo>
                <a:lnTo>
                  <a:pt x="1641178" y="238353"/>
                </a:lnTo>
                <a:lnTo>
                  <a:pt x="1573350" y="238353"/>
                </a:lnTo>
                <a:lnTo>
                  <a:pt x="1573638" y="236050"/>
                </a:lnTo>
                <a:lnTo>
                  <a:pt x="1576229" y="168545"/>
                </a:lnTo>
                <a:lnTo>
                  <a:pt x="1576301" y="164515"/>
                </a:lnTo>
                <a:lnTo>
                  <a:pt x="1576373" y="4318"/>
                </a:lnTo>
                <a:close/>
              </a:path>
              <a:path w="1795780" h="402590">
                <a:moveTo>
                  <a:pt x="1795296" y="76428"/>
                </a:moveTo>
                <a:lnTo>
                  <a:pt x="1740889" y="76428"/>
                </a:lnTo>
                <a:lnTo>
                  <a:pt x="1740601" y="78443"/>
                </a:lnTo>
                <a:lnTo>
                  <a:pt x="1740169" y="82761"/>
                </a:lnTo>
                <a:lnTo>
                  <a:pt x="1739593" y="89382"/>
                </a:lnTo>
                <a:lnTo>
                  <a:pt x="1739306" y="95715"/>
                </a:lnTo>
                <a:lnTo>
                  <a:pt x="1738874" y="103200"/>
                </a:lnTo>
                <a:lnTo>
                  <a:pt x="1737246" y="145813"/>
                </a:lnTo>
                <a:lnTo>
                  <a:pt x="1737003" y="312623"/>
                </a:lnTo>
                <a:lnTo>
                  <a:pt x="1795296" y="312623"/>
                </a:lnTo>
                <a:lnTo>
                  <a:pt x="1795296" y="76428"/>
                </a:lnTo>
                <a:close/>
              </a:path>
              <a:path w="1795780" h="402590">
                <a:moveTo>
                  <a:pt x="1795296" y="4318"/>
                </a:moveTo>
                <a:lnTo>
                  <a:pt x="1717140" y="4317"/>
                </a:lnTo>
                <a:lnTo>
                  <a:pt x="1574646" y="238353"/>
                </a:lnTo>
                <a:lnTo>
                  <a:pt x="1641178" y="238353"/>
                </a:lnTo>
                <a:lnTo>
                  <a:pt x="1739162" y="76428"/>
                </a:lnTo>
                <a:lnTo>
                  <a:pt x="1795296" y="76428"/>
                </a:lnTo>
                <a:lnTo>
                  <a:pt x="1795296" y="4318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79787" y="691666"/>
            <a:ext cx="13947140" cy="12700"/>
          </a:xfrm>
          <a:custGeom>
            <a:avLst/>
            <a:gdLst/>
            <a:ahLst/>
            <a:cxnLst/>
            <a:rect l="l" t="t" r="r" b="b"/>
            <a:pathLst>
              <a:path w="13947140" h="12700">
                <a:moveTo>
                  <a:pt x="139471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3947127" y="12700"/>
                </a:lnTo>
                <a:lnTo>
                  <a:pt x="13947127" y="6350"/>
                </a:lnTo>
                <a:lnTo>
                  <a:pt x="139471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5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7070" y="1943455"/>
            <a:ext cx="8573592" cy="112013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15201900" y="4330700"/>
            <a:ext cx="3136900" cy="1752600"/>
          </a:xfrm>
          <a:custGeom>
            <a:avLst/>
            <a:gdLst/>
            <a:ahLst/>
            <a:cxnLst/>
            <a:rect l="l" t="t" r="r" b="b"/>
            <a:pathLst>
              <a:path w="3136900" h="1752600">
                <a:moveTo>
                  <a:pt x="3136900" y="0"/>
                </a:moveTo>
                <a:lnTo>
                  <a:pt x="0" y="0"/>
                </a:lnTo>
                <a:lnTo>
                  <a:pt x="0" y="1752600"/>
                </a:lnTo>
                <a:lnTo>
                  <a:pt x="3136900" y="1752600"/>
                </a:lnTo>
                <a:lnTo>
                  <a:pt x="3136900" y="0"/>
                </a:lnTo>
                <a:close/>
              </a:path>
            </a:pathLst>
          </a:custGeom>
          <a:solidFill>
            <a:srgbClr val="95CAF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261" y="550544"/>
            <a:ext cx="3585063" cy="40286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991087" y="701306"/>
            <a:ext cx="12435840" cy="12700"/>
          </a:xfrm>
          <a:custGeom>
            <a:avLst/>
            <a:gdLst/>
            <a:ahLst/>
            <a:cxnLst/>
            <a:rect l="l" t="t" r="r" b="b"/>
            <a:pathLst>
              <a:path w="12435840" h="12700">
                <a:moveTo>
                  <a:pt x="124358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2435827" y="12700"/>
                </a:lnTo>
                <a:lnTo>
                  <a:pt x="12435827" y="6350"/>
                </a:lnTo>
                <a:lnTo>
                  <a:pt x="124358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5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0" y="8293100"/>
            <a:ext cx="6096000" cy="12573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10033000"/>
            <a:ext cx="9766300" cy="12573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4000" y="3314700"/>
            <a:ext cx="10490200" cy="12573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24000" y="6553200"/>
            <a:ext cx="9766300" cy="16944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8297" y="4943632"/>
            <a:ext cx="14220519" cy="106498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498574" y="1931009"/>
            <a:ext cx="5302250" cy="1200150"/>
          </a:xfrm>
          <a:custGeom>
            <a:avLst/>
            <a:gdLst/>
            <a:ahLst/>
            <a:cxnLst/>
            <a:rect l="l" t="t" r="r" b="b"/>
            <a:pathLst>
              <a:path w="5302250" h="1200150">
                <a:moveTo>
                  <a:pt x="491616" y="0"/>
                </a:moveTo>
                <a:lnTo>
                  <a:pt x="380847" y="0"/>
                </a:lnTo>
                <a:lnTo>
                  <a:pt x="380847" y="109524"/>
                </a:lnTo>
                <a:lnTo>
                  <a:pt x="329430" y="111780"/>
                </a:lnTo>
                <a:lnTo>
                  <a:pt x="282213" y="117303"/>
                </a:lnTo>
                <a:lnTo>
                  <a:pt x="239196" y="126093"/>
                </a:lnTo>
                <a:lnTo>
                  <a:pt x="200380" y="138150"/>
                </a:lnTo>
                <a:lnTo>
                  <a:pt x="134105" y="170199"/>
                </a:lnTo>
                <a:lnTo>
                  <a:pt x="82143" y="211581"/>
                </a:lnTo>
                <a:lnTo>
                  <a:pt x="44494" y="260121"/>
                </a:lnTo>
                <a:lnTo>
                  <a:pt x="18668" y="316128"/>
                </a:lnTo>
                <a:lnTo>
                  <a:pt x="4667" y="376491"/>
                </a:lnTo>
                <a:lnTo>
                  <a:pt x="0" y="440588"/>
                </a:lnTo>
                <a:lnTo>
                  <a:pt x="1089" y="469292"/>
                </a:lnTo>
                <a:lnTo>
                  <a:pt x="9801" y="527165"/>
                </a:lnTo>
                <a:lnTo>
                  <a:pt x="27692" y="585039"/>
                </a:lnTo>
                <a:lnTo>
                  <a:pt x="57562" y="639179"/>
                </a:lnTo>
                <a:lnTo>
                  <a:pt x="100268" y="687797"/>
                </a:lnTo>
                <a:lnTo>
                  <a:pt x="158142" y="727624"/>
                </a:lnTo>
                <a:lnTo>
                  <a:pt x="192913" y="744270"/>
                </a:lnTo>
                <a:lnTo>
                  <a:pt x="232662" y="757494"/>
                </a:lnTo>
                <a:lnTo>
                  <a:pt x="277234" y="767295"/>
                </a:lnTo>
                <a:lnTo>
                  <a:pt x="326629" y="773674"/>
                </a:lnTo>
                <a:lnTo>
                  <a:pt x="380847" y="776630"/>
                </a:lnTo>
                <a:lnTo>
                  <a:pt x="380847" y="913536"/>
                </a:lnTo>
                <a:lnTo>
                  <a:pt x="491616" y="913536"/>
                </a:lnTo>
                <a:lnTo>
                  <a:pt x="491616" y="776630"/>
                </a:lnTo>
                <a:lnTo>
                  <a:pt x="544668" y="773674"/>
                </a:lnTo>
                <a:lnTo>
                  <a:pt x="593051" y="767295"/>
                </a:lnTo>
                <a:lnTo>
                  <a:pt x="636768" y="757494"/>
                </a:lnTo>
                <a:lnTo>
                  <a:pt x="675817" y="744270"/>
                </a:lnTo>
                <a:lnTo>
                  <a:pt x="710666" y="728246"/>
                </a:lnTo>
                <a:lnTo>
                  <a:pt x="769162" y="689664"/>
                </a:lnTo>
                <a:lnTo>
                  <a:pt x="774544" y="684530"/>
                </a:lnTo>
                <a:lnTo>
                  <a:pt x="380847" y="684530"/>
                </a:lnTo>
                <a:lnTo>
                  <a:pt x="336275" y="681029"/>
                </a:lnTo>
                <a:lnTo>
                  <a:pt x="295903" y="674262"/>
                </a:lnTo>
                <a:lnTo>
                  <a:pt x="227761" y="650925"/>
                </a:lnTo>
                <a:lnTo>
                  <a:pt x="176733" y="615143"/>
                </a:lnTo>
                <a:lnTo>
                  <a:pt x="140639" y="567537"/>
                </a:lnTo>
                <a:lnTo>
                  <a:pt x="120103" y="508107"/>
                </a:lnTo>
                <a:lnTo>
                  <a:pt x="113258" y="439343"/>
                </a:lnTo>
                <a:lnTo>
                  <a:pt x="114814" y="405661"/>
                </a:lnTo>
                <a:lnTo>
                  <a:pt x="127260" y="345298"/>
                </a:lnTo>
                <a:lnTo>
                  <a:pt x="152696" y="293881"/>
                </a:lnTo>
                <a:lnTo>
                  <a:pt x="194390" y="252809"/>
                </a:lnTo>
                <a:lnTo>
                  <a:pt x="253898" y="223250"/>
                </a:lnTo>
                <a:lnTo>
                  <a:pt x="291236" y="213448"/>
                </a:lnTo>
                <a:lnTo>
                  <a:pt x="333552" y="207070"/>
                </a:lnTo>
                <a:lnTo>
                  <a:pt x="380847" y="204114"/>
                </a:lnTo>
                <a:lnTo>
                  <a:pt x="784837" y="204114"/>
                </a:lnTo>
                <a:lnTo>
                  <a:pt x="758039" y="181089"/>
                </a:lnTo>
                <a:lnTo>
                  <a:pt x="719378" y="156819"/>
                </a:lnTo>
                <a:lnTo>
                  <a:pt x="683584" y="140590"/>
                </a:lnTo>
                <a:lnTo>
                  <a:pt x="642910" y="127745"/>
                </a:lnTo>
                <a:lnTo>
                  <a:pt x="597358" y="118286"/>
                </a:lnTo>
                <a:lnTo>
                  <a:pt x="546927" y="112213"/>
                </a:lnTo>
                <a:lnTo>
                  <a:pt x="491616" y="109524"/>
                </a:lnTo>
                <a:lnTo>
                  <a:pt x="491616" y="0"/>
                </a:lnTo>
                <a:close/>
              </a:path>
              <a:path w="5302250" h="1200150">
                <a:moveTo>
                  <a:pt x="491616" y="204114"/>
                </a:moveTo>
                <a:lnTo>
                  <a:pt x="380847" y="204114"/>
                </a:lnTo>
                <a:lnTo>
                  <a:pt x="380847" y="684530"/>
                </a:lnTo>
                <a:lnTo>
                  <a:pt x="491616" y="684530"/>
                </a:lnTo>
                <a:lnTo>
                  <a:pt x="491616" y="204114"/>
                </a:lnTo>
                <a:close/>
              </a:path>
              <a:path w="5302250" h="1200150">
                <a:moveTo>
                  <a:pt x="784837" y="204114"/>
                </a:moveTo>
                <a:lnTo>
                  <a:pt x="491616" y="204114"/>
                </a:lnTo>
                <a:lnTo>
                  <a:pt x="539378" y="207070"/>
                </a:lnTo>
                <a:lnTo>
                  <a:pt x="581850" y="213448"/>
                </a:lnTo>
                <a:lnTo>
                  <a:pt x="619032" y="223250"/>
                </a:lnTo>
                <a:lnTo>
                  <a:pt x="678073" y="252264"/>
                </a:lnTo>
                <a:lnTo>
                  <a:pt x="719767" y="292714"/>
                </a:lnTo>
                <a:lnTo>
                  <a:pt x="745204" y="344131"/>
                </a:lnTo>
                <a:lnTo>
                  <a:pt x="757650" y="405117"/>
                </a:lnTo>
                <a:lnTo>
                  <a:pt x="759206" y="439343"/>
                </a:lnTo>
                <a:lnTo>
                  <a:pt x="757494" y="473803"/>
                </a:lnTo>
                <a:lnTo>
                  <a:pt x="743804" y="536655"/>
                </a:lnTo>
                <a:lnTo>
                  <a:pt x="716656" y="590407"/>
                </a:lnTo>
                <a:lnTo>
                  <a:pt x="673717" y="632723"/>
                </a:lnTo>
                <a:lnTo>
                  <a:pt x="614365" y="663527"/>
                </a:lnTo>
                <a:lnTo>
                  <a:pt x="537200" y="680951"/>
                </a:lnTo>
                <a:lnTo>
                  <a:pt x="491616" y="684530"/>
                </a:lnTo>
                <a:lnTo>
                  <a:pt x="774544" y="684530"/>
                </a:lnTo>
                <a:lnTo>
                  <a:pt x="812957" y="642213"/>
                </a:lnTo>
                <a:lnTo>
                  <a:pt x="843449" y="588695"/>
                </a:lnTo>
                <a:lnTo>
                  <a:pt x="861963" y="530199"/>
                </a:lnTo>
                <a:lnTo>
                  <a:pt x="871297" y="470458"/>
                </a:lnTo>
                <a:lnTo>
                  <a:pt x="872464" y="440588"/>
                </a:lnTo>
                <a:lnTo>
                  <a:pt x="870286" y="396249"/>
                </a:lnTo>
                <a:lnTo>
                  <a:pt x="863752" y="354088"/>
                </a:lnTo>
                <a:lnTo>
                  <a:pt x="852862" y="314105"/>
                </a:lnTo>
                <a:lnTo>
                  <a:pt x="837615" y="276301"/>
                </a:lnTo>
                <a:lnTo>
                  <a:pt x="817157" y="240830"/>
                </a:lnTo>
                <a:lnTo>
                  <a:pt x="790632" y="209092"/>
                </a:lnTo>
                <a:lnTo>
                  <a:pt x="784837" y="204114"/>
                </a:lnTo>
                <a:close/>
              </a:path>
              <a:path w="5302250" h="1200150">
                <a:moveTo>
                  <a:pt x="950514" y="1102715"/>
                </a:moveTo>
                <a:lnTo>
                  <a:pt x="950514" y="1189837"/>
                </a:lnTo>
                <a:lnTo>
                  <a:pt x="958993" y="1191626"/>
                </a:lnTo>
                <a:lnTo>
                  <a:pt x="968250" y="1193260"/>
                </a:lnTo>
                <a:lnTo>
                  <a:pt x="978284" y="1194738"/>
                </a:lnTo>
                <a:lnTo>
                  <a:pt x="989097" y="1196060"/>
                </a:lnTo>
                <a:lnTo>
                  <a:pt x="1000765" y="1197694"/>
                </a:lnTo>
                <a:lnTo>
                  <a:pt x="1013366" y="1198861"/>
                </a:lnTo>
                <a:lnTo>
                  <a:pt x="1026901" y="1199561"/>
                </a:lnTo>
                <a:lnTo>
                  <a:pt x="1041370" y="1199794"/>
                </a:lnTo>
                <a:lnTo>
                  <a:pt x="1072485" y="1198160"/>
                </a:lnTo>
                <a:lnTo>
                  <a:pt x="1127247" y="1185092"/>
                </a:lnTo>
                <a:lnTo>
                  <a:pt x="1172986" y="1159811"/>
                </a:lnTo>
                <a:lnTo>
                  <a:pt x="1211569" y="1123718"/>
                </a:lnTo>
                <a:lnTo>
                  <a:pt x="1221602" y="1110183"/>
                </a:lnTo>
                <a:lnTo>
                  <a:pt x="1023946" y="1110183"/>
                </a:lnTo>
                <a:lnTo>
                  <a:pt x="1013444" y="1110027"/>
                </a:lnTo>
                <a:lnTo>
                  <a:pt x="973850" y="1106449"/>
                </a:lnTo>
                <a:lnTo>
                  <a:pt x="957671" y="1103960"/>
                </a:lnTo>
                <a:lnTo>
                  <a:pt x="950514" y="1102715"/>
                </a:lnTo>
                <a:close/>
              </a:path>
              <a:path w="5302250" h="1200150">
                <a:moveTo>
                  <a:pt x="1055060" y="233984"/>
                </a:moveTo>
                <a:lnTo>
                  <a:pt x="938068" y="233984"/>
                </a:lnTo>
                <a:lnTo>
                  <a:pt x="1206902" y="903579"/>
                </a:lnTo>
                <a:lnTo>
                  <a:pt x="1172053" y="991946"/>
                </a:lnTo>
                <a:lnTo>
                  <a:pt x="1148017" y="1040485"/>
                </a:lnTo>
                <a:lnTo>
                  <a:pt x="1116357" y="1078134"/>
                </a:lnTo>
                <a:lnTo>
                  <a:pt x="1075519" y="1101782"/>
                </a:lnTo>
                <a:lnTo>
                  <a:pt x="1023946" y="1110183"/>
                </a:lnTo>
                <a:lnTo>
                  <a:pt x="1221602" y="1110183"/>
                </a:lnTo>
                <a:lnTo>
                  <a:pt x="1243695" y="1077434"/>
                </a:lnTo>
                <a:lnTo>
                  <a:pt x="1271699" y="1023294"/>
                </a:lnTo>
                <a:lnTo>
                  <a:pt x="1359006" y="795299"/>
                </a:lnTo>
                <a:lnTo>
                  <a:pt x="1255441" y="795299"/>
                </a:lnTo>
                <a:lnTo>
                  <a:pt x="1252719" y="781531"/>
                </a:lnTo>
                <a:lnTo>
                  <a:pt x="1241751" y="739292"/>
                </a:lnTo>
                <a:lnTo>
                  <a:pt x="1227282" y="693786"/>
                </a:lnTo>
                <a:lnTo>
                  <a:pt x="1221837" y="678307"/>
                </a:lnTo>
                <a:lnTo>
                  <a:pt x="1216703" y="662593"/>
                </a:lnTo>
                <a:lnTo>
                  <a:pt x="1211258" y="646569"/>
                </a:lnTo>
                <a:lnTo>
                  <a:pt x="1205502" y="630234"/>
                </a:lnTo>
                <a:lnTo>
                  <a:pt x="1199434" y="613587"/>
                </a:lnTo>
                <a:lnTo>
                  <a:pt x="1055060" y="233984"/>
                </a:lnTo>
                <a:close/>
              </a:path>
              <a:path w="5302250" h="1200150">
                <a:moveTo>
                  <a:pt x="1571570" y="233984"/>
                </a:moveTo>
                <a:lnTo>
                  <a:pt x="1453333" y="233984"/>
                </a:lnTo>
                <a:lnTo>
                  <a:pt x="1317671" y="612343"/>
                </a:lnTo>
                <a:lnTo>
                  <a:pt x="1300558" y="663371"/>
                </a:lnTo>
                <a:lnTo>
                  <a:pt x="1284067" y="714400"/>
                </a:lnTo>
                <a:lnTo>
                  <a:pt x="1270065" y="759517"/>
                </a:lnTo>
                <a:lnTo>
                  <a:pt x="1260420" y="795299"/>
                </a:lnTo>
                <a:lnTo>
                  <a:pt x="1359006" y="795299"/>
                </a:lnTo>
                <a:lnTo>
                  <a:pt x="1571570" y="233984"/>
                </a:lnTo>
                <a:close/>
              </a:path>
              <a:path w="5302250" h="1200150">
                <a:moveTo>
                  <a:pt x="1786594" y="233984"/>
                </a:moveTo>
                <a:lnTo>
                  <a:pt x="1677069" y="233984"/>
                </a:lnTo>
                <a:lnTo>
                  <a:pt x="1677069" y="901090"/>
                </a:lnTo>
                <a:lnTo>
                  <a:pt x="1786594" y="901090"/>
                </a:lnTo>
                <a:lnTo>
                  <a:pt x="1786594" y="603631"/>
                </a:lnTo>
                <a:lnTo>
                  <a:pt x="2258297" y="603631"/>
                </a:lnTo>
                <a:lnTo>
                  <a:pt x="2258297" y="511530"/>
                </a:lnTo>
                <a:lnTo>
                  <a:pt x="1786594" y="511530"/>
                </a:lnTo>
                <a:lnTo>
                  <a:pt x="1786594" y="233984"/>
                </a:lnTo>
                <a:close/>
              </a:path>
              <a:path w="5302250" h="1200150">
                <a:moveTo>
                  <a:pt x="2258297" y="603631"/>
                </a:moveTo>
                <a:lnTo>
                  <a:pt x="2148772" y="603631"/>
                </a:lnTo>
                <a:lnTo>
                  <a:pt x="2148772" y="901090"/>
                </a:lnTo>
                <a:lnTo>
                  <a:pt x="2258297" y="901090"/>
                </a:lnTo>
                <a:lnTo>
                  <a:pt x="2258297" y="603631"/>
                </a:lnTo>
                <a:close/>
              </a:path>
              <a:path w="5302250" h="1200150">
                <a:moveTo>
                  <a:pt x="2258297" y="233984"/>
                </a:moveTo>
                <a:lnTo>
                  <a:pt x="2148772" y="233984"/>
                </a:lnTo>
                <a:lnTo>
                  <a:pt x="2148772" y="511530"/>
                </a:lnTo>
                <a:lnTo>
                  <a:pt x="2258297" y="511530"/>
                </a:lnTo>
                <a:lnTo>
                  <a:pt x="2258297" y="233984"/>
                </a:lnTo>
                <a:close/>
              </a:path>
              <a:path w="5302250" h="1200150">
                <a:moveTo>
                  <a:pt x="2579054" y="233984"/>
                </a:moveTo>
                <a:lnTo>
                  <a:pt x="2469529" y="233984"/>
                </a:lnTo>
                <a:lnTo>
                  <a:pt x="2469529" y="901090"/>
                </a:lnTo>
                <a:lnTo>
                  <a:pt x="2579054" y="901090"/>
                </a:lnTo>
                <a:lnTo>
                  <a:pt x="2579054" y="562559"/>
                </a:lnTo>
                <a:lnTo>
                  <a:pt x="2705197" y="562559"/>
                </a:lnTo>
                <a:lnTo>
                  <a:pt x="2700756" y="557580"/>
                </a:lnTo>
                <a:lnTo>
                  <a:pt x="2579054" y="557580"/>
                </a:lnTo>
                <a:lnTo>
                  <a:pt x="2579054" y="233984"/>
                </a:lnTo>
                <a:close/>
              </a:path>
              <a:path w="5302250" h="1200150">
                <a:moveTo>
                  <a:pt x="2705197" y="562559"/>
                </a:moveTo>
                <a:lnTo>
                  <a:pt x="2579054" y="562559"/>
                </a:lnTo>
                <a:lnTo>
                  <a:pt x="2880247" y="901090"/>
                </a:lnTo>
                <a:lnTo>
                  <a:pt x="3007196" y="901090"/>
                </a:lnTo>
                <a:lnTo>
                  <a:pt x="2705197" y="562559"/>
                </a:lnTo>
                <a:close/>
              </a:path>
              <a:path w="5302250" h="1200150">
                <a:moveTo>
                  <a:pt x="2983549" y="233984"/>
                </a:moveTo>
                <a:lnTo>
                  <a:pt x="2864067" y="233984"/>
                </a:lnTo>
                <a:lnTo>
                  <a:pt x="2579054" y="557580"/>
                </a:lnTo>
                <a:lnTo>
                  <a:pt x="2700756" y="557580"/>
                </a:lnTo>
                <a:lnTo>
                  <a:pt x="2698535" y="555091"/>
                </a:lnTo>
                <a:lnTo>
                  <a:pt x="2983549" y="233984"/>
                </a:lnTo>
                <a:close/>
              </a:path>
              <a:path w="5302250" h="1200150">
                <a:moveTo>
                  <a:pt x="3237817" y="233984"/>
                </a:moveTo>
                <a:lnTo>
                  <a:pt x="3128292" y="233984"/>
                </a:lnTo>
                <a:lnTo>
                  <a:pt x="3128292" y="901090"/>
                </a:lnTo>
                <a:lnTo>
                  <a:pt x="3679650" y="901090"/>
                </a:lnTo>
                <a:lnTo>
                  <a:pt x="3679650" y="1132586"/>
                </a:lnTo>
                <a:lnTo>
                  <a:pt x="3786685" y="1132586"/>
                </a:lnTo>
                <a:lnTo>
                  <a:pt x="3786685" y="810234"/>
                </a:lnTo>
                <a:lnTo>
                  <a:pt x="3692096" y="810234"/>
                </a:lnTo>
                <a:lnTo>
                  <a:pt x="3692096" y="808990"/>
                </a:lnTo>
                <a:lnTo>
                  <a:pt x="3237817" y="808990"/>
                </a:lnTo>
                <a:lnTo>
                  <a:pt x="3237817" y="233984"/>
                </a:lnTo>
                <a:close/>
              </a:path>
              <a:path w="5302250" h="1200150">
                <a:moveTo>
                  <a:pt x="3692096" y="233984"/>
                </a:moveTo>
                <a:lnTo>
                  <a:pt x="3582571" y="233984"/>
                </a:lnTo>
                <a:lnTo>
                  <a:pt x="3582571" y="808990"/>
                </a:lnTo>
                <a:lnTo>
                  <a:pt x="3692096" y="808990"/>
                </a:lnTo>
                <a:lnTo>
                  <a:pt x="3692096" y="233984"/>
                </a:lnTo>
                <a:close/>
              </a:path>
              <a:path w="5302250" h="1200150">
                <a:moveTo>
                  <a:pt x="4017977" y="233984"/>
                </a:moveTo>
                <a:lnTo>
                  <a:pt x="3914675" y="233984"/>
                </a:lnTo>
                <a:lnTo>
                  <a:pt x="3914675" y="901090"/>
                </a:lnTo>
                <a:lnTo>
                  <a:pt x="4050336" y="901090"/>
                </a:lnTo>
                <a:lnTo>
                  <a:pt x="4119220" y="792810"/>
                </a:lnTo>
                <a:lnTo>
                  <a:pt x="4010509" y="792810"/>
                </a:lnTo>
                <a:lnTo>
                  <a:pt x="4011131" y="786120"/>
                </a:lnTo>
                <a:lnTo>
                  <a:pt x="4015488" y="716889"/>
                </a:lnTo>
                <a:lnTo>
                  <a:pt x="4016732" y="673328"/>
                </a:lnTo>
                <a:lnTo>
                  <a:pt x="4017277" y="663371"/>
                </a:lnTo>
                <a:lnTo>
                  <a:pt x="4017665" y="654659"/>
                </a:lnTo>
                <a:lnTo>
                  <a:pt x="4017899" y="647192"/>
                </a:lnTo>
                <a:lnTo>
                  <a:pt x="4017977" y="233984"/>
                </a:lnTo>
                <a:close/>
              </a:path>
              <a:path w="5302250" h="1200150">
                <a:moveTo>
                  <a:pt x="4502126" y="343509"/>
                </a:moveTo>
                <a:lnTo>
                  <a:pt x="4405047" y="343509"/>
                </a:lnTo>
                <a:lnTo>
                  <a:pt x="4404425" y="352610"/>
                </a:lnTo>
                <a:lnTo>
                  <a:pt x="4403803" y="363734"/>
                </a:lnTo>
                <a:lnTo>
                  <a:pt x="4403180" y="376880"/>
                </a:lnTo>
                <a:lnTo>
                  <a:pt x="4402558" y="392049"/>
                </a:lnTo>
                <a:lnTo>
                  <a:pt x="4400069" y="455523"/>
                </a:lnTo>
                <a:lnTo>
                  <a:pt x="4400069" y="901090"/>
                </a:lnTo>
                <a:lnTo>
                  <a:pt x="4502126" y="901090"/>
                </a:lnTo>
                <a:lnTo>
                  <a:pt x="4502126" y="343509"/>
                </a:lnTo>
                <a:close/>
              </a:path>
              <a:path w="5302250" h="1200150">
                <a:moveTo>
                  <a:pt x="4502126" y="233984"/>
                </a:moveTo>
                <a:lnTo>
                  <a:pt x="4367709" y="233984"/>
                </a:lnTo>
                <a:lnTo>
                  <a:pt x="4010509" y="792810"/>
                </a:lnTo>
                <a:lnTo>
                  <a:pt x="4119220" y="792810"/>
                </a:lnTo>
                <a:lnTo>
                  <a:pt x="4405047" y="343509"/>
                </a:lnTo>
                <a:lnTo>
                  <a:pt x="4502126" y="343509"/>
                </a:lnTo>
                <a:lnTo>
                  <a:pt x="4502126" y="233984"/>
                </a:lnTo>
                <a:close/>
              </a:path>
              <a:path w="5302250" h="1200150">
                <a:moveTo>
                  <a:pt x="4817729" y="233984"/>
                </a:moveTo>
                <a:lnTo>
                  <a:pt x="4714427" y="233984"/>
                </a:lnTo>
                <a:lnTo>
                  <a:pt x="4714427" y="901090"/>
                </a:lnTo>
                <a:lnTo>
                  <a:pt x="4850089" y="901090"/>
                </a:lnTo>
                <a:lnTo>
                  <a:pt x="4918973" y="792810"/>
                </a:lnTo>
                <a:lnTo>
                  <a:pt x="4810262" y="792810"/>
                </a:lnTo>
                <a:lnTo>
                  <a:pt x="4810884" y="786120"/>
                </a:lnTo>
                <a:lnTo>
                  <a:pt x="4815240" y="716889"/>
                </a:lnTo>
                <a:lnTo>
                  <a:pt x="4816485" y="673328"/>
                </a:lnTo>
                <a:lnTo>
                  <a:pt x="4817029" y="663371"/>
                </a:lnTo>
                <a:lnTo>
                  <a:pt x="4817418" y="654659"/>
                </a:lnTo>
                <a:lnTo>
                  <a:pt x="4817652" y="647192"/>
                </a:lnTo>
                <a:lnTo>
                  <a:pt x="4817729" y="233984"/>
                </a:lnTo>
                <a:close/>
              </a:path>
              <a:path w="5302250" h="1200150">
                <a:moveTo>
                  <a:pt x="5301879" y="343509"/>
                </a:moveTo>
                <a:lnTo>
                  <a:pt x="5204800" y="343509"/>
                </a:lnTo>
                <a:lnTo>
                  <a:pt x="5204178" y="352610"/>
                </a:lnTo>
                <a:lnTo>
                  <a:pt x="5203556" y="363734"/>
                </a:lnTo>
                <a:lnTo>
                  <a:pt x="5202933" y="376880"/>
                </a:lnTo>
                <a:lnTo>
                  <a:pt x="5202311" y="392049"/>
                </a:lnTo>
                <a:lnTo>
                  <a:pt x="5199821" y="455523"/>
                </a:lnTo>
                <a:lnTo>
                  <a:pt x="5199821" y="901090"/>
                </a:lnTo>
                <a:lnTo>
                  <a:pt x="5301879" y="901090"/>
                </a:lnTo>
                <a:lnTo>
                  <a:pt x="5301879" y="343509"/>
                </a:lnTo>
                <a:close/>
              </a:path>
              <a:path w="5302250" h="1200150">
                <a:moveTo>
                  <a:pt x="5301879" y="233984"/>
                </a:moveTo>
                <a:lnTo>
                  <a:pt x="5167462" y="233984"/>
                </a:lnTo>
                <a:lnTo>
                  <a:pt x="4810262" y="792810"/>
                </a:lnTo>
                <a:lnTo>
                  <a:pt x="4918973" y="792810"/>
                </a:lnTo>
                <a:lnTo>
                  <a:pt x="5204800" y="343509"/>
                </a:lnTo>
                <a:lnTo>
                  <a:pt x="5301879" y="343509"/>
                </a:lnTo>
                <a:lnTo>
                  <a:pt x="5301879" y="23398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5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5026" y="1943455"/>
            <a:ext cx="7712075" cy="1187450"/>
          </a:xfrm>
          <a:custGeom>
            <a:avLst/>
            <a:gdLst/>
            <a:ahLst/>
            <a:cxnLst/>
            <a:rect l="l" t="t" r="r" b="b"/>
            <a:pathLst>
              <a:path w="7712075" h="1187450">
                <a:moveTo>
                  <a:pt x="667105" y="0"/>
                </a:moveTo>
                <a:lnTo>
                  <a:pt x="0" y="0"/>
                </a:lnTo>
                <a:lnTo>
                  <a:pt x="0" y="888644"/>
                </a:lnTo>
                <a:lnTo>
                  <a:pt x="112013" y="888644"/>
                </a:lnTo>
                <a:lnTo>
                  <a:pt x="112013" y="98323"/>
                </a:lnTo>
                <a:lnTo>
                  <a:pt x="667105" y="98323"/>
                </a:lnTo>
                <a:lnTo>
                  <a:pt x="667105" y="0"/>
                </a:lnTo>
                <a:close/>
              </a:path>
              <a:path w="7712075" h="1187450">
                <a:moveTo>
                  <a:pt x="667105" y="98323"/>
                </a:moveTo>
                <a:lnTo>
                  <a:pt x="556336" y="98323"/>
                </a:lnTo>
                <a:lnTo>
                  <a:pt x="556336" y="888644"/>
                </a:lnTo>
                <a:lnTo>
                  <a:pt x="667105" y="888644"/>
                </a:lnTo>
                <a:lnTo>
                  <a:pt x="667105" y="98323"/>
                </a:lnTo>
                <a:close/>
              </a:path>
              <a:path w="7712075" h="1187450">
                <a:moveTo>
                  <a:pt x="985032" y="221538"/>
                </a:moveTo>
                <a:lnTo>
                  <a:pt x="895421" y="221538"/>
                </a:lnTo>
                <a:lnTo>
                  <a:pt x="895421" y="1187348"/>
                </a:lnTo>
                <a:lnTo>
                  <a:pt x="1004946" y="1187348"/>
                </a:lnTo>
                <a:lnTo>
                  <a:pt x="1004946" y="913536"/>
                </a:lnTo>
                <a:lnTo>
                  <a:pt x="1003546" y="873164"/>
                </a:lnTo>
                <a:lnTo>
                  <a:pt x="999968" y="827970"/>
                </a:lnTo>
                <a:lnTo>
                  <a:pt x="997478" y="804011"/>
                </a:lnTo>
                <a:lnTo>
                  <a:pt x="1137427" y="804011"/>
                </a:lnTo>
                <a:lnTo>
                  <a:pt x="1080867" y="780364"/>
                </a:lnTo>
                <a:lnTo>
                  <a:pt x="1045707" y="743648"/>
                </a:lnTo>
                <a:lnTo>
                  <a:pt x="1022370" y="693242"/>
                </a:lnTo>
                <a:lnTo>
                  <a:pt x="1009302" y="629767"/>
                </a:lnTo>
                <a:lnTo>
                  <a:pt x="1004946" y="553846"/>
                </a:lnTo>
                <a:lnTo>
                  <a:pt x="1004946" y="532688"/>
                </a:lnTo>
                <a:lnTo>
                  <a:pt x="1010547" y="461124"/>
                </a:lnTo>
                <a:lnTo>
                  <a:pt x="1024860" y="403250"/>
                </a:lnTo>
                <a:lnTo>
                  <a:pt x="1049129" y="358755"/>
                </a:lnTo>
                <a:lnTo>
                  <a:pt x="1084600" y="327329"/>
                </a:lnTo>
                <a:lnTo>
                  <a:pt x="1117671" y="312394"/>
                </a:lnTo>
                <a:lnTo>
                  <a:pt x="999968" y="312394"/>
                </a:lnTo>
                <a:lnTo>
                  <a:pt x="985032" y="221538"/>
                </a:lnTo>
                <a:close/>
              </a:path>
              <a:path w="7712075" h="1187450">
                <a:moveTo>
                  <a:pt x="1137427" y="804011"/>
                </a:moveTo>
                <a:lnTo>
                  <a:pt x="1004946" y="804011"/>
                </a:lnTo>
                <a:lnTo>
                  <a:pt x="1015369" y="816846"/>
                </a:lnTo>
                <a:lnTo>
                  <a:pt x="1052241" y="852550"/>
                </a:lnTo>
                <a:lnTo>
                  <a:pt x="1101480" y="880087"/>
                </a:lnTo>
                <a:lnTo>
                  <a:pt x="1141307" y="893389"/>
                </a:lnTo>
                <a:lnTo>
                  <a:pt x="1186735" y="900234"/>
                </a:lnTo>
                <a:lnTo>
                  <a:pt x="1211550" y="901090"/>
                </a:lnTo>
                <a:lnTo>
                  <a:pt x="1251843" y="898679"/>
                </a:lnTo>
                <a:lnTo>
                  <a:pt x="1289337" y="891444"/>
                </a:lnTo>
                <a:lnTo>
                  <a:pt x="1355923" y="862507"/>
                </a:lnTo>
                <a:lnTo>
                  <a:pt x="1410997" y="813346"/>
                </a:lnTo>
                <a:lnTo>
                  <a:pt x="1413181" y="810234"/>
                </a:lnTo>
                <a:lnTo>
                  <a:pt x="1195370" y="810234"/>
                </a:lnTo>
                <a:lnTo>
                  <a:pt x="1161143" y="808367"/>
                </a:lnTo>
                <a:lnTo>
                  <a:pt x="1137427" y="804011"/>
                </a:lnTo>
                <a:close/>
              </a:path>
              <a:path w="7712075" h="1187450">
                <a:moveTo>
                  <a:pt x="1415335" y="301193"/>
                </a:moveTo>
                <a:lnTo>
                  <a:pt x="1192881" y="301193"/>
                </a:lnTo>
                <a:lnTo>
                  <a:pt x="1235897" y="305471"/>
                </a:lnTo>
                <a:lnTo>
                  <a:pt x="1272846" y="318306"/>
                </a:lnTo>
                <a:lnTo>
                  <a:pt x="1328542" y="369646"/>
                </a:lnTo>
                <a:lnTo>
                  <a:pt x="1348144" y="406750"/>
                </a:lnTo>
                <a:lnTo>
                  <a:pt x="1362146" y="449611"/>
                </a:lnTo>
                <a:lnTo>
                  <a:pt x="1370547" y="498228"/>
                </a:lnTo>
                <a:lnTo>
                  <a:pt x="1373348" y="552602"/>
                </a:lnTo>
                <a:lnTo>
                  <a:pt x="1372103" y="588929"/>
                </a:lnTo>
                <a:lnTo>
                  <a:pt x="1362146" y="655515"/>
                </a:lnTo>
                <a:lnTo>
                  <a:pt x="1342777" y="712922"/>
                </a:lnTo>
                <a:lnTo>
                  <a:pt x="1313529" y="758350"/>
                </a:lnTo>
                <a:lnTo>
                  <a:pt x="1274246" y="791332"/>
                </a:lnTo>
                <a:lnTo>
                  <a:pt x="1224462" y="808134"/>
                </a:lnTo>
                <a:lnTo>
                  <a:pt x="1195370" y="810234"/>
                </a:lnTo>
                <a:lnTo>
                  <a:pt x="1413181" y="810234"/>
                </a:lnTo>
                <a:lnTo>
                  <a:pt x="1451757" y="745515"/>
                </a:lnTo>
                <a:lnTo>
                  <a:pt x="1467004" y="704132"/>
                </a:lnTo>
                <a:lnTo>
                  <a:pt x="1477894" y="658393"/>
                </a:lnTo>
                <a:lnTo>
                  <a:pt x="1484428" y="608298"/>
                </a:lnTo>
                <a:lnTo>
                  <a:pt x="1486606" y="553846"/>
                </a:lnTo>
                <a:lnTo>
                  <a:pt x="1484497" y="498600"/>
                </a:lnTo>
                <a:lnTo>
                  <a:pt x="1478170" y="448194"/>
                </a:lnTo>
                <a:lnTo>
                  <a:pt x="1467626" y="402628"/>
                </a:lnTo>
                <a:lnTo>
                  <a:pt x="1452864" y="361901"/>
                </a:lnTo>
                <a:lnTo>
                  <a:pt x="1433883" y="326016"/>
                </a:lnTo>
                <a:lnTo>
                  <a:pt x="1415335" y="301193"/>
                </a:lnTo>
                <a:close/>
              </a:path>
              <a:path w="7712075" h="1187450">
                <a:moveTo>
                  <a:pt x="1212794" y="209092"/>
                </a:moveTo>
                <a:lnTo>
                  <a:pt x="1162634" y="212527"/>
                </a:lnTo>
                <a:lnTo>
                  <a:pt x="1119449" y="222783"/>
                </a:lnTo>
                <a:lnTo>
                  <a:pt x="1083356" y="238963"/>
                </a:lnTo>
                <a:lnTo>
                  <a:pt x="1039017" y="272256"/>
                </a:lnTo>
                <a:lnTo>
                  <a:pt x="1004946" y="312394"/>
                </a:lnTo>
                <a:lnTo>
                  <a:pt x="1117671" y="312394"/>
                </a:lnTo>
                <a:lnTo>
                  <a:pt x="1132206" y="307727"/>
                </a:lnTo>
                <a:lnTo>
                  <a:pt x="1160910" y="302826"/>
                </a:lnTo>
                <a:lnTo>
                  <a:pt x="1192881" y="301193"/>
                </a:lnTo>
                <a:lnTo>
                  <a:pt x="1415335" y="301193"/>
                </a:lnTo>
                <a:lnTo>
                  <a:pt x="1410686" y="294970"/>
                </a:lnTo>
                <a:lnTo>
                  <a:pt x="1378874" y="264054"/>
                </a:lnTo>
                <a:lnTo>
                  <a:pt x="1343178" y="240008"/>
                </a:lnTo>
                <a:lnTo>
                  <a:pt x="1303600" y="222833"/>
                </a:lnTo>
                <a:lnTo>
                  <a:pt x="1260139" y="212527"/>
                </a:lnTo>
                <a:lnTo>
                  <a:pt x="1212794" y="209092"/>
                </a:lnTo>
                <a:close/>
              </a:path>
              <a:path w="7712075" h="1187450">
                <a:moveTo>
                  <a:pt x="1764444" y="221538"/>
                </a:moveTo>
                <a:lnTo>
                  <a:pt x="1661142" y="221538"/>
                </a:lnTo>
                <a:lnTo>
                  <a:pt x="1661142" y="888644"/>
                </a:lnTo>
                <a:lnTo>
                  <a:pt x="1796803" y="888644"/>
                </a:lnTo>
                <a:lnTo>
                  <a:pt x="1865687" y="780364"/>
                </a:lnTo>
                <a:lnTo>
                  <a:pt x="1756976" y="780364"/>
                </a:lnTo>
                <a:lnTo>
                  <a:pt x="1757598" y="773674"/>
                </a:lnTo>
                <a:lnTo>
                  <a:pt x="1761954" y="704443"/>
                </a:lnTo>
                <a:lnTo>
                  <a:pt x="1763199" y="660882"/>
                </a:lnTo>
                <a:lnTo>
                  <a:pt x="1763744" y="650925"/>
                </a:lnTo>
                <a:lnTo>
                  <a:pt x="1764133" y="642213"/>
                </a:lnTo>
                <a:lnTo>
                  <a:pt x="1764366" y="634746"/>
                </a:lnTo>
                <a:lnTo>
                  <a:pt x="1764444" y="221538"/>
                </a:lnTo>
                <a:close/>
              </a:path>
              <a:path w="7712075" h="1187450">
                <a:moveTo>
                  <a:pt x="2248593" y="331063"/>
                </a:moveTo>
                <a:lnTo>
                  <a:pt x="2151514" y="331063"/>
                </a:lnTo>
                <a:lnTo>
                  <a:pt x="2150892" y="340164"/>
                </a:lnTo>
                <a:lnTo>
                  <a:pt x="2150270" y="351288"/>
                </a:lnTo>
                <a:lnTo>
                  <a:pt x="2149647" y="364434"/>
                </a:lnTo>
                <a:lnTo>
                  <a:pt x="2149025" y="379603"/>
                </a:lnTo>
                <a:lnTo>
                  <a:pt x="2146536" y="443077"/>
                </a:lnTo>
                <a:lnTo>
                  <a:pt x="2146536" y="888644"/>
                </a:lnTo>
                <a:lnTo>
                  <a:pt x="2248593" y="888644"/>
                </a:lnTo>
                <a:lnTo>
                  <a:pt x="2248593" y="331063"/>
                </a:lnTo>
                <a:close/>
              </a:path>
              <a:path w="7712075" h="1187450">
                <a:moveTo>
                  <a:pt x="2248593" y="221538"/>
                </a:moveTo>
                <a:lnTo>
                  <a:pt x="2114176" y="221538"/>
                </a:lnTo>
                <a:lnTo>
                  <a:pt x="1756976" y="780364"/>
                </a:lnTo>
                <a:lnTo>
                  <a:pt x="1865687" y="780364"/>
                </a:lnTo>
                <a:lnTo>
                  <a:pt x="2151514" y="331063"/>
                </a:lnTo>
                <a:lnTo>
                  <a:pt x="2248593" y="331063"/>
                </a:lnTo>
                <a:lnTo>
                  <a:pt x="2248593" y="221538"/>
                </a:lnTo>
                <a:close/>
              </a:path>
              <a:path w="7712075" h="1187450">
                <a:moveTo>
                  <a:pt x="2606513" y="221538"/>
                </a:moveTo>
                <a:lnTo>
                  <a:pt x="2460895" y="221538"/>
                </a:lnTo>
                <a:lnTo>
                  <a:pt x="2460895" y="888644"/>
                </a:lnTo>
                <a:lnTo>
                  <a:pt x="2559218" y="888644"/>
                </a:lnTo>
                <a:lnTo>
                  <a:pt x="2559107" y="449767"/>
                </a:lnTo>
                <a:lnTo>
                  <a:pt x="2558882" y="436232"/>
                </a:lnTo>
                <a:lnTo>
                  <a:pt x="2558509" y="422386"/>
                </a:lnTo>
                <a:lnTo>
                  <a:pt x="2557973" y="408228"/>
                </a:lnTo>
                <a:lnTo>
                  <a:pt x="2557818" y="393993"/>
                </a:lnTo>
                <a:lnTo>
                  <a:pt x="2557351" y="379914"/>
                </a:lnTo>
                <a:lnTo>
                  <a:pt x="2556573" y="365990"/>
                </a:lnTo>
                <a:lnTo>
                  <a:pt x="2555484" y="352221"/>
                </a:lnTo>
                <a:lnTo>
                  <a:pt x="2657755" y="352221"/>
                </a:lnTo>
                <a:lnTo>
                  <a:pt x="2606513" y="221538"/>
                </a:lnTo>
                <a:close/>
              </a:path>
              <a:path w="7712075" h="1187450">
                <a:moveTo>
                  <a:pt x="2657755" y="352221"/>
                </a:moveTo>
                <a:lnTo>
                  <a:pt x="2559218" y="352221"/>
                </a:lnTo>
                <a:lnTo>
                  <a:pt x="2770800" y="888644"/>
                </a:lnTo>
                <a:lnTo>
                  <a:pt x="2862900" y="888644"/>
                </a:lnTo>
                <a:lnTo>
                  <a:pt x="2915962" y="757961"/>
                </a:lnTo>
                <a:lnTo>
                  <a:pt x="2816850" y="757961"/>
                </a:lnTo>
                <a:lnTo>
                  <a:pt x="2657755" y="352221"/>
                </a:lnTo>
                <a:close/>
              </a:path>
              <a:path w="7712075" h="1187450">
                <a:moveTo>
                  <a:pt x="3176539" y="352221"/>
                </a:moveTo>
                <a:lnTo>
                  <a:pt x="3084439" y="352221"/>
                </a:lnTo>
                <a:lnTo>
                  <a:pt x="3081950" y="379914"/>
                </a:lnTo>
                <a:lnTo>
                  <a:pt x="3078910" y="422619"/>
                </a:lnTo>
                <a:lnTo>
                  <a:pt x="3078216" y="888644"/>
                </a:lnTo>
                <a:lnTo>
                  <a:pt x="3176539" y="888644"/>
                </a:lnTo>
                <a:lnTo>
                  <a:pt x="3176539" y="352221"/>
                </a:lnTo>
                <a:close/>
              </a:path>
              <a:path w="7712075" h="1187450">
                <a:moveTo>
                  <a:pt x="3176539" y="221538"/>
                </a:moveTo>
                <a:lnTo>
                  <a:pt x="3030921" y="221538"/>
                </a:lnTo>
                <a:lnTo>
                  <a:pt x="2816850" y="757961"/>
                </a:lnTo>
                <a:lnTo>
                  <a:pt x="2915962" y="757961"/>
                </a:lnTo>
                <a:lnTo>
                  <a:pt x="3080705" y="352221"/>
                </a:lnTo>
                <a:lnTo>
                  <a:pt x="3176539" y="352221"/>
                </a:lnTo>
                <a:lnTo>
                  <a:pt x="3176539" y="221538"/>
                </a:lnTo>
                <a:close/>
              </a:path>
              <a:path w="7712075" h="1187450">
                <a:moveTo>
                  <a:pt x="3647115" y="209092"/>
                </a:moveTo>
                <a:lnTo>
                  <a:pt x="3604254" y="211737"/>
                </a:lnTo>
                <a:lnTo>
                  <a:pt x="3564038" y="219671"/>
                </a:lnTo>
                <a:lnTo>
                  <a:pt x="3526467" y="232895"/>
                </a:lnTo>
                <a:lnTo>
                  <a:pt x="3491540" y="251409"/>
                </a:lnTo>
                <a:lnTo>
                  <a:pt x="3460347" y="274823"/>
                </a:lnTo>
                <a:lnTo>
                  <a:pt x="3432733" y="302748"/>
                </a:lnTo>
                <a:lnTo>
                  <a:pt x="3408696" y="335186"/>
                </a:lnTo>
                <a:lnTo>
                  <a:pt x="3388238" y="372135"/>
                </a:lnTo>
                <a:lnTo>
                  <a:pt x="3372447" y="413284"/>
                </a:lnTo>
                <a:lnTo>
                  <a:pt x="3361168" y="458323"/>
                </a:lnTo>
                <a:lnTo>
                  <a:pt x="3354401" y="507252"/>
                </a:lnTo>
                <a:lnTo>
                  <a:pt x="3352145" y="560069"/>
                </a:lnTo>
                <a:lnTo>
                  <a:pt x="3354634" y="613354"/>
                </a:lnTo>
                <a:lnTo>
                  <a:pt x="3362102" y="662438"/>
                </a:lnTo>
                <a:lnTo>
                  <a:pt x="3374548" y="707321"/>
                </a:lnTo>
                <a:lnTo>
                  <a:pt x="3391972" y="748004"/>
                </a:lnTo>
                <a:lnTo>
                  <a:pt x="3414453" y="783631"/>
                </a:lnTo>
                <a:lnTo>
                  <a:pt x="3440823" y="814590"/>
                </a:lnTo>
                <a:lnTo>
                  <a:pt x="3471082" y="840882"/>
                </a:lnTo>
                <a:lnTo>
                  <a:pt x="3505231" y="862507"/>
                </a:lnTo>
                <a:lnTo>
                  <a:pt x="3543269" y="879387"/>
                </a:lnTo>
                <a:lnTo>
                  <a:pt x="3583952" y="891444"/>
                </a:lnTo>
                <a:lnTo>
                  <a:pt x="3627279" y="898679"/>
                </a:lnTo>
                <a:lnTo>
                  <a:pt x="3673252" y="901090"/>
                </a:lnTo>
                <a:lnTo>
                  <a:pt x="3706311" y="900390"/>
                </a:lnTo>
                <a:lnTo>
                  <a:pt x="3765430" y="894789"/>
                </a:lnTo>
                <a:lnTo>
                  <a:pt x="3816458" y="884132"/>
                </a:lnTo>
                <a:lnTo>
                  <a:pt x="3866865" y="867952"/>
                </a:lnTo>
                <a:lnTo>
                  <a:pt x="3892301" y="857529"/>
                </a:lnTo>
                <a:lnTo>
                  <a:pt x="3892301" y="807745"/>
                </a:lnTo>
                <a:lnTo>
                  <a:pt x="3678230" y="807745"/>
                </a:lnTo>
                <a:lnTo>
                  <a:pt x="3631169" y="804089"/>
                </a:lnTo>
                <a:lnTo>
                  <a:pt x="3589552" y="793121"/>
                </a:lnTo>
                <a:lnTo>
                  <a:pt x="3553381" y="774841"/>
                </a:lnTo>
                <a:lnTo>
                  <a:pt x="3522655" y="749249"/>
                </a:lnTo>
                <a:lnTo>
                  <a:pt x="3498541" y="716033"/>
                </a:lnTo>
                <a:lnTo>
                  <a:pt x="3480961" y="676128"/>
                </a:lnTo>
                <a:lnTo>
                  <a:pt x="3469915" y="629534"/>
                </a:lnTo>
                <a:lnTo>
                  <a:pt x="3465404" y="576249"/>
                </a:lnTo>
                <a:lnTo>
                  <a:pt x="3922171" y="576249"/>
                </a:lnTo>
                <a:lnTo>
                  <a:pt x="3922171" y="510285"/>
                </a:lnTo>
                <a:lnTo>
                  <a:pt x="3921160" y="489127"/>
                </a:lnTo>
                <a:lnTo>
                  <a:pt x="3467893" y="489127"/>
                </a:lnTo>
                <a:lnTo>
                  <a:pt x="3474505" y="446811"/>
                </a:lnTo>
                <a:lnTo>
                  <a:pt x="3485628" y="409473"/>
                </a:lnTo>
                <a:lnTo>
                  <a:pt x="3521410" y="349732"/>
                </a:lnTo>
                <a:lnTo>
                  <a:pt x="3575550" y="311461"/>
                </a:lnTo>
                <a:lnTo>
                  <a:pt x="3645871" y="298703"/>
                </a:lnTo>
                <a:lnTo>
                  <a:pt x="3854230" y="298703"/>
                </a:lnTo>
                <a:lnTo>
                  <a:pt x="3848740" y="291547"/>
                </a:lnTo>
                <a:lnTo>
                  <a:pt x="3793978" y="246430"/>
                </a:lnTo>
                <a:lnTo>
                  <a:pt x="3726769" y="218427"/>
                </a:lnTo>
                <a:lnTo>
                  <a:pt x="3688498" y="211426"/>
                </a:lnTo>
                <a:lnTo>
                  <a:pt x="3647115" y="209092"/>
                </a:lnTo>
                <a:close/>
              </a:path>
              <a:path w="7712075" h="1187450">
                <a:moveTo>
                  <a:pt x="3892301" y="761695"/>
                </a:moveTo>
                <a:lnTo>
                  <a:pt x="3840650" y="781608"/>
                </a:lnTo>
                <a:lnTo>
                  <a:pt x="3790244" y="796544"/>
                </a:lnTo>
                <a:lnTo>
                  <a:pt x="3737971" y="804945"/>
                </a:lnTo>
                <a:lnTo>
                  <a:pt x="3678230" y="807745"/>
                </a:lnTo>
                <a:lnTo>
                  <a:pt x="3892301" y="807745"/>
                </a:lnTo>
                <a:lnTo>
                  <a:pt x="3892301" y="761695"/>
                </a:lnTo>
                <a:close/>
              </a:path>
              <a:path w="7712075" h="1187450">
                <a:moveTo>
                  <a:pt x="3854230" y="298703"/>
                </a:moveTo>
                <a:lnTo>
                  <a:pt x="3645871" y="298703"/>
                </a:lnTo>
                <a:lnTo>
                  <a:pt x="3672552" y="300259"/>
                </a:lnTo>
                <a:lnTo>
                  <a:pt x="3696588" y="304926"/>
                </a:lnTo>
                <a:lnTo>
                  <a:pt x="3736726" y="323595"/>
                </a:lnTo>
                <a:lnTo>
                  <a:pt x="3768152" y="351910"/>
                </a:lnTo>
                <a:lnTo>
                  <a:pt x="3790244" y="389559"/>
                </a:lnTo>
                <a:lnTo>
                  <a:pt x="3803312" y="435609"/>
                </a:lnTo>
                <a:lnTo>
                  <a:pt x="3807668" y="489127"/>
                </a:lnTo>
                <a:lnTo>
                  <a:pt x="3921160" y="489127"/>
                </a:lnTo>
                <a:lnTo>
                  <a:pt x="3913770" y="425342"/>
                </a:lnTo>
                <a:lnTo>
                  <a:pt x="3903269" y="387303"/>
                </a:lnTo>
                <a:lnTo>
                  <a:pt x="3870521" y="319939"/>
                </a:lnTo>
                <a:lnTo>
                  <a:pt x="3854230" y="298703"/>
                </a:lnTo>
                <a:close/>
              </a:path>
              <a:path w="7712075" h="1187450">
                <a:moveTo>
                  <a:pt x="4201526" y="221538"/>
                </a:moveTo>
                <a:lnTo>
                  <a:pt x="4092001" y="221538"/>
                </a:lnTo>
                <a:lnTo>
                  <a:pt x="4092001" y="888644"/>
                </a:lnTo>
                <a:lnTo>
                  <a:pt x="4201526" y="888644"/>
                </a:lnTo>
                <a:lnTo>
                  <a:pt x="4201526" y="591185"/>
                </a:lnTo>
                <a:lnTo>
                  <a:pt x="4673230" y="591185"/>
                </a:lnTo>
                <a:lnTo>
                  <a:pt x="4673230" y="499084"/>
                </a:lnTo>
                <a:lnTo>
                  <a:pt x="4201526" y="499084"/>
                </a:lnTo>
                <a:lnTo>
                  <a:pt x="4201526" y="221538"/>
                </a:lnTo>
                <a:close/>
              </a:path>
              <a:path w="7712075" h="1187450">
                <a:moveTo>
                  <a:pt x="4673230" y="591185"/>
                </a:moveTo>
                <a:lnTo>
                  <a:pt x="4563705" y="591185"/>
                </a:lnTo>
                <a:lnTo>
                  <a:pt x="4563705" y="888644"/>
                </a:lnTo>
                <a:lnTo>
                  <a:pt x="4673230" y="888644"/>
                </a:lnTo>
                <a:lnTo>
                  <a:pt x="4673230" y="591185"/>
                </a:lnTo>
                <a:close/>
              </a:path>
              <a:path w="7712075" h="1187450">
                <a:moveTo>
                  <a:pt x="4673230" y="221538"/>
                </a:moveTo>
                <a:lnTo>
                  <a:pt x="4563705" y="221538"/>
                </a:lnTo>
                <a:lnTo>
                  <a:pt x="4563705" y="499084"/>
                </a:lnTo>
                <a:lnTo>
                  <a:pt x="4673230" y="499084"/>
                </a:lnTo>
                <a:lnTo>
                  <a:pt x="4673230" y="221538"/>
                </a:lnTo>
                <a:close/>
              </a:path>
              <a:path w="7712075" h="1187450">
                <a:moveTo>
                  <a:pt x="5142094" y="209092"/>
                </a:moveTo>
                <a:lnTo>
                  <a:pt x="5099233" y="211737"/>
                </a:lnTo>
                <a:lnTo>
                  <a:pt x="5059016" y="219671"/>
                </a:lnTo>
                <a:lnTo>
                  <a:pt x="5021445" y="232895"/>
                </a:lnTo>
                <a:lnTo>
                  <a:pt x="4986519" y="251409"/>
                </a:lnTo>
                <a:lnTo>
                  <a:pt x="4955326" y="274823"/>
                </a:lnTo>
                <a:lnTo>
                  <a:pt x="4927711" y="302748"/>
                </a:lnTo>
                <a:lnTo>
                  <a:pt x="4903675" y="335186"/>
                </a:lnTo>
                <a:lnTo>
                  <a:pt x="4883217" y="372135"/>
                </a:lnTo>
                <a:lnTo>
                  <a:pt x="4867426" y="413284"/>
                </a:lnTo>
                <a:lnTo>
                  <a:pt x="4856147" y="458323"/>
                </a:lnTo>
                <a:lnTo>
                  <a:pt x="4849379" y="507252"/>
                </a:lnTo>
                <a:lnTo>
                  <a:pt x="4847124" y="560069"/>
                </a:lnTo>
                <a:lnTo>
                  <a:pt x="4849613" y="613354"/>
                </a:lnTo>
                <a:lnTo>
                  <a:pt x="4857080" y="662438"/>
                </a:lnTo>
                <a:lnTo>
                  <a:pt x="4869526" y="707321"/>
                </a:lnTo>
                <a:lnTo>
                  <a:pt x="4886951" y="748004"/>
                </a:lnTo>
                <a:lnTo>
                  <a:pt x="4909431" y="783631"/>
                </a:lnTo>
                <a:lnTo>
                  <a:pt x="4935801" y="814590"/>
                </a:lnTo>
                <a:lnTo>
                  <a:pt x="4966060" y="840882"/>
                </a:lnTo>
                <a:lnTo>
                  <a:pt x="5000209" y="862507"/>
                </a:lnTo>
                <a:lnTo>
                  <a:pt x="5038247" y="879387"/>
                </a:lnTo>
                <a:lnTo>
                  <a:pt x="5078930" y="891444"/>
                </a:lnTo>
                <a:lnTo>
                  <a:pt x="5122258" y="898679"/>
                </a:lnTo>
                <a:lnTo>
                  <a:pt x="5168230" y="901090"/>
                </a:lnTo>
                <a:lnTo>
                  <a:pt x="5201290" y="900390"/>
                </a:lnTo>
                <a:lnTo>
                  <a:pt x="5260408" y="894789"/>
                </a:lnTo>
                <a:lnTo>
                  <a:pt x="5311437" y="884132"/>
                </a:lnTo>
                <a:lnTo>
                  <a:pt x="5361843" y="867952"/>
                </a:lnTo>
                <a:lnTo>
                  <a:pt x="5387280" y="857529"/>
                </a:lnTo>
                <a:lnTo>
                  <a:pt x="5387280" y="807745"/>
                </a:lnTo>
                <a:lnTo>
                  <a:pt x="5173209" y="807745"/>
                </a:lnTo>
                <a:lnTo>
                  <a:pt x="5126147" y="804089"/>
                </a:lnTo>
                <a:lnTo>
                  <a:pt x="5084531" y="793121"/>
                </a:lnTo>
                <a:lnTo>
                  <a:pt x="5048360" y="774841"/>
                </a:lnTo>
                <a:lnTo>
                  <a:pt x="5017634" y="749249"/>
                </a:lnTo>
                <a:lnTo>
                  <a:pt x="4993520" y="716033"/>
                </a:lnTo>
                <a:lnTo>
                  <a:pt x="4975940" y="676128"/>
                </a:lnTo>
                <a:lnTo>
                  <a:pt x="4964894" y="629534"/>
                </a:lnTo>
                <a:lnTo>
                  <a:pt x="4960382" y="576249"/>
                </a:lnTo>
                <a:lnTo>
                  <a:pt x="5417150" y="576249"/>
                </a:lnTo>
                <a:lnTo>
                  <a:pt x="5417150" y="510285"/>
                </a:lnTo>
                <a:lnTo>
                  <a:pt x="5416139" y="489127"/>
                </a:lnTo>
                <a:lnTo>
                  <a:pt x="4962871" y="489127"/>
                </a:lnTo>
                <a:lnTo>
                  <a:pt x="4969483" y="446811"/>
                </a:lnTo>
                <a:lnTo>
                  <a:pt x="4980607" y="409473"/>
                </a:lnTo>
                <a:lnTo>
                  <a:pt x="5016389" y="349732"/>
                </a:lnTo>
                <a:lnTo>
                  <a:pt x="5070529" y="311461"/>
                </a:lnTo>
                <a:lnTo>
                  <a:pt x="5140849" y="298703"/>
                </a:lnTo>
                <a:lnTo>
                  <a:pt x="5349208" y="298703"/>
                </a:lnTo>
                <a:lnTo>
                  <a:pt x="5343719" y="291547"/>
                </a:lnTo>
                <a:lnTo>
                  <a:pt x="5288956" y="246430"/>
                </a:lnTo>
                <a:lnTo>
                  <a:pt x="5221748" y="218427"/>
                </a:lnTo>
                <a:lnTo>
                  <a:pt x="5183476" y="211426"/>
                </a:lnTo>
                <a:lnTo>
                  <a:pt x="5142094" y="209092"/>
                </a:lnTo>
                <a:close/>
              </a:path>
              <a:path w="7712075" h="1187450">
                <a:moveTo>
                  <a:pt x="5387280" y="761695"/>
                </a:moveTo>
                <a:lnTo>
                  <a:pt x="5335629" y="781608"/>
                </a:lnTo>
                <a:lnTo>
                  <a:pt x="5285222" y="796544"/>
                </a:lnTo>
                <a:lnTo>
                  <a:pt x="5232949" y="804945"/>
                </a:lnTo>
                <a:lnTo>
                  <a:pt x="5173209" y="807745"/>
                </a:lnTo>
                <a:lnTo>
                  <a:pt x="5387280" y="807745"/>
                </a:lnTo>
                <a:lnTo>
                  <a:pt x="5387280" y="761695"/>
                </a:lnTo>
                <a:close/>
              </a:path>
              <a:path w="7712075" h="1187450">
                <a:moveTo>
                  <a:pt x="5349208" y="298703"/>
                </a:moveTo>
                <a:lnTo>
                  <a:pt x="5140849" y="298703"/>
                </a:lnTo>
                <a:lnTo>
                  <a:pt x="5167530" y="300259"/>
                </a:lnTo>
                <a:lnTo>
                  <a:pt x="5191567" y="304926"/>
                </a:lnTo>
                <a:lnTo>
                  <a:pt x="5231705" y="323595"/>
                </a:lnTo>
                <a:lnTo>
                  <a:pt x="5263131" y="351910"/>
                </a:lnTo>
                <a:lnTo>
                  <a:pt x="5285222" y="389559"/>
                </a:lnTo>
                <a:lnTo>
                  <a:pt x="5298291" y="435609"/>
                </a:lnTo>
                <a:lnTo>
                  <a:pt x="5302647" y="489127"/>
                </a:lnTo>
                <a:lnTo>
                  <a:pt x="5416139" y="489127"/>
                </a:lnTo>
                <a:lnTo>
                  <a:pt x="5408749" y="425342"/>
                </a:lnTo>
                <a:lnTo>
                  <a:pt x="5398248" y="387303"/>
                </a:lnTo>
                <a:lnTo>
                  <a:pt x="5365499" y="319939"/>
                </a:lnTo>
                <a:lnTo>
                  <a:pt x="5349208" y="298703"/>
                </a:lnTo>
                <a:close/>
              </a:path>
              <a:path w="7712075" h="1187450">
                <a:moveTo>
                  <a:pt x="5696505" y="221538"/>
                </a:moveTo>
                <a:lnTo>
                  <a:pt x="5586980" y="221538"/>
                </a:lnTo>
                <a:lnTo>
                  <a:pt x="5586980" y="888644"/>
                </a:lnTo>
                <a:lnTo>
                  <a:pt x="5696505" y="888644"/>
                </a:lnTo>
                <a:lnTo>
                  <a:pt x="5696505" y="591185"/>
                </a:lnTo>
                <a:lnTo>
                  <a:pt x="6168208" y="591185"/>
                </a:lnTo>
                <a:lnTo>
                  <a:pt x="6168208" y="499084"/>
                </a:lnTo>
                <a:lnTo>
                  <a:pt x="5696505" y="499084"/>
                </a:lnTo>
                <a:lnTo>
                  <a:pt x="5696505" y="221538"/>
                </a:lnTo>
                <a:close/>
              </a:path>
              <a:path w="7712075" h="1187450">
                <a:moveTo>
                  <a:pt x="6168208" y="591185"/>
                </a:moveTo>
                <a:lnTo>
                  <a:pt x="6058683" y="591185"/>
                </a:lnTo>
                <a:lnTo>
                  <a:pt x="6058683" y="888644"/>
                </a:lnTo>
                <a:lnTo>
                  <a:pt x="6168208" y="888644"/>
                </a:lnTo>
                <a:lnTo>
                  <a:pt x="6168208" y="591185"/>
                </a:lnTo>
                <a:close/>
              </a:path>
              <a:path w="7712075" h="1187450">
                <a:moveTo>
                  <a:pt x="6168208" y="221538"/>
                </a:moveTo>
                <a:lnTo>
                  <a:pt x="6058683" y="221538"/>
                </a:lnTo>
                <a:lnTo>
                  <a:pt x="6058683" y="499084"/>
                </a:lnTo>
                <a:lnTo>
                  <a:pt x="6168208" y="499084"/>
                </a:lnTo>
                <a:lnTo>
                  <a:pt x="6168208" y="221538"/>
                </a:lnTo>
                <a:close/>
              </a:path>
              <a:path w="7712075" h="1187450">
                <a:moveTo>
                  <a:pt x="6482742" y="221538"/>
                </a:moveTo>
                <a:lnTo>
                  <a:pt x="6379440" y="221538"/>
                </a:lnTo>
                <a:lnTo>
                  <a:pt x="6379440" y="888644"/>
                </a:lnTo>
                <a:lnTo>
                  <a:pt x="6515102" y="888644"/>
                </a:lnTo>
                <a:lnTo>
                  <a:pt x="6583985" y="780364"/>
                </a:lnTo>
                <a:lnTo>
                  <a:pt x="6475274" y="780364"/>
                </a:lnTo>
                <a:lnTo>
                  <a:pt x="6475896" y="773674"/>
                </a:lnTo>
                <a:lnTo>
                  <a:pt x="6480253" y="704443"/>
                </a:lnTo>
                <a:lnTo>
                  <a:pt x="6481497" y="660882"/>
                </a:lnTo>
                <a:lnTo>
                  <a:pt x="6482042" y="650925"/>
                </a:lnTo>
                <a:lnTo>
                  <a:pt x="6482431" y="642213"/>
                </a:lnTo>
                <a:lnTo>
                  <a:pt x="6482664" y="634746"/>
                </a:lnTo>
                <a:lnTo>
                  <a:pt x="6482742" y="221538"/>
                </a:lnTo>
                <a:close/>
              </a:path>
              <a:path w="7712075" h="1187450">
                <a:moveTo>
                  <a:pt x="6966891" y="331063"/>
                </a:moveTo>
                <a:lnTo>
                  <a:pt x="6869812" y="331063"/>
                </a:lnTo>
                <a:lnTo>
                  <a:pt x="6869190" y="340164"/>
                </a:lnTo>
                <a:lnTo>
                  <a:pt x="6868568" y="351288"/>
                </a:lnTo>
                <a:lnTo>
                  <a:pt x="6867946" y="364434"/>
                </a:lnTo>
                <a:lnTo>
                  <a:pt x="6867323" y="379603"/>
                </a:lnTo>
                <a:lnTo>
                  <a:pt x="6864834" y="443077"/>
                </a:lnTo>
                <a:lnTo>
                  <a:pt x="6864834" y="888644"/>
                </a:lnTo>
                <a:lnTo>
                  <a:pt x="6966891" y="888644"/>
                </a:lnTo>
                <a:lnTo>
                  <a:pt x="6966891" y="331063"/>
                </a:lnTo>
                <a:close/>
              </a:path>
              <a:path w="7712075" h="1187450">
                <a:moveTo>
                  <a:pt x="6966891" y="221538"/>
                </a:moveTo>
                <a:lnTo>
                  <a:pt x="6832474" y="221538"/>
                </a:lnTo>
                <a:lnTo>
                  <a:pt x="6475274" y="780364"/>
                </a:lnTo>
                <a:lnTo>
                  <a:pt x="6583985" y="780364"/>
                </a:lnTo>
                <a:lnTo>
                  <a:pt x="6869812" y="331063"/>
                </a:lnTo>
                <a:lnTo>
                  <a:pt x="6966891" y="331063"/>
                </a:lnTo>
                <a:lnTo>
                  <a:pt x="6966891" y="221538"/>
                </a:lnTo>
                <a:close/>
              </a:path>
              <a:path w="7712075" h="1187450">
                <a:moveTo>
                  <a:pt x="7436825" y="209092"/>
                </a:moveTo>
                <a:lnTo>
                  <a:pt x="7393964" y="211737"/>
                </a:lnTo>
                <a:lnTo>
                  <a:pt x="7353748" y="219671"/>
                </a:lnTo>
                <a:lnTo>
                  <a:pt x="7316177" y="232895"/>
                </a:lnTo>
                <a:lnTo>
                  <a:pt x="7281250" y="251409"/>
                </a:lnTo>
                <a:lnTo>
                  <a:pt x="7250057" y="274823"/>
                </a:lnTo>
                <a:lnTo>
                  <a:pt x="7222443" y="302748"/>
                </a:lnTo>
                <a:lnTo>
                  <a:pt x="7198406" y="335186"/>
                </a:lnTo>
                <a:lnTo>
                  <a:pt x="7177948" y="372135"/>
                </a:lnTo>
                <a:lnTo>
                  <a:pt x="7162157" y="413284"/>
                </a:lnTo>
                <a:lnTo>
                  <a:pt x="7150878" y="458323"/>
                </a:lnTo>
                <a:lnTo>
                  <a:pt x="7144111" y="507252"/>
                </a:lnTo>
                <a:lnTo>
                  <a:pt x="7141855" y="560069"/>
                </a:lnTo>
                <a:lnTo>
                  <a:pt x="7144344" y="613354"/>
                </a:lnTo>
                <a:lnTo>
                  <a:pt x="7151812" y="662438"/>
                </a:lnTo>
                <a:lnTo>
                  <a:pt x="7164258" y="707321"/>
                </a:lnTo>
                <a:lnTo>
                  <a:pt x="7181682" y="748004"/>
                </a:lnTo>
                <a:lnTo>
                  <a:pt x="7204162" y="783631"/>
                </a:lnTo>
                <a:lnTo>
                  <a:pt x="7230532" y="814590"/>
                </a:lnTo>
                <a:lnTo>
                  <a:pt x="7260792" y="840882"/>
                </a:lnTo>
                <a:lnTo>
                  <a:pt x="7294941" y="862507"/>
                </a:lnTo>
                <a:lnTo>
                  <a:pt x="7332979" y="879387"/>
                </a:lnTo>
                <a:lnTo>
                  <a:pt x="7373662" y="891444"/>
                </a:lnTo>
                <a:lnTo>
                  <a:pt x="7416989" y="898679"/>
                </a:lnTo>
                <a:lnTo>
                  <a:pt x="7462962" y="901090"/>
                </a:lnTo>
                <a:lnTo>
                  <a:pt x="7496021" y="900390"/>
                </a:lnTo>
                <a:lnTo>
                  <a:pt x="7555140" y="894789"/>
                </a:lnTo>
                <a:lnTo>
                  <a:pt x="7606168" y="884132"/>
                </a:lnTo>
                <a:lnTo>
                  <a:pt x="7656575" y="867952"/>
                </a:lnTo>
                <a:lnTo>
                  <a:pt x="7682011" y="857529"/>
                </a:lnTo>
                <a:lnTo>
                  <a:pt x="7682011" y="807745"/>
                </a:lnTo>
                <a:lnTo>
                  <a:pt x="7467940" y="807745"/>
                </a:lnTo>
                <a:lnTo>
                  <a:pt x="7420878" y="804089"/>
                </a:lnTo>
                <a:lnTo>
                  <a:pt x="7379262" y="793121"/>
                </a:lnTo>
                <a:lnTo>
                  <a:pt x="7343091" y="774841"/>
                </a:lnTo>
                <a:lnTo>
                  <a:pt x="7312365" y="749249"/>
                </a:lnTo>
                <a:lnTo>
                  <a:pt x="7288251" y="716033"/>
                </a:lnTo>
                <a:lnTo>
                  <a:pt x="7270671" y="676128"/>
                </a:lnTo>
                <a:lnTo>
                  <a:pt x="7259625" y="629534"/>
                </a:lnTo>
                <a:lnTo>
                  <a:pt x="7255113" y="576249"/>
                </a:lnTo>
                <a:lnTo>
                  <a:pt x="7711881" y="576249"/>
                </a:lnTo>
                <a:lnTo>
                  <a:pt x="7711881" y="510285"/>
                </a:lnTo>
                <a:lnTo>
                  <a:pt x="7710870" y="489127"/>
                </a:lnTo>
                <a:lnTo>
                  <a:pt x="7257603" y="489127"/>
                </a:lnTo>
                <a:lnTo>
                  <a:pt x="7264215" y="446811"/>
                </a:lnTo>
                <a:lnTo>
                  <a:pt x="7275338" y="409473"/>
                </a:lnTo>
                <a:lnTo>
                  <a:pt x="7311120" y="349732"/>
                </a:lnTo>
                <a:lnTo>
                  <a:pt x="7365260" y="311461"/>
                </a:lnTo>
                <a:lnTo>
                  <a:pt x="7435580" y="298703"/>
                </a:lnTo>
                <a:lnTo>
                  <a:pt x="7643940" y="298703"/>
                </a:lnTo>
                <a:lnTo>
                  <a:pt x="7638450" y="291547"/>
                </a:lnTo>
                <a:lnTo>
                  <a:pt x="7583688" y="246430"/>
                </a:lnTo>
                <a:lnTo>
                  <a:pt x="7516479" y="218427"/>
                </a:lnTo>
                <a:lnTo>
                  <a:pt x="7478208" y="211426"/>
                </a:lnTo>
                <a:lnTo>
                  <a:pt x="7436825" y="209092"/>
                </a:lnTo>
                <a:close/>
              </a:path>
              <a:path w="7712075" h="1187450">
                <a:moveTo>
                  <a:pt x="7682011" y="761695"/>
                </a:moveTo>
                <a:lnTo>
                  <a:pt x="7630360" y="781608"/>
                </a:lnTo>
                <a:lnTo>
                  <a:pt x="7579954" y="796544"/>
                </a:lnTo>
                <a:lnTo>
                  <a:pt x="7527681" y="804945"/>
                </a:lnTo>
                <a:lnTo>
                  <a:pt x="7467940" y="807745"/>
                </a:lnTo>
                <a:lnTo>
                  <a:pt x="7682011" y="807745"/>
                </a:lnTo>
                <a:lnTo>
                  <a:pt x="7682011" y="761695"/>
                </a:lnTo>
                <a:close/>
              </a:path>
              <a:path w="7712075" h="1187450">
                <a:moveTo>
                  <a:pt x="7643940" y="298703"/>
                </a:moveTo>
                <a:lnTo>
                  <a:pt x="7435580" y="298703"/>
                </a:lnTo>
                <a:lnTo>
                  <a:pt x="7462261" y="300259"/>
                </a:lnTo>
                <a:lnTo>
                  <a:pt x="7486298" y="304926"/>
                </a:lnTo>
                <a:lnTo>
                  <a:pt x="7526436" y="323595"/>
                </a:lnTo>
                <a:lnTo>
                  <a:pt x="7557862" y="351910"/>
                </a:lnTo>
                <a:lnTo>
                  <a:pt x="7579954" y="389559"/>
                </a:lnTo>
                <a:lnTo>
                  <a:pt x="7593022" y="435609"/>
                </a:lnTo>
                <a:lnTo>
                  <a:pt x="7597378" y="489127"/>
                </a:lnTo>
                <a:lnTo>
                  <a:pt x="7710870" y="489127"/>
                </a:lnTo>
                <a:lnTo>
                  <a:pt x="7703480" y="425342"/>
                </a:lnTo>
                <a:lnTo>
                  <a:pt x="7692979" y="387303"/>
                </a:lnTo>
                <a:lnTo>
                  <a:pt x="7660230" y="319939"/>
                </a:lnTo>
                <a:lnTo>
                  <a:pt x="7643940" y="29870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261" y="550544"/>
            <a:ext cx="3585063" cy="40286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991087" y="701306"/>
            <a:ext cx="12435840" cy="12700"/>
          </a:xfrm>
          <a:custGeom>
            <a:avLst/>
            <a:gdLst/>
            <a:ahLst/>
            <a:cxnLst/>
            <a:rect l="l" t="t" r="r" b="b"/>
            <a:pathLst>
              <a:path w="12435840" h="12700">
                <a:moveTo>
                  <a:pt x="124358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2435827" y="12700"/>
                </a:lnTo>
                <a:lnTo>
                  <a:pt x="12435827" y="6350"/>
                </a:lnTo>
                <a:lnTo>
                  <a:pt x="124358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3200" y="3683000"/>
            <a:ext cx="9029700" cy="11049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3311" y="6460845"/>
            <a:ext cx="3960609" cy="54864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2527300" y="7512112"/>
            <a:ext cx="2481580" cy="2517775"/>
          </a:xfrm>
          <a:custGeom>
            <a:avLst/>
            <a:gdLst/>
            <a:ahLst/>
            <a:cxnLst/>
            <a:rect l="l" t="t" r="r" b="b"/>
            <a:pathLst>
              <a:path w="2481579" h="2517775">
                <a:moveTo>
                  <a:pt x="1256220" y="2060165"/>
                </a:moveTo>
                <a:lnTo>
                  <a:pt x="1238982" y="2063647"/>
                </a:lnTo>
                <a:lnTo>
                  <a:pt x="1224905" y="2073140"/>
                </a:lnTo>
                <a:lnTo>
                  <a:pt x="1215413" y="2087217"/>
                </a:lnTo>
                <a:lnTo>
                  <a:pt x="1211932" y="2104454"/>
                </a:lnTo>
                <a:lnTo>
                  <a:pt x="1211932" y="2473486"/>
                </a:lnTo>
                <a:lnTo>
                  <a:pt x="1215414" y="2490720"/>
                </a:lnTo>
                <a:lnTo>
                  <a:pt x="1224907" y="2504793"/>
                </a:lnTo>
                <a:lnTo>
                  <a:pt x="1238984" y="2514282"/>
                </a:lnTo>
                <a:lnTo>
                  <a:pt x="1256220" y="2517762"/>
                </a:lnTo>
                <a:lnTo>
                  <a:pt x="1273454" y="2514281"/>
                </a:lnTo>
                <a:lnTo>
                  <a:pt x="1287528" y="2504793"/>
                </a:lnTo>
                <a:lnTo>
                  <a:pt x="1297016" y="2490719"/>
                </a:lnTo>
                <a:lnTo>
                  <a:pt x="1300497" y="2473486"/>
                </a:lnTo>
                <a:lnTo>
                  <a:pt x="1300497" y="2104454"/>
                </a:lnTo>
                <a:lnTo>
                  <a:pt x="1297017" y="2087216"/>
                </a:lnTo>
                <a:lnTo>
                  <a:pt x="1287528" y="2073139"/>
                </a:lnTo>
                <a:lnTo>
                  <a:pt x="1273453" y="2063647"/>
                </a:lnTo>
                <a:lnTo>
                  <a:pt x="1256220" y="2060165"/>
                </a:lnTo>
                <a:close/>
              </a:path>
              <a:path w="2481579" h="2517775">
                <a:moveTo>
                  <a:pt x="680649" y="1828800"/>
                </a:moveTo>
                <a:lnTo>
                  <a:pt x="647699" y="1828800"/>
                </a:lnTo>
                <a:lnTo>
                  <a:pt x="633214" y="1841500"/>
                </a:lnTo>
                <a:lnTo>
                  <a:pt x="378767" y="2095500"/>
                </a:lnTo>
                <a:lnTo>
                  <a:pt x="369145" y="2120900"/>
                </a:lnTo>
                <a:lnTo>
                  <a:pt x="365933" y="2133600"/>
                </a:lnTo>
                <a:lnTo>
                  <a:pt x="369132" y="2146300"/>
                </a:lnTo>
                <a:lnTo>
                  <a:pt x="378742" y="2159000"/>
                </a:lnTo>
                <a:lnTo>
                  <a:pt x="393219" y="2171700"/>
                </a:lnTo>
                <a:lnTo>
                  <a:pt x="426159" y="2171700"/>
                </a:lnTo>
                <a:lnTo>
                  <a:pt x="440642" y="2159000"/>
                </a:lnTo>
                <a:lnTo>
                  <a:pt x="695089" y="1905000"/>
                </a:lnTo>
                <a:lnTo>
                  <a:pt x="704711" y="1892300"/>
                </a:lnTo>
                <a:lnTo>
                  <a:pt x="707927" y="1866900"/>
                </a:lnTo>
                <a:lnTo>
                  <a:pt x="704733" y="1854200"/>
                </a:lnTo>
                <a:lnTo>
                  <a:pt x="695126" y="1841500"/>
                </a:lnTo>
                <a:lnTo>
                  <a:pt x="680649" y="1828800"/>
                </a:lnTo>
                <a:close/>
              </a:path>
              <a:path w="2481579" h="2517775">
                <a:moveTo>
                  <a:pt x="1844373" y="1828800"/>
                </a:moveTo>
                <a:lnTo>
                  <a:pt x="1811424" y="1828800"/>
                </a:lnTo>
                <a:lnTo>
                  <a:pt x="1796938" y="1841500"/>
                </a:lnTo>
                <a:lnTo>
                  <a:pt x="1787320" y="1854200"/>
                </a:lnTo>
                <a:lnTo>
                  <a:pt x="1784113" y="1866900"/>
                </a:lnTo>
                <a:lnTo>
                  <a:pt x="1787315" y="1892300"/>
                </a:lnTo>
                <a:lnTo>
                  <a:pt x="1796925" y="1905000"/>
                </a:lnTo>
                <a:lnTo>
                  <a:pt x="2051186" y="2159000"/>
                </a:lnTo>
                <a:lnTo>
                  <a:pt x="2065663" y="2171700"/>
                </a:lnTo>
                <a:lnTo>
                  <a:pt x="2098603" y="2171700"/>
                </a:lnTo>
                <a:lnTo>
                  <a:pt x="2113086" y="2159000"/>
                </a:lnTo>
                <a:lnTo>
                  <a:pt x="2122705" y="2146300"/>
                </a:lnTo>
                <a:lnTo>
                  <a:pt x="2125915" y="2133600"/>
                </a:lnTo>
                <a:lnTo>
                  <a:pt x="2122718" y="2120900"/>
                </a:lnTo>
                <a:lnTo>
                  <a:pt x="2113111" y="2095500"/>
                </a:lnTo>
                <a:lnTo>
                  <a:pt x="1858850" y="1841500"/>
                </a:lnTo>
                <a:lnTo>
                  <a:pt x="1844373" y="1828800"/>
                </a:lnTo>
                <a:close/>
              </a:path>
              <a:path w="2481579" h="2517775">
                <a:moveTo>
                  <a:pt x="1340450" y="698500"/>
                </a:moveTo>
                <a:lnTo>
                  <a:pt x="1155569" y="698500"/>
                </a:lnTo>
                <a:lnTo>
                  <a:pt x="1067878" y="723900"/>
                </a:lnTo>
                <a:lnTo>
                  <a:pt x="1026179" y="736600"/>
                </a:lnTo>
                <a:lnTo>
                  <a:pt x="986108" y="762000"/>
                </a:lnTo>
                <a:lnTo>
                  <a:pt x="947811" y="787400"/>
                </a:lnTo>
                <a:lnTo>
                  <a:pt x="911435" y="800100"/>
                </a:lnTo>
                <a:lnTo>
                  <a:pt x="877125" y="838200"/>
                </a:lnTo>
                <a:lnTo>
                  <a:pt x="845030" y="863600"/>
                </a:lnTo>
                <a:lnTo>
                  <a:pt x="815295" y="901700"/>
                </a:lnTo>
                <a:lnTo>
                  <a:pt x="788068" y="927100"/>
                </a:lnTo>
                <a:lnTo>
                  <a:pt x="763494" y="965200"/>
                </a:lnTo>
                <a:lnTo>
                  <a:pt x="741721" y="1003300"/>
                </a:lnTo>
                <a:lnTo>
                  <a:pt x="722896" y="1054100"/>
                </a:lnTo>
                <a:lnTo>
                  <a:pt x="707164" y="1092200"/>
                </a:lnTo>
                <a:lnTo>
                  <a:pt x="694673" y="1143000"/>
                </a:lnTo>
                <a:lnTo>
                  <a:pt x="685569" y="1181100"/>
                </a:lnTo>
                <a:lnTo>
                  <a:pt x="679999" y="1231900"/>
                </a:lnTo>
                <a:lnTo>
                  <a:pt x="678110" y="1282700"/>
                </a:lnTo>
                <a:lnTo>
                  <a:pt x="678296" y="1295400"/>
                </a:lnTo>
                <a:lnTo>
                  <a:pt x="681490" y="1346200"/>
                </a:lnTo>
                <a:lnTo>
                  <a:pt x="688520" y="1384300"/>
                </a:lnTo>
                <a:lnTo>
                  <a:pt x="699227" y="1435100"/>
                </a:lnTo>
                <a:lnTo>
                  <a:pt x="713453" y="1473200"/>
                </a:lnTo>
                <a:lnTo>
                  <a:pt x="731037" y="1524000"/>
                </a:lnTo>
                <a:lnTo>
                  <a:pt x="751820" y="1562100"/>
                </a:lnTo>
                <a:lnTo>
                  <a:pt x="775643" y="1600200"/>
                </a:lnTo>
                <a:lnTo>
                  <a:pt x="802347" y="1638300"/>
                </a:lnTo>
                <a:lnTo>
                  <a:pt x="831772" y="1676400"/>
                </a:lnTo>
                <a:lnTo>
                  <a:pt x="863758" y="1701800"/>
                </a:lnTo>
                <a:lnTo>
                  <a:pt x="898148" y="1739900"/>
                </a:lnTo>
                <a:lnTo>
                  <a:pt x="934781" y="1765300"/>
                </a:lnTo>
                <a:lnTo>
                  <a:pt x="973498" y="1790700"/>
                </a:lnTo>
                <a:lnTo>
                  <a:pt x="1014140" y="1803400"/>
                </a:lnTo>
                <a:lnTo>
                  <a:pt x="1056547" y="1828800"/>
                </a:lnTo>
                <a:lnTo>
                  <a:pt x="1146020" y="1854200"/>
                </a:lnTo>
                <a:lnTo>
                  <a:pt x="1343713" y="1854200"/>
                </a:lnTo>
                <a:lnTo>
                  <a:pt x="1434272" y="1828800"/>
                </a:lnTo>
                <a:lnTo>
                  <a:pt x="1477214" y="1816100"/>
                </a:lnTo>
                <a:lnTo>
                  <a:pt x="1518381" y="1790700"/>
                </a:lnTo>
                <a:lnTo>
                  <a:pt x="1557609" y="1765300"/>
                </a:lnTo>
                <a:lnTo>
                  <a:pt x="1157068" y="1765300"/>
                </a:lnTo>
                <a:lnTo>
                  <a:pt x="1113567" y="1752600"/>
                </a:lnTo>
                <a:lnTo>
                  <a:pt x="1071659" y="1739900"/>
                </a:lnTo>
                <a:lnTo>
                  <a:pt x="1031551" y="1714500"/>
                </a:lnTo>
                <a:lnTo>
                  <a:pt x="993453" y="1701800"/>
                </a:lnTo>
                <a:lnTo>
                  <a:pt x="957574" y="1676400"/>
                </a:lnTo>
                <a:lnTo>
                  <a:pt x="924120" y="1638300"/>
                </a:lnTo>
                <a:lnTo>
                  <a:pt x="893303" y="1612900"/>
                </a:lnTo>
                <a:lnTo>
                  <a:pt x="865329" y="1574800"/>
                </a:lnTo>
                <a:lnTo>
                  <a:pt x="840408" y="1536700"/>
                </a:lnTo>
                <a:lnTo>
                  <a:pt x="818749" y="1498600"/>
                </a:lnTo>
                <a:lnTo>
                  <a:pt x="800559" y="1460500"/>
                </a:lnTo>
                <a:lnTo>
                  <a:pt x="786048" y="1422400"/>
                </a:lnTo>
                <a:lnTo>
                  <a:pt x="775425" y="1371600"/>
                </a:lnTo>
                <a:lnTo>
                  <a:pt x="768898" y="1320800"/>
                </a:lnTo>
                <a:lnTo>
                  <a:pt x="766675" y="1282700"/>
                </a:lnTo>
                <a:lnTo>
                  <a:pt x="768897" y="1231900"/>
                </a:lnTo>
                <a:lnTo>
                  <a:pt x="775424" y="1181100"/>
                </a:lnTo>
                <a:lnTo>
                  <a:pt x="786047" y="1143000"/>
                </a:lnTo>
                <a:lnTo>
                  <a:pt x="800557" y="1092200"/>
                </a:lnTo>
                <a:lnTo>
                  <a:pt x="818746" y="1054100"/>
                </a:lnTo>
                <a:lnTo>
                  <a:pt x="840406" y="1016000"/>
                </a:lnTo>
                <a:lnTo>
                  <a:pt x="865327" y="977900"/>
                </a:lnTo>
                <a:lnTo>
                  <a:pt x="893300" y="939800"/>
                </a:lnTo>
                <a:lnTo>
                  <a:pt x="924118" y="914400"/>
                </a:lnTo>
                <a:lnTo>
                  <a:pt x="957571" y="876300"/>
                </a:lnTo>
                <a:lnTo>
                  <a:pt x="993451" y="850900"/>
                </a:lnTo>
                <a:lnTo>
                  <a:pt x="1031550" y="838200"/>
                </a:lnTo>
                <a:lnTo>
                  <a:pt x="1071657" y="812800"/>
                </a:lnTo>
                <a:lnTo>
                  <a:pt x="1113566" y="800100"/>
                </a:lnTo>
                <a:lnTo>
                  <a:pt x="1157067" y="787400"/>
                </a:lnTo>
                <a:lnTo>
                  <a:pt x="1548208" y="787400"/>
                </a:lnTo>
                <a:lnTo>
                  <a:pt x="1509911" y="762000"/>
                </a:lnTo>
                <a:lnTo>
                  <a:pt x="1469840" y="736600"/>
                </a:lnTo>
                <a:lnTo>
                  <a:pt x="1428142" y="723900"/>
                </a:lnTo>
                <a:lnTo>
                  <a:pt x="1340450" y="698500"/>
                </a:lnTo>
                <a:close/>
              </a:path>
              <a:path w="2481579" h="2517775">
                <a:moveTo>
                  <a:pt x="1548208" y="787400"/>
                </a:moveTo>
                <a:lnTo>
                  <a:pt x="1338953" y="787400"/>
                </a:lnTo>
                <a:lnTo>
                  <a:pt x="1382454" y="800100"/>
                </a:lnTo>
                <a:lnTo>
                  <a:pt x="1424362" y="812800"/>
                </a:lnTo>
                <a:lnTo>
                  <a:pt x="1464470" y="838200"/>
                </a:lnTo>
                <a:lnTo>
                  <a:pt x="1502568" y="850900"/>
                </a:lnTo>
                <a:lnTo>
                  <a:pt x="1538448" y="876300"/>
                </a:lnTo>
                <a:lnTo>
                  <a:pt x="1571901" y="914400"/>
                </a:lnTo>
                <a:lnTo>
                  <a:pt x="1602719" y="939800"/>
                </a:lnTo>
                <a:lnTo>
                  <a:pt x="1630693" y="977900"/>
                </a:lnTo>
                <a:lnTo>
                  <a:pt x="1655614" y="1016000"/>
                </a:lnTo>
                <a:lnTo>
                  <a:pt x="1677274" y="1054100"/>
                </a:lnTo>
                <a:lnTo>
                  <a:pt x="1695463" y="1092200"/>
                </a:lnTo>
                <a:lnTo>
                  <a:pt x="1709973" y="1143000"/>
                </a:lnTo>
                <a:lnTo>
                  <a:pt x="1720596" y="1181100"/>
                </a:lnTo>
                <a:lnTo>
                  <a:pt x="1727123" y="1231900"/>
                </a:lnTo>
                <a:lnTo>
                  <a:pt x="1729345" y="1282700"/>
                </a:lnTo>
                <a:lnTo>
                  <a:pt x="1727122" y="1320800"/>
                </a:lnTo>
                <a:lnTo>
                  <a:pt x="1720595" y="1371600"/>
                </a:lnTo>
                <a:lnTo>
                  <a:pt x="1709972" y="1422400"/>
                </a:lnTo>
                <a:lnTo>
                  <a:pt x="1695461" y="1460500"/>
                </a:lnTo>
                <a:lnTo>
                  <a:pt x="1677271" y="1498600"/>
                </a:lnTo>
                <a:lnTo>
                  <a:pt x="1655612" y="1536700"/>
                </a:lnTo>
                <a:lnTo>
                  <a:pt x="1630691" y="1574800"/>
                </a:lnTo>
                <a:lnTo>
                  <a:pt x="1602717" y="1612900"/>
                </a:lnTo>
                <a:lnTo>
                  <a:pt x="1571899" y="1638300"/>
                </a:lnTo>
                <a:lnTo>
                  <a:pt x="1538446" y="1676400"/>
                </a:lnTo>
                <a:lnTo>
                  <a:pt x="1502566" y="1701800"/>
                </a:lnTo>
                <a:lnTo>
                  <a:pt x="1464468" y="1714500"/>
                </a:lnTo>
                <a:lnTo>
                  <a:pt x="1424360" y="1739900"/>
                </a:lnTo>
                <a:lnTo>
                  <a:pt x="1382452" y="1752600"/>
                </a:lnTo>
                <a:lnTo>
                  <a:pt x="1338952" y="1765300"/>
                </a:lnTo>
                <a:lnTo>
                  <a:pt x="1557609" y="1765300"/>
                </a:lnTo>
                <a:lnTo>
                  <a:pt x="1594735" y="1739900"/>
                </a:lnTo>
                <a:lnTo>
                  <a:pt x="1629596" y="1714500"/>
                </a:lnTo>
                <a:lnTo>
                  <a:pt x="1662028" y="1676400"/>
                </a:lnTo>
                <a:lnTo>
                  <a:pt x="1691870" y="1638300"/>
                </a:lnTo>
                <a:lnTo>
                  <a:pt x="1718956" y="1600200"/>
                </a:lnTo>
                <a:lnTo>
                  <a:pt x="1743125" y="1562100"/>
                </a:lnTo>
                <a:lnTo>
                  <a:pt x="1764212" y="1524000"/>
                </a:lnTo>
                <a:lnTo>
                  <a:pt x="1782056" y="1485900"/>
                </a:lnTo>
                <a:lnTo>
                  <a:pt x="1796492" y="1435100"/>
                </a:lnTo>
                <a:lnTo>
                  <a:pt x="1807357" y="1384300"/>
                </a:lnTo>
                <a:lnTo>
                  <a:pt x="1814489" y="1346200"/>
                </a:lnTo>
                <a:lnTo>
                  <a:pt x="1817724" y="1295400"/>
                </a:lnTo>
                <a:lnTo>
                  <a:pt x="1817910" y="1282700"/>
                </a:lnTo>
                <a:lnTo>
                  <a:pt x="1816021" y="1231900"/>
                </a:lnTo>
                <a:lnTo>
                  <a:pt x="1810451" y="1181100"/>
                </a:lnTo>
                <a:lnTo>
                  <a:pt x="1801347" y="1143000"/>
                </a:lnTo>
                <a:lnTo>
                  <a:pt x="1788856" y="1092200"/>
                </a:lnTo>
                <a:lnTo>
                  <a:pt x="1773124" y="1054100"/>
                </a:lnTo>
                <a:lnTo>
                  <a:pt x="1754299" y="1003300"/>
                </a:lnTo>
                <a:lnTo>
                  <a:pt x="1732526" y="965200"/>
                </a:lnTo>
                <a:lnTo>
                  <a:pt x="1707952" y="927100"/>
                </a:lnTo>
                <a:lnTo>
                  <a:pt x="1680724" y="901700"/>
                </a:lnTo>
                <a:lnTo>
                  <a:pt x="1650990" y="863600"/>
                </a:lnTo>
                <a:lnTo>
                  <a:pt x="1618894" y="838200"/>
                </a:lnTo>
                <a:lnTo>
                  <a:pt x="1584585" y="800100"/>
                </a:lnTo>
                <a:lnTo>
                  <a:pt x="1548208" y="787400"/>
                </a:lnTo>
                <a:close/>
              </a:path>
              <a:path w="2481579" h="2517775">
                <a:moveTo>
                  <a:pt x="434290" y="1231900"/>
                </a:moveTo>
                <a:lnTo>
                  <a:pt x="12974" y="1231900"/>
                </a:lnTo>
                <a:lnTo>
                  <a:pt x="3482" y="1257300"/>
                </a:lnTo>
                <a:lnTo>
                  <a:pt x="0" y="1270000"/>
                </a:lnTo>
                <a:lnTo>
                  <a:pt x="3482" y="1282700"/>
                </a:lnTo>
                <a:lnTo>
                  <a:pt x="12974" y="1295400"/>
                </a:lnTo>
                <a:lnTo>
                  <a:pt x="27052" y="1308100"/>
                </a:lnTo>
                <a:lnTo>
                  <a:pt x="420212" y="1308100"/>
                </a:lnTo>
                <a:lnTo>
                  <a:pt x="434289" y="1295400"/>
                </a:lnTo>
                <a:lnTo>
                  <a:pt x="443782" y="1282700"/>
                </a:lnTo>
                <a:lnTo>
                  <a:pt x="447265" y="1270000"/>
                </a:lnTo>
                <a:lnTo>
                  <a:pt x="443783" y="1257300"/>
                </a:lnTo>
                <a:lnTo>
                  <a:pt x="434290" y="1231900"/>
                </a:lnTo>
                <a:close/>
              </a:path>
              <a:path w="2481579" h="2517775">
                <a:moveTo>
                  <a:pt x="2468610" y="1231900"/>
                </a:moveTo>
                <a:lnTo>
                  <a:pt x="2047294" y="1231900"/>
                </a:lnTo>
                <a:lnTo>
                  <a:pt x="2037801" y="1257300"/>
                </a:lnTo>
                <a:lnTo>
                  <a:pt x="2034319" y="1270000"/>
                </a:lnTo>
                <a:lnTo>
                  <a:pt x="2037802" y="1282700"/>
                </a:lnTo>
                <a:lnTo>
                  <a:pt x="2047295" y="1295400"/>
                </a:lnTo>
                <a:lnTo>
                  <a:pt x="2061372" y="1308100"/>
                </a:lnTo>
                <a:lnTo>
                  <a:pt x="2454532" y="1308100"/>
                </a:lnTo>
                <a:lnTo>
                  <a:pt x="2468610" y="1295400"/>
                </a:lnTo>
                <a:lnTo>
                  <a:pt x="2478102" y="1282700"/>
                </a:lnTo>
                <a:lnTo>
                  <a:pt x="2481584" y="1270000"/>
                </a:lnTo>
                <a:lnTo>
                  <a:pt x="2478102" y="1257300"/>
                </a:lnTo>
                <a:lnTo>
                  <a:pt x="2468610" y="1231900"/>
                </a:lnTo>
                <a:close/>
              </a:path>
              <a:path w="2481579" h="2517775">
                <a:moveTo>
                  <a:pt x="402976" y="1219200"/>
                </a:moveTo>
                <a:lnTo>
                  <a:pt x="44288" y="1219200"/>
                </a:lnTo>
                <a:lnTo>
                  <a:pt x="27051" y="1231900"/>
                </a:lnTo>
                <a:lnTo>
                  <a:pt x="420212" y="1231900"/>
                </a:lnTo>
                <a:lnTo>
                  <a:pt x="402976" y="1219200"/>
                </a:lnTo>
                <a:close/>
              </a:path>
              <a:path w="2481579" h="2517775">
                <a:moveTo>
                  <a:pt x="2437296" y="1219200"/>
                </a:moveTo>
                <a:lnTo>
                  <a:pt x="2078608" y="1219200"/>
                </a:lnTo>
                <a:lnTo>
                  <a:pt x="2061372" y="1231900"/>
                </a:lnTo>
                <a:lnTo>
                  <a:pt x="2454533" y="1231900"/>
                </a:lnTo>
                <a:lnTo>
                  <a:pt x="2437296" y="1219200"/>
                </a:lnTo>
                <a:close/>
              </a:path>
              <a:path w="2481579" h="2517775">
                <a:moveTo>
                  <a:pt x="660651" y="698500"/>
                </a:moveTo>
                <a:lnTo>
                  <a:pt x="627710" y="698500"/>
                </a:lnTo>
                <a:lnTo>
                  <a:pt x="644179" y="711200"/>
                </a:lnTo>
                <a:lnTo>
                  <a:pt x="660651" y="698500"/>
                </a:lnTo>
                <a:close/>
              </a:path>
              <a:path w="2481579" h="2517775">
                <a:moveTo>
                  <a:pt x="2109460" y="368300"/>
                </a:moveTo>
                <a:lnTo>
                  <a:pt x="2076511" y="368300"/>
                </a:lnTo>
                <a:lnTo>
                  <a:pt x="2062026" y="381000"/>
                </a:lnTo>
                <a:lnTo>
                  <a:pt x="1807579" y="635000"/>
                </a:lnTo>
                <a:lnTo>
                  <a:pt x="1797957" y="660400"/>
                </a:lnTo>
                <a:lnTo>
                  <a:pt x="1794745" y="673100"/>
                </a:lnTo>
                <a:lnTo>
                  <a:pt x="1797944" y="685800"/>
                </a:lnTo>
                <a:lnTo>
                  <a:pt x="1807554" y="698500"/>
                </a:lnTo>
                <a:lnTo>
                  <a:pt x="1822030" y="711200"/>
                </a:lnTo>
                <a:lnTo>
                  <a:pt x="1854971" y="711200"/>
                </a:lnTo>
                <a:lnTo>
                  <a:pt x="1869454" y="698500"/>
                </a:lnTo>
                <a:lnTo>
                  <a:pt x="2123901" y="444500"/>
                </a:lnTo>
                <a:lnTo>
                  <a:pt x="2133523" y="431800"/>
                </a:lnTo>
                <a:lnTo>
                  <a:pt x="2136738" y="406400"/>
                </a:lnTo>
                <a:lnTo>
                  <a:pt x="2133544" y="393700"/>
                </a:lnTo>
                <a:lnTo>
                  <a:pt x="2123938" y="381000"/>
                </a:lnTo>
                <a:lnTo>
                  <a:pt x="2109460" y="368300"/>
                </a:lnTo>
                <a:close/>
              </a:path>
              <a:path w="2481579" h="2517775">
                <a:moveTo>
                  <a:pt x="406420" y="355600"/>
                </a:moveTo>
                <a:lnTo>
                  <a:pt x="373471" y="355600"/>
                </a:lnTo>
                <a:lnTo>
                  <a:pt x="358985" y="368300"/>
                </a:lnTo>
                <a:lnTo>
                  <a:pt x="349364" y="381000"/>
                </a:lnTo>
                <a:lnTo>
                  <a:pt x="346152" y="406400"/>
                </a:lnTo>
                <a:lnTo>
                  <a:pt x="349351" y="419100"/>
                </a:lnTo>
                <a:lnTo>
                  <a:pt x="358961" y="431800"/>
                </a:lnTo>
                <a:lnTo>
                  <a:pt x="613233" y="698500"/>
                </a:lnTo>
                <a:lnTo>
                  <a:pt x="675133" y="698500"/>
                </a:lnTo>
                <a:lnTo>
                  <a:pt x="684752" y="673100"/>
                </a:lnTo>
                <a:lnTo>
                  <a:pt x="687963" y="660400"/>
                </a:lnTo>
                <a:lnTo>
                  <a:pt x="684766" y="647700"/>
                </a:lnTo>
                <a:lnTo>
                  <a:pt x="675158" y="635000"/>
                </a:lnTo>
                <a:lnTo>
                  <a:pt x="420898" y="368300"/>
                </a:lnTo>
                <a:lnTo>
                  <a:pt x="406420" y="355600"/>
                </a:lnTo>
                <a:close/>
              </a:path>
              <a:path w="2481579" h="2517775">
                <a:moveTo>
                  <a:pt x="1273456" y="0"/>
                </a:moveTo>
                <a:lnTo>
                  <a:pt x="1238983" y="0"/>
                </a:lnTo>
                <a:lnTo>
                  <a:pt x="1224905" y="12700"/>
                </a:lnTo>
                <a:lnTo>
                  <a:pt x="1215413" y="25400"/>
                </a:lnTo>
                <a:lnTo>
                  <a:pt x="1211932" y="38100"/>
                </a:lnTo>
                <a:lnTo>
                  <a:pt x="1211932" y="419100"/>
                </a:lnTo>
                <a:lnTo>
                  <a:pt x="1215414" y="431800"/>
                </a:lnTo>
                <a:lnTo>
                  <a:pt x="1224907" y="444500"/>
                </a:lnTo>
                <a:lnTo>
                  <a:pt x="1238984" y="457200"/>
                </a:lnTo>
                <a:lnTo>
                  <a:pt x="1273454" y="457200"/>
                </a:lnTo>
                <a:lnTo>
                  <a:pt x="1287528" y="444500"/>
                </a:lnTo>
                <a:lnTo>
                  <a:pt x="1297016" y="431800"/>
                </a:lnTo>
                <a:lnTo>
                  <a:pt x="1300497" y="419100"/>
                </a:lnTo>
                <a:lnTo>
                  <a:pt x="1300497" y="38100"/>
                </a:lnTo>
                <a:lnTo>
                  <a:pt x="1297018" y="25400"/>
                </a:lnTo>
                <a:lnTo>
                  <a:pt x="1287529" y="12700"/>
                </a:lnTo>
                <a:lnTo>
                  <a:pt x="1273456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18185" y="6429755"/>
            <a:ext cx="2596515" cy="472440"/>
          </a:xfrm>
          <a:custGeom>
            <a:avLst/>
            <a:gdLst/>
            <a:ahLst/>
            <a:cxnLst/>
            <a:rect l="l" t="t" r="r" b="b"/>
            <a:pathLst>
              <a:path w="2596515" h="472440">
                <a:moveTo>
                  <a:pt x="201777" y="24384"/>
                </a:moveTo>
                <a:lnTo>
                  <a:pt x="139293" y="31394"/>
                </a:lnTo>
                <a:lnTo>
                  <a:pt x="88391" y="52425"/>
                </a:lnTo>
                <a:lnTo>
                  <a:pt x="49529" y="85953"/>
                </a:lnTo>
                <a:lnTo>
                  <a:pt x="21945" y="130454"/>
                </a:lnTo>
                <a:lnTo>
                  <a:pt x="5486" y="184708"/>
                </a:lnTo>
                <a:lnTo>
                  <a:pt x="0" y="247497"/>
                </a:lnTo>
                <a:lnTo>
                  <a:pt x="761" y="272224"/>
                </a:lnTo>
                <a:lnTo>
                  <a:pt x="6857" y="318249"/>
                </a:lnTo>
                <a:lnTo>
                  <a:pt x="19088" y="359549"/>
                </a:lnTo>
                <a:lnTo>
                  <a:pt x="37709" y="395249"/>
                </a:lnTo>
                <a:lnTo>
                  <a:pt x="62674" y="424700"/>
                </a:lnTo>
                <a:lnTo>
                  <a:pt x="94068" y="447560"/>
                </a:lnTo>
                <a:lnTo>
                  <a:pt x="131902" y="463524"/>
                </a:lnTo>
                <a:lnTo>
                  <a:pt x="176403" y="471449"/>
                </a:lnTo>
                <a:lnTo>
                  <a:pt x="201168" y="472440"/>
                </a:lnTo>
                <a:lnTo>
                  <a:pt x="225094" y="471449"/>
                </a:lnTo>
                <a:lnTo>
                  <a:pt x="268376" y="463524"/>
                </a:lnTo>
                <a:lnTo>
                  <a:pt x="305828" y="447789"/>
                </a:lnTo>
                <a:lnTo>
                  <a:pt x="337259" y="424891"/>
                </a:lnTo>
                <a:lnTo>
                  <a:pt x="201168" y="424891"/>
                </a:lnTo>
                <a:lnTo>
                  <a:pt x="177812" y="423557"/>
                </a:lnTo>
                <a:lnTo>
                  <a:pt x="137274" y="412889"/>
                </a:lnTo>
                <a:lnTo>
                  <a:pt x="105270" y="391744"/>
                </a:lnTo>
                <a:lnTo>
                  <a:pt x="81800" y="361264"/>
                </a:lnTo>
                <a:lnTo>
                  <a:pt x="66484" y="321830"/>
                </a:lnTo>
                <a:lnTo>
                  <a:pt x="58864" y="274586"/>
                </a:lnTo>
                <a:lnTo>
                  <a:pt x="57911" y="248107"/>
                </a:lnTo>
                <a:lnTo>
                  <a:pt x="58864" y="221665"/>
                </a:lnTo>
                <a:lnTo>
                  <a:pt x="66484" y="174726"/>
                </a:lnTo>
                <a:lnTo>
                  <a:pt x="81800" y="135597"/>
                </a:lnTo>
                <a:lnTo>
                  <a:pt x="105270" y="105422"/>
                </a:lnTo>
                <a:lnTo>
                  <a:pt x="137312" y="84543"/>
                </a:lnTo>
                <a:lnTo>
                  <a:pt x="178155" y="73875"/>
                </a:lnTo>
                <a:lnTo>
                  <a:pt x="201777" y="72542"/>
                </a:lnTo>
                <a:lnTo>
                  <a:pt x="337358" y="72542"/>
                </a:lnTo>
                <a:lnTo>
                  <a:pt x="332384" y="67589"/>
                </a:lnTo>
                <a:lnTo>
                  <a:pt x="311505" y="52425"/>
                </a:lnTo>
                <a:lnTo>
                  <a:pt x="287959" y="40157"/>
                </a:lnTo>
                <a:lnTo>
                  <a:pt x="261823" y="31394"/>
                </a:lnTo>
                <a:lnTo>
                  <a:pt x="233095" y="26136"/>
                </a:lnTo>
                <a:lnTo>
                  <a:pt x="201777" y="24384"/>
                </a:lnTo>
                <a:close/>
              </a:path>
              <a:path w="2596515" h="472440">
                <a:moveTo>
                  <a:pt x="337358" y="72542"/>
                </a:moveTo>
                <a:lnTo>
                  <a:pt x="201777" y="72542"/>
                </a:lnTo>
                <a:lnTo>
                  <a:pt x="236181" y="75476"/>
                </a:lnTo>
                <a:lnTo>
                  <a:pt x="265633" y="84277"/>
                </a:lnTo>
                <a:lnTo>
                  <a:pt x="309676" y="119481"/>
                </a:lnTo>
                <a:lnTo>
                  <a:pt x="335279" y="174802"/>
                </a:lnTo>
                <a:lnTo>
                  <a:pt x="343814" y="248107"/>
                </a:lnTo>
                <a:lnTo>
                  <a:pt x="342861" y="274586"/>
                </a:lnTo>
                <a:lnTo>
                  <a:pt x="335241" y="321830"/>
                </a:lnTo>
                <a:lnTo>
                  <a:pt x="319925" y="361264"/>
                </a:lnTo>
                <a:lnTo>
                  <a:pt x="296456" y="391744"/>
                </a:lnTo>
                <a:lnTo>
                  <a:pt x="245973" y="419557"/>
                </a:lnTo>
                <a:lnTo>
                  <a:pt x="201168" y="424891"/>
                </a:lnTo>
                <a:lnTo>
                  <a:pt x="337259" y="424891"/>
                </a:lnTo>
                <a:lnTo>
                  <a:pt x="362544" y="395211"/>
                </a:lnTo>
                <a:lnTo>
                  <a:pt x="381723" y="359892"/>
                </a:lnTo>
                <a:lnTo>
                  <a:pt x="394525" y="318858"/>
                </a:lnTo>
                <a:lnTo>
                  <a:pt x="400926" y="272834"/>
                </a:lnTo>
                <a:lnTo>
                  <a:pt x="401726" y="248107"/>
                </a:lnTo>
                <a:lnTo>
                  <a:pt x="400278" y="215379"/>
                </a:lnTo>
                <a:lnTo>
                  <a:pt x="388681" y="156514"/>
                </a:lnTo>
                <a:lnTo>
                  <a:pt x="365912" y="106603"/>
                </a:lnTo>
                <a:lnTo>
                  <a:pt x="350520" y="85648"/>
                </a:lnTo>
                <a:lnTo>
                  <a:pt x="337358" y="72542"/>
                </a:lnTo>
                <a:close/>
              </a:path>
              <a:path w="2596515" h="472440">
                <a:moveTo>
                  <a:pt x="758494" y="0"/>
                </a:moveTo>
                <a:lnTo>
                  <a:pt x="687781" y="12192"/>
                </a:lnTo>
                <a:lnTo>
                  <a:pt x="649528" y="19354"/>
                </a:lnTo>
                <a:lnTo>
                  <a:pt x="610361" y="27432"/>
                </a:lnTo>
                <a:lnTo>
                  <a:pt x="567080" y="42824"/>
                </a:lnTo>
                <a:lnTo>
                  <a:pt x="532333" y="68275"/>
                </a:lnTo>
                <a:lnTo>
                  <a:pt x="506272" y="103327"/>
                </a:lnTo>
                <a:lnTo>
                  <a:pt x="487832" y="148742"/>
                </a:lnTo>
                <a:lnTo>
                  <a:pt x="477316" y="204063"/>
                </a:lnTo>
                <a:lnTo>
                  <a:pt x="473920" y="265785"/>
                </a:lnTo>
                <a:lnTo>
                  <a:pt x="473844" y="271272"/>
                </a:lnTo>
                <a:lnTo>
                  <a:pt x="474459" y="294017"/>
                </a:lnTo>
                <a:lnTo>
                  <a:pt x="479640" y="337604"/>
                </a:lnTo>
                <a:lnTo>
                  <a:pt x="489927" y="375361"/>
                </a:lnTo>
                <a:lnTo>
                  <a:pt x="514045" y="420624"/>
                </a:lnTo>
                <a:lnTo>
                  <a:pt x="547763" y="452170"/>
                </a:lnTo>
                <a:lnTo>
                  <a:pt x="589940" y="469239"/>
                </a:lnTo>
                <a:lnTo>
                  <a:pt x="621944" y="472440"/>
                </a:lnTo>
                <a:lnTo>
                  <a:pt x="643509" y="471335"/>
                </a:lnTo>
                <a:lnTo>
                  <a:pt x="682523" y="462495"/>
                </a:lnTo>
                <a:lnTo>
                  <a:pt x="729843" y="431901"/>
                </a:lnTo>
                <a:lnTo>
                  <a:pt x="626211" y="427939"/>
                </a:lnTo>
                <a:lnTo>
                  <a:pt x="612190" y="427139"/>
                </a:lnTo>
                <a:lnTo>
                  <a:pt x="568490" y="407898"/>
                </a:lnTo>
                <a:lnTo>
                  <a:pt x="542772" y="368160"/>
                </a:lnTo>
                <a:lnTo>
                  <a:pt x="532942" y="329184"/>
                </a:lnTo>
                <a:lnTo>
                  <a:pt x="528942" y="286092"/>
                </a:lnTo>
                <a:lnTo>
                  <a:pt x="528675" y="271272"/>
                </a:lnTo>
                <a:lnTo>
                  <a:pt x="532256" y="265785"/>
                </a:lnTo>
                <a:lnTo>
                  <a:pt x="565861" y="231343"/>
                </a:lnTo>
                <a:lnTo>
                  <a:pt x="593711" y="215188"/>
                </a:lnTo>
                <a:lnTo>
                  <a:pt x="532333" y="215188"/>
                </a:lnTo>
                <a:lnTo>
                  <a:pt x="537248" y="169125"/>
                </a:lnTo>
                <a:lnTo>
                  <a:pt x="552716" y="123024"/>
                </a:lnTo>
                <a:lnTo>
                  <a:pt x="577710" y="92506"/>
                </a:lnTo>
                <a:lnTo>
                  <a:pt x="621334" y="72542"/>
                </a:lnTo>
                <a:lnTo>
                  <a:pt x="653643" y="66446"/>
                </a:lnTo>
                <a:lnTo>
                  <a:pt x="663168" y="64655"/>
                </a:lnTo>
                <a:lnTo>
                  <a:pt x="672846" y="62941"/>
                </a:lnTo>
                <a:lnTo>
                  <a:pt x="682675" y="61302"/>
                </a:lnTo>
                <a:lnTo>
                  <a:pt x="692658" y="59740"/>
                </a:lnTo>
                <a:lnTo>
                  <a:pt x="722490" y="54597"/>
                </a:lnTo>
                <a:lnTo>
                  <a:pt x="732282" y="53035"/>
                </a:lnTo>
                <a:lnTo>
                  <a:pt x="750874" y="49682"/>
                </a:lnTo>
                <a:lnTo>
                  <a:pt x="767638" y="46939"/>
                </a:lnTo>
                <a:lnTo>
                  <a:pt x="758494" y="0"/>
                </a:lnTo>
                <a:close/>
              </a:path>
              <a:path w="2596515" h="472440">
                <a:moveTo>
                  <a:pt x="741588" y="206654"/>
                </a:moveTo>
                <a:lnTo>
                  <a:pt x="634746" y="206654"/>
                </a:lnTo>
                <a:lnTo>
                  <a:pt x="654558" y="208483"/>
                </a:lnTo>
                <a:lnTo>
                  <a:pt x="671322" y="213969"/>
                </a:lnTo>
                <a:lnTo>
                  <a:pt x="703973" y="251574"/>
                </a:lnTo>
                <a:lnTo>
                  <a:pt x="713422" y="290893"/>
                </a:lnTo>
                <a:lnTo>
                  <a:pt x="714603" y="314553"/>
                </a:lnTo>
                <a:lnTo>
                  <a:pt x="713917" y="334251"/>
                </a:lnTo>
                <a:lnTo>
                  <a:pt x="703630" y="381000"/>
                </a:lnTo>
                <a:lnTo>
                  <a:pt x="672541" y="416966"/>
                </a:lnTo>
                <a:lnTo>
                  <a:pt x="626211" y="427939"/>
                </a:lnTo>
                <a:lnTo>
                  <a:pt x="733094" y="427939"/>
                </a:lnTo>
                <a:lnTo>
                  <a:pt x="760666" y="380504"/>
                </a:lnTo>
                <a:lnTo>
                  <a:pt x="770115" y="335089"/>
                </a:lnTo>
                <a:lnTo>
                  <a:pt x="771296" y="309067"/>
                </a:lnTo>
                <a:lnTo>
                  <a:pt x="770382" y="287807"/>
                </a:lnTo>
                <a:lnTo>
                  <a:pt x="767638" y="267919"/>
                </a:lnTo>
                <a:lnTo>
                  <a:pt x="763066" y="249402"/>
                </a:lnTo>
                <a:lnTo>
                  <a:pt x="756666" y="232257"/>
                </a:lnTo>
                <a:lnTo>
                  <a:pt x="748741" y="216712"/>
                </a:lnTo>
                <a:lnTo>
                  <a:pt x="741588" y="206654"/>
                </a:lnTo>
                <a:close/>
              </a:path>
              <a:path w="2596515" h="472440">
                <a:moveTo>
                  <a:pt x="643280" y="162153"/>
                </a:moveTo>
                <a:lnTo>
                  <a:pt x="595122" y="170688"/>
                </a:lnTo>
                <a:lnTo>
                  <a:pt x="559155" y="191414"/>
                </a:lnTo>
                <a:lnTo>
                  <a:pt x="535990" y="215188"/>
                </a:lnTo>
                <a:lnTo>
                  <a:pt x="593711" y="215188"/>
                </a:lnTo>
                <a:lnTo>
                  <a:pt x="597255" y="213512"/>
                </a:lnTo>
                <a:lnTo>
                  <a:pt x="609142" y="209702"/>
                </a:lnTo>
                <a:lnTo>
                  <a:pt x="621639" y="207416"/>
                </a:lnTo>
                <a:lnTo>
                  <a:pt x="634746" y="206654"/>
                </a:lnTo>
                <a:lnTo>
                  <a:pt x="741588" y="206654"/>
                </a:lnTo>
                <a:lnTo>
                  <a:pt x="738987" y="202996"/>
                </a:lnTo>
                <a:lnTo>
                  <a:pt x="699058" y="172783"/>
                </a:lnTo>
                <a:lnTo>
                  <a:pt x="663702" y="163334"/>
                </a:lnTo>
                <a:lnTo>
                  <a:pt x="643280" y="162153"/>
                </a:lnTo>
                <a:close/>
              </a:path>
              <a:path w="2596515" h="472440">
                <a:moveTo>
                  <a:pt x="808258" y="426110"/>
                </a:moveTo>
                <a:lnTo>
                  <a:pt x="808258" y="466344"/>
                </a:lnTo>
                <a:lnTo>
                  <a:pt x="811509" y="467969"/>
                </a:lnTo>
                <a:lnTo>
                  <a:pt x="815573" y="468985"/>
                </a:lnTo>
                <a:lnTo>
                  <a:pt x="820450" y="469392"/>
                </a:lnTo>
                <a:lnTo>
                  <a:pt x="825733" y="470204"/>
                </a:lnTo>
                <a:lnTo>
                  <a:pt x="831016" y="470611"/>
                </a:lnTo>
                <a:lnTo>
                  <a:pt x="836299" y="470611"/>
                </a:lnTo>
                <a:lnTo>
                  <a:pt x="882019" y="454761"/>
                </a:lnTo>
                <a:lnTo>
                  <a:pt x="903568" y="428548"/>
                </a:lnTo>
                <a:lnTo>
                  <a:pt x="821872" y="428548"/>
                </a:lnTo>
                <a:lnTo>
                  <a:pt x="819027" y="428345"/>
                </a:lnTo>
                <a:lnTo>
                  <a:pt x="813338" y="427532"/>
                </a:lnTo>
                <a:lnTo>
                  <a:pt x="810696" y="426923"/>
                </a:lnTo>
                <a:lnTo>
                  <a:pt x="808258" y="426110"/>
                </a:lnTo>
                <a:close/>
              </a:path>
              <a:path w="2596515" h="472440">
                <a:moveTo>
                  <a:pt x="1104523" y="184099"/>
                </a:moveTo>
                <a:lnTo>
                  <a:pt x="1050269" y="184099"/>
                </a:lnTo>
                <a:lnTo>
                  <a:pt x="1050269" y="466344"/>
                </a:lnTo>
                <a:lnTo>
                  <a:pt x="1104523" y="466344"/>
                </a:lnTo>
                <a:lnTo>
                  <a:pt x="1104523" y="184099"/>
                </a:lnTo>
                <a:close/>
              </a:path>
              <a:path w="2596515" h="472440">
                <a:moveTo>
                  <a:pt x="1104523" y="139598"/>
                </a:moveTo>
                <a:lnTo>
                  <a:pt x="907623" y="139598"/>
                </a:lnTo>
                <a:lnTo>
                  <a:pt x="905413" y="168402"/>
                </a:lnTo>
                <a:lnTo>
                  <a:pt x="903050" y="195681"/>
                </a:lnTo>
                <a:lnTo>
                  <a:pt x="897869" y="245668"/>
                </a:lnTo>
                <a:lnTo>
                  <a:pt x="891925" y="289560"/>
                </a:lnTo>
                <a:lnTo>
                  <a:pt x="885067" y="327355"/>
                </a:lnTo>
                <a:lnTo>
                  <a:pt x="873066" y="372046"/>
                </a:lnTo>
                <a:lnTo>
                  <a:pt x="854435" y="411365"/>
                </a:lnTo>
                <a:lnTo>
                  <a:pt x="824717" y="428548"/>
                </a:lnTo>
                <a:lnTo>
                  <a:pt x="903568" y="428548"/>
                </a:lnTo>
                <a:lnTo>
                  <a:pt x="922253" y="386448"/>
                </a:lnTo>
                <a:lnTo>
                  <a:pt x="933835" y="342252"/>
                </a:lnTo>
                <a:lnTo>
                  <a:pt x="943094" y="287540"/>
                </a:lnTo>
                <a:lnTo>
                  <a:pt x="950714" y="221399"/>
                </a:lnTo>
                <a:lnTo>
                  <a:pt x="953952" y="184099"/>
                </a:lnTo>
                <a:lnTo>
                  <a:pt x="1104523" y="184099"/>
                </a:lnTo>
                <a:lnTo>
                  <a:pt x="1104523" y="139598"/>
                </a:lnTo>
                <a:close/>
              </a:path>
              <a:path w="2596515" h="472440">
                <a:moveTo>
                  <a:pt x="1433862" y="177393"/>
                </a:moveTo>
                <a:lnTo>
                  <a:pt x="1328932" y="177393"/>
                </a:lnTo>
                <a:lnTo>
                  <a:pt x="1344172" y="178384"/>
                </a:lnTo>
                <a:lnTo>
                  <a:pt x="1357583" y="181355"/>
                </a:lnTo>
                <a:lnTo>
                  <a:pt x="1392178" y="215341"/>
                </a:lnTo>
                <a:lnTo>
                  <a:pt x="1396598" y="249936"/>
                </a:lnTo>
                <a:lnTo>
                  <a:pt x="1396598" y="269443"/>
                </a:lnTo>
                <a:lnTo>
                  <a:pt x="1341124" y="271272"/>
                </a:lnTo>
                <a:lnTo>
                  <a:pt x="1303786" y="274015"/>
                </a:lnTo>
                <a:lnTo>
                  <a:pt x="1244655" y="288645"/>
                </a:lnTo>
                <a:lnTo>
                  <a:pt x="1206060" y="315048"/>
                </a:lnTo>
                <a:lnTo>
                  <a:pt x="1186857" y="352539"/>
                </a:lnTo>
                <a:lnTo>
                  <a:pt x="1184457" y="375513"/>
                </a:lnTo>
                <a:lnTo>
                  <a:pt x="1185295" y="391287"/>
                </a:lnTo>
                <a:lnTo>
                  <a:pt x="1197868" y="430377"/>
                </a:lnTo>
                <a:lnTo>
                  <a:pt x="1234444" y="462076"/>
                </a:lnTo>
                <a:lnTo>
                  <a:pt x="1273192" y="471792"/>
                </a:lnTo>
                <a:lnTo>
                  <a:pt x="1287479" y="472440"/>
                </a:lnTo>
                <a:lnTo>
                  <a:pt x="1300662" y="472097"/>
                </a:lnTo>
                <a:lnTo>
                  <a:pt x="1343258" y="463829"/>
                </a:lnTo>
                <a:lnTo>
                  <a:pt x="1375490" y="443445"/>
                </a:lnTo>
                <a:lnTo>
                  <a:pt x="1389521" y="429158"/>
                </a:lnTo>
                <a:lnTo>
                  <a:pt x="1299671" y="429158"/>
                </a:lnTo>
                <a:lnTo>
                  <a:pt x="1287137" y="428358"/>
                </a:lnTo>
                <a:lnTo>
                  <a:pt x="1249189" y="409041"/>
                </a:lnTo>
                <a:lnTo>
                  <a:pt x="1239991" y="375513"/>
                </a:lnTo>
                <a:lnTo>
                  <a:pt x="1241379" y="361454"/>
                </a:lnTo>
                <a:lnTo>
                  <a:pt x="1263095" y="327964"/>
                </a:lnTo>
                <a:lnTo>
                  <a:pt x="1319674" y="310591"/>
                </a:lnTo>
                <a:lnTo>
                  <a:pt x="1395988" y="306628"/>
                </a:lnTo>
                <a:lnTo>
                  <a:pt x="1449023" y="306628"/>
                </a:lnTo>
                <a:lnTo>
                  <a:pt x="1449023" y="243840"/>
                </a:lnTo>
                <a:lnTo>
                  <a:pt x="1447233" y="217131"/>
                </a:lnTo>
                <a:lnTo>
                  <a:pt x="1441861" y="194310"/>
                </a:lnTo>
                <a:lnTo>
                  <a:pt x="1433862" y="177393"/>
                </a:lnTo>
                <a:close/>
              </a:path>
              <a:path w="2596515" h="472440">
                <a:moveTo>
                  <a:pt x="1449023" y="420014"/>
                </a:moveTo>
                <a:lnTo>
                  <a:pt x="1399646" y="420014"/>
                </a:lnTo>
                <a:lnTo>
                  <a:pt x="1410009" y="466344"/>
                </a:lnTo>
                <a:lnTo>
                  <a:pt x="1449023" y="466344"/>
                </a:lnTo>
                <a:lnTo>
                  <a:pt x="1449023" y="420014"/>
                </a:lnTo>
                <a:close/>
              </a:path>
              <a:path w="2596515" h="472440">
                <a:moveTo>
                  <a:pt x="1449023" y="306628"/>
                </a:moveTo>
                <a:lnTo>
                  <a:pt x="1395988" y="306628"/>
                </a:lnTo>
                <a:lnTo>
                  <a:pt x="1395874" y="337375"/>
                </a:lnTo>
                <a:lnTo>
                  <a:pt x="1394274" y="358140"/>
                </a:lnTo>
                <a:lnTo>
                  <a:pt x="1368556" y="406603"/>
                </a:lnTo>
                <a:lnTo>
                  <a:pt x="1319522" y="427748"/>
                </a:lnTo>
                <a:lnTo>
                  <a:pt x="1299671" y="429158"/>
                </a:lnTo>
                <a:lnTo>
                  <a:pt x="1389521" y="429158"/>
                </a:lnTo>
                <a:lnTo>
                  <a:pt x="1390121" y="428510"/>
                </a:lnTo>
                <a:lnTo>
                  <a:pt x="1397207" y="420014"/>
                </a:lnTo>
                <a:lnTo>
                  <a:pt x="1449023" y="420014"/>
                </a:lnTo>
                <a:lnTo>
                  <a:pt x="1449023" y="306628"/>
                </a:lnTo>
                <a:close/>
              </a:path>
              <a:path w="2596515" h="472440">
                <a:moveTo>
                  <a:pt x="1331980" y="134112"/>
                </a:moveTo>
                <a:lnTo>
                  <a:pt x="1285803" y="138912"/>
                </a:lnTo>
                <a:lnTo>
                  <a:pt x="1243741" y="151485"/>
                </a:lnTo>
                <a:lnTo>
                  <a:pt x="1220423" y="162153"/>
                </a:lnTo>
                <a:lnTo>
                  <a:pt x="1236883" y="202387"/>
                </a:lnTo>
                <a:lnTo>
                  <a:pt x="1247132" y="197662"/>
                </a:lnTo>
                <a:lnTo>
                  <a:pt x="1257761" y="193243"/>
                </a:lnTo>
                <a:lnTo>
                  <a:pt x="1303939" y="179374"/>
                </a:lnTo>
                <a:lnTo>
                  <a:pt x="1328932" y="177393"/>
                </a:lnTo>
                <a:lnTo>
                  <a:pt x="1433862" y="177393"/>
                </a:lnTo>
                <a:lnTo>
                  <a:pt x="1432907" y="175374"/>
                </a:lnTo>
                <a:lnTo>
                  <a:pt x="1420372" y="160324"/>
                </a:lnTo>
                <a:lnTo>
                  <a:pt x="1404104" y="148856"/>
                </a:lnTo>
                <a:lnTo>
                  <a:pt x="1383949" y="140665"/>
                </a:lnTo>
                <a:lnTo>
                  <a:pt x="1359908" y="135750"/>
                </a:lnTo>
                <a:lnTo>
                  <a:pt x="1331980" y="134112"/>
                </a:lnTo>
                <a:close/>
              </a:path>
              <a:path w="2596515" h="472440">
                <a:moveTo>
                  <a:pt x="1819994" y="320649"/>
                </a:moveTo>
                <a:lnTo>
                  <a:pt x="1766349" y="320649"/>
                </a:lnTo>
                <a:lnTo>
                  <a:pt x="1766349" y="466344"/>
                </a:lnTo>
                <a:lnTo>
                  <a:pt x="1819994" y="466344"/>
                </a:lnTo>
                <a:lnTo>
                  <a:pt x="1819994" y="320649"/>
                </a:lnTo>
                <a:close/>
              </a:path>
              <a:path w="2596515" h="472440">
                <a:moveTo>
                  <a:pt x="1596880" y="139598"/>
                </a:moveTo>
                <a:lnTo>
                  <a:pt x="1543235" y="139598"/>
                </a:lnTo>
                <a:lnTo>
                  <a:pt x="1543235" y="262128"/>
                </a:lnTo>
                <a:lnTo>
                  <a:pt x="1550093" y="301599"/>
                </a:lnTo>
                <a:lnTo>
                  <a:pt x="1586060" y="343700"/>
                </a:lnTo>
                <a:lnTo>
                  <a:pt x="1625074" y="356806"/>
                </a:lnTo>
                <a:lnTo>
                  <a:pt x="1648696" y="358444"/>
                </a:lnTo>
                <a:lnTo>
                  <a:pt x="1666603" y="357835"/>
                </a:lnTo>
                <a:lnTo>
                  <a:pt x="1712095" y="348691"/>
                </a:lnTo>
                <a:lnTo>
                  <a:pt x="1752671" y="329031"/>
                </a:lnTo>
                <a:lnTo>
                  <a:pt x="1766349" y="320649"/>
                </a:lnTo>
                <a:lnTo>
                  <a:pt x="1819994" y="320649"/>
                </a:lnTo>
                <a:lnTo>
                  <a:pt x="1819994" y="314553"/>
                </a:lnTo>
                <a:lnTo>
                  <a:pt x="1659669" y="314553"/>
                </a:lnTo>
                <a:lnTo>
                  <a:pt x="1645305" y="313715"/>
                </a:lnTo>
                <a:lnTo>
                  <a:pt x="1605795" y="293217"/>
                </a:lnTo>
                <a:lnTo>
                  <a:pt x="1596880" y="258470"/>
                </a:lnTo>
                <a:lnTo>
                  <a:pt x="1596880" y="139598"/>
                </a:lnTo>
                <a:close/>
              </a:path>
              <a:path w="2596515" h="472440">
                <a:moveTo>
                  <a:pt x="1819994" y="139598"/>
                </a:moveTo>
                <a:lnTo>
                  <a:pt x="1766349" y="139598"/>
                </a:lnTo>
                <a:lnTo>
                  <a:pt x="1766349" y="279806"/>
                </a:lnTo>
                <a:lnTo>
                  <a:pt x="1753319" y="287350"/>
                </a:lnTo>
                <a:lnTo>
                  <a:pt x="1715142" y="305409"/>
                </a:lnTo>
                <a:lnTo>
                  <a:pt x="1674566" y="313982"/>
                </a:lnTo>
                <a:lnTo>
                  <a:pt x="1659669" y="314553"/>
                </a:lnTo>
                <a:lnTo>
                  <a:pt x="1819994" y="314553"/>
                </a:lnTo>
                <a:lnTo>
                  <a:pt x="1819994" y="139598"/>
                </a:lnTo>
                <a:close/>
              </a:path>
              <a:path w="2596515" h="472440">
                <a:moveTo>
                  <a:pt x="1977442" y="139598"/>
                </a:moveTo>
                <a:lnTo>
                  <a:pt x="1923797" y="139598"/>
                </a:lnTo>
                <a:lnTo>
                  <a:pt x="1923797" y="466344"/>
                </a:lnTo>
                <a:lnTo>
                  <a:pt x="1977442" y="466344"/>
                </a:lnTo>
                <a:lnTo>
                  <a:pt x="1977442" y="320649"/>
                </a:lnTo>
                <a:lnTo>
                  <a:pt x="2208480" y="320649"/>
                </a:lnTo>
                <a:lnTo>
                  <a:pt x="2208480" y="275539"/>
                </a:lnTo>
                <a:lnTo>
                  <a:pt x="1977442" y="275539"/>
                </a:lnTo>
                <a:lnTo>
                  <a:pt x="1977442" y="139598"/>
                </a:lnTo>
                <a:close/>
              </a:path>
              <a:path w="2596515" h="472440">
                <a:moveTo>
                  <a:pt x="2208480" y="320649"/>
                </a:moveTo>
                <a:lnTo>
                  <a:pt x="2154836" y="320649"/>
                </a:lnTo>
                <a:lnTo>
                  <a:pt x="2154836" y="466344"/>
                </a:lnTo>
                <a:lnTo>
                  <a:pt x="2208480" y="466344"/>
                </a:lnTo>
                <a:lnTo>
                  <a:pt x="2208480" y="320649"/>
                </a:lnTo>
                <a:close/>
              </a:path>
              <a:path w="2596515" h="472440">
                <a:moveTo>
                  <a:pt x="2208480" y="139598"/>
                </a:moveTo>
                <a:lnTo>
                  <a:pt x="2154836" y="139598"/>
                </a:lnTo>
                <a:lnTo>
                  <a:pt x="2154836" y="275539"/>
                </a:lnTo>
                <a:lnTo>
                  <a:pt x="2208480" y="275539"/>
                </a:lnTo>
                <a:lnTo>
                  <a:pt x="2208480" y="139598"/>
                </a:lnTo>
                <a:close/>
              </a:path>
              <a:path w="2596515" h="472440">
                <a:moveTo>
                  <a:pt x="2445443" y="133502"/>
                </a:moveTo>
                <a:lnTo>
                  <a:pt x="2401704" y="138531"/>
                </a:lnTo>
                <a:lnTo>
                  <a:pt x="2364367" y="153619"/>
                </a:lnTo>
                <a:lnTo>
                  <a:pt x="2334191" y="177698"/>
                </a:lnTo>
                <a:lnTo>
                  <a:pt x="2311941" y="210921"/>
                </a:lnTo>
                <a:lnTo>
                  <a:pt x="2298225" y="252374"/>
                </a:lnTo>
                <a:lnTo>
                  <a:pt x="2293653" y="302361"/>
                </a:lnTo>
                <a:lnTo>
                  <a:pt x="2294339" y="322211"/>
                </a:lnTo>
                <a:lnTo>
                  <a:pt x="2304626" y="374904"/>
                </a:lnTo>
                <a:lnTo>
                  <a:pt x="2326800" y="416394"/>
                </a:lnTo>
                <a:lnTo>
                  <a:pt x="2358270" y="447294"/>
                </a:lnTo>
                <a:lnTo>
                  <a:pt x="2397894" y="466267"/>
                </a:lnTo>
                <a:lnTo>
                  <a:pt x="2443614" y="472440"/>
                </a:lnTo>
                <a:lnTo>
                  <a:pt x="2460569" y="471754"/>
                </a:lnTo>
                <a:lnTo>
                  <a:pt x="2506403" y="461467"/>
                </a:lnTo>
                <a:lnTo>
                  <a:pt x="2544237" y="438264"/>
                </a:lnTo>
                <a:lnTo>
                  <a:pt x="2554562" y="427939"/>
                </a:lnTo>
                <a:lnTo>
                  <a:pt x="2444834" y="427939"/>
                </a:lnTo>
                <a:lnTo>
                  <a:pt x="2429098" y="426986"/>
                </a:lnTo>
                <a:lnTo>
                  <a:pt x="2390579" y="412699"/>
                </a:lnTo>
                <a:lnTo>
                  <a:pt x="2364747" y="382638"/>
                </a:lnTo>
                <a:lnTo>
                  <a:pt x="2351565" y="338328"/>
                </a:lnTo>
                <a:lnTo>
                  <a:pt x="2349126" y="302361"/>
                </a:lnTo>
                <a:lnTo>
                  <a:pt x="2350536" y="274967"/>
                </a:lnTo>
                <a:lnTo>
                  <a:pt x="2361814" y="229552"/>
                </a:lnTo>
                <a:lnTo>
                  <a:pt x="2384674" y="197129"/>
                </a:lnTo>
                <a:lnTo>
                  <a:pt x="2420945" y="180670"/>
                </a:lnTo>
                <a:lnTo>
                  <a:pt x="2444224" y="178612"/>
                </a:lnTo>
                <a:lnTo>
                  <a:pt x="2554527" y="178612"/>
                </a:lnTo>
                <a:lnTo>
                  <a:pt x="2553800" y="177698"/>
                </a:lnTo>
                <a:lnTo>
                  <a:pt x="2523472" y="153619"/>
                </a:lnTo>
                <a:lnTo>
                  <a:pt x="2487201" y="138531"/>
                </a:lnTo>
                <a:lnTo>
                  <a:pt x="2467008" y="134759"/>
                </a:lnTo>
                <a:lnTo>
                  <a:pt x="2445443" y="133502"/>
                </a:lnTo>
                <a:close/>
              </a:path>
              <a:path w="2596515" h="472440">
                <a:moveTo>
                  <a:pt x="2554527" y="178612"/>
                </a:moveTo>
                <a:lnTo>
                  <a:pt x="2444224" y="178612"/>
                </a:lnTo>
                <a:lnTo>
                  <a:pt x="2460188" y="179565"/>
                </a:lnTo>
                <a:lnTo>
                  <a:pt x="2474552" y="182422"/>
                </a:lnTo>
                <a:lnTo>
                  <a:pt x="2508461" y="201968"/>
                </a:lnTo>
                <a:lnTo>
                  <a:pt x="2530178" y="235915"/>
                </a:lnTo>
                <a:lnTo>
                  <a:pt x="2539893" y="283578"/>
                </a:lnTo>
                <a:lnTo>
                  <a:pt x="2540541" y="302361"/>
                </a:lnTo>
                <a:lnTo>
                  <a:pt x="2539893" y="320954"/>
                </a:lnTo>
                <a:lnTo>
                  <a:pt x="2530178" y="369417"/>
                </a:lnTo>
                <a:lnTo>
                  <a:pt x="2509032" y="404279"/>
                </a:lnTo>
                <a:lnTo>
                  <a:pt x="2474856" y="424129"/>
                </a:lnTo>
                <a:lnTo>
                  <a:pt x="2444834" y="427939"/>
                </a:lnTo>
                <a:lnTo>
                  <a:pt x="2554562" y="427939"/>
                </a:lnTo>
                <a:lnTo>
                  <a:pt x="2579250" y="389877"/>
                </a:lnTo>
                <a:lnTo>
                  <a:pt x="2593271" y="340918"/>
                </a:lnTo>
                <a:lnTo>
                  <a:pt x="2596014" y="302361"/>
                </a:lnTo>
                <a:lnTo>
                  <a:pt x="2594795" y="276301"/>
                </a:lnTo>
                <a:lnTo>
                  <a:pt x="2591138" y="252374"/>
                </a:lnTo>
                <a:lnTo>
                  <a:pt x="2585042" y="230581"/>
                </a:lnTo>
                <a:lnTo>
                  <a:pt x="2576507" y="210921"/>
                </a:lnTo>
                <a:lnTo>
                  <a:pt x="2566106" y="193167"/>
                </a:lnTo>
                <a:lnTo>
                  <a:pt x="2554527" y="178612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119100" y="7794215"/>
            <a:ext cx="2395220" cy="1511300"/>
          </a:xfrm>
          <a:custGeom>
            <a:avLst/>
            <a:gdLst/>
            <a:ahLst/>
            <a:cxnLst/>
            <a:rect l="l" t="t" r="r" b="b"/>
            <a:pathLst>
              <a:path w="2395219" h="1511300">
                <a:moveTo>
                  <a:pt x="434257" y="622300"/>
                </a:moveTo>
                <a:lnTo>
                  <a:pt x="345647" y="622300"/>
                </a:lnTo>
                <a:lnTo>
                  <a:pt x="300959" y="635000"/>
                </a:lnTo>
                <a:lnTo>
                  <a:pt x="258303" y="660400"/>
                </a:lnTo>
                <a:lnTo>
                  <a:pt x="217948" y="673100"/>
                </a:lnTo>
                <a:lnTo>
                  <a:pt x="180162" y="698500"/>
                </a:lnTo>
                <a:lnTo>
                  <a:pt x="145214" y="736600"/>
                </a:lnTo>
                <a:lnTo>
                  <a:pt x="113372" y="762000"/>
                </a:lnTo>
                <a:lnTo>
                  <a:pt x="84905" y="800100"/>
                </a:lnTo>
                <a:lnTo>
                  <a:pt x="60081" y="838200"/>
                </a:lnTo>
                <a:lnTo>
                  <a:pt x="39168" y="876300"/>
                </a:lnTo>
                <a:lnTo>
                  <a:pt x="22435" y="927100"/>
                </a:lnTo>
                <a:lnTo>
                  <a:pt x="10150" y="965200"/>
                </a:lnTo>
                <a:lnTo>
                  <a:pt x="2582" y="1016000"/>
                </a:lnTo>
                <a:lnTo>
                  <a:pt x="0" y="1066800"/>
                </a:lnTo>
                <a:lnTo>
                  <a:pt x="2582" y="1117600"/>
                </a:lnTo>
                <a:lnTo>
                  <a:pt x="10149" y="1168400"/>
                </a:lnTo>
                <a:lnTo>
                  <a:pt x="22433" y="1206500"/>
                </a:lnTo>
                <a:lnTo>
                  <a:pt x="39166" y="1257300"/>
                </a:lnTo>
                <a:lnTo>
                  <a:pt x="60079" y="1295400"/>
                </a:lnTo>
                <a:lnTo>
                  <a:pt x="84903" y="1333500"/>
                </a:lnTo>
                <a:lnTo>
                  <a:pt x="113370" y="1371600"/>
                </a:lnTo>
                <a:lnTo>
                  <a:pt x="145212" y="1397000"/>
                </a:lnTo>
                <a:lnTo>
                  <a:pt x="180161" y="1435100"/>
                </a:lnTo>
                <a:lnTo>
                  <a:pt x="217947" y="1460500"/>
                </a:lnTo>
                <a:lnTo>
                  <a:pt x="258302" y="1473200"/>
                </a:lnTo>
                <a:lnTo>
                  <a:pt x="300958" y="1498600"/>
                </a:lnTo>
                <a:lnTo>
                  <a:pt x="345646" y="1511300"/>
                </a:lnTo>
                <a:lnTo>
                  <a:pt x="440047" y="1511300"/>
                </a:lnTo>
                <a:lnTo>
                  <a:pt x="440048" y="1435100"/>
                </a:lnTo>
                <a:lnTo>
                  <a:pt x="392753" y="1422400"/>
                </a:lnTo>
                <a:lnTo>
                  <a:pt x="347270" y="1422400"/>
                </a:lnTo>
                <a:lnTo>
                  <a:pt x="304037" y="1397000"/>
                </a:lnTo>
                <a:lnTo>
                  <a:pt x="263493" y="1384300"/>
                </a:lnTo>
                <a:lnTo>
                  <a:pt x="226076" y="1358900"/>
                </a:lnTo>
                <a:lnTo>
                  <a:pt x="192226" y="1320800"/>
                </a:lnTo>
                <a:lnTo>
                  <a:pt x="162379" y="1295400"/>
                </a:lnTo>
                <a:lnTo>
                  <a:pt x="136977" y="1244600"/>
                </a:lnTo>
                <a:lnTo>
                  <a:pt x="116455" y="1206500"/>
                </a:lnTo>
                <a:lnTo>
                  <a:pt x="101254" y="1168400"/>
                </a:lnTo>
                <a:lnTo>
                  <a:pt x="91812" y="1117600"/>
                </a:lnTo>
                <a:lnTo>
                  <a:pt x="88567" y="1066800"/>
                </a:lnTo>
                <a:lnTo>
                  <a:pt x="91812" y="1016000"/>
                </a:lnTo>
                <a:lnTo>
                  <a:pt x="101255" y="965200"/>
                </a:lnTo>
                <a:lnTo>
                  <a:pt x="116456" y="927100"/>
                </a:lnTo>
                <a:lnTo>
                  <a:pt x="136978" y="889000"/>
                </a:lnTo>
                <a:lnTo>
                  <a:pt x="162381" y="850900"/>
                </a:lnTo>
                <a:lnTo>
                  <a:pt x="192227" y="812800"/>
                </a:lnTo>
                <a:lnTo>
                  <a:pt x="226077" y="774700"/>
                </a:lnTo>
                <a:lnTo>
                  <a:pt x="263493" y="749300"/>
                </a:lnTo>
                <a:lnTo>
                  <a:pt x="304037" y="736600"/>
                </a:lnTo>
                <a:lnTo>
                  <a:pt x="347270" y="723900"/>
                </a:lnTo>
                <a:lnTo>
                  <a:pt x="392753" y="711200"/>
                </a:lnTo>
                <a:lnTo>
                  <a:pt x="440047" y="711200"/>
                </a:lnTo>
                <a:lnTo>
                  <a:pt x="440047" y="635000"/>
                </a:lnTo>
                <a:lnTo>
                  <a:pt x="436514" y="635000"/>
                </a:lnTo>
                <a:lnTo>
                  <a:pt x="434257" y="622300"/>
                </a:lnTo>
                <a:close/>
              </a:path>
              <a:path w="2395219" h="1511300">
                <a:moveTo>
                  <a:pt x="445809" y="1435100"/>
                </a:moveTo>
                <a:lnTo>
                  <a:pt x="440048" y="1435100"/>
                </a:lnTo>
                <a:lnTo>
                  <a:pt x="440047" y="1511300"/>
                </a:lnTo>
                <a:lnTo>
                  <a:pt x="447265" y="1511300"/>
                </a:lnTo>
                <a:lnTo>
                  <a:pt x="445809" y="1435100"/>
                </a:lnTo>
                <a:close/>
              </a:path>
              <a:path w="2395219" h="1511300">
                <a:moveTo>
                  <a:pt x="535833" y="1422400"/>
                </a:moveTo>
                <a:lnTo>
                  <a:pt x="445809" y="1435100"/>
                </a:lnTo>
                <a:lnTo>
                  <a:pt x="447265" y="1511300"/>
                </a:lnTo>
                <a:lnTo>
                  <a:pt x="447265" y="1435100"/>
                </a:lnTo>
                <a:lnTo>
                  <a:pt x="535833" y="1435100"/>
                </a:lnTo>
                <a:lnTo>
                  <a:pt x="535833" y="1422400"/>
                </a:lnTo>
                <a:close/>
              </a:path>
              <a:path w="2395219" h="1511300">
                <a:moveTo>
                  <a:pt x="535833" y="1435100"/>
                </a:moveTo>
                <a:lnTo>
                  <a:pt x="447265" y="1435100"/>
                </a:lnTo>
                <a:lnTo>
                  <a:pt x="447265" y="1511300"/>
                </a:lnTo>
                <a:lnTo>
                  <a:pt x="535833" y="1511300"/>
                </a:lnTo>
                <a:lnTo>
                  <a:pt x="535833" y="1435100"/>
                </a:lnTo>
                <a:close/>
              </a:path>
              <a:path w="2395219" h="1511300">
                <a:moveTo>
                  <a:pt x="1758203" y="1435100"/>
                </a:moveTo>
                <a:lnTo>
                  <a:pt x="535833" y="1435100"/>
                </a:lnTo>
                <a:lnTo>
                  <a:pt x="535833" y="1511300"/>
                </a:lnTo>
                <a:lnTo>
                  <a:pt x="1758203" y="1511300"/>
                </a:lnTo>
                <a:lnTo>
                  <a:pt x="1758203" y="1435100"/>
                </a:lnTo>
                <a:close/>
              </a:path>
              <a:path w="2395219" h="1511300">
                <a:moveTo>
                  <a:pt x="1758203" y="1422400"/>
                </a:moveTo>
                <a:lnTo>
                  <a:pt x="1758203" y="1511300"/>
                </a:lnTo>
                <a:lnTo>
                  <a:pt x="1846770" y="1511300"/>
                </a:lnTo>
                <a:lnTo>
                  <a:pt x="1846770" y="1435100"/>
                </a:lnTo>
                <a:lnTo>
                  <a:pt x="1847954" y="1435100"/>
                </a:lnTo>
                <a:lnTo>
                  <a:pt x="1758203" y="1422400"/>
                </a:lnTo>
                <a:close/>
              </a:path>
              <a:path w="2395219" h="1511300">
                <a:moveTo>
                  <a:pt x="1846770" y="1511289"/>
                </a:moveTo>
                <a:close/>
              </a:path>
              <a:path w="2395219" h="1511300">
                <a:moveTo>
                  <a:pt x="1853976" y="1435100"/>
                </a:moveTo>
                <a:lnTo>
                  <a:pt x="1847954" y="1435100"/>
                </a:lnTo>
                <a:lnTo>
                  <a:pt x="1846770" y="1511300"/>
                </a:lnTo>
                <a:lnTo>
                  <a:pt x="1853976" y="1511300"/>
                </a:lnTo>
                <a:lnTo>
                  <a:pt x="1853976" y="1435100"/>
                </a:lnTo>
                <a:close/>
              </a:path>
              <a:path w="2395219" h="1511300">
                <a:moveTo>
                  <a:pt x="2133105" y="1435100"/>
                </a:moveTo>
                <a:lnTo>
                  <a:pt x="1853977" y="1435100"/>
                </a:lnTo>
                <a:lnTo>
                  <a:pt x="1853976" y="1511300"/>
                </a:lnTo>
                <a:lnTo>
                  <a:pt x="1946278" y="1511289"/>
                </a:lnTo>
                <a:lnTo>
                  <a:pt x="2033445" y="1485900"/>
                </a:lnTo>
                <a:lnTo>
                  <a:pt x="2074743" y="1473200"/>
                </a:lnTo>
                <a:lnTo>
                  <a:pt x="2114289" y="1447800"/>
                </a:lnTo>
                <a:lnTo>
                  <a:pt x="2133105" y="1435100"/>
                </a:lnTo>
                <a:close/>
              </a:path>
              <a:path w="2395219" h="1511300">
                <a:moveTo>
                  <a:pt x="440048" y="1435100"/>
                </a:moveTo>
                <a:lnTo>
                  <a:pt x="440047" y="1511289"/>
                </a:lnTo>
                <a:lnTo>
                  <a:pt x="440048" y="1435100"/>
                </a:lnTo>
                <a:close/>
              </a:path>
              <a:path w="2395219" h="1511300">
                <a:moveTo>
                  <a:pt x="1847954" y="1435100"/>
                </a:moveTo>
                <a:lnTo>
                  <a:pt x="1846770" y="1435100"/>
                </a:lnTo>
                <a:lnTo>
                  <a:pt x="1846770" y="1511289"/>
                </a:lnTo>
                <a:lnTo>
                  <a:pt x="1847954" y="1435100"/>
                </a:lnTo>
                <a:close/>
              </a:path>
              <a:path w="2395219" h="1511300">
                <a:moveTo>
                  <a:pt x="1900660" y="406400"/>
                </a:moveTo>
                <a:lnTo>
                  <a:pt x="1853976" y="406400"/>
                </a:lnTo>
                <a:lnTo>
                  <a:pt x="1853977" y="495300"/>
                </a:lnTo>
                <a:lnTo>
                  <a:pt x="1899927" y="495300"/>
                </a:lnTo>
                <a:lnTo>
                  <a:pt x="1987827" y="520700"/>
                </a:lnTo>
                <a:lnTo>
                  <a:pt x="2029303" y="533400"/>
                </a:lnTo>
                <a:lnTo>
                  <a:pt x="2068816" y="558800"/>
                </a:lnTo>
                <a:lnTo>
                  <a:pt x="2106131" y="584200"/>
                </a:lnTo>
                <a:lnTo>
                  <a:pt x="2141010" y="609600"/>
                </a:lnTo>
                <a:lnTo>
                  <a:pt x="2163417" y="622300"/>
                </a:lnTo>
                <a:lnTo>
                  <a:pt x="2202522" y="673100"/>
                </a:lnTo>
                <a:lnTo>
                  <a:pt x="2228683" y="698500"/>
                </a:lnTo>
                <a:lnTo>
                  <a:pt x="2251466" y="736600"/>
                </a:lnTo>
                <a:lnTo>
                  <a:pt x="2270636" y="787400"/>
                </a:lnTo>
                <a:lnTo>
                  <a:pt x="2285956" y="825500"/>
                </a:lnTo>
                <a:lnTo>
                  <a:pt x="2297190" y="863600"/>
                </a:lnTo>
                <a:lnTo>
                  <a:pt x="2304104" y="914400"/>
                </a:lnTo>
                <a:lnTo>
                  <a:pt x="2306461" y="965200"/>
                </a:lnTo>
                <a:lnTo>
                  <a:pt x="2304104" y="1016000"/>
                </a:lnTo>
                <a:lnTo>
                  <a:pt x="2297190" y="1054100"/>
                </a:lnTo>
                <a:lnTo>
                  <a:pt x="2285955" y="1104900"/>
                </a:lnTo>
                <a:lnTo>
                  <a:pt x="2270635" y="1143000"/>
                </a:lnTo>
                <a:lnTo>
                  <a:pt x="2251466" y="1181100"/>
                </a:lnTo>
                <a:lnTo>
                  <a:pt x="2228683" y="1219200"/>
                </a:lnTo>
                <a:lnTo>
                  <a:pt x="2202522" y="1257300"/>
                </a:lnTo>
                <a:lnTo>
                  <a:pt x="2173219" y="1295400"/>
                </a:lnTo>
                <a:lnTo>
                  <a:pt x="2141010" y="1320800"/>
                </a:lnTo>
                <a:lnTo>
                  <a:pt x="2106131" y="1346200"/>
                </a:lnTo>
                <a:lnTo>
                  <a:pt x="2068816" y="1371600"/>
                </a:lnTo>
                <a:lnTo>
                  <a:pt x="2029303" y="1397000"/>
                </a:lnTo>
                <a:lnTo>
                  <a:pt x="1987827" y="1409700"/>
                </a:lnTo>
                <a:lnTo>
                  <a:pt x="1944623" y="1422400"/>
                </a:lnTo>
                <a:lnTo>
                  <a:pt x="1899927" y="1422400"/>
                </a:lnTo>
                <a:lnTo>
                  <a:pt x="1853976" y="1435100"/>
                </a:lnTo>
                <a:lnTo>
                  <a:pt x="1853976" y="1511289"/>
                </a:lnTo>
                <a:lnTo>
                  <a:pt x="1853977" y="1435100"/>
                </a:lnTo>
                <a:lnTo>
                  <a:pt x="2133105" y="1435100"/>
                </a:lnTo>
                <a:lnTo>
                  <a:pt x="2151921" y="1422400"/>
                </a:lnTo>
                <a:lnTo>
                  <a:pt x="2187475" y="1397000"/>
                </a:lnTo>
                <a:lnTo>
                  <a:pt x="2220790" y="1371600"/>
                </a:lnTo>
                <a:lnTo>
                  <a:pt x="2251703" y="1333500"/>
                </a:lnTo>
                <a:lnTo>
                  <a:pt x="2280051" y="1308100"/>
                </a:lnTo>
                <a:lnTo>
                  <a:pt x="2305672" y="1270000"/>
                </a:lnTo>
                <a:lnTo>
                  <a:pt x="2328405" y="1231900"/>
                </a:lnTo>
                <a:lnTo>
                  <a:pt x="2348085" y="1193800"/>
                </a:lnTo>
                <a:lnTo>
                  <a:pt x="2364552" y="1143000"/>
                </a:lnTo>
                <a:lnTo>
                  <a:pt x="2377642" y="1104900"/>
                </a:lnTo>
                <a:lnTo>
                  <a:pt x="2387193" y="1054100"/>
                </a:lnTo>
                <a:lnTo>
                  <a:pt x="2393042" y="1016000"/>
                </a:lnTo>
                <a:lnTo>
                  <a:pt x="2395029" y="965200"/>
                </a:lnTo>
                <a:lnTo>
                  <a:pt x="2393042" y="914400"/>
                </a:lnTo>
                <a:lnTo>
                  <a:pt x="2387193" y="863600"/>
                </a:lnTo>
                <a:lnTo>
                  <a:pt x="2377642" y="825500"/>
                </a:lnTo>
                <a:lnTo>
                  <a:pt x="2364552" y="774700"/>
                </a:lnTo>
                <a:lnTo>
                  <a:pt x="2348085" y="736600"/>
                </a:lnTo>
                <a:lnTo>
                  <a:pt x="2328405" y="698500"/>
                </a:lnTo>
                <a:lnTo>
                  <a:pt x="2305672" y="660400"/>
                </a:lnTo>
                <a:lnTo>
                  <a:pt x="2281876" y="622300"/>
                </a:lnTo>
                <a:lnTo>
                  <a:pt x="2280051" y="622300"/>
                </a:lnTo>
                <a:lnTo>
                  <a:pt x="2251703" y="584200"/>
                </a:lnTo>
                <a:lnTo>
                  <a:pt x="2220790" y="558800"/>
                </a:lnTo>
                <a:lnTo>
                  <a:pt x="2187475" y="533400"/>
                </a:lnTo>
                <a:lnTo>
                  <a:pt x="2151921" y="508000"/>
                </a:lnTo>
                <a:lnTo>
                  <a:pt x="2114289" y="482600"/>
                </a:lnTo>
                <a:lnTo>
                  <a:pt x="2110933" y="482599"/>
                </a:lnTo>
                <a:lnTo>
                  <a:pt x="2074743" y="457200"/>
                </a:lnTo>
                <a:lnTo>
                  <a:pt x="2033445" y="444500"/>
                </a:lnTo>
                <a:lnTo>
                  <a:pt x="1946241" y="419100"/>
                </a:lnTo>
                <a:lnTo>
                  <a:pt x="1900660" y="406400"/>
                </a:lnTo>
                <a:close/>
              </a:path>
              <a:path w="2395219" h="1511300">
                <a:moveTo>
                  <a:pt x="612128" y="609600"/>
                </a:moveTo>
                <a:lnTo>
                  <a:pt x="524321" y="622300"/>
                </a:lnTo>
                <a:lnTo>
                  <a:pt x="507082" y="711200"/>
                </a:lnTo>
                <a:lnTo>
                  <a:pt x="628282" y="736600"/>
                </a:lnTo>
                <a:lnTo>
                  <a:pt x="613655" y="622300"/>
                </a:lnTo>
                <a:lnTo>
                  <a:pt x="612128" y="609600"/>
                </a:lnTo>
                <a:close/>
              </a:path>
              <a:path w="2395219" h="1511300">
                <a:moveTo>
                  <a:pt x="521957" y="634488"/>
                </a:moveTo>
                <a:lnTo>
                  <a:pt x="440047" y="634488"/>
                </a:lnTo>
                <a:lnTo>
                  <a:pt x="440048" y="711200"/>
                </a:lnTo>
                <a:lnTo>
                  <a:pt x="507082" y="711200"/>
                </a:lnTo>
                <a:lnTo>
                  <a:pt x="521957" y="634488"/>
                </a:lnTo>
                <a:close/>
              </a:path>
              <a:path w="2395219" h="1511300">
                <a:moveTo>
                  <a:pt x="440047" y="622300"/>
                </a:moveTo>
                <a:lnTo>
                  <a:pt x="434257" y="622300"/>
                </a:lnTo>
                <a:lnTo>
                  <a:pt x="436514" y="635000"/>
                </a:lnTo>
                <a:lnTo>
                  <a:pt x="440047" y="634488"/>
                </a:lnTo>
                <a:lnTo>
                  <a:pt x="440047" y="622300"/>
                </a:lnTo>
                <a:close/>
              </a:path>
              <a:path w="2395219" h="1511300">
                <a:moveTo>
                  <a:pt x="440047" y="634488"/>
                </a:moveTo>
                <a:lnTo>
                  <a:pt x="436514" y="635000"/>
                </a:lnTo>
                <a:lnTo>
                  <a:pt x="440047" y="635000"/>
                </a:lnTo>
                <a:lnTo>
                  <a:pt x="440047" y="634488"/>
                </a:lnTo>
                <a:close/>
              </a:path>
              <a:path w="2395219" h="1511300">
                <a:moveTo>
                  <a:pt x="524321" y="622300"/>
                </a:moveTo>
                <a:lnTo>
                  <a:pt x="440047" y="622300"/>
                </a:lnTo>
                <a:lnTo>
                  <a:pt x="440047" y="634488"/>
                </a:lnTo>
                <a:lnTo>
                  <a:pt x="524321" y="622300"/>
                </a:lnTo>
                <a:close/>
              </a:path>
              <a:path w="2395219" h="1511300">
                <a:moveTo>
                  <a:pt x="524321" y="622300"/>
                </a:moveTo>
                <a:lnTo>
                  <a:pt x="440047" y="634488"/>
                </a:lnTo>
                <a:lnTo>
                  <a:pt x="521957" y="634488"/>
                </a:lnTo>
                <a:lnTo>
                  <a:pt x="524321" y="622300"/>
                </a:lnTo>
                <a:close/>
              </a:path>
              <a:path w="2395219" h="1511300">
                <a:moveTo>
                  <a:pt x="1060449" y="0"/>
                </a:moveTo>
                <a:lnTo>
                  <a:pt x="968186" y="0"/>
                </a:lnTo>
                <a:lnTo>
                  <a:pt x="880983" y="25400"/>
                </a:lnTo>
                <a:lnTo>
                  <a:pt x="839686" y="50800"/>
                </a:lnTo>
                <a:lnTo>
                  <a:pt x="800141" y="63500"/>
                </a:lnTo>
                <a:lnTo>
                  <a:pt x="762510" y="88900"/>
                </a:lnTo>
                <a:lnTo>
                  <a:pt x="726957" y="114300"/>
                </a:lnTo>
                <a:lnTo>
                  <a:pt x="693643" y="139700"/>
                </a:lnTo>
                <a:lnTo>
                  <a:pt x="662732" y="177800"/>
                </a:lnTo>
                <a:lnTo>
                  <a:pt x="634384" y="215900"/>
                </a:lnTo>
                <a:lnTo>
                  <a:pt x="608764" y="241300"/>
                </a:lnTo>
                <a:lnTo>
                  <a:pt x="586032" y="279400"/>
                </a:lnTo>
                <a:lnTo>
                  <a:pt x="566352" y="330200"/>
                </a:lnTo>
                <a:lnTo>
                  <a:pt x="549887" y="368300"/>
                </a:lnTo>
                <a:lnTo>
                  <a:pt x="536797" y="406399"/>
                </a:lnTo>
                <a:lnTo>
                  <a:pt x="527246" y="457200"/>
                </a:lnTo>
                <a:lnTo>
                  <a:pt x="521396" y="508000"/>
                </a:lnTo>
                <a:lnTo>
                  <a:pt x="519410" y="546105"/>
                </a:lnTo>
                <a:lnTo>
                  <a:pt x="519724" y="571500"/>
                </a:lnTo>
                <a:lnTo>
                  <a:pt x="520686" y="584200"/>
                </a:lnTo>
                <a:lnTo>
                  <a:pt x="522195" y="609600"/>
                </a:lnTo>
                <a:lnTo>
                  <a:pt x="524321" y="622300"/>
                </a:lnTo>
                <a:lnTo>
                  <a:pt x="541560" y="533400"/>
                </a:lnTo>
                <a:lnTo>
                  <a:pt x="608763" y="533400"/>
                </a:lnTo>
                <a:lnTo>
                  <a:pt x="617248" y="457200"/>
                </a:lnTo>
                <a:lnTo>
                  <a:pt x="628483" y="406400"/>
                </a:lnTo>
                <a:lnTo>
                  <a:pt x="643802" y="368300"/>
                </a:lnTo>
                <a:lnTo>
                  <a:pt x="662971" y="330200"/>
                </a:lnTo>
                <a:lnTo>
                  <a:pt x="685753" y="292100"/>
                </a:lnTo>
                <a:lnTo>
                  <a:pt x="711913" y="254000"/>
                </a:lnTo>
                <a:lnTo>
                  <a:pt x="741215" y="215900"/>
                </a:lnTo>
                <a:lnTo>
                  <a:pt x="773423" y="190500"/>
                </a:lnTo>
                <a:lnTo>
                  <a:pt x="808302" y="165100"/>
                </a:lnTo>
                <a:lnTo>
                  <a:pt x="845615" y="139700"/>
                </a:lnTo>
                <a:lnTo>
                  <a:pt x="885127" y="127000"/>
                </a:lnTo>
                <a:lnTo>
                  <a:pt x="926602" y="101600"/>
                </a:lnTo>
                <a:lnTo>
                  <a:pt x="969805" y="88900"/>
                </a:lnTo>
                <a:lnTo>
                  <a:pt x="1060449" y="88900"/>
                </a:lnTo>
                <a:lnTo>
                  <a:pt x="1060449" y="0"/>
                </a:lnTo>
                <a:close/>
              </a:path>
              <a:path w="2395219" h="1511300">
                <a:moveTo>
                  <a:pt x="608763" y="533400"/>
                </a:moveTo>
                <a:lnTo>
                  <a:pt x="541560" y="533400"/>
                </a:lnTo>
                <a:lnTo>
                  <a:pt x="524321" y="622300"/>
                </a:lnTo>
                <a:lnTo>
                  <a:pt x="612128" y="609600"/>
                </a:lnTo>
                <a:lnTo>
                  <a:pt x="610330" y="596900"/>
                </a:lnTo>
                <a:lnTo>
                  <a:pt x="609031" y="584200"/>
                </a:lnTo>
                <a:lnTo>
                  <a:pt x="608243" y="571500"/>
                </a:lnTo>
                <a:lnTo>
                  <a:pt x="607977" y="546100"/>
                </a:lnTo>
                <a:lnTo>
                  <a:pt x="608763" y="533400"/>
                </a:lnTo>
                <a:close/>
              </a:path>
              <a:path w="2395219" h="1511300">
                <a:moveTo>
                  <a:pt x="1155067" y="0"/>
                </a:moveTo>
                <a:lnTo>
                  <a:pt x="1060449" y="0"/>
                </a:lnTo>
                <a:lnTo>
                  <a:pt x="1060449" y="88900"/>
                </a:lnTo>
                <a:lnTo>
                  <a:pt x="1108641" y="88900"/>
                </a:lnTo>
                <a:lnTo>
                  <a:pt x="1155432" y="101600"/>
                </a:lnTo>
                <a:lnTo>
                  <a:pt x="1200553" y="114300"/>
                </a:lnTo>
                <a:lnTo>
                  <a:pt x="1243731" y="127000"/>
                </a:lnTo>
                <a:lnTo>
                  <a:pt x="1284695" y="152400"/>
                </a:lnTo>
                <a:lnTo>
                  <a:pt x="1323172" y="177800"/>
                </a:lnTo>
                <a:lnTo>
                  <a:pt x="1358891" y="203200"/>
                </a:lnTo>
                <a:lnTo>
                  <a:pt x="1391580" y="228600"/>
                </a:lnTo>
                <a:lnTo>
                  <a:pt x="1420968" y="266700"/>
                </a:lnTo>
                <a:lnTo>
                  <a:pt x="1446783" y="304800"/>
                </a:lnTo>
                <a:lnTo>
                  <a:pt x="1468753" y="355600"/>
                </a:lnTo>
                <a:lnTo>
                  <a:pt x="1486606" y="393700"/>
                </a:lnTo>
                <a:lnTo>
                  <a:pt x="1500071" y="444500"/>
                </a:lnTo>
                <a:lnTo>
                  <a:pt x="1508876" y="482600"/>
                </a:lnTo>
                <a:lnTo>
                  <a:pt x="1525690" y="622300"/>
                </a:lnTo>
                <a:lnTo>
                  <a:pt x="1639625" y="558800"/>
                </a:lnTo>
                <a:lnTo>
                  <a:pt x="1596702" y="482599"/>
                </a:lnTo>
                <a:lnTo>
                  <a:pt x="1553779" y="393700"/>
                </a:lnTo>
                <a:lnTo>
                  <a:pt x="1579540" y="393700"/>
                </a:lnTo>
                <a:lnTo>
                  <a:pt x="1576546" y="381000"/>
                </a:lnTo>
                <a:lnTo>
                  <a:pt x="1560946" y="342900"/>
                </a:lnTo>
                <a:lnTo>
                  <a:pt x="1541900" y="292100"/>
                </a:lnTo>
                <a:lnTo>
                  <a:pt x="1519582" y="254000"/>
                </a:lnTo>
                <a:lnTo>
                  <a:pt x="1494168" y="215900"/>
                </a:lnTo>
                <a:lnTo>
                  <a:pt x="1465834" y="190500"/>
                </a:lnTo>
                <a:lnTo>
                  <a:pt x="1434754" y="152400"/>
                </a:lnTo>
                <a:lnTo>
                  <a:pt x="1401104" y="127000"/>
                </a:lnTo>
                <a:lnTo>
                  <a:pt x="1365061" y="88900"/>
                </a:lnTo>
                <a:lnTo>
                  <a:pt x="1326798" y="63500"/>
                </a:lnTo>
                <a:lnTo>
                  <a:pt x="1286492" y="50800"/>
                </a:lnTo>
                <a:lnTo>
                  <a:pt x="1244318" y="25400"/>
                </a:lnTo>
                <a:lnTo>
                  <a:pt x="1155067" y="0"/>
                </a:lnTo>
                <a:close/>
              </a:path>
              <a:path w="2395219" h="1511300">
                <a:moveTo>
                  <a:pt x="1853976" y="444500"/>
                </a:moveTo>
                <a:lnTo>
                  <a:pt x="1680294" y="444500"/>
                </a:lnTo>
                <a:lnTo>
                  <a:pt x="1684528" y="469900"/>
                </a:lnTo>
                <a:lnTo>
                  <a:pt x="1596702" y="482600"/>
                </a:lnTo>
                <a:lnTo>
                  <a:pt x="1639625" y="558800"/>
                </a:lnTo>
                <a:lnTo>
                  <a:pt x="1689100" y="533400"/>
                </a:lnTo>
                <a:lnTo>
                  <a:pt x="1741591" y="508000"/>
                </a:lnTo>
                <a:lnTo>
                  <a:pt x="1796687" y="508000"/>
                </a:lnTo>
                <a:lnTo>
                  <a:pt x="1853977" y="495300"/>
                </a:lnTo>
                <a:lnTo>
                  <a:pt x="1853976" y="444500"/>
                </a:lnTo>
                <a:close/>
              </a:path>
              <a:path w="2395219" h="1511300">
                <a:moveTo>
                  <a:pt x="1680294" y="444500"/>
                </a:moveTo>
                <a:lnTo>
                  <a:pt x="1596702" y="482600"/>
                </a:lnTo>
                <a:lnTo>
                  <a:pt x="1684528" y="469900"/>
                </a:lnTo>
                <a:lnTo>
                  <a:pt x="1680294" y="444500"/>
                </a:lnTo>
                <a:close/>
              </a:path>
              <a:path w="2395219" h="1511300">
                <a:moveTo>
                  <a:pt x="1577447" y="393700"/>
                </a:moveTo>
                <a:lnTo>
                  <a:pt x="1553779" y="393700"/>
                </a:lnTo>
                <a:lnTo>
                  <a:pt x="1596702" y="482599"/>
                </a:lnTo>
                <a:lnTo>
                  <a:pt x="1588523" y="431800"/>
                </a:lnTo>
                <a:lnTo>
                  <a:pt x="1577447" y="393700"/>
                </a:lnTo>
                <a:close/>
              </a:path>
              <a:path w="2395219" h="1511300">
                <a:moveTo>
                  <a:pt x="1853976" y="406400"/>
                </a:moveTo>
                <a:lnTo>
                  <a:pt x="1798805" y="419100"/>
                </a:lnTo>
                <a:lnTo>
                  <a:pt x="1745222" y="419100"/>
                </a:lnTo>
                <a:lnTo>
                  <a:pt x="1693497" y="431800"/>
                </a:lnTo>
                <a:lnTo>
                  <a:pt x="1643900" y="457200"/>
                </a:lnTo>
                <a:lnTo>
                  <a:pt x="1596702" y="482599"/>
                </a:lnTo>
                <a:lnTo>
                  <a:pt x="1680294" y="444500"/>
                </a:lnTo>
                <a:lnTo>
                  <a:pt x="1853976" y="444500"/>
                </a:lnTo>
                <a:lnTo>
                  <a:pt x="1853976" y="406400"/>
                </a:lnTo>
                <a:close/>
              </a:path>
              <a:path w="2395219" h="1511300">
                <a:moveTo>
                  <a:pt x="1579540" y="393700"/>
                </a:moveTo>
                <a:lnTo>
                  <a:pt x="1577447" y="393700"/>
                </a:lnTo>
                <a:lnTo>
                  <a:pt x="1588523" y="431800"/>
                </a:lnTo>
                <a:lnTo>
                  <a:pt x="1579540" y="393700"/>
                </a:lnTo>
                <a:close/>
              </a:path>
              <a:path w="2395219" h="1511300">
                <a:moveTo>
                  <a:pt x="1060449" y="0"/>
                </a:moveTo>
                <a:lnTo>
                  <a:pt x="1060449" y="88900"/>
                </a:lnTo>
                <a:lnTo>
                  <a:pt x="1060449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14131" y="6460845"/>
            <a:ext cx="1651000" cy="581660"/>
          </a:xfrm>
          <a:custGeom>
            <a:avLst/>
            <a:gdLst/>
            <a:ahLst/>
            <a:cxnLst/>
            <a:rect l="l" t="t" r="r" b="b"/>
            <a:pathLst>
              <a:path w="1651000" h="581659">
                <a:moveTo>
                  <a:pt x="124358" y="0"/>
                </a:moveTo>
                <a:lnTo>
                  <a:pt x="0" y="0"/>
                </a:lnTo>
                <a:lnTo>
                  <a:pt x="0" y="435254"/>
                </a:lnTo>
                <a:lnTo>
                  <a:pt x="153009" y="435254"/>
                </a:lnTo>
                <a:lnTo>
                  <a:pt x="175641" y="434378"/>
                </a:lnTo>
                <a:lnTo>
                  <a:pt x="215874" y="427367"/>
                </a:lnTo>
                <a:lnTo>
                  <a:pt x="263652" y="403402"/>
                </a:lnTo>
                <a:lnTo>
                  <a:pt x="278249" y="388924"/>
                </a:lnTo>
                <a:lnTo>
                  <a:pt x="54864" y="388924"/>
                </a:lnTo>
                <a:lnTo>
                  <a:pt x="54864" y="231038"/>
                </a:lnTo>
                <a:lnTo>
                  <a:pt x="268589" y="231038"/>
                </a:lnTo>
                <a:lnTo>
                  <a:pt x="266700" y="229514"/>
                </a:lnTo>
                <a:lnTo>
                  <a:pt x="220027" y="209854"/>
                </a:lnTo>
                <a:lnTo>
                  <a:pt x="206654" y="207264"/>
                </a:lnTo>
                <a:lnTo>
                  <a:pt x="206654" y="204216"/>
                </a:lnTo>
                <a:lnTo>
                  <a:pt x="251764" y="186537"/>
                </a:lnTo>
                <a:lnTo>
                  <a:pt x="253285" y="185318"/>
                </a:lnTo>
                <a:lnTo>
                  <a:pt x="54864" y="185318"/>
                </a:lnTo>
                <a:lnTo>
                  <a:pt x="54864" y="46939"/>
                </a:lnTo>
                <a:lnTo>
                  <a:pt x="272227" y="46939"/>
                </a:lnTo>
                <a:lnTo>
                  <a:pt x="270662" y="44500"/>
                </a:lnTo>
                <a:lnTo>
                  <a:pt x="232600" y="16383"/>
                </a:lnTo>
                <a:lnTo>
                  <a:pt x="195795" y="5829"/>
                </a:lnTo>
                <a:lnTo>
                  <a:pt x="150380" y="647"/>
                </a:lnTo>
                <a:lnTo>
                  <a:pt x="124358" y="0"/>
                </a:lnTo>
                <a:close/>
              </a:path>
              <a:path w="1651000" h="581659">
                <a:moveTo>
                  <a:pt x="268589" y="231038"/>
                </a:moveTo>
                <a:lnTo>
                  <a:pt x="138379" y="231038"/>
                </a:lnTo>
                <a:lnTo>
                  <a:pt x="157429" y="231648"/>
                </a:lnTo>
                <a:lnTo>
                  <a:pt x="174345" y="233476"/>
                </a:lnTo>
                <a:lnTo>
                  <a:pt x="212788" y="245859"/>
                </a:lnTo>
                <a:lnTo>
                  <a:pt x="239839" y="275920"/>
                </a:lnTo>
                <a:lnTo>
                  <a:pt x="245668" y="307238"/>
                </a:lnTo>
                <a:lnTo>
                  <a:pt x="244259" y="324650"/>
                </a:lnTo>
                <a:lnTo>
                  <a:pt x="223113" y="366369"/>
                </a:lnTo>
                <a:lnTo>
                  <a:pt x="169392" y="387515"/>
                </a:lnTo>
                <a:lnTo>
                  <a:pt x="142646" y="388924"/>
                </a:lnTo>
                <a:lnTo>
                  <a:pt x="278249" y="388924"/>
                </a:lnTo>
                <a:lnTo>
                  <a:pt x="299618" y="348234"/>
                </a:lnTo>
                <a:lnTo>
                  <a:pt x="304190" y="311505"/>
                </a:lnTo>
                <a:lnTo>
                  <a:pt x="303390" y="295236"/>
                </a:lnTo>
                <a:lnTo>
                  <a:pt x="291388" y="256032"/>
                </a:lnTo>
                <a:lnTo>
                  <a:pt x="276148" y="237134"/>
                </a:lnTo>
                <a:lnTo>
                  <a:pt x="268589" y="231038"/>
                </a:lnTo>
                <a:close/>
              </a:path>
              <a:path w="1651000" h="581659">
                <a:moveTo>
                  <a:pt x="272227" y="46939"/>
                </a:moveTo>
                <a:lnTo>
                  <a:pt x="126796" y="46939"/>
                </a:lnTo>
                <a:lnTo>
                  <a:pt x="152628" y="47929"/>
                </a:lnTo>
                <a:lnTo>
                  <a:pt x="174650" y="50901"/>
                </a:lnTo>
                <a:lnTo>
                  <a:pt x="218465" y="71704"/>
                </a:lnTo>
                <a:lnTo>
                  <a:pt x="232867" y="113995"/>
                </a:lnTo>
                <a:lnTo>
                  <a:pt x="231571" y="130606"/>
                </a:lnTo>
                <a:lnTo>
                  <a:pt x="212140" y="167640"/>
                </a:lnTo>
                <a:lnTo>
                  <a:pt x="161163" y="184213"/>
                </a:lnTo>
                <a:lnTo>
                  <a:pt x="135331" y="185318"/>
                </a:lnTo>
                <a:lnTo>
                  <a:pt x="253285" y="185318"/>
                </a:lnTo>
                <a:lnTo>
                  <a:pt x="279806" y="153619"/>
                </a:lnTo>
                <a:lnTo>
                  <a:pt x="289560" y="107899"/>
                </a:lnTo>
                <a:lnTo>
                  <a:pt x="288378" y="89077"/>
                </a:lnTo>
                <a:lnTo>
                  <a:pt x="284835" y="72237"/>
                </a:lnTo>
                <a:lnTo>
                  <a:pt x="278930" y="57378"/>
                </a:lnTo>
                <a:lnTo>
                  <a:pt x="272227" y="46939"/>
                </a:lnTo>
                <a:close/>
              </a:path>
              <a:path w="1651000" h="581659">
                <a:moveTo>
                  <a:pt x="515350" y="102412"/>
                </a:moveTo>
                <a:lnTo>
                  <a:pt x="474659" y="107594"/>
                </a:lnTo>
                <a:lnTo>
                  <a:pt x="439150" y="123139"/>
                </a:lnTo>
                <a:lnTo>
                  <a:pt x="410346" y="148285"/>
                </a:lnTo>
                <a:lnTo>
                  <a:pt x="388553" y="182270"/>
                </a:lnTo>
                <a:lnTo>
                  <a:pt x="375294" y="224485"/>
                </a:lnTo>
                <a:lnTo>
                  <a:pt x="370874" y="274320"/>
                </a:lnTo>
                <a:lnTo>
                  <a:pt x="372094" y="300418"/>
                </a:lnTo>
                <a:lnTo>
                  <a:pt x="381847" y="346443"/>
                </a:lnTo>
                <a:lnTo>
                  <a:pt x="401393" y="383819"/>
                </a:lnTo>
                <a:lnTo>
                  <a:pt x="429129" y="411861"/>
                </a:lnTo>
                <a:lnTo>
                  <a:pt x="464486" y="430720"/>
                </a:lnTo>
                <a:lnTo>
                  <a:pt x="505634" y="440169"/>
                </a:lnTo>
                <a:lnTo>
                  <a:pt x="528151" y="441350"/>
                </a:lnTo>
                <a:lnTo>
                  <a:pt x="544344" y="441007"/>
                </a:lnTo>
                <a:lnTo>
                  <a:pt x="586063" y="435864"/>
                </a:lnTo>
                <a:lnTo>
                  <a:pt x="622982" y="425119"/>
                </a:lnTo>
                <a:lnTo>
                  <a:pt x="635441" y="420014"/>
                </a:lnTo>
                <a:lnTo>
                  <a:pt x="635441" y="395630"/>
                </a:lnTo>
                <a:lnTo>
                  <a:pt x="530590" y="395630"/>
                </a:lnTo>
                <a:lnTo>
                  <a:pt x="507539" y="393839"/>
                </a:lnTo>
                <a:lnTo>
                  <a:pt x="469439" y="379514"/>
                </a:lnTo>
                <a:lnTo>
                  <a:pt x="442579" y="350710"/>
                </a:lnTo>
                <a:lnTo>
                  <a:pt x="428558" y="308343"/>
                </a:lnTo>
                <a:lnTo>
                  <a:pt x="426348" y="282244"/>
                </a:lnTo>
                <a:lnTo>
                  <a:pt x="650071" y="282244"/>
                </a:lnTo>
                <a:lnTo>
                  <a:pt x="650000" y="248450"/>
                </a:lnTo>
                <a:lnTo>
                  <a:pt x="649576" y="239572"/>
                </a:lnTo>
                <a:lnTo>
                  <a:pt x="427567" y="239572"/>
                </a:lnTo>
                <a:lnTo>
                  <a:pt x="430806" y="218846"/>
                </a:lnTo>
                <a:lnTo>
                  <a:pt x="453780" y="171297"/>
                </a:lnTo>
                <a:lnTo>
                  <a:pt x="496528" y="147866"/>
                </a:lnTo>
                <a:lnTo>
                  <a:pt x="514740" y="146303"/>
                </a:lnTo>
                <a:lnTo>
                  <a:pt x="616794" y="146303"/>
                </a:lnTo>
                <a:lnTo>
                  <a:pt x="614105" y="142798"/>
                </a:lnTo>
                <a:lnTo>
                  <a:pt x="571585" y="112699"/>
                </a:lnTo>
                <a:lnTo>
                  <a:pt x="535619" y="103555"/>
                </a:lnTo>
                <a:lnTo>
                  <a:pt x="515350" y="102412"/>
                </a:lnTo>
                <a:close/>
              </a:path>
              <a:path w="1651000" h="581659">
                <a:moveTo>
                  <a:pt x="635441" y="373075"/>
                </a:moveTo>
                <a:lnTo>
                  <a:pt x="597722" y="386791"/>
                </a:lnTo>
                <a:lnTo>
                  <a:pt x="559850" y="394258"/>
                </a:lnTo>
                <a:lnTo>
                  <a:pt x="530590" y="395630"/>
                </a:lnTo>
                <a:lnTo>
                  <a:pt x="635441" y="395630"/>
                </a:lnTo>
                <a:lnTo>
                  <a:pt x="635441" y="373075"/>
                </a:lnTo>
                <a:close/>
              </a:path>
              <a:path w="1651000" h="581659">
                <a:moveTo>
                  <a:pt x="616794" y="146303"/>
                </a:moveTo>
                <a:lnTo>
                  <a:pt x="514740" y="146303"/>
                </a:lnTo>
                <a:lnTo>
                  <a:pt x="527808" y="147066"/>
                </a:lnTo>
                <a:lnTo>
                  <a:pt x="539581" y="149352"/>
                </a:lnTo>
                <a:lnTo>
                  <a:pt x="574633" y="172364"/>
                </a:lnTo>
                <a:lnTo>
                  <a:pt x="591854" y="213360"/>
                </a:lnTo>
                <a:lnTo>
                  <a:pt x="593988" y="239572"/>
                </a:lnTo>
                <a:lnTo>
                  <a:pt x="649576" y="239572"/>
                </a:lnTo>
                <a:lnTo>
                  <a:pt x="640813" y="189699"/>
                </a:lnTo>
                <a:lnTo>
                  <a:pt x="624773" y="156705"/>
                </a:lnTo>
                <a:lnTo>
                  <a:pt x="616794" y="146303"/>
                </a:lnTo>
                <a:close/>
              </a:path>
              <a:path w="1651000" h="581659">
                <a:moveTo>
                  <a:pt x="852125" y="153619"/>
                </a:moveTo>
                <a:lnTo>
                  <a:pt x="799090" y="153619"/>
                </a:lnTo>
                <a:lnTo>
                  <a:pt x="799090" y="435254"/>
                </a:lnTo>
                <a:lnTo>
                  <a:pt x="852125" y="435254"/>
                </a:lnTo>
                <a:lnTo>
                  <a:pt x="852125" y="153619"/>
                </a:lnTo>
                <a:close/>
              </a:path>
              <a:path w="1651000" h="581659">
                <a:moveTo>
                  <a:pt x="958805" y="108508"/>
                </a:moveTo>
                <a:lnTo>
                  <a:pt x="693629" y="108508"/>
                </a:lnTo>
                <a:lnTo>
                  <a:pt x="693629" y="153619"/>
                </a:lnTo>
                <a:lnTo>
                  <a:pt x="958805" y="153619"/>
                </a:lnTo>
                <a:lnTo>
                  <a:pt x="958805" y="108508"/>
                </a:lnTo>
                <a:close/>
              </a:path>
              <a:path w="1651000" h="581659">
                <a:moveTo>
                  <a:pt x="1143404" y="102412"/>
                </a:moveTo>
                <a:lnTo>
                  <a:pt x="1102714" y="107594"/>
                </a:lnTo>
                <a:lnTo>
                  <a:pt x="1067204" y="123139"/>
                </a:lnTo>
                <a:lnTo>
                  <a:pt x="1038401" y="148285"/>
                </a:lnTo>
                <a:lnTo>
                  <a:pt x="1016607" y="182270"/>
                </a:lnTo>
                <a:lnTo>
                  <a:pt x="1003349" y="224485"/>
                </a:lnTo>
                <a:lnTo>
                  <a:pt x="998929" y="274320"/>
                </a:lnTo>
                <a:lnTo>
                  <a:pt x="1000148" y="300418"/>
                </a:lnTo>
                <a:lnTo>
                  <a:pt x="1009902" y="346443"/>
                </a:lnTo>
                <a:lnTo>
                  <a:pt x="1029447" y="383819"/>
                </a:lnTo>
                <a:lnTo>
                  <a:pt x="1057184" y="411861"/>
                </a:lnTo>
                <a:lnTo>
                  <a:pt x="1092541" y="430720"/>
                </a:lnTo>
                <a:lnTo>
                  <a:pt x="1133689" y="440169"/>
                </a:lnTo>
                <a:lnTo>
                  <a:pt x="1156206" y="441350"/>
                </a:lnTo>
                <a:lnTo>
                  <a:pt x="1172398" y="441007"/>
                </a:lnTo>
                <a:lnTo>
                  <a:pt x="1214118" y="435864"/>
                </a:lnTo>
                <a:lnTo>
                  <a:pt x="1251037" y="425119"/>
                </a:lnTo>
                <a:lnTo>
                  <a:pt x="1263496" y="420014"/>
                </a:lnTo>
                <a:lnTo>
                  <a:pt x="1263496" y="395630"/>
                </a:lnTo>
                <a:lnTo>
                  <a:pt x="1158644" y="395630"/>
                </a:lnTo>
                <a:lnTo>
                  <a:pt x="1135594" y="393839"/>
                </a:lnTo>
                <a:lnTo>
                  <a:pt x="1097494" y="379514"/>
                </a:lnTo>
                <a:lnTo>
                  <a:pt x="1070633" y="350710"/>
                </a:lnTo>
                <a:lnTo>
                  <a:pt x="1056613" y="308343"/>
                </a:lnTo>
                <a:lnTo>
                  <a:pt x="1054403" y="282244"/>
                </a:lnTo>
                <a:lnTo>
                  <a:pt x="1278126" y="282244"/>
                </a:lnTo>
                <a:lnTo>
                  <a:pt x="1278055" y="248450"/>
                </a:lnTo>
                <a:lnTo>
                  <a:pt x="1277631" y="239572"/>
                </a:lnTo>
                <a:lnTo>
                  <a:pt x="1055622" y="239572"/>
                </a:lnTo>
                <a:lnTo>
                  <a:pt x="1058860" y="218846"/>
                </a:lnTo>
                <a:lnTo>
                  <a:pt x="1081835" y="171297"/>
                </a:lnTo>
                <a:lnTo>
                  <a:pt x="1124583" y="147866"/>
                </a:lnTo>
                <a:lnTo>
                  <a:pt x="1142795" y="146303"/>
                </a:lnTo>
                <a:lnTo>
                  <a:pt x="1244848" y="146303"/>
                </a:lnTo>
                <a:lnTo>
                  <a:pt x="1242160" y="142798"/>
                </a:lnTo>
                <a:lnTo>
                  <a:pt x="1199640" y="112699"/>
                </a:lnTo>
                <a:lnTo>
                  <a:pt x="1163674" y="103555"/>
                </a:lnTo>
                <a:lnTo>
                  <a:pt x="1143404" y="102412"/>
                </a:lnTo>
                <a:close/>
              </a:path>
              <a:path w="1651000" h="581659">
                <a:moveTo>
                  <a:pt x="1263496" y="373075"/>
                </a:moveTo>
                <a:lnTo>
                  <a:pt x="1225777" y="386791"/>
                </a:lnTo>
                <a:lnTo>
                  <a:pt x="1187905" y="394258"/>
                </a:lnTo>
                <a:lnTo>
                  <a:pt x="1158644" y="395630"/>
                </a:lnTo>
                <a:lnTo>
                  <a:pt x="1263496" y="395630"/>
                </a:lnTo>
                <a:lnTo>
                  <a:pt x="1263496" y="373075"/>
                </a:lnTo>
                <a:close/>
              </a:path>
              <a:path w="1651000" h="581659">
                <a:moveTo>
                  <a:pt x="1244848" y="146303"/>
                </a:moveTo>
                <a:lnTo>
                  <a:pt x="1142795" y="146303"/>
                </a:lnTo>
                <a:lnTo>
                  <a:pt x="1155863" y="147066"/>
                </a:lnTo>
                <a:lnTo>
                  <a:pt x="1167636" y="149352"/>
                </a:lnTo>
                <a:lnTo>
                  <a:pt x="1202688" y="172364"/>
                </a:lnTo>
                <a:lnTo>
                  <a:pt x="1219909" y="213360"/>
                </a:lnTo>
                <a:lnTo>
                  <a:pt x="1222043" y="239572"/>
                </a:lnTo>
                <a:lnTo>
                  <a:pt x="1277631" y="239572"/>
                </a:lnTo>
                <a:lnTo>
                  <a:pt x="1268868" y="189699"/>
                </a:lnTo>
                <a:lnTo>
                  <a:pt x="1252828" y="156705"/>
                </a:lnTo>
                <a:lnTo>
                  <a:pt x="1244848" y="146303"/>
                </a:lnTo>
                <a:close/>
              </a:path>
              <a:path w="1651000" h="581659">
                <a:moveTo>
                  <a:pt x="1405199" y="108508"/>
                </a:moveTo>
                <a:lnTo>
                  <a:pt x="1361308" y="108508"/>
                </a:lnTo>
                <a:lnTo>
                  <a:pt x="1361308" y="581558"/>
                </a:lnTo>
                <a:lnTo>
                  <a:pt x="1414953" y="581558"/>
                </a:lnTo>
                <a:lnTo>
                  <a:pt x="1414834" y="440169"/>
                </a:lnTo>
                <a:lnTo>
                  <a:pt x="1411799" y="398373"/>
                </a:lnTo>
                <a:lnTo>
                  <a:pt x="1411295" y="393801"/>
                </a:lnTo>
                <a:lnTo>
                  <a:pt x="1479841" y="393801"/>
                </a:lnTo>
                <a:lnTo>
                  <a:pt x="1442804" y="374065"/>
                </a:lnTo>
                <a:lnTo>
                  <a:pt x="1423487" y="339547"/>
                </a:lnTo>
                <a:lnTo>
                  <a:pt x="1415486" y="290626"/>
                </a:lnTo>
                <a:lnTo>
                  <a:pt x="1414953" y="271271"/>
                </a:lnTo>
                <a:lnTo>
                  <a:pt x="1414953" y="260908"/>
                </a:lnTo>
                <a:lnTo>
                  <a:pt x="1420668" y="210845"/>
                </a:lnTo>
                <a:lnTo>
                  <a:pt x="1436593" y="175717"/>
                </a:lnTo>
                <a:lnTo>
                  <a:pt x="1470165" y="153009"/>
                </a:lnTo>
                <a:lnTo>
                  <a:pt x="1412514" y="153009"/>
                </a:lnTo>
                <a:lnTo>
                  <a:pt x="1405199" y="108508"/>
                </a:lnTo>
                <a:close/>
              </a:path>
              <a:path w="1651000" h="581659">
                <a:moveTo>
                  <a:pt x="1479841" y="393801"/>
                </a:moveTo>
                <a:lnTo>
                  <a:pt x="1414953" y="393801"/>
                </a:lnTo>
                <a:lnTo>
                  <a:pt x="1420058" y="400088"/>
                </a:lnTo>
                <a:lnTo>
                  <a:pt x="1453510" y="427024"/>
                </a:lnTo>
                <a:lnTo>
                  <a:pt x="1492524" y="439674"/>
                </a:lnTo>
                <a:lnTo>
                  <a:pt x="1516146" y="441350"/>
                </a:lnTo>
                <a:lnTo>
                  <a:pt x="1535882" y="440169"/>
                </a:lnTo>
                <a:lnTo>
                  <a:pt x="1586860" y="422452"/>
                </a:lnTo>
                <a:lnTo>
                  <a:pt x="1614904" y="396849"/>
                </a:lnTo>
                <a:lnTo>
                  <a:pt x="1508221" y="396849"/>
                </a:lnTo>
                <a:lnTo>
                  <a:pt x="1491457" y="395935"/>
                </a:lnTo>
                <a:lnTo>
                  <a:pt x="1479841" y="393801"/>
                </a:lnTo>
                <a:close/>
              </a:path>
              <a:path w="1651000" h="581659">
                <a:moveTo>
                  <a:pt x="1615775" y="147523"/>
                </a:moveTo>
                <a:lnTo>
                  <a:pt x="1507002" y="147523"/>
                </a:lnTo>
                <a:lnTo>
                  <a:pt x="1528071" y="149618"/>
                </a:lnTo>
                <a:lnTo>
                  <a:pt x="1546169" y="155905"/>
                </a:lnTo>
                <a:lnTo>
                  <a:pt x="1583050" y="199224"/>
                </a:lnTo>
                <a:lnTo>
                  <a:pt x="1594022" y="244030"/>
                </a:lnTo>
                <a:lnTo>
                  <a:pt x="1595394" y="270662"/>
                </a:lnTo>
                <a:lnTo>
                  <a:pt x="1594784" y="288455"/>
                </a:lnTo>
                <a:lnTo>
                  <a:pt x="1585641" y="335889"/>
                </a:lnTo>
                <a:lnTo>
                  <a:pt x="1566095" y="371436"/>
                </a:lnTo>
                <a:lnTo>
                  <a:pt x="1522471" y="395820"/>
                </a:lnTo>
                <a:lnTo>
                  <a:pt x="1508221" y="396849"/>
                </a:lnTo>
                <a:lnTo>
                  <a:pt x="1614904" y="396849"/>
                </a:lnTo>
                <a:lnTo>
                  <a:pt x="1641267" y="344881"/>
                </a:lnTo>
                <a:lnTo>
                  <a:pt x="1649801" y="297942"/>
                </a:lnTo>
                <a:lnTo>
                  <a:pt x="1650868" y="271271"/>
                </a:lnTo>
                <a:lnTo>
                  <a:pt x="1648544" y="231571"/>
                </a:lnTo>
                <a:lnTo>
                  <a:pt x="1641571" y="197205"/>
                </a:lnTo>
                <a:lnTo>
                  <a:pt x="1629951" y="168173"/>
                </a:lnTo>
                <a:lnTo>
                  <a:pt x="1615775" y="147523"/>
                </a:lnTo>
                <a:close/>
              </a:path>
              <a:path w="1651000" h="581659">
                <a:moveTo>
                  <a:pt x="1516756" y="102412"/>
                </a:moveTo>
                <a:lnTo>
                  <a:pt x="1471036" y="109118"/>
                </a:lnTo>
                <a:lnTo>
                  <a:pt x="1431640" y="133350"/>
                </a:lnTo>
                <a:lnTo>
                  <a:pt x="1414953" y="153009"/>
                </a:lnTo>
                <a:lnTo>
                  <a:pt x="1470165" y="153009"/>
                </a:lnTo>
                <a:lnTo>
                  <a:pt x="1477284" y="150723"/>
                </a:lnTo>
                <a:lnTo>
                  <a:pt x="1491343" y="148323"/>
                </a:lnTo>
                <a:lnTo>
                  <a:pt x="1507002" y="147523"/>
                </a:lnTo>
                <a:lnTo>
                  <a:pt x="1615775" y="147523"/>
                </a:lnTo>
                <a:lnTo>
                  <a:pt x="1613682" y="144475"/>
                </a:lnTo>
                <a:lnTo>
                  <a:pt x="1593908" y="126072"/>
                </a:lnTo>
                <a:lnTo>
                  <a:pt x="1571163" y="112928"/>
                </a:lnTo>
                <a:lnTo>
                  <a:pt x="1545445" y="105041"/>
                </a:lnTo>
                <a:lnTo>
                  <a:pt x="1516756" y="102412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10715" y="7798180"/>
            <a:ext cx="1910714" cy="974090"/>
          </a:xfrm>
          <a:custGeom>
            <a:avLst/>
            <a:gdLst/>
            <a:ahLst/>
            <a:cxnLst/>
            <a:rect l="l" t="t" r="r" b="b"/>
            <a:pathLst>
              <a:path w="1910715" h="974090">
                <a:moveTo>
                  <a:pt x="871601" y="308051"/>
                </a:moveTo>
                <a:lnTo>
                  <a:pt x="867257" y="263550"/>
                </a:lnTo>
                <a:lnTo>
                  <a:pt x="856602" y="219824"/>
                </a:lnTo>
                <a:lnTo>
                  <a:pt x="839597" y="177571"/>
                </a:lnTo>
                <a:lnTo>
                  <a:pt x="816203" y="137490"/>
                </a:lnTo>
                <a:lnTo>
                  <a:pt x="787234" y="101180"/>
                </a:lnTo>
                <a:lnTo>
                  <a:pt x="754253" y="70281"/>
                </a:lnTo>
                <a:lnTo>
                  <a:pt x="717905" y="44894"/>
                </a:lnTo>
                <a:lnTo>
                  <a:pt x="678853" y="25082"/>
                </a:lnTo>
                <a:lnTo>
                  <a:pt x="637755" y="10947"/>
                </a:lnTo>
                <a:lnTo>
                  <a:pt x="595249" y="2552"/>
                </a:lnTo>
                <a:lnTo>
                  <a:pt x="552005" y="0"/>
                </a:lnTo>
                <a:lnTo>
                  <a:pt x="508660" y="3365"/>
                </a:lnTo>
                <a:lnTo>
                  <a:pt x="465886" y="12738"/>
                </a:lnTo>
                <a:lnTo>
                  <a:pt x="424332" y="28194"/>
                </a:lnTo>
                <a:lnTo>
                  <a:pt x="384644" y="49822"/>
                </a:lnTo>
                <a:lnTo>
                  <a:pt x="347484" y="77685"/>
                </a:lnTo>
                <a:lnTo>
                  <a:pt x="289344" y="128257"/>
                </a:lnTo>
                <a:lnTo>
                  <a:pt x="274231" y="158584"/>
                </a:lnTo>
                <a:lnTo>
                  <a:pt x="276301" y="175437"/>
                </a:lnTo>
                <a:lnTo>
                  <a:pt x="315328" y="205841"/>
                </a:lnTo>
                <a:lnTo>
                  <a:pt x="405599" y="144526"/>
                </a:lnTo>
                <a:lnTo>
                  <a:pt x="446455" y="116103"/>
                </a:lnTo>
                <a:lnTo>
                  <a:pt x="490880" y="97739"/>
                </a:lnTo>
                <a:lnTo>
                  <a:pt x="537273" y="89242"/>
                </a:lnTo>
                <a:lnTo>
                  <a:pt x="584034" y="90411"/>
                </a:lnTo>
                <a:lnTo>
                  <a:pt x="629602" y="101028"/>
                </a:lnTo>
                <a:lnTo>
                  <a:pt x="672376" y="120904"/>
                </a:lnTo>
                <a:lnTo>
                  <a:pt x="710755" y="149821"/>
                </a:lnTo>
                <a:lnTo>
                  <a:pt x="743165" y="187591"/>
                </a:lnTo>
                <a:lnTo>
                  <a:pt x="766711" y="231508"/>
                </a:lnTo>
                <a:lnTo>
                  <a:pt x="779932" y="278371"/>
                </a:lnTo>
                <a:lnTo>
                  <a:pt x="782916" y="326491"/>
                </a:lnTo>
                <a:lnTo>
                  <a:pt x="775741" y="374167"/>
                </a:lnTo>
                <a:lnTo>
                  <a:pt x="758469" y="419696"/>
                </a:lnTo>
                <a:lnTo>
                  <a:pt x="731189" y="461391"/>
                </a:lnTo>
                <a:lnTo>
                  <a:pt x="688060" y="507530"/>
                </a:lnTo>
                <a:lnTo>
                  <a:pt x="651916" y="533146"/>
                </a:lnTo>
                <a:lnTo>
                  <a:pt x="612000" y="551992"/>
                </a:lnTo>
                <a:lnTo>
                  <a:pt x="569252" y="563626"/>
                </a:lnTo>
                <a:lnTo>
                  <a:pt x="524611" y="567601"/>
                </a:lnTo>
                <a:lnTo>
                  <a:pt x="44284" y="567601"/>
                </a:lnTo>
                <a:lnTo>
                  <a:pt x="27038" y="571080"/>
                </a:lnTo>
                <a:lnTo>
                  <a:pt x="12966" y="580567"/>
                </a:lnTo>
                <a:lnTo>
                  <a:pt x="3479" y="594652"/>
                </a:lnTo>
                <a:lnTo>
                  <a:pt x="0" y="611886"/>
                </a:lnTo>
                <a:lnTo>
                  <a:pt x="3479" y="629119"/>
                </a:lnTo>
                <a:lnTo>
                  <a:pt x="12966" y="643204"/>
                </a:lnTo>
                <a:lnTo>
                  <a:pt x="27038" y="652691"/>
                </a:lnTo>
                <a:lnTo>
                  <a:pt x="44284" y="656170"/>
                </a:lnTo>
                <a:lnTo>
                  <a:pt x="524611" y="656170"/>
                </a:lnTo>
                <a:lnTo>
                  <a:pt x="575005" y="652424"/>
                </a:lnTo>
                <a:lnTo>
                  <a:pt x="623773" y="641438"/>
                </a:lnTo>
                <a:lnTo>
                  <a:pt x="670179" y="623531"/>
                </a:lnTo>
                <a:lnTo>
                  <a:pt x="713486" y="599084"/>
                </a:lnTo>
                <a:lnTo>
                  <a:pt x="752970" y="568413"/>
                </a:lnTo>
                <a:lnTo>
                  <a:pt x="787882" y="531888"/>
                </a:lnTo>
                <a:lnTo>
                  <a:pt x="826376" y="479793"/>
                </a:lnTo>
                <a:lnTo>
                  <a:pt x="847001" y="439191"/>
                </a:lnTo>
                <a:lnTo>
                  <a:pt x="861441" y="396570"/>
                </a:lnTo>
                <a:lnTo>
                  <a:pt x="869645" y="352615"/>
                </a:lnTo>
                <a:lnTo>
                  <a:pt x="871601" y="308051"/>
                </a:lnTo>
                <a:close/>
              </a:path>
              <a:path w="1910715" h="974090">
                <a:moveTo>
                  <a:pt x="1910422" y="525500"/>
                </a:moveTo>
                <a:lnTo>
                  <a:pt x="1906130" y="475945"/>
                </a:lnTo>
                <a:lnTo>
                  <a:pt x="1895449" y="427088"/>
                </a:lnTo>
                <a:lnTo>
                  <a:pt x="1878330" y="379552"/>
                </a:lnTo>
                <a:lnTo>
                  <a:pt x="1854771" y="333971"/>
                </a:lnTo>
                <a:lnTo>
                  <a:pt x="1828622" y="295871"/>
                </a:lnTo>
                <a:lnTo>
                  <a:pt x="1798980" y="261988"/>
                </a:lnTo>
                <a:lnTo>
                  <a:pt x="1769859" y="235597"/>
                </a:lnTo>
                <a:lnTo>
                  <a:pt x="1730921" y="207048"/>
                </a:lnTo>
                <a:lnTo>
                  <a:pt x="1693341" y="186093"/>
                </a:lnTo>
                <a:lnTo>
                  <a:pt x="1653933" y="169570"/>
                </a:lnTo>
                <a:lnTo>
                  <a:pt x="1613128" y="157505"/>
                </a:lnTo>
                <a:lnTo>
                  <a:pt x="1571320" y="149974"/>
                </a:lnTo>
                <a:lnTo>
                  <a:pt x="1528965" y="147002"/>
                </a:lnTo>
                <a:lnTo>
                  <a:pt x="1486433" y="148666"/>
                </a:lnTo>
                <a:lnTo>
                  <a:pt x="1444180" y="155003"/>
                </a:lnTo>
                <a:lnTo>
                  <a:pt x="1402600" y="166077"/>
                </a:lnTo>
                <a:lnTo>
                  <a:pt x="1362100" y="181927"/>
                </a:lnTo>
                <a:lnTo>
                  <a:pt x="1323124" y="202603"/>
                </a:lnTo>
                <a:lnTo>
                  <a:pt x="1286065" y="228168"/>
                </a:lnTo>
                <a:lnTo>
                  <a:pt x="1251356" y="258673"/>
                </a:lnTo>
                <a:lnTo>
                  <a:pt x="1218501" y="291122"/>
                </a:lnTo>
                <a:lnTo>
                  <a:pt x="1205331" y="322364"/>
                </a:lnTo>
                <a:lnTo>
                  <a:pt x="1208468" y="339039"/>
                </a:lnTo>
                <a:lnTo>
                  <a:pt x="1249337" y="366915"/>
                </a:lnTo>
                <a:lnTo>
                  <a:pt x="1313586" y="321691"/>
                </a:lnTo>
                <a:lnTo>
                  <a:pt x="1349705" y="291172"/>
                </a:lnTo>
                <a:lnTo>
                  <a:pt x="1388833" y="267398"/>
                </a:lnTo>
                <a:lnTo>
                  <a:pt x="1430235" y="250278"/>
                </a:lnTo>
                <a:lnTo>
                  <a:pt x="1473123" y="239712"/>
                </a:lnTo>
                <a:lnTo>
                  <a:pt x="1516748" y="235597"/>
                </a:lnTo>
                <a:lnTo>
                  <a:pt x="1560360" y="237858"/>
                </a:lnTo>
                <a:lnTo>
                  <a:pt x="1603184" y="246380"/>
                </a:lnTo>
                <a:lnTo>
                  <a:pt x="1644472" y="261086"/>
                </a:lnTo>
                <a:lnTo>
                  <a:pt x="1683448" y="281876"/>
                </a:lnTo>
                <a:lnTo>
                  <a:pt x="1719364" y="308648"/>
                </a:lnTo>
                <a:lnTo>
                  <a:pt x="1751457" y="341312"/>
                </a:lnTo>
                <a:lnTo>
                  <a:pt x="1778952" y="379768"/>
                </a:lnTo>
                <a:lnTo>
                  <a:pt x="1801406" y="425246"/>
                </a:lnTo>
                <a:lnTo>
                  <a:pt x="1815642" y="473011"/>
                </a:lnTo>
                <a:lnTo>
                  <a:pt x="1821713" y="522008"/>
                </a:lnTo>
                <a:lnTo>
                  <a:pt x="1819643" y="571182"/>
                </a:lnTo>
                <a:lnTo>
                  <a:pt x="1809496" y="619493"/>
                </a:lnTo>
                <a:lnTo>
                  <a:pt x="1791322" y="665899"/>
                </a:lnTo>
                <a:lnTo>
                  <a:pt x="1765134" y="709333"/>
                </a:lnTo>
                <a:lnTo>
                  <a:pt x="1712874" y="775855"/>
                </a:lnTo>
                <a:lnTo>
                  <a:pt x="1677708" y="807961"/>
                </a:lnTo>
                <a:lnTo>
                  <a:pt x="1638808" y="834898"/>
                </a:lnTo>
                <a:lnTo>
                  <a:pt x="1596745" y="856361"/>
                </a:lnTo>
                <a:lnTo>
                  <a:pt x="1552105" y="872058"/>
                </a:lnTo>
                <a:lnTo>
                  <a:pt x="1505470" y="881684"/>
                </a:lnTo>
                <a:lnTo>
                  <a:pt x="1457413" y="884961"/>
                </a:lnTo>
                <a:lnTo>
                  <a:pt x="51485" y="884961"/>
                </a:lnTo>
                <a:lnTo>
                  <a:pt x="34251" y="888441"/>
                </a:lnTo>
                <a:lnTo>
                  <a:pt x="20180" y="897928"/>
                </a:lnTo>
                <a:lnTo>
                  <a:pt x="10693" y="912012"/>
                </a:lnTo>
                <a:lnTo>
                  <a:pt x="7213" y="929246"/>
                </a:lnTo>
                <a:lnTo>
                  <a:pt x="10693" y="946480"/>
                </a:lnTo>
                <a:lnTo>
                  <a:pt x="20180" y="960564"/>
                </a:lnTo>
                <a:lnTo>
                  <a:pt x="34251" y="970051"/>
                </a:lnTo>
                <a:lnTo>
                  <a:pt x="51485" y="973531"/>
                </a:lnTo>
                <a:lnTo>
                  <a:pt x="1457413" y="973531"/>
                </a:lnTo>
                <a:lnTo>
                  <a:pt x="1504289" y="971042"/>
                </a:lnTo>
                <a:lnTo>
                  <a:pt x="1550174" y="963701"/>
                </a:lnTo>
                <a:lnTo>
                  <a:pt x="1594751" y="951661"/>
                </a:lnTo>
                <a:lnTo>
                  <a:pt x="1637665" y="935126"/>
                </a:lnTo>
                <a:lnTo>
                  <a:pt x="1678571" y="914247"/>
                </a:lnTo>
                <a:lnTo>
                  <a:pt x="1717154" y="889203"/>
                </a:lnTo>
                <a:lnTo>
                  <a:pt x="1753044" y="860183"/>
                </a:lnTo>
                <a:lnTo>
                  <a:pt x="1785924" y="827328"/>
                </a:lnTo>
                <a:lnTo>
                  <a:pt x="1815439" y="790841"/>
                </a:lnTo>
                <a:lnTo>
                  <a:pt x="1864144" y="717880"/>
                </a:lnTo>
                <a:lnTo>
                  <a:pt x="1885175" y="671944"/>
                </a:lnTo>
                <a:lnTo>
                  <a:pt x="1899920" y="624141"/>
                </a:lnTo>
                <a:lnTo>
                  <a:pt x="1908352" y="575119"/>
                </a:lnTo>
                <a:lnTo>
                  <a:pt x="1910422" y="52550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10715" y="9022648"/>
            <a:ext cx="1612265" cy="678180"/>
          </a:xfrm>
          <a:custGeom>
            <a:avLst/>
            <a:gdLst/>
            <a:ahLst/>
            <a:cxnLst/>
            <a:rect l="l" t="t" r="r" b="b"/>
            <a:pathLst>
              <a:path w="1612265" h="678179">
                <a:moveTo>
                  <a:pt x="44283" y="88567"/>
                </a:moveTo>
                <a:lnTo>
                  <a:pt x="27046" y="85087"/>
                </a:lnTo>
                <a:lnTo>
                  <a:pt x="12970" y="75597"/>
                </a:lnTo>
                <a:lnTo>
                  <a:pt x="3480" y="61521"/>
                </a:lnTo>
                <a:lnTo>
                  <a:pt x="0" y="44283"/>
                </a:lnTo>
                <a:lnTo>
                  <a:pt x="3480" y="27046"/>
                </a:lnTo>
                <a:lnTo>
                  <a:pt x="12970" y="12970"/>
                </a:lnTo>
                <a:lnTo>
                  <a:pt x="27046" y="3480"/>
                </a:lnTo>
                <a:lnTo>
                  <a:pt x="44283" y="0"/>
                </a:lnTo>
                <a:lnTo>
                  <a:pt x="44283" y="88567"/>
                </a:lnTo>
                <a:close/>
              </a:path>
              <a:path w="1612265" h="678179">
                <a:moveTo>
                  <a:pt x="1248535" y="88567"/>
                </a:moveTo>
                <a:lnTo>
                  <a:pt x="44283" y="88567"/>
                </a:lnTo>
                <a:lnTo>
                  <a:pt x="44283" y="0"/>
                </a:lnTo>
                <a:lnTo>
                  <a:pt x="1248535" y="0"/>
                </a:lnTo>
                <a:lnTo>
                  <a:pt x="1248535" y="88567"/>
                </a:lnTo>
                <a:close/>
              </a:path>
              <a:path w="1612265" h="678179">
                <a:moveTo>
                  <a:pt x="1459206" y="191262"/>
                </a:moveTo>
                <a:lnTo>
                  <a:pt x="1425732" y="155692"/>
                </a:lnTo>
                <a:lnTo>
                  <a:pt x="1386851" y="127112"/>
                </a:lnTo>
                <a:lnTo>
                  <a:pt x="1343640" y="106048"/>
                </a:lnTo>
                <a:lnTo>
                  <a:pt x="1297176" y="93025"/>
                </a:lnTo>
                <a:lnTo>
                  <a:pt x="1248535" y="88567"/>
                </a:lnTo>
                <a:lnTo>
                  <a:pt x="1248535" y="0"/>
                </a:lnTo>
                <a:lnTo>
                  <a:pt x="1295017" y="3044"/>
                </a:lnTo>
                <a:lnTo>
                  <a:pt x="1340230" y="12008"/>
                </a:lnTo>
                <a:lnTo>
                  <a:pt x="1383652" y="26636"/>
                </a:lnTo>
                <a:lnTo>
                  <a:pt x="1424759" y="46675"/>
                </a:lnTo>
                <a:lnTo>
                  <a:pt x="1463031" y="71869"/>
                </a:lnTo>
                <a:lnTo>
                  <a:pt x="1497943" y="101963"/>
                </a:lnTo>
                <a:lnTo>
                  <a:pt x="1528975" y="136704"/>
                </a:lnTo>
                <a:lnTo>
                  <a:pt x="1459206" y="191262"/>
                </a:lnTo>
                <a:close/>
              </a:path>
              <a:path w="1612265" h="678179">
                <a:moveTo>
                  <a:pt x="1473551" y="209606"/>
                </a:moveTo>
                <a:lnTo>
                  <a:pt x="1459206" y="191262"/>
                </a:lnTo>
                <a:lnTo>
                  <a:pt x="1528975" y="136704"/>
                </a:lnTo>
                <a:lnTo>
                  <a:pt x="1543319" y="155048"/>
                </a:lnTo>
                <a:lnTo>
                  <a:pt x="1473551" y="209606"/>
                </a:lnTo>
                <a:close/>
              </a:path>
              <a:path w="1612265" h="678179">
                <a:moveTo>
                  <a:pt x="1559512" y="530857"/>
                </a:moveTo>
                <a:lnTo>
                  <a:pt x="1485309" y="482503"/>
                </a:lnTo>
                <a:lnTo>
                  <a:pt x="1507769" y="438570"/>
                </a:lnTo>
                <a:lnTo>
                  <a:pt x="1520371" y="391940"/>
                </a:lnTo>
                <a:lnTo>
                  <a:pt x="1523183" y="344169"/>
                </a:lnTo>
                <a:lnTo>
                  <a:pt x="1516272" y="296817"/>
                </a:lnTo>
                <a:lnTo>
                  <a:pt x="1499706" y="251443"/>
                </a:lnTo>
                <a:lnTo>
                  <a:pt x="1473551" y="209606"/>
                </a:lnTo>
                <a:lnTo>
                  <a:pt x="1543319" y="155048"/>
                </a:lnTo>
                <a:lnTo>
                  <a:pt x="1571567" y="197719"/>
                </a:lnTo>
                <a:lnTo>
                  <a:pt x="1592401" y="243431"/>
                </a:lnTo>
                <a:lnTo>
                  <a:pt x="1605781" y="291278"/>
                </a:lnTo>
                <a:lnTo>
                  <a:pt x="1611668" y="340356"/>
                </a:lnTo>
                <a:lnTo>
                  <a:pt x="1610024" y="389759"/>
                </a:lnTo>
                <a:lnTo>
                  <a:pt x="1600810" y="438580"/>
                </a:lnTo>
                <a:lnTo>
                  <a:pt x="1583985" y="485915"/>
                </a:lnTo>
                <a:lnTo>
                  <a:pt x="1559512" y="530857"/>
                </a:lnTo>
                <a:close/>
              </a:path>
              <a:path w="1612265" h="678179">
                <a:moveTo>
                  <a:pt x="1024296" y="550863"/>
                </a:moveTo>
                <a:lnTo>
                  <a:pt x="1013931" y="536657"/>
                </a:lnTo>
                <a:lnTo>
                  <a:pt x="1009956" y="520152"/>
                </a:lnTo>
                <a:lnTo>
                  <a:pt x="1012459" y="503362"/>
                </a:lnTo>
                <a:lnTo>
                  <a:pt x="1021531" y="488297"/>
                </a:lnTo>
                <a:lnTo>
                  <a:pt x="1035736" y="477932"/>
                </a:lnTo>
                <a:lnTo>
                  <a:pt x="1052241" y="473957"/>
                </a:lnTo>
                <a:lnTo>
                  <a:pt x="1069032" y="476460"/>
                </a:lnTo>
                <a:lnTo>
                  <a:pt x="1084097" y="485532"/>
                </a:lnTo>
                <a:lnTo>
                  <a:pt x="1024296" y="550863"/>
                </a:lnTo>
                <a:close/>
              </a:path>
              <a:path w="1612265" h="678179">
                <a:moveTo>
                  <a:pt x="1509953" y="589025"/>
                </a:moveTo>
                <a:lnTo>
                  <a:pt x="1296100" y="589025"/>
                </a:lnTo>
                <a:lnTo>
                  <a:pt x="1339762" y="583494"/>
                </a:lnTo>
                <a:lnTo>
                  <a:pt x="1381768" y="569917"/>
                </a:lnTo>
                <a:lnTo>
                  <a:pt x="1420864" y="548454"/>
                </a:lnTo>
                <a:lnTo>
                  <a:pt x="1455796" y="519262"/>
                </a:lnTo>
                <a:lnTo>
                  <a:pt x="1485309" y="482503"/>
                </a:lnTo>
                <a:lnTo>
                  <a:pt x="1559512" y="530857"/>
                </a:lnTo>
                <a:lnTo>
                  <a:pt x="1529797" y="569792"/>
                </a:lnTo>
                <a:lnTo>
                  <a:pt x="1509953" y="589025"/>
                </a:lnTo>
                <a:close/>
              </a:path>
              <a:path w="1612265" h="678179">
                <a:moveTo>
                  <a:pt x="1070166" y="592850"/>
                </a:moveTo>
                <a:lnTo>
                  <a:pt x="1024296" y="550863"/>
                </a:lnTo>
                <a:lnTo>
                  <a:pt x="1084097" y="485532"/>
                </a:lnTo>
                <a:lnTo>
                  <a:pt x="1129967" y="527519"/>
                </a:lnTo>
                <a:lnTo>
                  <a:pt x="1070166" y="592850"/>
                </a:lnTo>
                <a:close/>
              </a:path>
              <a:path w="1612265" h="678179">
                <a:moveTo>
                  <a:pt x="1283764" y="677698"/>
                </a:moveTo>
                <a:lnTo>
                  <a:pt x="1238268" y="673870"/>
                </a:lnTo>
                <a:lnTo>
                  <a:pt x="1193431" y="663563"/>
                </a:lnTo>
                <a:lnTo>
                  <a:pt x="1149983" y="646686"/>
                </a:lnTo>
                <a:lnTo>
                  <a:pt x="1108652" y="623145"/>
                </a:lnTo>
                <a:lnTo>
                  <a:pt x="1070166" y="592850"/>
                </a:lnTo>
                <a:lnTo>
                  <a:pt x="1129967" y="527519"/>
                </a:lnTo>
                <a:lnTo>
                  <a:pt x="1167714" y="555758"/>
                </a:lnTo>
                <a:lnTo>
                  <a:pt x="1208822" y="575316"/>
                </a:lnTo>
                <a:lnTo>
                  <a:pt x="1252035" y="586352"/>
                </a:lnTo>
                <a:lnTo>
                  <a:pt x="1296100" y="589025"/>
                </a:lnTo>
                <a:lnTo>
                  <a:pt x="1509953" y="589025"/>
                </a:lnTo>
                <a:lnTo>
                  <a:pt x="1495641" y="602896"/>
                </a:lnTo>
                <a:lnTo>
                  <a:pt x="1457774" y="630074"/>
                </a:lnTo>
                <a:lnTo>
                  <a:pt x="1416925" y="651236"/>
                </a:lnTo>
                <a:lnTo>
                  <a:pt x="1373821" y="666289"/>
                </a:lnTo>
                <a:lnTo>
                  <a:pt x="1329191" y="675140"/>
                </a:lnTo>
                <a:lnTo>
                  <a:pt x="1283764" y="677698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Изображение выглядит как текс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B9ED062-9FD1-2A33-B708-3DDCA35E8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338800" cy="13754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3031139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9613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261" y="550544"/>
            <a:ext cx="3585063" cy="40286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991087" y="701306"/>
            <a:ext cx="12435840" cy="12700"/>
          </a:xfrm>
          <a:custGeom>
            <a:avLst/>
            <a:gdLst/>
            <a:ahLst/>
            <a:cxnLst/>
            <a:rect l="l" t="t" r="r" b="b"/>
            <a:pathLst>
              <a:path w="12435840" h="12700">
                <a:moveTo>
                  <a:pt x="124358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2435827" y="12700"/>
                </a:lnTo>
                <a:lnTo>
                  <a:pt x="12435827" y="6350"/>
                </a:lnTo>
                <a:lnTo>
                  <a:pt x="124358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5826" y="1943455"/>
            <a:ext cx="11780003" cy="118734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094585" y="7026249"/>
            <a:ext cx="2735580" cy="588010"/>
          </a:xfrm>
          <a:custGeom>
            <a:avLst/>
            <a:gdLst/>
            <a:ahLst/>
            <a:cxnLst/>
            <a:rect l="l" t="t" r="r" b="b"/>
            <a:pathLst>
              <a:path w="2735579" h="588009">
                <a:moveTo>
                  <a:pt x="209092" y="0"/>
                </a:moveTo>
                <a:lnTo>
                  <a:pt x="161391" y="4114"/>
                </a:lnTo>
                <a:lnTo>
                  <a:pt x="119481" y="16459"/>
                </a:lnTo>
                <a:lnTo>
                  <a:pt x="83515" y="35814"/>
                </a:lnTo>
                <a:lnTo>
                  <a:pt x="53644" y="62179"/>
                </a:lnTo>
                <a:lnTo>
                  <a:pt x="30480" y="94792"/>
                </a:lnTo>
                <a:lnTo>
                  <a:pt x="13411" y="132892"/>
                </a:lnTo>
                <a:lnTo>
                  <a:pt x="3352" y="175869"/>
                </a:lnTo>
                <a:lnTo>
                  <a:pt x="0" y="223113"/>
                </a:lnTo>
                <a:lnTo>
                  <a:pt x="1371" y="256146"/>
                </a:lnTo>
                <a:lnTo>
                  <a:pt x="12344" y="315582"/>
                </a:lnTo>
                <a:lnTo>
                  <a:pt x="34594" y="365836"/>
                </a:lnTo>
                <a:lnTo>
                  <a:pt x="68122" y="404850"/>
                </a:lnTo>
                <a:lnTo>
                  <a:pt x="112623" y="432015"/>
                </a:lnTo>
                <a:lnTo>
                  <a:pt x="168097" y="445731"/>
                </a:lnTo>
                <a:lnTo>
                  <a:pt x="199948" y="447446"/>
                </a:lnTo>
                <a:lnTo>
                  <a:pt x="217284" y="447179"/>
                </a:lnTo>
                <a:lnTo>
                  <a:pt x="261518" y="443179"/>
                </a:lnTo>
                <a:lnTo>
                  <a:pt x="299808" y="434035"/>
                </a:lnTo>
                <a:lnTo>
                  <a:pt x="312115" y="429768"/>
                </a:lnTo>
                <a:lnTo>
                  <a:pt x="312115" y="399288"/>
                </a:lnTo>
                <a:lnTo>
                  <a:pt x="207873" y="399288"/>
                </a:lnTo>
                <a:lnTo>
                  <a:pt x="183908" y="397954"/>
                </a:lnTo>
                <a:lnTo>
                  <a:pt x="142151" y="387286"/>
                </a:lnTo>
                <a:lnTo>
                  <a:pt x="108889" y="366141"/>
                </a:lnTo>
                <a:lnTo>
                  <a:pt x="83896" y="335661"/>
                </a:lnTo>
                <a:lnTo>
                  <a:pt x="67170" y="296303"/>
                </a:lnTo>
                <a:lnTo>
                  <a:pt x="58940" y="249669"/>
                </a:lnTo>
                <a:lnTo>
                  <a:pt x="57912" y="223723"/>
                </a:lnTo>
                <a:lnTo>
                  <a:pt x="58559" y="203835"/>
                </a:lnTo>
                <a:lnTo>
                  <a:pt x="68275" y="150571"/>
                </a:lnTo>
                <a:lnTo>
                  <a:pt x="88963" y="107022"/>
                </a:lnTo>
                <a:lnTo>
                  <a:pt x="119786" y="74828"/>
                </a:lnTo>
                <a:lnTo>
                  <a:pt x="160134" y="55016"/>
                </a:lnTo>
                <a:lnTo>
                  <a:pt x="208483" y="48158"/>
                </a:lnTo>
                <a:lnTo>
                  <a:pt x="318499" y="48158"/>
                </a:lnTo>
                <a:lnTo>
                  <a:pt x="329184" y="25603"/>
                </a:lnTo>
                <a:lnTo>
                  <a:pt x="288836" y="10401"/>
                </a:lnTo>
                <a:lnTo>
                  <a:pt x="242011" y="1676"/>
                </a:lnTo>
                <a:lnTo>
                  <a:pt x="225704" y="419"/>
                </a:lnTo>
                <a:lnTo>
                  <a:pt x="209092" y="0"/>
                </a:lnTo>
                <a:close/>
              </a:path>
              <a:path w="2735579" h="588009">
                <a:moveTo>
                  <a:pt x="312115" y="382219"/>
                </a:moveTo>
                <a:lnTo>
                  <a:pt x="274853" y="391820"/>
                </a:lnTo>
                <a:lnTo>
                  <a:pt x="235762" y="398068"/>
                </a:lnTo>
                <a:lnTo>
                  <a:pt x="207873" y="399288"/>
                </a:lnTo>
                <a:lnTo>
                  <a:pt x="312115" y="399288"/>
                </a:lnTo>
                <a:lnTo>
                  <a:pt x="312115" y="382219"/>
                </a:lnTo>
                <a:close/>
              </a:path>
              <a:path w="2735579" h="588009">
                <a:moveTo>
                  <a:pt x="318499" y="48158"/>
                </a:moveTo>
                <a:lnTo>
                  <a:pt x="208483" y="48158"/>
                </a:lnTo>
                <a:lnTo>
                  <a:pt x="222808" y="48615"/>
                </a:lnTo>
                <a:lnTo>
                  <a:pt x="236524" y="49987"/>
                </a:lnTo>
                <a:lnTo>
                  <a:pt x="274319" y="59245"/>
                </a:lnTo>
                <a:lnTo>
                  <a:pt x="307238" y="71932"/>
                </a:lnTo>
                <a:lnTo>
                  <a:pt x="318499" y="48158"/>
                </a:lnTo>
                <a:close/>
              </a:path>
              <a:path w="2735579" h="588009">
                <a:moveTo>
                  <a:pt x="518669" y="159715"/>
                </a:moveTo>
                <a:lnTo>
                  <a:pt x="465634" y="159715"/>
                </a:lnTo>
                <a:lnTo>
                  <a:pt x="465634" y="441350"/>
                </a:lnTo>
                <a:lnTo>
                  <a:pt x="518669" y="441350"/>
                </a:lnTo>
                <a:lnTo>
                  <a:pt x="518669" y="159715"/>
                </a:lnTo>
                <a:close/>
              </a:path>
              <a:path w="2735579" h="588009">
                <a:moveTo>
                  <a:pt x="625349" y="114604"/>
                </a:moveTo>
                <a:lnTo>
                  <a:pt x="360173" y="114604"/>
                </a:lnTo>
                <a:lnTo>
                  <a:pt x="360173" y="159715"/>
                </a:lnTo>
                <a:lnTo>
                  <a:pt x="625349" y="159715"/>
                </a:lnTo>
                <a:lnTo>
                  <a:pt x="625349" y="114604"/>
                </a:lnTo>
                <a:close/>
              </a:path>
              <a:path w="2735579" h="588009">
                <a:moveTo>
                  <a:pt x="644604" y="540105"/>
                </a:moveTo>
                <a:lnTo>
                  <a:pt x="644604" y="582777"/>
                </a:lnTo>
                <a:lnTo>
                  <a:pt x="649887" y="583996"/>
                </a:lnTo>
                <a:lnTo>
                  <a:pt x="656186" y="585012"/>
                </a:lnTo>
                <a:lnTo>
                  <a:pt x="663501" y="585825"/>
                </a:lnTo>
                <a:lnTo>
                  <a:pt x="669216" y="586625"/>
                </a:lnTo>
                <a:lnTo>
                  <a:pt x="675389" y="587197"/>
                </a:lnTo>
                <a:lnTo>
                  <a:pt x="682018" y="587540"/>
                </a:lnTo>
                <a:lnTo>
                  <a:pt x="689105" y="587654"/>
                </a:lnTo>
                <a:lnTo>
                  <a:pt x="704345" y="586854"/>
                </a:lnTo>
                <a:lnTo>
                  <a:pt x="742749" y="574852"/>
                </a:lnTo>
                <a:lnTo>
                  <a:pt x="772468" y="550392"/>
                </a:lnTo>
                <a:lnTo>
                  <a:pt x="777382" y="543763"/>
                </a:lnTo>
                <a:lnTo>
                  <a:pt x="673661" y="543763"/>
                </a:lnTo>
                <a:lnTo>
                  <a:pt x="666956" y="543356"/>
                </a:lnTo>
                <a:lnTo>
                  <a:pt x="654357" y="541731"/>
                </a:lnTo>
                <a:lnTo>
                  <a:pt x="649074" y="540918"/>
                </a:lnTo>
                <a:lnTo>
                  <a:pt x="644604" y="540105"/>
                </a:lnTo>
                <a:close/>
              </a:path>
              <a:path w="2735579" h="588009">
                <a:moveTo>
                  <a:pt x="1278731" y="396240"/>
                </a:moveTo>
                <a:lnTo>
                  <a:pt x="948328" y="396240"/>
                </a:lnTo>
                <a:lnTo>
                  <a:pt x="948328" y="554736"/>
                </a:lnTo>
                <a:lnTo>
                  <a:pt x="999534" y="554736"/>
                </a:lnTo>
                <a:lnTo>
                  <a:pt x="999534" y="441350"/>
                </a:lnTo>
                <a:lnTo>
                  <a:pt x="1278731" y="441350"/>
                </a:lnTo>
                <a:lnTo>
                  <a:pt x="1278731" y="396240"/>
                </a:lnTo>
                <a:close/>
              </a:path>
              <a:path w="2735579" h="588009">
                <a:moveTo>
                  <a:pt x="1278731" y="441350"/>
                </a:moveTo>
                <a:lnTo>
                  <a:pt x="1226915" y="441350"/>
                </a:lnTo>
                <a:lnTo>
                  <a:pt x="1226915" y="554736"/>
                </a:lnTo>
                <a:lnTo>
                  <a:pt x="1278731" y="554736"/>
                </a:lnTo>
                <a:lnTo>
                  <a:pt x="1278731" y="441350"/>
                </a:lnTo>
                <a:close/>
              </a:path>
              <a:path w="2735579" h="588009">
                <a:moveTo>
                  <a:pt x="695810" y="114604"/>
                </a:moveTo>
                <a:lnTo>
                  <a:pt x="638508" y="114604"/>
                </a:lnTo>
                <a:lnTo>
                  <a:pt x="770181" y="442569"/>
                </a:lnTo>
                <a:lnTo>
                  <a:pt x="753113" y="485851"/>
                </a:lnTo>
                <a:lnTo>
                  <a:pt x="731510" y="522617"/>
                </a:lnTo>
                <a:lnTo>
                  <a:pt x="698096" y="541934"/>
                </a:lnTo>
                <a:lnTo>
                  <a:pt x="680570" y="543763"/>
                </a:lnTo>
                <a:lnTo>
                  <a:pt x="777382" y="543763"/>
                </a:lnTo>
                <a:lnTo>
                  <a:pt x="801919" y="501205"/>
                </a:lnTo>
                <a:lnTo>
                  <a:pt x="844682" y="389534"/>
                </a:lnTo>
                <a:lnTo>
                  <a:pt x="793956" y="389534"/>
                </a:lnTo>
                <a:lnTo>
                  <a:pt x="792622" y="382790"/>
                </a:lnTo>
                <a:lnTo>
                  <a:pt x="780164" y="339813"/>
                </a:lnTo>
                <a:lnTo>
                  <a:pt x="777497" y="332232"/>
                </a:lnTo>
                <a:lnTo>
                  <a:pt x="774982" y="324535"/>
                </a:lnTo>
                <a:lnTo>
                  <a:pt x="772315" y="316687"/>
                </a:lnTo>
                <a:lnTo>
                  <a:pt x="769496" y="308686"/>
                </a:lnTo>
                <a:lnTo>
                  <a:pt x="766524" y="300532"/>
                </a:lnTo>
                <a:lnTo>
                  <a:pt x="695810" y="114604"/>
                </a:lnTo>
                <a:close/>
              </a:path>
              <a:path w="2735579" h="588009">
                <a:moveTo>
                  <a:pt x="1231182" y="114604"/>
                </a:moveTo>
                <a:lnTo>
                  <a:pt x="1059275" y="114604"/>
                </a:lnTo>
                <a:lnTo>
                  <a:pt x="1058398" y="139636"/>
                </a:lnTo>
                <a:lnTo>
                  <a:pt x="1056379" y="164744"/>
                </a:lnTo>
                <a:lnTo>
                  <a:pt x="1048912" y="215188"/>
                </a:lnTo>
                <a:lnTo>
                  <a:pt x="1037305" y="264337"/>
                </a:lnTo>
                <a:lnTo>
                  <a:pt x="1020870" y="311505"/>
                </a:lnTo>
                <a:lnTo>
                  <a:pt x="1000144" y="355549"/>
                </a:lnTo>
                <a:lnTo>
                  <a:pt x="974540" y="396240"/>
                </a:lnTo>
                <a:lnTo>
                  <a:pt x="1030014" y="396240"/>
                </a:lnTo>
                <a:lnTo>
                  <a:pt x="1058932" y="346176"/>
                </a:lnTo>
                <a:lnTo>
                  <a:pt x="1075048" y="306400"/>
                </a:lnTo>
                <a:lnTo>
                  <a:pt x="1088479" y="264261"/>
                </a:lnTo>
                <a:lnTo>
                  <a:pt x="1098708" y="220560"/>
                </a:lnTo>
                <a:lnTo>
                  <a:pt x="1105109" y="177584"/>
                </a:lnTo>
                <a:lnTo>
                  <a:pt x="1106824" y="156667"/>
                </a:lnTo>
                <a:lnTo>
                  <a:pt x="1231182" y="156667"/>
                </a:lnTo>
                <a:lnTo>
                  <a:pt x="1231182" y="114604"/>
                </a:lnTo>
                <a:close/>
              </a:path>
              <a:path w="2735579" h="588009">
                <a:moveTo>
                  <a:pt x="1231182" y="156667"/>
                </a:moveTo>
                <a:lnTo>
                  <a:pt x="1179366" y="156667"/>
                </a:lnTo>
                <a:lnTo>
                  <a:pt x="1179366" y="396240"/>
                </a:lnTo>
                <a:lnTo>
                  <a:pt x="1231182" y="396240"/>
                </a:lnTo>
                <a:lnTo>
                  <a:pt x="1231182" y="156667"/>
                </a:lnTo>
                <a:close/>
              </a:path>
              <a:path w="2735579" h="588009">
                <a:moveTo>
                  <a:pt x="948794" y="114604"/>
                </a:moveTo>
                <a:lnTo>
                  <a:pt x="890882" y="114604"/>
                </a:lnTo>
                <a:lnTo>
                  <a:pt x="824436" y="299923"/>
                </a:lnTo>
                <a:lnTo>
                  <a:pt x="811977" y="337413"/>
                </a:lnTo>
                <a:lnTo>
                  <a:pt x="798490" y="381342"/>
                </a:lnTo>
                <a:lnTo>
                  <a:pt x="796394" y="389534"/>
                </a:lnTo>
                <a:lnTo>
                  <a:pt x="844682" y="389534"/>
                </a:lnTo>
                <a:lnTo>
                  <a:pt x="948794" y="114604"/>
                </a:lnTo>
                <a:close/>
              </a:path>
              <a:path w="2735579" h="588009">
                <a:moveTo>
                  <a:pt x="1468959" y="108508"/>
                </a:moveTo>
                <a:lnTo>
                  <a:pt x="1428269" y="113690"/>
                </a:lnTo>
                <a:lnTo>
                  <a:pt x="1392759" y="129235"/>
                </a:lnTo>
                <a:lnTo>
                  <a:pt x="1363956" y="154381"/>
                </a:lnTo>
                <a:lnTo>
                  <a:pt x="1342162" y="188366"/>
                </a:lnTo>
                <a:lnTo>
                  <a:pt x="1328904" y="230581"/>
                </a:lnTo>
                <a:lnTo>
                  <a:pt x="1324484" y="280416"/>
                </a:lnTo>
                <a:lnTo>
                  <a:pt x="1325703" y="306514"/>
                </a:lnTo>
                <a:lnTo>
                  <a:pt x="1335457" y="352539"/>
                </a:lnTo>
                <a:lnTo>
                  <a:pt x="1355002" y="389915"/>
                </a:lnTo>
                <a:lnTo>
                  <a:pt x="1382739" y="417957"/>
                </a:lnTo>
                <a:lnTo>
                  <a:pt x="1418096" y="436816"/>
                </a:lnTo>
                <a:lnTo>
                  <a:pt x="1459244" y="446265"/>
                </a:lnTo>
                <a:lnTo>
                  <a:pt x="1481761" y="447446"/>
                </a:lnTo>
                <a:lnTo>
                  <a:pt x="1497953" y="447103"/>
                </a:lnTo>
                <a:lnTo>
                  <a:pt x="1539673" y="441960"/>
                </a:lnTo>
                <a:lnTo>
                  <a:pt x="1576592" y="431215"/>
                </a:lnTo>
                <a:lnTo>
                  <a:pt x="1589050" y="426110"/>
                </a:lnTo>
                <a:lnTo>
                  <a:pt x="1589050" y="401726"/>
                </a:lnTo>
                <a:lnTo>
                  <a:pt x="1484199" y="401726"/>
                </a:lnTo>
                <a:lnTo>
                  <a:pt x="1461149" y="399935"/>
                </a:lnTo>
                <a:lnTo>
                  <a:pt x="1423049" y="385610"/>
                </a:lnTo>
                <a:lnTo>
                  <a:pt x="1396188" y="356806"/>
                </a:lnTo>
                <a:lnTo>
                  <a:pt x="1382168" y="314439"/>
                </a:lnTo>
                <a:lnTo>
                  <a:pt x="1379958" y="288340"/>
                </a:lnTo>
                <a:lnTo>
                  <a:pt x="1603681" y="288340"/>
                </a:lnTo>
                <a:lnTo>
                  <a:pt x="1603610" y="254546"/>
                </a:lnTo>
                <a:lnTo>
                  <a:pt x="1603186" y="245668"/>
                </a:lnTo>
                <a:lnTo>
                  <a:pt x="1381177" y="245668"/>
                </a:lnTo>
                <a:lnTo>
                  <a:pt x="1384415" y="224942"/>
                </a:lnTo>
                <a:lnTo>
                  <a:pt x="1407390" y="177393"/>
                </a:lnTo>
                <a:lnTo>
                  <a:pt x="1450138" y="153962"/>
                </a:lnTo>
                <a:lnTo>
                  <a:pt x="1468350" y="152400"/>
                </a:lnTo>
                <a:lnTo>
                  <a:pt x="1570403" y="152400"/>
                </a:lnTo>
                <a:lnTo>
                  <a:pt x="1567714" y="148894"/>
                </a:lnTo>
                <a:lnTo>
                  <a:pt x="1525195" y="118795"/>
                </a:lnTo>
                <a:lnTo>
                  <a:pt x="1489228" y="109651"/>
                </a:lnTo>
                <a:lnTo>
                  <a:pt x="1468959" y="108508"/>
                </a:lnTo>
                <a:close/>
              </a:path>
              <a:path w="2735579" h="588009">
                <a:moveTo>
                  <a:pt x="1589050" y="379171"/>
                </a:moveTo>
                <a:lnTo>
                  <a:pt x="1551332" y="392887"/>
                </a:lnTo>
                <a:lnTo>
                  <a:pt x="1513460" y="400354"/>
                </a:lnTo>
                <a:lnTo>
                  <a:pt x="1484199" y="401726"/>
                </a:lnTo>
                <a:lnTo>
                  <a:pt x="1589050" y="401726"/>
                </a:lnTo>
                <a:lnTo>
                  <a:pt x="1589050" y="379171"/>
                </a:lnTo>
                <a:close/>
              </a:path>
              <a:path w="2735579" h="588009">
                <a:moveTo>
                  <a:pt x="1570403" y="152400"/>
                </a:moveTo>
                <a:lnTo>
                  <a:pt x="1468350" y="152400"/>
                </a:lnTo>
                <a:lnTo>
                  <a:pt x="1481418" y="153162"/>
                </a:lnTo>
                <a:lnTo>
                  <a:pt x="1493191" y="155448"/>
                </a:lnTo>
                <a:lnTo>
                  <a:pt x="1528243" y="178460"/>
                </a:lnTo>
                <a:lnTo>
                  <a:pt x="1545464" y="219456"/>
                </a:lnTo>
                <a:lnTo>
                  <a:pt x="1547598" y="245668"/>
                </a:lnTo>
                <a:lnTo>
                  <a:pt x="1603186" y="245668"/>
                </a:lnTo>
                <a:lnTo>
                  <a:pt x="1594423" y="195795"/>
                </a:lnTo>
                <a:lnTo>
                  <a:pt x="1578383" y="162801"/>
                </a:lnTo>
                <a:lnTo>
                  <a:pt x="1570403" y="152400"/>
                </a:lnTo>
                <a:close/>
              </a:path>
              <a:path w="2735579" h="588009">
                <a:moveTo>
                  <a:pt x="1740508" y="114604"/>
                </a:moveTo>
                <a:lnTo>
                  <a:pt x="1686863" y="114604"/>
                </a:lnTo>
                <a:lnTo>
                  <a:pt x="1686863" y="441350"/>
                </a:lnTo>
                <a:lnTo>
                  <a:pt x="1740508" y="441350"/>
                </a:lnTo>
                <a:lnTo>
                  <a:pt x="1740508" y="295656"/>
                </a:lnTo>
                <a:lnTo>
                  <a:pt x="1971546" y="295656"/>
                </a:lnTo>
                <a:lnTo>
                  <a:pt x="1971546" y="250545"/>
                </a:lnTo>
                <a:lnTo>
                  <a:pt x="1740508" y="250545"/>
                </a:lnTo>
                <a:lnTo>
                  <a:pt x="1740508" y="114604"/>
                </a:lnTo>
                <a:close/>
              </a:path>
              <a:path w="2735579" h="588009">
                <a:moveTo>
                  <a:pt x="1971546" y="295656"/>
                </a:moveTo>
                <a:lnTo>
                  <a:pt x="1917901" y="295656"/>
                </a:lnTo>
                <a:lnTo>
                  <a:pt x="1917901" y="441350"/>
                </a:lnTo>
                <a:lnTo>
                  <a:pt x="1971546" y="441350"/>
                </a:lnTo>
                <a:lnTo>
                  <a:pt x="1971546" y="295656"/>
                </a:lnTo>
                <a:close/>
              </a:path>
              <a:path w="2735579" h="588009">
                <a:moveTo>
                  <a:pt x="1971546" y="114604"/>
                </a:moveTo>
                <a:lnTo>
                  <a:pt x="1917901" y="114604"/>
                </a:lnTo>
                <a:lnTo>
                  <a:pt x="1917901" y="250545"/>
                </a:lnTo>
                <a:lnTo>
                  <a:pt x="1971546" y="250545"/>
                </a:lnTo>
                <a:lnTo>
                  <a:pt x="1971546" y="114604"/>
                </a:lnTo>
                <a:close/>
              </a:path>
              <a:path w="2735579" h="588009">
                <a:moveTo>
                  <a:pt x="2193878" y="159715"/>
                </a:moveTo>
                <a:lnTo>
                  <a:pt x="2140843" y="159715"/>
                </a:lnTo>
                <a:lnTo>
                  <a:pt x="2140843" y="441350"/>
                </a:lnTo>
                <a:lnTo>
                  <a:pt x="2193878" y="441350"/>
                </a:lnTo>
                <a:lnTo>
                  <a:pt x="2193878" y="159715"/>
                </a:lnTo>
                <a:close/>
              </a:path>
              <a:path w="2735579" h="588009">
                <a:moveTo>
                  <a:pt x="2300558" y="114604"/>
                </a:moveTo>
                <a:lnTo>
                  <a:pt x="2035383" y="114604"/>
                </a:lnTo>
                <a:lnTo>
                  <a:pt x="2035383" y="159715"/>
                </a:lnTo>
                <a:lnTo>
                  <a:pt x="2300558" y="159715"/>
                </a:lnTo>
                <a:lnTo>
                  <a:pt x="2300558" y="114604"/>
                </a:lnTo>
                <a:close/>
              </a:path>
              <a:path w="2735579" h="588009">
                <a:moveTo>
                  <a:pt x="2418568" y="114604"/>
                </a:moveTo>
                <a:lnTo>
                  <a:pt x="2364924" y="114604"/>
                </a:lnTo>
                <a:lnTo>
                  <a:pt x="2364924" y="441350"/>
                </a:lnTo>
                <a:lnTo>
                  <a:pt x="2500864" y="441350"/>
                </a:lnTo>
                <a:lnTo>
                  <a:pt x="2522315" y="440588"/>
                </a:lnTo>
                <a:lnTo>
                  <a:pt x="2573407" y="429158"/>
                </a:lnTo>
                <a:lnTo>
                  <a:pt x="2606897" y="405041"/>
                </a:lnTo>
                <a:lnTo>
                  <a:pt x="2611720" y="398068"/>
                </a:lnTo>
                <a:lnTo>
                  <a:pt x="2418568" y="398068"/>
                </a:lnTo>
                <a:lnTo>
                  <a:pt x="2418568" y="293217"/>
                </a:lnTo>
                <a:lnTo>
                  <a:pt x="2615915" y="293217"/>
                </a:lnTo>
                <a:lnTo>
                  <a:pt x="2614250" y="290169"/>
                </a:lnTo>
                <a:lnTo>
                  <a:pt x="2573407" y="259080"/>
                </a:lnTo>
                <a:lnTo>
                  <a:pt x="2523686" y="249364"/>
                </a:lnTo>
                <a:lnTo>
                  <a:pt x="2503303" y="248716"/>
                </a:lnTo>
                <a:lnTo>
                  <a:pt x="2418568" y="248716"/>
                </a:lnTo>
                <a:lnTo>
                  <a:pt x="2418568" y="114604"/>
                </a:lnTo>
                <a:close/>
              </a:path>
              <a:path w="2735579" h="588009">
                <a:moveTo>
                  <a:pt x="2615915" y="293217"/>
                </a:moveTo>
                <a:lnTo>
                  <a:pt x="2496597" y="293217"/>
                </a:lnTo>
                <a:lnTo>
                  <a:pt x="2514390" y="293903"/>
                </a:lnTo>
                <a:lnTo>
                  <a:pt x="2529973" y="295960"/>
                </a:lnTo>
                <a:lnTo>
                  <a:pt x="2569597" y="319430"/>
                </a:lnTo>
                <a:lnTo>
                  <a:pt x="2574626" y="344424"/>
                </a:lnTo>
                <a:lnTo>
                  <a:pt x="2573254" y="358254"/>
                </a:lnTo>
                <a:lnTo>
                  <a:pt x="2540908" y="391553"/>
                </a:lnTo>
                <a:lnTo>
                  <a:pt x="2495988" y="398068"/>
                </a:lnTo>
                <a:lnTo>
                  <a:pt x="2611720" y="398068"/>
                </a:lnTo>
                <a:lnTo>
                  <a:pt x="2626823" y="356120"/>
                </a:lnTo>
                <a:lnTo>
                  <a:pt x="2627661" y="341376"/>
                </a:lnTo>
                <a:lnTo>
                  <a:pt x="2626823" y="326517"/>
                </a:lnTo>
                <a:lnTo>
                  <a:pt x="2624308" y="313029"/>
                </a:lnTo>
                <a:lnTo>
                  <a:pt x="2620117" y="300913"/>
                </a:lnTo>
                <a:lnTo>
                  <a:pt x="2615915" y="293217"/>
                </a:lnTo>
                <a:close/>
              </a:path>
              <a:path w="2735579" h="588009">
                <a:moveTo>
                  <a:pt x="2735561" y="114604"/>
                </a:moveTo>
                <a:lnTo>
                  <a:pt x="2681916" y="114604"/>
                </a:lnTo>
                <a:lnTo>
                  <a:pt x="2681916" y="441350"/>
                </a:lnTo>
                <a:lnTo>
                  <a:pt x="2735561" y="441350"/>
                </a:lnTo>
                <a:lnTo>
                  <a:pt x="2735561" y="11460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09431" y="7026249"/>
            <a:ext cx="1061720" cy="447675"/>
          </a:xfrm>
          <a:custGeom>
            <a:avLst/>
            <a:gdLst/>
            <a:ahLst/>
            <a:cxnLst/>
            <a:rect l="l" t="t" r="r" b="b"/>
            <a:pathLst>
              <a:path w="1061720" h="447675">
                <a:moveTo>
                  <a:pt x="124358" y="6095"/>
                </a:moveTo>
                <a:lnTo>
                  <a:pt x="0" y="6095"/>
                </a:lnTo>
                <a:lnTo>
                  <a:pt x="0" y="441350"/>
                </a:lnTo>
                <a:lnTo>
                  <a:pt x="153009" y="441350"/>
                </a:lnTo>
                <a:lnTo>
                  <a:pt x="175641" y="440474"/>
                </a:lnTo>
                <a:lnTo>
                  <a:pt x="215874" y="433463"/>
                </a:lnTo>
                <a:lnTo>
                  <a:pt x="263652" y="409498"/>
                </a:lnTo>
                <a:lnTo>
                  <a:pt x="278249" y="395020"/>
                </a:lnTo>
                <a:lnTo>
                  <a:pt x="54864" y="395020"/>
                </a:lnTo>
                <a:lnTo>
                  <a:pt x="54864" y="237134"/>
                </a:lnTo>
                <a:lnTo>
                  <a:pt x="268589" y="237134"/>
                </a:lnTo>
                <a:lnTo>
                  <a:pt x="266700" y="235610"/>
                </a:lnTo>
                <a:lnTo>
                  <a:pt x="220027" y="215950"/>
                </a:lnTo>
                <a:lnTo>
                  <a:pt x="206654" y="213360"/>
                </a:lnTo>
                <a:lnTo>
                  <a:pt x="206654" y="210312"/>
                </a:lnTo>
                <a:lnTo>
                  <a:pt x="251764" y="192633"/>
                </a:lnTo>
                <a:lnTo>
                  <a:pt x="253285" y="191414"/>
                </a:lnTo>
                <a:lnTo>
                  <a:pt x="54864" y="191414"/>
                </a:lnTo>
                <a:lnTo>
                  <a:pt x="54864" y="53035"/>
                </a:lnTo>
                <a:lnTo>
                  <a:pt x="272227" y="53035"/>
                </a:lnTo>
                <a:lnTo>
                  <a:pt x="270662" y="50596"/>
                </a:lnTo>
                <a:lnTo>
                  <a:pt x="232600" y="22479"/>
                </a:lnTo>
                <a:lnTo>
                  <a:pt x="195795" y="11925"/>
                </a:lnTo>
                <a:lnTo>
                  <a:pt x="150380" y="6743"/>
                </a:lnTo>
                <a:lnTo>
                  <a:pt x="124358" y="6095"/>
                </a:lnTo>
                <a:close/>
              </a:path>
              <a:path w="1061720" h="447675">
                <a:moveTo>
                  <a:pt x="268589" y="237134"/>
                </a:moveTo>
                <a:lnTo>
                  <a:pt x="138379" y="237134"/>
                </a:lnTo>
                <a:lnTo>
                  <a:pt x="157429" y="237744"/>
                </a:lnTo>
                <a:lnTo>
                  <a:pt x="174345" y="239572"/>
                </a:lnTo>
                <a:lnTo>
                  <a:pt x="212788" y="251955"/>
                </a:lnTo>
                <a:lnTo>
                  <a:pt x="239839" y="282016"/>
                </a:lnTo>
                <a:lnTo>
                  <a:pt x="245668" y="313334"/>
                </a:lnTo>
                <a:lnTo>
                  <a:pt x="244259" y="330746"/>
                </a:lnTo>
                <a:lnTo>
                  <a:pt x="223113" y="372465"/>
                </a:lnTo>
                <a:lnTo>
                  <a:pt x="169392" y="393611"/>
                </a:lnTo>
                <a:lnTo>
                  <a:pt x="142646" y="395020"/>
                </a:lnTo>
                <a:lnTo>
                  <a:pt x="278249" y="395020"/>
                </a:lnTo>
                <a:lnTo>
                  <a:pt x="299618" y="354330"/>
                </a:lnTo>
                <a:lnTo>
                  <a:pt x="304190" y="317601"/>
                </a:lnTo>
                <a:lnTo>
                  <a:pt x="303390" y="301332"/>
                </a:lnTo>
                <a:lnTo>
                  <a:pt x="291388" y="262128"/>
                </a:lnTo>
                <a:lnTo>
                  <a:pt x="276148" y="243230"/>
                </a:lnTo>
                <a:lnTo>
                  <a:pt x="268589" y="237134"/>
                </a:lnTo>
                <a:close/>
              </a:path>
              <a:path w="1061720" h="447675">
                <a:moveTo>
                  <a:pt x="272227" y="53035"/>
                </a:moveTo>
                <a:lnTo>
                  <a:pt x="126796" y="53035"/>
                </a:lnTo>
                <a:lnTo>
                  <a:pt x="152628" y="54025"/>
                </a:lnTo>
                <a:lnTo>
                  <a:pt x="174650" y="56997"/>
                </a:lnTo>
                <a:lnTo>
                  <a:pt x="218465" y="77800"/>
                </a:lnTo>
                <a:lnTo>
                  <a:pt x="232867" y="120091"/>
                </a:lnTo>
                <a:lnTo>
                  <a:pt x="231571" y="136702"/>
                </a:lnTo>
                <a:lnTo>
                  <a:pt x="212140" y="173736"/>
                </a:lnTo>
                <a:lnTo>
                  <a:pt x="161163" y="190309"/>
                </a:lnTo>
                <a:lnTo>
                  <a:pt x="135331" y="191414"/>
                </a:lnTo>
                <a:lnTo>
                  <a:pt x="253285" y="191414"/>
                </a:lnTo>
                <a:lnTo>
                  <a:pt x="279806" y="159715"/>
                </a:lnTo>
                <a:lnTo>
                  <a:pt x="289560" y="113995"/>
                </a:lnTo>
                <a:lnTo>
                  <a:pt x="288378" y="95173"/>
                </a:lnTo>
                <a:lnTo>
                  <a:pt x="284835" y="78333"/>
                </a:lnTo>
                <a:lnTo>
                  <a:pt x="278930" y="63474"/>
                </a:lnTo>
                <a:lnTo>
                  <a:pt x="272227" y="53035"/>
                </a:lnTo>
                <a:close/>
              </a:path>
              <a:path w="1061720" h="447675">
                <a:moveTo>
                  <a:pt x="632019" y="89611"/>
                </a:moveTo>
                <a:lnTo>
                  <a:pt x="509254" y="89611"/>
                </a:lnTo>
                <a:lnTo>
                  <a:pt x="526246" y="90868"/>
                </a:lnTo>
                <a:lnTo>
                  <a:pt x="541258" y="94640"/>
                </a:lnTo>
                <a:lnTo>
                  <a:pt x="574138" y="120548"/>
                </a:lnTo>
                <a:lnTo>
                  <a:pt x="585454" y="162153"/>
                </a:lnTo>
                <a:lnTo>
                  <a:pt x="584768" y="174612"/>
                </a:lnTo>
                <a:lnTo>
                  <a:pt x="574481" y="211531"/>
                </a:lnTo>
                <a:lnTo>
                  <a:pt x="551392" y="248907"/>
                </a:lnTo>
                <a:lnTo>
                  <a:pt x="512606" y="290169"/>
                </a:lnTo>
                <a:lnTo>
                  <a:pt x="476945" y="320649"/>
                </a:lnTo>
                <a:lnTo>
                  <a:pt x="433206" y="354787"/>
                </a:lnTo>
                <a:lnTo>
                  <a:pt x="380018" y="393801"/>
                </a:lnTo>
                <a:lnTo>
                  <a:pt x="380018" y="441350"/>
                </a:lnTo>
                <a:lnTo>
                  <a:pt x="659825" y="441350"/>
                </a:lnTo>
                <a:lnTo>
                  <a:pt x="659825" y="387705"/>
                </a:lnTo>
                <a:lnTo>
                  <a:pt x="466582" y="387705"/>
                </a:lnTo>
                <a:lnTo>
                  <a:pt x="466582" y="386486"/>
                </a:lnTo>
                <a:lnTo>
                  <a:pt x="526627" y="345186"/>
                </a:lnTo>
                <a:lnTo>
                  <a:pt x="573871" y="306628"/>
                </a:lnTo>
                <a:lnTo>
                  <a:pt x="609228" y="269900"/>
                </a:lnTo>
                <a:lnTo>
                  <a:pt x="633612" y="234086"/>
                </a:lnTo>
                <a:lnTo>
                  <a:pt x="647785" y="197510"/>
                </a:lnTo>
                <a:lnTo>
                  <a:pt x="652423" y="157886"/>
                </a:lnTo>
                <a:lnTo>
                  <a:pt x="651894" y="146761"/>
                </a:lnTo>
                <a:lnTo>
                  <a:pt x="650071" y="134264"/>
                </a:lnTo>
                <a:lnTo>
                  <a:pt x="647009" y="122072"/>
                </a:lnTo>
                <a:lnTo>
                  <a:pt x="642756" y="110337"/>
                </a:lnTo>
                <a:lnTo>
                  <a:pt x="637651" y="99136"/>
                </a:lnTo>
                <a:lnTo>
                  <a:pt x="632019" y="89611"/>
                </a:lnTo>
                <a:close/>
              </a:path>
              <a:path w="1061720" h="447675">
                <a:moveTo>
                  <a:pt x="659825" y="385267"/>
                </a:moveTo>
                <a:lnTo>
                  <a:pt x="527745" y="385267"/>
                </a:lnTo>
                <a:lnTo>
                  <a:pt x="520836" y="385470"/>
                </a:lnTo>
                <a:lnTo>
                  <a:pt x="512302" y="385876"/>
                </a:lnTo>
                <a:lnTo>
                  <a:pt x="505901" y="385914"/>
                </a:lnTo>
                <a:lnTo>
                  <a:pt x="499500" y="386029"/>
                </a:lnTo>
                <a:lnTo>
                  <a:pt x="493099" y="386219"/>
                </a:lnTo>
                <a:lnTo>
                  <a:pt x="486698" y="386486"/>
                </a:lnTo>
                <a:lnTo>
                  <a:pt x="478164" y="386486"/>
                </a:lnTo>
                <a:lnTo>
                  <a:pt x="471458" y="386892"/>
                </a:lnTo>
                <a:lnTo>
                  <a:pt x="466582" y="387705"/>
                </a:lnTo>
                <a:lnTo>
                  <a:pt x="659825" y="387705"/>
                </a:lnTo>
                <a:lnTo>
                  <a:pt x="659825" y="385267"/>
                </a:lnTo>
                <a:close/>
              </a:path>
              <a:path w="1061720" h="447675">
                <a:moveTo>
                  <a:pt x="512302" y="32918"/>
                </a:moveTo>
                <a:lnTo>
                  <a:pt x="473287" y="36728"/>
                </a:lnTo>
                <a:lnTo>
                  <a:pt x="424405" y="56578"/>
                </a:lnTo>
                <a:lnTo>
                  <a:pt x="389772" y="91440"/>
                </a:lnTo>
                <a:lnTo>
                  <a:pt x="370227" y="139331"/>
                </a:lnTo>
                <a:lnTo>
                  <a:pt x="367217" y="157886"/>
                </a:lnTo>
                <a:lnTo>
                  <a:pt x="423910" y="184099"/>
                </a:lnTo>
                <a:lnTo>
                  <a:pt x="426615" y="163334"/>
                </a:lnTo>
                <a:lnTo>
                  <a:pt x="431682" y="144932"/>
                </a:lnTo>
                <a:lnTo>
                  <a:pt x="461133" y="104013"/>
                </a:lnTo>
                <a:lnTo>
                  <a:pt x="509254" y="89611"/>
                </a:lnTo>
                <a:lnTo>
                  <a:pt x="632019" y="89611"/>
                </a:lnTo>
                <a:lnTo>
                  <a:pt x="631478" y="88696"/>
                </a:lnTo>
                <a:lnTo>
                  <a:pt x="596122" y="54406"/>
                </a:lnTo>
                <a:lnTo>
                  <a:pt x="558707" y="38404"/>
                </a:lnTo>
                <a:lnTo>
                  <a:pt x="528837" y="33528"/>
                </a:lnTo>
                <a:lnTo>
                  <a:pt x="512302" y="32918"/>
                </a:lnTo>
                <a:close/>
              </a:path>
              <a:path w="1061720" h="447675">
                <a:moveTo>
                  <a:pt x="941408" y="0"/>
                </a:moveTo>
                <a:lnTo>
                  <a:pt x="893706" y="4114"/>
                </a:lnTo>
                <a:lnTo>
                  <a:pt x="851796" y="16459"/>
                </a:lnTo>
                <a:lnTo>
                  <a:pt x="815830" y="35814"/>
                </a:lnTo>
                <a:lnTo>
                  <a:pt x="785960" y="62179"/>
                </a:lnTo>
                <a:lnTo>
                  <a:pt x="762795" y="94792"/>
                </a:lnTo>
                <a:lnTo>
                  <a:pt x="745726" y="132892"/>
                </a:lnTo>
                <a:lnTo>
                  <a:pt x="735668" y="175869"/>
                </a:lnTo>
                <a:lnTo>
                  <a:pt x="732315" y="223113"/>
                </a:lnTo>
                <a:lnTo>
                  <a:pt x="733686" y="256146"/>
                </a:lnTo>
                <a:lnTo>
                  <a:pt x="744659" y="315582"/>
                </a:lnTo>
                <a:lnTo>
                  <a:pt x="766910" y="365836"/>
                </a:lnTo>
                <a:lnTo>
                  <a:pt x="800438" y="404850"/>
                </a:lnTo>
                <a:lnTo>
                  <a:pt x="844938" y="432015"/>
                </a:lnTo>
                <a:lnTo>
                  <a:pt x="900412" y="445731"/>
                </a:lnTo>
                <a:lnTo>
                  <a:pt x="932264" y="447446"/>
                </a:lnTo>
                <a:lnTo>
                  <a:pt x="949599" y="447179"/>
                </a:lnTo>
                <a:lnTo>
                  <a:pt x="993833" y="443179"/>
                </a:lnTo>
                <a:lnTo>
                  <a:pt x="1032124" y="434035"/>
                </a:lnTo>
                <a:lnTo>
                  <a:pt x="1044430" y="429768"/>
                </a:lnTo>
                <a:lnTo>
                  <a:pt x="1044430" y="399288"/>
                </a:lnTo>
                <a:lnTo>
                  <a:pt x="940188" y="399288"/>
                </a:lnTo>
                <a:lnTo>
                  <a:pt x="916224" y="397954"/>
                </a:lnTo>
                <a:lnTo>
                  <a:pt x="874466" y="387286"/>
                </a:lnTo>
                <a:lnTo>
                  <a:pt x="841205" y="366141"/>
                </a:lnTo>
                <a:lnTo>
                  <a:pt x="816211" y="335661"/>
                </a:lnTo>
                <a:lnTo>
                  <a:pt x="799485" y="296303"/>
                </a:lnTo>
                <a:lnTo>
                  <a:pt x="791256" y="249669"/>
                </a:lnTo>
                <a:lnTo>
                  <a:pt x="790227" y="223723"/>
                </a:lnTo>
                <a:lnTo>
                  <a:pt x="790875" y="203835"/>
                </a:lnTo>
                <a:lnTo>
                  <a:pt x="800590" y="150571"/>
                </a:lnTo>
                <a:lnTo>
                  <a:pt x="821278" y="107022"/>
                </a:lnTo>
                <a:lnTo>
                  <a:pt x="852101" y="74828"/>
                </a:lnTo>
                <a:lnTo>
                  <a:pt x="892449" y="55016"/>
                </a:lnTo>
                <a:lnTo>
                  <a:pt x="940798" y="48158"/>
                </a:lnTo>
                <a:lnTo>
                  <a:pt x="1050815" y="48158"/>
                </a:lnTo>
                <a:lnTo>
                  <a:pt x="1061499" y="25603"/>
                </a:lnTo>
                <a:lnTo>
                  <a:pt x="1021151" y="10401"/>
                </a:lnTo>
                <a:lnTo>
                  <a:pt x="974326" y="1676"/>
                </a:lnTo>
                <a:lnTo>
                  <a:pt x="958019" y="419"/>
                </a:lnTo>
                <a:lnTo>
                  <a:pt x="941408" y="0"/>
                </a:lnTo>
                <a:close/>
              </a:path>
              <a:path w="1061720" h="447675">
                <a:moveTo>
                  <a:pt x="1044430" y="382219"/>
                </a:moveTo>
                <a:lnTo>
                  <a:pt x="1007168" y="391820"/>
                </a:lnTo>
                <a:lnTo>
                  <a:pt x="968078" y="398068"/>
                </a:lnTo>
                <a:lnTo>
                  <a:pt x="940188" y="399288"/>
                </a:lnTo>
                <a:lnTo>
                  <a:pt x="1044430" y="399288"/>
                </a:lnTo>
                <a:lnTo>
                  <a:pt x="1044430" y="382219"/>
                </a:lnTo>
                <a:close/>
              </a:path>
              <a:path w="1061720" h="447675">
                <a:moveTo>
                  <a:pt x="1050815" y="48158"/>
                </a:moveTo>
                <a:lnTo>
                  <a:pt x="940798" y="48158"/>
                </a:lnTo>
                <a:lnTo>
                  <a:pt x="955124" y="48615"/>
                </a:lnTo>
                <a:lnTo>
                  <a:pt x="968840" y="49987"/>
                </a:lnTo>
                <a:lnTo>
                  <a:pt x="1006635" y="59245"/>
                </a:lnTo>
                <a:lnTo>
                  <a:pt x="1039553" y="71932"/>
                </a:lnTo>
                <a:lnTo>
                  <a:pt x="1050815" y="48158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14931" y="7032345"/>
            <a:ext cx="1058545" cy="435609"/>
          </a:xfrm>
          <a:custGeom>
            <a:avLst/>
            <a:gdLst/>
            <a:ahLst/>
            <a:cxnLst/>
            <a:rect l="l" t="t" r="r" b="b"/>
            <a:pathLst>
              <a:path w="1058544" h="435609">
                <a:moveTo>
                  <a:pt x="124358" y="0"/>
                </a:moveTo>
                <a:lnTo>
                  <a:pt x="0" y="0"/>
                </a:lnTo>
                <a:lnTo>
                  <a:pt x="0" y="435254"/>
                </a:lnTo>
                <a:lnTo>
                  <a:pt x="153009" y="435254"/>
                </a:lnTo>
                <a:lnTo>
                  <a:pt x="175641" y="434378"/>
                </a:lnTo>
                <a:lnTo>
                  <a:pt x="215874" y="427367"/>
                </a:lnTo>
                <a:lnTo>
                  <a:pt x="263652" y="403402"/>
                </a:lnTo>
                <a:lnTo>
                  <a:pt x="278249" y="388924"/>
                </a:lnTo>
                <a:lnTo>
                  <a:pt x="54864" y="388924"/>
                </a:lnTo>
                <a:lnTo>
                  <a:pt x="54864" y="231038"/>
                </a:lnTo>
                <a:lnTo>
                  <a:pt x="268589" y="231038"/>
                </a:lnTo>
                <a:lnTo>
                  <a:pt x="266700" y="229514"/>
                </a:lnTo>
                <a:lnTo>
                  <a:pt x="220027" y="209854"/>
                </a:lnTo>
                <a:lnTo>
                  <a:pt x="206654" y="207264"/>
                </a:lnTo>
                <a:lnTo>
                  <a:pt x="206654" y="204216"/>
                </a:lnTo>
                <a:lnTo>
                  <a:pt x="251764" y="186537"/>
                </a:lnTo>
                <a:lnTo>
                  <a:pt x="253285" y="185318"/>
                </a:lnTo>
                <a:lnTo>
                  <a:pt x="54864" y="185318"/>
                </a:lnTo>
                <a:lnTo>
                  <a:pt x="54864" y="46939"/>
                </a:lnTo>
                <a:lnTo>
                  <a:pt x="272227" y="46939"/>
                </a:lnTo>
                <a:lnTo>
                  <a:pt x="270662" y="44500"/>
                </a:lnTo>
                <a:lnTo>
                  <a:pt x="232600" y="16383"/>
                </a:lnTo>
                <a:lnTo>
                  <a:pt x="195795" y="5829"/>
                </a:lnTo>
                <a:lnTo>
                  <a:pt x="150380" y="647"/>
                </a:lnTo>
                <a:lnTo>
                  <a:pt x="124358" y="0"/>
                </a:lnTo>
                <a:close/>
              </a:path>
              <a:path w="1058544" h="435609">
                <a:moveTo>
                  <a:pt x="268589" y="231038"/>
                </a:moveTo>
                <a:lnTo>
                  <a:pt x="138379" y="231038"/>
                </a:lnTo>
                <a:lnTo>
                  <a:pt x="157429" y="231648"/>
                </a:lnTo>
                <a:lnTo>
                  <a:pt x="174345" y="233476"/>
                </a:lnTo>
                <a:lnTo>
                  <a:pt x="212788" y="245859"/>
                </a:lnTo>
                <a:lnTo>
                  <a:pt x="239839" y="275920"/>
                </a:lnTo>
                <a:lnTo>
                  <a:pt x="245668" y="307238"/>
                </a:lnTo>
                <a:lnTo>
                  <a:pt x="244259" y="324650"/>
                </a:lnTo>
                <a:lnTo>
                  <a:pt x="223113" y="366369"/>
                </a:lnTo>
                <a:lnTo>
                  <a:pt x="169392" y="387515"/>
                </a:lnTo>
                <a:lnTo>
                  <a:pt x="142646" y="388924"/>
                </a:lnTo>
                <a:lnTo>
                  <a:pt x="278249" y="388924"/>
                </a:lnTo>
                <a:lnTo>
                  <a:pt x="299618" y="348234"/>
                </a:lnTo>
                <a:lnTo>
                  <a:pt x="304190" y="311505"/>
                </a:lnTo>
                <a:lnTo>
                  <a:pt x="303390" y="295236"/>
                </a:lnTo>
                <a:lnTo>
                  <a:pt x="291388" y="256032"/>
                </a:lnTo>
                <a:lnTo>
                  <a:pt x="276148" y="237134"/>
                </a:lnTo>
                <a:lnTo>
                  <a:pt x="268589" y="231038"/>
                </a:lnTo>
                <a:close/>
              </a:path>
              <a:path w="1058544" h="435609">
                <a:moveTo>
                  <a:pt x="272227" y="46939"/>
                </a:moveTo>
                <a:lnTo>
                  <a:pt x="126796" y="46939"/>
                </a:lnTo>
                <a:lnTo>
                  <a:pt x="152628" y="47929"/>
                </a:lnTo>
                <a:lnTo>
                  <a:pt x="174650" y="50901"/>
                </a:lnTo>
                <a:lnTo>
                  <a:pt x="218465" y="71704"/>
                </a:lnTo>
                <a:lnTo>
                  <a:pt x="232867" y="113995"/>
                </a:lnTo>
                <a:lnTo>
                  <a:pt x="231571" y="130606"/>
                </a:lnTo>
                <a:lnTo>
                  <a:pt x="212140" y="167640"/>
                </a:lnTo>
                <a:lnTo>
                  <a:pt x="161163" y="184213"/>
                </a:lnTo>
                <a:lnTo>
                  <a:pt x="135331" y="185318"/>
                </a:lnTo>
                <a:lnTo>
                  <a:pt x="253285" y="185318"/>
                </a:lnTo>
                <a:lnTo>
                  <a:pt x="279806" y="153619"/>
                </a:lnTo>
                <a:lnTo>
                  <a:pt x="289560" y="107899"/>
                </a:lnTo>
                <a:lnTo>
                  <a:pt x="288378" y="89077"/>
                </a:lnTo>
                <a:lnTo>
                  <a:pt x="284835" y="72237"/>
                </a:lnTo>
                <a:lnTo>
                  <a:pt x="278930" y="57378"/>
                </a:lnTo>
                <a:lnTo>
                  <a:pt x="272227" y="46939"/>
                </a:lnTo>
                <a:close/>
              </a:path>
              <a:path w="1058544" h="435609">
                <a:moveTo>
                  <a:pt x="632019" y="83515"/>
                </a:moveTo>
                <a:lnTo>
                  <a:pt x="509254" y="83515"/>
                </a:lnTo>
                <a:lnTo>
                  <a:pt x="526246" y="84772"/>
                </a:lnTo>
                <a:lnTo>
                  <a:pt x="541258" y="88544"/>
                </a:lnTo>
                <a:lnTo>
                  <a:pt x="574138" y="114452"/>
                </a:lnTo>
                <a:lnTo>
                  <a:pt x="585454" y="156057"/>
                </a:lnTo>
                <a:lnTo>
                  <a:pt x="584768" y="168516"/>
                </a:lnTo>
                <a:lnTo>
                  <a:pt x="574481" y="205435"/>
                </a:lnTo>
                <a:lnTo>
                  <a:pt x="551392" y="242811"/>
                </a:lnTo>
                <a:lnTo>
                  <a:pt x="512606" y="284073"/>
                </a:lnTo>
                <a:lnTo>
                  <a:pt x="476945" y="314553"/>
                </a:lnTo>
                <a:lnTo>
                  <a:pt x="433206" y="348691"/>
                </a:lnTo>
                <a:lnTo>
                  <a:pt x="380018" y="387705"/>
                </a:lnTo>
                <a:lnTo>
                  <a:pt x="380018" y="435254"/>
                </a:lnTo>
                <a:lnTo>
                  <a:pt x="659825" y="435254"/>
                </a:lnTo>
                <a:lnTo>
                  <a:pt x="659825" y="381609"/>
                </a:lnTo>
                <a:lnTo>
                  <a:pt x="466582" y="381609"/>
                </a:lnTo>
                <a:lnTo>
                  <a:pt x="466582" y="380390"/>
                </a:lnTo>
                <a:lnTo>
                  <a:pt x="526627" y="339090"/>
                </a:lnTo>
                <a:lnTo>
                  <a:pt x="573871" y="300532"/>
                </a:lnTo>
                <a:lnTo>
                  <a:pt x="609228" y="263804"/>
                </a:lnTo>
                <a:lnTo>
                  <a:pt x="633612" y="227990"/>
                </a:lnTo>
                <a:lnTo>
                  <a:pt x="647785" y="191414"/>
                </a:lnTo>
                <a:lnTo>
                  <a:pt x="652423" y="151790"/>
                </a:lnTo>
                <a:lnTo>
                  <a:pt x="651894" y="140665"/>
                </a:lnTo>
                <a:lnTo>
                  <a:pt x="650071" y="128168"/>
                </a:lnTo>
                <a:lnTo>
                  <a:pt x="647009" y="115976"/>
                </a:lnTo>
                <a:lnTo>
                  <a:pt x="642756" y="104241"/>
                </a:lnTo>
                <a:lnTo>
                  <a:pt x="637651" y="93040"/>
                </a:lnTo>
                <a:lnTo>
                  <a:pt x="632019" y="83515"/>
                </a:lnTo>
                <a:close/>
              </a:path>
              <a:path w="1058544" h="435609">
                <a:moveTo>
                  <a:pt x="659825" y="379171"/>
                </a:moveTo>
                <a:lnTo>
                  <a:pt x="527745" y="379171"/>
                </a:lnTo>
                <a:lnTo>
                  <a:pt x="520836" y="379374"/>
                </a:lnTo>
                <a:lnTo>
                  <a:pt x="512302" y="379780"/>
                </a:lnTo>
                <a:lnTo>
                  <a:pt x="505901" y="379818"/>
                </a:lnTo>
                <a:lnTo>
                  <a:pt x="499500" y="379933"/>
                </a:lnTo>
                <a:lnTo>
                  <a:pt x="493099" y="380123"/>
                </a:lnTo>
                <a:lnTo>
                  <a:pt x="486698" y="380390"/>
                </a:lnTo>
                <a:lnTo>
                  <a:pt x="478164" y="380390"/>
                </a:lnTo>
                <a:lnTo>
                  <a:pt x="471458" y="380796"/>
                </a:lnTo>
                <a:lnTo>
                  <a:pt x="466582" y="381609"/>
                </a:lnTo>
                <a:lnTo>
                  <a:pt x="659825" y="381609"/>
                </a:lnTo>
                <a:lnTo>
                  <a:pt x="659825" y="379171"/>
                </a:lnTo>
                <a:close/>
              </a:path>
              <a:path w="1058544" h="435609">
                <a:moveTo>
                  <a:pt x="512302" y="26822"/>
                </a:moveTo>
                <a:lnTo>
                  <a:pt x="473287" y="30632"/>
                </a:lnTo>
                <a:lnTo>
                  <a:pt x="424405" y="50482"/>
                </a:lnTo>
                <a:lnTo>
                  <a:pt x="389772" y="85344"/>
                </a:lnTo>
                <a:lnTo>
                  <a:pt x="370227" y="133235"/>
                </a:lnTo>
                <a:lnTo>
                  <a:pt x="367217" y="151790"/>
                </a:lnTo>
                <a:lnTo>
                  <a:pt x="423910" y="178003"/>
                </a:lnTo>
                <a:lnTo>
                  <a:pt x="426615" y="157238"/>
                </a:lnTo>
                <a:lnTo>
                  <a:pt x="431682" y="138836"/>
                </a:lnTo>
                <a:lnTo>
                  <a:pt x="461133" y="97917"/>
                </a:lnTo>
                <a:lnTo>
                  <a:pt x="509254" y="83515"/>
                </a:lnTo>
                <a:lnTo>
                  <a:pt x="632019" y="83515"/>
                </a:lnTo>
                <a:lnTo>
                  <a:pt x="631478" y="82600"/>
                </a:lnTo>
                <a:lnTo>
                  <a:pt x="596122" y="48310"/>
                </a:lnTo>
                <a:lnTo>
                  <a:pt x="558707" y="32308"/>
                </a:lnTo>
                <a:lnTo>
                  <a:pt x="528837" y="27432"/>
                </a:lnTo>
                <a:lnTo>
                  <a:pt x="512302" y="26822"/>
                </a:lnTo>
                <a:close/>
              </a:path>
              <a:path w="1058544" h="435609">
                <a:moveTo>
                  <a:pt x="878619" y="0"/>
                </a:moveTo>
                <a:lnTo>
                  <a:pt x="754260" y="0"/>
                </a:lnTo>
                <a:lnTo>
                  <a:pt x="754260" y="435254"/>
                </a:lnTo>
                <a:lnTo>
                  <a:pt x="907270" y="435254"/>
                </a:lnTo>
                <a:lnTo>
                  <a:pt x="929901" y="434378"/>
                </a:lnTo>
                <a:lnTo>
                  <a:pt x="970135" y="427367"/>
                </a:lnTo>
                <a:lnTo>
                  <a:pt x="1017912" y="403402"/>
                </a:lnTo>
                <a:lnTo>
                  <a:pt x="1032510" y="388924"/>
                </a:lnTo>
                <a:lnTo>
                  <a:pt x="809124" y="388924"/>
                </a:lnTo>
                <a:lnTo>
                  <a:pt x="809124" y="231038"/>
                </a:lnTo>
                <a:lnTo>
                  <a:pt x="1022850" y="231038"/>
                </a:lnTo>
                <a:lnTo>
                  <a:pt x="1020960" y="229514"/>
                </a:lnTo>
                <a:lnTo>
                  <a:pt x="974288" y="209854"/>
                </a:lnTo>
                <a:lnTo>
                  <a:pt x="960915" y="207264"/>
                </a:lnTo>
                <a:lnTo>
                  <a:pt x="960915" y="204216"/>
                </a:lnTo>
                <a:lnTo>
                  <a:pt x="1006025" y="186537"/>
                </a:lnTo>
                <a:lnTo>
                  <a:pt x="1007546" y="185318"/>
                </a:lnTo>
                <a:lnTo>
                  <a:pt x="809124" y="185318"/>
                </a:lnTo>
                <a:lnTo>
                  <a:pt x="809124" y="46939"/>
                </a:lnTo>
                <a:lnTo>
                  <a:pt x="1026488" y="46939"/>
                </a:lnTo>
                <a:lnTo>
                  <a:pt x="1024923" y="44500"/>
                </a:lnTo>
                <a:lnTo>
                  <a:pt x="986861" y="16383"/>
                </a:lnTo>
                <a:lnTo>
                  <a:pt x="950056" y="5829"/>
                </a:lnTo>
                <a:lnTo>
                  <a:pt x="904641" y="647"/>
                </a:lnTo>
                <a:lnTo>
                  <a:pt x="878619" y="0"/>
                </a:lnTo>
                <a:close/>
              </a:path>
              <a:path w="1058544" h="435609">
                <a:moveTo>
                  <a:pt x="1022850" y="231038"/>
                </a:moveTo>
                <a:lnTo>
                  <a:pt x="892640" y="231038"/>
                </a:lnTo>
                <a:lnTo>
                  <a:pt x="911690" y="231648"/>
                </a:lnTo>
                <a:lnTo>
                  <a:pt x="928606" y="233476"/>
                </a:lnTo>
                <a:lnTo>
                  <a:pt x="967049" y="245859"/>
                </a:lnTo>
                <a:lnTo>
                  <a:pt x="994100" y="275920"/>
                </a:lnTo>
                <a:lnTo>
                  <a:pt x="999929" y="307238"/>
                </a:lnTo>
                <a:lnTo>
                  <a:pt x="998520" y="324650"/>
                </a:lnTo>
                <a:lnTo>
                  <a:pt x="977374" y="366369"/>
                </a:lnTo>
                <a:lnTo>
                  <a:pt x="923653" y="387515"/>
                </a:lnTo>
                <a:lnTo>
                  <a:pt x="896907" y="388924"/>
                </a:lnTo>
                <a:lnTo>
                  <a:pt x="1032510" y="388924"/>
                </a:lnTo>
                <a:lnTo>
                  <a:pt x="1053879" y="348234"/>
                </a:lnTo>
                <a:lnTo>
                  <a:pt x="1058451" y="311505"/>
                </a:lnTo>
                <a:lnTo>
                  <a:pt x="1057651" y="295236"/>
                </a:lnTo>
                <a:lnTo>
                  <a:pt x="1045649" y="256032"/>
                </a:lnTo>
                <a:lnTo>
                  <a:pt x="1030409" y="237134"/>
                </a:lnTo>
                <a:lnTo>
                  <a:pt x="1022850" y="231038"/>
                </a:lnTo>
                <a:close/>
              </a:path>
              <a:path w="1058544" h="435609">
                <a:moveTo>
                  <a:pt x="1026488" y="46939"/>
                </a:moveTo>
                <a:lnTo>
                  <a:pt x="881057" y="46939"/>
                </a:lnTo>
                <a:lnTo>
                  <a:pt x="906889" y="47929"/>
                </a:lnTo>
                <a:lnTo>
                  <a:pt x="928911" y="50901"/>
                </a:lnTo>
                <a:lnTo>
                  <a:pt x="972726" y="71704"/>
                </a:lnTo>
                <a:lnTo>
                  <a:pt x="987128" y="113995"/>
                </a:lnTo>
                <a:lnTo>
                  <a:pt x="985832" y="130606"/>
                </a:lnTo>
                <a:lnTo>
                  <a:pt x="966401" y="167640"/>
                </a:lnTo>
                <a:lnTo>
                  <a:pt x="915423" y="184213"/>
                </a:lnTo>
                <a:lnTo>
                  <a:pt x="889592" y="185318"/>
                </a:lnTo>
                <a:lnTo>
                  <a:pt x="1007546" y="185318"/>
                </a:lnTo>
                <a:lnTo>
                  <a:pt x="1034067" y="153619"/>
                </a:lnTo>
                <a:lnTo>
                  <a:pt x="1043820" y="107899"/>
                </a:lnTo>
                <a:lnTo>
                  <a:pt x="1042639" y="89077"/>
                </a:lnTo>
                <a:lnTo>
                  <a:pt x="1039096" y="72237"/>
                </a:lnTo>
                <a:lnTo>
                  <a:pt x="1033191" y="57378"/>
                </a:lnTo>
                <a:lnTo>
                  <a:pt x="1026488" y="4693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95400" y="7848600"/>
            <a:ext cx="2273300" cy="2285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73300" y="7848600"/>
            <a:ext cx="2082800" cy="20828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69300" y="7848600"/>
            <a:ext cx="2070100" cy="20828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60500" y="3683000"/>
            <a:ext cx="8763000" cy="1206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3031139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9613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7546" y="1943455"/>
            <a:ext cx="4464050" cy="1187450"/>
          </a:xfrm>
          <a:custGeom>
            <a:avLst/>
            <a:gdLst/>
            <a:ahLst/>
            <a:cxnLst/>
            <a:rect l="l" t="t" r="r" b="b"/>
            <a:pathLst>
              <a:path w="4464050" h="1187450">
                <a:moveTo>
                  <a:pt x="389559" y="98323"/>
                </a:moveTo>
                <a:lnTo>
                  <a:pt x="277545" y="98323"/>
                </a:lnTo>
                <a:lnTo>
                  <a:pt x="277545" y="888644"/>
                </a:lnTo>
                <a:lnTo>
                  <a:pt x="389559" y="888644"/>
                </a:lnTo>
                <a:lnTo>
                  <a:pt x="389559" y="98323"/>
                </a:lnTo>
                <a:close/>
              </a:path>
              <a:path w="4464050" h="1187450">
                <a:moveTo>
                  <a:pt x="665860" y="0"/>
                </a:moveTo>
                <a:lnTo>
                  <a:pt x="0" y="0"/>
                </a:lnTo>
                <a:lnTo>
                  <a:pt x="0" y="98323"/>
                </a:lnTo>
                <a:lnTo>
                  <a:pt x="665860" y="98323"/>
                </a:lnTo>
                <a:lnTo>
                  <a:pt x="665860" y="0"/>
                </a:lnTo>
                <a:close/>
              </a:path>
              <a:path w="4464050" h="1187450">
                <a:moveTo>
                  <a:pt x="812548" y="221538"/>
                </a:moveTo>
                <a:lnTo>
                  <a:pt x="722937" y="221538"/>
                </a:lnTo>
                <a:lnTo>
                  <a:pt x="722937" y="1187348"/>
                </a:lnTo>
                <a:lnTo>
                  <a:pt x="832462" y="1187348"/>
                </a:lnTo>
                <a:lnTo>
                  <a:pt x="832462" y="913536"/>
                </a:lnTo>
                <a:lnTo>
                  <a:pt x="831062" y="873164"/>
                </a:lnTo>
                <a:lnTo>
                  <a:pt x="827483" y="827970"/>
                </a:lnTo>
                <a:lnTo>
                  <a:pt x="824994" y="804011"/>
                </a:lnTo>
                <a:lnTo>
                  <a:pt x="964943" y="804011"/>
                </a:lnTo>
                <a:lnTo>
                  <a:pt x="908382" y="780364"/>
                </a:lnTo>
                <a:lnTo>
                  <a:pt x="873223" y="743648"/>
                </a:lnTo>
                <a:lnTo>
                  <a:pt x="849886" y="693242"/>
                </a:lnTo>
                <a:lnTo>
                  <a:pt x="836818" y="629767"/>
                </a:lnTo>
                <a:lnTo>
                  <a:pt x="832462" y="553846"/>
                </a:lnTo>
                <a:lnTo>
                  <a:pt x="832462" y="532688"/>
                </a:lnTo>
                <a:lnTo>
                  <a:pt x="838063" y="461124"/>
                </a:lnTo>
                <a:lnTo>
                  <a:pt x="852376" y="403250"/>
                </a:lnTo>
                <a:lnTo>
                  <a:pt x="876645" y="358755"/>
                </a:lnTo>
                <a:lnTo>
                  <a:pt x="912116" y="327329"/>
                </a:lnTo>
                <a:lnTo>
                  <a:pt x="945187" y="312394"/>
                </a:lnTo>
                <a:lnTo>
                  <a:pt x="827484" y="312394"/>
                </a:lnTo>
                <a:lnTo>
                  <a:pt x="812548" y="221538"/>
                </a:lnTo>
                <a:close/>
              </a:path>
              <a:path w="4464050" h="1187450">
                <a:moveTo>
                  <a:pt x="964943" y="804011"/>
                </a:moveTo>
                <a:lnTo>
                  <a:pt x="832462" y="804011"/>
                </a:lnTo>
                <a:lnTo>
                  <a:pt x="842885" y="816846"/>
                </a:lnTo>
                <a:lnTo>
                  <a:pt x="879757" y="852550"/>
                </a:lnTo>
                <a:lnTo>
                  <a:pt x="928996" y="880087"/>
                </a:lnTo>
                <a:lnTo>
                  <a:pt x="968823" y="893389"/>
                </a:lnTo>
                <a:lnTo>
                  <a:pt x="1014251" y="900234"/>
                </a:lnTo>
                <a:lnTo>
                  <a:pt x="1039065" y="901090"/>
                </a:lnTo>
                <a:lnTo>
                  <a:pt x="1079359" y="898679"/>
                </a:lnTo>
                <a:lnTo>
                  <a:pt x="1116853" y="891444"/>
                </a:lnTo>
                <a:lnTo>
                  <a:pt x="1183439" y="862507"/>
                </a:lnTo>
                <a:lnTo>
                  <a:pt x="1238513" y="813346"/>
                </a:lnTo>
                <a:lnTo>
                  <a:pt x="1240697" y="810234"/>
                </a:lnTo>
                <a:lnTo>
                  <a:pt x="1022886" y="810234"/>
                </a:lnTo>
                <a:lnTo>
                  <a:pt x="988659" y="808367"/>
                </a:lnTo>
                <a:lnTo>
                  <a:pt x="964943" y="804011"/>
                </a:lnTo>
                <a:close/>
              </a:path>
              <a:path w="4464050" h="1187450">
                <a:moveTo>
                  <a:pt x="1242851" y="301193"/>
                </a:moveTo>
                <a:lnTo>
                  <a:pt x="1020396" y="301193"/>
                </a:lnTo>
                <a:lnTo>
                  <a:pt x="1063413" y="305471"/>
                </a:lnTo>
                <a:lnTo>
                  <a:pt x="1100362" y="318306"/>
                </a:lnTo>
                <a:lnTo>
                  <a:pt x="1156058" y="369646"/>
                </a:lnTo>
                <a:lnTo>
                  <a:pt x="1175660" y="406750"/>
                </a:lnTo>
                <a:lnTo>
                  <a:pt x="1189662" y="449611"/>
                </a:lnTo>
                <a:lnTo>
                  <a:pt x="1198063" y="498228"/>
                </a:lnTo>
                <a:lnTo>
                  <a:pt x="1200863" y="552602"/>
                </a:lnTo>
                <a:lnTo>
                  <a:pt x="1199619" y="588929"/>
                </a:lnTo>
                <a:lnTo>
                  <a:pt x="1189662" y="655515"/>
                </a:lnTo>
                <a:lnTo>
                  <a:pt x="1170293" y="712922"/>
                </a:lnTo>
                <a:lnTo>
                  <a:pt x="1141045" y="758350"/>
                </a:lnTo>
                <a:lnTo>
                  <a:pt x="1101762" y="791332"/>
                </a:lnTo>
                <a:lnTo>
                  <a:pt x="1051978" y="808134"/>
                </a:lnTo>
                <a:lnTo>
                  <a:pt x="1022886" y="810234"/>
                </a:lnTo>
                <a:lnTo>
                  <a:pt x="1240697" y="810234"/>
                </a:lnTo>
                <a:lnTo>
                  <a:pt x="1279273" y="745515"/>
                </a:lnTo>
                <a:lnTo>
                  <a:pt x="1294520" y="704132"/>
                </a:lnTo>
                <a:lnTo>
                  <a:pt x="1305410" y="658393"/>
                </a:lnTo>
                <a:lnTo>
                  <a:pt x="1311944" y="608298"/>
                </a:lnTo>
                <a:lnTo>
                  <a:pt x="1314122" y="553846"/>
                </a:lnTo>
                <a:lnTo>
                  <a:pt x="1312013" y="498600"/>
                </a:lnTo>
                <a:lnTo>
                  <a:pt x="1305686" y="448194"/>
                </a:lnTo>
                <a:lnTo>
                  <a:pt x="1295142" y="402628"/>
                </a:lnTo>
                <a:lnTo>
                  <a:pt x="1280380" y="361901"/>
                </a:lnTo>
                <a:lnTo>
                  <a:pt x="1261399" y="326016"/>
                </a:lnTo>
                <a:lnTo>
                  <a:pt x="1242851" y="301193"/>
                </a:lnTo>
                <a:close/>
              </a:path>
              <a:path w="4464050" h="1187450">
                <a:moveTo>
                  <a:pt x="1040310" y="209092"/>
                </a:moveTo>
                <a:lnTo>
                  <a:pt x="990150" y="212527"/>
                </a:lnTo>
                <a:lnTo>
                  <a:pt x="946965" y="222783"/>
                </a:lnTo>
                <a:lnTo>
                  <a:pt x="910872" y="238963"/>
                </a:lnTo>
                <a:lnTo>
                  <a:pt x="866533" y="272256"/>
                </a:lnTo>
                <a:lnTo>
                  <a:pt x="832462" y="312394"/>
                </a:lnTo>
                <a:lnTo>
                  <a:pt x="945187" y="312394"/>
                </a:lnTo>
                <a:lnTo>
                  <a:pt x="959722" y="307727"/>
                </a:lnTo>
                <a:lnTo>
                  <a:pt x="988426" y="302826"/>
                </a:lnTo>
                <a:lnTo>
                  <a:pt x="1020396" y="301193"/>
                </a:lnTo>
                <a:lnTo>
                  <a:pt x="1242851" y="301193"/>
                </a:lnTo>
                <a:lnTo>
                  <a:pt x="1238201" y="294970"/>
                </a:lnTo>
                <a:lnTo>
                  <a:pt x="1206390" y="264054"/>
                </a:lnTo>
                <a:lnTo>
                  <a:pt x="1170694" y="240008"/>
                </a:lnTo>
                <a:lnTo>
                  <a:pt x="1131116" y="222833"/>
                </a:lnTo>
                <a:lnTo>
                  <a:pt x="1087655" y="212527"/>
                </a:lnTo>
                <a:lnTo>
                  <a:pt x="1040310" y="209092"/>
                </a:lnTo>
                <a:close/>
              </a:path>
              <a:path w="4464050" h="1187450">
                <a:moveTo>
                  <a:pt x="1746290" y="209092"/>
                </a:moveTo>
                <a:lnTo>
                  <a:pt x="1703429" y="211737"/>
                </a:lnTo>
                <a:lnTo>
                  <a:pt x="1663213" y="219671"/>
                </a:lnTo>
                <a:lnTo>
                  <a:pt x="1625642" y="232895"/>
                </a:lnTo>
                <a:lnTo>
                  <a:pt x="1590715" y="251409"/>
                </a:lnTo>
                <a:lnTo>
                  <a:pt x="1559522" y="274823"/>
                </a:lnTo>
                <a:lnTo>
                  <a:pt x="1531908" y="302748"/>
                </a:lnTo>
                <a:lnTo>
                  <a:pt x="1507871" y="335186"/>
                </a:lnTo>
                <a:lnTo>
                  <a:pt x="1487413" y="372135"/>
                </a:lnTo>
                <a:lnTo>
                  <a:pt x="1471622" y="413284"/>
                </a:lnTo>
                <a:lnTo>
                  <a:pt x="1460343" y="458323"/>
                </a:lnTo>
                <a:lnTo>
                  <a:pt x="1453576" y="507252"/>
                </a:lnTo>
                <a:lnTo>
                  <a:pt x="1451320" y="560069"/>
                </a:lnTo>
                <a:lnTo>
                  <a:pt x="1453809" y="613354"/>
                </a:lnTo>
                <a:lnTo>
                  <a:pt x="1461277" y="662438"/>
                </a:lnTo>
                <a:lnTo>
                  <a:pt x="1473723" y="707321"/>
                </a:lnTo>
                <a:lnTo>
                  <a:pt x="1491147" y="748004"/>
                </a:lnTo>
                <a:lnTo>
                  <a:pt x="1513628" y="783631"/>
                </a:lnTo>
                <a:lnTo>
                  <a:pt x="1539998" y="814590"/>
                </a:lnTo>
                <a:lnTo>
                  <a:pt x="1570257" y="840882"/>
                </a:lnTo>
                <a:lnTo>
                  <a:pt x="1604406" y="862507"/>
                </a:lnTo>
                <a:lnTo>
                  <a:pt x="1642444" y="879387"/>
                </a:lnTo>
                <a:lnTo>
                  <a:pt x="1683126" y="891444"/>
                </a:lnTo>
                <a:lnTo>
                  <a:pt x="1726454" y="898679"/>
                </a:lnTo>
                <a:lnTo>
                  <a:pt x="1772427" y="901090"/>
                </a:lnTo>
                <a:lnTo>
                  <a:pt x="1805486" y="900390"/>
                </a:lnTo>
                <a:lnTo>
                  <a:pt x="1864605" y="894789"/>
                </a:lnTo>
                <a:lnTo>
                  <a:pt x="1915633" y="884132"/>
                </a:lnTo>
                <a:lnTo>
                  <a:pt x="1966040" y="867952"/>
                </a:lnTo>
                <a:lnTo>
                  <a:pt x="1991476" y="857529"/>
                </a:lnTo>
                <a:lnTo>
                  <a:pt x="1991476" y="807745"/>
                </a:lnTo>
                <a:lnTo>
                  <a:pt x="1777405" y="807745"/>
                </a:lnTo>
                <a:lnTo>
                  <a:pt x="1730343" y="804089"/>
                </a:lnTo>
                <a:lnTo>
                  <a:pt x="1688727" y="793121"/>
                </a:lnTo>
                <a:lnTo>
                  <a:pt x="1652556" y="774841"/>
                </a:lnTo>
                <a:lnTo>
                  <a:pt x="1621830" y="749249"/>
                </a:lnTo>
                <a:lnTo>
                  <a:pt x="1597716" y="716033"/>
                </a:lnTo>
                <a:lnTo>
                  <a:pt x="1580136" y="676128"/>
                </a:lnTo>
                <a:lnTo>
                  <a:pt x="1569090" y="629534"/>
                </a:lnTo>
                <a:lnTo>
                  <a:pt x="1564578" y="576249"/>
                </a:lnTo>
                <a:lnTo>
                  <a:pt x="2021347" y="576249"/>
                </a:lnTo>
                <a:lnTo>
                  <a:pt x="2021347" y="510285"/>
                </a:lnTo>
                <a:lnTo>
                  <a:pt x="2020336" y="489127"/>
                </a:lnTo>
                <a:lnTo>
                  <a:pt x="1567068" y="489127"/>
                </a:lnTo>
                <a:lnTo>
                  <a:pt x="1573680" y="446811"/>
                </a:lnTo>
                <a:lnTo>
                  <a:pt x="1584803" y="409473"/>
                </a:lnTo>
                <a:lnTo>
                  <a:pt x="1620585" y="349732"/>
                </a:lnTo>
                <a:lnTo>
                  <a:pt x="1674725" y="311461"/>
                </a:lnTo>
                <a:lnTo>
                  <a:pt x="1745045" y="298703"/>
                </a:lnTo>
                <a:lnTo>
                  <a:pt x="1953405" y="298703"/>
                </a:lnTo>
                <a:lnTo>
                  <a:pt x="1947915" y="291547"/>
                </a:lnTo>
                <a:lnTo>
                  <a:pt x="1893153" y="246430"/>
                </a:lnTo>
                <a:lnTo>
                  <a:pt x="1825944" y="218427"/>
                </a:lnTo>
                <a:lnTo>
                  <a:pt x="1787673" y="211426"/>
                </a:lnTo>
                <a:lnTo>
                  <a:pt x="1746290" y="209092"/>
                </a:lnTo>
                <a:close/>
              </a:path>
              <a:path w="4464050" h="1187450">
                <a:moveTo>
                  <a:pt x="1991476" y="761695"/>
                </a:moveTo>
                <a:lnTo>
                  <a:pt x="1939825" y="781608"/>
                </a:lnTo>
                <a:lnTo>
                  <a:pt x="1889419" y="796544"/>
                </a:lnTo>
                <a:lnTo>
                  <a:pt x="1837146" y="804945"/>
                </a:lnTo>
                <a:lnTo>
                  <a:pt x="1777405" y="807745"/>
                </a:lnTo>
                <a:lnTo>
                  <a:pt x="1991476" y="807745"/>
                </a:lnTo>
                <a:lnTo>
                  <a:pt x="1991476" y="761695"/>
                </a:lnTo>
                <a:close/>
              </a:path>
              <a:path w="4464050" h="1187450">
                <a:moveTo>
                  <a:pt x="1953405" y="298703"/>
                </a:moveTo>
                <a:lnTo>
                  <a:pt x="1745045" y="298703"/>
                </a:lnTo>
                <a:lnTo>
                  <a:pt x="1771727" y="300259"/>
                </a:lnTo>
                <a:lnTo>
                  <a:pt x="1795763" y="304926"/>
                </a:lnTo>
                <a:lnTo>
                  <a:pt x="1835901" y="323595"/>
                </a:lnTo>
                <a:lnTo>
                  <a:pt x="1867327" y="351910"/>
                </a:lnTo>
                <a:lnTo>
                  <a:pt x="1889419" y="389559"/>
                </a:lnTo>
                <a:lnTo>
                  <a:pt x="1902487" y="435609"/>
                </a:lnTo>
                <a:lnTo>
                  <a:pt x="1906844" y="489127"/>
                </a:lnTo>
                <a:lnTo>
                  <a:pt x="2020336" y="489127"/>
                </a:lnTo>
                <a:lnTo>
                  <a:pt x="2012946" y="425342"/>
                </a:lnTo>
                <a:lnTo>
                  <a:pt x="2002444" y="387303"/>
                </a:lnTo>
                <a:lnTo>
                  <a:pt x="1969696" y="319939"/>
                </a:lnTo>
                <a:lnTo>
                  <a:pt x="1953405" y="298703"/>
                </a:lnTo>
                <a:close/>
              </a:path>
              <a:path w="4464050" h="1187450">
                <a:moveTo>
                  <a:pt x="2300701" y="221538"/>
                </a:moveTo>
                <a:lnTo>
                  <a:pt x="2191176" y="221538"/>
                </a:lnTo>
                <a:lnTo>
                  <a:pt x="2191176" y="888644"/>
                </a:lnTo>
                <a:lnTo>
                  <a:pt x="2300701" y="888644"/>
                </a:lnTo>
                <a:lnTo>
                  <a:pt x="2300701" y="591185"/>
                </a:lnTo>
                <a:lnTo>
                  <a:pt x="2772404" y="591185"/>
                </a:lnTo>
                <a:lnTo>
                  <a:pt x="2772404" y="499084"/>
                </a:lnTo>
                <a:lnTo>
                  <a:pt x="2300701" y="499084"/>
                </a:lnTo>
                <a:lnTo>
                  <a:pt x="2300701" y="221538"/>
                </a:lnTo>
                <a:close/>
              </a:path>
              <a:path w="4464050" h="1187450">
                <a:moveTo>
                  <a:pt x="2772404" y="591185"/>
                </a:moveTo>
                <a:lnTo>
                  <a:pt x="2662880" y="591185"/>
                </a:lnTo>
                <a:lnTo>
                  <a:pt x="2662880" y="888644"/>
                </a:lnTo>
                <a:lnTo>
                  <a:pt x="2772404" y="888644"/>
                </a:lnTo>
                <a:lnTo>
                  <a:pt x="2772404" y="591185"/>
                </a:lnTo>
                <a:close/>
              </a:path>
              <a:path w="4464050" h="1187450">
                <a:moveTo>
                  <a:pt x="2772404" y="221538"/>
                </a:moveTo>
                <a:lnTo>
                  <a:pt x="2662880" y="221538"/>
                </a:lnTo>
                <a:lnTo>
                  <a:pt x="2662880" y="499084"/>
                </a:lnTo>
                <a:lnTo>
                  <a:pt x="2772404" y="499084"/>
                </a:lnTo>
                <a:lnTo>
                  <a:pt x="2772404" y="221538"/>
                </a:lnTo>
                <a:close/>
              </a:path>
              <a:path w="4464050" h="1187450">
                <a:moveTo>
                  <a:pt x="3576066" y="796544"/>
                </a:moveTo>
                <a:lnTo>
                  <a:pt x="2901493" y="796544"/>
                </a:lnTo>
                <a:lnTo>
                  <a:pt x="2901493" y="1120139"/>
                </a:lnTo>
                <a:lnTo>
                  <a:pt x="3006039" y="1120139"/>
                </a:lnTo>
                <a:lnTo>
                  <a:pt x="3006039" y="888644"/>
                </a:lnTo>
                <a:lnTo>
                  <a:pt x="3576066" y="888644"/>
                </a:lnTo>
                <a:lnTo>
                  <a:pt x="3576066" y="796544"/>
                </a:lnTo>
                <a:close/>
              </a:path>
              <a:path w="4464050" h="1187450">
                <a:moveTo>
                  <a:pt x="3576066" y="888644"/>
                </a:moveTo>
                <a:lnTo>
                  <a:pt x="3470275" y="888644"/>
                </a:lnTo>
                <a:lnTo>
                  <a:pt x="3470275" y="1120139"/>
                </a:lnTo>
                <a:lnTo>
                  <a:pt x="3576066" y="1120139"/>
                </a:lnTo>
                <a:lnTo>
                  <a:pt x="3576066" y="888644"/>
                </a:lnTo>
                <a:close/>
              </a:path>
              <a:path w="4464050" h="1187450">
                <a:moveTo>
                  <a:pt x="3478987" y="221538"/>
                </a:moveTo>
                <a:lnTo>
                  <a:pt x="3128010" y="221538"/>
                </a:lnTo>
                <a:lnTo>
                  <a:pt x="3126221" y="272645"/>
                </a:lnTo>
                <a:lnTo>
                  <a:pt x="3122098" y="323907"/>
                </a:lnTo>
                <a:lnTo>
                  <a:pt x="3115642" y="375324"/>
                </a:lnTo>
                <a:lnTo>
                  <a:pt x="3106852" y="426897"/>
                </a:lnTo>
                <a:lnTo>
                  <a:pt x="3096273" y="477459"/>
                </a:lnTo>
                <a:lnTo>
                  <a:pt x="3083155" y="527243"/>
                </a:lnTo>
                <a:lnTo>
                  <a:pt x="3067647" y="575783"/>
                </a:lnTo>
                <a:lnTo>
                  <a:pt x="3049600" y="623544"/>
                </a:lnTo>
                <a:lnTo>
                  <a:pt x="3029686" y="669361"/>
                </a:lnTo>
                <a:lnTo>
                  <a:pt x="3007284" y="713466"/>
                </a:lnTo>
                <a:lnTo>
                  <a:pt x="2982392" y="755861"/>
                </a:lnTo>
                <a:lnTo>
                  <a:pt x="2955011" y="796544"/>
                </a:lnTo>
                <a:lnTo>
                  <a:pt x="3068269" y="796544"/>
                </a:lnTo>
                <a:lnTo>
                  <a:pt x="3109030" y="731202"/>
                </a:lnTo>
                <a:lnTo>
                  <a:pt x="3127310" y="694331"/>
                </a:lnTo>
                <a:lnTo>
                  <a:pt x="3144190" y="654659"/>
                </a:lnTo>
                <a:lnTo>
                  <a:pt x="3160214" y="613121"/>
                </a:lnTo>
                <a:lnTo>
                  <a:pt x="3174682" y="570649"/>
                </a:lnTo>
                <a:lnTo>
                  <a:pt x="3187635" y="527088"/>
                </a:lnTo>
                <a:lnTo>
                  <a:pt x="3198952" y="482904"/>
                </a:lnTo>
                <a:lnTo>
                  <a:pt x="3208520" y="437865"/>
                </a:lnTo>
                <a:lnTo>
                  <a:pt x="3216065" y="393604"/>
                </a:lnTo>
                <a:lnTo>
                  <a:pt x="3221588" y="350121"/>
                </a:lnTo>
                <a:lnTo>
                  <a:pt x="3225089" y="307416"/>
                </a:lnTo>
                <a:lnTo>
                  <a:pt x="3478987" y="307416"/>
                </a:lnTo>
                <a:lnTo>
                  <a:pt x="3478987" y="221538"/>
                </a:lnTo>
                <a:close/>
              </a:path>
              <a:path w="4464050" h="1187450">
                <a:moveTo>
                  <a:pt x="3478987" y="307416"/>
                </a:moveTo>
                <a:lnTo>
                  <a:pt x="3373196" y="307416"/>
                </a:lnTo>
                <a:lnTo>
                  <a:pt x="3373196" y="796544"/>
                </a:lnTo>
                <a:lnTo>
                  <a:pt x="3478987" y="796544"/>
                </a:lnTo>
                <a:lnTo>
                  <a:pt x="3478987" y="307416"/>
                </a:lnTo>
                <a:close/>
              </a:path>
              <a:path w="4464050" h="1187450">
                <a:moveTo>
                  <a:pt x="3816342" y="221538"/>
                </a:moveTo>
                <a:lnTo>
                  <a:pt x="3706817" y="221538"/>
                </a:lnTo>
                <a:lnTo>
                  <a:pt x="3706817" y="888644"/>
                </a:lnTo>
                <a:lnTo>
                  <a:pt x="3984363" y="888644"/>
                </a:lnTo>
                <a:lnTo>
                  <a:pt x="4028157" y="887088"/>
                </a:lnTo>
                <a:lnTo>
                  <a:pt x="4067440" y="882421"/>
                </a:lnTo>
                <a:lnTo>
                  <a:pt x="4132470" y="863752"/>
                </a:lnTo>
                <a:lnTo>
                  <a:pt x="4181943" y="833570"/>
                </a:lnTo>
                <a:lnTo>
                  <a:pt x="4210693" y="800277"/>
                </a:lnTo>
                <a:lnTo>
                  <a:pt x="3816342" y="800277"/>
                </a:lnTo>
                <a:lnTo>
                  <a:pt x="3816342" y="586206"/>
                </a:lnTo>
                <a:lnTo>
                  <a:pt x="4219257" y="586206"/>
                </a:lnTo>
                <a:lnTo>
                  <a:pt x="4215858" y="579983"/>
                </a:lnTo>
                <a:lnTo>
                  <a:pt x="4181321" y="542956"/>
                </a:lnTo>
                <a:lnTo>
                  <a:pt x="4132470" y="516508"/>
                </a:lnTo>
                <a:lnTo>
                  <a:pt x="4068684" y="500640"/>
                </a:lnTo>
                <a:lnTo>
                  <a:pt x="3989341" y="495350"/>
                </a:lnTo>
                <a:lnTo>
                  <a:pt x="3816342" y="495350"/>
                </a:lnTo>
                <a:lnTo>
                  <a:pt x="3816342" y="221538"/>
                </a:lnTo>
                <a:close/>
              </a:path>
              <a:path w="4464050" h="1187450">
                <a:moveTo>
                  <a:pt x="4219257" y="586206"/>
                </a:moveTo>
                <a:lnTo>
                  <a:pt x="3975651" y="586206"/>
                </a:lnTo>
                <a:lnTo>
                  <a:pt x="4011977" y="587606"/>
                </a:lnTo>
                <a:lnTo>
                  <a:pt x="4043793" y="591807"/>
                </a:lnTo>
                <a:lnTo>
                  <a:pt x="4093888" y="608609"/>
                </a:lnTo>
                <a:lnTo>
                  <a:pt x="4124691" y="639724"/>
                </a:lnTo>
                <a:lnTo>
                  <a:pt x="4134959" y="690752"/>
                </a:lnTo>
                <a:lnTo>
                  <a:pt x="4132159" y="718989"/>
                </a:lnTo>
                <a:lnTo>
                  <a:pt x="4109756" y="761928"/>
                </a:lnTo>
                <a:lnTo>
                  <a:pt x="4066117" y="786976"/>
                </a:lnTo>
                <a:lnTo>
                  <a:pt x="4008243" y="798799"/>
                </a:lnTo>
                <a:lnTo>
                  <a:pt x="3974406" y="800277"/>
                </a:lnTo>
                <a:lnTo>
                  <a:pt x="4210693" y="800277"/>
                </a:lnTo>
                <a:lnTo>
                  <a:pt x="4236394" y="742715"/>
                </a:lnTo>
                <a:lnTo>
                  <a:pt x="4243239" y="684530"/>
                </a:lnTo>
                <a:lnTo>
                  <a:pt x="4241528" y="654192"/>
                </a:lnTo>
                <a:lnTo>
                  <a:pt x="4236394" y="626656"/>
                </a:lnTo>
                <a:lnTo>
                  <a:pt x="4227838" y="601919"/>
                </a:lnTo>
                <a:lnTo>
                  <a:pt x="4219257" y="586206"/>
                </a:lnTo>
                <a:close/>
              </a:path>
              <a:path w="4464050" h="1187450">
                <a:moveTo>
                  <a:pt x="4463534" y="221538"/>
                </a:moveTo>
                <a:lnTo>
                  <a:pt x="4354009" y="221538"/>
                </a:lnTo>
                <a:lnTo>
                  <a:pt x="4354009" y="888644"/>
                </a:lnTo>
                <a:lnTo>
                  <a:pt x="4463534" y="888644"/>
                </a:lnTo>
                <a:lnTo>
                  <a:pt x="4463534" y="221538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5100" y="3683000"/>
            <a:ext cx="12585700" cy="1104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3261" y="550544"/>
            <a:ext cx="3585063" cy="40286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991087" y="701306"/>
            <a:ext cx="12435840" cy="12700"/>
          </a:xfrm>
          <a:custGeom>
            <a:avLst/>
            <a:gdLst/>
            <a:ahLst/>
            <a:cxnLst/>
            <a:rect l="l" t="t" r="r" b="b"/>
            <a:pathLst>
              <a:path w="12435840" h="12700">
                <a:moveTo>
                  <a:pt x="12435827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2435827" y="12700"/>
                </a:lnTo>
                <a:lnTo>
                  <a:pt x="12435827" y="6350"/>
                </a:lnTo>
                <a:lnTo>
                  <a:pt x="124358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03120" y="11279530"/>
            <a:ext cx="2679700" cy="294640"/>
          </a:xfrm>
          <a:custGeom>
            <a:avLst/>
            <a:gdLst/>
            <a:ahLst/>
            <a:cxnLst/>
            <a:rect l="l" t="t" r="r" b="b"/>
            <a:pathLst>
              <a:path w="2679700" h="294640">
                <a:moveTo>
                  <a:pt x="172313" y="0"/>
                </a:moveTo>
                <a:lnTo>
                  <a:pt x="0" y="0"/>
                </a:lnTo>
                <a:lnTo>
                  <a:pt x="0" y="290169"/>
                </a:lnTo>
                <a:lnTo>
                  <a:pt x="84937" y="290169"/>
                </a:lnTo>
                <a:lnTo>
                  <a:pt x="102920" y="289534"/>
                </a:lnTo>
                <a:lnTo>
                  <a:pt x="145897" y="280009"/>
                </a:lnTo>
                <a:lnTo>
                  <a:pt x="173895" y="258876"/>
                </a:lnTo>
                <a:lnTo>
                  <a:pt x="36575" y="258876"/>
                </a:lnTo>
                <a:lnTo>
                  <a:pt x="36575" y="154432"/>
                </a:lnTo>
                <a:lnTo>
                  <a:pt x="175046" y="154432"/>
                </a:lnTo>
                <a:lnTo>
                  <a:pt x="174853" y="154127"/>
                </a:lnTo>
                <a:lnTo>
                  <a:pt x="133908" y="128905"/>
                </a:lnTo>
                <a:lnTo>
                  <a:pt x="79654" y="122732"/>
                </a:lnTo>
                <a:lnTo>
                  <a:pt x="36575" y="122732"/>
                </a:lnTo>
                <a:lnTo>
                  <a:pt x="36575" y="32105"/>
                </a:lnTo>
                <a:lnTo>
                  <a:pt x="172313" y="32105"/>
                </a:lnTo>
                <a:lnTo>
                  <a:pt x="172313" y="0"/>
                </a:lnTo>
                <a:close/>
              </a:path>
              <a:path w="2679700" h="294640">
                <a:moveTo>
                  <a:pt x="175046" y="154432"/>
                </a:moveTo>
                <a:lnTo>
                  <a:pt x="75183" y="154432"/>
                </a:lnTo>
                <a:lnTo>
                  <a:pt x="88493" y="154736"/>
                </a:lnTo>
                <a:lnTo>
                  <a:pt x="100380" y="155651"/>
                </a:lnTo>
                <a:lnTo>
                  <a:pt x="140004" y="170281"/>
                </a:lnTo>
                <a:lnTo>
                  <a:pt x="151993" y="205232"/>
                </a:lnTo>
                <a:lnTo>
                  <a:pt x="151003" y="217982"/>
                </a:lnTo>
                <a:lnTo>
                  <a:pt x="126771" y="251561"/>
                </a:lnTo>
                <a:lnTo>
                  <a:pt x="81280" y="258876"/>
                </a:lnTo>
                <a:lnTo>
                  <a:pt x="173895" y="258876"/>
                </a:lnTo>
                <a:lnTo>
                  <a:pt x="189128" y="217982"/>
                </a:lnTo>
                <a:lnTo>
                  <a:pt x="189788" y="205232"/>
                </a:lnTo>
                <a:lnTo>
                  <a:pt x="189204" y="193598"/>
                </a:lnTo>
                <a:lnTo>
                  <a:pt x="187452" y="182676"/>
                </a:lnTo>
                <a:lnTo>
                  <a:pt x="184531" y="172466"/>
                </a:lnTo>
                <a:lnTo>
                  <a:pt x="180441" y="162966"/>
                </a:lnTo>
                <a:lnTo>
                  <a:pt x="175046" y="154432"/>
                </a:lnTo>
                <a:close/>
              </a:path>
              <a:path w="2679700" h="294640">
                <a:moveTo>
                  <a:pt x="278885" y="72339"/>
                </a:moveTo>
                <a:lnTo>
                  <a:pt x="245154" y="72339"/>
                </a:lnTo>
                <a:lnTo>
                  <a:pt x="245154" y="290169"/>
                </a:lnTo>
                <a:lnTo>
                  <a:pt x="289452" y="290169"/>
                </a:lnTo>
                <a:lnTo>
                  <a:pt x="311944" y="254812"/>
                </a:lnTo>
                <a:lnTo>
                  <a:pt x="276447" y="254812"/>
                </a:lnTo>
                <a:lnTo>
                  <a:pt x="276718" y="252103"/>
                </a:lnTo>
                <a:lnTo>
                  <a:pt x="276989" y="248581"/>
                </a:lnTo>
                <a:lnTo>
                  <a:pt x="277531" y="239640"/>
                </a:lnTo>
                <a:lnTo>
                  <a:pt x="278343" y="224874"/>
                </a:lnTo>
                <a:lnTo>
                  <a:pt x="278479" y="220133"/>
                </a:lnTo>
                <a:lnTo>
                  <a:pt x="278479" y="215798"/>
                </a:lnTo>
                <a:lnTo>
                  <a:pt x="278750" y="211192"/>
                </a:lnTo>
                <a:lnTo>
                  <a:pt x="278885" y="207670"/>
                </a:lnTo>
                <a:lnTo>
                  <a:pt x="278885" y="72339"/>
                </a:lnTo>
                <a:close/>
              </a:path>
              <a:path w="2679700" h="294640">
                <a:moveTo>
                  <a:pt x="436975" y="108102"/>
                </a:moveTo>
                <a:lnTo>
                  <a:pt x="405276" y="108102"/>
                </a:lnTo>
                <a:lnTo>
                  <a:pt x="405005" y="111624"/>
                </a:lnTo>
                <a:lnTo>
                  <a:pt x="404734" y="116907"/>
                </a:lnTo>
                <a:lnTo>
                  <a:pt x="403650" y="144678"/>
                </a:lnTo>
                <a:lnTo>
                  <a:pt x="403650" y="290169"/>
                </a:lnTo>
                <a:lnTo>
                  <a:pt x="436975" y="290169"/>
                </a:lnTo>
                <a:lnTo>
                  <a:pt x="436975" y="108102"/>
                </a:lnTo>
                <a:close/>
              </a:path>
              <a:path w="2679700" h="294640">
                <a:moveTo>
                  <a:pt x="436975" y="72339"/>
                </a:moveTo>
                <a:lnTo>
                  <a:pt x="393084" y="72339"/>
                </a:lnTo>
                <a:lnTo>
                  <a:pt x="276447" y="254812"/>
                </a:lnTo>
                <a:lnTo>
                  <a:pt x="311944" y="254812"/>
                </a:lnTo>
                <a:lnTo>
                  <a:pt x="405276" y="108102"/>
                </a:lnTo>
                <a:lnTo>
                  <a:pt x="436975" y="108102"/>
                </a:lnTo>
                <a:lnTo>
                  <a:pt x="436975" y="72339"/>
                </a:lnTo>
                <a:close/>
              </a:path>
              <a:path w="2679700" h="294640">
                <a:moveTo>
                  <a:pt x="595299" y="68275"/>
                </a:moveTo>
                <a:lnTo>
                  <a:pt x="553161" y="75819"/>
                </a:lnTo>
                <a:lnTo>
                  <a:pt x="521131" y="97739"/>
                </a:lnTo>
                <a:lnTo>
                  <a:pt x="500964" y="132994"/>
                </a:lnTo>
                <a:lnTo>
                  <a:pt x="494106" y="180848"/>
                </a:lnTo>
                <a:lnTo>
                  <a:pt x="494563" y="194081"/>
                </a:lnTo>
                <a:lnTo>
                  <a:pt x="505637" y="239191"/>
                </a:lnTo>
                <a:lnTo>
                  <a:pt x="529564" y="271449"/>
                </a:lnTo>
                <a:lnTo>
                  <a:pt x="563600" y="290118"/>
                </a:lnTo>
                <a:lnTo>
                  <a:pt x="594080" y="294233"/>
                </a:lnTo>
                <a:lnTo>
                  <a:pt x="605383" y="293776"/>
                </a:lnTo>
                <a:lnTo>
                  <a:pt x="645109" y="282625"/>
                </a:lnTo>
                <a:lnTo>
                  <a:pt x="668045" y="264566"/>
                </a:lnTo>
                <a:lnTo>
                  <a:pt x="594893" y="264566"/>
                </a:lnTo>
                <a:lnTo>
                  <a:pt x="584403" y="263931"/>
                </a:lnTo>
                <a:lnTo>
                  <a:pt x="546328" y="242112"/>
                </a:lnTo>
                <a:lnTo>
                  <a:pt x="532714" y="204825"/>
                </a:lnTo>
                <a:lnTo>
                  <a:pt x="531088" y="180848"/>
                </a:lnTo>
                <a:lnTo>
                  <a:pt x="532028" y="162585"/>
                </a:lnTo>
                <a:lnTo>
                  <a:pt x="546125" y="120294"/>
                </a:lnTo>
                <a:lnTo>
                  <a:pt x="578967" y="99720"/>
                </a:lnTo>
                <a:lnTo>
                  <a:pt x="594487" y="98348"/>
                </a:lnTo>
                <a:lnTo>
                  <a:pt x="668022" y="98348"/>
                </a:lnTo>
                <a:lnTo>
                  <a:pt x="667537" y="97739"/>
                </a:lnTo>
                <a:lnTo>
                  <a:pt x="635685" y="75819"/>
                </a:lnTo>
                <a:lnTo>
                  <a:pt x="609676" y="69113"/>
                </a:lnTo>
                <a:lnTo>
                  <a:pt x="595299" y="68275"/>
                </a:lnTo>
                <a:close/>
              </a:path>
              <a:path w="2679700" h="294640">
                <a:moveTo>
                  <a:pt x="668022" y="98348"/>
                </a:moveTo>
                <a:lnTo>
                  <a:pt x="594487" y="98348"/>
                </a:lnTo>
                <a:lnTo>
                  <a:pt x="605129" y="98983"/>
                </a:lnTo>
                <a:lnTo>
                  <a:pt x="614705" y="100888"/>
                </a:lnTo>
                <a:lnTo>
                  <a:pt x="647877" y="127939"/>
                </a:lnTo>
                <a:lnTo>
                  <a:pt x="658266" y="168325"/>
                </a:lnTo>
                <a:lnTo>
                  <a:pt x="658698" y="180848"/>
                </a:lnTo>
                <a:lnTo>
                  <a:pt x="658266" y="193243"/>
                </a:lnTo>
                <a:lnTo>
                  <a:pt x="648055" y="234365"/>
                </a:lnTo>
                <a:lnTo>
                  <a:pt x="614908" y="262026"/>
                </a:lnTo>
                <a:lnTo>
                  <a:pt x="594893" y="264566"/>
                </a:lnTo>
                <a:lnTo>
                  <a:pt x="668045" y="264566"/>
                </a:lnTo>
                <a:lnTo>
                  <a:pt x="688365" y="229209"/>
                </a:lnTo>
                <a:lnTo>
                  <a:pt x="695680" y="180848"/>
                </a:lnTo>
                <a:lnTo>
                  <a:pt x="694867" y="163474"/>
                </a:lnTo>
                <a:lnTo>
                  <a:pt x="692429" y="147523"/>
                </a:lnTo>
                <a:lnTo>
                  <a:pt x="688365" y="132994"/>
                </a:lnTo>
                <a:lnTo>
                  <a:pt x="682675" y="119888"/>
                </a:lnTo>
                <a:lnTo>
                  <a:pt x="675741" y="108051"/>
                </a:lnTo>
                <a:lnTo>
                  <a:pt x="668022" y="98348"/>
                </a:lnTo>
                <a:close/>
              </a:path>
              <a:path w="2679700" h="294640">
                <a:moveTo>
                  <a:pt x="799909" y="72339"/>
                </a:moveTo>
                <a:lnTo>
                  <a:pt x="752360" y="72339"/>
                </a:lnTo>
                <a:lnTo>
                  <a:pt x="752360" y="290169"/>
                </a:lnTo>
                <a:lnTo>
                  <a:pt x="784466" y="290169"/>
                </a:lnTo>
                <a:lnTo>
                  <a:pt x="784457" y="145491"/>
                </a:lnTo>
                <a:lnTo>
                  <a:pt x="784330" y="139530"/>
                </a:lnTo>
                <a:lnTo>
                  <a:pt x="784059" y="133299"/>
                </a:lnTo>
                <a:lnTo>
                  <a:pt x="784059" y="127067"/>
                </a:lnTo>
                <a:lnTo>
                  <a:pt x="783789" y="120971"/>
                </a:lnTo>
                <a:lnTo>
                  <a:pt x="783247" y="115011"/>
                </a:lnTo>
                <a:lnTo>
                  <a:pt x="816641" y="115011"/>
                </a:lnTo>
                <a:lnTo>
                  <a:pt x="799909" y="72339"/>
                </a:lnTo>
                <a:close/>
              </a:path>
              <a:path w="2679700" h="294640">
                <a:moveTo>
                  <a:pt x="816641" y="115011"/>
                </a:moveTo>
                <a:lnTo>
                  <a:pt x="784466" y="115011"/>
                </a:lnTo>
                <a:lnTo>
                  <a:pt x="853554" y="290169"/>
                </a:lnTo>
                <a:lnTo>
                  <a:pt x="883627" y="290169"/>
                </a:lnTo>
                <a:lnTo>
                  <a:pt x="900954" y="247497"/>
                </a:lnTo>
                <a:lnTo>
                  <a:pt x="868591" y="247497"/>
                </a:lnTo>
                <a:lnTo>
                  <a:pt x="816641" y="115011"/>
                </a:lnTo>
                <a:close/>
              </a:path>
              <a:path w="2679700" h="294640">
                <a:moveTo>
                  <a:pt x="986040" y="115011"/>
                </a:moveTo>
                <a:lnTo>
                  <a:pt x="955967" y="115011"/>
                </a:lnTo>
                <a:lnTo>
                  <a:pt x="954341" y="133299"/>
                </a:lnTo>
                <a:lnTo>
                  <a:pt x="954070" y="139530"/>
                </a:lnTo>
                <a:lnTo>
                  <a:pt x="953935" y="145491"/>
                </a:lnTo>
                <a:lnTo>
                  <a:pt x="953935" y="290169"/>
                </a:lnTo>
                <a:lnTo>
                  <a:pt x="986040" y="290169"/>
                </a:lnTo>
                <a:lnTo>
                  <a:pt x="986040" y="115011"/>
                </a:lnTo>
                <a:close/>
              </a:path>
              <a:path w="2679700" h="294640">
                <a:moveTo>
                  <a:pt x="986040" y="72339"/>
                </a:moveTo>
                <a:lnTo>
                  <a:pt x="938491" y="72339"/>
                </a:lnTo>
                <a:lnTo>
                  <a:pt x="868591" y="247497"/>
                </a:lnTo>
                <a:lnTo>
                  <a:pt x="900954" y="247497"/>
                </a:lnTo>
                <a:lnTo>
                  <a:pt x="954747" y="115011"/>
                </a:lnTo>
                <a:lnTo>
                  <a:pt x="986040" y="115011"/>
                </a:lnTo>
                <a:lnTo>
                  <a:pt x="986040" y="72339"/>
                </a:lnTo>
                <a:close/>
              </a:path>
              <a:path w="2679700" h="294640">
                <a:moveTo>
                  <a:pt x="1089304" y="72339"/>
                </a:moveTo>
                <a:lnTo>
                  <a:pt x="1055573" y="72339"/>
                </a:lnTo>
                <a:lnTo>
                  <a:pt x="1055573" y="290169"/>
                </a:lnTo>
                <a:lnTo>
                  <a:pt x="1099870" y="290169"/>
                </a:lnTo>
                <a:lnTo>
                  <a:pt x="1122363" y="254812"/>
                </a:lnTo>
                <a:lnTo>
                  <a:pt x="1086865" y="254812"/>
                </a:lnTo>
                <a:lnTo>
                  <a:pt x="1087136" y="252103"/>
                </a:lnTo>
                <a:lnTo>
                  <a:pt x="1087407" y="248581"/>
                </a:lnTo>
                <a:lnTo>
                  <a:pt x="1087949" y="239640"/>
                </a:lnTo>
                <a:lnTo>
                  <a:pt x="1088762" y="224874"/>
                </a:lnTo>
                <a:lnTo>
                  <a:pt x="1088898" y="220133"/>
                </a:lnTo>
                <a:lnTo>
                  <a:pt x="1088898" y="215798"/>
                </a:lnTo>
                <a:lnTo>
                  <a:pt x="1089168" y="211192"/>
                </a:lnTo>
                <a:lnTo>
                  <a:pt x="1089304" y="207670"/>
                </a:lnTo>
                <a:lnTo>
                  <a:pt x="1089304" y="72339"/>
                </a:lnTo>
                <a:close/>
              </a:path>
              <a:path w="2679700" h="294640">
                <a:moveTo>
                  <a:pt x="1247394" y="108102"/>
                </a:moveTo>
                <a:lnTo>
                  <a:pt x="1215694" y="108102"/>
                </a:lnTo>
                <a:lnTo>
                  <a:pt x="1215423" y="111624"/>
                </a:lnTo>
                <a:lnTo>
                  <a:pt x="1215152" y="116907"/>
                </a:lnTo>
                <a:lnTo>
                  <a:pt x="1214069" y="144678"/>
                </a:lnTo>
                <a:lnTo>
                  <a:pt x="1214069" y="290169"/>
                </a:lnTo>
                <a:lnTo>
                  <a:pt x="1247394" y="290169"/>
                </a:lnTo>
                <a:lnTo>
                  <a:pt x="1247394" y="108102"/>
                </a:lnTo>
                <a:close/>
              </a:path>
              <a:path w="2679700" h="294640">
                <a:moveTo>
                  <a:pt x="1247394" y="72339"/>
                </a:moveTo>
                <a:lnTo>
                  <a:pt x="1203502" y="72339"/>
                </a:lnTo>
                <a:lnTo>
                  <a:pt x="1086865" y="254812"/>
                </a:lnTo>
                <a:lnTo>
                  <a:pt x="1122363" y="254812"/>
                </a:lnTo>
                <a:lnTo>
                  <a:pt x="1215694" y="108102"/>
                </a:lnTo>
                <a:lnTo>
                  <a:pt x="1247394" y="108102"/>
                </a:lnTo>
                <a:lnTo>
                  <a:pt x="1247394" y="72339"/>
                </a:lnTo>
                <a:close/>
              </a:path>
              <a:path w="2679700" h="294640">
                <a:moveTo>
                  <a:pt x="1364265" y="72339"/>
                </a:moveTo>
                <a:lnTo>
                  <a:pt x="1316716" y="72339"/>
                </a:lnTo>
                <a:lnTo>
                  <a:pt x="1316716" y="290169"/>
                </a:lnTo>
                <a:lnTo>
                  <a:pt x="1348822" y="290169"/>
                </a:lnTo>
                <a:lnTo>
                  <a:pt x="1348813" y="145491"/>
                </a:lnTo>
                <a:lnTo>
                  <a:pt x="1348687" y="139530"/>
                </a:lnTo>
                <a:lnTo>
                  <a:pt x="1348416" y="133299"/>
                </a:lnTo>
                <a:lnTo>
                  <a:pt x="1348416" y="127067"/>
                </a:lnTo>
                <a:lnTo>
                  <a:pt x="1348145" y="120971"/>
                </a:lnTo>
                <a:lnTo>
                  <a:pt x="1347603" y="115011"/>
                </a:lnTo>
                <a:lnTo>
                  <a:pt x="1380997" y="115011"/>
                </a:lnTo>
                <a:lnTo>
                  <a:pt x="1364265" y="72339"/>
                </a:lnTo>
                <a:close/>
              </a:path>
              <a:path w="2679700" h="294640">
                <a:moveTo>
                  <a:pt x="1380997" y="115011"/>
                </a:moveTo>
                <a:lnTo>
                  <a:pt x="1348822" y="115011"/>
                </a:lnTo>
                <a:lnTo>
                  <a:pt x="1417910" y="290169"/>
                </a:lnTo>
                <a:lnTo>
                  <a:pt x="1447984" y="290169"/>
                </a:lnTo>
                <a:lnTo>
                  <a:pt x="1465310" y="247497"/>
                </a:lnTo>
                <a:lnTo>
                  <a:pt x="1432947" y="247497"/>
                </a:lnTo>
                <a:lnTo>
                  <a:pt x="1380997" y="115011"/>
                </a:lnTo>
                <a:close/>
              </a:path>
              <a:path w="2679700" h="294640">
                <a:moveTo>
                  <a:pt x="1550396" y="115011"/>
                </a:moveTo>
                <a:lnTo>
                  <a:pt x="1520323" y="115011"/>
                </a:lnTo>
                <a:lnTo>
                  <a:pt x="1518697" y="133299"/>
                </a:lnTo>
                <a:lnTo>
                  <a:pt x="1518426" y="139530"/>
                </a:lnTo>
                <a:lnTo>
                  <a:pt x="1518291" y="145491"/>
                </a:lnTo>
                <a:lnTo>
                  <a:pt x="1518291" y="290169"/>
                </a:lnTo>
                <a:lnTo>
                  <a:pt x="1550396" y="290169"/>
                </a:lnTo>
                <a:lnTo>
                  <a:pt x="1550396" y="115011"/>
                </a:lnTo>
                <a:close/>
              </a:path>
              <a:path w="2679700" h="294640">
                <a:moveTo>
                  <a:pt x="1550396" y="72339"/>
                </a:moveTo>
                <a:lnTo>
                  <a:pt x="1502848" y="72339"/>
                </a:lnTo>
                <a:lnTo>
                  <a:pt x="1432947" y="247497"/>
                </a:lnTo>
                <a:lnTo>
                  <a:pt x="1465310" y="247497"/>
                </a:lnTo>
                <a:lnTo>
                  <a:pt x="1519104" y="115011"/>
                </a:lnTo>
                <a:lnTo>
                  <a:pt x="1550396" y="115011"/>
                </a:lnTo>
                <a:lnTo>
                  <a:pt x="1550396" y="72339"/>
                </a:lnTo>
                <a:close/>
              </a:path>
              <a:path w="2679700" h="294640">
                <a:moveTo>
                  <a:pt x="1704054" y="68275"/>
                </a:moveTo>
                <a:lnTo>
                  <a:pt x="1664658" y="76047"/>
                </a:lnTo>
                <a:lnTo>
                  <a:pt x="1634051" y="98856"/>
                </a:lnTo>
                <a:lnTo>
                  <a:pt x="1614366" y="134950"/>
                </a:lnTo>
                <a:lnTo>
                  <a:pt x="1607737" y="182880"/>
                </a:lnTo>
                <a:lnTo>
                  <a:pt x="1608550" y="200279"/>
                </a:lnTo>
                <a:lnTo>
                  <a:pt x="1620742" y="244246"/>
                </a:lnTo>
                <a:lnTo>
                  <a:pt x="1646574" y="274574"/>
                </a:lnTo>
                <a:lnTo>
                  <a:pt x="1683429" y="291084"/>
                </a:lnTo>
                <a:lnTo>
                  <a:pt x="1712588" y="294233"/>
                </a:lnTo>
                <a:lnTo>
                  <a:pt x="1723383" y="294005"/>
                </a:lnTo>
                <a:lnTo>
                  <a:pt x="1767554" y="286308"/>
                </a:lnTo>
                <a:lnTo>
                  <a:pt x="1784114" y="280009"/>
                </a:lnTo>
                <a:lnTo>
                  <a:pt x="1784114" y="263753"/>
                </a:lnTo>
                <a:lnTo>
                  <a:pt x="1714214" y="263753"/>
                </a:lnTo>
                <a:lnTo>
                  <a:pt x="1698847" y="262559"/>
                </a:lnTo>
                <a:lnTo>
                  <a:pt x="1663414" y="244652"/>
                </a:lnTo>
                <a:lnTo>
                  <a:pt x="1646192" y="205562"/>
                </a:lnTo>
                <a:lnTo>
                  <a:pt x="1644719" y="188163"/>
                </a:lnTo>
                <a:lnTo>
                  <a:pt x="1793868" y="188163"/>
                </a:lnTo>
                <a:lnTo>
                  <a:pt x="1793821" y="165633"/>
                </a:lnTo>
                <a:lnTo>
                  <a:pt x="1793538" y="159715"/>
                </a:lnTo>
                <a:lnTo>
                  <a:pt x="1645532" y="159715"/>
                </a:lnTo>
                <a:lnTo>
                  <a:pt x="1647691" y="145897"/>
                </a:lnTo>
                <a:lnTo>
                  <a:pt x="1671186" y="106908"/>
                </a:lnTo>
                <a:lnTo>
                  <a:pt x="1703647" y="97536"/>
                </a:lnTo>
                <a:lnTo>
                  <a:pt x="1771683" y="97536"/>
                </a:lnTo>
                <a:lnTo>
                  <a:pt x="1769891" y="95199"/>
                </a:lnTo>
                <a:lnTo>
                  <a:pt x="1730063" y="71323"/>
                </a:lnTo>
                <a:lnTo>
                  <a:pt x="1717566" y="69037"/>
                </a:lnTo>
                <a:lnTo>
                  <a:pt x="1704054" y="68275"/>
                </a:lnTo>
                <a:close/>
              </a:path>
              <a:path w="2679700" h="294640">
                <a:moveTo>
                  <a:pt x="1784114" y="248716"/>
                </a:moveTo>
                <a:lnTo>
                  <a:pt x="1742560" y="261696"/>
                </a:lnTo>
                <a:lnTo>
                  <a:pt x="1714214" y="263753"/>
                </a:lnTo>
                <a:lnTo>
                  <a:pt x="1784114" y="263753"/>
                </a:lnTo>
                <a:lnTo>
                  <a:pt x="1784114" y="248716"/>
                </a:lnTo>
                <a:close/>
              </a:path>
              <a:path w="2679700" h="294640">
                <a:moveTo>
                  <a:pt x="1771683" y="97536"/>
                </a:moveTo>
                <a:lnTo>
                  <a:pt x="1703647" y="97536"/>
                </a:lnTo>
                <a:lnTo>
                  <a:pt x="1712360" y="98043"/>
                </a:lnTo>
                <a:lnTo>
                  <a:pt x="1720208" y="99568"/>
                </a:lnTo>
                <a:lnTo>
                  <a:pt x="1750790" y="127203"/>
                </a:lnTo>
                <a:lnTo>
                  <a:pt x="1756479" y="159715"/>
                </a:lnTo>
                <a:lnTo>
                  <a:pt x="1793538" y="159715"/>
                </a:lnTo>
                <a:lnTo>
                  <a:pt x="1782895" y="115011"/>
                </a:lnTo>
                <a:lnTo>
                  <a:pt x="1777003" y="104470"/>
                </a:lnTo>
                <a:lnTo>
                  <a:pt x="1771683" y="97536"/>
                </a:lnTo>
                <a:close/>
              </a:path>
              <a:path w="2679700" h="294640">
                <a:moveTo>
                  <a:pt x="1928571" y="102412"/>
                </a:moveTo>
                <a:lnTo>
                  <a:pt x="1893214" y="102412"/>
                </a:lnTo>
                <a:lnTo>
                  <a:pt x="1893214" y="290169"/>
                </a:lnTo>
                <a:lnTo>
                  <a:pt x="1928571" y="290169"/>
                </a:lnTo>
                <a:lnTo>
                  <a:pt x="1928571" y="102412"/>
                </a:lnTo>
                <a:close/>
              </a:path>
              <a:path w="2679700" h="294640">
                <a:moveTo>
                  <a:pt x="1999691" y="72339"/>
                </a:moveTo>
                <a:lnTo>
                  <a:pt x="1822907" y="72339"/>
                </a:lnTo>
                <a:lnTo>
                  <a:pt x="1822907" y="102412"/>
                </a:lnTo>
                <a:lnTo>
                  <a:pt x="1999691" y="102412"/>
                </a:lnTo>
                <a:lnTo>
                  <a:pt x="1999691" y="72339"/>
                </a:lnTo>
                <a:close/>
              </a:path>
              <a:path w="2679700" h="294640">
                <a:moveTo>
                  <a:pt x="2076332" y="72339"/>
                </a:moveTo>
                <a:lnTo>
                  <a:pt x="2042601" y="72339"/>
                </a:lnTo>
                <a:lnTo>
                  <a:pt x="2042601" y="290169"/>
                </a:lnTo>
                <a:lnTo>
                  <a:pt x="2086899" y="290169"/>
                </a:lnTo>
                <a:lnTo>
                  <a:pt x="2109391" y="254812"/>
                </a:lnTo>
                <a:lnTo>
                  <a:pt x="2073894" y="254812"/>
                </a:lnTo>
                <a:lnTo>
                  <a:pt x="2074165" y="252103"/>
                </a:lnTo>
                <a:lnTo>
                  <a:pt x="2074436" y="248581"/>
                </a:lnTo>
                <a:lnTo>
                  <a:pt x="2074977" y="239640"/>
                </a:lnTo>
                <a:lnTo>
                  <a:pt x="2075790" y="224874"/>
                </a:lnTo>
                <a:lnTo>
                  <a:pt x="2075926" y="220133"/>
                </a:lnTo>
                <a:lnTo>
                  <a:pt x="2075926" y="215798"/>
                </a:lnTo>
                <a:lnTo>
                  <a:pt x="2076197" y="211192"/>
                </a:lnTo>
                <a:lnTo>
                  <a:pt x="2076332" y="207670"/>
                </a:lnTo>
                <a:lnTo>
                  <a:pt x="2076332" y="72339"/>
                </a:lnTo>
                <a:close/>
              </a:path>
              <a:path w="2679700" h="294640">
                <a:moveTo>
                  <a:pt x="2234422" y="108102"/>
                </a:moveTo>
                <a:lnTo>
                  <a:pt x="2202722" y="108102"/>
                </a:lnTo>
                <a:lnTo>
                  <a:pt x="2202452" y="111624"/>
                </a:lnTo>
                <a:lnTo>
                  <a:pt x="2202181" y="116907"/>
                </a:lnTo>
                <a:lnTo>
                  <a:pt x="2201097" y="144678"/>
                </a:lnTo>
                <a:lnTo>
                  <a:pt x="2201097" y="290169"/>
                </a:lnTo>
                <a:lnTo>
                  <a:pt x="2234422" y="290169"/>
                </a:lnTo>
                <a:lnTo>
                  <a:pt x="2234422" y="108102"/>
                </a:lnTo>
                <a:close/>
              </a:path>
              <a:path w="2679700" h="294640">
                <a:moveTo>
                  <a:pt x="2234422" y="72339"/>
                </a:moveTo>
                <a:lnTo>
                  <a:pt x="2190530" y="72339"/>
                </a:lnTo>
                <a:lnTo>
                  <a:pt x="2073894" y="254812"/>
                </a:lnTo>
                <a:lnTo>
                  <a:pt x="2109391" y="254812"/>
                </a:lnTo>
                <a:lnTo>
                  <a:pt x="2202722" y="108102"/>
                </a:lnTo>
                <a:lnTo>
                  <a:pt x="2234422" y="108102"/>
                </a:lnTo>
                <a:lnTo>
                  <a:pt x="2234422" y="72339"/>
                </a:lnTo>
                <a:close/>
              </a:path>
              <a:path w="2679700" h="294640">
                <a:moveTo>
                  <a:pt x="2339508" y="72339"/>
                </a:moveTo>
                <a:lnTo>
                  <a:pt x="2303745" y="72339"/>
                </a:lnTo>
                <a:lnTo>
                  <a:pt x="2303745" y="290169"/>
                </a:lnTo>
                <a:lnTo>
                  <a:pt x="2339508" y="290169"/>
                </a:lnTo>
                <a:lnTo>
                  <a:pt x="2339508" y="179628"/>
                </a:lnTo>
                <a:lnTo>
                  <a:pt x="2380697" y="179628"/>
                </a:lnTo>
                <a:lnTo>
                  <a:pt x="2379247" y="178003"/>
                </a:lnTo>
                <a:lnTo>
                  <a:pt x="2339508" y="178003"/>
                </a:lnTo>
                <a:lnTo>
                  <a:pt x="2339508" y="72339"/>
                </a:lnTo>
                <a:close/>
              </a:path>
              <a:path w="2679700" h="294640">
                <a:moveTo>
                  <a:pt x="2380697" y="179628"/>
                </a:moveTo>
                <a:lnTo>
                  <a:pt x="2339508" y="179628"/>
                </a:lnTo>
                <a:lnTo>
                  <a:pt x="2437857" y="290169"/>
                </a:lnTo>
                <a:lnTo>
                  <a:pt x="2479309" y="290169"/>
                </a:lnTo>
                <a:lnTo>
                  <a:pt x="2380697" y="179628"/>
                </a:lnTo>
                <a:close/>
              </a:path>
              <a:path w="2679700" h="294640">
                <a:moveTo>
                  <a:pt x="2471588" y="72339"/>
                </a:moveTo>
                <a:lnTo>
                  <a:pt x="2432573" y="72339"/>
                </a:lnTo>
                <a:lnTo>
                  <a:pt x="2339508" y="178003"/>
                </a:lnTo>
                <a:lnTo>
                  <a:pt x="2379247" y="178003"/>
                </a:lnTo>
                <a:lnTo>
                  <a:pt x="2378522" y="177190"/>
                </a:lnTo>
                <a:lnTo>
                  <a:pt x="2471588" y="72339"/>
                </a:lnTo>
                <a:close/>
              </a:path>
              <a:path w="2679700" h="294640">
                <a:moveTo>
                  <a:pt x="2669271" y="97536"/>
                </a:moveTo>
                <a:lnTo>
                  <a:pt x="2599318" y="97536"/>
                </a:lnTo>
                <a:lnTo>
                  <a:pt x="2609478" y="98196"/>
                </a:lnTo>
                <a:lnTo>
                  <a:pt x="2618419" y="100177"/>
                </a:lnTo>
                <a:lnTo>
                  <a:pt x="2643692" y="133324"/>
                </a:lnTo>
                <a:lnTo>
                  <a:pt x="2644428" y="145897"/>
                </a:lnTo>
                <a:lnTo>
                  <a:pt x="2644428" y="158902"/>
                </a:lnTo>
                <a:lnTo>
                  <a:pt x="2607446" y="160121"/>
                </a:lnTo>
                <a:lnTo>
                  <a:pt x="2582554" y="161950"/>
                </a:lnTo>
                <a:lnTo>
                  <a:pt x="2543133" y="171704"/>
                </a:lnTo>
                <a:lnTo>
                  <a:pt x="2509402" y="200863"/>
                </a:lnTo>
                <a:lnTo>
                  <a:pt x="2503001" y="229616"/>
                </a:lnTo>
                <a:lnTo>
                  <a:pt x="2503560" y="240131"/>
                </a:lnTo>
                <a:lnTo>
                  <a:pt x="2522508" y="278587"/>
                </a:lnTo>
                <a:lnTo>
                  <a:pt x="2562158" y="293801"/>
                </a:lnTo>
                <a:lnTo>
                  <a:pt x="2571683" y="294233"/>
                </a:lnTo>
                <a:lnTo>
                  <a:pt x="2580471" y="294005"/>
                </a:lnTo>
                <a:lnTo>
                  <a:pt x="2620248" y="282803"/>
                </a:lnTo>
                <a:lnTo>
                  <a:pt x="2639710" y="265379"/>
                </a:lnTo>
                <a:lnTo>
                  <a:pt x="2579811" y="265379"/>
                </a:lnTo>
                <a:lnTo>
                  <a:pt x="2571454" y="264845"/>
                </a:lnTo>
                <a:lnTo>
                  <a:pt x="2540669" y="238556"/>
                </a:lnTo>
                <a:lnTo>
                  <a:pt x="2540024" y="229616"/>
                </a:lnTo>
                <a:lnTo>
                  <a:pt x="2540949" y="220243"/>
                </a:lnTo>
                <a:lnTo>
                  <a:pt x="2577474" y="188976"/>
                </a:lnTo>
                <a:lnTo>
                  <a:pt x="2644022" y="183692"/>
                </a:lnTo>
                <a:lnTo>
                  <a:pt x="2679379" y="183692"/>
                </a:lnTo>
                <a:lnTo>
                  <a:pt x="2679379" y="141833"/>
                </a:lnTo>
                <a:lnTo>
                  <a:pt x="2678185" y="124028"/>
                </a:lnTo>
                <a:lnTo>
                  <a:pt x="2674604" y="108813"/>
                </a:lnTo>
                <a:lnTo>
                  <a:pt x="2669271" y="97536"/>
                </a:lnTo>
                <a:close/>
              </a:path>
              <a:path w="2679700" h="294640">
                <a:moveTo>
                  <a:pt x="2679379" y="259283"/>
                </a:moveTo>
                <a:lnTo>
                  <a:pt x="2646460" y="259283"/>
                </a:lnTo>
                <a:lnTo>
                  <a:pt x="2653369" y="290169"/>
                </a:lnTo>
                <a:lnTo>
                  <a:pt x="2679379" y="290169"/>
                </a:lnTo>
                <a:lnTo>
                  <a:pt x="2679379" y="259283"/>
                </a:lnTo>
                <a:close/>
              </a:path>
              <a:path w="2679700" h="294640">
                <a:moveTo>
                  <a:pt x="2679379" y="183692"/>
                </a:moveTo>
                <a:lnTo>
                  <a:pt x="2644022" y="183692"/>
                </a:lnTo>
                <a:lnTo>
                  <a:pt x="2643946" y="204190"/>
                </a:lnTo>
                <a:lnTo>
                  <a:pt x="2642879" y="218033"/>
                </a:lnTo>
                <a:lnTo>
                  <a:pt x="2616006" y="256921"/>
                </a:lnTo>
                <a:lnTo>
                  <a:pt x="2579811" y="265379"/>
                </a:lnTo>
                <a:lnTo>
                  <a:pt x="2639710" y="265379"/>
                </a:lnTo>
                <a:lnTo>
                  <a:pt x="2640195" y="264845"/>
                </a:lnTo>
                <a:lnTo>
                  <a:pt x="2644835" y="259283"/>
                </a:lnTo>
                <a:lnTo>
                  <a:pt x="2679379" y="259283"/>
                </a:lnTo>
                <a:lnTo>
                  <a:pt x="2679379" y="183692"/>
                </a:lnTo>
                <a:close/>
              </a:path>
              <a:path w="2679700" h="294640">
                <a:moveTo>
                  <a:pt x="2601350" y="68681"/>
                </a:moveTo>
                <a:lnTo>
                  <a:pt x="2560710" y="74371"/>
                </a:lnTo>
                <a:lnTo>
                  <a:pt x="2526979" y="87376"/>
                </a:lnTo>
                <a:lnTo>
                  <a:pt x="2537952" y="114198"/>
                </a:lnTo>
                <a:lnTo>
                  <a:pt x="2544784" y="111048"/>
                </a:lnTo>
                <a:lnTo>
                  <a:pt x="2551871" y="108102"/>
                </a:lnTo>
                <a:lnTo>
                  <a:pt x="2590885" y="97866"/>
                </a:lnTo>
                <a:lnTo>
                  <a:pt x="2599318" y="97536"/>
                </a:lnTo>
                <a:lnTo>
                  <a:pt x="2669271" y="97536"/>
                </a:lnTo>
                <a:lnTo>
                  <a:pt x="2668635" y="96189"/>
                </a:lnTo>
                <a:lnTo>
                  <a:pt x="2660278" y="86156"/>
                </a:lnTo>
                <a:lnTo>
                  <a:pt x="2649432" y="78511"/>
                </a:lnTo>
                <a:lnTo>
                  <a:pt x="2635996" y="73050"/>
                </a:lnTo>
                <a:lnTo>
                  <a:pt x="2619968" y="69773"/>
                </a:lnTo>
                <a:lnTo>
                  <a:pt x="2601350" y="68681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81420" y="11279530"/>
            <a:ext cx="2600188" cy="387705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9958120" y="11279530"/>
            <a:ext cx="2764155" cy="294640"/>
          </a:xfrm>
          <a:custGeom>
            <a:avLst/>
            <a:gdLst/>
            <a:ahLst/>
            <a:cxnLst/>
            <a:rect l="l" t="t" r="r" b="b"/>
            <a:pathLst>
              <a:path w="2764154" h="294640">
                <a:moveTo>
                  <a:pt x="36575" y="0"/>
                </a:moveTo>
                <a:lnTo>
                  <a:pt x="0" y="0"/>
                </a:lnTo>
                <a:lnTo>
                  <a:pt x="0" y="290169"/>
                </a:lnTo>
                <a:lnTo>
                  <a:pt x="36575" y="290169"/>
                </a:lnTo>
                <a:lnTo>
                  <a:pt x="36575" y="143052"/>
                </a:lnTo>
                <a:lnTo>
                  <a:pt x="81854" y="143052"/>
                </a:lnTo>
                <a:lnTo>
                  <a:pt x="80060" y="141020"/>
                </a:lnTo>
                <a:lnTo>
                  <a:pt x="80423" y="140614"/>
                </a:lnTo>
                <a:lnTo>
                  <a:pt x="36575" y="140614"/>
                </a:lnTo>
                <a:lnTo>
                  <a:pt x="36575" y="0"/>
                </a:lnTo>
                <a:close/>
              </a:path>
              <a:path w="2764154" h="294640">
                <a:moveTo>
                  <a:pt x="81854" y="143052"/>
                </a:moveTo>
                <a:lnTo>
                  <a:pt x="36575" y="143052"/>
                </a:lnTo>
                <a:lnTo>
                  <a:pt x="167843" y="290169"/>
                </a:lnTo>
                <a:lnTo>
                  <a:pt x="211734" y="290169"/>
                </a:lnTo>
                <a:lnTo>
                  <a:pt x="81854" y="143052"/>
                </a:lnTo>
                <a:close/>
              </a:path>
              <a:path w="2764154" h="294640">
                <a:moveTo>
                  <a:pt x="206044" y="0"/>
                </a:moveTo>
                <a:lnTo>
                  <a:pt x="164592" y="0"/>
                </a:lnTo>
                <a:lnTo>
                  <a:pt x="36575" y="140614"/>
                </a:lnTo>
                <a:lnTo>
                  <a:pt x="80423" y="140614"/>
                </a:lnTo>
                <a:lnTo>
                  <a:pt x="206044" y="0"/>
                </a:lnTo>
                <a:close/>
              </a:path>
              <a:path w="2764154" h="294640">
                <a:moveTo>
                  <a:pt x="335346" y="68275"/>
                </a:moveTo>
                <a:lnTo>
                  <a:pt x="293208" y="75819"/>
                </a:lnTo>
                <a:lnTo>
                  <a:pt x="261178" y="97739"/>
                </a:lnTo>
                <a:lnTo>
                  <a:pt x="241011" y="132994"/>
                </a:lnTo>
                <a:lnTo>
                  <a:pt x="234153" y="180848"/>
                </a:lnTo>
                <a:lnTo>
                  <a:pt x="234610" y="194081"/>
                </a:lnTo>
                <a:lnTo>
                  <a:pt x="245684" y="239191"/>
                </a:lnTo>
                <a:lnTo>
                  <a:pt x="269611" y="271449"/>
                </a:lnTo>
                <a:lnTo>
                  <a:pt x="303647" y="290118"/>
                </a:lnTo>
                <a:lnTo>
                  <a:pt x="334127" y="294233"/>
                </a:lnTo>
                <a:lnTo>
                  <a:pt x="345430" y="293776"/>
                </a:lnTo>
                <a:lnTo>
                  <a:pt x="385156" y="282625"/>
                </a:lnTo>
                <a:lnTo>
                  <a:pt x="408092" y="264566"/>
                </a:lnTo>
                <a:lnTo>
                  <a:pt x="334940" y="264566"/>
                </a:lnTo>
                <a:lnTo>
                  <a:pt x="324450" y="263931"/>
                </a:lnTo>
                <a:lnTo>
                  <a:pt x="286375" y="242112"/>
                </a:lnTo>
                <a:lnTo>
                  <a:pt x="272761" y="204825"/>
                </a:lnTo>
                <a:lnTo>
                  <a:pt x="271135" y="180848"/>
                </a:lnTo>
                <a:lnTo>
                  <a:pt x="272075" y="162585"/>
                </a:lnTo>
                <a:lnTo>
                  <a:pt x="286172" y="120294"/>
                </a:lnTo>
                <a:lnTo>
                  <a:pt x="319014" y="99720"/>
                </a:lnTo>
                <a:lnTo>
                  <a:pt x="334533" y="98348"/>
                </a:lnTo>
                <a:lnTo>
                  <a:pt x="408069" y="98348"/>
                </a:lnTo>
                <a:lnTo>
                  <a:pt x="407584" y="97739"/>
                </a:lnTo>
                <a:lnTo>
                  <a:pt x="375732" y="75819"/>
                </a:lnTo>
                <a:lnTo>
                  <a:pt x="349723" y="69113"/>
                </a:lnTo>
                <a:lnTo>
                  <a:pt x="335346" y="68275"/>
                </a:lnTo>
                <a:close/>
              </a:path>
              <a:path w="2764154" h="294640">
                <a:moveTo>
                  <a:pt x="408069" y="98348"/>
                </a:moveTo>
                <a:lnTo>
                  <a:pt x="334533" y="98348"/>
                </a:lnTo>
                <a:lnTo>
                  <a:pt x="345176" y="98983"/>
                </a:lnTo>
                <a:lnTo>
                  <a:pt x="354752" y="100888"/>
                </a:lnTo>
                <a:lnTo>
                  <a:pt x="387924" y="127939"/>
                </a:lnTo>
                <a:lnTo>
                  <a:pt x="398313" y="168325"/>
                </a:lnTo>
                <a:lnTo>
                  <a:pt x="398745" y="180848"/>
                </a:lnTo>
                <a:lnTo>
                  <a:pt x="398313" y="193243"/>
                </a:lnTo>
                <a:lnTo>
                  <a:pt x="388102" y="234365"/>
                </a:lnTo>
                <a:lnTo>
                  <a:pt x="354955" y="262026"/>
                </a:lnTo>
                <a:lnTo>
                  <a:pt x="334940" y="264566"/>
                </a:lnTo>
                <a:lnTo>
                  <a:pt x="408092" y="264566"/>
                </a:lnTo>
                <a:lnTo>
                  <a:pt x="428412" y="229209"/>
                </a:lnTo>
                <a:lnTo>
                  <a:pt x="435727" y="180848"/>
                </a:lnTo>
                <a:lnTo>
                  <a:pt x="434914" y="163474"/>
                </a:lnTo>
                <a:lnTo>
                  <a:pt x="432476" y="147523"/>
                </a:lnTo>
                <a:lnTo>
                  <a:pt x="428412" y="132994"/>
                </a:lnTo>
                <a:lnTo>
                  <a:pt x="422722" y="119888"/>
                </a:lnTo>
                <a:lnTo>
                  <a:pt x="415788" y="108051"/>
                </a:lnTo>
                <a:lnTo>
                  <a:pt x="408069" y="98348"/>
                </a:lnTo>
                <a:close/>
              </a:path>
              <a:path w="2764154" h="294640">
                <a:moveTo>
                  <a:pt x="539956" y="72339"/>
                </a:moveTo>
                <a:lnTo>
                  <a:pt x="492407" y="72339"/>
                </a:lnTo>
                <a:lnTo>
                  <a:pt x="492407" y="290169"/>
                </a:lnTo>
                <a:lnTo>
                  <a:pt x="524513" y="290169"/>
                </a:lnTo>
                <a:lnTo>
                  <a:pt x="524504" y="145491"/>
                </a:lnTo>
                <a:lnTo>
                  <a:pt x="524377" y="139530"/>
                </a:lnTo>
                <a:lnTo>
                  <a:pt x="524106" y="133299"/>
                </a:lnTo>
                <a:lnTo>
                  <a:pt x="524106" y="127067"/>
                </a:lnTo>
                <a:lnTo>
                  <a:pt x="523835" y="120971"/>
                </a:lnTo>
                <a:lnTo>
                  <a:pt x="523293" y="115011"/>
                </a:lnTo>
                <a:lnTo>
                  <a:pt x="556688" y="115011"/>
                </a:lnTo>
                <a:lnTo>
                  <a:pt x="539956" y="72339"/>
                </a:lnTo>
                <a:close/>
              </a:path>
              <a:path w="2764154" h="294640">
                <a:moveTo>
                  <a:pt x="556688" y="115011"/>
                </a:moveTo>
                <a:lnTo>
                  <a:pt x="524513" y="115011"/>
                </a:lnTo>
                <a:lnTo>
                  <a:pt x="593601" y="290169"/>
                </a:lnTo>
                <a:lnTo>
                  <a:pt x="623674" y="290169"/>
                </a:lnTo>
                <a:lnTo>
                  <a:pt x="641000" y="247497"/>
                </a:lnTo>
                <a:lnTo>
                  <a:pt x="608638" y="247497"/>
                </a:lnTo>
                <a:lnTo>
                  <a:pt x="556688" y="115011"/>
                </a:lnTo>
                <a:close/>
              </a:path>
              <a:path w="2764154" h="294640">
                <a:moveTo>
                  <a:pt x="726087" y="115011"/>
                </a:moveTo>
                <a:lnTo>
                  <a:pt x="696013" y="115011"/>
                </a:lnTo>
                <a:lnTo>
                  <a:pt x="694388" y="133299"/>
                </a:lnTo>
                <a:lnTo>
                  <a:pt x="694117" y="139530"/>
                </a:lnTo>
                <a:lnTo>
                  <a:pt x="693982" y="145491"/>
                </a:lnTo>
                <a:lnTo>
                  <a:pt x="693982" y="290169"/>
                </a:lnTo>
                <a:lnTo>
                  <a:pt x="726087" y="290169"/>
                </a:lnTo>
                <a:lnTo>
                  <a:pt x="726087" y="115011"/>
                </a:lnTo>
                <a:close/>
              </a:path>
              <a:path w="2764154" h="294640">
                <a:moveTo>
                  <a:pt x="726087" y="72339"/>
                </a:moveTo>
                <a:lnTo>
                  <a:pt x="678538" y="72339"/>
                </a:lnTo>
                <a:lnTo>
                  <a:pt x="608638" y="247497"/>
                </a:lnTo>
                <a:lnTo>
                  <a:pt x="641000" y="247497"/>
                </a:lnTo>
                <a:lnTo>
                  <a:pt x="694794" y="115011"/>
                </a:lnTo>
                <a:lnTo>
                  <a:pt x="726087" y="115011"/>
                </a:lnTo>
                <a:lnTo>
                  <a:pt x="726087" y="72339"/>
                </a:lnTo>
                <a:close/>
              </a:path>
              <a:path w="2764154" h="294640">
                <a:moveTo>
                  <a:pt x="979719" y="72339"/>
                </a:moveTo>
                <a:lnTo>
                  <a:pt x="795620" y="72339"/>
                </a:lnTo>
                <a:lnTo>
                  <a:pt x="795620" y="290169"/>
                </a:lnTo>
                <a:lnTo>
                  <a:pt x="831383" y="290169"/>
                </a:lnTo>
                <a:lnTo>
                  <a:pt x="831383" y="102819"/>
                </a:lnTo>
                <a:lnTo>
                  <a:pt x="979719" y="102819"/>
                </a:lnTo>
                <a:lnTo>
                  <a:pt x="979719" y="72339"/>
                </a:lnTo>
                <a:close/>
              </a:path>
              <a:path w="2764154" h="294640">
                <a:moveTo>
                  <a:pt x="979719" y="102819"/>
                </a:moveTo>
                <a:lnTo>
                  <a:pt x="943956" y="102819"/>
                </a:lnTo>
                <a:lnTo>
                  <a:pt x="943956" y="290169"/>
                </a:lnTo>
                <a:lnTo>
                  <a:pt x="979719" y="290169"/>
                </a:lnTo>
                <a:lnTo>
                  <a:pt x="979719" y="102819"/>
                </a:lnTo>
                <a:close/>
              </a:path>
              <a:path w="2764154" h="294640">
                <a:moveTo>
                  <a:pt x="1199643" y="97536"/>
                </a:moveTo>
                <a:lnTo>
                  <a:pt x="1129690" y="97536"/>
                </a:lnTo>
                <a:lnTo>
                  <a:pt x="1139850" y="98196"/>
                </a:lnTo>
                <a:lnTo>
                  <a:pt x="1148791" y="100177"/>
                </a:lnTo>
                <a:lnTo>
                  <a:pt x="1174064" y="133324"/>
                </a:lnTo>
                <a:lnTo>
                  <a:pt x="1174800" y="145897"/>
                </a:lnTo>
                <a:lnTo>
                  <a:pt x="1174800" y="158902"/>
                </a:lnTo>
                <a:lnTo>
                  <a:pt x="1137818" y="160121"/>
                </a:lnTo>
                <a:lnTo>
                  <a:pt x="1112926" y="161950"/>
                </a:lnTo>
                <a:lnTo>
                  <a:pt x="1073505" y="171704"/>
                </a:lnTo>
                <a:lnTo>
                  <a:pt x="1039774" y="200863"/>
                </a:lnTo>
                <a:lnTo>
                  <a:pt x="1033373" y="229616"/>
                </a:lnTo>
                <a:lnTo>
                  <a:pt x="1033932" y="240131"/>
                </a:lnTo>
                <a:lnTo>
                  <a:pt x="1052880" y="278587"/>
                </a:lnTo>
                <a:lnTo>
                  <a:pt x="1092530" y="293801"/>
                </a:lnTo>
                <a:lnTo>
                  <a:pt x="1102055" y="294233"/>
                </a:lnTo>
                <a:lnTo>
                  <a:pt x="1110843" y="294005"/>
                </a:lnTo>
                <a:lnTo>
                  <a:pt x="1150620" y="282803"/>
                </a:lnTo>
                <a:lnTo>
                  <a:pt x="1170082" y="265379"/>
                </a:lnTo>
                <a:lnTo>
                  <a:pt x="1110183" y="265379"/>
                </a:lnTo>
                <a:lnTo>
                  <a:pt x="1101826" y="264845"/>
                </a:lnTo>
                <a:lnTo>
                  <a:pt x="1071041" y="238556"/>
                </a:lnTo>
                <a:lnTo>
                  <a:pt x="1070396" y="229616"/>
                </a:lnTo>
                <a:lnTo>
                  <a:pt x="1071321" y="220243"/>
                </a:lnTo>
                <a:lnTo>
                  <a:pt x="1107846" y="188976"/>
                </a:lnTo>
                <a:lnTo>
                  <a:pt x="1174394" y="183692"/>
                </a:lnTo>
                <a:lnTo>
                  <a:pt x="1209751" y="183692"/>
                </a:lnTo>
                <a:lnTo>
                  <a:pt x="1209751" y="141833"/>
                </a:lnTo>
                <a:lnTo>
                  <a:pt x="1208557" y="124028"/>
                </a:lnTo>
                <a:lnTo>
                  <a:pt x="1204976" y="108813"/>
                </a:lnTo>
                <a:lnTo>
                  <a:pt x="1199643" y="97536"/>
                </a:lnTo>
                <a:close/>
              </a:path>
              <a:path w="2764154" h="294640">
                <a:moveTo>
                  <a:pt x="1209751" y="259283"/>
                </a:moveTo>
                <a:lnTo>
                  <a:pt x="1176832" y="259283"/>
                </a:lnTo>
                <a:lnTo>
                  <a:pt x="1183741" y="290169"/>
                </a:lnTo>
                <a:lnTo>
                  <a:pt x="1209751" y="290169"/>
                </a:lnTo>
                <a:lnTo>
                  <a:pt x="1209751" y="259283"/>
                </a:lnTo>
                <a:close/>
              </a:path>
              <a:path w="2764154" h="294640">
                <a:moveTo>
                  <a:pt x="1209751" y="183692"/>
                </a:moveTo>
                <a:lnTo>
                  <a:pt x="1174394" y="183692"/>
                </a:lnTo>
                <a:lnTo>
                  <a:pt x="1174318" y="204190"/>
                </a:lnTo>
                <a:lnTo>
                  <a:pt x="1173251" y="218033"/>
                </a:lnTo>
                <a:lnTo>
                  <a:pt x="1146378" y="256921"/>
                </a:lnTo>
                <a:lnTo>
                  <a:pt x="1110183" y="265379"/>
                </a:lnTo>
                <a:lnTo>
                  <a:pt x="1170082" y="265379"/>
                </a:lnTo>
                <a:lnTo>
                  <a:pt x="1170567" y="264845"/>
                </a:lnTo>
                <a:lnTo>
                  <a:pt x="1175207" y="259283"/>
                </a:lnTo>
                <a:lnTo>
                  <a:pt x="1209751" y="259283"/>
                </a:lnTo>
                <a:lnTo>
                  <a:pt x="1209751" y="183692"/>
                </a:lnTo>
                <a:close/>
              </a:path>
              <a:path w="2764154" h="294640">
                <a:moveTo>
                  <a:pt x="1131722" y="68681"/>
                </a:moveTo>
                <a:lnTo>
                  <a:pt x="1091082" y="74371"/>
                </a:lnTo>
                <a:lnTo>
                  <a:pt x="1057351" y="87376"/>
                </a:lnTo>
                <a:lnTo>
                  <a:pt x="1068323" y="114198"/>
                </a:lnTo>
                <a:lnTo>
                  <a:pt x="1075156" y="111048"/>
                </a:lnTo>
                <a:lnTo>
                  <a:pt x="1082243" y="108102"/>
                </a:lnTo>
                <a:lnTo>
                  <a:pt x="1121257" y="97866"/>
                </a:lnTo>
                <a:lnTo>
                  <a:pt x="1129690" y="97536"/>
                </a:lnTo>
                <a:lnTo>
                  <a:pt x="1199643" y="97536"/>
                </a:lnTo>
                <a:lnTo>
                  <a:pt x="1199007" y="96189"/>
                </a:lnTo>
                <a:lnTo>
                  <a:pt x="1190650" y="86156"/>
                </a:lnTo>
                <a:lnTo>
                  <a:pt x="1179804" y="78511"/>
                </a:lnTo>
                <a:lnTo>
                  <a:pt x="1166367" y="73050"/>
                </a:lnTo>
                <a:lnTo>
                  <a:pt x="1150340" y="69773"/>
                </a:lnTo>
                <a:lnTo>
                  <a:pt x="1131722" y="68681"/>
                </a:lnTo>
                <a:close/>
              </a:path>
              <a:path w="2764154" h="294640">
                <a:moveTo>
                  <a:pt x="1312792" y="72339"/>
                </a:moveTo>
                <a:lnTo>
                  <a:pt x="1277029" y="72339"/>
                </a:lnTo>
                <a:lnTo>
                  <a:pt x="1277029" y="290169"/>
                </a:lnTo>
                <a:lnTo>
                  <a:pt x="1312792" y="290169"/>
                </a:lnTo>
                <a:lnTo>
                  <a:pt x="1312792" y="179628"/>
                </a:lnTo>
                <a:lnTo>
                  <a:pt x="1353982" y="179628"/>
                </a:lnTo>
                <a:lnTo>
                  <a:pt x="1352532" y="178003"/>
                </a:lnTo>
                <a:lnTo>
                  <a:pt x="1312792" y="178003"/>
                </a:lnTo>
                <a:lnTo>
                  <a:pt x="1312792" y="72339"/>
                </a:lnTo>
                <a:close/>
              </a:path>
              <a:path w="2764154" h="294640">
                <a:moveTo>
                  <a:pt x="1353982" y="179628"/>
                </a:moveTo>
                <a:lnTo>
                  <a:pt x="1312792" y="179628"/>
                </a:lnTo>
                <a:lnTo>
                  <a:pt x="1411141" y="290169"/>
                </a:lnTo>
                <a:lnTo>
                  <a:pt x="1452594" y="290169"/>
                </a:lnTo>
                <a:lnTo>
                  <a:pt x="1353982" y="179628"/>
                </a:lnTo>
                <a:close/>
              </a:path>
              <a:path w="2764154" h="294640">
                <a:moveTo>
                  <a:pt x="1444872" y="72339"/>
                </a:moveTo>
                <a:lnTo>
                  <a:pt x="1405858" y="72339"/>
                </a:lnTo>
                <a:lnTo>
                  <a:pt x="1312792" y="178003"/>
                </a:lnTo>
                <a:lnTo>
                  <a:pt x="1352532" y="178003"/>
                </a:lnTo>
                <a:lnTo>
                  <a:pt x="1351807" y="177190"/>
                </a:lnTo>
                <a:lnTo>
                  <a:pt x="1444872" y="72339"/>
                </a:lnTo>
                <a:close/>
              </a:path>
              <a:path w="2764154" h="294640">
                <a:moveTo>
                  <a:pt x="1571383" y="102412"/>
                </a:moveTo>
                <a:lnTo>
                  <a:pt x="1536026" y="102412"/>
                </a:lnTo>
                <a:lnTo>
                  <a:pt x="1536026" y="290169"/>
                </a:lnTo>
                <a:lnTo>
                  <a:pt x="1571383" y="290169"/>
                </a:lnTo>
                <a:lnTo>
                  <a:pt x="1571383" y="102412"/>
                </a:lnTo>
                <a:close/>
              </a:path>
              <a:path w="2764154" h="294640">
                <a:moveTo>
                  <a:pt x="1642503" y="72339"/>
                </a:moveTo>
                <a:lnTo>
                  <a:pt x="1465719" y="72339"/>
                </a:lnTo>
                <a:lnTo>
                  <a:pt x="1465719" y="102412"/>
                </a:lnTo>
                <a:lnTo>
                  <a:pt x="1642503" y="102412"/>
                </a:lnTo>
                <a:lnTo>
                  <a:pt x="1642503" y="72339"/>
                </a:lnTo>
                <a:close/>
              </a:path>
              <a:path w="2764154" h="294640">
                <a:moveTo>
                  <a:pt x="1721176" y="72339"/>
                </a:moveTo>
                <a:lnTo>
                  <a:pt x="1685413" y="72339"/>
                </a:lnTo>
                <a:lnTo>
                  <a:pt x="1685413" y="290169"/>
                </a:lnTo>
                <a:lnTo>
                  <a:pt x="1721176" y="290169"/>
                </a:lnTo>
                <a:lnTo>
                  <a:pt x="1721176" y="193040"/>
                </a:lnTo>
                <a:lnTo>
                  <a:pt x="1875202" y="193040"/>
                </a:lnTo>
                <a:lnTo>
                  <a:pt x="1875202" y="162966"/>
                </a:lnTo>
                <a:lnTo>
                  <a:pt x="1721176" y="162966"/>
                </a:lnTo>
                <a:lnTo>
                  <a:pt x="1721176" y="72339"/>
                </a:lnTo>
                <a:close/>
              </a:path>
              <a:path w="2764154" h="294640">
                <a:moveTo>
                  <a:pt x="1875202" y="193040"/>
                </a:moveTo>
                <a:lnTo>
                  <a:pt x="1839439" y="193040"/>
                </a:lnTo>
                <a:lnTo>
                  <a:pt x="1839439" y="290169"/>
                </a:lnTo>
                <a:lnTo>
                  <a:pt x="1875202" y="290169"/>
                </a:lnTo>
                <a:lnTo>
                  <a:pt x="1875202" y="193040"/>
                </a:lnTo>
                <a:close/>
              </a:path>
              <a:path w="2764154" h="294640">
                <a:moveTo>
                  <a:pt x="1875202" y="72339"/>
                </a:moveTo>
                <a:lnTo>
                  <a:pt x="1839439" y="72339"/>
                </a:lnTo>
                <a:lnTo>
                  <a:pt x="1839439" y="162966"/>
                </a:lnTo>
                <a:lnTo>
                  <a:pt x="1875202" y="162966"/>
                </a:lnTo>
                <a:lnTo>
                  <a:pt x="1875202" y="72339"/>
                </a:lnTo>
                <a:close/>
              </a:path>
              <a:path w="2764154" h="294640">
                <a:moveTo>
                  <a:pt x="2033177" y="68275"/>
                </a:moveTo>
                <a:lnTo>
                  <a:pt x="1991039" y="75819"/>
                </a:lnTo>
                <a:lnTo>
                  <a:pt x="1959009" y="97739"/>
                </a:lnTo>
                <a:lnTo>
                  <a:pt x="1938842" y="132994"/>
                </a:lnTo>
                <a:lnTo>
                  <a:pt x="1931984" y="180848"/>
                </a:lnTo>
                <a:lnTo>
                  <a:pt x="1932441" y="194081"/>
                </a:lnTo>
                <a:lnTo>
                  <a:pt x="1943515" y="239191"/>
                </a:lnTo>
                <a:lnTo>
                  <a:pt x="1967442" y="271449"/>
                </a:lnTo>
                <a:lnTo>
                  <a:pt x="2001478" y="290118"/>
                </a:lnTo>
                <a:lnTo>
                  <a:pt x="2031958" y="294233"/>
                </a:lnTo>
                <a:lnTo>
                  <a:pt x="2043261" y="293776"/>
                </a:lnTo>
                <a:lnTo>
                  <a:pt x="2082987" y="282625"/>
                </a:lnTo>
                <a:lnTo>
                  <a:pt x="2105923" y="264566"/>
                </a:lnTo>
                <a:lnTo>
                  <a:pt x="2032771" y="264566"/>
                </a:lnTo>
                <a:lnTo>
                  <a:pt x="2022281" y="263931"/>
                </a:lnTo>
                <a:lnTo>
                  <a:pt x="1984206" y="242112"/>
                </a:lnTo>
                <a:lnTo>
                  <a:pt x="1970592" y="204825"/>
                </a:lnTo>
                <a:lnTo>
                  <a:pt x="1968966" y="180848"/>
                </a:lnTo>
                <a:lnTo>
                  <a:pt x="1969906" y="162585"/>
                </a:lnTo>
                <a:lnTo>
                  <a:pt x="1984003" y="120294"/>
                </a:lnTo>
                <a:lnTo>
                  <a:pt x="2016845" y="99720"/>
                </a:lnTo>
                <a:lnTo>
                  <a:pt x="2032365" y="98348"/>
                </a:lnTo>
                <a:lnTo>
                  <a:pt x="2105900" y="98348"/>
                </a:lnTo>
                <a:lnTo>
                  <a:pt x="2105415" y="97739"/>
                </a:lnTo>
                <a:lnTo>
                  <a:pt x="2073563" y="75819"/>
                </a:lnTo>
                <a:lnTo>
                  <a:pt x="2047554" y="69113"/>
                </a:lnTo>
                <a:lnTo>
                  <a:pt x="2033177" y="68275"/>
                </a:lnTo>
                <a:close/>
              </a:path>
              <a:path w="2764154" h="294640">
                <a:moveTo>
                  <a:pt x="2105900" y="98348"/>
                </a:moveTo>
                <a:lnTo>
                  <a:pt x="2032365" y="98348"/>
                </a:lnTo>
                <a:lnTo>
                  <a:pt x="2043007" y="98983"/>
                </a:lnTo>
                <a:lnTo>
                  <a:pt x="2052583" y="100888"/>
                </a:lnTo>
                <a:lnTo>
                  <a:pt x="2085755" y="127939"/>
                </a:lnTo>
                <a:lnTo>
                  <a:pt x="2096144" y="168325"/>
                </a:lnTo>
                <a:lnTo>
                  <a:pt x="2096576" y="180848"/>
                </a:lnTo>
                <a:lnTo>
                  <a:pt x="2096144" y="193243"/>
                </a:lnTo>
                <a:lnTo>
                  <a:pt x="2085933" y="234365"/>
                </a:lnTo>
                <a:lnTo>
                  <a:pt x="2052786" y="262026"/>
                </a:lnTo>
                <a:lnTo>
                  <a:pt x="2032771" y="264566"/>
                </a:lnTo>
                <a:lnTo>
                  <a:pt x="2105923" y="264566"/>
                </a:lnTo>
                <a:lnTo>
                  <a:pt x="2126243" y="229209"/>
                </a:lnTo>
                <a:lnTo>
                  <a:pt x="2133558" y="180848"/>
                </a:lnTo>
                <a:lnTo>
                  <a:pt x="2132745" y="163474"/>
                </a:lnTo>
                <a:lnTo>
                  <a:pt x="2130307" y="147523"/>
                </a:lnTo>
                <a:lnTo>
                  <a:pt x="2126243" y="132994"/>
                </a:lnTo>
                <a:lnTo>
                  <a:pt x="2120553" y="119888"/>
                </a:lnTo>
                <a:lnTo>
                  <a:pt x="2113619" y="108051"/>
                </a:lnTo>
                <a:lnTo>
                  <a:pt x="2105900" y="98348"/>
                </a:lnTo>
                <a:close/>
              </a:path>
              <a:path w="2764154" h="294640">
                <a:moveTo>
                  <a:pt x="2280053" y="68275"/>
                </a:moveTo>
                <a:lnTo>
                  <a:pt x="2239591" y="74904"/>
                </a:lnTo>
                <a:lnTo>
                  <a:pt x="2207205" y="95199"/>
                </a:lnTo>
                <a:lnTo>
                  <a:pt x="2185590" y="130581"/>
                </a:lnTo>
                <a:lnTo>
                  <a:pt x="2178046" y="182473"/>
                </a:lnTo>
                <a:lnTo>
                  <a:pt x="2178834" y="200914"/>
                </a:lnTo>
                <a:lnTo>
                  <a:pt x="2190645" y="245872"/>
                </a:lnTo>
                <a:lnTo>
                  <a:pt x="2215410" y="275742"/>
                </a:lnTo>
                <a:lnTo>
                  <a:pt x="2250284" y="291287"/>
                </a:lnTo>
                <a:lnTo>
                  <a:pt x="2277614" y="294233"/>
                </a:lnTo>
                <a:lnTo>
                  <a:pt x="2286606" y="294030"/>
                </a:lnTo>
                <a:lnTo>
                  <a:pt x="2328059" y="285115"/>
                </a:lnTo>
                <a:lnTo>
                  <a:pt x="2333698" y="282448"/>
                </a:lnTo>
                <a:lnTo>
                  <a:pt x="2333698" y="263347"/>
                </a:lnTo>
                <a:lnTo>
                  <a:pt x="2277208" y="263347"/>
                </a:lnTo>
                <a:lnTo>
                  <a:pt x="2267276" y="262763"/>
                </a:lnTo>
                <a:lnTo>
                  <a:pt x="2230573" y="242417"/>
                </a:lnTo>
                <a:lnTo>
                  <a:pt x="2216756" y="206146"/>
                </a:lnTo>
                <a:lnTo>
                  <a:pt x="2215029" y="182067"/>
                </a:lnTo>
                <a:lnTo>
                  <a:pt x="2215460" y="169011"/>
                </a:lnTo>
                <a:lnTo>
                  <a:pt x="2225849" y="127965"/>
                </a:lnTo>
                <a:lnTo>
                  <a:pt x="2259225" y="101904"/>
                </a:lnTo>
                <a:lnTo>
                  <a:pt x="2279240" y="99568"/>
                </a:lnTo>
                <a:lnTo>
                  <a:pt x="2330140" y="99568"/>
                </a:lnTo>
                <a:lnTo>
                  <a:pt x="2337355" y="80060"/>
                </a:lnTo>
                <a:lnTo>
                  <a:pt x="2296410" y="69189"/>
                </a:lnTo>
                <a:lnTo>
                  <a:pt x="2288308" y="68503"/>
                </a:lnTo>
                <a:lnTo>
                  <a:pt x="2280053" y="68275"/>
                </a:lnTo>
                <a:close/>
              </a:path>
              <a:path w="2764154" h="294640">
                <a:moveTo>
                  <a:pt x="2333698" y="250748"/>
                </a:moveTo>
                <a:lnTo>
                  <a:pt x="2293972" y="262432"/>
                </a:lnTo>
                <a:lnTo>
                  <a:pt x="2277208" y="263347"/>
                </a:lnTo>
                <a:lnTo>
                  <a:pt x="2333698" y="263347"/>
                </a:lnTo>
                <a:lnTo>
                  <a:pt x="2333698" y="250748"/>
                </a:lnTo>
                <a:close/>
              </a:path>
              <a:path w="2764154" h="294640">
                <a:moveTo>
                  <a:pt x="2330140" y="99568"/>
                </a:moveTo>
                <a:lnTo>
                  <a:pt x="2286826" y="99568"/>
                </a:lnTo>
                <a:lnTo>
                  <a:pt x="2294954" y="100651"/>
                </a:lnTo>
                <a:lnTo>
                  <a:pt x="2312294" y="104986"/>
                </a:lnTo>
                <a:lnTo>
                  <a:pt x="2319880" y="107289"/>
                </a:lnTo>
                <a:lnTo>
                  <a:pt x="2326382" y="109728"/>
                </a:lnTo>
                <a:lnTo>
                  <a:pt x="2330140" y="99568"/>
                </a:lnTo>
                <a:close/>
              </a:path>
              <a:path w="2764154" h="294640">
                <a:moveTo>
                  <a:pt x="2464749" y="102412"/>
                </a:moveTo>
                <a:lnTo>
                  <a:pt x="2429392" y="102412"/>
                </a:lnTo>
                <a:lnTo>
                  <a:pt x="2429392" y="290169"/>
                </a:lnTo>
                <a:lnTo>
                  <a:pt x="2464749" y="290169"/>
                </a:lnTo>
                <a:lnTo>
                  <a:pt x="2464749" y="102412"/>
                </a:lnTo>
                <a:close/>
              </a:path>
              <a:path w="2764154" h="294640">
                <a:moveTo>
                  <a:pt x="2535869" y="72339"/>
                </a:moveTo>
                <a:lnTo>
                  <a:pt x="2359085" y="72339"/>
                </a:lnTo>
                <a:lnTo>
                  <a:pt x="2359085" y="102412"/>
                </a:lnTo>
                <a:lnTo>
                  <a:pt x="2535869" y="102412"/>
                </a:lnTo>
                <a:lnTo>
                  <a:pt x="2535869" y="72339"/>
                </a:lnTo>
                <a:close/>
              </a:path>
              <a:path w="2764154" h="294640">
                <a:moveTo>
                  <a:pt x="2614542" y="72339"/>
                </a:moveTo>
                <a:lnTo>
                  <a:pt x="2578779" y="72339"/>
                </a:lnTo>
                <a:lnTo>
                  <a:pt x="2578779" y="290169"/>
                </a:lnTo>
                <a:lnTo>
                  <a:pt x="2677534" y="290169"/>
                </a:lnTo>
                <a:lnTo>
                  <a:pt x="2691885" y="289661"/>
                </a:lnTo>
                <a:lnTo>
                  <a:pt x="2735624" y="277545"/>
                </a:lnTo>
                <a:lnTo>
                  <a:pt x="2752993" y="261315"/>
                </a:lnTo>
                <a:lnTo>
                  <a:pt x="2614542" y="261315"/>
                </a:lnTo>
                <a:lnTo>
                  <a:pt x="2614542" y="191414"/>
                </a:lnTo>
                <a:lnTo>
                  <a:pt x="2755554" y="191414"/>
                </a:lnTo>
                <a:lnTo>
                  <a:pt x="2754344" y="189382"/>
                </a:lnTo>
                <a:lnTo>
                  <a:pt x="2716345" y="165633"/>
                </a:lnTo>
                <a:lnTo>
                  <a:pt x="2679160" y="161747"/>
                </a:lnTo>
                <a:lnTo>
                  <a:pt x="2614542" y="161747"/>
                </a:lnTo>
                <a:lnTo>
                  <a:pt x="2614542" y="72339"/>
                </a:lnTo>
                <a:close/>
              </a:path>
              <a:path w="2764154" h="294640">
                <a:moveTo>
                  <a:pt x="2755554" y="191414"/>
                </a:moveTo>
                <a:lnTo>
                  <a:pt x="2675096" y="191414"/>
                </a:lnTo>
                <a:lnTo>
                  <a:pt x="2686983" y="191871"/>
                </a:lnTo>
                <a:lnTo>
                  <a:pt x="2697448" y="193243"/>
                </a:lnTo>
                <a:lnTo>
                  <a:pt x="2728334" y="225552"/>
                </a:lnTo>
                <a:lnTo>
                  <a:pt x="2727394" y="234594"/>
                </a:lnTo>
                <a:lnTo>
                  <a:pt x="2696635" y="259283"/>
                </a:lnTo>
                <a:lnTo>
                  <a:pt x="2675908" y="261315"/>
                </a:lnTo>
                <a:lnTo>
                  <a:pt x="2752993" y="261315"/>
                </a:lnTo>
                <a:lnTo>
                  <a:pt x="2764097" y="223520"/>
                </a:lnTo>
                <a:lnTo>
                  <a:pt x="2763488" y="213614"/>
                </a:lnTo>
                <a:lnTo>
                  <a:pt x="2761659" y="204622"/>
                </a:lnTo>
                <a:lnTo>
                  <a:pt x="2758611" y="196545"/>
                </a:lnTo>
                <a:lnTo>
                  <a:pt x="2755554" y="19141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47520" y="11266830"/>
            <a:ext cx="3134360" cy="294640"/>
          </a:xfrm>
          <a:custGeom>
            <a:avLst/>
            <a:gdLst/>
            <a:ahLst/>
            <a:cxnLst/>
            <a:rect l="l" t="t" r="r" b="b"/>
            <a:pathLst>
              <a:path w="3134359" h="294640">
                <a:moveTo>
                  <a:pt x="217830" y="0"/>
                </a:moveTo>
                <a:lnTo>
                  <a:pt x="0" y="0"/>
                </a:lnTo>
                <a:lnTo>
                  <a:pt x="0" y="290169"/>
                </a:lnTo>
                <a:lnTo>
                  <a:pt x="36575" y="290169"/>
                </a:lnTo>
                <a:lnTo>
                  <a:pt x="36575" y="32105"/>
                </a:lnTo>
                <a:lnTo>
                  <a:pt x="217830" y="32105"/>
                </a:lnTo>
                <a:lnTo>
                  <a:pt x="217830" y="0"/>
                </a:lnTo>
                <a:close/>
              </a:path>
              <a:path w="3134359" h="294640">
                <a:moveTo>
                  <a:pt x="217830" y="32105"/>
                </a:moveTo>
                <a:lnTo>
                  <a:pt x="181660" y="32105"/>
                </a:lnTo>
                <a:lnTo>
                  <a:pt x="181660" y="290169"/>
                </a:lnTo>
                <a:lnTo>
                  <a:pt x="217830" y="290169"/>
                </a:lnTo>
                <a:lnTo>
                  <a:pt x="217830" y="32105"/>
                </a:lnTo>
                <a:close/>
              </a:path>
              <a:path w="3134359" h="294640">
                <a:moveTo>
                  <a:pt x="260683" y="263347"/>
                </a:moveTo>
                <a:lnTo>
                  <a:pt x="260683" y="290169"/>
                </a:lnTo>
                <a:lnTo>
                  <a:pt x="262850" y="291253"/>
                </a:lnTo>
                <a:lnTo>
                  <a:pt x="265560" y="291930"/>
                </a:lnTo>
                <a:lnTo>
                  <a:pt x="268811" y="292201"/>
                </a:lnTo>
                <a:lnTo>
                  <a:pt x="272333" y="292743"/>
                </a:lnTo>
                <a:lnTo>
                  <a:pt x="275855" y="293014"/>
                </a:lnTo>
                <a:lnTo>
                  <a:pt x="279377" y="293014"/>
                </a:lnTo>
                <a:lnTo>
                  <a:pt x="316131" y="276402"/>
                </a:lnTo>
                <a:lnTo>
                  <a:pt x="324223" y="264972"/>
                </a:lnTo>
                <a:lnTo>
                  <a:pt x="269759" y="264972"/>
                </a:lnTo>
                <a:lnTo>
                  <a:pt x="267863" y="264837"/>
                </a:lnTo>
                <a:lnTo>
                  <a:pt x="264070" y="264295"/>
                </a:lnTo>
                <a:lnTo>
                  <a:pt x="262308" y="263889"/>
                </a:lnTo>
                <a:lnTo>
                  <a:pt x="260683" y="263347"/>
                </a:lnTo>
                <a:close/>
              </a:path>
              <a:path w="3134359" h="294640">
                <a:moveTo>
                  <a:pt x="458193" y="102006"/>
                </a:moveTo>
                <a:lnTo>
                  <a:pt x="422024" y="102006"/>
                </a:lnTo>
                <a:lnTo>
                  <a:pt x="422024" y="290169"/>
                </a:lnTo>
                <a:lnTo>
                  <a:pt x="458193" y="290169"/>
                </a:lnTo>
                <a:lnTo>
                  <a:pt x="458193" y="102006"/>
                </a:lnTo>
                <a:close/>
              </a:path>
              <a:path w="3134359" h="294640">
                <a:moveTo>
                  <a:pt x="458193" y="72339"/>
                </a:moveTo>
                <a:lnTo>
                  <a:pt x="326926" y="72339"/>
                </a:lnTo>
                <a:lnTo>
                  <a:pt x="325453" y="91541"/>
                </a:lnTo>
                <a:lnTo>
                  <a:pt x="323878" y="109728"/>
                </a:lnTo>
                <a:lnTo>
                  <a:pt x="318519" y="158191"/>
                </a:lnTo>
                <a:lnTo>
                  <a:pt x="311889" y="197510"/>
                </a:lnTo>
                <a:lnTo>
                  <a:pt x="300916" y="235305"/>
                </a:lnTo>
                <a:lnTo>
                  <a:pt x="277616" y="264972"/>
                </a:lnTo>
                <a:lnTo>
                  <a:pt x="324223" y="264972"/>
                </a:lnTo>
                <a:lnTo>
                  <a:pt x="340744" y="223012"/>
                </a:lnTo>
                <a:lnTo>
                  <a:pt x="350573" y="170967"/>
                </a:lnTo>
                <a:lnTo>
                  <a:pt x="355653" y="126872"/>
                </a:lnTo>
                <a:lnTo>
                  <a:pt x="357812" y="102006"/>
                </a:lnTo>
                <a:lnTo>
                  <a:pt x="458193" y="102006"/>
                </a:lnTo>
                <a:lnTo>
                  <a:pt x="458193" y="72339"/>
                </a:lnTo>
                <a:close/>
              </a:path>
              <a:path w="3134359" h="294640">
                <a:moveTo>
                  <a:pt x="677752" y="97536"/>
                </a:moveTo>
                <a:lnTo>
                  <a:pt x="607799" y="97536"/>
                </a:lnTo>
                <a:lnTo>
                  <a:pt x="617959" y="98196"/>
                </a:lnTo>
                <a:lnTo>
                  <a:pt x="626900" y="100177"/>
                </a:lnTo>
                <a:lnTo>
                  <a:pt x="652173" y="133324"/>
                </a:lnTo>
                <a:lnTo>
                  <a:pt x="652910" y="145897"/>
                </a:lnTo>
                <a:lnTo>
                  <a:pt x="652910" y="158902"/>
                </a:lnTo>
                <a:lnTo>
                  <a:pt x="615927" y="160121"/>
                </a:lnTo>
                <a:lnTo>
                  <a:pt x="591035" y="161950"/>
                </a:lnTo>
                <a:lnTo>
                  <a:pt x="551614" y="171704"/>
                </a:lnTo>
                <a:lnTo>
                  <a:pt x="517883" y="200863"/>
                </a:lnTo>
                <a:lnTo>
                  <a:pt x="511482" y="229616"/>
                </a:lnTo>
                <a:lnTo>
                  <a:pt x="512041" y="240131"/>
                </a:lnTo>
                <a:lnTo>
                  <a:pt x="530990" y="278587"/>
                </a:lnTo>
                <a:lnTo>
                  <a:pt x="570639" y="293801"/>
                </a:lnTo>
                <a:lnTo>
                  <a:pt x="580164" y="294233"/>
                </a:lnTo>
                <a:lnTo>
                  <a:pt x="588952" y="294005"/>
                </a:lnTo>
                <a:lnTo>
                  <a:pt x="628729" y="282803"/>
                </a:lnTo>
                <a:lnTo>
                  <a:pt x="648191" y="265379"/>
                </a:lnTo>
                <a:lnTo>
                  <a:pt x="588292" y="265379"/>
                </a:lnTo>
                <a:lnTo>
                  <a:pt x="579935" y="264845"/>
                </a:lnTo>
                <a:lnTo>
                  <a:pt x="549151" y="238556"/>
                </a:lnTo>
                <a:lnTo>
                  <a:pt x="548505" y="229616"/>
                </a:lnTo>
                <a:lnTo>
                  <a:pt x="549430" y="220243"/>
                </a:lnTo>
                <a:lnTo>
                  <a:pt x="585955" y="188976"/>
                </a:lnTo>
                <a:lnTo>
                  <a:pt x="652503" y="183692"/>
                </a:lnTo>
                <a:lnTo>
                  <a:pt x="687860" y="183692"/>
                </a:lnTo>
                <a:lnTo>
                  <a:pt x="687860" y="141833"/>
                </a:lnTo>
                <a:lnTo>
                  <a:pt x="686666" y="124028"/>
                </a:lnTo>
                <a:lnTo>
                  <a:pt x="683085" y="108813"/>
                </a:lnTo>
                <a:lnTo>
                  <a:pt x="677752" y="97536"/>
                </a:lnTo>
                <a:close/>
              </a:path>
              <a:path w="3134359" h="294640">
                <a:moveTo>
                  <a:pt x="687860" y="259283"/>
                </a:moveTo>
                <a:lnTo>
                  <a:pt x="654942" y="259283"/>
                </a:lnTo>
                <a:lnTo>
                  <a:pt x="661850" y="290169"/>
                </a:lnTo>
                <a:lnTo>
                  <a:pt x="687860" y="290169"/>
                </a:lnTo>
                <a:lnTo>
                  <a:pt x="687860" y="259283"/>
                </a:lnTo>
                <a:close/>
              </a:path>
              <a:path w="3134359" h="294640">
                <a:moveTo>
                  <a:pt x="687860" y="183692"/>
                </a:moveTo>
                <a:lnTo>
                  <a:pt x="652503" y="183692"/>
                </a:lnTo>
                <a:lnTo>
                  <a:pt x="652427" y="204190"/>
                </a:lnTo>
                <a:lnTo>
                  <a:pt x="651360" y="218033"/>
                </a:lnTo>
                <a:lnTo>
                  <a:pt x="624487" y="256921"/>
                </a:lnTo>
                <a:lnTo>
                  <a:pt x="588292" y="265379"/>
                </a:lnTo>
                <a:lnTo>
                  <a:pt x="648191" y="265379"/>
                </a:lnTo>
                <a:lnTo>
                  <a:pt x="648676" y="264845"/>
                </a:lnTo>
                <a:lnTo>
                  <a:pt x="653316" y="259283"/>
                </a:lnTo>
                <a:lnTo>
                  <a:pt x="687860" y="259283"/>
                </a:lnTo>
                <a:lnTo>
                  <a:pt x="687860" y="183692"/>
                </a:lnTo>
                <a:close/>
              </a:path>
              <a:path w="3134359" h="294640">
                <a:moveTo>
                  <a:pt x="609831" y="68681"/>
                </a:moveTo>
                <a:lnTo>
                  <a:pt x="569191" y="74371"/>
                </a:lnTo>
                <a:lnTo>
                  <a:pt x="535460" y="87376"/>
                </a:lnTo>
                <a:lnTo>
                  <a:pt x="546433" y="114198"/>
                </a:lnTo>
                <a:lnTo>
                  <a:pt x="553265" y="111048"/>
                </a:lnTo>
                <a:lnTo>
                  <a:pt x="560352" y="108102"/>
                </a:lnTo>
                <a:lnTo>
                  <a:pt x="599366" y="97866"/>
                </a:lnTo>
                <a:lnTo>
                  <a:pt x="607799" y="97536"/>
                </a:lnTo>
                <a:lnTo>
                  <a:pt x="677752" y="97536"/>
                </a:lnTo>
                <a:lnTo>
                  <a:pt x="677116" y="96189"/>
                </a:lnTo>
                <a:lnTo>
                  <a:pt x="668759" y="86156"/>
                </a:lnTo>
                <a:lnTo>
                  <a:pt x="657914" y="78511"/>
                </a:lnTo>
                <a:lnTo>
                  <a:pt x="644477" y="73050"/>
                </a:lnTo>
                <a:lnTo>
                  <a:pt x="628449" y="69773"/>
                </a:lnTo>
                <a:lnTo>
                  <a:pt x="609831" y="68681"/>
                </a:lnTo>
                <a:close/>
              </a:path>
              <a:path w="3134359" h="294640">
                <a:moveTo>
                  <a:pt x="848610" y="72339"/>
                </a:moveTo>
                <a:lnTo>
                  <a:pt x="755138" y="72339"/>
                </a:lnTo>
                <a:lnTo>
                  <a:pt x="755138" y="290169"/>
                </a:lnTo>
                <a:lnTo>
                  <a:pt x="849017" y="290169"/>
                </a:lnTo>
                <a:lnTo>
                  <a:pt x="860371" y="289890"/>
                </a:lnTo>
                <a:lnTo>
                  <a:pt x="904389" y="279908"/>
                </a:lnTo>
                <a:lnTo>
                  <a:pt x="926702" y="261315"/>
                </a:lnTo>
                <a:lnTo>
                  <a:pt x="790902" y="261315"/>
                </a:lnTo>
                <a:lnTo>
                  <a:pt x="790902" y="191414"/>
                </a:lnTo>
                <a:lnTo>
                  <a:pt x="922991" y="191414"/>
                </a:lnTo>
                <a:lnTo>
                  <a:pt x="922169" y="190601"/>
                </a:lnTo>
                <a:lnTo>
                  <a:pt x="914320" y="185267"/>
                </a:lnTo>
                <a:lnTo>
                  <a:pt x="905811" y="181051"/>
                </a:lnTo>
                <a:lnTo>
                  <a:pt x="896642" y="177952"/>
                </a:lnTo>
                <a:lnTo>
                  <a:pt x="886812" y="175971"/>
                </a:lnTo>
                <a:lnTo>
                  <a:pt x="886812" y="174345"/>
                </a:lnTo>
                <a:lnTo>
                  <a:pt x="895931" y="171856"/>
                </a:lnTo>
                <a:lnTo>
                  <a:pt x="904186" y="168452"/>
                </a:lnTo>
                <a:lnTo>
                  <a:pt x="911577" y="164134"/>
                </a:lnTo>
                <a:lnTo>
                  <a:pt x="914556" y="161747"/>
                </a:lnTo>
                <a:lnTo>
                  <a:pt x="790902" y="161747"/>
                </a:lnTo>
                <a:lnTo>
                  <a:pt x="790902" y="102006"/>
                </a:lnTo>
                <a:lnTo>
                  <a:pt x="924516" y="102006"/>
                </a:lnTo>
                <a:lnTo>
                  <a:pt x="924125" y="101142"/>
                </a:lnTo>
                <a:lnTo>
                  <a:pt x="890063" y="77622"/>
                </a:lnTo>
                <a:lnTo>
                  <a:pt x="859888" y="72669"/>
                </a:lnTo>
                <a:lnTo>
                  <a:pt x="848610" y="72339"/>
                </a:lnTo>
                <a:close/>
              </a:path>
              <a:path w="3134359" h="294640">
                <a:moveTo>
                  <a:pt x="922991" y="191414"/>
                </a:moveTo>
                <a:lnTo>
                  <a:pt x="844140" y="191414"/>
                </a:lnTo>
                <a:lnTo>
                  <a:pt x="857119" y="191922"/>
                </a:lnTo>
                <a:lnTo>
                  <a:pt x="868422" y="193446"/>
                </a:lnTo>
                <a:lnTo>
                  <a:pt x="899334" y="217678"/>
                </a:lnTo>
                <a:lnTo>
                  <a:pt x="900223" y="226364"/>
                </a:lnTo>
                <a:lnTo>
                  <a:pt x="899334" y="235229"/>
                </a:lnTo>
                <a:lnTo>
                  <a:pt x="868626" y="259384"/>
                </a:lnTo>
                <a:lnTo>
                  <a:pt x="844953" y="261315"/>
                </a:lnTo>
                <a:lnTo>
                  <a:pt x="926702" y="261315"/>
                </a:lnTo>
                <a:lnTo>
                  <a:pt x="937206" y="226364"/>
                </a:lnTo>
                <a:lnTo>
                  <a:pt x="936266" y="214985"/>
                </a:lnTo>
                <a:lnTo>
                  <a:pt x="933446" y="205232"/>
                </a:lnTo>
                <a:lnTo>
                  <a:pt x="928747" y="197104"/>
                </a:lnTo>
                <a:lnTo>
                  <a:pt x="922991" y="191414"/>
                </a:lnTo>
                <a:close/>
              </a:path>
              <a:path w="3134359" h="294640">
                <a:moveTo>
                  <a:pt x="924516" y="102006"/>
                </a:moveTo>
                <a:lnTo>
                  <a:pt x="846578" y="102006"/>
                </a:lnTo>
                <a:lnTo>
                  <a:pt x="858288" y="102463"/>
                </a:lnTo>
                <a:lnTo>
                  <a:pt x="868219" y="103835"/>
                </a:lnTo>
                <a:lnTo>
                  <a:pt x="876373" y="106121"/>
                </a:lnTo>
                <a:lnTo>
                  <a:pt x="882748" y="109321"/>
                </a:lnTo>
                <a:lnTo>
                  <a:pt x="890334" y="113927"/>
                </a:lnTo>
                <a:lnTo>
                  <a:pt x="894127" y="121378"/>
                </a:lnTo>
                <a:lnTo>
                  <a:pt x="894127" y="131673"/>
                </a:lnTo>
                <a:lnTo>
                  <a:pt x="863342" y="159918"/>
                </a:lnTo>
                <a:lnTo>
                  <a:pt x="840076" y="161747"/>
                </a:lnTo>
                <a:lnTo>
                  <a:pt x="914556" y="161747"/>
                </a:lnTo>
                <a:lnTo>
                  <a:pt x="930297" y="127203"/>
                </a:lnTo>
                <a:lnTo>
                  <a:pt x="929611" y="117398"/>
                </a:lnTo>
                <a:lnTo>
                  <a:pt x="927554" y="108712"/>
                </a:lnTo>
                <a:lnTo>
                  <a:pt x="924516" y="102006"/>
                </a:lnTo>
                <a:close/>
              </a:path>
              <a:path w="3134359" h="294640">
                <a:moveTo>
                  <a:pt x="1025058" y="72339"/>
                </a:moveTo>
                <a:lnTo>
                  <a:pt x="989295" y="72339"/>
                </a:lnTo>
                <a:lnTo>
                  <a:pt x="989295" y="290169"/>
                </a:lnTo>
                <a:lnTo>
                  <a:pt x="1025058" y="290169"/>
                </a:lnTo>
                <a:lnTo>
                  <a:pt x="1025058" y="193040"/>
                </a:lnTo>
                <a:lnTo>
                  <a:pt x="1179083" y="193040"/>
                </a:lnTo>
                <a:lnTo>
                  <a:pt x="1179083" y="162966"/>
                </a:lnTo>
                <a:lnTo>
                  <a:pt x="1025058" y="162966"/>
                </a:lnTo>
                <a:lnTo>
                  <a:pt x="1025058" y="72339"/>
                </a:lnTo>
                <a:close/>
              </a:path>
              <a:path w="3134359" h="294640">
                <a:moveTo>
                  <a:pt x="1179083" y="193040"/>
                </a:moveTo>
                <a:lnTo>
                  <a:pt x="1143320" y="193040"/>
                </a:lnTo>
                <a:lnTo>
                  <a:pt x="1143320" y="290169"/>
                </a:lnTo>
                <a:lnTo>
                  <a:pt x="1179083" y="290169"/>
                </a:lnTo>
                <a:lnTo>
                  <a:pt x="1179083" y="193040"/>
                </a:lnTo>
                <a:close/>
              </a:path>
              <a:path w="3134359" h="294640">
                <a:moveTo>
                  <a:pt x="1179083" y="72339"/>
                </a:moveTo>
                <a:lnTo>
                  <a:pt x="1143320" y="72339"/>
                </a:lnTo>
                <a:lnTo>
                  <a:pt x="1143320" y="162966"/>
                </a:lnTo>
                <a:lnTo>
                  <a:pt x="1179083" y="162966"/>
                </a:lnTo>
                <a:lnTo>
                  <a:pt x="1179083" y="72339"/>
                </a:lnTo>
                <a:close/>
              </a:path>
              <a:path w="3134359" h="294640">
                <a:moveTo>
                  <a:pt x="1283820" y="72339"/>
                </a:moveTo>
                <a:lnTo>
                  <a:pt x="1248057" y="72339"/>
                </a:lnTo>
                <a:lnTo>
                  <a:pt x="1248057" y="290169"/>
                </a:lnTo>
                <a:lnTo>
                  <a:pt x="1338684" y="290169"/>
                </a:lnTo>
                <a:lnTo>
                  <a:pt x="1352985" y="289661"/>
                </a:lnTo>
                <a:lnTo>
                  <a:pt x="1395758" y="277545"/>
                </a:lnTo>
                <a:lnTo>
                  <a:pt x="1412588" y="261315"/>
                </a:lnTo>
                <a:lnTo>
                  <a:pt x="1283820" y="261315"/>
                </a:lnTo>
                <a:lnTo>
                  <a:pt x="1283820" y="191414"/>
                </a:lnTo>
                <a:lnTo>
                  <a:pt x="1415384" y="191414"/>
                </a:lnTo>
                <a:lnTo>
                  <a:pt x="1414275" y="189382"/>
                </a:lnTo>
                <a:lnTo>
                  <a:pt x="1377267" y="165633"/>
                </a:lnTo>
                <a:lnTo>
                  <a:pt x="1340310" y="161747"/>
                </a:lnTo>
                <a:lnTo>
                  <a:pt x="1283820" y="161747"/>
                </a:lnTo>
                <a:lnTo>
                  <a:pt x="1283820" y="72339"/>
                </a:lnTo>
                <a:close/>
              </a:path>
              <a:path w="3134359" h="294640">
                <a:moveTo>
                  <a:pt x="1415384" y="191414"/>
                </a:moveTo>
                <a:lnTo>
                  <a:pt x="1335840" y="191414"/>
                </a:lnTo>
                <a:lnTo>
                  <a:pt x="1347701" y="191871"/>
                </a:lnTo>
                <a:lnTo>
                  <a:pt x="1358090" y="193243"/>
                </a:lnTo>
                <a:lnTo>
                  <a:pt x="1387859" y="225552"/>
                </a:lnTo>
                <a:lnTo>
                  <a:pt x="1386944" y="234772"/>
                </a:lnTo>
                <a:lnTo>
                  <a:pt x="1356464" y="259384"/>
                </a:lnTo>
                <a:lnTo>
                  <a:pt x="1335433" y="261315"/>
                </a:lnTo>
                <a:lnTo>
                  <a:pt x="1412588" y="261315"/>
                </a:lnTo>
                <a:lnTo>
                  <a:pt x="1423215" y="223520"/>
                </a:lnTo>
                <a:lnTo>
                  <a:pt x="1422657" y="213614"/>
                </a:lnTo>
                <a:lnTo>
                  <a:pt x="1420980" y="204622"/>
                </a:lnTo>
                <a:lnTo>
                  <a:pt x="1418186" y="196545"/>
                </a:lnTo>
                <a:lnTo>
                  <a:pt x="1415384" y="191414"/>
                </a:lnTo>
                <a:close/>
              </a:path>
              <a:path w="3134359" h="294640">
                <a:moveTo>
                  <a:pt x="1495148" y="72339"/>
                </a:moveTo>
                <a:lnTo>
                  <a:pt x="1459385" y="72339"/>
                </a:lnTo>
                <a:lnTo>
                  <a:pt x="1459385" y="290169"/>
                </a:lnTo>
                <a:lnTo>
                  <a:pt x="1495148" y="290169"/>
                </a:lnTo>
                <a:lnTo>
                  <a:pt x="1495148" y="72339"/>
                </a:lnTo>
                <a:close/>
              </a:path>
              <a:path w="3134359" h="294640">
                <a:moveTo>
                  <a:pt x="1648491" y="68275"/>
                </a:moveTo>
                <a:lnTo>
                  <a:pt x="1609096" y="76047"/>
                </a:lnTo>
                <a:lnTo>
                  <a:pt x="1578489" y="98856"/>
                </a:lnTo>
                <a:lnTo>
                  <a:pt x="1558804" y="134950"/>
                </a:lnTo>
                <a:lnTo>
                  <a:pt x="1552174" y="182880"/>
                </a:lnTo>
                <a:lnTo>
                  <a:pt x="1552987" y="200279"/>
                </a:lnTo>
                <a:lnTo>
                  <a:pt x="1565179" y="244246"/>
                </a:lnTo>
                <a:lnTo>
                  <a:pt x="1591011" y="274574"/>
                </a:lnTo>
                <a:lnTo>
                  <a:pt x="1627866" y="291084"/>
                </a:lnTo>
                <a:lnTo>
                  <a:pt x="1657026" y="294233"/>
                </a:lnTo>
                <a:lnTo>
                  <a:pt x="1667821" y="294005"/>
                </a:lnTo>
                <a:lnTo>
                  <a:pt x="1711991" y="286308"/>
                </a:lnTo>
                <a:lnTo>
                  <a:pt x="1728552" y="280009"/>
                </a:lnTo>
                <a:lnTo>
                  <a:pt x="1728552" y="263753"/>
                </a:lnTo>
                <a:lnTo>
                  <a:pt x="1658651" y="263753"/>
                </a:lnTo>
                <a:lnTo>
                  <a:pt x="1643284" y="262559"/>
                </a:lnTo>
                <a:lnTo>
                  <a:pt x="1607851" y="244652"/>
                </a:lnTo>
                <a:lnTo>
                  <a:pt x="1590630" y="205562"/>
                </a:lnTo>
                <a:lnTo>
                  <a:pt x="1589157" y="188163"/>
                </a:lnTo>
                <a:lnTo>
                  <a:pt x="1738306" y="188163"/>
                </a:lnTo>
                <a:lnTo>
                  <a:pt x="1738258" y="165633"/>
                </a:lnTo>
                <a:lnTo>
                  <a:pt x="1737976" y="159715"/>
                </a:lnTo>
                <a:lnTo>
                  <a:pt x="1589970" y="159715"/>
                </a:lnTo>
                <a:lnTo>
                  <a:pt x="1592129" y="145897"/>
                </a:lnTo>
                <a:lnTo>
                  <a:pt x="1615624" y="106908"/>
                </a:lnTo>
                <a:lnTo>
                  <a:pt x="1648085" y="97536"/>
                </a:lnTo>
                <a:lnTo>
                  <a:pt x="1716121" y="97536"/>
                </a:lnTo>
                <a:lnTo>
                  <a:pt x="1714328" y="95199"/>
                </a:lnTo>
                <a:lnTo>
                  <a:pt x="1674501" y="71323"/>
                </a:lnTo>
                <a:lnTo>
                  <a:pt x="1662004" y="69037"/>
                </a:lnTo>
                <a:lnTo>
                  <a:pt x="1648491" y="68275"/>
                </a:lnTo>
                <a:close/>
              </a:path>
              <a:path w="3134359" h="294640">
                <a:moveTo>
                  <a:pt x="1728552" y="248716"/>
                </a:moveTo>
                <a:lnTo>
                  <a:pt x="1686998" y="261696"/>
                </a:lnTo>
                <a:lnTo>
                  <a:pt x="1658651" y="263753"/>
                </a:lnTo>
                <a:lnTo>
                  <a:pt x="1728552" y="263753"/>
                </a:lnTo>
                <a:lnTo>
                  <a:pt x="1728552" y="248716"/>
                </a:lnTo>
                <a:close/>
              </a:path>
              <a:path w="3134359" h="294640">
                <a:moveTo>
                  <a:pt x="1716121" y="97536"/>
                </a:moveTo>
                <a:lnTo>
                  <a:pt x="1648085" y="97536"/>
                </a:lnTo>
                <a:lnTo>
                  <a:pt x="1656797" y="98043"/>
                </a:lnTo>
                <a:lnTo>
                  <a:pt x="1664646" y="99568"/>
                </a:lnTo>
                <a:lnTo>
                  <a:pt x="1695227" y="127203"/>
                </a:lnTo>
                <a:lnTo>
                  <a:pt x="1700917" y="159715"/>
                </a:lnTo>
                <a:lnTo>
                  <a:pt x="1737976" y="159715"/>
                </a:lnTo>
                <a:lnTo>
                  <a:pt x="1727333" y="115011"/>
                </a:lnTo>
                <a:lnTo>
                  <a:pt x="1721440" y="104470"/>
                </a:lnTo>
                <a:lnTo>
                  <a:pt x="1716121" y="97536"/>
                </a:lnTo>
                <a:close/>
              </a:path>
              <a:path w="3134359" h="294640">
                <a:moveTo>
                  <a:pt x="1894220" y="263347"/>
                </a:moveTo>
                <a:lnTo>
                  <a:pt x="1894220" y="290169"/>
                </a:lnTo>
                <a:lnTo>
                  <a:pt x="1896388" y="291253"/>
                </a:lnTo>
                <a:lnTo>
                  <a:pt x="1899097" y="291930"/>
                </a:lnTo>
                <a:lnTo>
                  <a:pt x="1902348" y="292201"/>
                </a:lnTo>
                <a:lnTo>
                  <a:pt x="1905870" y="292743"/>
                </a:lnTo>
                <a:lnTo>
                  <a:pt x="1909393" y="293014"/>
                </a:lnTo>
                <a:lnTo>
                  <a:pt x="1912915" y="293014"/>
                </a:lnTo>
                <a:lnTo>
                  <a:pt x="1949668" y="276402"/>
                </a:lnTo>
                <a:lnTo>
                  <a:pt x="1957761" y="264972"/>
                </a:lnTo>
                <a:lnTo>
                  <a:pt x="1903297" y="264972"/>
                </a:lnTo>
                <a:lnTo>
                  <a:pt x="1901400" y="264837"/>
                </a:lnTo>
                <a:lnTo>
                  <a:pt x="1897607" y="264295"/>
                </a:lnTo>
                <a:lnTo>
                  <a:pt x="1895846" y="263889"/>
                </a:lnTo>
                <a:lnTo>
                  <a:pt x="1894220" y="263347"/>
                </a:lnTo>
                <a:close/>
              </a:path>
              <a:path w="3134359" h="294640">
                <a:moveTo>
                  <a:pt x="2091731" y="102006"/>
                </a:moveTo>
                <a:lnTo>
                  <a:pt x="2055561" y="102006"/>
                </a:lnTo>
                <a:lnTo>
                  <a:pt x="2055561" y="290169"/>
                </a:lnTo>
                <a:lnTo>
                  <a:pt x="2091731" y="290169"/>
                </a:lnTo>
                <a:lnTo>
                  <a:pt x="2091731" y="102006"/>
                </a:lnTo>
                <a:close/>
              </a:path>
              <a:path w="3134359" h="294640">
                <a:moveTo>
                  <a:pt x="2091731" y="72339"/>
                </a:moveTo>
                <a:lnTo>
                  <a:pt x="1960464" y="72339"/>
                </a:lnTo>
                <a:lnTo>
                  <a:pt x="1958990" y="91541"/>
                </a:lnTo>
                <a:lnTo>
                  <a:pt x="1957416" y="109728"/>
                </a:lnTo>
                <a:lnTo>
                  <a:pt x="1952056" y="158191"/>
                </a:lnTo>
                <a:lnTo>
                  <a:pt x="1945427" y="197510"/>
                </a:lnTo>
                <a:lnTo>
                  <a:pt x="1934454" y="235305"/>
                </a:lnTo>
                <a:lnTo>
                  <a:pt x="1911154" y="264972"/>
                </a:lnTo>
                <a:lnTo>
                  <a:pt x="1957761" y="264972"/>
                </a:lnTo>
                <a:lnTo>
                  <a:pt x="1974281" y="223012"/>
                </a:lnTo>
                <a:lnTo>
                  <a:pt x="1984111" y="170967"/>
                </a:lnTo>
                <a:lnTo>
                  <a:pt x="1989191" y="126872"/>
                </a:lnTo>
                <a:lnTo>
                  <a:pt x="1991350" y="102006"/>
                </a:lnTo>
                <a:lnTo>
                  <a:pt x="2091731" y="102006"/>
                </a:lnTo>
                <a:lnTo>
                  <a:pt x="2091731" y="72339"/>
                </a:lnTo>
                <a:close/>
              </a:path>
              <a:path w="3134359" h="294640">
                <a:moveTo>
                  <a:pt x="2194601" y="72339"/>
                </a:moveTo>
                <a:lnTo>
                  <a:pt x="2160870" y="72339"/>
                </a:lnTo>
                <a:lnTo>
                  <a:pt x="2160870" y="290169"/>
                </a:lnTo>
                <a:lnTo>
                  <a:pt x="2205167" y="290169"/>
                </a:lnTo>
                <a:lnTo>
                  <a:pt x="2227660" y="254812"/>
                </a:lnTo>
                <a:lnTo>
                  <a:pt x="2192162" y="254812"/>
                </a:lnTo>
                <a:lnTo>
                  <a:pt x="2192433" y="252103"/>
                </a:lnTo>
                <a:lnTo>
                  <a:pt x="2192704" y="248581"/>
                </a:lnTo>
                <a:lnTo>
                  <a:pt x="2193246" y="239640"/>
                </a:lnTo>
                <a:lnTo>
                  <a:pt x="2194059" y="224874"/>
                </a:lnTo>
                <a:lnTo>
                  <a:pt x="2194194" y="220133"/>
                </a:lnTo>
                <a:lnTo>
                  <a:pt x="2194194" y="215798"/>
                </a:lnTo>
                <a:lnTo>
                  <a:pt x="2194465" y="211192"/>
                </a:lnTo>
                <a:lnTo>
                  <a:pt x="2194601" y="207670"/>
                </a:lnTo>
                <a:lnTo>
                  <a:pt x="2194601" y="72339"/>
                </a:lnTo>
                <a:close/>
              </a:path>
              <a:path w="3134359" h="294640">
                <a:moveTo>
                  <a:pt x="2352690" y="108102"/>
                </a:moveTo>
                <a:lnTo>
                  <a:pt x="2320991" y="108102"/>
                </a:lnTo>
                <a:lnTo>
                  <a:pt x="2320720" y="111624"/>
                </a:lnTo>
                <a:lnTo>
                  <a:pt x="2320449" y="116907"/>
                </a:lnTo>
                <a:lnTo>
                  <a:pt x="2319366" y="144678"/>
                </a:lnTo>
                <a:lnTo>
                  <a:pt x="2319366" y="290169"/>
                </a:lnTo>
                <a:lnTo>
                  <a:pt x="2352690" y="290169"/>
                </a:lnTo>
                <a:lnTo>
                  <a:pt x="2352690" y="108102"/>
                </a:lnTo>
                <a:close/>
              </a:path>
              <a:path w="3134359" h="294640">
                <a:moveTo>
                  <a:pt x="2352690" y="72339"/>
                </a:moveTo>
                <a:lnTo>
                  <a:pt x="2308799" y="72339"/>
                </a:lnTo>
                <a:lnTo>
                  <a:pt x="2192162" y="254812"/>
                </a:lnTo>
                <a:lnTo>
                  <a:pt x="2227660" y="254812"/>
                </a:lnTo>
                <a:lnTo>
                  <a:pt x="2320991" y="108102"/>
                </a:lnTo>
                <a:lnTo>
                  <a:pt x="2352690" y="108102"/>
                </a:lnTo>
                <a:lnTo>
                  <a:pt x="2352690" y="72339"/>
                </a:lnTo>
                <a:close/>
              </a:path>
              <a:path w="3134359" h="294640">
                <a:moveTo>
                  <a:pt x="2457776" y="72339"/>
                </a:moveTo>
                <a:lnTo>
                  <a:pt x="2422013" y="72339"/>
                </a:lnTo>
                <a:lnTo>
                  <a:pt x="2422013" y="290169"/>
                </a:lnTo>
                <a:lnTo>
                  <a:pt x="2457776" y="290169"/>
                </a:lnTo>
                <a:lnTo>
                  <a:pt x="2457776" y="193040"/>
                </a:lnTo>
                <a:lnTo>
                  <a:pt x="2611802" y="193040"/>
                </a:lnTo>
                <a:lnTo>
                  <a:pt x="2611802" y="162966"/>
                </a:lnTo>
                <a:lnTo>
                  <a:pt x="2457776" y="162966"/>
                </a:lnTo>
                <a:lnTo>
                  <a:pt x="2457776" y="72339"/>
                </a:lnTo>
                <a:close/>
              </a:path>
              <a:path w="3134359" h="294640">
                <a:moveTo>
                  <a:pt x="2611802" y="193040"/>
                </a:moveTo>
                <a:lnTo>
                  <a:pt x="2576039" y="193040"/>
                </a:lnTo>
                <a:lnTo>
                  <a:pt x="2576039" y="290169"/>
                </a:lnTo>
                <a:lnTo>
                  <a:pt x="2611802" y="290169"/>
                </a:lnTo>
                <a:lnTo>
                  <a:pt x="2611802" y="193040"/>
                </a:lnTo>
                <a:close/>
              </a:path>
              <a:path w="3134359" h="294640">
                <a:moveTo>
                  <a:pt x="2611802" y="72339"/>
                </a:moveTo>
                <a:lnTo>
                  <a:pt x="2576039" y="72339"/>
                </a:lnTo>
                <a:lnTo>
                  <a:pt x="2576039" y="162966"/>
                </a:lnTo>
                <a:lnTo>
                  <a:pt x="2611802" y="162966"/>
                </a:lnTo>
                <a:lnTo>
                  <a:pt x="2611802" y="72339"/>
                </a:lnTo>
                <a:close/>
              </a:path>
              <a:path w="3134359" h="294640">
                <a:moveTo>
                  <a:pt x="2714507" y="72339"/>
                </a:moveTo>
                <a:lnTo>
                  <a:pt x="2680776" y="72339"/>
                </a:lnTo>
                <a:lnTo>
                  <a:pt x="2680776" y="290169"/>
                </a:lnTo>
                <a:lnTo>
                  <a:pt x="2725074" y="290169"/>
                </a:lnTo>
                <a:lnTo>
                  <a:pt x="2747566" y="254812"/>
                </a:lnTo>
                <a:lnTo>
                  <a:pt x="2712069" y="254812"/>
                </a:lnTo>
                <a:lnTo>
                  <a:pt x="2712340" y="252103"/>
                </a:lnTo>
                <a:lnTo>
                  <a:pt x="2712611" y="248581"/>
                </a:lnTo>
                <a:lnTo>
                  <a:pt x="2713152" y="239640"/>
                </a:lnTo>
                <a:lnTo>
                  <a:pt x="2713965" y="224874"/>
                </a:lnTo>
                <a:lnTo>
                  <a:pt x="2714101" y="220133"/>
                </a:lnTo>
                <a:lnTo>
                  <a:pt x="2714101" y="215798"/>
                </a:lnTo>
                <a:lnTo>
                  <a:pt x="2714372" y="211192"/>
                </a:lnTo>
                <a:lnTo>
                  <a:pt x="2714507" y="207670"/>
                </a:lnTo>
                <a:lnTo>
                  <a:pt x="2714507" y="72339"/>
                </a:lnTo>
                <a:close/>
              </a:path>
              <a:path w="3134359" h="294640">
                <a:moveTo>
                  <a:pt x="2872597" y="108102"/>
                </a:moveTo>
                <a:lnTo>
                  <a:pt x="2840897" y="108102"/>
                </a:lnTo>
                <a:lnTo>
                  <a:pt x="2840627" y="111624"/>
                </a:lnTo>
                <a:lnTo>
                  <a:pt x="2840356" y="116907"/>
                </a:lnTo>
                <a:lnTo>
                  <a:pt x="2839272" y="144678"/>
                </a:lnTo>
                <a:lnTo>
                  <a:pt x="2839272" y="290169"/>
                </a:lnTo>
                <a:lnTo>
                  <a:pt x="2872597" y="290169"/>
                </a:lnTo>
                <a:lnTo>
                  <a:pt x="2872597" y="108102"/>
                </a:lnTo>
                <a:close/>
              </a:path>
              <a:path w="3134359" h="294640">
                <a:moveTo>
                  <a:pt x="2872597" y="72339"/>
                </a:moveTo>
                <a:lnTo>
                  <a:pt x="2828705" y="72339"/>
                </a:lnTo>
                <a:lnTo>
                  <a:pt x="2712069" y="254812"/>
                </a:lnTo>
                <a:lnTo>
                  <a:pt x="2747566" y="254812"/>
                </a:lnTo>
                <a:lnTo>
                  <a:pt x="2840897" y="108102"/>
                </a:lnTo>
                <a:lnTo>
                  <a:pt x="2872597" y="108102"/>
                </a:lnTo>
                <a:lnTo>
                  <a:pt x="2872597" y="72339"/>
                </a:lnTo>
                <a:close/>
              </a:path>
              <a:path w="3134359" h="294640">
                <a:moveTo>
                  <a:pt x="2975651" y="72339"/>
                </a:moveTo>
                <a:lnTo>
                  <a:pt x="2941920" y="72339"/>
                </a:lnTo>
                <a:lnTo>
                  <a:pt x="2941920" y="290169"/>
                </a:lnTo>
                <a:lnTo>
                  <a:pt x="2986217" y="290169"/>
                </a:lnTo>
                <a:lnTo>
                  <a:pt x="3008710" y="254812"/>
                </a:lnTo>
                <a:lnTo>
                  <a:pt x="2973212" y="254812"/>
                </a:lnTo>
                <a:lnTo>
                  <a:pt x="2973483" y="252103"/>
                </a:lnTo>
                <a:lnTo>
                  <a:pt x="2973754" y="248581"/>
                </a:lnTo>
                <a:lnTo>
                  <a:pt x="2974296" y="239640"/>
                </a:lnTo>
                <a:lnTo>
                  <a:pt x="2975109" y="224874"/>
                </a:lnTo>
                <a:lnTo>
                  <a:pt x="2975244" y="220133"/>
                </a:lnTo>
                <a:lnTo>
                  <a:pt x="2975244" y="215798"/>
                </a:lnTo>
                <a:lnTo>
                  <a:pt x="2975515" y="211192"/>
                </a:lnTo>
                <a:lnTo>
                  <a:pt x="2975651" y="207670"/>
                </a:lnTo>
                <a:lnTo>
                  <a:pt x="2975651" y="72339"/>
                </a:lnTo>
                <a:close/>
              </a:path>
              <a:path w="3134359" h="294640">
                <a:moveTo>
                  <a:pt x="3133740" y="108102"/>
                </a:moveTo>
                <a:lnTo>
                  <a:pt x="3102041" y="108102"/>
                </a:lnTo>
                <a:lnTo>
                  <a:pt x="3101770" y="111624"/>
                </a:lnTo>
                <a:lnTo>
                  <a:pt x="3101499" y="116907"/>
                </a:lnTo>
                <a:lnTo>
                  <a:pt x="3100416" y="144678"/>
                </a:lnTo>
                <a:lnTo>
                  <a:pt x="3100416" y="290169"/>
                </a:lnTo>
                <a:lnTo>
                  <a:pt x="3133740" y="290169"/>
                </a:lnTo>
                <a:lnTo>
                  <a:pt x="3133740" y="108102"/>
                </a:lnTo>
                <a:close/>
              </a:path>
              <a:path w="3134359" h="294640">
                <a:moveTo>
                  <a:pt x="3133740" y="72339"/>
                </a:moveTo>
                <a:lnTo>
                  <a:pt x="3089849" y="72339"/>
                </a:lnTo>
                <a:lnTo>
                  <a:pt x="2973212" y="254812"/>
                </a:lnTo>
                <a:lnTo>
                  <a:pt x="3008710" y="254812"/>
                </a:lnTo>
                <a:lnTo>
                  <a:pt x="3102041" y="108102"/>
                </a:lnTo>
                <a:lnTo>
                  <a:pt x="3133740" y="108102"/>
                </a:lnTo>
                <a:lnTo>
                  <a:pt x="3133740" y="7233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0500" y="5683250"/>
            <a:ext cx="3505200" cy="52578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13400" y="5683250"/>
            <a:ext cx="3505200" cy="52578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53600" y="5683250"/>
            <a:ext cx="3505200" cy="52578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06500" y="5683250"/>
            <a:ext cx="35052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3031139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1534" y="578611"/>
            <a:ext cx="2045970" cy="285115"/>
          </a:xfrm>
          <a:custGeom>
            <a:avLst/>
            <a:gdLst/>
            <a:ahLst/>
            <a:cxnLst/>
            <a:rect l="l" t="t" r="r" b="b"/>
            <a:pathLst>
              <a:path w="2045970" h="285115">
                <a:moveTo>
                  <a:pt x="86360" y="0"/>
                </a:moveTo>
                <a:lnTo>
                  <a:pt x="0" y="0"/>
                </a:lnTo>
                <a:lnTo>
                  <a:pt x="0" y="284988"/>
                </a:lnTo>
                <a:lnTo>
                  <a:pt x="53974" y="284988"/>
                </a:lnTo>
                <a:lnTo>
                  <a:pt x="53974" y="136448"/>
                </a:lnTo>
                <a:lnTo>
                  <a:pt x="50952" y="53111"/>
                </a:lnTo>
                <a:lnTo>
                  <a:pt x="103916" y="53111"/>
                </a:lnTo>
                <a:lnTo>
                  <a:pt x="86360" y="0"/>
                </a:lnTo>
                <a:close/>
              </a:path>
              <a:path w="2045970" h="285115">
                <a:moveTo>
                  <a:pt x="103916" y="53111"/>
                </a:moveTo>
                <a:lnTo>
                  <a:pt x="51816" y="53111"/>
                </a:lnTo>
                <a:lnTo>
                  <a:pt x="130403" y="284988"/>
                </a:lnTo>
                <a:lnTo>
                  <a:pt x="179197" y="284988"/>
                </a:lnTo>
                <a:lnTo>
                  <a:pt x="201416" y="219786"/>
                </a:lnTo>
                <a:lnTo>
                  <a:pt x="155879" y="219786"/>
                </a:lnTo>
                <a:lnTo>
                  <a:pt x="137744" y="155448"/>
                </a:lnTo>
                <a:lnTo>
                  <a:pt x="103916" y="53111"/>
                </a:lnTo>
                <a:close/>
              </a:path>
              <a:path w="2045970" h="285115">
                <a:moveTo>
                  <a:pt x="310032" y="53111"/>
                </a:moveTo>
                <a:lnTo>
                  <a:pt x="259080" y="53111"/>
                </a:lnTo>
                <a:lnTo>
                  <a:pt x="256057" y="136448"/>
                </a:lnTo>
                <a:lnTo>
                  <a:pt x="256057" y="284988"/>
                </a:lnTo>
                <a:lnTo>
                  <a:pt x="310032" y="284988"/>
                </a:lnTo>
                <a:lnTo>
                  <a:pt x="310032" y="53111"/>
                </a:lnTo>
                <a:close/>
              </a:path>
              <a:path w="2045970" h="285115">
                <a:moveTo>
                  <a:pt x="310032" y="0"/>
                </a:moveTo>
                <a:lnTo>
                  <a:pt x="226263" y="0"/>
                </a:lnTo>
                <a:lnTo>
                  <a:pt x="175310" y="155879"/>
                </a:lnTo>
                <a:lnTo>
                  <a:pt x="156743" y="219786"/>
                </a:lnTo>
                <a:lnTo>
                  <a:pt x="201416" y="219786"/>
                </a:lnTo>
                <a:lnTo>
                  <a:pt x="258216" y="53111"/>
                </a:lnTo>
                <a:lnTo>
                  <a:pt x="310032" y="53111"/>
                </a:lnTo>
                <a:lnTo>
                  <a:pt x="310032" y="0"/>
                </a:lnTo>
                <a:close/>
              </a:path>
              <a:path w="2045970" h="285115">
                <a:moveTo>
                  <a:pt x="443738" y="0"/>
                </a:moveTo>
                <a:lnTo>
                  <a:pt x="384150" y="0"/>
                </a:lnTo>
                <a:lnTo>
                  <a:pt x="384150" y="284988"/>
                </a:lnTo>
                <a:lnTo>
                  <a:pt x="443738" y="284988"/>
                </a:lnTo>
                <a:lnTo>
                  <a:pt x="443738" y="0"/>
                </a:lnTo>
                <a:close/>
              </a:path>
              <a:path w="2045970" h="285115">
                <a:moveTo>
                  <a:pt x="585615" y="0"/>
                </a:moveTo>
                <a:lnTo>
                  <a:pt x="517822" y="0"/>
                </a:lnTo>
                <a:lnTo>
                  <a:pt x="517822" y="284988"/>
                </a:lnTo>
                <a:lnTo>
                  <a:pt x="571365" y="284988"/>
                </a:lnTo>
                <a:lnTo>
                  <a:pt x="571274" y="117449"/>
                </a:lnTo>
                <a:lnTo>
                  <a:pt x="569638" y="70815"/>
                </a:lnTo>
                <a:lnTo>
                  <a:pt x="627884" y="70815"/>
                </a:lnTo>
                <a:lnTo>
                  <a:pt x="585615" y="0"/>
                </a:lnTo>
                <a:close/>
              </a:path>
              <a:path w="2045970" h="285115">
                <a:moveTo>
                  <a:pt x="627884" y="70815"/>
                </a:moveTo>
                <a:lnTo>
                  <a:pt x="570070" y="70815"/>
                </a:lnTo>
                <a:lnTo>
                  <a:pt x="594683" y="117449"/>
                </a:lnTo>
                <a:lnTo>
                  <a:pt x="694428" y="284988"/>
                </a:lnTo>
                <a:lnTo>
                  <a:pt x="762653" y="284988"/>
                </a:lnTo>
                <a:lnTo>
                  <a:pt x="762653" y="214172"/>
                </a:lnTo>
                <a:lnTo>
                  <a:pt x="709973" y="214172"/>
                </a:lnTo>
                <a:lnTo>
                  <a:pt x="685361" y="167106"/>
                </a:lnTo>
                <a:lnTo>
                  <a:pt x="627884" y="70815"/>
                </a:lnTo>
                <a:close/>
              </a:path>
              <a:path w="2045970" h="285115">
                <a:moveTo>
                  <a:pt x="762653" y="0"/>
                </a:moveTo>
                <a:lnTo>
                  <a:pt x="709110" y="0"/>
                </a:lnTo>
                <a:lnTo>
                  <a:pt x="709185" y="167106"/>
                </a:lnTo>
                <a:lnTo>
                  <a:pt x="710837" y="214172"/>
                </a:lnTo>
                <a:lnTo>
                  <a:pt x="762653" y="214172"/>
                </a:lnTo>
                <a:lnTo>
                  <a:pt x="762653" y="0"/>
                </a:lnTo>
                <a:close/>
              </a:path>
              <a:path w="2045970" h="285115">
                <a:moveTo>
                  <a:pt x="947143" y="0"/>
                </a:moveTo>
                <a:lnTo>
                  <a:pt x="837034" y="0"/>
                </a:lnTo>
                <a:lnTo>
                  <a:pt x="837034" y="284988"/>
                </a:lnTo>
                <a:lnTo>
                  <a:pt x="947143" y="284988"/>
                </a:lnTo>
                <a:lnTo>
                  <a:pt x="978718" y="282667"/>
                </a:lnTo>
                <a:lnTo>
                  <a:pt x="1006515" y="275704"/>
                </a:lnTo>
                <a:lnTo>
                  <a:pt x="1030534" y="264099"/>
                </a:lnTo>
                <a:lnTo>
                  <a:pt x="1050775" y="247853"/>
                </a:lnTo>
                <a:lnTo>
                  <a:pt x="1058888" y="237490"/>
                </a:lnTo>
                <a:lnTo>
                  <a:pt x="896622" y="237490"/>
                </a:lnTo>
                <a:lnTo>
                  <a:pt x="896622" y="47498"/>
                </a:lnTo>
                <a:lnTo>
                  <a:pt x="1058952" y="47498"/>
                </a:lnTo>
                <a:lnTo>
                  <a:pt x="1050775" y="37134"/>
                </a:lnTo>
                <a:lnTo>
                  <a:pt x="1030534" y="20888"/>
                </a:lnTo>
                <a:lnTo>
                  <a:pt x="1006515" y="9283"/>
                </a:lnTo>
                <a:lnTo>
                  <a:pt x="978718" y="2320"/>
                </a:lnTo>
                <a:lnTo>
                  <a:pt x="947143" y="0"/>
                </a:lnTo>
                <a:close/>
              </a:path>
              <a:path w="2045970" h="285115">
                <a:moveTo>
                  <a:pt x="1058952" y="47498"/>
                </a:moveTo>
                <a:lnTo>
                  <a:pt x="944120" y="47498"/>
                </a:lnTo>
                <a:lnTo>
                  <a:pt x="963146" y="49036"/>
                </a:lnTo>
                <a:lnTo>
                  <a:pt x="979636" y="53651"/>
                </a:lnTo>
                <a:lnTo>
                  <a:pt x="1014072" y="85577"/>
                </a:lnTo>
                <a:lnTo>
                  <a:pt x="1025730" y="142494"/>
                </a:lnTo>
                <a:lnTo>
                  <a:pt x="1024435" y="164245"/>
                </a:lnTo>
                <a:lnTo>
                  <a:pt x="1005004" y="213309"/>
                </a:lnTo>
                <a:lnTo>
                  <a:pt x="963146" y="235978"/>
                </a:lnTo>
                <a:lnTo>
                  <a:pt x="944120" y="237490"/>
                </a:lnTo>
                <a:lnTo>
                  <a:pt x="1058888" y="237490"/>
                </a:lnTo>
                <a:lnTo>
                  <a:pt x="1066832" y="227342"/>
                </a:lnTo>
                <a:lnTo>
                  <a:pt x="1078302" y="202946"/>
                </a:lnTo>
                <a:lnTo>
                  <a:pt x="1085184" y="174663"/>
                </a:lnTo>
                <a:lnTo>
                  <a:pt x="1087478" y="142494"/>
                </a:lnTo>
                <a:lnTo>
                  <a:pt x="1085184" y="110162"/>
                </a:lnTo>
                <a:lnTo>
                  <a:pt x="1078302" y="81826"/>
                </a:lnTo>
                <a:lnTo>
                  <a:pt x="1066832" y="57483"/>
                </a:lnTo>
                <a:lnTo>
                  <a:pt x="1058952" y="47498"/>
                </a:lnTo>
                <a:close/>
              </a:path>
              <a:path w="2045970" h="285115">
                <a:moveTo>
                  <a:pt x="1233750" y="0"/>
                </a:moveTo>
                <a:lnTo>
                  <a:pt x="1147390" y="0"/>
                </a:lnTo>
                <a:lnTo>
                  <a:pt x="1147390" y="284988"/>
                </a:lnTo>
                <a:lnTo>
                  <a:pt x="1201365" y="284988"/>
                </a:lnTo>
                <a:lnTo>
                  <a:pt x="1201365" y="136448"/>
                </a:lnTo>
                <a:lnTo>
                  <a:pt x="1198342" y="53111"/>
                </a:lnTo>
                <a:lnTo>
                  <a:pt x="1251306" y="53111"/>
                </a:lnTo>
                <a:lnTo>
                  <a:pt x="1233750" y="0"/>
                </a:lnTo>
                <a:close/>
              </a:path>
              <a:path w="2045970" h="285115">
                <a:moveTo>
                  <a:pt x="1251306" y="53111"/>
                </a:moveTo>
                <a:lnTo>
                  <a:pt x="1199206" y="53111"/>
                </a:lnTo>
                <a:lnTo>
                  <a:pt x="1277794" y="284988"/>
                </a:lnTo>
                <a:lnTo>
                  <a:pt x="1326587" y="284988"/>
                </a:lnTo>
                <a:lnTo>
                  <a:pt x="1348807" y="219786"/>
                </a:lnTo>
                <a:lnTo>
                  <a:pt x="1303270" y="219786"/>
                </a:lnTo>
                <a:lnTo>
                  <a:pt x="1285134" y="155448"/>
                </a:lnTo>
                <a:lnTo>
                  <a:pt x="1251306" y="53111"/>
                </a:lnTo>
                <a:close/>
              </a:path>
              <a:path w="2045970" h="285115">
                <a:moveTo>
                  <a:pt x="1457422" y="53111"/>
                </a:moveTo>
                <a:lnTo>
                  <a:pt x="1406470" y="53111"/>
                </a:lnTo>
                <a:lnTo>
                  <a:pt x="1403447" y="136448"/>
                </a:lnTo>
                <a:lnTo>
                  <a:pt x="1403447" y="284988"/>
                </a:lnTo>
                <a:lnTo>
                  <a:pt x="1457422" y="284988"/>
                </a:lnTo>
                <a:lnTo>
                  <a:pt x="1457422" y="53111"/>
                </a:lnTo>
                <a:close/>
              </a:path>
              <a:path w="2045970" h="285115">
                <a:moveTo>
                  <a:pt x="1457422" y="0"/>
                </a:moveTo>
                <a:lnTo>
                  <a:pt x="1373653" y="0"/>
                </a:lnTo>
                <a:lnTo>
                  <a:pt x="1322701" y="155879"/>
                </a:lnTo>
                <a:lnTo>
                  <a:pt x="1304133" y="219786"/>
                </a:lnTo>
                <a:lnTo>
                  <a:pt x="1348807" y="219786"/>
                </a:lnTo>
                <a:lnTo>
                  <a:pt x="1405606" y="53111"/>
                </a:lnTo>
                <a:lnTo>
                  <a:pt x="1457422" y="53111"/>
                </a:lnTo>
                <a:lnTo>
                  <a:pt x="1457422" y="0"/>
                </a:lnTo>
                <a:close/>
              </a:path>
              <a:path w="2045970" h="285115">
                <a:moveTo>
                  <a:pt x="1674898" y="0"/>
                </a:moveTo>
                <a:lnTo>
                  <a:pt x="1603651" y="0"/>
                </a:lnTo>
                <a:lnTo>
                  <a:pt x="1499587" y="284988"/>
                </a:lnTo>
                <a:lnTo>
                  <a:pt x="1560471" y="284988"/>
                </a:lnTo>
                <a:lnTo>
                  <a:pt x="1584220" y="215468"/>
                </a:lnTo>
                <a:lnTo>
                  <a:pt x="1753576" y="215468"/>
                </a:lnTo>
                <a:lnTo>
                  <a:pt x="1737494" y="171424"/>
                </a:lnTo>
                <a:lnTo>
                  <a:pt x="1597606" y="171424"/>
                </a:lnTo>
                <a:lnTo>
                  <a:pt x="1638627" y="47066"/>
                </a:lnTo>
                <a:lnTo>
                  <a:pt x="1692084" y="47066"/>
                </a:lnTo>
                <a:lnTo>
                  <a:pt x="1674898" y="0"/>
                </a:lnTo>
                <a:close/>
              </a:path>
              <a:path w="2045970" h="285115">
                <a:moveTo>
                  <a:pt x="1753576" y="215468"/>
                </a:moveTo>
                <a:lnTo>
                  <a:pt x="1693465" y="215468"/>
                </a:lnTo>
                <a:lnTo>
                  <a:pt x="1717214" y="284988"/>
                </a:lnTo>
                <a:lnTo>
                  <a:pt x="1778962" y="284988"/>
                </a:lnTo>
                <a:lnTo>
                  <a:pt x="1753576" y="215468"/>
                </a:lnTo>
                <a:close/>
              </a:path>
              <a:path w="2045970" h="285115">
                <a:moveTo>
                  <a:pt x="1692084" y="47066"/>
                </a:moveTo>
                <a:lnTo>
                  <a:pt x="1638627" y="47066"/>
                </a:lnTo>
                <a:lnTo>
                  <a:pt x="1680079" y="171424"/>
                </a:lnTo>
                <a:lnTo>
                  <a:pt x="1737494" y="171424"/>
                </a:lnTo>
                <a:lnTo>
                  <a:pt x="1692084" y="47066"/>
                </a:lnTo>
                <a:close/>
              </a:path>
              <a:path w="2045970" h="285115">
                <a:moveTo>
                  <a:pt x="1940843" y="0"/>
                </a:moveTo>
                <a:lnTo>
                  <a:pt x="1821234" y="0"/>
                </a:lnTo>
                <a:lnTo>
                  <a:pt x="1821234" y="284988"/>
                </a:lnTo>
                <a:lnTo>
                  <a:pt x="1880822" y="284988"/>
                </a:lnTo>
                <a:lnTo>
                  <a:pt x="1880822" y="183946"/>
                </a:lnTo>
                <a:lnTo>
                  <a:pt x="1940843" y="183946"/>
                </a:lnTo>
                <a:lnTo>
                  <a:pt x="1984724" y="177874"/>
                </a:lnTo>
                <a:lnTo>
                  <a:pt x="2025880" y="151210"/>
                </a:lnTo>
                <a:lnTo>
                  <a:pt x="2035291" y="136880"/>
                </a:lnTo>
                <a:lnTo>
                  <a:pt x="1880822" y="136880"/>
                </a:lnTo>
                <a:lnTo>
                  <a:pt x="1880822" y="47066"/>
                </a:lnTo>
                <a:lnTo>
                  <a:pt x="2035106" y="47066"/>
                </a:lnTo>
                <a:lnTo>
                  <a:pt x="2032816" y="42748"/>
                </a:lnTo>
                <a:lnTo>
                  <a:pt x="1996977" y="11226"/>
                </a:lnTo>
                <a:lnTo>
                  <a:pt x="1956657" y="701"/>
                </a:lnTo>
                <a:lnTo>
                  <a:pt x="1940843" y="0"/>
                </a:lnTo>
                <a:close/>
              </a:path>
              <a:path w="2045970" h="285115">
                <a:moveTo>
                  <a:pt x="2035106" y="47066"/>
                </a:moveTo>
                <a:lnTo>
                  <a:pt x="1931775" y="47066"/>
                </a:lnTo>
                <a:lnTo>
                  <a:pt x="1944324" y="47767"/>
                </a:lnTo>
                <a:lnTo>
                  <a:pt x="1955200" y="49872"/>
                </a:lnTo>
                <a:lnTo>
                  <a:pt x="1984481" y="81448"/>
                </a:lnTo>
                <a:lnTo>
                  <a:pt x="1985318" y="91973"/>
                </a:lnTo>
                <a:lnTo>
                  <a:pt x="1984481" y="102336"/>
                </a:lnTo>
                <a:lnTo>
                  <a:pt x="1955200" y="134073"/>
                </a:lnTo>
                <a:lnTo>
                  <a:pt x="1931775" y="136880"/>
                </a:lnTo>
                <a:lnTo>
                  <a:pt x="2035291" y="136880"/>
                </a:lnTo>
                <a:lnTo>
                  <a:pt x="2038483" y="130754"/>
                </a:lnTo>
                <a:lnTo>
                  <a:pt x="2042532" y="118852"/>
                </a:lnTo>
                <a:lnTo>
                  <a:pt x="2044961" y="105925"/>
                </a:lnTo>
                <a:lnTo>
                  <a:pt x="2045770" y="91973"/>
                </a:lnTo>
                <a:lnTo>
                  <a:pt x="2044961" y="78047"/>
                </a:lnTo>
                <a:lnTo>
                  <a:pt x="2042532" y="65201"/>
                </a:lnTo>
                <a:lnTo>
                  <a:pt x="2038455" y="53381"/>
                </a:lnTo>
                <a:lnTo>
                  <a:pt x="2035106" y="47066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27487" y="702055"/>
            <a:ext cx="13299440" cy="22860"/>
          </a:xfrm>
          <a:custGeom>
            <a:avLst/>
            <a:gdLst/>
            <a:ahLst/>
            <a:cxnLst/>
            <a:rect l="l" t="t" r="r" b="b"/>
            <a:pathLst>
              <a:path w="13299440" h="22859">
                <a:moveTo>
                  <a:pt x="13299427" y="0"/>
                </a:moveTo>
                <a:lnTo>
                  <a:pt x="0" y="9664"/>
                </a:lnTo>
                <a:lnTo>
                  <a:pt x="0" y="16014"/>
                </a:lnTo>
                <a:lnTo>
                  <a:pt x="12" y="22364"/>
                </a:lnTo>
                <a:lnTo>
                  <a:pt x="13299427" y="12700"/>
                </a:lnTo>
                <a:lnTo>
                  <a:pt x="13299427" y="6350"/>
                </a:lnTo>
                <a:lnTo>
                  <a:pt x="13299427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3785" y="8931746"/>
            <a:ext cx="1030787" cy="49284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348196" y="8155447"/>
            <a:ext cx="830580" cy="828675"/>
          </a:xfrm>
          <a:custGeom>
            <a:avLst/>
            <a:gdLst/>
            <a:ahLst/>
            <a:cxnLst/>
            <a:rect l="l" t="t" r="r" b="b"/>
            <a:pathLst>
              <a:path w="830579" h="828675">
                <a:moveTo>
                  <a:pt x="830416" y="727631"/>
                </a:moveTo>
                <a:lnTo>
                  <a:pt x="826137" y="723364"/>
                </a:lnTo>
                <a:lnTo>
                  <a:pt x="815595" y="723378"/>
                </a:lnTo>
                <a:lnTo>
                  <a:pt x="811327" y="727657"/>
                </a:lnTo>
                <a:lnTo>
                  <a:pt x="811438" y="809281"/>
                </a:lnTo>
                <a:lnTo>
                  <a:pt x="729814" y="809391"/>
                </a:lnTo>
                <a:lnTo>
                  <a:pt x="725546" y="813670"/>
                </a:lnTo>
                <a:lnTo>
                  <a:pt x="725561" y="824212"/>
                </a:lnTo>
                <a:lnTo>
                  <a:pt x="729840" y="828480"/>
                </a:lnTo>
                <a:lnTo>
                  <a:pt x="817054" y="828362"/>
                </a:lnTo>
                <a:lnTo>
                  <a:pt x="814255" y="825570"/>
                </a:lnTo>
                <a:lnTo>
                  <a:pt x="827734" y="812054"/>
                </a:lnTo>
                <a:lnTo>
                  <a:pt x="830534" y="814846"/>
                </a:lnTo>
                <a:lnTo>
                  <a:pt x="830416" y="727631"/>
                </a:lnTo>
                <a:close/>
              </a:path>
              <a:path w="830579" h="828675">
                <a:moveTo>
                  <a:pt x="811420" y="795783"/>
                </a:moveTo>
                <a:lnTo>
                  <a:pt x="13479" y="0"/>
                </a:lnTo>
                <a:lnTo>
                  <a:pt x="0" y="13515"/>
                </a:lnTo>
                <a:lnTo>
                  <a:pt x="797940" y="809299"/>
                </a:lnTo>
                <a:lnTo>
                  <a:pt x="811438" y="809281"/>
                </a:lnTo>
                <a:lnTo>
                  <a:pt x="811420" y="795783"/>
                </a:lnTo>
                <a:close/>
              </a:path>
              <a:path w="830579" h="828675">
                <a:moveTo>
                  <a:pt x="830534" y="814846"/>
                </a:moveTo>
                <a:lnTo>
                  <a:pt x="827734" y="812054"/>
                </a:lnTo>
                <a:lnTo>
                  <a:pt x="814255" y="825570"/>
                </a:lnTo>
                <a:lnTo>
                  <a:pt x="817054" y="828362"/>
                </a:lnTo>
                <a:lnTo>
                  <a:pt x="826279" y="828349"/>
                </a:lnTo>
                <a:lnTo>
                  <a:pt x="830546" y="824070"/>
                </a:lnTo>
                <a:lnTo>
                  <a:pt x="830534" y="814846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08171" y="4564158"/>
            <a:ext cx="269875" cy="1328420"/>
          </a:xfrm>
          <a:custGeom>
            <a:avLst/>
            <a:gdLst/>
            <a:ahLst/>
            <a:cxnLst/>
            <a:rect l="l" t="t" r="r" b="b"/>
            <a:pathLst>
              <a:path w="269875" h="1328420">
                <a:moveTo>
                  <a:pt x="0" y="78509"/>
                </a:moveTo>
                <a:lnTo>
                  <a:pt x="901" y="84484"/>
                </a:lnTo>
                <a:lnTo>
                  <a:pt x="9385" y="90742"/>
                </a:lnTo>
                <a:lnTo>
                  <a:pt x="15360" y="89840"/>
                </a:lnTo>
                <a:lnTo>
                  <a:pt x="63816" y="24155"/>
                </a:lnTo>
                <a:lnTo>
                  <a:pt x="129501" y="72611"/>
                </a:lnTo>
                <a:lnTo>
                  <a:pt x="135477" y="71709"/>
                </a:lnTo>
                <a:lnTo>
                  <a:pt x="141735" y="63226"/>
                </a:lnTo>
                <a:lnTo>
                  <a:pt x="140833" y="57251"/>
                </a:lnTo>
                <a:lnTo>
                  <a:pt x="70649" y="5476"/>
                </a:lnTo>
                <a:lnTo>
                  <a:pt x="71239" y="9385"/>
                </a:lnTo>
                <a:lnTo>
                  <a:pt x="52365" y="12234"/>
                </a:lnTo>
                <a:lnTo>
                  <a:pt x="51775" y="8325"/>
                </a:lnTo>
                <a:lnTo>
                  <a:pt x="0" y="78509"/>
                </a:lnTo>
                <a:close/>
              </a:path>
              <a:path w="269875" h="1328420">
                <a:moveTo>
                  <a:pt x="55804" y="35017"/>
                </a:moveTo>
                <a:lnTo>
                  <a:pt x="250967" y="1327970"/>
                </a:lnTo>
                <a:lnTo>
                  <a:pt x="269841" y="1325121"/>
                </a:lnTo>
                <a:lnTo>
                  <a:pt x="74678" y="32168"/>
                </a:lnTo>
                <a:lnTo>
                  <a:pt x="63816" y="24155"/>
                </a:lnTo>
                <a:lnTo>
                  <a:pt x="55804" y="35017"/>
                </a:lnTo>
                <a:close/>
              </a:path>
              <a:path w="269875" h="1328420">
                <a:moveTo>
                  <a:pt x="51775" y="8325"/>
                </a:moveTo>
                <a:lnTo>
                  <a:pt x="52365" y="12234"/>
                </a:lnTo>
                <a:lnTo>
                  <a:pt x="71239" y="9385"/>
                </a:lnTo>
                <a:lnTo>
                  <a:pt x="70649" y="5476"/>
                </a:lnTo>
                <a:lnTo>
                  <a:pt x="63226" y="0"/>
                </a:lnTo>
                <a:lnTo>
                  <a:pt x="57251" y="901"/>
                </a:lnTo>
                <a:lnTo>
                  <a:pt x="51775" y="8325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26266" y="8160133"/>
            <a:ext cx="277495" cy="962660"/>
          </a:xfrm>
          <a:custGeom>
            <a:avLst/>
            <a:gdLst/>
            <a:ahLst/>
            <a:cxnLst/>
            <a:rect l="l" t="t" r="r" b="b"/>
            <a:pathLst>
              <a:path w="277495" h="962659">
                <a:moveTo>
                  <a:pt x="139034" y="910301"/>
                </a:moveTo>
                <a:lnTo>
                  <a:pt x="140345" y="904402"/>
                </a:lnTo>
                <a:lnTo>
                  <a:pt x="134686" y="895508"/>
                </a:lnTo>
                <a:lnTo>
                  <a:pt x="128787" y="894196"/>
                </a:lnTo>
                <a:lnTo>
                  <a:pt x="59920" y="938011"/>
                </a:lnTo>
                <a:lnTo>
                  <a:pt x="16105" y="869144"/>
                </a:lnTo>
                <a:lnTo>
                  <a:pt x="10206" y="867832"/>
                </a:lnTo>
                <a:lnTo>
                  <a:pt x="1311" y="873491"/>
                </a:lnTo>
                <a:lnTo>
                  <a:pt x="0" y="879390"/>
                </a:lnTo>
                <a:lnTo>
                  <a:pt x="46816" y="952975"/>
                </a:lnTo>
                <a:lnTo>
                  <a:pt x="47674" y="949116"/>
                </a:lnTo>
                <a:lnTo>
                  <a:pt x="66307" y="953258"/>
                </a:lnTo>
                <a:lnTo>
                  <a:pt x="65449" y="957117"/>
                </a:lnTo>
                <a:lnTo>
                  <a:pt x="139034" y="910301"/>
                </a:lnTo>
                <a:close/>
              </a:path>
              <a:path w="277495" h="962659">
                <a:moveTo>
                  <a:pt x="71308" y="930766"/>
                </a:moveTo>
                <a:lnTo>
                  <a:pt x="277321" y="4142"/>
                </a:lnTo>
                <a:lnTo>
                  <a:pt x="258688" y="0"/>
                </a:lnTo>
                <a:lnTo>
                  <a:pt x="52674" y="926623"/>
                </a:lnTo>
                <a:lnTo>
                  <a:pt x="59920" y="938011"/>
                </a:lnTo>
                <a:lnTo>
                  <a:pt x="71308" y="930766"/>
                </a:lnTo>
                <a:close/>
              </a:path>
              <a:path w="277495" h="962659">
                <a:moveTo>
                  <a:pt x="65449" y="957117"/>
                </a:moveTo>
                <a:lnTo>
                  <a:pt x="66307" y="953258"/>
                </a:lnTo>
                <a:lnTo>
                  <a:pt x="47674" y="949116"/>
                </a:lnTo>
                <a:lnTo>
                  <a:pt x="46816" y="952975"/>
                </a:lnTo>
                <a:lnTo>
                  <a:pt x="51767" y="960757"/>
                </a:lnTo>
                <a:lnTo>
                  <a:pt x="57666" y="962069"/>
                </a:lnTo>
                <a:lnTo>
                  <a:pt x="65449" y="957117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65687" y="9328943"/>
            <a:ext cx="352425" cy="213995"/>
          </a:xfrm>
          <a:custGeom>
            <a:avLst/>
            <a:gdLst/>
            <a:ahLst/>
            <a:cxnLst/>
            <a:rect l="l" t="t" r="r" b="b"/>
            <a:pathLst>
              <a:path w="352425" h="213995">
                <a:moveTo>
                  <a:pt x="155851" y="148693"/>
                </a:moveTo>
                <a:lnTo>
                  <a:pt x="0" y="148693"/>
                </a:lnTo>
                <a:lnTo>
                  <a:pt x="0" y="206934"/>
                </a:lnTo>
                <a:lnTo>
                  <a:pt x="19196" y="206934"/>
                </a:lnTo>
                <a:lnTo>
                  <a:pt x="19196" y="166588"/>
                </a:lnTo>
                <a:lnTo>
                  <a:pt x="155851" y="166588"/>
                </a:lnTo>
                <a:lnTo>
                  <a:pt x="155851" y="148693"/>
                </a:lnTo>
                <a:close/>
              </a:path>
              <a:path w="352425" h="213995">
                <a:moveTo>
                  <a:pt x="155851" y="166588"/>
                </a:moveTo>
                <a:lnTo>
                  <a:pt x="136654" y="166588"/>
                </a:lnTo>
                <a:lnTo>
                  <a:pt x="136654" y="206608"/>
                </a:lnTo>
                <a:lnTo>
                  <a:pt x="155851" y="206608"/>
                </a:lnTo>
                <a:lnTo>
                  <a:pt x="155851" y="166588"/>
                </a:lnTo>
                <a:close/>
              </a:path>
              <a:path w="352425" h="213995">
                <a:moveTo>
                  <a:pt x="136654" y="0"/>
                </a:moveTo>
                <a:lnTo>
                  <a:pt x="37742" y="0"/>
                </a:lnTo>
                <a:lnTo>
                  <a:pt x="34163" y="70279"/>
                </a:lnTo>
                <a:lnTo>
                  <a:pt x="33446" y="81713"/>
                </a:lnTo>
                <a:lnTo>
                  <a:pt x="25724" y="123639"/>
                </a:lnTo>
                <a:lnTo>
                  <a:pt x="10737" y="148693"/>
                </a:lnTo>
                <a:lnTo>
                  <a:pt x="34814" y="148693"/>
                </a:lnTo>
                <a:lnTo>
                  <a:pt x="48637" y="110457"/>
                </a:lnTo>
                <a:lnTo>
                  <a:pt x="53360" y="70279"/>
                </a:lnTo>
                <a:lnTo>
                  <a:pt x="55963" y="17895"/>
                </a:lnTo>
                <a:lnTo>
                  <a:pt x="136654" y="17895"/>
                </a:lnTo>
                <a:lnTo>
                  <a:pt x="136654" y="0"/>
                </a:lnTo>
                <a:close/>
              </a:path>
              <a:path w="352425" h="213995">
                <a:moveTo>
                  <a:pt x="136654" y="17895"/>
                </a:moveTo>
                <a:lnTo>
                  <a:pt x="117457" y="17895"/>
                </a:lnTo>
                <a:lnTo>
                  <a:pt x="117457" y="148693"/>
                </a:lnTo>
                <a:lnTo>
                  <a:pt x="136654" y="148693"/>
                </a:lnTo>
                <a:lnTo>
                  <a:pt x="136654" y="17895"/>
                </a:lnTo>
                <a:close/>
              </a:path>
              <a:path w="352425" h="213995">
                <a:moveTo>
                  <a:pt x="202277" y="41647"/>
                </a:moveTo>
                <a:lnTo>
                  <a:pt x="183731" y="41647"/>
                </a:lnTo>
                <a:lnTo>
                  <a:pt x="183731" y="213441"/>
                </a:lnTo>
                <a:lnTo>
                  <a:pt x="202928" y="213441"/>
                </a:lnTo>
                <a:lnTo>
                  <a:pt x="202928" y="147391"/>
                </a:lnTo>
                <a:lnTo>
                  <a:pt x="220810" y="147391"/>
                </a:lnTo>
                <a:lnTo>
                  <a:pt x="202602" y="94790"/>
                </a:lnTo>
                <a:lnTo>
                  <a:pt x="203958" y="86629"/>
                </a:lnTo>
                <a:lnTo>
                  <a:pt x="209381" y="72584"/>
                </a:lnTo>
                <a:lnTo>
                  <a:pt x="213394" y="67107"/>
                </a:lnTo>
                <a:lnTo>
                  <a:pt x="218708" y="63202"/>
                </a:lnTo>
                <a:lnTo>
                  <a:pt x="221001" y="61494"/>
                </a:lnTo>
                <a:lnTo>
                  <a:pt x="202277" y="61494"/>
                </a:lnTo>
                <a:lnTo>
                  <a:pt x="202277" y="41647"/>
                </a:lnTo>
                <a:close/>
              </a:path>
              <a:path w="352425" h="213995">
                <a:moveTo>
                  <a:pt x="220810" y="147391"/>
                </a:moveTo>
                <a:lnTo>
                  <a:pt x="204555" y="147391"/>
                </a:lnTo>
                <a:lnTo>
                  <a:pt x="206154" y="149940"/>
                </a:lnTo>
                <a:lnTo>
                  <a:pt x="232970" y="169191"/>
                </a:lnTo>
                <a:lnTo>
                  <a:pt x="240996" y="169191"/>
                </a:lnTo>
                <a:lnTo>
                  <a:pt x="278992" y="151947"/>
                </a:lnTo>
                <a:lnTo>
                  <a:pt x="230692" y="151947"/>
                </a:lnTo>
                <a:lnTo>
                  <a:pt x="224185" y="149940"/>
                </a:lnTo>
                <a:lnTo>
                  <a:pt x="220810" y="147391"/>
                </a:lnTo>
                <a:close/>
              </a:path>
              <a:path w="352425" h="213995">
                <a:moveTo>
                  <a:pt x="279029" y="57264"/>
                </a:moveTo>
                <a:lnTo>
                  <a:pt x="246527" y="57264"/>
                </a:lnTo>
                <a:lnTo>
                  <a:pt x="253278" y="59352"/>
                </a:lnTo>
                <a:lnTo>
                  <a:pt x="258647" y="63528"/>
                </a:lnTo>
                <a:lnTo>
                  <a:pt x="264070" y="67649"/>
                </a:lnTo>
                <a:lnTo>
                  <a:pt x="268110" y="73262"/>
                </a:lnTo>
                <a:lnTo>
                  <a:pt x="270767" y="80365"/>
                </a:lnTo>
                <a:lnTo>
                  <a:pt x="273478" y="87415"/>
                </a:lnTo>
                <a:lnTo>
                  <a:pt x="274741" y="94790"/>
                </a:lnTo>
                <a:lnTo>
                  <a:pt x="274741" y="113553"/>
                </a:lnTo>
                <a:lnTo>
                  <a:pt x="273451" y="121091"/>
                </a:lnTo>
                <a:lnTo>
                  <a:pt x="270686" y="128357"/>
                </a:lnTo>
                <a:lnTo>
                  <a:pt x="267974" y="135570"/>
                </a:lnTo>
                <a:lnTo>
                  <a:pt x="263907" y="141318"/>
                </a:lnTo>
                <a:lnTo>
                  <a:pt x="253116" y="149832"/>
                </a:lnTo>
                <a:lnTo>
                  <a:pt x="246419" y="151947"/>
                </a:lnTo>
                <a:lnTo>
                  <a:pt x="278992" y="151947"/>
                </a:lnTo>
                <a:lnTo>
                  <a:pt x="293609" y="114036"/>
                </a:lnTo>
                <a:lnTo>
                  <a:pt x="294031" y="104443"/>
                </a:lnTo>
                <a:lnTo>
                  <a:pt x="293589" y="94790"/>
                </a:lnTo>
                <a:lnTo>
                  <a:pt x="279206" y="57447"/>
                </a:lnTo>
                <a:lnTo>
                  <a:pt x="279029" y="57264"/>
                </a:lnTo>
                <a:close/>
              </a:path>
              <a:path w="352425" h="213995">
                <a:moveTo>
                  <a:pt x="240670" y="40020"/>
                </a:moveTo>
                <a:lnTo>
                  <a:pt x="232536" y="40020"/>
                </a:lnTo>
                <a:lnTo>
                  <a:pt x="226083" y="41376"/>
                </a:lnTo>
                <a:lnTo>
                  <a:pt x="204555" y="61494"/>
                </a:lnTo>
                <a:lnTo>
                  <a:pt x="221001" y="61494"/>
                </a:lnTo>
                <a:lnTo>
                  <a:pt x="224022" y="59244"/>
                </a:lnTo>
                <a:lnTo>
                  <a:pt x="230584" y="57264"/>
                </a:lnTo>
                <a:lnTo>
                  <a:pt x="279029" y="57264"/>
                </a:lnTo>
                <a:lnTo>
                  <a:pt x="274178" y="52267"/>
                </a:lnTo>
                <a:lnTo>
                  <a:pt x="268489" y="47910"/>
                </a:lnTo>
                <a:lnTo>
                  <a:pt x="262236" y="44458"/>
                </a:lnTo>
                <a:lnTo>
                  <a:pt x="255515" y="41992"/>
                </a:lnTo>
                <a:lnTo>
                  <a:pt x="248327" y="40513"/>
                </a:lnTo>
                <a:lnTo>
                  <a:pt x="240670" y="40020"/>
                </a:lnTo>
                <a:close/>
              </a:path>
              <a:path w="352425" h="213995">
                <a:moveTo>
                  <a:pt x="341318" y="138606"/>
                </a:moveTo>
                <a:lnTo>
                  <a:pt x="333292" y="138606"/>
                </a:lnTo>
                <a:lnTo>
                  <a:pt x="329848" y="140043"/>
                </a:lnTo>
                <a:lnTo>
                  <a:pt x="324100" y="145792"/>
                </a:lnTo>
                <a:lnTo>
                  <a:pt x="322663" y="149235"/>
                </a:lnTo>
                <a:lnTo>
                  <a:pt x="322663" y="157261"/>
                </a:lnTo>
                <a:lnTo>
                  <a:pt x="324100" y="160704"/>
                </a:lnTo>
                <a:lnTo>
                  <a:pt x="329848" y="166453"/>
                </a:lnTo>
                <a:lnTo>
                  <a:pt x="333292" y="167890"/>
                </a:lnTo>
                <a:lnTo>
                  <a:pt x="340016" y="167890"/>
                </a:lnTo>
                <a:lnTo>
                  <a:pt x="342456" y="167239"/>
                </a:lnTo>
                <a:lnTo>
                  <a:pt x="346849" y="164582"/>
                </a:lnTo>
                <a:lnTo>
                  <a:pt x="348611" y="162792"/>
                </a:lnTo>
                <a:lnTo>
                  <a:pt x="349913" y="160569"/>
                </a:lnTo>
                <a:lnTo>
                  <a:pt x="351269" y="158345"/>
                </a:lnTo>
                <a:lnTo>
                  <a:pt x="351946" y="155905"/>
                </a:lnTo>
                <a:lnTo>
                  <a:pt x="351946" y="149235"/>
                </a:lnTo>
                <a:lnTo>
                  <a:pt x="350509" y="145792"/>
                </a:lnTo>
                <a:lnTo>
                  <a:pt x="344761" y="140043"/>
                </a:lnTo>
                <a:lnTo>
                  <a:pt x="341318" y="138606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40594" y="9696760"/>
            <a:ext cx="426720" cy="710565"/>
          </a:xfrm>
          <a:custGeom>
            <a:avLst/>
            <a:gdLst/>
            <a:ahLst/>
            <a:cxnLst/>
            <a:rect l="l" t="t" r="r" b="b"/>
            <a:pathLst>
              <a:path w="426720" h="710565">
                <a:moveTo>
                  <a:pt x="124686" y="683613"/>
                </a:moveTo>
                <a:lnTo>
                  <a:pt x="127607" y="678323"/>
                </a:lnTo>
                <a:lnTo>
                  <a:pt x="124684" y="668194"/>
                </a:lnTo>
                <a:lnTo>
                  <a:pt x="119394" y="665273"/>
                </a:lnTo>
                <a:lnTo>
                  <a:pt x="40969" y="687903"/>
                </a:lnTo>
                <a:lnTo>
                  <a:pt x="18339" y="609478"/>
                </a:lnTo>
                <a:lnTo>
                  <a:pt x="13049" y="606558"/>
                </a:lnTo>
                <a:lnTo>
                  <a:pt x="2920" y="609480"/>
                </a:lnTo>
                <a:lnTo>
                  <a:pt x="0" y="614771"/>
                </a:lnTo>
                <a:lnTo>
                  <a:pt x="24179" y="698567"/>
                </a:lnTo>
                <a:lnTo>
                  <a:pt x="26090" y="695106"/>
                </a:lnTo>
                <a:lnTo>
                  <a:pt x="42801" y="704332"/>
                </a:lnTo>
                <a:lnTo>
                  <a:pt x="40890" y="707793"/>
                </a:lnTo>
                <a:lnTo>
                  <a:pt x="124686" y="683613"/>
                </a:lnTo>
                <a:close/>
              </a:path>
              <a:path w="426720" h="710565">
                <a:moveTo>
                  <a:pt x="53938" y="684161"/>
                </a:moveTo>
                <a:lnTo>
                  <a:pt x="426586" y="9226"/>
                </a:lnTo>
                <a:lnTo>
                  <a:pt x="409875" y="0"/>
                </a:lnTo>
                <a:lnTo>
                  <a:pt x="37227" y="674935"/>
                </a:lnTo>
                <a:lnTo>
                  <a:pt x="40969" y="687903"/>
                </a:lnTo>
                <a:lnTo>
                  <a:pt x="53938" y="684161"/>
                </a:lnTo>
                <a:close/>
              </a:path>
              <a:path w="426720" h="710565">
                <a:moveTo>
                  <a:pt x="40890" y="707793"/>
                </a:moveTo>
                <a:lnTo>
                  <a:pt x="42801" y="704332"/>
                </a:lnTo>
                <a:lnTo>
                  <a:pt x="26090" y="695106"/>
                </a:lnTo>
                <a:lnTo>
                  <a:pt x="24179" y="698567"/>
                </a:lnTo>
                <a:lnTo>
                  <a:pt x="26737" y="707429"/>
                </a:lnTo>
                <a:lnTo>
                  <a:pt x="32027" y="710350"/>
                </a:lnTo>
                <a:lnTo>
                  <a:pt x="40890" y="70779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88392" y="10719159"/>
            <a:ext cx="1188085" cy="213995"/>
          </a:xfrm>
          <a:custGeom>
            <a:avLst/>
            <a:gdLst/>
            <a:ahLst/>
            <a:cxnLst/>
            <a:rect l="l" t="t" r="r" b="b"/>
            <a:pathLst>
              <a:path w="1188085" h="213995">
                <a:moveTo>
                  <a:pt x="56288" y="0"/>
                </a:moveTo>
                <a:lnTo>
                  <a:pt x="0" y="0"/>
                </a:lnTo>
                <a:lnTo>
                  <a:pt x="0" y="166588"/>
                </a:lnTo>
                <a:lnTo>
                  <a:pt x="20172" y="166588"/>
                </a:lnTo>
                <a:lnTo>
                  <a:pt x="20172" y="105744"/>
                </a:lnTo>
                <a:lnTo>
                  <a:pt x="16268" y="105744"/>
                </a:lnTo>
                <a:lnTo>
                  <a:pt x="16268" y="87849"/>
                </a:lnTo>
                <a:lnTo>
                  <a:pt x="20172" y="87849"/>
                </a:lnTo>
                <a:lnTo>
                  <a:pt x="20172" y="17895"/>
                </a:lnTo>
                <a:lnTo>
                  <a:pt x="101401" y="17895"/>
                </a:lnTo>
                <a:lnTo>
                  <a:pt x="65643" y="442"/>
                </a:lnTo>
                <a:lnTo>
                  <a:pt x="56288" y="0"/>
                </a:lnTo>
                <a:close/>
              </a:path>
              <a:path w="1188085" h="213995">
                <a:moveTo>
                  <a:pt x="20172" y="87849"/>
                </a:moveTo>
                <a:lnTo>
                  <a:pt x="16268" y="87849"/>
                </a:lnTo>
                <a:lnTo>
                  <a:pt x="16268" y="105744"/>
                </a:lnTo>
                <a:lnTo>
                  <a:pt x="20172" y="105744"/>
                </a:lnTo>
                <a:lnTo>
                  <a:pt x="20172" y="87849"/>
                </a:lnTo>
                <a:close/>
              </a:path>
              <a:path w="1188085" h="213995">
                <a:moveTo>
                  <a:pt x="101401" y="17895"/>
                </a:moveTo>
                <a:lnTo>
                  <a:pt x="64694" y="17895"/>
                </a:lnTo>
                <a:lnTo>
                  <a:pt x="71960" y="19413"/>
                </a:lnTo>
                <a:lnTo>
                  <a:pt x="82914" y="25432"/>
                </a:lnTo>
                <a:lnTo>
                  <a:pt x="86873" y="29554"/>
                </a:lnTo>
                <a:lnTo>
                  <a:pt x="89313" y="34814"/>
                </a:lnTo>
                <a:lnTo>
                  <a:pt x="91808" y="40074"/>
                </a:lnTo>
                <a:lnTo>
                  <a:pt x="92946" y="45521"/>
                </a:lnTo>
                <a:lnTo>
                  <a:pt x="92946" y="59903"/>
                </a:lnTo>
                <a:lnTo>
                  <a:pt x="91808" y="65371"/>
                </a:lnTo>
                <a:lnTo>
                  <a:pt x="89313" y="70686"/>
                </a:lnTo>
                <a:lnTo>
                  <a:pt x="86873" y="75946"/>
                </a:lnTo>
                <a:lnTo>
                  <a:pt x="82941" y="80121"/>
                </a:lnTo>
                <a:lnTo>
                  <a:pt x="72096" y="86303"/>
                </a:lnTo>
                <a:lnTo>
                  <a:pt x="64910" y="87849"/>
                </a:lnTo>
                <a:lnTo>
                  <a:pt x="20172" y="87849"/>
                </a:lnTo>
                <a:lnTo>
                  <a:pt x="20172" y="105744"/>
                </a:lnTo>
                <a:lnTo>
                  <a:pt x="56614" y="105744"/>
                </a:lnTo>
                <a:lnTo>
                  <a:pt x="65897" y="105302"/>
                </a:lnTo>
                <a:lnTo>
                  <a:pt x="103507" y="85185"/>
                </a:lnTo>
                <a:lnTo>
                  <a:pt x="112902" y="52709"/>
                </a:lnTo>
                <a:lnTo>
                  <a:pt x="112526" y="45521"/>
                </a:lnTo>
                <a:lnTo>
                  <a:pt x="111397" y="38678"/>
                </a:lnTo>
                <a:lnTo>
                  <a:pt x="109516" y="32180"/>
                </a:lnTo>
                <a:lnTo>
                  <a:pt x="106883" y="26029"/>
                </a:lnTo>
                <a:lnTo>
                  <a:pt x="103467" y="20360"/>
                </a:lnTo>
                <a:lnTo>
                  <a:pt x="101401" y="17895"/>
                </a:lnTo>
                <a:close/>
              </a:path>
              <a:path w="1188085" h="213995">
                <a:moveTo>
                  <a:pt x="198393" y="40020"/>
                </a:moveTo>
                <a:lnTo>
                  <a:pt x="191885" y="40020"/>
                </a:lnTo>
                <a:lnTo>
                  <a:pt x="183690" y="40538"/>
                </a:lnTo>
                <a:lnTo>
                  <a:pt x="146476" y="64300"/>
                </a:lnTo>
                <a:lnTo>
                  <a:pt x="135597" y="105093"/>
                </a:lnTo>
                <a:lnTo>
                  <a:pt x="136034" y="114397"/>
                </a:lnTo>
                <a:lnTo>
                  <a:pt x="151153" y="151580"/>
                </a:lnTo>
                <a:lnTo>
                  <a:pt x="193838" y="169191"/>
                </a:lnTo>
                <a:lnTo>
                  <a:pt x="202297" y="169191"/>
                </a:lnTo>
                <a:lnTo>
                  <a:pt x="209916" y="167890"/>
                </a:lnTo>
                <a:lnTo>
                  <a:pt x="223473" y="162629"/>
                </a:lnTo>
                <a:lnTo>
                  <a:pt x="229167" y="158942"/>
                </a:lnTo>
                <a:lnTo>
                  <a:pt x="235977" y="151947"/>
                </a:lnTo>
                <a:lnTo>
                  <a:pt x="186083" y="151947"/>
                </a:lnTo>
                <a:lnTo>
                  <a:pt x="179277" y="150265"/>
                </a:lnTo>
                <a:lnTo>
                  <a:pt x="154794" y="117457"/>
                </a:lnTo>
                <a:lnTo>
                  <a:pt x="154794" y="110625"/>
                </a:lnTo>
                <a:lnTo>
                  <a:pt x="149262" y="110625"/>
                </a:lnTo>
                <a:lnTo>
                  <a:pt x="149262" y="94031"/>
                </a:lnTo>
                <a:lnTo>
                  <a:pt x="154794" y="94031"/>
                </a:lnTo>
                <a:lnTo>
                  <a:pt x="154794" y="90072"/>
                </a:lnTo>
                <a:lnTo>
                  <a:pt x="177624" y="59162"/>
                </a:lnTo>
                <a:lnTo>
                  <a:pt x="184239" y="57264"/>
                </a:lnTo>
                <a:lnTo>
                  <a:pt x="232174" y="57264"/>
                </a:lnTo>
                <a:lnTo>
                  <a:pt x="228489" y="53848"/>
                </a:lnTo>
                <a:lnTo>
                  <a:pt x="223284" y="48967"/>
                </a:lnTo>
                <a:lnTo>
                  <a:pt x="217508" y="45443"/>
                </a:lnTo>
                <a:lnTo>
                  <a:pt x="204819" y="41104"/>
                </a:lnTo>
                <a:lnTo>
                  <a:pt x="198393" y="40020"/>
                </a:lnTo>
                <a:close/>
              </a:path>
              <a:path w="1188085" h="213995">
                <a:moveTo>
                  <a:pt x="225073" y="132424"/>
                </a:moveTo>
                <a:lnTo>
                  <a:pt x="198881" y="151947"/>
                </a:lnTo>
                <a:lnTo>
                  <a:pt x="235977" y="151947"/>
                </a:lnTo>
                <a:lnTo>
                  <a:pt x="238386" y="149452"/>
                </a:lnTo>
                <a:lnTo>
                  <a:pt x="241667" y="143921"/>
                </a:lnTo>
                <a:lnTo>
                  <a:pt x="243619" y="137630"/>
                </a:lnTo>
                <a:lnTo>
                  <a:pt x="225073" y="132424"/>
                </a:lnTo>
                <a:close/>
              </a:path>
              <a:path w="1188085" h="213995">
                <a:moveTo>
                  <a:pt x="154794" y="94031"/>
                </a:moveTo>
                <a:lnTo>
                  <a:pt x="149262" y="94031"/>
                </a:lnTo>
                <a:lnTo>
                  <a:pt x="149262" y="110625"/>
                </a:lnTo>
                <a:lnTo>
                  <a:pt x="154794" y="110625"/>
                </a:lnTo>
                <a:lnTo>
                  <a:pt x="154794" y="94031"/>
                </a:lnTo>
                <a:close/>
              </a:path>
              <a:path w="1188085" h="213995">
                <a:moveTo>
                  <a:pt x="232174" y="57264"/>
                </a:moveTo>
                <a:lnTo>
                  <a:pt x="198827" y="57264"/>
                </a:lnTo>
                <a:lnTo>
                  <a:pt x="204846" y="58864"/>
                </a:lnTo>
                <a:lnTo>
                  <a:pt x="215095" y="65263"/>
                </a:lnTo>
                <a:lnTo>
                  <a:pt x="219054" y="69628"/>
                </a:lnTo>
                <a:lnTo>
                  <a:pt x="221819" y="75160"/>
                </a:lnTo>
                <a:lnTo>
                  <a:pt x="224639" y="80691"/>
                </a:lnTo>
                <a:lnTo>
                  <a:pt x="226049" y="86981"/>
                </a:lnTo>
                <a:lnTo>
                  <a:pt x="226049" y="94031"/>
                </a:lnTo>
                <a:lnTo>
                  <a:pt x="154794" y="94031"/>
                </a:lnTo>
                <a:lnTo>
                  <a:pt x="154794" y="110625"/>
                </a:lnTo>
                <a:lnTo>
                  <a:pt x="245571" y="110625"/>
                </a:lnTo>
                <a:lnTo>
                  <a:pt x="245571" y="102491"/>
                </a:lnTo>
                <a:lnTo>
                  <a:pt x="237844" y="65073"/>
                </a:lnTo>
                <a:lnTo>
                  <a:pt x="233695" y="58674"/>
                </a:lnTo>
                <a:lnTo>
                  <a:pt x="232174" y="57264"/>
                </a:lnTo>
                <a:close/>
              </a:path>
              <a:path w="1188085" h="213995">
                <a:moveTo>
                  <a:pt x="361954" y="56939"/>
                </a:moveTo>
                <a:lnTo>
                  <a:pt x="332092" y="56939"/>
                </a:lnTo>
                <a:lnTo>
                  <a:pt x="338681" y="59162"/>
                </a:lnTo>
                <a:lnTo>
                  <a:pt x="343019" y="63609"/>
                </a:lnTo>
                <a:lnTo>
                  <a:pt x="347412" y="68056"/>
                </a:lnTo>
                <a:lnTo>
                  <a:pt x="349608" y="74292"/>
                </a:lnTo>
                <a:lnTo>
                  <a:pt x="349608" y="86059"/>
                </a:lnTo>
                <a:lnTo>
                  <a:pt x="348496" y="88229"/>
                </a:lnTo>
                <a:lnTo>
                  <a:pt x="346273" y="89476"/>
                </a:lnTo>
                <a:lnTo>
                  <a:pt x="344104" y="90723"/>
                </a:lnTo>
                <a:lnTo>
                  <a:pt x="340633" y="91618"/>
                </a:lnTo>
                <a:lnTo>
                  <a:pt x="335861" y="92160"/>
                </a:lnTo>
                <a:lnTo>
                  <a:pt x="331143" y="92648"/>
                </a:lnTo>
                <a:lnTo>
                  <a:pt x="324988" y="93380"/>
                </a:lnTo>
                <a:lnTo>
                  <a:pt x="279735" y="105690"/>
                </a:lnTo>
                <a:lnTo>
                  <a:pt x="273146" y="113716"/>
                </a:lnTo>
                <a:lnTo>
                  <a:pt x="270326" y="118162"/>
                </a:lnTo>
                <a:lnTo>
                  <a:pt x="268916" y="123965"/>
                </a:lnTo>
                <a:lnTo>
                  <a:pt x="268916" y="139257"/>
                </a:lnTo>
                <a:lnTo>
                  <a:pt x="296437" y="168025"/>
                </a:lnTo>
                <a:lnTo>
                  <a:pt x="303622" y="169516"/>
                </a:lnTo>
                <a:lnTo>
                  <a:pt x="318806" y="169516"/>
                </a:lnTo>
                <a:lnTo>
                  <a:pt x="347382" y="152272"/>
                </a:lnTo>
                <a:lnTo>
                  <a:pt x="306822" y="152272"/>
                </a:lnTo>
                <a:lnTo>
                  <a:pt x="300504" y="150591"/>
                </a:lnTo>
                <a:lnTo>
                  <a:pt x="295515" y="147229"/>
                </a:lnTo>
                <a:lnTo>
                  <a:pt x="290581" y="143812"/>
                </a:lnTo>
                <a:lnTo>
                  <a:pt x="288113" y="138769"/>
                </a:lnTo>
                <a:lnTo>
                  <a:pt x="288113" y="127219"/>
                </a:lnTo>
                <a:lnTo>
                  <a:pt x="324473" y="109974"/>
                </a:lnTo>
                <a:lnTo>
                  <a:pt x="327835" y="109540"/>
                </a:lnTo>
                <a:lnTo>
                  <a:pt x="349608" y="103792"/>
                </a:lnTo>
                <a:lnTo>
                  <a:pt x="368805" y="103792"/>
                </a:lnTo>
                <a:lnTo>
                  <a:pt x="368793" y="74292"/>
                </a:lnTo>
                <a:lnTo>
                  <a:pt x="367178" y="66429"/>
                </a:lnTo>
                <a:lnTo>
                  <a:pt x="361954" y="56939"/>
                </a:lnTo>
                <a:close/>
              </a:path>
              <a:path w="1188085" h="213995">
                <a:moveTo>
                  <a:pt x="368805" y="149669"/>
                </a:moveTo>
                <a:lnTo>
                  <a:pt x="349608" y="149669"/>
                </a:lnTo>
                <a:lnTo>
                  <a:pt x="349608" y="166588"/>
                </a:lnTo>
                <a:lnTo>
                  <a:pt x="368805" y="166588"/>
                </a:lnTo>
                <a:lnTo>
                  <a:pt x="368805" y="149669"/>
                </a:lnTo>
                <a:close/>
              </a:path>
              <a:path w="1188085" h="213995">
                <a:moveTo>
                  <a:pt x="368805" y="103792"/>
                </a:moveTo>
                <a:lnTo>
                  <a:pt x="349608" y="103792"/>
                </a:lnTo>
                <a:lnTo>
                  <a:pt x="349608" y="126568"/>
                </a:lnTo>
                <a:lnTo>
                  <a:pt x="348252" y="131530"/>
                </a:lnTo>
                <a:lnTo>
                  <a:pt x="345541" y="136248"/>
                </a:lnTo>
                <a:lnTo>
                  <a:pt x="342884" y="140965"/>
                </a:lnTo>
                <a:lnTo>
                  <a:pt x="338925" y="144816"/>
                </a:lnTo>
                <a:lnTo>
                  <a:pt x="328459" y="150781"/>
                </a:lnTo>
                <a:lnTo>
                  <a:pt x="322060" y="152272"/>
                </a:lnTo>
                <a:lnTo>
                  <a:pt x="347382" y="152272"/>
                </a:lnTo>
                <a:lnTo>
                  <a:pt x="348632" y="149669"/>
                </a:lnTo>
                <a:lnTo>
                  <a:pt x="368805" y="149669"/>
                </a:lnTo>
                <a:lnTo>
                  <a:pt x="368805" y="103792"/>
                </a:lnTo>
                <a:close/>
              </a:path>
              <a:path w="1188085" h="213995">
                <a:moveTo>
                  <a:pt x="326615" y="40020"/>
                </a:moveTo>
                <a:lnTo>
                  <a:pt x="316312" y="40020"/>
                </a:lnTo>
                <a:lnTo>
                  <a:pt x="309913" y="40887"/>
                </a:lnTo>
                <a:lnTo>
                  <a:pt x="275749" y="61711"/>
                </a:lnTo>
                <a:lnTo>
                  <a:pt x="272495" y="69303"/>
                </a:lnTo>
                <a:lnTo>
                  <a:pt x="290716" y="75810"/>
                </a:lnTo>
                <a:lnTo>
                  <a:pt x="292831" y="71255"/>
                </a:lnTo>
                <a:lnTo>
                  <a:pt x="296491" y="66971"/>
                </a:lnTo>
                <a:lnTo>
                  <a:pt x="306903" y="58945"/>
                </a:lnTo>
                <a:lnTo>
                  <a:pt x="314088" y="56939"/>
                </a:lnTo>
                <a:lnTo>
                  <a:pt x="361954" y="56939"/>
                </a:lnTo>
                <a:lnTo>
                  <a:pt x="360670" y="54607"/>
                </a:lnTo>
                <a:lnTo>
                  <a:pt x="356576" y="50188"/>
                </a:lnTo>
                <a:lnTo>
                  <a:pt x="351641" y="47259"/>
                </a:lnTo>
                <a:lnTo>
                  <a:pt x="346761" y="44331"/>
                </a:lnTo>
                <a:lnTo>
                  <a:pt x="341690" y="42406"/>
                </a:lnTo>
                <a:lnTo>
                  <a:pt x="336430" y="41484"/>
                </a:lnTo>
                <a:lnTo>
                  <a:pt x="331224" y="40508"/>
                </a:lnTo>
                <a:lnTo>
                  <a:pt x="326615" y="40020"/>
                </a:lnTo>
                <a:close/>
              </a:path>
              <a:path w="1188085" h="213995">
                <a:moveTo>
                  <a:pt x="503731" y="41647"/>
                </a:moveTo>
                <a:lnTo>
                  <a:pt x="420436" y="41647"/>
                </a:lnTo>
                <a:lnTo>
                  <a:pt x="418159" y="96959"/>
                </a:lnTo>
                <a:lnTo>
                  <a:pt x="417828" y="104463"/>
                </a:lnTo>
                <a:lnTo>
                  <a:pt x="412709" y="138606"/>
                </a:lnTo>
                <a:lnTo>
                  <a:pt x="411191" y="142348"/>
                </a:lnTo>
                <a:lnTo>
                  <a:pt x="409184" y="144978"/>
                </a:lnTo>
                <a:lnTo>
                  <a:pt x="406690" y="146497"/>
                </a:lnTo>
                <a:lnTo>
                  <a:pt x="404195" y="147961"/>
                </a:lnTo>
                <a:lnTo>
                  <a:pt x="401077" y="148693"/>
                </a:lnTo>
                <a:lnTo>
                  <a:pt x="392780" y="148693"/>
                </a:lnTo>
                <a:lnTo>
                  <a:pt x="392780" y="166588"/>
                </a:lnTo>
                <a:lnTo>
                  <a:pt x="406229" y="166588"/>
                </a:lnTo>
                <a:lnTo>
                  <a:pt x="412004" y="165260"/>
                </a:lnTo>
                <a:lnTo>
                  <a:pt x="421223" y="159945"/>
                </a:lnTo>
                <a:lnTo>
                  <a:pt x="424910" y="155987"/>
                </a:lnTo>
                <a:lnTo>
                  <a:pt x="427676" y="150726"/>
                </a:lnTo>
                <a:lnTo>
                  <a:pt x="430496" y="145466"/>
                </a:lnTo>
                <a:lnTo>
                  <a:pt x="436705" y="104117"/>
                </a:lnTo>
                <a:lnTo>
                  <a:pt x="438657" y="59542"/>
                </a:lnTo>
                <a:lnTo>
                  <a:pt x="503731" y="59542"/>
                </a:lnTo>
                <a:lnTo>
                  <a:pt x="503731" y="41647"/>
                </a:lnTo>
                <a:close/>
              </a:path>
              <a:path w="1188085" h="213995">
                <a:moveTo>
                  <a:pt x="503731" y="59542"/>
                </a:moveTo>
                <a:lnTo>
                  <a:pt x="484534" y="59542"/>
                </a:lnTo>
                <a:lnTo>
                  <a:pt x="484534" y="166588"/>
                </a:lnTo>
                <a:lnTo>
                  <a:pt x="503731" y="166588"/>
                </a:lnTo>
                <a:lnTo>
                  <a:pt x="503731" y="59542"/>
                </a:lnTo>
                <a:close/>
              </a:path>
              <a:path w="1188085" h="213995">
                <a:moveTo>
                  <a:pt x="558149" y="41647"/>
                </a:moveTo>
                <a:lnTo>
                  <a:pt x="538952" y="41647"/>
                </a:lnTo>
                <a:lnTo>
                  <a:pt x="538952" y="166588"/>
                </a:lnTo>
                <a:lnTo>
                  <a:pt x="561402" y="166588"/>
                </a:lnTo>
                <a:lnTo>
                  <a:pt x="578939" y="138281"/>
                </a:lnTo>
                <a:lnTo>
                  <a:pt x="558149" y="138281"/>
                </a:lnTo>
                <a:lnTo>
                  <a:pt x="558149" y="41647"/>
                </a:lnTo>
                <a:close/>
              </a:path>
              <a:path w="1188085" h="213995">
                <a:moveTo>
                  <a:pt x="640467" y="69954"/>
                </a:moveTo>
                <a:lnTo>
                  <a:pt x="621270" y="69954"/>
                </a:lnTo>
                <a:lnTo>
                  <a:pt x="621270" y="166588"/>
                </a:lnTo>
                <a:lnTo>
                  <a:pt x="640467" y="166588"/>
                </a:lnTo>
                <a:lnTo>
                  <a:pt x="640467" y="69954"/>
                </a:lnTo>
                <a:close/>
              </a:path>
              <a:path w="1188085" h="213995">
                <a:moveTo>
                  <a:pt x="640467" y="41647"/>
                </a:moveTo>
                <a:lnTo>
                  <a:pt x="618342" y="41647"/>
                </a:lnTo>
                <a:lnTo>
                  <a:pt x="558149" y="138281"/>
                </a:lnTo>
                <a:lnTo>
                  <a:pt x="578939" y="138281"/>
                </a:lnTo>
                <a:lnTo>
                  <a:pt x="621270" y="69954"/>
                </a:lnTo>
                <a:lnTo>
                  <a:pt x="640467" y="69954"/>
                </a:lnTo>
                <a:lnTo>
                  <a:pt x="640467" y="41647"/>
                </a:lnTo>
                <a:close/>
              </a:path>
              <a:path w="1188085" h="213995">
                <a:moveTo>
                  <a:pt x="688316" y="134702"/>
                </a:moveTo>
                <a:lnTo>
                  <a:pt x="667818" y="134702"/>
                </a:lnTo>
                <a:lnTo>
                  <a:pt x="668035" y="141535"/>
                </a:lnTo>
                <a:lnTo>
                  <a:pt x="697915" y="167754"/>
                </a:lnTo>
                <a:lnTo>
                  <a:pt x="705832" y="169191"/>
                </a:lnTo>
                <a:lnTo>
                  <a:pt x="723781" y="169191"/>
                </a:lnTo>
                <a:lnTo>
                  <a:pt x="731888" y="167673"/>
                </a:lnTo>
                <a:lnTo>
                  <a:pt x="746096" y="161545"/>
                </a:lnTo>
                <a:lnTo>
                  <a:pt x="751682" y="157207"/>
                </a:lnTo>
                <a:lnTo>
                  <a:pt x="755512" y="151947"/>
                </a:lnTo>
                <a:lnTo>
                  <a:pt x="706808" y="151947"/>
                </a:lnTo>
                <a:lnTo>
                  <a:pt x="700680" y="150482"/>
                </a:lnTo>
                <a:lnTo>
                  <a:pt x="691299" y="144626"/>
                </a:lnTo>
                <a:lnTo>
                  <a:pt x="688750" y="140342"/>
                </a:lnTo>
                <a:lnTo>
                  <a:pt x="688316" y="134702"/>
                </a:lnTo>
                <a:close/>
              </a:path>
              <a:path w="1188085" h="213995">
                <a:moveTo>
                  <a:pt x="753769" y="56939"/>
                </a:moveTo>
                <a:lnTo>
                  <a:pt x="724215" y="56939"/>
                </a:lnTo>
                <a:lnTo>
                  <a:pt x="729828" y="58647"/>
                </a:lnTo>
                <a:lnTo>
                  <a:pt x="733786" y="62064"/>
                </a:lnTo>
                <a:lnTo>
                  <a:pt x="737745" y="65426"/>
                </a:lnTo>
                <a:lnTo>
                  <a:pt x="739724" y="69899"/>
                </a:lnTo>
                <a:lnTo>
                  <a:pt x="739724" y="80691"/>
                </a:lnTo>
                <a:lnTo>
                  <a:pt x="737881" y="85029"/>
                </a:lnTo>
                <a:lnTo>
                  <a:pt x="734193" y="88500"/>
                </a:lnTo>
                <a:lnTo>
                  <a:pt x="730560" y="91970"/>
                </a:lnTo>
                <a:lnTo>
                  <a:pt x="724920" y="93706"/>
                </a:lnTo>
                <a:lnTo>
                  <a:pt x="695800" y="93706"/>
                </a:lnTo>
                <a:lnTo>
                  <a:pt x="695800" y="110950"/>
                </a:lnTo>
                <a:lnTo>
                  <a:pt x="722371" y="110950"/>
                </a:lnTo>
                <a:lnTo>
                  <a:pt x="726791" y="111818"/>
                </a:lnTo>
                <a:lnTo>
                  <a:pt x="734274" y="115288"/>
                </a:lnTo>
                <a:lnTo>
                  <a:pt x="737176" y="117729"/>
                </a:lnTo>
                <a:lnTo>
                  <a:pt x="739236" y="120874"/>
                </a:lnTo>
                <a:lnTo>
                  <a:pt x="741297" y="123965"/>
                </a:lnTo>
                <a:lnTo>
                  <a:pt x="742327" y="127598"/>
                </a:lnTo>
                <a:lnTo>
                  <a:pt x="742327" y="138878"/>
                </a:lnTo>
                <a:lnTo>
                  <a:pt x="739589" y="144029"/>
                </a:lnTo>
                <a:lnTo>
                  <a:pt x="728635" y="150374"/>
                </a:lnTo>
                <a:lnTo>
                  <a:pt x="722046" y="151947"/>
                </a:lnTo>
                <a:lnTo>
                  <a:pt x="755512" y="151947"/>
                </a:lnTo>
                <a:lnTo>
                  <a:pt x="759816" y="145981"/>
                </a:lnTo>
                <a:lnTo>
                  <a:pt x="761849" y="139366"/>
                </a:lnTo>
                <a:lnTo>
                  <a:pt x="761849" y="126568"/>
                </a:lnTo>
                <a:lnTo>
                  <a:pt x="760873" y="121823"/>
                </a:lnTo>
                <a:lnTo>
                  <a:pt x="756969" y="113201"/>
                </a:lnTo>
                <a:lnTo>
                  <a:pt x="754230" y="109703"/>
                </a:lnTo>
                <a:lnTo>
                  <a:pt x="750706" y="107046"/>
                </a:lnTo>
                <a:lnTo>
                  <a:pt x="747235" y="104334"/>
                </a:lnTo>
                <a:lnTo>
                  <a:pt x="743141" y="102816"/>
                </a:lnTo>
                <a:lnTo>
                  <a:pt x="738423" y="102491"/>
                </a:lnTo>
                <a:lnTo>
                  <a:pt x="738423" y="101189"/>
                </a:lnTo>
                <a:lnTo>
                  <a:pt x="744388" y="99345"/>
                </a:lnTo>
                <a:lnTo>
                  <a:pt x="749350" y="96254"/>
                </a:lnTo>
                <a:lnTo>
                  <a:pt x="757267" y="87578"/>
                </a:lnTo>
                <a:lnTo>
                  <a:pt x="759247" y="81884"/>
                </a:lnTo>
                <a:lnTo>
                  <a:pt x="759247" y="68218"/>
                </a:lnTo>
                <a:lnTo>
                  <a:pt x="757457" y="62308"/>
                </a:lnTo>
                <a:lnTo>
                  <a:pt x="753769" y="56939"/>
                </a:lnTo>
                <a:close/>
              </a:path>
              <a:path w="1188085" h="213995">
                <a:moveTo>
                  <a:pt x="724757" y="40020"/>
                </a:moveTo>
                <a:lnTo>
                  <a:pt x="707296" y="40020"/>
                </a:lnTo>
                <a:lnTo>
                  <a:pt x="699596" y="41511"/>
                </a:lnTo>
                <a:lnTo>
                  <a:pt x="670963" y="67785"/>
                </a:lnTo>
                <a:lnTo>
                  <a:pt x="670746" y="74509"/>
                </a:lnTo>
                <a:lnTo>
                  <a:pt x="690919" y="74509"/>
                </a:lnTo>
                <a:lnTo>
                  <a:pt x="691190" y="69357"/>
                </a:lnTo>
                <a:lnTo>
                  <a:pt x="693766" y="65155"/>
                </a:lnTo>
                <a:lnTo>
                  <a:pt x="698727" y="61847"/>
                </a:lnTo>
                <a:lnTo>
                  <a:pt x="703527" y="58593"/>
                </a:lnTo>
                <a:lnTo>
                  <a:pt x="709628" y="56939"/>
                </a:lnTo>
                <a:lnTo>
                  <a:pt x="753769" y="56939"/>
                </a:lnTo>
                <a:lnTo>
                  <a:pt x="750353" y="51842"/>
                </a:lnTo>
                <a:lnTo>
                  <a:pt x="745337" y="47693"/>
                </a:lnTo>
                <a:lnTo>
                  <a:pt x="738830" y="44656"/>
                </a:lnTo>
                <a:lnTo>
                  <a:pt x="732377" y="41565"/>
                </a:lnTo>
                <a:lnTo>
                  <a:pt x="724757" y="40020"/>
                </a:lnTo>
                <a:close/>
              </a:path>
              <a:path w="1188085" h="213995">
                <a:moveTo>
                  <a:pt x="792068" y="194244"/>
                </a:moveTo>
                <a:lnTo>
                  <a:pt x="787188" y="211164"/>
                </a:lnTo>
                <a:lnTo>
                  <a:pt x="788164" y="211652"/>
                </a:lnTo>
                <a:lnTo>
                  <a:pt x="789926" y="212140"/>
                </a:lnTo>
                <a:lnTo>
                  <a:pt x="792475" y="212628"/>
                </a:lnTo>
                <a:lnTo>
                  <a:pt x="795024" y="213170"/>
                </a:lnTo>
                <a:lnTo>
                  <a:pt x="797925" y="213441"/>
                </a:lnTo>
                <a:lnTo>
                  <a:pt x="806981" y="213441"/>
                </a:lnTo>
                <a:lnTo>
                  <a:pt x="812187" y="212411"/>
                </a:lnTo>
                <a:lnTo>
                  <a:pt x="821460" y="208289"/>
                </a:lnTo>
                <a:lnTo>
                  <a:pt x="825554" y="205117"/>
                </a:lnTo>
                <a:lnTo>
                  <a:pt x="829079" y="200833"/>
                </a:lnTo>
                <a:lnTo>
                  <a:pt x="832604" y="196603"/>
                </a:lnTo>
                <a:lnTo>
                  <a:pt x="833009" y="195871"/>
                </a:lnTo>
                <a:lnTo>
                  <a:pt x="800853" y="195871"/>
                </a:lnTo>
                <a:lnTo>
                  <a:pt x="796732" y="195437"/>
                </a:lnTo>
                <a:lnTo>
                  <a:pt x="792068" y="194244"/>
                </a:lnTo>
                <a:close/>
              </a:path>
              <a:path w="1188085" h="213995">
                <a:moveTo>
                  <a:pt x="799877" y="41647"/>
                </a:moveTo>
                <a:lnTo>
                  <a:pt x="779053" y="41647"/>
                </a:lnTo>
                <a:lnTo>
                  <a:pt x="825256" y="167239"/>
                </a:lnTo>
                <a:lnTo>
                  <a:pt x="819345" y="183345"/>
                </a:lnTo>
                <a:lnTo>
                  <a:pt x="816769" y="187927"/>
                </a:lnTo>
                <a:lnTo>
                  <a:pt x="813949" y="190747"/>
                </a:lnTo>
                <a:lnTo>
                  <a:pt x="811183" y="193621"/>
                </a:lnTo>
                <a:lnTo>
                  <a:pt x="808011" y="195221"/>
                </a:lnTo>
                <a:lnTo>
                  <a:pt x="800853" y="195871"/>
                </a:lnTo>
                <a:lnTo>
                  <a:pt x="833009" y="195871"/>
                </a:lnTo>
                <a:lnTo>
                  <a:pt x="835559" y="191262"/>
                </a:lnTo>
                <a:lnTo>
                  <a:pt x="854100" y="141209"/>
                </a:lnTo>
                <a:lnTo>
                  <a:pt x="834366" y="141209"/>
                </a:lnTo>
                <a:lnTo>
                  <a:pt x="799877" y="41647"/>
                </a:lnTo>
                <a:close/>
              </a:path>
              <a:path w="1188085" h="213995">
                <a:moveTo>
                  <a:pt x="890980" y="41647"/>
                </a:moveTo>
                <a:lnTo>
                  <a:pt x="870157" y="41647"/>
                </a:lnTo>
                <a:lnTo>
                  <a:pt x="835667" y="141209"/>
                </a:lnTo>
                <a:lnTo>
                  <a:pt x="854100" y="141209"/>
                </a:lnTo>
                <a:lnTo>
                  <a:pt x="890980" y="41647"/>
                </a:lnTo>
                <a:close/>
              </a:path>
              <a:path w="1188085" h="213995">
                <a:moveTo>
                  <a:pt x="1014579" y="40020"/>
                </a:moveTo>
                <a:lnTo>
                  <a:pt x="973583" y="57752"/>
                </a:lnTo>
                <a:lnTo>
                  <a:pt x="958408" y="95317"/>
                </a:lnTo>
                <a:lnTo>
                  <a:pt x="957965" y="104768"/>
                </a:lnTo>
                <a:lnTo>
                  <a:pt x="958417" y="114204"/>
                </a:lnTo>
                <a:lnTo>
                  <a:pt x="973583" y="151479"/>
                </a:lnTo>
                <a:lnTo>
                  <a:pt x="1014579" y="169191"/>
                </a:lnTo>
                <a:lnTo>
                  <a:pt x="1022775" y="168688"/>
                </a:lnTo>
                <a:lnTo>
                  <a:pt x="1055060" y="151947"/>
                </a:lnTo>
                <a:lnTo>
                  <a:pt x="1006011" y="151947"/>
                </a:lnTo>
                <a:lnTo>
                  <a:pt x="998962" y="149750"/>
                </a:lnTo>
                <a:lnTo>
                  <a:pt x="987899" y="140965"/>
                </a:lnTo>
                <a:lnTo>
                  <a:pt x="983805" y="135190"/>
                </a:lnTo>
                <a:lnTo>
                  <a:pt x="978491" y="120874"/>
                </a:lnTo>
                <a:lnTo>
                  <a:pt x="977348" y="114204"/>
                </a:lnTo>
                <a:lnTo>
                  <a:pt x="976186" y="114204"/>
                </a:lnTo>
                <a:lnTo>
                  <a:pt x="976186" y="96309"/>
                </a:lnTo>
                <a:lnTo>
                  <a:pt x="977181" y="96309"/>
                </a:lnTo>
                <a:lnTo>
                  <a:pt x="978491" y="88635"/>
                </a:lnTo>
                <a:lnTo>
                  <a:pt x="983805" y="74211"/>
                </a:lnTo>
                <a:lnTo>
                  <a:pt x="987899" y="68381"/>
                </a:lnTo>
                <a:lnTo>
                  <a:pt x="998962" y="59488"/>
                </a:lnTo>
                <a:lnTo>
                  <a:pt x="1006011" y="57264"/>
                </a:lnTo>
                <a:lnTo>
                  <a:pt x="1055040" y="57264"/>
                </a:lnTo>
                <a:lnTo>
                  <a:pt x="1050217" y="52506"/>
                </a:lnTo>
                <a:lnTo>
                  <a:pt x="1044188" y="48073"/>
                </a:lnTo>
                <a:lnTo>
                  <a:pt x="1037579" y="44550"/>
                </a:lnTo>
                <a:lnTo>
                  <a:pt x="1030441" y="42033"/>
                </a:lnTo>
                <a:lnTo>
                  <a:pt x="1022775" y="40523"/>
                </a:lnTo>
                <a:lnTo>
                  <a:pt x="1014579" y="40020"/>
                </a:lnTo>
                <a:close/>
              </a:path>
              <a:path w="1188085" h="213995">
                <a:moveTo>
                  <a:pt x="926405" y="41647"/>
                </a:moveTo>
                <a:lnTo>
                  <a:pt x="907208" y="41647"/>
                </a:lnTo>
                <a:lnTo>
                  <a:pt x="907208" y="166588"/>
                </a:lnTo>
                <a:lnTo>
                  <a:pt x="926405" y="166588"/>
                </a:lnTo>
                <a:lnTo>
                  <a:pt x="926405" y="114204"/>
                </a:lnTo>
                <a:lnTo>
                  <a:pt x="910136" y="114204"/>
                </a:lnTo>
                <a:lnTo>
                  <a:pt x="910136" y="96309"/>
                </a:lnTo>
                <a:lnTo>
                  <a:pt x="926405" y="96309"/>
                </a:lnTo>
                <a:lnTo>
                  <a:pt x="926405" y="41647"/>
                </a:lnTo>
                <a:close/>
              </a:path>
              <a:path w="1188085" h="213995">
                <a:moveTo>
                  <a:pt x="1055040" y="57264"/>
                </a:moveTo>
                <a:lnTo>
                  <a:pt x="1023147" y="57264"/>
                </a:lnTo>
                <a:lnTo>
                  <a:pt x="1030197" y="59488"/>
                </a:lnTo>
                <a:lnTo>
                  <a:pt x="1041260" y="68381"/>
                </a:lnTo>
                <a:lnTo>
                  <a:pt x="1045354" y="74211"/>
                </a:lnTo>
                <a:lnTo>
                  <a:pt x="1050668" y="88635"/>
                </a:lnTo>
                <a:lnTo>
                  <a:pt x="1051978" y="96309"/>
                </a:lnTo>
                <a:lnTo>
                  <a:pt x="1051997" y="113119"/>
                </a:lnTo>
                <a:lnTo>
                  <a:pt x="1050668" y="120874"/>
                </a:lnTo>
                <a:lnTo>
                  <a:pt x="1045354" y="135190"/>
                </a:lnTo>
                <a:lnTo>
                  <a:pt x="1041260" y="140965"/>
                </a:lnTo>
                <a:lnTo>
                  <a:pt x="1030197" y="149750"/>
                </a:lnTo>
                <a:lnTo>
                  <a:pt x="1023147" y="151947"/>
                </a:lnTo>
                <a:lnTo>
                  <a:pt x="1055060" y="151947"/>
                </a:lnTo>
                <a:lnTo>
                  <a:pt x="1070737" y="114204"/>
                </a:lnTo>
                <a:lnTo>
                  <a:pt x="1071193" y="104768"/>
                </a:lnTo>
                <a:lnTo>
                  <a:pt x="1070746" y="95317"/>
                </a:lnTo>
                <a:lnTo>
                  <a:pt x="1055535" y="57752"/>
                </a:lnTo>
                <a:lnTo>
                  <a:pt x="1055040" y="57264"/>
                </a:lnTo>
                <a:close/>
              </a:path>
              <a:path w="1188085" h="213995">
                <a:moveTo>
                  <a:pt x="926405" y="96309"/>
                </a:moveTo>
                <a:lnTo>
                  <a:pt x="910136" y="96309"/>
                </a:lnTo>
                <a:lnTo>
                  <a:pt x="910136" y="114204"/>
                </a:lnTo>
                <a:lnTo>
                  <a:pt x="926405" y="114204"/>
                </a:lnTo>
                <a:lnTo>
                  <a:pt x="926405" y="96309"/>
                </a:lnTo>
                <a:close/>
              </a:path>
              <a:path w="1188085" h="213995">
                <a:moveTo>
                  <a:pt x="958361" y="96309"/>
                </a:moveTo>
                <a:lnTo>
                  <a:pt x="926405" y="96309"/>
                </a:lnTo>
                <a:lnTo>
                  <a:pt x="926405" y="114204"/>
                </a:lnTo>
                <a:lnTo>
                  <a:pt x="958417" y="114204"/>
                </a:lnTo>
                <a:lnTo>
                  <a:pt x="957965" y="104768"/>
                </a:lnTo>
                <a:lnTo>
                  <a:pt x="958361" y="96309"/>
                </a:lnTo>
                <a:close/>
              </a:path>
              <a:path w="1188085" h="213995">
                <a:moveTo>
                  <a:pt x="977181" y="96309"/>
                </a:moveTo>
                <a:lnTo>
                  <a:pt x="976186" y="96309"/>
                </a:lnTo>
                <a:lnTo>
                  <a:pt x="976186" y="114204"/>
                </a:lnTo>
                <a:lnTo>
                  <a:pt x="977348" y="114204"/>
                </a:lnTo>
                <a:lnTo>
                  <a:pt x="977162" y="113119"/>
                </a:lnTo>
                <a:lnTo>
                  <a:pt x="977181" y="96309"/>
                </a:lnTo>
                <a:close/>
              </a:path>
              <a:path w="1188085" h="213995">
                <a:moveTo>
                  <a:pt x="1146618" y="59542"/>
                </a:moveTo>
                <a:lnTo>
                  <a:pt x="1127421" y="59542"/>
                </a:lnTo>
                <a:lnTo>
                  <a:pt x="1127421" y="166588"/>
                </a:lnTo>
                <a:lnTo>
                  <a:pt x="1146618" y="166588"/>
                </a:lnTo>
                <a:lnTo>
                  <a:pt x="1146618" y="59542"/>
                </a:lnTo>
                <a:close/>
              </a:path>
              <a:path w="1188085" h="213995">
                <a:moveTo>
                  <a:pt x="1187614" y="41647"/>
                </a:moveTo>
                <a:lnTo>
                  <a:pt x="1086099" y="41647"/>
                </a:lnTo>
                <a:lnTo>
                  <a:pt x="1086099" y="59542"/>
                </a:lnTo>
                <a:lnTo>
                  <a:pt x="1187614" y="59542"/>
                </a:lnTo>
                <a:lnTo>
                  <a:pt x="1187614" y="41647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48977" y="9700069"/>
            <a:ext cx="221615" cy="1092200"/>
          </a:xfrm>
          <a:custGeom>
            <a:avLst/>
            <a:gdLst/>
            <a:ahLst/>
            <a:cxnLst/>
            <a:rect l="l" t="t" r="r" b="b"/>
            <a:pathLst>
              <a:path w="221614" h="1092200">
                <a:moveTo>
                  <a:pt x="221065" y="1014294"/>
                </a:moveTo>
                <a:lnTo>
                  <a:pt x="220240" y="1008308"/>
                </a:lnTo>
                <a:lnTo>
                  <a:pt x="211837" y="1001942"/>
                </a:lnTo>
                <a:lnTo>
                  <a:pt x="205850" y="1002767"/>
                </a:lnTo>
                <a:lnTo>
                  <a:pt x="156561" y="1067829"/>
                </a:lnTo>
                <a:lnTo>
                  <a:pt x="91499" y="1018540"/>
                </a:lnTo>
                <a:lnTo>
                  <a:pt x="85512" y="1019366"/>
                </a:lnTo>
                <a:lnTo>
                  <a:pt x="79147" y="1027769"/>
                </a:lnTo>
                <a:lnTo>
                  <a:pt x="79972" y="1033755"/>
                </a:lnTo>
                <a:lnTo>
                  <a:pt x="149491" y="1086421"/>
                </a:lnTo>
                <a:lnTo>
                  <a:pt x="148950" y="1082504"/>
                </a:lnTo>
                <a:lnTo>
                  <a:pt x="167860" y="1079896"/>
                </a:lnTo>
                <a:lnTo>
                  <a:pt x="168400" y="1083812"/>
                </a:lnTo>
                <a:lnTo>
                  <a:pt x="221065" y="1014294"/>
                </a:lnTo>
                <a:close/>
              </a:path>
              <a:path w="221614" h="1092200">
                <a:moveTo>
                  <a:pt x="164711" y="1057071"/>
                </a:moveTo>
                <a:lnTo>
                  <a:pt x="18909" y="0"/>
                </a:lnTo>
                <a:lnTo>
                  <a:pt x="0" y="2608"/>
                </a:lnTo>
                <a:lnTo>
                  <a:pt x="145802" y="1059679"/>
                </a:lnTo>
                <a:lnTo>
                  <a:pt x="156561" y="1067829"/>
                </a:lnTo>
                <a:lnTo>
                  <a:pt x="164711" y="1057071"/>
                </a:lnTo>
                <a:close/>
              </a:path>
              <a:path w="221614" h="1092200">
                <a:moveTo>
                  <a:pt x="168400" y="1083812"/>
                </a:moveTo>
                <a:lnTo>
                  <a:pt x="167860" y="1079896"/>
                </a:lnTo>
                <a:lnTo>
                  <a:pt x="148950" y="1082504"/>
                </a:lnTo>
                <a:lnTo>
                  <a:pt x="149491" y="1086421"/>
                </a:lnTo>
                <a:lnTo>
                  <a:pt x="156843" y="1091991"/>
                </a:lnTo>
                <a:lnTo>
                  <a:pt x="162830" y="1091165"/>
                </a:lnTo>
                <a:lnTo>
                  <a:pt x="168400" y="1083812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53080" y="10855697"/>
            <a:ext cx="390525" cy="169545"/>
          </a:xfrm>
          <a:custGeom>
            <a:avLst/>
            <a:gdLst/>
            <a:ahLst/>
            <a:cxnLst/>
            <a:rect l="l" t="t" r="r" b="b"/>
            <a:pathLst>
              <a:path w="390525" h="169545">
                <a:moveTo>
                  <a:pt x="20172" y="0"/>
                </a:moveTo>
                <a:lnTo>
                  <a:pt x="0" y="0"/>
                </a:lnTo>
                <a:lnTo>
                  <a:pt x="0" y="166588"/>
                </a:lnTo>
                <a:lnTo>
                  <a:pt x="20172" y="166588"/>
                </a:lnTo>
                <a:lnTo>
                  <a:pt x="20172" y="92079"/>
                </a:lnTo>
                <a:lnTo>
                  <a:pt x="129171" y="92079"/>
                </a:lnTo>
                <a:lnTo>
                  <a:pt x="129171" y="74183"/>
                </a:lnTo>
                <a:lnTo>
                  <a:pt x="20172" y="74183"/>
                </a:lnTo>
                <a:lnTo>
                  <a:pt x="20172" y="0"/>
                </a:lnTo>
                <a:close/>
              </a:path>
              <a:path w="390525" h="169545">
                <a:moveTo>
                  <a:pt x="129171" y="92079"/>
                </a:moveTo>
                <a:lnTo>
                  <a:pt x="108998" y="92079"/>
                </a:lnTo>
                <a:lnTo>
                  <a:pt x="108998" y="166588"/>
                </a:lnTo>
                <a:lnTo>
                  <a:pt x="129171" y="166588"/>
                </a:lnTo>
                <a:lnTo>
                  <a:pt x="129171" y="92079"/>
                </a:lnTo>
                <a:close/>
              </a:path>
              <a:path w="390525" h="169545">
                <a:moveTo>
                  <a:pt x="129171" y="0"/>
                </a:moveTo>
                <a:lnTo>
                  <a:pt x="108998" y="0"/>
                </a:lnTo>
                <a:lnTo>
                  <a:pt x="108998" y="74183"/>
                </a:lnTo>
                <a:lnTo>
                  <a:pt x="129171" y="74183"/>
                </a:lnTo>
                <a:lnTo>
                  <a:pt x="129171" y="0"/>
                </a:lnTo>
                <a:close/>
              </a:path>
              <a:path w="390525" h="169545">
                <a:moveTo>
                  <a:pt x="223894" y="40020"/>
                </a:moveTo>
                <a:lnTo>
                  <a:pt x="217386" y="40020"/>
                </a:lnTo>
                <a:lnTo>
                  <a:pt x="209191" y="40538"/>
                </a:lnTo>
                <a:lnTo>
                  <a:pt x="171977" y="64300"/>
                </a:lnTo>
                <a:lnTo>
                  <a:pt x="161098" y="105093"/>
                </a:lnTo>
                <a:lnTo>
                  <a:pt x="161535" y="114397"/>
                </a:lnTo>
                <a:lnTo>
                  <a:pt x="176654" y="151580"/>
                </a:lnTo>
                <a:lnTo>
                  <a:pt x="219338" y="169191"/>
                </a:lnTo>
                <a:lnTo>
                  <a:pt x="227798" y="169191"/>
                </a:lnTo>
                <a:lnTo>
                  <a:pt x="235417" y="167890"/>
                </a:lnTo>
                <a:lnTo>
                  <a:pt x="248974" y="162629"/>
                </a:lnTo>
                <a:lnTo>
                  <a:pt x="254668" y="158942"/>
                </a:lnTo>
                <a:lnTo>
                  <a:pt x="261477" y="151947"/>
                </a:lnTo>
                <a:lnTo>
                  <a:pt x="211584" y="151947"/>
                </a:lnTo>
                <a:lnTo>
                  <a:pt x="204778" y="150265"/>
                </a:lnTo>
                <a:lnTo>
                  <a:pt x="180294" y="117457"/>
                </a:lnTo>
                <a:lnTo>
                  <a:pt x="180294" y="110625"/>
                </a:lnTo>
                <a:lnTo>
                  <a:pt x="174763" y="110625"/>
                </a:lnTo>
                <a:lnTo>
                  <a:pt x="174763" y="94031"/>
                </a:lnTo>
                <a:lnTo>
                  <a:pt x="180294" y="94031"/>
                </a:lnTo>
                <a:lnTo>
                  <a:pt x="180294" y="90072"/>
                </a:lnTo>
                <a:lnTo>
                  <a:pt x="203124" y="59162"/>
                </a:lnTo>
                <a:lnTo>
                  <a:pt x="209740" y="57264"/>
                </a:lnTo>
                <a:lnTo>
                  <a:pt x="257675" y="57264"/>
                </a:lnTo>
                <a:lnTo>
                  <a:pt x="253990" y="53848"/>
                </a:lnTo>
                <a:lnTo>
                  <a:pt x="248784" y="48967"/>
                </a:lnTo>
                <a:lnTo>
                  <a:pt x="243009" y="45443"/>
                </a:lnTo>
                <a:lnTo>
                  <a:pt x="230320" y="41104"/>
                </a:lnTo>
                <a:lnTo>
                  <a:pt x="223894" y="40020"/>
                </a:lnTo>
                <a:close/>
              </a:path>
              <a:path w="390525" h="169545">
                <a:moveTo>
                  <a:pt x="250574" y="132424"/>
                </a:moveTo>
                <a:lnTo>
                  <a:pt x="224382" y="151947"/>
                </a:lnTo>
                <a:lnTo>
                  <a:pt x="261477" y="151947"/>
                </a:lnTo>
                <a:lnTo>
                  <a:pt x="263887" y="149452"/>
                </a:lnTo>
                <a:lnTo>
                  <a:pt x="267168" y="143921"/>
                </a:lnTo>
                <a:lnTo>
                  <a:pt x="269120" y="137630"/>
                </a:lnTo>
                <a:lnTo>
                  <a:pt x="250574" y="132424"/>
                </a:lnTo>
                <a:close/>
              </a:path>
              <a:path w="390525" h="169545">
                <a:moveTo>
                  <a:pt x="180294" y="94031"/>
                </a:moveTo>
                <a:lnTo>
                  <a:pt x="174763" y="94031"/>
                </a:lnTo>
                <a:lnTo>
                  <a:pt x="174763" y="110625"/>
                </a:lnTo>
                <a:lnTo>
                  <a:pt x="180294" y="110625"/>
                </a:lnTo>
                <a:lnTo>
                  <a:pt x="180294" y="94031"/>
                </a:lnTo>
                <a:close/>
              </a:path>
              <a:path w="390525" h="169545">
                <a:moveTo>
                  <a:pt x="257675" y="57264"/>
                </a:moveTo>
                <a:lnTo>
                  <a:pt x="224327" y="57264"/>
                </a:lnTo>
                <a:lnTo>
                  <a:pt x="230347" y="58864"/>
                </a:lnTo>
                <a:lnTo>
                  <a:pt x="240596" y="65263"/>
                </a:lnTo>
                <a:lnTo>
                  <a:pt x="244554" y="69628"/>
                </a:lnTo>
                <a:lnTo>
                  <a:pt x="247320" y="75160"/>
                </a:lnTo>
                <a:lnTo>
                  <a:pt x="250140" y="80691"/>
                </a:lnTo>
                <a:lnTo>
                  <a:pt x="251550" y="86981"/>
                </a:lnTo>
                <a:lnTo>
                  <a:pt x="251550" y="94031"/>
                </a:lnTo>
                <a:lnTo>
                  <a:pt x="180294" y="94031"/>
                </a:lnTo>
                <a:lnTo>
                  <a:pt x="180294" y="110625"/>
                </a:lnTo>
                <a:lnTo>
                  <a:pt x="271072" y="110625"/>
                </a:lnTo>
                <a:lnTo>
                  <a:pt x="271072" y="102491"/>
                </a:lnTo>
                <a:lnTo>
                  <a:pt x="263345" y="65073"/>
                </a:lnTo>
                <a:lnTo>
                  <a:pt x="259196" y="58674"/>
                </a:lnTo>
                <a:lnTo>
                  <a:pt x="257675" y="57264"/>
                </a:lnTo>
                <a:close/>
              </a:path>
              <a:path w="390525" h="169545">
                <a:moveTo>
                  <a:pt x="349160" y="59542"/>
                </a:moveTo>
                <a:lnTo>
                  <a:pt x="329964" y="59542"/>
                </a:lnTo>
                <a:lnTo>
                  <a:pt x="329964" y="166588"/>
                </a:lnTo>
                <a:lnTo>
                  <a:pt x="349160" y="166588"/>
                </a:lnTo>
                <a:lnTo>
                  <a:pt x="349160" y="59542"/>
                </a:lnTo>
                <a:close/>
              </a:path>
              <a:path w="390525" h="169545">
                <a:moveTo>
                  <a:pt x="390157" y="41647"/>
                </a:moveTo>
                <a:lnTo>
                  <a:pt x="288642" y="41647"/>
                </a:lnTo>
                <a:lnTo>
                  <a:pt x="288642" y="59542"/>
                </a:lnTo>
                <a:lnTo>
                  <a:pt x="390157" y="59542"/>
                </a:lnTo>
                <a:lnTo>
                  <a:pt x="390157" y="41647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6329" y="12010070"/>
            <a:ext cx="1763801" cy="761179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3391509" y="10949353"/>
            <a:ext cx="741680" cy="923925"/>
          </a:xfrm>
          <a:custGeom>
            <a:avLst/>
            <a:gdLst/>
            <a:ahLst/>
            <a:cxnLst/>
            <a:rect l="l" t="t" r="r" b="b"/>
            <a:pathLst>
              <a:path w="741679" h="923925">
                <a:moveTo>
                  <a:pt x="741500" y="825798"/>
                </a:moveTo>
                <a:lnTo>
                  <a:pt x="737770" y="821043"/>
                </a:lnTo>
                <a:lnTo>
                  <a:pt x="727189" y="819629"/>
                </a:lnTo>
                <a:lnTo>
                  <a:pt x="722342" y="823237"/>
                </a:lnTo>
                <a:lnTo>
                  <a:pt x="711667" y="903111"/>
                </a:lnTo>
                <a:lnTo>
                  <a:pt x="629743" y="892162"/>
                </a:lnTo>
                <a:lnTo>
                  <a:pt x="624896" y="895770"/>
                </a:lnTo>
                <a:lnTo>
                  <a:pt x="623517" y="906086"/>
                </a:lnTo>
                <a:lnTo>
                  <a:pt x="627247" y="910841"/>
                </a:lnTo>
                <a:lnTo>
                  <a:pt x="714782" y="922539"/>
                </a:lnTo>
                <a:lnTo>
                  <a:pt x="712342" y="919429"/>
                </a:lnTo>
                <a:lnTo>
                  <a:pt x="727654" y="908032"/>
                </a:lnTo>
                <a:lnTo>
                  <a:pt x="730094" y="911142"/>
                </a:lnTo>
                <a:lnTo>
                  <a:pt x="741500" y="825798"/>
                </a:lnTo>
                <a:close/>
              </a:path>
              <a:path w="741679" h="923925">
                <a:moveTo>
                  <a:pt x="713432" y="889903"/>
                </a:moveTo>
                <a:lnTo>
                  <a:pt x="15312" y="0"/>
                </a:lnTo>
                <a:lnTo>
                  <a:pt x="0" y="11397"/>
                </a:lnTo>
                <a:lnTo>
                  <a:pt x="698120" y="901300"/>
                </a:lnTo>
                <a:lnTo>
                  <a:pt x="711667" y="903111"/>
                </a:lnTo>
                <a:lnTo>
                  <a:pt x="713432" y="889903"/>
                </a:lnTo>
                <a:close/>
              </a:path>
              <a:path w="741679" h="923925">
                <a:moveTo>
                  <a:pt x="730094" y="911142"/>
                </a:moveTo>
                <a:lnTo>
                  <a:pt x="727654" y="908032"/>
                </a:lnTo>
                <a:lnTo>
                  <a:pt x="712342" y="919429"/>
                </a:lnTo>
                <a:lnTo>
                  <a:pt x="714782" y="922539"/>
                </a:lnTo>
                <a:lnTo>
                  <a:pt x="724040" y="923777"/>
                </a:lnTo>
                <a:lnTo>
                  <a:pt x="728888" y="920168"/>
                </a:lnTo>
                <a:lnTo>
                  <a:pt x="730094" y="911142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79304" y="12010070"/>
            <a:ext cx="1743242" cy="492841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4027556" y="7752543"/>
            <a:ext cx="1475105" cy="213995"/>
          </a:xfrm>
          <a:custGeom>
            <a:avLst/>
            <a:gdLst/>
            <a:ahLst/>
            <a:cxnLst/>
            <a:rect l="l" t="t" r="r" b="b"/>
            <a:pathLst>
              <a:path w="1475104" h="213995">
                <a:moveTo>
                  <a:pt x="24077" y="0"/>
                </a:moveTo>
                <a:lnTo>
                  <a:pt x="0" y="0"/>
                </a:lnTo>
                <a:lnTo>
                  <a:pt x="0" y="166588"/>
                </a:lnTo>
                <a:lnTo>
                  <a:pt x="18871" y="166588"/>
                </a:lnTo>
                <a:lnTo>
                  <a:pt x="18871" y="40020"/>
                </a:lnTo>
                <a:lnTo>
                  <a:pt x="40462" y="40020"/>
                </a:lnTo>
                <a:lnTo>
                  <a:pt x="24077" y="0"/>
                </a:lnTo>
                <a:close/>
              </a:path>
              <a:path w="1475104" h="213995">
                <a:moveTo>
                  <a:pt x="40462" y="40020"/>
                </a:moveTo>
                <a:lnTo>
                  <a:pt x="20498" y="40020"/>
                </a:lnTo>
                <a:lnTo>
                  <a:pt x="72557" y="166588"/>
                </a:lnTo>
                <a:lnTo>
                  <a:pt x="90777" y="166588"/>
                </a:lnTo>
                <a:lnTo>
                  <a:pt x="102420" y="138281"/>
                </a:lnTo>
                <a:lnTo>
                  <a:pt x="80691" y="138281"/>
                </a:lnTo>
                <a:lnTo>
                  <a:pt x="40462" y="40020"/>
                </a:lnTo>
                <a:close/>
              </a:path>
              <a:path w="1475104" h="213995">
                <a:moveTo>
                  <a:pt x="163334" y="40020"/>
                </a:moveTo>
                <a:lnTo>
                  <a:pt x="144463" y="40020"/>
                </a:lnTo>
                <a:lnTo>
                  <a:pt x="144463" y="166588"/>
                </a:lnTo>
                <a:lnTo>
                  <a:pt x="163334" y="166588"/>
                </a:lnTo>
                <a:lnTo>
                  <a:pt x="163334" y="40020"/>
                </a:lnTo>
                <a:close/>
              </a:path>
              <a:path w="1475104" h="213995">
                <a:moveTo>
                  <a:pt x="163334" y="0"/>
                </a:moveTo>
                <a:lnTo>
                  <a:pt x="139257" y="0"/>
                </a:lnTo>
                <a:lnTo>
                  <a:pt x="82643" y="138281"/>
                </a:lnTo>
                <a:lnTo>
                  <a:pt x="102420" y="138281"/>
                </a:lnTo>
                <a:lnTo>
                  <a:pt x="142836" y="40020"/>
                </a:lnTo>
                <a:lnTo>
                  <a:pt x="163334" y="40020"/>
                </a:lnTo>
                <a:lnTo>
                  <a:pt x="163334" y="0"/>
                </a:lnTo>
                <a:close/>
              </a:path>
              <a:path w="1475104" h="213995">
                <a:moveTo>
                  <a:pt x="251936" y="40020"/>
                </a:moveTo>
                <a:lnTo>
                  <a:pt x="210940" y="57752"/>
                </a:lnTo>
                <a:lnTo>
                  <a:pt x="195764" y="95317"/>
                </a:lnTo>
                <a:lnTo>
                  <a:pt x="195322" y="104768"/>
                </a:lnTo>
                <a:lnTo>
                  <a:pt x="195764" y="114143"/>
                </a:lnTo>
                <a:lnTo>
                  <a:pt x="210940" y="151479"/>
                </a:lnTo>
                <a:lnTo>
                  <a:pt x="251936" y="169191"/>
                </a:lnTo>
                <a:lnTo>
                  <a:pt x="260132" y="168688"/>
                </a:lnTo>
                <a:lnTo>
                  <a:pt x="292417" y="151947"/>
                </a:lnTo>
                <a:lnTo>
                  <a:pt x="243368" y="151947"/>
                </a:lnTo>
                <a:lnTo>
                  <a:pt x="236319" y="149750"/>
                </a:lnTo>
                <a:lnTo>
                  <a:pt x="225256" y="140965"/>
                </a:lnTo>
                <a:lnTo>
                  <a:pt x="221162" y="135190"/>
                </a:lnTo>
                <a:lnTo>
                  <a:pt x="215848" y="120874"/>
                </a:lnTo>
                <a:lnTo>
                  <a:pt x="214519" y="113119"/>
                </a:lnTo>
                <a:lnTo>
                  <a:pt x="214519" y="96417"/>
                </a:lnTo>
                <a:lnTo>
                  <a:pt x="236319" y="59488"/>
                </a:lnTo>
                <a:lnTo>
                  <a:pt x="243368" y="57264"/>
                </a:lnTo>
                <a:lnTo>
                  <a:pt x="292397" y="57264"/>
                </a:lnTo>
                <a:lnTo>
                  <a:pt x="287574" y="52506"/>
                </a:lnTo>
                <a:lnTo>
                  <a:pt x="281545" y="48073"/>
                </a:lnTo>
                <a:lnTo>
                  <a:pt x="274936" y="44550"/>
                </a:lnTo>
                <a:lnTo>
                  <a:pt x="267798" y="42033"/>
                </a:lnTo>
                <a:lnTo>
                  <a:pt x="260132" y="40523"/>
                </a:lnTo>
                <a:lnTo>
                  <a:pt x="251936" y="40020"/>
                </a:lnTo>
                <a:close/>
              </a:path>
              <a:path w="1475104" h="213995">
                <a:moveTo>
                  <a:pt x="292397" y="57264"/>
                </a:moveTo>
                <a:lnTo>
                  <a:pt x="260504" y="57264"/>
                </a:lnTo>
                <a:lnTo>
                  <a:pt x="267554" y="59488"/>
                </a:lnTo>
                <a:lnTo>
                  <a:pt x="278617" y="68381"/>
                </a:lnTo>
                <a:lnTo>
                  <a:pt x="282711" y="74211"/>
                </a:lnTo>
                <a:lnTo>
                  <a:pt x="288025" y="88635"/>
                </a:lnTo>
                <a:lnTo>
                  <a:pt x="289354" y="96417"/>
                </a:lnTo>
                <a:lnTo>
                  <a:pt x="289354" y="113119"/>
                </a:lnTo>
                <a:lnTo>
                  <a:pt x="267554" y="149750"/>
                </a:lnTo>
                <a:lnTo>
                  <a:pt x="260504" y="151947"/>
                </a:lnTo>
                <a:lnTo>
                  <a:pt x="292417" y="151947"/>
                </a:lnTo>
                <a:lnTo>
                  <a:pt x="308103" y="114143"/>
                </a:lnTo>
                <a:lnTo>
                  <a:pt x="308550" y="104768"/>
                </a:lnTo>
                <a:lnTo>
                  <a:pt x="308103" y="95317"/>
                </a:lnTo>
                <a:lnTo>
                  <a:pt x="292892" y="57752"/>
                </a:lnTo>
                <a:lnTo>
                  <a:pt x="292397" y="57264"/>
                </a:lnTo>
                <a:close/>
              </a:path>
              <a:path w="1475104" h="213995">
                <a:moveTo>
                  <a:pt x="455312" y="148693"/>
                </a:moveTo>
                <a:lnTo>
                  <a:pt x="324514" y="148693"/>
                </a:lnTo>
                <a:lnTo>
                  <a:pt x="324514" y="202379"/>
                </a:lnTo>
                <a:lnTo>
                  <a:pt x="343710" y="202379"/>
                </a:lnTo>
                <a:lnTo>
                  <a:pt x="343710" y="166588"/>
                </a:lnTo>
                <a:lnTo>
                  <a:pt x="455312" y="166588"/>
                </a:lnTo>
                <a:lnTo>
                  <a:pt x="455312" y="148693"/>
                </a:lnTo>
                <a:close/>
              </a:path>
              <a:path w="1475104" h="213995">
                <a:moveTo>
                  <a:pt x="455312" y="166588"/>
                </a:moveTo>
                <a:lnTo>
                  <a:pt x="436115" y="166588"/>
                </a:lnTo>
                <a:lnTo>
                  <a:pt x="436115" y="202379"/>
                </a:lnTo>
                <a:lnTo>
                  <a:pt x="455312" y="202379"/>
                </a:lnTo>
                <a:lnTo>
                  <a:pt x="455312" y="166588"/>
                </a:lnTo>
                <a:close/>
              </a:path>
              <a:path w="1475104" h="213995">
                <a:moveTo>
                  <a:pt x="436115" y="41647"/>
                </a:moveTo>
                <a:lnTo>
                  <a:pt x="356725" y="41647"/>
                </a:lnTo>
                <a:lnTo>
                  <a:pt x="351736" y="99833"/>
                </a:lnTo>
                <a:lnTo>
                  <a:pt x="350869" y="107290"/>
                </a:lnTo>
                <a:lnTo>
                  <a:pt x="348916" y="119599"/>
                </a:lnTo>
                <a:lnTo>
                  <a:pt x="347723" y="124805"/>
                </a:lnTo>
                <a:lnTo>
                  <a:pt x="346313" y="129089"/>
                </a:lnTo>
                <a:lnTo>
                  <a:pt x="344958" y="133319"/>
                </a:lnTo>
                <a:lnTo>
                  <a:pt x="343358" y="136980"/>
                </a:lnTo>
                <a:lnTo>
                  <a:pt x="339671" y="143162"/>
                </a:lnTo>
                <a:lnTo>
                  <a:pt x="337474" y="146036"/>
                </a:lnTo>
                <a:lnTo>
                  <a:pt x="334926" y="148693"/>
                </a:lnTo>
                <a:lnTo>
                  <a:pt x="356725" y="148693"/>
                </a:lnTo>
                <a:lnTo>
                  <a:pt x="369089" y="109466"/>
                </a:lnTo>
                <a:lnTo>
                  <a:pt x="374620" y="59542"/>
                </a:lnTo>
                <a:lnTo>
                  <a:pt x="436115" y="59542"/>
                </a:lnTo>
                <a:lnTo>
                  <a:pt x="436115" y="41647"/>
                </a:lnTo>
                <a:close/>
              </a:path>
              <a:path w="1475104" h="213995">
                <a:moveTo>
                  <a:pt x="436115" y="59542"/>
                </a:moveTo>
                <a:lnTo>
                  <a:pt x="416918" y="59542"/>
                </a:lnTo>
                <a:lnTo>
                  <a:pt x="416918" y="148693"/>
                </a:lnTo>
                <a:lnTo>
                  <a:pt x="436115" y="148693"/>
                </a:lnTo>
                <a:lnTo>
                  <a:pt x="436115" y="59542"/>
                </a:lnTo>
                <a:close/>
              </a:path>
              <a:path w="1475104" h="213995">
                <a:moveTo>
                  <a:pt x="484046" y="194244"/>
                </a:moveTo>
                <a:lnTo>
                  <a:pt x="479165" y="211164"/>
                </a:lnTo>
                <a:lnTo>
                  <a:pt x="480142" y="211652"/>
                </a:lnTo>
                <a:lnTo>
                  <a:pt x="481904" y="212140"/>
                </a:lnTo>
                <a:lnTo>
                  <a:pt x="484453" y="212628"/>
                </a:lnTo>
                <a:lnTo>
                  <a:pt x="487001" y="213170"/>
                </a:lnTo>
                <a:lnTo>
                  <a:pt x="489903" y="213441"/>
                </a:lnTo>
                <a:lnTo>
                  <a:pt x="498959" y="213441"/>
                </a:lnTo>
                <a:lnTo>
                  <a:pt x="504165" y="212411"/>
                </a:lnTo>
                <a:lnTo>
                  <a:pt x="513438" y="208289"/>
                </a:lnTo>
                <a:lnTo>
                  <a:pt x="517532" y="205117"/>
                </a:lnTo>
                <a:lnTo>
                  <a:pt x="521057" y="200833"/>
                </a:lnTo>
                <a:lnTo>
                  <a:pt x="524581" y="196603"/>
                </a:lnTo>
                <a:lnTo>
                  <a:pt x="524986" y="195871"/>
                </a:lnTo>
                <a:lnTo>
                  <a:pt x="492831" y="195871"/>
                </a:lnTo>
                <a:lnTo>
                  <a:pt x="488710" y="195437"/>
                </a:lnTo>
                <a:lnTo>
                  <a:pt x="484046" y="194244"/>
                </a:lnTo>
                <a:close/>
              </a:path>
              <a:path w="1475104" h="213995">
                <a:moveTo>
                  <a:pt x="491855" y="41647"/>
                </a:moveTo>
                <a:lnTo>
                  <a:pt x="471031" y="41647"/>
                </a:lnTo>
                <a:lnTo>
                  <a:pt x="517233" y="167239"/>
                </a:lnTo>
                <a:lnTo>
                  <a:pt x="511323" y="183345"/>
                </a:lnTo>
                <a:lnTo>
                  <a:pt x="508747" y="187927"/>
                </a:lnTo>
                <a:lnTo>
                  <a:pt x="505927" y="190747"/>
                </a:lnTo>
                <a:lnTo>
                  <a:pt x="503161" y="193621"/>
                </a:lnTo>
                <a:lnTo>
                  <a:pt x="499989" y="195221"/>
                </a:lnTo>
                <a:lnTo>
                  <a:pt x="492831" y="195871"/>
                </a:lnTo>
                <a:lnTo>
                  <a:pt x="524986" y="195871"/>
                </a:lnTo>
                <a:lnTo>
                  <a:pt x="527537" y="191262"/>
                </a:lnTo>
                <a:lnTo>
                  <a:pt x="546077" y="141209"/>
                </a:lnTo>
                <a:lnTo>
                  <a:pt x="526344" y="141209"/>
                </a:lnTo>
                <a:lnTo>
                  <a:pt x="491855" y="41647"/>
                </a:lnTo>
                <a:close/>
              </a:path>
              <a:path w="1475104" h="213995">
                <a:moveTo>
                  <a:pt x="582958" y="41647"/>
                </a:moveTo>
                <a:lnTo>
                  <a:pt x="562134" y="41647"/>
                </a:lnTo>
                <a:lnTo>
                  <a:pt x="527645" y="141209"/>
                </a:lnTo>
                <a:lnTo>
                  <a:pt x="546077" y="141209"/>
                </a:lnTo>
                <a:lnTo>
                  <a:pt x="582958" y="41647"/>
                </a:lnTo>
                <a:close/>
              </a:path>
              <a:path w="1475104" h="213995">
                <a:moveTo>
                  <a:pt x="697671" y="41647"/>
                </a:moveTo>
                <a:lnTo>
                  <a:pt x="614376" y="41647"/>
                </a:lnTo>
                <a:lnTo>
                  <a:pt x="612099" y="96959"/>
                </a:lnTo>
                <a:lnTo>
                  <a:pt x="611768" y="104463"/>
                </a:lnTo>
                <a:lnTo>
                  <a:pt x="606649" y="138606"/>
                </a:lnTo>
                <a:lnTo>
                  <a:pt x="605130" y="142348"/>
                </a:lnTo>
                <a:lnTo>
                  <a:pt x="603124" y="144978"/>
                </a:lnTo>
                <a:lnTo>
                  <a:pt x="600629" y="146497"/>
                </a:lnTo>
                <a:lnTo>
                  <a:pt x="598135" y="147961"/>
                </a:lnTo>
                <a:lnTo>
                  <a:pt x="595017" y="148693"/>
                </a:lnTo>
                <a:lnTo>
                  <a:pt x="586720" y="148693"/>
                </a:lnTo>
                <a:lnTo>
                  <a:pt x="586720" y="166588"/>
                </a:lnTo>
                <a:lnTo>
                  <a:pt x="600169" y="166588"/>
                </a:lnTo>
                <a:lnTo>
                  <a:pt x="605944" y="165260"/>
                </a:lnTo>
                <a:lnTo>
                  <a:pt x="615163" y="159945"/>
                </a:lnTo>
                <a:lnTo>
                  <a:pt x="618850" y="155987"/>
                </a:lnTo>
                <a:lnTo>
                  <a:pt x="621616" y="150726"/>
                </a:lnTo>
                <a:lnTo>
                  <a:pt x="624436" y="145466"/>
                </a:lnTo>
                <a:lnTo>
                  <a:pt x="630645" y="104117"/>
                </a:lnTo>
                <a:lnTo>
                  <a:pt x="632597" y="59542"/>
                </a:lnTo>
                <a:lnTo>
                  <a:pt x="697671" y="59542"/>
                </a:lnTo>
                <a:lnTo>
                  <a:pt x="697671" y="41647"/>
                </a:lnTo>
                <a:close/>
              </a:path>
              <a:path w="1475104" h="213995">
                <a:moveTo>
                  <a:pt x="697671" y="59542"/>
                </a:moveTo>
                <a:lnTo>
                  <a:pt x="678474" y="59542"/>
                </a:lnTo>
                <a:lnTo>
                  <a:pt x="678474" y="166588"/>
                </a:lnTo>
                <a:lnTo>
                  <a:pt x="697671" y="166588"/>
                </a:lnTo>
                <a:lnTo>
                  <a:pt x="697671" y="59542"/>
                </a:lnTo>
                <a:close/>
              </a:path>
              <a:path w="1475104" h="213995">
                <a:moveTo>
                  <a:pt x="752088" y="41647"/>
                </a:moveTo>
                <a:lnTo>
                  <a:pt x="732892" y="41647"/>
                </a:lnTo>
                <a:lnTo>
                  <a:pt x="732892" y="166588"/>
                </a:lnTo>
                <a:lnTo>
                  <a:pt x="795037" y="166588"/>
                </a:lnTo>
                <a:lnTo>
                  <a:pt x="803280" y="164799"/>
                </a:lnTo>
                <a:lnTo>
                  <a:pt x="816728" y="157586"/>
                </a:lnTo>
                <a:lnTo>
                  <a:pt x="821826" y="152733"/>
                </a:lnTo>
                <a:lnTo>
                  <a:pt x="824134" y="148693"/>
                </a:lnTo>
                <a:lnTo>
                  <a:pt x="752088" y="148693"/>
                </a:lnTo>
                <a:lnTo>
                  <a:pt x="752088" y="104768"/>
                </a:lnTo>
                <a:lnTo>
                  <a:pt x="749485" y="104768"/>
                </a:lnTo>
                <a:lnTo>
                  <a:pt x="749485" y="86873"/>
                </a:lnTo>
                <a:lnTo>
                  <a:pt x="752088" y="86873"/>
                </a:lnTo>
                <a:lnTo>
                  <a:pt x="752088" y="41647"/>
                </a:lnTo>
                <a:close/>
              </a:path>
              <a:path w="1475104" h="213995">
                <a:moveTo>
                  <a:pt x="785276" y="86873"/>
                </a:moveTo>
                <a:lnTo>
                  <a:pt x="752088" y="86873"/>
                </a:lnTo>
                <a:lnTo>
                  <a:pt x="752088" y="104768"/>
                </a:lnTo>
                <a:lnTo>
                  <a:pt x="792868" y="104768"/>
                </a:lnTo>
                <a:lnTo>
                  <a:pt x="799104" y="106856"/>
                </a:lnTo>
                <a:lnTo>
                  <a:pt x="808865" y="115207"/>
                </a:lnTo>
                <a:lnTo>
                  <a:pt x="811305" y="120603"/>
                </a:lnTo>
                <a:lnTo>
                  <a:pt x="811203" y="133726"/>
                </a:lnTo>
                <a:lnTo>
                  <a:pt x="808865" y="138661"/>
                </a:lnTo>
                <a:lnTo>
                  <a:pt x="799104" y="146686"/>
                </a:lnTo>
                <a:lnTo>
                  <a:pt x="792868" y="148693"/>
                </a:lnTo>
                <a:lnTo>
                  <a:pt x="824134" y="148693"/>
                </a:lnTo>
                <a:lnTo>
                  <a:pt x="828767" y="140532"/>
                </a:lnTo>
                <a:lnTo>
                  <a:pt x="830502" y="133726"/>
                </a:lnTo>
                <a:lnTo>
                  <a:pt x="830502" y="126242"/>
                </a:lnTo>
                <a:lnTo>
                  <a:pt x="804656" y="89659"/>
                </a:lnTo>
                <a:lnTo>
                  <a:pt x="795612" y="87569"/>
                </a:lnTo>
                <a:lnTo>
                  <a:pt x="785276" y="86873"/>
                </a:lnTo>
                <a:close/>
              </a:path>
              <a:path w="1475104" h="213995">
                <a:moveTo>
                  <a:pt x="752088" y="86873"/>
                </a:moveTo>
                <a:lnTo>
                  <a:pt x="749485" y="86873"/>
                </a:lnTo>
                <a:lnTo>
                  <a:pt x="749485" y="104768"/>
                </a:lnTo>
                <a:lnTo>
                  <a:pt x="752088" y="104768"/>
                </a:lnTo>
                <a:lnTo>
                  <a:pt x="752088" y="86873"/>
                </a:lnTo>
                <a:close/>
              </a:path>
              <a:path w="1475104" h="213995">
                <a:moveTo>
                  <a:pt x="878921" y="41647"/>
                </a:moveTo>
                <a:lnTo>
                  <a:pt x="859724" y="41647"/>
                </a:lnTo>
                <a:lnTo>
                  <a:pt x="859724" y="166588"/>
                </a:lnTo>
                <a:lnTo>
                  <a:pt x="878921" y="166588"/>
                </a:lnTo>
                <a:lnTo>
                  <a:pt x="878921" y="113228"/>
                </a:lnTo>
                <a:lnTo>
                  <a:pt x="874366" y="113228"/>
                </a:lnTo>
                <a:lnTo>
                  <a:pt x="874366" y="95332"/>
                </a:lnTo>
                <a:lnTo>
                  <a:pt x="878921" y="95332"/>
                </a:lnTo>
                <a:lnTo>
                  <a:pt x="878921" y="41647"/>
                </a:lnTo>
                <a:close/>
              </a:path>
              <a:path w="1475104" h="213995">
                <a:moveTo>
                  <a:pt x="957986" y="41647"/>
                </a:moveTo>
                <a:lnTo>
                  <a:pt x="938789" y="41647"/>
                </a:lnTo>
                <a:lnTo>
                  <a:pt x="938789" y="166588"/>
                </a:lnTo>
                <a:lnTo>
                  <a:pt x="957986" y="166588"/>
                </a:lnTo>
                <a:lnTo>
                  <a:pt x="957986" y="113228"/>
                </a:lnTo>
                <a:lnTo>
                  <a:pt x="943344" y="113228"/>
                </a:lnTo>
                <a:lnTo>
                  <a:pt x="943344" y="95332"/>
                </a:lnTo>
                <a:lnTo>
                  <a:pt x="957986" y="95332"/>
                </a:lnTo>
                <a:lnTo>
                  <a:pt x="957986" y="41647"/>
                </a:lnTo>
                <a:close/>
              </a:path>
              <a:path w="1475104" h="213995">
                <a:moveTo>
                  <a:pt x="878921" y="95332"/>
                </a:moveTo>
                <a:lnTo>
                  <a:pt x="874366" y="95332"/>
                </a:lnTo>
                <a:lnTo>
                  <a:pt x="874366" y="113228"/>
                </a:lnTo>
                <a:lnTo>
                  <a:pt x="878921" y="113228"/>
                </a:lnTo>
                <a:lnTo>
                  <a:pt x="878921" y="95332"/>
                </a:lnTo>
                <a:close/>
              </a:path>
              <a:path w="1475104" h="213995">
                <a:moveTo>
                  <a:pt x="938789" y="95332"/>
                </a:moveTo>
                <a:lnTo>
                  <a:pt x="878921" y="95332"/>
                </a:lnTo>
                <a:lnTo>
                  <a:pt x="878921" y="113228"/>
                </a:lnTo>
                <a:lnTo>
                  <a:pt x="938789" y="113228"/>
                </a:lnTo>
                <a:lnTo>
                  <a:pt x="938789" y="95332"/>
                </a:lnTo>
                <a:close/>
              </a:path>
              <a:path w="1475104" h="213995">
                <a:moveTo>
                  <a:pt x="957986" y="95332"/>
                </a:moveTo>
                <a:lnTo>
                  <a:pt x="943344" y="95332"/>
                </a:lnTo>
                <a:lnTo>
                  <a:pt x="943344" y="113228"/>
                </a:lnTo>
                <a:lnTo>
                  <a:pt x="957986" y="113228"/>
                </a:lnTo>
                <a:lnTo>
                  <a:pt x="957986" y="95332"/>
                </a:lnTo>
                <a:close/>
              </a:path>
              <a:path w="1475104" h="213995">
                <a:moveTo>
                  <a:pt x="1043801" y="40020"/>
                </a:moveTo>
                <a:lnTo>
                  <a:pt x="1002805" y="57752"/>
                </a:lnTo>
                <a:lnTo>
                  <a:pt x="987630" y="95317"/>
                </a:lnTo>
                <a:lnTo>
                  <a:pt x="987187" y="104768"/>
                </a:lnTo>
                <a:lnTo>
                  <a:pt x="987630" y="114143"/>
                </a:lnTo>
                <a:lnTo>
                  <a:pt x="1002805" y="151479"/>
                </a:lnTo>
                <a:lnTo>
                  <a:pt x="1043801" y="169191"/>
                </a:lnTo>
                <a:lnTo>
                  <a:pt x="1051997" y="168688"/>
                </a:lnTo>
                <a:lnTo>
                  <a:pt x="1084282" y="151947"/>
                </a:lnTo>
                <a:lnTo>
                  <a:pt x="1035233" y="151947"/>
                </a:lnTo>
                <a:lnTo>
                  <a:pt x="1028184" y="149750"/>
                </a:lnTo>
                <a:lnTo>
                  <a:pt x="1017121" y="140965"/>
                </a:lnTo>
                <a:lnTo>
                  <a:pt x="1013027" y="135190"/>
                </a:lnTo>
                <a:lnTo>
                  <a:pt x="1007713" y="120874"/>
                </a:lnTo>
                <a:lnTo>
                  <a:pt x="1006384" y="113119"/>
                </a:lnTo>
                <a:lnTo>
                  <a:pt x="1006384" y="96417"/>
                </a:lnTo>
                <a:lnTo>
                  <a:pt x="1028184" y="59488"/>
                </a:lnTo>
                <a:lnTo>
                  <a:pt x="1035233" y="57264"/>
                </a:lnTo>
                <a:lnTo>
                  <a:pt x="1084263" y="57264"/>
                </a:lnTo>
                <a:lnTo>
                  <a:pt x="1079439" y="52506"/>
                </a:lnTo>
                <a:lnTo>
                  <a:pt x="1073410" y="48073"/>
                </a:lnTo>
                <a:lnTo>
                  <a:pt x="1066801" y="44550"/>
                </a:lnTo>
                <a:lnTo>
                  <a:pt x="1059663" y="42033"/>
                </a:lnTo>
                <a:lnTo>
                  <a:pt x="1051997" y="40523"/>
                </a:lnTo>
                <a:lnTo>
                  <a:pt x="1043801" y="40020"/>
                </a:lnTo>
                <a:close/>
              </a:path>
              <a:path w="1475104" h="213995">
                <a:moveTo>
                  <a:pt x="1084263" y="57264"/>
                </a:moveTo>
                <a:lnTo>
                  <a:pt x="1052370" y="57264"/>
                </a:lnTo>
                <a:lnTo>
                  <a:pt x="1059419" y="59488"/>
                </a:lnTo>
                <a:lnTo>
                  <a:pt x="1070482" y="68381"/>
                </a:lnTo>
                <a:lnTo>
                  <a:pt x="1074576" y="74211"/>
                </a:lnTo>
                <a:lnTo>
                  <a:pt x="1079890" y="88635"/>
                </a:lnTo>
                <a:lnTo>
                  <a:pt x="1081219" y="96417"/>
                </a:lnTo>
                <a:lnTo>
                  <a:pt x="1081219" y="113119"/>
                </a:lnTo>
                <a:lnTo>
                  <a:pt x="1059419" y="149750"/>
                </a:lnTo>
                <a:lnTo>
                  <a:pt x="1052370" y="151947"/>
                </a:lnTo>
                <a:lnTo>
                  <a:pt x="1084282" y="151947"/>
                </a:lnTo>
                <a:lnTo>
                  <a:pt x="1099968" y="114143"/>
                </a:lnTo>
                <a:lnTo>
                  <a:pt x="1100416" y="104768"/>
                </a:lnTo>
                <a:lnTo>
                  <a:pt x="1099968" y="95317"/>
                </a:lnTo>
                <a:lnTo>
                  <a:pt x="1084757" y="57752"/>
                </a:lnTo>
                <a:lnTo>
                  <a:pt x="1084263" y="57264"/>
                </a:lnTo>
                <a:close/>
              </a:path>
              <a:path w="1475104" h="213995">
                <a:moveTo>
                  <a:pt x="1188936" y="40020"/>
                </a:moveTo>
                <a:lnTo>
                  <a:pt x="1180151" y="40020"/>
                </a:lnTo>
                <a:lnTo>
                  <a:pt x="1171956" y="40538"/>
                </a:lnTo>
                <a:lnTo>
                  <a:pt x="1134742" y="64255"/>
                </a:lnTo>
                <a:lnTo>
                  <a:pt x="1123862" y="104768"/>
                </a:lnTo>
                <a:lnTo>
                  <a:pt x="1124289" y="113863"/>
                </a:lnTo>
                <a:lnTo>
                  <a:pt x="1139039" y="151079"/>
                </a:lnTo>
                <a:lnTo>
                  <a:pt x="1180477" y="169191"/>
                </a:lnTo>
                <a:lnTo>
                  <a:pt x="1189695" y="169191"/>
                </a:lnTo>
                <a:lnTo>
                  <a:pt x="1197775" y="167483"/>
                </a:lnTo>
                <a:lnTo>
                  <a:pt x="1211712" y="160596"/>
                </a:lnTo>
                <a:lnTo>
                  <a:pt x="1217325" y="155932"/>
                </a:lnTo>
                <a:lnTo>
                  <a:pt x="1220208" y="151947"/>
                </a:lnTo>
                <a:lnTo>
                  <a:pt x="1172885" y="151947"/>
                </a:lnTo>
                <a:lnTo>
                  <a:pt x="1166269" y="149967"/>
                </a:lnTo>
                <a:lnTo>
                  <a:pt x="1144198" y="117661"/>
                </a:lnTo>
                <a:lnTo>
                  <a:pt x="1143059" y="94682"/>
                </a:lnTo>
                <a:lnTo>
                  <a:pt x="1144605" y="86466"/>
                </a:lnTo>
                <a:lnTo>
                  <a:pt x="1172993" y="57264"/>
                </a:lnTo>
                <a:lnTo>
                  <a:pt x="1220229" y="57264"/>
                </a:lnTo>
                <a:lnTo>
                  <a:pt x="1216728" y="52709"/>
                </a:lnTo>
                <a:lnTo>
                  <a:pt x="1210953" y="48154"/>
                </a:lnTo>
                <a:lnTo>
                  <a:pt x="1196853" y="41647"/>
                </a:lnTo>
                <a:lnTo>
                  <a:pt x="1188936" y="40020"/>
                </a:lnTo>
                <a:close/>
              </a:path>
              <a:path w="1475104" h="213995">
                <a:moveTo>
                  <a:pt x="1229607" y="130147"/>
                </a:moveTo>
                <a:lnTo>
                  <a:pt x="1210410" y="130147"/>
                </a:lnTo>
                <a:lnTo>
                  <a:pt x="1209217" y="134702"/>
                </a:lnTo>
                <a:lnTo>
                  <a:pt x="1207211" y="138606"/>
                </a:lnTo>
                <a:lnTo>
                  <a:pt x="1201571" y="145114"/>
                </a:lnTo>
                <a:lnTo>
                  <a:pt x="1198128" y="147608"/>
                </a:lnTo>
                <a:lnTo>
                  <a:pt x="1189994" y="151079"/>
                </a:lnTo>
                <a:lnTo>
                  <a:pt x="1185465" y="151947"/>
                </a:lnTo>
                <a:lnTo>
                  <a:pt x="1220208" y="151947"/>
                </a:lnTo>
                <a:lnTo>
                  <a:pt x="1225838" y="144165"/>
                </a:lnTo>
                <a:lnTo>
                  <a:pt x="1228523" y="137522"/>
                </a:lnTo>
                <a:lnTo>
                  <a:pt x="1229607" y="130147"/>
                </a:lnTo>
                <a:close/>
              </a:path>
              <a:path w="1475104" h="213995">
                <a:moveTo>
                  <a:pt x="1220229" y="57264"/>
                </a:moveTo>
                <a:lnTo>
                  <a:pt x="1188936" y="57264"/>
                </a:lnTo>
                <a:lnTo>
                  <a:pt x="1195660" y="59488"/>
                </a:lnTo>
                <a:lnTo>
                  <a:pt x="1200649" y="63934"/>
                </a:lnTo>
                <a:lnTo>
                  <a:pt x="1205693" y="68327"/>
                </a:lnTo>
                <a:lnTo>
                  <a:pt x="1208946" y="73370"/>
                </a:lnTo>
                <a:lnTo>
                  <a:pt x="1210410" y="79064"/>
                </a:lnTo>
                <a:lnTo>
                  <a:pt x="1229607" y="79064"/>
                </a:lnTo>
                <a:lnTo>
                  <a:pt x="1228523" y="71255"/>
                </a:lnTo>
                <a:lnTo>
                  <a:pt x="1225730" y="64422"/>
                </a:lnTo>
                <a:lnTo>
                  <a:pt x="1220229" y="57264"/>
                </a:lnTo>
                <a:close/>
              </a:path>
              <a:path w="1475104" h="213995">
                <a:moveTo>
                  <a:pt x="1308346" y="59542"/>
                </a:moveTo>
                <a:lnTo>
                  <a:pt x="1289150" y="59542"/>
                </a:lnTo>
                <a:lnTo>
                  <a:pt x="1289150" y="166588"/>
                </a:lnTo>
                <a:lnTo>
                  <a:pt x="1308346" y="166588"/>
                </a:lnTo>
                <a:lnTo>
                  <a:pt x="1308346" y="59542"/>
                </a:lnTo>
                <a:close/>
              </a:path>
              <a:path w="1475104" h="213995">
                <a:moveTo>
                  <a:pt x="1349343" y="41647"/>
                </a:moveTo>
                <a:lnTo>
                  <a:pt x="1247828" y="41647"/>
                </a:lnTo>
                <a:lnTo>
                  <a:pt x="1247828" y="59542"/>
                </a:lnTo>
                <a:lnTo>
                  <a:pt x="1349343" y="59542"/>
                </a:lnTo>
                <a:lnTo>
                  <a:pt x="1349343" y="41647"/>
                </a:lnTo>
                <a:close/>
              </a:path>
              <a:path w="1475104" h="213995">
                <a:moveTo>
                  <a:pt x="1396542" y="41647"/>
                </a:moveTo>
                <a:lnTo>
                  <a:pt x="1377345" y="41647"/>
                </a:lnTo>
                <a:lnTo>
                  <a:pt x="1377345" y="166588"/>
                </a:lnTo>
                <a:lnTo>
                  <a:pt x="1439490" y="166588"/>
                </a:lnTo>
                <a:lnTo>
                  <a:pt x="1447733" y="164799"/>
                </a:lnTo>
                <a:lnTo>
                  <a:pt x="1461181" y="157586"/>
                </a:lnTo>
                <a:lnTo>
                  <a:pt x="1466279" y="152733"/>
                </a:lnTo>
                <a:lnTo>
                  <a:pt x="1468587" y="148693"/>
                </a:lnTo>
                <a:lnTo>
                  <a:pt x="1396542" y="148693"/>
                </a:lnTo>
                <a:lnTo>
                  <a:pt x="1396542" y="104768"/>
                </a:lnTo>
                <a:lnTo>
                  <a:pt x="1393939" y="104768"/>
                </a:lnTo>
                <a:lnTo>
                  <a:pt x="1393939" y="86873"/>
                </a:lnTo>
                <a:lnTo>
                  <a:pt x="1396542" y="86873"/>
                </a:lnTo>
                <a:lnTo>
                  <a:pt x="1396542" y="41647"/>
                </a:lnTo>
                <a:close/>
              </a:path>
              <a:path w="1475104" h="213995">
                <a:moveTo>
                  <a:pt x="1429729" y="86873"/>
                </a:moveTo>
                <a:lnTo>
                  <a:pt x="1396542" y="86873"/>
                </a:lnTo>
                <a:lnTo>
                  <a:pt x="1396542" y="104768"/>
                </a:lnTo>
                <a:lnTo>
                  <a:pt x="1437321" y="104768"/>
                </a:lnTo>
                <a:lnTo>
                  <a:pt x="1443557" y="106856"/>
                </a:lnTo>
                <a:lnTo>
                  <a:pt x="1453318" y="115207"/>
                </a:lnTo>
                <a:lnTo>
                  <a:pt x="1455759" y="120603"/>
                </a:lnTo>
                <a:lnTo>
                  <a:pt x="1455656" y="133726"/>
                </a:lnTo>
                <a:lnTo>
                  <a:pt x="1453318" y="138661"/>
                </a:lnTo>
                <a:lnTo>
                  <a:pt x="1443557" y="146686"/>
                </a:lnTo>
                <a:lnTo>
                  <a:pt x="1437321" y="148693"/>
                </a:lnTo>
                <a:lnTo>
                  <a:pt x="1468587" y="148693"/>
                </a:lnTo>
                <a:lnTo>
                  <a:pt x="1473220" y="140532"/>
                </a:lnTo>
                <a:lnTo>
                  <a:pt x="1474955" y="133726"/>
                </a:lnTo>
                <a:lnTo>
                  <a:pt x="1474955" y="126242"/>
                </a:lnTo>
                <a:lnTo>
                  <a:pt x="1449109" y="89659"/>
                </a:lnTo>
                <a:lnTo>
                  <a:pt x="1440065" y="87569"/>
                </a:lnTo>
                <a:lnTo>
                  <a:pt x="1429729" y="86873"/>
                </a:lnTo>
                <a:close/>
              </a:path>
              <a:path w="1475104" h="213995">
                <a:moveTo>
                  <a:pt x="1396542" y="86873"/>
                </a:moveTo>
                <a:lnTo>
                  <a:pt x="1393939" y="86873"/>
                </a:lnTo>
                <a:lnTo>
                  <a:pt x="1393939" y="104768"/>
                </a:lnTo>
                <a:lnTo>
                  <a:pt x="1396542" y="104768"/>
                </a:lnTo>
                <a:lnTo>
                  <a:pt x="1396542" y="8687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17962" y="3780506"/>
            <a:ext cx="1579582" cy="492841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459245" y="2827634"/>
            <a:ext cx="129539" cy="692785"/>
          </a:xfrm>
          <a:custGeom>
            <a:avLst/>
            <a:gdLst/>
            <a:ahLst/>
            <a:cxnLst/>
            <a:rect l="l" t="t" r="r" b="b"/>
            <a:pathLst>
              <a:path w="129539" h="692785">
                <a:moveTo>
                  <a:pt x="0" y="64081"/>
                </a:moveTo>
                <a:lnTo>
                  <a:pt x="198" y="69543"/>
                </a:lnTo>
                <a:lnTo>
                  <a:pt x="7181" y="76037"/>
                </a:lnTo>
                <a:lnTo>
                  <a:pt x="12644" y="75838"/>
                </a:lnTo>
                <a:lnTo>
                  <a:pt x="62919" y="21769"/>
                </a:lnTo>
                <a:lnTo>
                  <a:pt x="116988" y="72044"/>
                </a:lnTo>
                <a:lnTo>
                  <a:pt x="122450" y="71845"/>
                </a:lnTo>
                <a:lnTo>
                  <a:pt x="128943" y="64862"/>
                </a:lnTo>
                <a:lnTo>
                  <a:pt x="128745" y="59399"/>
                </a:lnTo>
                <a:lnTo>
                  <a:pt x="70972" y="5681"/>
                </a:lnTo>
                <a:lnTo>
                  <a:pt x="71102" y="9255"/>
                </a:lnTo>
                <a:lnTo>
                  <a:pt x="53848" y="9882"/>
                </a:lnTo>
                <a:lnTo>
                  <a:pt x="53718" y="6309"/>
                </a:lnTo>
                <a:lnTo>
                  <a:pt x="0" y="64081"/>
                </a:lnTo>
                <a:close/>
              </a:path>
              <a:path w="129539" h="692785">
                <a:moveTo>
                  <a:pt x="54605" y="30710"/>
                </a:moveTo>
                <a:lnTo>
                  <a:pt x="78673" y="692576"/>
                </a:lnTo>
                <a:lnTo>
                  <a:pt x="95928" y="691948"/>
                </a:lnTo>
                <a:lnTo>
                  <a:pt x="71860" y="30082"/>
                </a:lnTo>
                <a:lnTo>
                  <a:pt x="62919" y="21769"/>
                </a:lnTo>
                <a:lnTo>
                  <a:pt x="54605" y="30710"/>
                </a:lnTo>
                <a:close/>
              </a:path>
              <a:path w="129539" h="692785">
                <a:moveTo>
                  <a:pt x="53718" y="6309"/>
                </a:moveTo>
                <a:lnTo>
                  <a:pt x="53848" y="9882"/>
                </a:lnTo>
                <a:lnTo>
                  <a:pt x="71102" y="9255"/>
                </a:lnTo>
                <a:lnTo>
                  <a:pt x="70972" y="5681"/>
                </a:lnTo>
                <a:lnTo>
                  <a:pt x="64862" y="0"/>
                </a:lnTo>
                <a:lnTo>
                  <a:pt x="59399" y="198"/>
                </a:lnTo>
                <a:lnTo>
                  <a:pt x="53718" y="630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9033" y="3174945"/>
            <a:ext cx="137160" cy="421005"/>
          </a:xfrm>
          <a:custGeom>
            <a:avLst/>
            <a:gdLst/>
            <a:ahLst/>
            <a:cxnLst/>
            <a:rect l="l" t="t" r="r" b="b"/>
            <a:pathLst>
              <a:path w="137160" h="421004">
                <a:moveTo>
                  <a:pt x="10254" y="49653"/>
                </a:moveTo>
                <a:lnTo>
                  <a:pt x="9276" y="55031"/>
                </a:lnTo>
                <a:lnTo>
                  <a:pt x="14704" y="62871"/>
                </a:lnTo>
                <a:lnTo>
                  <a:pt x="20081" y="63848"/>
                </a:lnTo>
                <a:lnTo>
                  <a:pt x="80785" y="21823"/>
                </a:lnTo>
                <a:lnTo>
                  <a:pt x="122810" y="82526"/>
                </a:lnTo>
                <a:lnTo>
                  <a:pt x="128188" y="83504"/>
                </a:lnTo>
                <a:lnTo>
                  <a:pt x="136028" y="78076"/>
                </a:lnTo>
                <a:lnTo>
                  <a:pt x="137006" y="72698"/>
                </a:lnTo>
                <a:lnTo>
                  <a:pt x="92102" y="7837"/>
                </a:lnTo>
                <a:lnTo>
                  <a:pt x="91462" y="11356"/>
                </a:lnTo>
                <a:lnTo>
                  <a:pt x="74475" y="8267"/>
                </a:lnTo>
                <a:lnTo>
                  <a:pt x="75115" y="4749"/>
                </a:lnTo>
                <a:lnTo>
                  <a:pt x="10254" y="49653"/>
                </a:lnTo>
                <a:close/>
              </a:path>
              <a:path w="137160" h="421004">
                <a:moveTo>
                  <a:pt x="70747" y="28772"/>
                </a:moveTo>
                <a:lnTo>
                  <a:pt x="0" y="417883"/>
                </a:lnTo>
                <a:lnTo>
                  <a:pt x="16987" y="420972"/>
                </a:lnTo>
                <a:lnTo>
                  <a:pt x="87734" y="31861"/>
                </a:lnTo>
                <a:lnTo>
                  <a:pt x="80785" y="21823"/>
                </a:lnTo>
                <a:lnTo>
                  <a:pt x="70747" y="28772"/>
                </a:lnTo>
                <a:close/>
              </a:path>
              <a:path w="137160" h="421004">
                <a:moveTo>
                  <a:pt x="75115" y="4749"/>
                </a:moveTo>
                <a:lnTo>
                  <a:pt x="74475" y="8267"/>
                </a:lnTo>
                <a:lnTo>
                  <a:pt x="91462" y="11356"/>
                </a:lnTo>
                <a:lnTo>
                  <a:pt x="92102" y="7837"/>
                </a:lnTo>
                <a:lnTo>
                  <a:pt x="87353" y="977"/>
                </a:lnTo>
                <a:lnTo>
                  <a:pt x="81975" y="0"/>
                </a:lnTo>
                <a:lnTo>
                  <a:pt x="75115" y="474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32208" y="2539243"/>
            <a:ext cx="1061107" cy="1186959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5274722" y="2499733"/>
            <a:ext cx="476884" cy="171450"/>
          </a:xfrm>
          <a:custGeom>
            <a:avLst/>
            <a:gdLst/>
            <a:ahLst/>
            <a:cxnLst/>
            <a:rect l="l" t="t" r="r" b="b"/>
            <a:pathLst>
              <a:path w="476885" h="171450">
                <a:moveTo>
                  <a:pt x="81938" y="0"/>
                </a:moveTo>
                <a:lnTo>
                  <a:pt x="73533" y="0"/>
                </a:lnTo>
                <a:lnTo>
                  <a:pt x="63172" y="650"/>
                </a:lnTo>
                <a:lnTo>
                  <a:pt x="27773" y="16166"/>
                </a:lnTo>
                <a:lnTo>
                  <a:pt x="5353" y="50066"/>
                </a:lnTo>
                <a:lnTo>
                  <a:pt x="0" y="85571"/>
                </a:lnTo>
                <a:lnTo>
                  <a:pt x="594" y="98301"/>
                </a:lnTo>
                <a:lnTo>
                  <a:pt x="14743" y="140206"/>
                </a:lnTo>
                <a:lnTo>
                  <a:pt x="44219" y="165287"/>
                </a:lnTo>
                <a:lnTo>
                  <a:pt x="73533" y="171143"/>
                </a:lnTo>
                <a:lnTo>
                  <a:pt x="81938" y="171143"/>
                </a:lnTo>
                <a:lnTo>
                  <a:pt x="89828" y="169923"/>
                </a:lnTo>
                <a:lnTo>
                  <a:pt x="104633" y="165043"/>
                </a:lnTo>
                <a:lnTo>
                  <a:pt x="111330" y="161491"/>
                </a:lnTo>
                <a:lnTo>
                  <a:pt x="123054" y="152272"/>
                </a:lnTo>
                <a:lnTo>
                  <a:pt x="73533" y="152272"/>
                </a:lnTo>
                <a:lnTo>
                  <a:pt x="66146" y="151794"/>
                </a:lnTo>
                <a:lnTo>
                  <a:pt x="30610" y="129084"/>
                </a:lnTo>
                <a:lnTo>
                  <a:pt x="19522" y="85571"/>
                </a:lnTo>
                <a:lnTo>
                  <a:pt x="19969" y="75175"/>
                </a:lnTo>
                <a:lnTo>
                  <a:pt x="35160" y="35973"/>
                </a:lnTo>
                <a:lnTo>
                  <a:pt x="73533" y="18871"/>
                </a:lnTo>
                <a:lnTo>
                  <a:pt x="123017" y="18871"/>
                </a:lnTo>
                <a:lnTo>
                  <a:pt x="111330" y="9679"/>
                </a:lnTo>
                <a:lnTo>
                  <a:pt x="104633" y="6100"/>
                </a:lnTo>
                <a:lnTo>
                  <a:pt x="89828" y="1220"/>
                </a:lnTo>
                <a:lnTo>
                  <a:pt x="81938" y="0"/>
                </a:lnTo>
                <a:close/>
              </a:path>
              <a:path w="476885" h="171450">
                <a:moveTo>
                  <a:pt x="140559" y="116807"/>
                </a:moveTo>
                <a:lnTo>
                  <a:pt x="120386" y="116807"/>
                </a:lnTo>
                <a:lnTo>
                  <a:pt x="119193" y="122555"/>
                </a:lnTo>
                <a:lnTo>
                  <a:pt x="117105" y="127652"/>
                </a:lnTo>
                <a:lnTo>
                  <a:pt x="84378" y="151513"/>
                </a:lnTo>
                <a:lnTo>
                  <a:pt x="79064" y="152272"/>
                </a:lnTo>
                <a:lnTo>
                  <a:pt x="123054" y="152272"/>
                </a:lnTo>
                <a:lnTo>
                  <a:pt x="123260" y="152109"/>
                </a:lnTo>
                <a:lnTo>
                  <a:pt x="128249" y="146388"/>
                </a:lnTo>
                <a:lnTo>
                  <a:pt x="136275" y="132940"/>
                </a:lnTo>
                <a:lnTo>
                  <a:pt x="139040" y="125321"/>
                </a:lnTo>
                <a:lnTo>
                  <a:pt x="140559" y="116807"/>
                </a:lnTo>
                <a:close/>
              </a:path>
              <a:path w="476885" h="171450">
                <a:moveTo>
                  <a:pt x="123017" y="18871"/>
                </a:moveTo>
                <a:lnTo>
                  <a:pt x="79064" y="18871"/>
                </a:lnTo>
                <a:lnTo>
                  <a:pt x="84378" y="19630"/>
                </a:lnTo>
                <a:lnTo>
                  <a:pt x="94573" y="22667"/>
                </a:lnTo>
                <a:lnTo>
                  <a:pt x="99210" y="24944"/>
                </a:lnTo>
                <a:lnTo>
                  <a:pt x="103385" y="27981"/>
                </a:lnTo>
                <a:lnTo>
                  <a:pt x="107622" y="30971"/>
                </a:lnTo>
                <a:lnTo>
                  <a:pt x="111194" y="34651"/>
                </a:lnTo>
                <a:lnTo>
                  <a:pt x="114122" y="39044"/>
                </a:lnTo>
                <a:lnTo>
                  <a:pt x="117105" y="43436"/>
                </a:lnTo>
                <a:lnTo>
                  <a:pt x="119193" y="48534"/>
                </a:lnTo>
                <a:lnTo>
                  <a:pt x="120386" y="54336"/>
                </a:lnTo>
                <a:lnTo>
                  <a:pt x="140559" y="54336"/>
                </a:lnTo>
                <a:lnTo>
                  <a:pt x="139040" y="45768"/>
                </a:lnTo>
                <a:lnTo>
                  <a:pt x="136275" y="38149"/>
                </a:lnTo>
                <a:lnTo>
                  <a:pt x="128249" y="24755"/>
                </a:lnTo>
                <a:lnTo>
                  <a:pt x="123260" y="19061"/>
                </a:lnTo>
                <a:lnTo>
                  <a:pt x="123017" y="18871"/>
                </a:lnTo>
                <a:close/>
              </a:path>
              <a:path w="476885" h="171450">
                <a:moveTo>
                  <a:pt x="197234" y="2277"/>
                </a:moveTo>
                <a:lnTo>
                  <a:pt x="173156" y="2277"/>
                </a:lnTo>
                <a:lnTo>
                  <a:pt x="173156" y="168866"/>
                </a:lnTo>
                <a:lnTo>
                  <a:pt x="192028" y="168866"/>
                </a:lnTo>
                <a:lnTo>
                  <a:pt x="192028" y="42297"/>
                </a:lnTo>
                <a:lnTo>
                  <a:pt x="213619" y="42297"/>
                </a:lnTo>
                <a:lnTo>
                  <a:pt x="197234" y="2277"/>
                </a:lnTo>
                <a:close/>
              </a:path>
              <a:path w="476885" h="171450">
                <a:moveTo>
                  <a:pt x="213619" y="42297"/>
                </a:moveTo>
                <a:lnTo>
                  <a:pt x="193655" y="42297"/>
                </a:lnTo>
                <a:lnTo>
                  <a:pt x="245714" y="168866"/>
                </a:lnTo>
                <a:lnTo>
                  <a:pt x="263934" y="168866"/>
                </a:lnTo>
                <a:lnTo>
                  <a:pt x="275577" y="140559"/>
                </a:lnTo>
                <a:lnTo>
                  <a:pt x="253848" y="140559"/>
                </a:lnTo>
                <a:lnTo>
                  <a:pt x="213619" y="42297"/>
                </a:lnTo>
                <a:close/>
              </a:path>
              <a:path w="476885" h="171450">
                <a:moveTo>
                  <a:pt x="336491" y="42297"/>
                </a:moveTo>
                <a:lnTo>
                  <a:pt x="317620" y="42297"/>
                </a:lnTo>
                <a:lnTo>
                  <a:pt x="317620" y="168866"/>
                </a:lnTo>
                <a:lnTo>
                  <a:pt x="336491" y="168866"/>
                </a:lnTo>
                <a:lnTo>
                  <a:pt x="336491" y="42297"/>
                </a:lnTo>
                <a:close/>
              </a:path>
              <a:path w="476885" h="171450">
                <a:moveTo>
                  <a:pt x="336491" y="2277"/>
                </a:moveTo>
                <a:lnTo>
                  <a:pt x="312414" y="2277"/>
                </a:lnTo>
                <a:lnTo>
                  <a:pt x="255800" y="140559"/>
                </a:lnTo>
                <a:lnTo>
                  <a:pt x="275577" y="140559"/>
                </a:lnTo>
                <a:lnTo>
                  <a:pt x="315993" y="42297"/>
                </a:lnTo>
                <a:lnTo>
                  <a:pt x="336491" y="42297"/>
                </a:lnTo>
                <a:lnTo>
                  <a:pt x="336491" y="2277"/>
                </a:lnTo>
                <a:close/>
              </a:path>
              <a:path w="476885" h="171450">
                <a:moveTo>
                  <a:pt x="476827" y="2277"/>
                </a:moveTo>
                <a:lnTo>
                  <a:pt x="376939" y="2277"/>
                </a:lnTo>
                <a:lnTo>
                  <a:pt x="376939" y="168866"/>
                </a:lnTo>
                <a:lnTo>
                  <a:pt x="397112" y="168866"/>
                </a:lnTo>
                <a:lnTo>
                  <a:pt x="397112" y="94356"/>
                </a:lnTo>
                <a:lnTo>
                  <a:pt x="469343" y="94356"/>
                </a:lnTo>
                <a:lnTo>
                  <a:pt x="469343" y="76461"/>
                </a:lnTo>
                <a:lnTo>
                  <a:pt x="397112" y="76461"/>
                </a:lnTo>
                <a:lnTo>
                  <a:pt x="397112" y="20172"/>
                </a:lnTo>
                <a:lnTo>
                  <a:pt x="476827" y="20172"/>
                </a:lnTo>
                <a:lnTo>
                  <a:pt x="476827" y="2277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80336" y="2812330"/>
            <a:ext cx="826769" cy="213995"/>
          </a:xfrm>
          <a:custGeom>
            <a:avLst/>
            <a:gdLst/>
            <a:ahLst/>
            <a:cxnLst/>
            <a:rect l="l" t="t" r="r" b="b"/>
            <a:pathLst>
              <a:path w="826770" h="213994">
                <a:moveTo>
                  <a:pt x="72557" y="17895"/>
                </a:moveTo>
                <a:lnTo>
                  <a:pt x="52384" y="17895"/>
                </a:lnTo>
                <a:lnTo>
                  <a:pt x="52384" y="166588"/>
                </a:lnTo>
                <a:lnTo>
                  <a:pt x="72557" y="166588"/>
                </a:lnTo>
                <a:lnTo>
                  <a:pt x="72557" y="17895"/>
                </a:lnTo>
                <a:close/>
              </a:path>
              <a:path w="826770" h="213994">
                <a:moveTo>
                  <a:pt x="124941" y="0"/>
                </a:moveTo>
                <a:lnTo>
                  <a:pt x="0" y="0"/>
                </a:lnTo>
                <a:lnTo>
                  <a:pt x="0" y="17895"/>
                </a:lnTo>
                <a:lnTo>
                  <a:pt x="124941" y="17895"/>
                </a:lnTo>
                <a:lnTo>
                  <a:pt x="124941" y="0"/>
                </a:lnTo>
                <a:close/>
              </a:path>
              <a:path w="826770" h="213994">
                <a:moveTo>
                  <a:pt x="159044" y="41647"/>
                </a:moveTo>
                <a:lnTo>
                  <a:pt x="140498" y="41647"/>
                </a:lnTo>
                <a:lnTo>
                  <a:pt x="140498" y="213441"/>
                </a:lnTo>
                <a:lnTo>
                  <a:pt x="159694" y="213441"/>
                </a:lnTo>
                <a:lnTo>
                  <a:pt x="159694" y="147391"/>
                </a:lnTo>
                <a:lnTo>
                  <a:pt x="177576" y="147391"/>
                </a:lnTo>
                <a:lnTo>
                  <a:pt x="159369" y="94790"/>
                </a:lnTo>
                <a:lnTo>
                  <a:pt x="160725" y="86629"/>
                </a:lnTo>
                <a:lnTo>
                  <a:pt x="166147" y="72584"/>
                </a:lnTo>
                <a:lnTo>
                  <a:pt x="170160" y="67107"/>
                </a:lnTo>
                <a:lnTo>
                  <a:pt x="175475" y="63202"/>
                </a:lnTo>
                <a:lnTo>
                  <a:pt x="177768" y="61494"/>
                </a:lnTo>
                <a:lnTo>
                  <a:pt x="159044" y="61494"/>
                </a:lnTo>
                <a:lnTo>
                  <a:pt x="159044" y="41647"/>
                </a:lnTo>
                <a:close/>
              </a:path>
              <a:path w="826770" h="213994">
                <a:moveTo>
                  <a:pt x="177576" y="147391"/>
                </a:moveTo>
                <a:lnTo>
                  <a:pt x="161321" y="147391"/>
                </a:lnTo>
                <a:lnTo>
                  <a:pt x="162920" y="149940"/>
                </a:lnTo>
                <a:lnTo>
                  <a:pt x="189737" y="169191"/>
                </a:lnTo>
                <a:lnTo>
                  <a:pt x="197762" y="169191"/>
                </a:lnTo>
                <a:lnTo>
                  <a:pt x="235759" y="151947"/>
                </a:lnTo>
                <a:lnTo>
                  <a:pt x="187459" y="151947"/>
                </a:lnTo>
                <a:lnTo>
                  <a:pt x="180952" y="149940"/>
                </a:lnTo>
                <a:lnTo>
                  <a:pt x="177576" y="147391"/>
                </a:lnTo>
                <a:close/>
              </a:path>
              <a:path w="826770" h="213994">
                <a:moveTo>
                  <a:pt x="235795" y="57264"/>
                </a:moveTo>
                <a:lnTo>
                  <a:pt x="203294" y="57264"/>
                </a:lnTo>
                <a:lnTo>
                  <a:pt x="210045" y="59352"/>
                </a:lnTo>
                <a:lnTo>
                  <a:pt x="215414" y="63528"/>
                </a:lnTo>
                <a:lnTo>
                  <a:pt x="220836" y="67649"/>
                </a:lnTo>
                <a:lnTo>
                  <a:pt x="224876" y="73262"/>
                </a:lnTo>
                <a:lnTo>
                  <a:pt x="227534" y="80365"/>
                </a:lnTo>
                <a:lnTo>
                  <a:pt x="230245" y="87415"/>
                </a:lnTo>
                <a:lnTo>
                  <a:pt x="231508" y="94790"/>
                </a:lnTo>
                <a:lnTo>
                  <a:pt x="231508" y="113553"/>
                </a:lnTo>
                <a:lnTo>
                  <a:pt x="230218" y="121091"/>
                </a:lnTo>
                <a:lnTo>
                  <a:pt x="227452" y="128357"/>
                </a:lnTo>
                <a:lnTo>
                  <a:pt x="224741" y="135570"/>
                </a:lnTo>
                <a:lnTo>
                  <a:pt x="220674" y="141318"/>
                </a:lnTo>
                <a:lnTo>
                  <a:pt x="209882" y="149832"/>
                </a:lnTo>
                <a:lnTo>
                  <a:pt x="203185" y="151947"/>
                </a:lnTo>
                <a:lnTo>
                  <a:pt x="235759" y="151947"/>
                </a:lnTo>
                <a:lnTo>
                  <a:pt x="250376" y="114036"/>
                </a:lnTo>
                <a:lnTo>
                  <a:pt x="250797" y="104443"/>
                </a:lnTo>
                <a:lnTo>
                  <a:pt x="250356" y="94790"/>
                </a:lnTo>
                <a:lnTo>
                  <a:pt x="235973" y="57447"/>
                </a:lnTo>
                <a:lnTo>
                  <a:pt x="235795" y="57264"/>
                </a:lnTo>
                <a:close/>
              </a:path>
              <a:path w="826770" h="213994">
                <a:moveTo>
                  <a:pt x="197437" y="40020"/>
                </a:moveTo>
                <a:lnTo>
                  <a:pt x="189303" y="40020"/>
                </a:lnTo>
                <a:lnTo>
                  <a:pt x="182850" y="41376"/>
                </a:lnTo>
                <a:lnTo>
                  <a:pt x="161321" y="61494"/>
                </a:lnTo>
                <a:lnTo>
                  <a:pt x="177768" y="61494"/>
                </a:lnTo>
                <a:lnTo>
                  <a:pt x="180789" y="59244"/>
                </a:lnTo>
                <a:lnTo>
                  <a:pt x="187351" y="57264"/>
                </a:lnTo>
                <a:lnTo>
                  <a:pt x="235795" y="57264"/>
                </a:lnTo>
                <a:lnTo>
                  <a:pt x="230945" y="52267"/>
                </a:lnTo>
                <a:lnTo>
                  <a:pt x="225256" y="47910"/>
                </a:lnTo>
                <a:lnTo>
                  <a:pt x="219003" y="44458"/>
                </a:lnTo>
                <a:lnTo>
                  <a:pt x="212282" y="41992"/>
                </a:lnTo>
                <a:lnTo>
                  <a:pt x="205093" y="40513"/>
                </a:lnTo>
                <a:lnTo>
                  <a:pt x="197437" y="40020"/>
                </a:lnTo>
                <a:close/>
              </a:path>
              <a:path w="826770" h="213994">
                <a:moveTo>
                  <a:pt x="337020" y="40020"/>
                </a:moveTo>
                <a:lnTo>
                  <a:pt x="330513" y="40020"/>
                </a:lnTo>
                <a:lnTo>
                  <a:pt x="322318" y="40538"/>
                </a:lnTo>
                <a:lnTo>
                  <a:pt x="285104" y="64300"/>
                </a:lnTo>
                <a:lnTo>
                  <a:pt x="274224" y="105093"/>
                </a:lnTo>
                <a:lnTo>
                  <a:pt x="274661" y="114397"/>
                </a:lnTo>
                <a:lnTo>
                  <a:pt x="289781" y="151580"/>
                </a:lnTo>
                <a:lnTo>
                  <a:pt x="332465" y="169191"/>
                </a:lnTo>
                <a:lnTo>
                  <a:pt x="340925" y="169191"/>
                </a:lnTo>
                <a:lnTo>
                  <a:pt x="348544" y="167890"/>
                </a:lnTo>
                <a:lnTo>
                  <a:pt x="362101" y="162629"/>
                </a:lnTo>
                <a:lnTo>
                  <a:pt x="367795" y="158942"/>
                </a:lnTo>
                <a:lnTo>
                  <a:pt x="374604" y="151947"/>
                </a:lnTo>
                <a:lnTo>
                  <a:pt x="324710" y="151947"/>
                </a:lnTo>
                <a:lnTo>
                  <a:pt x="317905" y="150265"/>
                </a:lnTo>
                <a:lnTo>
                  <a:pt x="293421" y="117457"/>
                </a:lnTo>
                <a:lnTo>
                  <a:pt x="293421" y="110625"/>
                </a:lnTo>
                <a:lnTo>
                  <a:pt x="287889" y="110625"/>
                </a:lnTo>
                <a:lnTo>
                  <a:pt x="287889" y="94031"/>
                </a:lnTo>
                <a:lnTo>
                  <a:pt x="293421" y="94031"/>
                </a:lnTo>
                <a:lnTo>
                  <a:pt x="293421" y="90072"/>
                </a:lnTo>
                <a:lnTo>
                  <a:pt x="316251" y="59162"/>
                </a:lnTo>
                <a:lnTo>
                  <a:pt x="322867" y="57264"/>
                </a:lnTo>
                <a:lnTo>
                  <a:pt x="370802" y="57264"/>
                </a:lnTo>
                <a:lnTo>
                  <a:pt x="367117" y="53848"/>
                </a:lnTo>
                <a:lnTo>
                  <a:pt x="361911" y="48967"/>
                </a:lnTo>
                <a:lnTo>
                  <a:pt x="356136" y="45443"/>
                </a:lnTo>
                <a:lnTo>
                  <a:pt x="343446" y="41104"/>
                </a:lnTo>
                <a:lnTo>
                  <a:pt x="337020" y="40020"/>
                </a:lnTo>
                <a:close/>
              </a:path>
              <a:path w="826770" h="213994">
                <a:moveTo>
                  <a:pt x="363700" y="132424"/>
                </a:moveTo>
                <a:lnTo>
                  <a:pt x="337508" y="151947"/>
                </a:lnTo>
                <a:lnTo>
                  <a:pt x="374604" y="151947"/>
                </a:lnTo>
                <a:lnTo>
                  <a:pt x="377013" y="149452"/>
                </a:lnTo>
                <a:lnTo>
                  <a:pt x="380294" y="143921"/>
                </a:lnTo>
                <a:lnTo>
                  <a:pt x="382246" y="137630"/>
                </a:lnTo>
                <a:lnTo>
                  <a:pt x="363700" y="132424"/>
                </a:lnTo>
                <a:close/>
              </a:path>
              <a:path w="826770" h="213994">
                <a:moveTo>
                  <a:pt x="293421" y="94031"/>
                </a:moveTo>
                <a:lnTo>
                  <a:pt x="287889" y="94031"/>
                </a:lnTo>
                <a:lnTo>
                  <a:pt x="287889" y="110625"/>
                </a:lnTo>
                <a:lnTo>
                  <a:pt x="293421" y="110625"/>
                </a:lnTo>
                <a:lnTo>
                  <a:pt x="293421" y="94031"/>
                </a:lnTo>
                <a:close/>
              </a:path>
              <a:path w="826770" h="213994">
                <a:moveTo>
                  <a:pt x="370802" y="57264"/>
                </a:moveTo>
                <a:lnTo>
                  <a:pt x="337454" y="57264"/>
                </a:lnTo>
                <a:lnTo>
                  <a:pt x="343473" y="58864"/>
                </a:lnTo>
                <a:lnTo>
                  <a:pt x="353722" y="65263"/>
                </a:lnTo>
                <a:lnTo>
                  <a:pt x="357681" y="69628"/>
                </a:lnTo>
                <a:lnTo>
                  <a:pt x="360447" y="75160"/>
                </a:lnTo>
                <a:lnTo>
                  <a:pt x="363267" y="80691"/>
                </a:lnTo>
                <a:lnTo>
                  <a:pt x="364676" y="86981"/>
                </a:lnTo>
                <a:lnTo>
                  <a:pt x="364676" y="94031"/>
                </a:lnTo>
                <a:lnTo>
                  <a:pt x="293421" y="94031"/>
                </a:lnTo>
                <a:lnTo>
                  <a:pt x="293421" y="110625"/>
                </a:lnTo>
                <a:lnTo>
                  <a:pt x="384199" y="110625"/>
                </a:lnTo>
                <a:lnTo>
                  <a:pt x="384199" y="102491"/>
                </a:lnTo>
                <a:lnTo>
                  <a:pt x="376471" y="65073"/>
                </a:lnTo>
                <a:lnTo>
                  <a:pt x="372323" y="58674"/>
                </a:lnTo>
                <a:lnTo>
                  <a:pt x="370802" y="57264"/>
                </a:lnTo>
                <a:close/>
              </a:path>
              <a:path w="826770" h="213994">
                <a:moveTo>
                  <a:pt x="432597" y="41647"/>
                </a:moveTo>
                <a:lnTo>
                  <a:pt x="413400" y="41647"/>
                </a:lnTo>
                <a:lnTo>
                  <a:pt x="413400" y="166588"/>
                </a:lnTo>
                <a:lnTo>
                  <a:pt x="432597" y="166588"/>
                </a:lnTo>
                <a:lnTo>
                  <a:pt x="432597" y="113228"/>
                </a:lnTo>
                <a:lnTo>
                  <a:pt x="428042" y="113228"/>
                </a:lnTo>
                <a:lnTo>
                  <a:pt x="428042" y="95332"/>
                </a:lnTo>
                <a:lnTo>
                  <a:pt x="432597" y="95332"/>
                </a:lnTo>
                <a:lnTo>
                  <a:pt x="432597" y="41647"/>
                </a:lnTo>
                <a:close/>
              </a:path>
              <a:path w="826770" h="213994">
                <a:moveTo>
                  <a:pt x="511662" y="41647"/>
                </a:moveTo>
                <a:lnTo>
                  <a:pt x="492465" y="41647"/>
                </a:lnTo>
                <a:lnTo>
                  <a:pt x="492465" y="166588"/>
                </a:lnTo>
                <a:lnTo>
                  <a:pt x="511662" y="166588"/>
                </a:lnTo>
                <a:lnTo>
                  <a:pt x="511662" y="113228"/>
                </a:lnTo>
                <a:lnTo>
                  <a:pt x="497020" y="113228"/>
                </a:lnTo>
                <a:lnTo>
                  <a:pt x="497020" y="95332"/>
                </a:lnTo>
                <a:lnTo>
                  <a:pt x="511662" y="95332"/>
                </a:lnTo>
                <a:lnTo>
                  <a:pt x="511662" y="41647"/>
                </a:lnTo>
                <a:close/>
              </a:path>
              <a:path w="826770" h="213994">
                <a:moveTo>
                  <a:pt x="432597" y="95332"/>
                </a:moveTo>
                <a:lnTo>
                  <a:pt x="428042" y="95332"/>
                </a:lnTo>
                <a:lnTo>
                  <a:pt x="428042" y="113228"/>
                </a:lnTo>
                <a:lnTo>
                  <a:pt x="432597" y="113228"/>
                </a:lnTo>
                <a:lnTo>
                  <a:pt x="432597" y="95332"/>
                </a:lnTo>
                <a:close/>
              </a:path>
              <a:path w="826770" h="213994">
                <a:moveTo>
                  <a:pt x="492465" y="95332"/>
                </a:moveTo>
                <a:lnTo>
                  <a:pt x="432597" y="95332"/>
                </a:lnTo>
                <a:lnTo>
                  <a:pt x="432597" y="113228"/>
                </a:lnTo>
                <a:lnTo>
                  <a:pt x="492465" y="113228"/>
                </a:lnTo>
                <a:lnTo>
                  <a:pt x="492465" y="95332"/>
                </a:lnTo>
                <a:close/>
              </a:path>
              <a:path w="826770" h="213994">
                <a:moveTo>
                  <a:pt x="511662" y="95332"/>
                </a:moveTo>
                <a:lnTo>
                  <a:pt x="497020" y="95332"/>
                </a:lnTo>
                <a:lnTo>
                  <a:pt x="497020" y="113228"/>
                </a:lnTo>
                <a:lnTo>
                  <a:pt x="511662" y="113228"/>
                </a:lnTo>
                <a:lnTo>
                  <a:pt x="511662" y="95332"/>
                </a:lnTo>
                <a:close/>
              </a:path>
              <a:path w="826770" h="213994">
                <a:moveTo>
                  <a:pt x="664178" y="148693"/>
                </a:moveTo>
                <a:lnTo>
                  <a:pt x="533380" y="148693"/>
                </a:lnTo>
                <a:lnTo>
                  <a:pt x="533380" y="202379"/>
                </a:lnTo>
                <a:lnTo>
                  <a:pt x="552577" y="202379"/>
                </a:lnTo>
                <a:lnTo>
                  <a:pt x="552577" y="166588"/>
                </a:lnTo>
                <a:lnTo>
                  <a:pt x="664178" y="166588"/>
                </a:lnTo>
                <a:lnTo>
                  <a:pt x="664178" y="148693"/>
                </a:lnTo>
                <a:close/>
              </a:path>
              <a:path w="826770" h="213994">
                <a:moveTo>
                  <a:pt x="664178" y="166588"/>
                </a:moveTo>
                <a:lnTo>
                  <a:pt x="644981" y="166588"/>
                </a:lnTo>
                <a:lnTo>
                  <a:pt x="644981" y="202379"/>
                </a:lnTo>
                <a:lnTo>
                  <a:pt x="664178" y="202379"/>
                </a:lnTo>
                <a:lnTo>
                  <a:pt x="664178" y="166588"/>
                </a:lnTo>
                <a:close/>
              </a:path>
              <a:path w="826770" h="213994">
                <a:moveTo>
                  <a:pt x="644981" y="41647"/>
                </a:moveTo>
                <a:lnTo>
                  <a:pt x="565591" y="41647"/>
                </a:lnTo>
                <a:lnTo>
                  <a:pt x="560602" y="99833"/>
                </a:lnTo>
                <a:lnTo>
                  <a:pt x="559735" y="107290"/>
                </a:lnTo>
                <a:lnTo>
                  <a:pt x="557783" y="119599"/>
                </a:lnTo>
                <a:lnTo>
                  <a:pt x="556590" y="124805"/>
                </a:lnTo>
                <a:lnTo>
                  <a:pt x="555180" y="129089"/>
                </a:lnTo>
                <a:lnTo>
                  <a:pt x="553824" y="133319"/>
                </a:lnTo>
                <a:lnTo>
                  <a:pt x="552224" y="136980"/>
                </a:lnTo>
                <a:lnTo>
                  <a:pt x="548537" y="143162"/>
                </a:lnTo>
                <a:lnTo>
                  <a:pt x="546340" y="146036"/>
                </a:lnTo>
                <a:lnTo>
                  <a:pt x="543792" y="148693"/>
                </a:lnTo>
                <a:lnTo>
                  <a:pt x="565591" y="148693"/>
                </a:lnTo>
                <a:lnTo>
                  <a:pt x="577955" y="109466"/>
                </a:lnTo>
                <a:lnTo>
                  <a:pt x="583487" y="59542"/>
                </a:lnTo>
                <a:lnTo>
                  <a:pt x="644981" y="59542"/>
                </a:lnTo>
                <a:lnTo>
                  <a:pt x="644981" y="41647"/>
                </a:lnTo>
                <a:close/>
              </a:path>
              <a:path w="826770" h="213994">
                <a:moveTo>
                  <a:pt x="644981" y="59542"/>
                </a:moveTo>
                <a:lnTo>
                  <a:pt x="625785" y="59542"/>
                </a:lnTo>
                <a:lnTo>
                  <a:pt x="625785" y="148693"/>
                </a:lnTo>
                <a:lnTo>
                  <a:pt x="644981" y="148693"/>
                </a:lnTo>
                <a:lnTo>
                  <a:pt x="644981" y="59542"/>
                </a:lnTo>
                <a:close/>
              </a:path>
              <a:path w="826770" h="213994">
                <a:moveTo>
                  <a:pt x="708855" y="41647"/>
                </a:moveTo>
                <a:lnTo>
                  <a:pt x="689658" y="41647"/>
                </a:lnTo>
                <a:lnTo>
                  <a:pt x="689658" y="166588"/>
                </a:lnTo>
                <a:lnTo>
                  <a:pt x="751804" y="166588"/>
                </a:lnTo>
                <a:lnTo>
                  <a:pt x="760046" y="164799"/>
                </a:lnTo>
                <a:lnTo>
                  <a:pt x="773495" y="157586"/>
                </a:lnTo>
                <a:lnTo>
                  <a:pt x="778592" y="152733"/>
                </a:lnTo>
                <a:lnTo>
                  <a:pt x="780901" y="148693"/>
                </a:lnTo>
                <a:lnTo>
                  <a:pt x="708855" y="148693"/>
                </a:lnTo>
                <a:lnTo>
                  <a:pt x="708855" y="104768"/>
                </a:lnTo>
                <a:lnTo>
                  <a:pt x="706252" y="104768"/>
                </a:lnTo>
                <a:lnTo>
                  <a:pt x="706252" y="86873"/>
                </a:lnTo>
                <a:lnTo>
                  <a:pt x="708855" y="86873"/>
                </a:lnTo>
                <a:lnTo>
                  <a:pt x="708855" y="41647"/>
                </a:lnTo>
                <a:close/>
              </a:path>
              <a:path w="826770" h="213994">
                <a:moveTo>
                  <a:pt x="742043" y="86873"/>
                </a:moveTo>
                <a:lnTo>
                  <a:pt x="708855" y="86873"/>
                </a:lnTo>
                <a:lnTo>
                  <a:pt x="708855" y="104768"/>
                </a:lnTo>
                <a:lnTo>
                  <a:pt x="749635" y="104768"/>
                </a:lnTo>
                <a:lnTo>
                  <a:pt x="755871" y="106856"/>
                </a:lnTo>
                <a:lnTo>
                  <a:pt x="765632" y="115207"/>
                </a:lnTo>
                <a:lnTo>
                  <a:pt x="768072" y="120603"/>
                </a:lnTo>
                <a:lnTo>
                  <a:pt x="767969" y="133726"/>
                </a:lnTo>
                <a:lnTo>
                  <a:pt x="765632" y="138661"/>
                </a:lnTo>
                <a:lnTo>
                  <a:pt x="755871" y="146686"/>
                </a:lnTo>
                <a:lnTo>
                  <a:pt x="749635" y="148693"/>
                </a:lnTo>
                <a:lnTo>
                  <a:pt x="780901" y="148693"/>
                </a:lnTo>
                <a:lnTo>
                  <a:pt x="785534" y="140532"/>
                </a:lnTo>
                <a:lnTo>
                  <a:pt x="787269" y="133726"/>
                </a:lnTo>
                <a:lnTo>
                  <a:pt x="787269" y="126242"/>
                </a:lnTo>
                <a:lnTo>
                  <a:pt x="761422" y="89659"/>
                </a:lnTo>
                <a:lnTo>
                  <a:pt x="752378" y="87569"/>
                </a:lnTo>
                <a:lnTo>
                  <a:pt x="742043" y="86873"/>
                </a:lnTo>
                <a:close/>
              </a:path>
              <a:path w="826770" h="213994">
                <a:moveTo>
                  <a:pt x="708855" y="86873"/>
                </a:moveTo>
                <a:lnTo>
                  <a:pt x="706252" y="86873"/>
                </a:lnTo>
                <a:lnTo>
                  <a:pt x="706252" y="104768"/>
                </a:lnTo>
                <a:lnTo>
                  <a:pt x="708855" y="104768"/>
                </a:lnTo>
                <a:lnTo>
                  <a:pt x="708855" y="86873"/>
                </a:lnTo>
                <a:close/>
              </a:path>
              <a:path w="826770" h="213994">
                <a:moveTo>
                  <a:pt x="826313" y="41647"/>
                </a:moveTo>
                <a:lnTo>
                  <a:pt x="807116" y="41647"/>
                </a:lnTo>
                <a:lnTo>
                  <a:pt x="807116" y="166588"/>
                </a:lnTo>
                <a:lnTo>
                  <a:pt x="826313" y="166588"/>
                </a:lnTo>
                <a:lnTo>
                  <a:pt x="826313" y="41647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781904" y="2179277"/>
            <a:ext cx="1418077" cy="1801720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12527005" y="1462062"/>
            <a:ext cx="342900" cy="659130"/>
          </a:xfrm>
          <a:custGeom>
            <a:avLst/>
            <a:gdLst/>
            <a:ahLst/>
            <a:cxnLst/>
            <a:rect l="l" t="t" r="r" b="b"/>
            <a:pathLst>
              <a:path w="342900" h="659130">
                <a:moveTo>
                  <a:pt x="225376" y="30156"/>
                </a:moveTo>
                <a:lnTo>
                  <a:pt x="223086" y="35119"/>
                </a:lnTo>
                <a:lnTo>
                  <a:pt x="226382" y="44067"/>
                </a:lnTo>
                <a:lnTo>
                  <a:pt x="231345" y="46357"/>
                </a:lnTo>
                <a:lnTo>
                  <a:pt x="300624" y="20833"/>
                </a:lnTo>
                <a:lnTo>
                  <a:pt x="326148" y="90112"/>
                </a:lnTo>
                <a:lnTo>
                  <a:pt x="331111" y="92403"/>
                </a:lnTo>
                <a:lnTo>
                  <a:pt x="340058" y="89106"/>
                </a:lnTo>
                <a:lnTo>
                  <a:pt x="342349" y="84143"/>
                </a:lnTo>
                <a:lnTo>
                  <a:pt x="315077" y="10119"/>
                </a:lnTo>
                <a:lnTo>
                  <a:pt x="313579" y="13366"/>
                </a:lnTo>
                <a:lnTo>
                  <a:pt x="297902" y="6131"/>
                </a:lnTo>
                <a:lnTo>
                  <a:pt x="299400" y="2884"/>
                </a:lnTo>
                <a:lnTo>
                  <a:pt x="225376" y="30156"/>
                </a:lnTo>
                <a:close/>
              </a:path>
              <a:path w="342900" h="659130">
                <a:moveTo>
                  <a:pt x="289168" y="25054"/>
                </a:moveTo>
                <a:lnTo>
                  <a:pt x="0" y="651586"/>
                </a:lnTo>
                <a:lnTo>
                  <a:pt x="15676" y="658821"/>
                </a:lnTo>
                <a:lnTo>
                  <a:pt x="304845" y="32289"/>
                </a:lnTo>
                <a:lnTo>
                  <a:pt x="300624" y="20833"/>
                </a:lnTo>
                <a:lnTo>
                  <a:pt x="289168" y="25054"/>
                </a:lnTo>
                <a:close/>
              </a:path>
              <a:path w="342900" h="659130">
                <a:moveTo>
                  <a:pt x="299400" y="2884"/>
                </a:moveTo>
                <a:lnTo>
                  <a:pt x="297902" y="6131"/>
                </a:lnTo>
                <a:lnTo>
                  <a:pt x="313579" y="13366"/>
                </a:lnTo>
                <a:lnTo>
                  <a:pt x="315077" y="10119"/>
                </a:lnTo>
                <a:lnTo>
                  <a:pt x="312193" y="2290"/>
                </a:lnTo>
                <a:lnTo>
                  <a:pt x="307230" y="0"/>
                </a:lnTo>
                <a:lnTo>
                  <a:pt x="299400" y="288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836906" y="1939627"/>
            <a:ext cx="715645" cy="322580"/>
          </a:xfrm>
          <a:custGeom>
            <a:avLst/>
            <a:gdLst/>
            <a:ahLst/>
            <a:cxnLst/>
            <a:rect l="l" t="t" r="r" b="b"/>
            <a:pathLst>
              <a:path w="715645" h="322580">
                <a:moveTo>
                  <a:pt x="35128" y="120068"/>
                </a:moveTo>
                <a:lnTo>
                  <a:pt x="40223" y="122050"/>
                </a:lnTo>
                <a:lnTo>
                  <a:pt x="48951" y="118209"/>
                </a:lnTo>
                <a:lnTo>
                  <a:pt x="50932" y="113115"/>
                </a:lnTo>
                <a:lnTo>
                  <a:pt x="21200" y="45536"/>
                </a:lnTo>
                <a:lnTo>
                  <a:pt x="88780" y="15803"/>
                </a:lnTo>
                <a:lnTo>
                  <a:pt x="90761" y="10709"/>
                </a:lnTo>
                <a:lnTo>
                  <a:pt x="86921" y="1981"/>
                </a:lnTo>
                <a:lnTo>
                  <a:pt x="81826" y="0"/>
                </a:lnTo>
                <a:lnTo>
                  <a:pt x="9618" y="31768"/>
                </a:lnTo>
                <a:lnTo>
                  <a:pt x="12951" y="33064"/>
                </a:lnTo>
                <a:lnTo>
                  <a:pt x="6692" y="49156"/>
                </a:lnTo>
                <a:lnTo>
                  <a:pt x="3360" y="47860"/>
                </a:lnTo>
                <a:lnTo>
                  <a:pt x="35128" y="120068"/>
                </a:lnTo>
                <a:close/>
              </a:path>
              <a:path w="715645" h="322580">
                <a:moveTo>
                  <a:pt x="26116" y="56711"/>
                </a:moveTo>
                <a:lnTo>
                  <a:pt x="708818" y="322233"/>
                </a:lnTo>
                <a:lnTo>
                  <a:pt x="715077" y="306142"/>
                </a:lnTo>
                <a:lnTo>
                  <a:pt x="32375" y="40619"/>
                </a:lnTo>
                <a:lnTo>
                  <a:pt x="21200" y="45536"/>
                </a:lnTo>
                <a:lnTo>
                  <a:pt x="26116" y="56711"/>
                </a:lnTo>
                <a:close/>
              </a:path>
              <a:path w="715645" h="322580">
                <a:moveTo>
                  <a:pt x="3360" y="47860"/>
                </a:moveTo>
                <a:lnTo>
                  <a:pt x="6692" y="49156"/>
                </a:lnTo>
                <a:lnTo>
                  <a:pt x="12951" y="33064"/>
                </a:lnTo>
                <a:lnTo>
                  <a:pt x="9618" y="31768"/>
                </a:lnTo>
                <a:lnTo>
                  <a:pt x="1981" y="35128"/>
                </a:lnTo>
                <a:lnTo>
                  <a:pt x="0" y="40223"/>
                </a:lnTo>
                <a:lnTo>
                  <a:pt x="3360" y="4786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8925486" y="3430678"/>
            <a:ext cx="3281679" cy="1564005"/>
            <a:chOff x="8925486" y="3430678"/>
            <a:chExt cx="3281679" cy="1564005"/>
          </a:xfrm>
        </p:grpSpPr>
        <p:sp>
          <p:nvSpPr>
            <p:cNvPr id="29" name="object 29"/>
            <p:cNvSpPr/>
            <p:nvPr/>
          </p:nvSpPr>
          <p:spPr>
            <a:xfrm>
              <a:off x="8925486" y="3734736"/>
              <a:ext cx="1115695" cy="179705"/>
            </a:xfrm>
            <a:custGeom>
              <a:avLst/>
              <a:gdLst/>
              <a:ahLst/>
              <a:cxnLst/>
              <a:rect l="l" t="t" r="r" b="b"/>
              <a:pathLst>
                <a:path w="1115695" h="179704">
                  <a:moveTo>
                    <a:pt x="68124" y="179137"/>
                  </a:moveTo>
                  <a:lnTo>
                    <a:pt x="73563" y="178587"/>
                  </a:lnTo>
                  <a:lnTo>
                    <a:pt x="79593" y="171200"/>
                  </a:lnTo>
                  <a:lnTo>
                    <a:pt x="79043" y="165762"/>
                  </a:lnTo>
                  <a:lnTo>
                    <a:pt x="21849" y="119073"/>
                  </a:lnTo>
                  <a:lnTo>
                    <a:pt x="68538" y="61879"/>
                  </a:lnTo>
                  <a:lnTo>
                    <a:pt x="67988" y="56441"/>
                  </a:lnTo>
                  <a:lnTo>
                    <a:pt x="60601" y="50411"/>
                  </a:lnTo>
                  <a:lnTo>
                    <a:pt x="55163" y="50961"/>
                  </a:lnTo>
                  <a:lnTo>
                    <a:pt x="5276" y="112072"/>
                  </a:lnTo>
                  <a:lnTo>
                    <a:pt x="8834" y="111712"/>
                  </a:lnTo>
                  <a:lnTo>
                    <a:pt x="10571" y="128891"/>
                  </a:lnTo>
                  <a:lnTo>
                    <a:pt x="7013" y="129250"/>
                  </a:lnTo>
                  <a:lnTo>
                    <a:pt x="68124" y="179137"/>
                  </a:lnTo>
                  <a:close/>
                </a:path>
                <a:path w="1115695" h="179704">
                  <a:moveTo>
                    <a:pt x="31307" y="126794"/>
                  </a:moveTo>
                  <a:lnTo>
                    <a:pt x="1115293" y="17178"/>
                  </a:lnTo>
                  <a:lnTo>
                    <a:pt x="1113556" y="0"/>
                  </a:lnTo>
                  <a:lnTo>
                    <a:pt x="29569" y="109616"/>
                  </a:lnTo>
                  <a:lnTo>
                    <a:pt x="21849" y="119073"/>
                  </a:lnTo>
                  <a:lnTo>
                    <a:pt x="31307" y="126794"/>
                  </a:lnTo>
                  <a:close/>
                </a:path>
                <a:path w="1115695" h="179704">
                  <a:moveTo>
                    <a:pt x="7013" y="129250"/>
                  </a:moveTo>
                  <a:lnTo>
                    <a:pt x="10571" y="128891"/>
                  </a:lnTo>
                  <a:lnTo>
                    <a:pt x="8834" y="111712"/>
                  </a:lnTo>
                  <a:lnTo>
                    <a:pt x="5276" y="112072"/>
                  </a:lnTo>
                  <a:lnTo>
                    <a:pt x="0" y="118536"/>
                  </a:lnTo>
                  <a:lnTo>
                    <a:pt x="549" y="123974"/>
                  </a:lnTo>
                  <a:lnTo>
                    <a:pt x="7013" y="129250"/>
                  </a:lnTo>
                  <a:close/>
                </a:path>
              </a:pathLst>
            </a:custGeom>
            <a:solidFill>
              <a:srgbClr val="2322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98914" y="3430678"/>
              <a:ext cx="2607714" cy="1563953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12831275" y="1926167"/>
            <a:ext cx="657225" cy="175260"/>
          </a:xfrm>
          <a:custGeom>
            <a:avLst/>
            <a:gdLst/>
            <a:ahLst/>
            <a:cxnLst/>
            <a:rect l="l" t="t" r="r" b="b"/>
            <a:pathLst>
              <a:path w="657225" h="175260">
                <a:moveTo>
                  <a:pt x="584500" y="0"/>
                </a:moveTo>
                <a:lnTo>
                  <a:pt x="579114" y="932"/>
                </a:lnTo>
                <a:lnTo>
                  <a:pt x="573620" y="8726"/>
                </a:lnTo>
                <a:lnTo>
                  <a:pt x="574552" y="14111"/>
                </a:lnTo>
                <a:lnTo>
                  <a:pt x="634897" y="56650"/>
                </a:lnTo>
                <a:lnTo>
                  <a:pt x="592359" y="116995"/>
                </a:lnTo>
                <a:lnTo>
                  <a:pt x="593291" y="122380"/>
                </a:lnTo>
                <a:lnTo>
                  <a:pt x="601085" y="127874"/>
                </a:lnTo>
                <a:lnTo>
                  <a:pt x="606471" y="126942"/>
                </a:lnTo>
                <a:lnTo>
                  <a:pt x="651923" y="62464"/>
                </a:lnTo>
                <a:lnTo>
                  <a:pt x="648399" y="63074"/>
                </a:lnTo>
                <a:lnTo>
                  <a:pt x="645455" y="46061"/>
                </a:lnTo>
                <a:lnTo>
                  <a:pt x="648978" y="45451"/>
                </a:lnTo>
                <a:lnTo>
                  <a:pt x="584500" y="0"/>
                </a:lnTo>
                <a:close/>
              </a:path>
              <a:path w="657225" h="175260">
                <a:moveTo>
                  <a:pt x="624918" y="49616"/>
                </a:moveTo>
                <a:lnTo>
                  <a:pt x="0" y="157774"/>
                </a:lnTo>
                <a:lnTo>
                  <a:pt x="2944" y="174787"/>
                </a:lnTo>
                <a:lnTo>
                  <a:pt x="627863" y="66628"/>
                </a:lnTo>
                <a:lnTo>
                  <a:pt x="634897" y="56650"/>
                </a:lnTo>
                <a:lnTo>
                  <a:pt x="624918" y="49616"/>
                </a:lnTo>
                <a:close/>
              </a:path>
              <a:path w="657225" h="175260">
                <a:moveTo>
                  <a:pt x="648978" y="45451"/>
                </a:moveTo>
                <a:lnTo>
                  <a:pt x="645455" y="46061"/>
                </a:lnTo>
                <a:lnTo>
                  <a:pt x="648399" y="63074"/>
                </a:lnTo>
                <a:lnTo>
                  <a:pt x="651923" y="62464"/>
                </a:lnTo>
                <a:lnTo>
                  <a:pt x="656730" y="55645"/>
                </a:lnTo>
                <a:lnTo>
                  <a:pt x="655798" y="50259"/>
                </a:lnTo>
                <a:lnTo>
                  <a:pt x="648978" y="45451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620598" y="7119503"/>
            <a:ext cx="1455393" cy="492841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06558" y="1903925"/>
            <a:ext cx="2026333" cy="77451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817683" y="920405"/>
            <a:ext cx="1176776" cy="45379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267676" y="1198686"/>
            <a:ext cx="1437700" cy="1051641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282312" y="2574209"/>
            <a:ext cx="2821257" cy="805218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322802" y="3815473"/>
            <a:ext cx="1504299" cy="450869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687372" y="8186985"/>
            <a:ext cx="1715443" cy="206934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7634520" y="8481654"/>
            <a:ext cx="388620" cy="920750"/>
          </a:xfrm>
          <a:custGeom>
            <a:avLst/>
            <a:gdLst/>
            <a:ahLst/>
            <a:cxnLst/>
            <a:rect l="l" t="t" r="r" b="b"/>
            <a:pathLst>
              <a:path w="388620" h="920750">
                <a:moveTo>
                  <a:pt x="133724" y="879730"/>
                </a:moveTo>
                <a:lnTo>
                  <a:pt x="135804" y="874056"/>
                </a:lnTo>
                <a:lnTo>
                  <a:pt x="131371" y="864492"/>
                </a:lnTo>
                <a:lnTo>
                  <a:pt x="125698" y="862411"/>
                </a:lnTo>
                <a:lnTo>
                  <a:pt x="51640" y="896733"/>
                </a:lnTo>
                <a:lnTo>
                  <a:pt x="17318" y="822675"/>
                </a:lnTo>
                <a:lnTo>
                  <a:pt x="11645" y="820595"/>
                </a:lnTo>
                <a:lnTo>
                  <a:pt x="2080" y="825028"/>
                </a:lnTo>
                <a:lnTo>
                  <a:pt x="0" y="830702"/>
                </a:lnTo>
                <a:lnTo>
                  <a:pt x="36672" y="909832"/>
                </a:lnTo>
                <a:lnTo>
                  <a:pt x="38033" y="906120"/>
                </a:lnTo>
                <a:lnTo>
                  <a:pt x="55955" y="912691"/>
                </a:lnTo>
                <a:lnTo>
                  <a:pt x="54594" y="916403"/>
                </a:lnTo>
                <a:lnTo>
                  <a:pt x="133724" y="879730"/>
                </a:lnTo>
                <a:close/>
              </a:path>
              <a:path w="388620" h="920750">
                <a:moveTo>
                  <a:pt x="63886" y="891057"/>
                </a:moveTo>
                <a:lnTo>
                  <a:pt x="388174" y="6570"/>
                </a:lnTo>
                <a:lnTo>
                  <a:pt x="370252" y="0"/>
                </a:lnTo>
                <a:lnTo>
                  <a:pt x="45964" y="884487"/>
                </a:lnTo>
                <a:lnTo>
                  <a:pt x="51640" y="896733"/>
                </a:lnTo>
                <a:lnTo>
                  <a:pt x="63886" y="891057"/>
                </a:lnTo>
                <a:close/>
              </a:path>
              <a:path w="388620" h="920750">
                <a:moveTo>
                  <a:pt x="54594" y="916403"/>
                </a:moveTo>
                <a:lnTo>
                  <a:pt x="55955" y="912691"/>
                </a:lnTo>
                <a:lnTo>
                  <a:pt x="38033" y="906120"/>
                </a:lnTo>
                <a:lnTo>
                  <a:pt x="36672" y="909832"/>
                </a:lnTo>
                <a:lnTo>
                  <a:pt x="40551" y="918201"/>
                </a:lnTo>
                <a:lnTo>
                  <a:pt x="46224" y="920281"/>
                </a:lnTo>
                <a:lnTo>
                  <a:pt x="54594" y="91640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87293" y="7460598"/>
            <a:ext cx="528955" cy="562610"/>
          </a:xfrm>
          <a:custGeom>
            <a:avLst/>
            <a:gdLst/>
            <a:ahLst/>
            <a:cxnLst/>
            <a:rect l="l" t="t" r="r" b="b"/>
            <a:pathLst>
              <a:path w="528954" h="562609">
                <a:moveTo>
                  <a:pt x="104202" y="558983"/>
                </a:moveTo>
                <a:lnTo>
                  <a:pt x="108321" y="554562"/>
                </a:lnTo>
                <a:lnTo>
                  <a:pt x="107949" y="544027"/>
                </a:lnTo>
                <a:lnTo>
                  <a:pt x="103528" y="539907"/>
                </a:lnTo>
                <a:lnTo>
                  <a:pt x="21955" y="542786"/>
                </a:lnTo>
                <a:lnTo>
                  <a:pt x="19076" y="461212"/>
                </a:lnTo>
                <a:lnTo>
                  <a:pt x="14655" y="457093"/>
                </a:lnTo>
                <a:lnTo>
                  <a:pt x="4119" y="457465"/>
                </a:lnTo>
                <a:lnTo>
                  <a:pt x="0" y="461886"/>
                </a:lnTo>
                <a:lnTo>
                  <a:pt x="3076" y="549047"/>
                </a:lnTo>
                <a:lnTo>
                  <a:pt x="5771" y="546154"/>
                </a:lnTo>
                <a:lnTo>
                  <a:pt x="19736" y="559167"/>
                </a:lnTo>
                <a:lnTo>
                  <a:pt x="17041" y="562060"/>
                </a:lnTo>
                <a:lnTo>
                  <a:pt x="104202" y="558983"/>
                </a:lnTo>
                <a:close/>
              </a:path>
              <a:path w="528954" h="562609">
                <a:moveTo>
                  <a:pt x="35444" y="542310"/>
                </a:moveTo>
                <a:lnTo>
                  <a:pt x="528653" y="13012"/>
                </a:lnTo>
                <a:lnTo>
                  <a:pt x="514688" y="0"/>
                </a:lnTo>
                <a:lnTo>
                  <a:pt x="21479" y="529297"/>
                </a:lnTo>
                <a:lnTo>
                  <a:pt x="21955" y="542786"/>
                </a:lnTo>
                <a:lnTo>
                  <a:pt x="35444" y="542310"/>
                </a:lnTo>
                <a:close/>
              </a:path>
              <a:path w="528954" h="562609">
                <a:moveTo>
                  <a:pt x="17041" y="562060"/>
                </a:moveTo>
                <a:lnTo>
                  <a:pt x="19736" y="559167"/>
                </a:lnTo>
                <a:lnTo>
                  <a:pt x="5771" y="546154"/>
                </a:lnTo>
                <a:lnTo>
                  <a:pt x="3076" y="549047"/>
                </a:lnTo>
                <a:lnTo>
                  <a:pt x="3401" y="558265"/>
                </a:lnTo>
                <a:lnTo>
                  <a:pt x="7822" y="562385"/>
                </a:lnTo>
                <a:lnTo>
                  <a:pt x="17041" y="56206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058781" y="10418390"/>
            <a:ext cx="384175" cy="1025525"/>
          </a:xfrm>
          <a:custGeom>
            <a:avLst/>
            <a:gdLst/>
            <a:ahLst/>
            <a:cxnLst/>
            <a:rect l="l" t="t" r="r" b="b"/>
            <a:pathLst>
              <a:path w="384175" h="1025525">
                <a:moveTo>
                  <a:pt x="135622" y="981385"/>
                </a:moveTo>
                <a:lnTo>
                  <a:pt x="137468" y="975630"/>
                </a:lnTo>
                <a:lnTo>
                  <a:pt x="132647" y="966256"/>
                </a:lnTo>
                <a:lnTo>
                  <a:pt x="126892" y="964410"/>
                </a:lnTo>
                <a:lnTo>
                  <a:pt x="54305" y="1001740"/>
                </a:lnTo>
                <a:lnTo>
                  <a:pt x="16974" y="929153"/>
                </a:lnTo>
                <a:lnTo>
                  <a:pt x="11220" y="927307"/>
                </a:lnTo>
                <a:lnTo>
                  <a:pt x="1845" y="932129"/>
                </a:lnTo>
                <a:lnTo>
                  <a:pt x="0" y="937883"/>
                </a:lnTo>
                <a:lnTo>
                  <a:pt x="39887" y="1015442"/>
                </a:lnTo>
                <a:lnTo>
                  <a:pt x="41094" y="1011678"/>
                </a:lnTo>
                <a:lnTo>
                  <a:pt x="59271" y="1017508"/>
                </a:lnTo>
                <a:lnTo>
                  <a:pt x="58063" y="1021272"/>
                </a:lnTo>
                <a:lnTo>
                  <a:pt x="135622" y="981385"/>
                </a:lnTo>
                <a:close/>
              </a:path>
              <a:path w="384175" h="1025525">
                <a:moveTo>
                  <a:pt x="66308" y="995567"/>
                </a:moveTo>
                <a:lnTo>
                  <a:pt x="383772" y="5830"/>
                </a:lnTo>
                <a:lnTo>
                  <a:pt x="365596" y="0"/>
                </a:lnTo>
                <a:lnTo>
                  <a:pt x="48132" y="989737"/>
                </a:lnTo>
                <a:lnTo>
                  <a:pt x="54305" y="1001740"/>
                </a:lnTo>
                <a:lnTo>
                  <a:pt x="66308" y="995567"/>
                </a:lnTo>
                <a:close/>
              </a:path>
              <a:path w="384175" h="1025525">
                <a:moveTo>
                  <a:pt x="58063" y="1021272"/>
                </a:moveTo>
                <a:lnTo>
                  <a:pt x="59271" y="1017508"/>
                </a:lnTo>
                <a:lnTo>
                  <a:pt x="41094" y="1011678"/>
                </a:lnTo>
                <a:lnTo>
                  <a:pt x="39887" y="1015442"/>
                </a:lnTo>
                <a:lnTo>
                  <a:pt x="44106" y="1023645"/>
                </a:lnTo>
                <a:lnTo>
                  <a:pt x="49860" y="1025491"/>
                </a:lnTo>
                <a:lnTo>
                  <a:pt x="58063" y="1021272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337249" y="10058545"/>
            <a:ext cx="247015" cy="622300"/>
          </a:xfrm>
          <a:custGeom>
            <a:avLst/>
            <a:gdLst/>
            <a:ahLst/>
            <a:cxnLst/>
            <a:rect l="l" t="t" r="r" b="b"/>
            <a:pathLst>
              <a:path w="247015" h="622300">
                <a:moveTo>
                  <a:pt x="246515" y="534977"/>
                </a:moveTo>
                <a:lnTo>
                  <a:pt x="244746" y="529198"/>
                </a:lnTo>
                <a:lnTo>
                  <a:pt x="235436" y="524252"/>
                </a:lnTo>
                <a:lnTo>
                  <a:pt x="229658" y="526021"/>
                </a:lnTo>
                <a:lnTo>
                  <a:pt x="191364" y="598105"/>
                </a:lnTo>
                <a:lnTo>
                  <a:pt x="119280" y="559810"/>
                </a:lnTo>
                <a:lnTo>
                  <a:pt x="113502" y="561579"/>
                </a:lnTo>
                <a:lnTo>
                  <a:pt x="108556" y="570889"/>
                </a:lnTo>
                <a:lnTo>
                  <a:pt x="110325" y="576667"/>
                </a:lnTo>
                <a:lnTo>
                  <a:pt x="187346" y="617585"/>
                </a:lnTo>
                <a:lnTo>
                  <a:pt x="186188" y="613805"/>
                </a:lnTo>
                <a:lnTo>
                  <a:pt x="204441" y="608217"/>
                </a:lnTo>
                <a:lnTo>
                  <a:pt x="205598" y="611998"/>
                </a:lnTo>
                <a:lnTo>
                  <a:pt x="246515" y="534977"/>
                </a:lnTo>
                <a:close/>
              </a:path>
              <a:path w="247015" h="622300">
                <a:moveTo>
                  <a:pt x="197696" y="586185"/>
                </a:moveTo>
                <a:lnTo>
                  <a:pt x="18252" y="0"/>
                </a:lnTo>
                <a:lnTo>
                  <a:pt x="0" y="5587"/>
                </a:lnTo>
                <a:lnTo>
                  <a:pt x="179444" y="591772"/>
                </a:lnTo>
                <a:lnTo>
                  <a:pt x="191364" y="598105"/>
                </a:lnTo>
                <a:lnTo>
                  <a:pt x="197696" y="586185"/>
                </a:lnTo>
                <a:close/>
              </a:path>
              <a:path w="247015" h="622300">
                <a:moveTo>
                  <a:pt x="205598" y="611998"/>
                </a:moveTo>
                <a:lnTo>
                  <a:pt x="204441" y="608217"/>
                </a:lnTo>
                <a:lnTo>
                  <a:pt x="186188" y="613805"/>
                </a:lnTo>
                <a:lnTo>
                  <a:pt x="187346" y="617585"/>
                </a:lnTo>
                <a:lnTo>
                  <a:pt x="195492" y="621913"/>
                </a:lnTo>
                <a:lnTo>
                  <a:pt x="201270" y="620144"/>
                </a:lnTo>
                <a:lnTo>
                  <a:pt x="205598" y="611998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87686" y="10056028"/>
            <a:ext cx="417830" cy="586740"/>
          </a:xfrm>
          <a:custGeom>
            <a:avLst/>
            <a:gdLst/>
            <a:ahLst/>
            <a:cxnLst/>
            <a:rect l="l" t="t" r="r" b="b"/>
            <a:pathLst>
              <a:path w="417829" h="586740">
                <a:moveTo>
                  <a:pt x="118331" y="567974"/>
                </a:moveTo>
                <a:lnTo>
                  <a:pt x="121694" y="562953"/>
                </a:lnTo>
                <a:lnTo>
                  <a:pt x="119650" y="552611"/>
                </a:lnTo>
                <a:lnTo>
                  <a:pt x="114629" y="549248"/>
                </a:lnTo>
                <a:lnTo>
                  <a:pt x="34555" y="565077"/>
                </a:lnTo>
                <a:lnTo>
                  <a:pt x="18725" y="485003"/>
                </a:lnTo>
                <a:lnTo>
                  <a:pt x="13705" y="481639"/>
                </a:lnTo>
                <a:lnTo>
                  <a:pt x="3363" y="483684"/>
                </a:lnTo>
                <a:lnTo>
                  <a:pt x="0" y="488704"/>
                </a:lnTo>
                <a:lnTo>
                  <a:pt x="16913" y="574264"/>
                </a:lnTo>
                <a:lnTo>
                  <a:pt x="19113" y="570979"/>
                </a:lnTo>
                <a:lnTo>
                  <a:pt x="34972" y="581603"/>
                </a:lnTo>
                <a:lnTo>
                  <a:pt x="32772" y="584887"/>
                </a:lnTo>
                <a:lnTo>
                  <a:pt x="118331" y="567974"/>
                </a:lnTo>
                <a:close/>
              </a:path>
              <a:path w="417829" h="586740">
                <a:moveTo>
                  <a:pt x="47796" y="562460"/>
                </a:moveTo>
                <a:lnTo>
                  <a:pt x="417466" y="10623"/>
                </a:lnTo>
                <a:lnTo>
                  <a:pt x="401607" y="0"/>
                </a:lnTo>
                <a:lnTo>
                  <a:pt x="31937" y="551836"/>
                </a:lnTo>
                <a:lnTo>
                  <a:pt x="34555" y="565077"/>
                </a:lnTo>
                <a:lnTo>
                  <a:pt x="47796" y="562460"/>
                </a:lnTo>
                <a:close/>
              </a:path>
              <a:path w="417829" h="586740">
                <a:moveTo>
                  <a:pt x="32772" y="584887"/>
                </a:moveTo>
                <a:lnTo>
                  <a:pt x="34972" y="581603"/>
                </a:lnTo>
                <a:lnTo>
                  <a:pt x="19113" y="570979"/>
                </a:lnTo>
                <a:lnTo>
                  <a:pt x="16913" y="574264"/>
                </a:lnTo>
                <a:lnTo>
                  <a:pt x="18702" y="583313"/>
                </a:lnTo>
                <a:lnTo>
                  <a:pt x="23723" y="586676"/>
                </a:lnTo>
                <a:lnTo>
                  <a:pt x="32772" y="584887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444658" y="4090825"/>
            <a:ext cx="11523679" cy="357262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91697" y="10843282"/>
            <a:ext cx="1371976" cy="213441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682385" y="10731574"/>
            <a:ext cx="1443476" cy="772241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065170" y="9783009"/>
            <a:ext cx="1355748" cy="498047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9757745" y="10381158"/>
            <a:ext cx="384175" cy="1025525"/>
          </a:xfrm>
          <a:custGeom>
            <a:avLst/>
            <a:gdLst/>
            <a:ahLst/>
            <a:cxnLst/>
            <a:rect l="l" t="t" r="r" b="b"/>
            <a:pathLst>
              <a:path w="384175" h="1025525">
                <a:moveTo>
                  <a:pt x="248149" y="981385"/>
                </a:moveTo>
                <a:lnTo>
                  <a:pt x="246303" y="975630"/>
                </a:lnTo>
                <a:lnTo>
                  <a:pt x="251125" y="966256"/>
                </a:lnTo>
                <a:lnTo>
                  <a:pt x="256879" y="964410"/>
                </a:lnTo>
                <a:lnTo>
                  <a:pt x="329466" y="1001740"/>
                </a:lnTo>
                <a:lnTo>
                  <a:pt x="366797" y="929153"/>
                </a:lnTo>
                <a:lnTo>
                  <a:pt x="372551" y="927307"/>
                </a:lnTo>
                <a:lnTo>
                  <a:pt x="381926" y="932129"/>
                </a:lnTo>
                <a:lnTo>
                  <a:pt x="383772" y="937883"/>
                </a:lnTo>
                <a:lnTo>
                  <a:pt x="343884" y="1015442"/>
                </a:lnTo>
                <a:lnTo>
                  <a:pt x="342677" y="1011678"/>
                </a:lnTo>
                <a:lnTo>
                  <a:pt x="324501" y="1017508"/>
                </a:lnTo>
                <a:lnTo>
                  <a:pt x="325708" y="1021272"/>
                </a:lnTo>
                <a:lnTo>
                  <a:pt x="248149" y="981385"/>
                </a:lnTo>
                <a:close/>
              </a:path>
              <a:path w="384175" h="1025525">
                <a:moveTo>
                  <a:pt x="317463" y="995567"/>
                </a:moveTo>
                <a:lnTo>
                  <a:pt x="0" y="5830"/>
                </a:lnTo>
                <a:lnTo>
                  <a:pt x="18176" y="0"/>
                </a:lnTo>
                <a:lnTo>
                  <a:pt x="335639" y="989737"/>
                </a:lnTo>
                <a:lnTo>
                  <a:pt x="329466" y="1001740"/>
                </a:lnTo>
                <a:lnTo>
                  <a:pt x="317463" y="995567"/>
                </a:lnTo>
                <a:close/>
              </a:path>
              <a:path w="384175" h="1025525">
                <a:moveTo>
                  <a:pt x="325708" y="1021272"/>
                </a:moveTo>
                <a:lnTo>
                  <a:pt x="324501" y="1017508"/>
                </a:lnTo>
                <a:lnTo>
                  <a:pt x="342677" y="1011678"/>
                </a:lnTo>
                <a:lnTo>
                  <a:pt x="343884" y="1015442"/>
                </a:lnTo>
                <a:lnTo>
                  <a:pt x="339666" y="1023645"/>
                </a:lnTo>
                <a:lnTo>
                  <a:pt x="333911" y="1025491"/>
                </a:lnTo>
                <a:lnTo>
                  <a:pt x="325708" y="1021272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280443" y="10366044"/>
            <a:ext cx="329565" cy="426084"/>
          </a:xfrm>
          <a:custGeom>
            <a:avLst/>
            <a:gdLst/>
            <a:ahLst/>
            <a:cxnLst/>
            <a:rect l="l" t="t" r="r" b="b"/>
            <a:pathLst>
              <a:path w="329565" h="426084">
                <a:moveTo>
                  <a:pt x="329267" y="326665"/>
                </a:moveTo>
                <a:lnTo>
                  <a:pt x="325713" y="321778"/>
                </a:lnTo>
                <a:lnTo>
                  <a:pt x="315300" y="320134"/>
                </a:lnTo>
                <a:lnTo>
                  <a:pt x="310412" y="323688"/>
                </a:lnTo>
                <a:lnTo>
                  <a:pt x="297682" y="404313"/>
                </a:lnTo>
                <a:lnTo>
                  <a:pt x="217057" y="391583"/>
                </a:lnTo>
                <a:lnTo>
                  <a:pt x="212170" y="395137"/>
                </a:lnTo>
                <a:lnTo>
                  <a:pt x="210525" y="405550"/>
                </a:lnTo>
                <a:lnTo>
                  <a:pt x="214080" y="410438"/>
                </a:lnTo>
                <a:lnTo>
                  <a:pt x="300227" y="424040"/>
                </a:lnTo>
                <a:lnTo>
                  <a:pt x="297902" y="420843"/>
                </a:lnTo>
                <a:lnTo>
                  <a:pt x="313340" y="409616"/>
                </a:lnTo>
                <a:lnTo>
                  <a:pt x="315665" y="412813"/>
                </a:lnTo>
                <a:lnTo>
                  <a:pt x="329267" y="326665"/>
                </a:lnTo>
                <a:close/>
              </a:path>
              <a:path w="329565" h="426084">
                <a:moveTo>
                  <a:pt x="299787" y="390981"/>
                </a:moveTo>
                <a:lnTo>
                  <a:pt x="15437" y="0"/>
                </a:lnTo>
                <a:lnTo>
                  <a:pt x="0" y="11227"/>
                </a:lnTo>
                <a:lnTo>
                  <a:pt x="284350" y="402208"/>
                </a:lnTo>
                <a:lnTo>
                  <a:pt x="297682" y="404313"/>
                </a:lnTo>
                <a:lnTo>
                  <a:pt x="299787" y="390981"/>
                </a:lnTo>
                <a:close/>
              </a:path>
              <a:path w="329565" h="426084">
                <a:moveTo>
                  <a:pt x="315665" y="412813"/>
                </a:moveTo>
                <a:lnTo>
                  <a:pt x="313340" y="409616"/>
                </a:lnTo>
                <a:lnTo>
                  <a:pt x="297902" y="420843"/>
                </a:lnTo>
                <a:lnTo>
                  <a:pt x="300227" y="424040"/>
                </a:lnTo>
                <a:lnTo>
                  <a:pt x="309339" y="425479"/>
                </a:lnTo>
                <a:lnTo>
                  <a:pt x="314226" y="421924"/>
                </a:lnTo>
                <a:lnTo>
                  <a:pt x="315665" y="41281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948370" y="11575628"/>
            <a:ext cx="762635" cy="213995"/>
          </a:xfrm>
          <a:custGeom>
            <a:avLst/>
            <a:gdLst/>
            <a:ahLst/>
            <a:cxnLst/>
            <a:rect l="l" t="t" r="r" b="b"/>
            <a:pathLst>
              <a:path w="762634" h="213995">
                <a:moveTo>
                  <a:pt x="58240" y="0"/>
                </a:moveTo>
                <a:lnTo>
                  <a:pt x="0" y="0"/>
                </a:lnTo>
                <a:lnTo>
                  <a:pt x="0" y="166588"/>
                </a:lnTo>
                <a:lnTo>
                  <a:pt x="60193" y="166588"/>
                </a:lnTo>
                <a:lnTo>
                  <a:pt x="69572" y="166222"/>
                </a:lnTo>
                <a:lnTo>
                  <a:pt x="106341" y="151540"/>
                </a:lnTo>
                <a:lnTo>
                  <a:pt x="107961" y="148693"/>
                </a:lnTo>
                <a:lnTo>
                  <a:pt x="20172" y="148693"/>
                </a:lnTo>
                <a:lnTo>
                  <a:pt x="20172" y="90777"/>
                </a:lnTo>
                <a:lnTo>
                  <a:pt x="104197" y="90777"/>
                </a:lnTo>
                <a:lnTo>
                  <a:pt x="102843" y="89313"/>
                </a:lnTo>
                <a:lnTo>
                  <a:pt x="92540" y="82806"/>
                </a:lnTo>
                <a:lnTo>
                  <a:pt x="87415" y="81016"/>
                </a:lnTo>
                <a:lnTo>
                  <a:pt x="82318" y="80691"/>
                </a:lnTo>
                <a:lnTo>
                  <a:pt x="82318" y="79064"/>
                </a:lnTo>
                <a:lnTo>
                  <a:pt x="87090" y="77763"/>
                </a:lnTo>
                <a:lnTo>
                  <a:pt x="91509" y="75756"/>
                </a:lnTo>
                <a:lnTo>
                  <a:pt x="95332" y="73207"/>
                </a:lnTo>
                <a:lnTo>
                  <a:pt x="20172" y="73207"/>
                </a:lnTo>
                <a:lnTo>
                  <a:pt x="20172" y="17895"/>
                </a:lnTo>
                <a:lnTo>
                  <a:pt x="101517" y="17895"/>
                </a:lnTo>
                <a:lnTo>
                  <a:pt x="100104" y="15319"/>
                </a:lnTo>
                <a:lnTo>
                  <a:pt x="66563" y="376"/>
                </a:lnTo>
                <a:lnTo>
                  <a:pt x="58240" y="0"/>
                </a:lnTo>
                <a:close/>
              </a:path>
              <a:path w="762634" h="213995">
                <a:moveTo>
                  <a:pt x="104197" y="90777"/>
                </a:moveTo>
                <a:lnTo>
                  <a:pt x="68435" y="90777"/>
                </a:lnTo>
                <a:lnTo>
                  <a:pt x="74726" y="92241"/>
                </a:lnTo>
                <a:lnTo>
                  <a:pt x="80040" y="95170"/>
                </a:lnTo>
                <a:lnTo>
                  <a:pt x="85354" y="98044"/>
                </a:lnTo>
                <a:lnTo>
                  <a:pt x="89449" y="101894"/>
                </a:lnTo>
                <a:lnTo>
                  <a:pt x="92323" y="106720"/>
                </a:lnTo>
                <a:lnTo>
                  <a:pt x="95197" y="111492"/>
                </a:lnTo>
                <a:lnTo>
                  <a:pt x="96634" y="116698"/>
                </a:lnTo>
                <a:lnTo>
                  <a:pt x="96634" y="129659"/>
                </a:lnTo>
                <a:lnTo>
                  <a:pt x="60193" y="148693"/>
                </a:lnTo>
                <a:lnTo>
                  <a:pt x="107961" y="148693"/>
                </a:lnTo>
                <a:lnTo>
                  <a:pt x="113933" y="138200"/>
                </a:lnTo>
                <a:lnTo>
                  <a:pt x="115831" y="130689"/>
                </a:lnTo>
                <a:lnTo>
                  <a:pt x="115831" y="113553"/>
                </a:lnTo>
                <a:lnTo>
                  <a:pt x="114095" y="106124"/>
                </a:lnTo>
                <a:lnTo>
                  <a:pt x="107154" y="93977"/>
                </a:lnTo>
                <a:lnTo>
                  <a:pt x="104197" y="90777"/>
                </a:lnTo>
                <a:close/>
              </a:path>
              <a:path w="762634" h="213995">
                <a:moveTo>
                  <a:pt x="101517" y="17895"/>
                </a:moveTo>
                <a:lnTo>
                  <a:pt x="58240" y="17895"/>
                </a:lnTo>
                <a:lnTo>
                  <a:pt x="65978" y="18378"/>
                </a:lnTo>
                <a:lnTo>
                  <a:pt x="72597" y="19827"/>
                </a:lnTo>
                <a:lnTo>
                  <a:pt x="78098" y="22241"/>
                </a:lnTo>
                <a:lnTo>
                  <a:pt x="82480" y="25622"/>
                </a:lnTo>
                <a:lnTo>
                  <a:pt x="87578" y="30720"/>
                </a:lnTo>
                <a:lnTo>
                  <a:pt x="90127" y="36929"/>
                </a:lnTo>
                <a:lnTo>
                  <a:pt x="90127" y="50106"/>
                </a:lnTo>
                <a:lnTo>
                  <a:pt x="88662" y="55204"/>
                </a:lnTo>
                <a:lnTo>
                  <a:pt x="85734" y="59542"/>
                </a:lnTo>
                <a:lnTo>
                  <a:pt x="82860" y="63880"/>
                </a:lnTo>
                <a:lnTo>
                  <a:pt x="78956" y="67242"/>
                </a:lnTo>
                <a:lnTo>
                  <a:pt x="69140" y="72014"/>
                </a:lnTo>
                <a:lnTo>
                  <a:pt x="63663" y="73207"/>
                </a:lnTo>
                <a:lnTo>
                  <a:pt x="95332" y="73207"/>
                </a:lnTo>
                <a:lnTo>
                  <a:pt x="99698" y="70333"/>
                </a:lnTo>
                <a:lnTo>
                  <a:pt x="103006" y="66646"/>
                </a:lnTo>
                <a:lnTo>
                  <a:pt x="105500" y="61982"/>
                </a:lnTo>
                <a:lnTo>
                  <a:pt x="108049" y="57319"/>
                </a:lnTo>
                <a:lnTo>
                  <a:pt x="109323" y="51408"/>
                </a:lnTo>
                <a:lnTo>
                  <a:pt x="109323" y="36115"/>
                </a:lnTo>
                <a:lnTo>
                  <a:pt x="107480" y="28713"/>
                </a:lnTo>
                <a:lnTo>
                  <a:pt x="101517" y="17895"/>
                </a:lnTo>
                <a:close/>
              </a:path>
              <a:path w="762634" h="213995">
                <a:moveTo>
                  <a:pt x="165571" y="41647"/>
                </a:moveTo>
                <a:lnTo>
                  <a:pt x="146375" y="41647"/>
                </a:lnTo>
                <a:lnTo>
                  <a:pt x="146375" y="166588"/>
                </a:lnTo>
                <a:lnTo>
                  <a:pt x="165571" y="166588"/>
                </a:lnTo>
                <a:lnTo>
                  <a:pt x="165571" y="113228"/>
                </a:lnTo>
                <a:lnTo>
                  <a:pt x="161016" y="113228"/>
                </a:lnTo>
                <a:lnTo>
                  <a:pt x="161016" y="95332"/>
                </a:lnTo>
                <a:lnTo>
                  <a:pt x="165571" y="95332"/>
                </a:lnTo>
                <a:lnTo>
                  <a:pt x="165571" y="41647"/>
                </a:lnTo>
                <a:close/>
              </a:path>
              <a:path w="762634" h="213995">
                <a:moveTo>
                  <a:pt x="244636" y="41647"/>
                </a:moveTo>
                <a:lnTo>
                  <a:pt x="225439" y="41647"/>
                </a:lnTo>
                <a:lnTo>
                  <a:pt x="225439" y="166588"/>
                </a:lnTo>
                <a:lnTo>
                  <a:pt x="244636" y="166588"/>
                </a:lnTo>
                <a:lnTo>
                  <a:pt x="244636" y="113228"/>
                </a:lnTo>
                <a:lnTo>
                  <a:pt x="229994" y="113228"/>
                </a:lnTo>
                <a:lnTo>
                  <a:pt x="229994" y="95332"/>
                </a:lnTo>
                <a:lnTo>
                  <a:pt x="244636" y="95332"/>
                </a:lnTo>
                <a:lnTo>
                  <a:pt x="244636" y="41647"/>
                </a:lnTo>
                <a:close/>
              </a:path>
              <a:path w="762634" h="213995">
                <a:moveTo>
                  <a:pt x="165571" y="95332"/>
                </a:moveTo>
                <a:lnTo>
                  <a:pt x="161016" y="95332"/>
                </a:lnTo>
                <a:lnTo>
                  <a:pt x="161016" y="113228"/>
                </a:lnTo>
                <a:lnTo>
                  <a:pt x="165571" y="113228"/>
                </a:lnTo>
                <a:lnTo>
                  <a:pt x="165571" y="95332"/>
                </a:lnTo>
                <a:close/>
              </a:path>
              <a:path w="762634" h="213995">
                <a:moveTo>
                  <a:pt x="225439" y="95332"/>
                </a:moveTo>
                <a:lnTo>
                  <a:pt x="165571" y="95332"/>
                </a:lnTo>
                <a:lnTo>
                  <a:pt x="165571" y="113228"/>
                </a:lnTo>
                <a:lnTo>
                  <a:pt x="225439" y="113228"/>
                </a:lnTo>
                <a:lnTo>
                  <a:pt x="225439" y="95332"/>
                </a:lnTo>
                <a:close/>
              </a:path>
              <a:path w="762634" h="213995">
                <a:moveTo>
                  <a:pt x="244636" y="95332"/>
                </a:moveTo>
                <a:lnTo>
                  <a:pt x="229994" y="95332"/>
                </a:lnTo>
                <a:lnTo>
                  <a:pt x="229994" y="113228"/>
                </a:lnTo>
                <a:lnTo>
                  <a:pt x="244636" y="113228"/>
                </a:lnTo>
                <a:lnTo>
                  <a:pt x="244636" y="95332"/>
                </a:lnTo>
                <a:close/>
              </a:path>
              <a:path w="762634" h="213995">
                <a:moveTo>
                  <a:pt x="278474" y="194244"/>
                </a:moveTo>
                <a:lnTo>
                  <a:pt x="273594" y="211164"/>
                </a:lnTo>
                <a:lnTo>
                  <a:pt x="274570" y="211652"/>
                </a:lnTo>
                <a:lnTo>
                  <a:pt x="276332" y="212140"/>
                </a:lnTo>
                <a:lnTo>
                  <a:pt x="278881" y="212628"/>
                </a:lnTo>
                <a:lnTo>
                  <a:pt x="281430" y="213170"/>
                </a:lnTo>
                <a:lnTo>
                  <a:pt x="284331" y="213441"/>
                </a:lnTo>
                <a:lnTo>
                  <a:pt x="293387" y="213441"/>
                </a:lnTo>
                <a:lnTo>
                  <a:pt x="298593" y="212411"/>
                </a:lnTo>
                <a:lnTo>
                  <a:pt x="307866" y="208289"/>
                </a:lnTo>
                <a:lnTo>
                  <a:pt x="311960" y="205117"/>
                </a:lnTo>
                <a:lnTo>
                  <a:pt x="315485" y="200833"/>
                </a:lnTo>
                <a:lnTo>
                  <a:pt x="319010" y="196603"/>
                </a:lnTo>
                <a:lnTo>
                  <a:pt x="319415" y="195871"/>
                </a:lnTo>
                <a:lnTo>
                  <a:pt x="287259" y="195871"/>
                </a:lnTo>
                <a:lnTo>
                  <a:pt x="283138" y="195437"/>
                </a:lnTo>
                <a:lnTo>
                  <a:pt x="278474" y="194244"/>
                </a:lnTo>
                <a:close/>
              </a:path>
              <a:path w="762634" h="213995">
                <a:moveTo>
                  <a:pt x="286283" y="41647"/>
                </a:moveTo>
                <a:lnTo>
                  <a:pt x="265459" y="41647"/>
                </a:lnTo>
                <a:lnTo>
                  <a:pt x="311662" y="167239"/>
                </a:lnTo>
                <a:lnTo>
                  <a:pt x="305751" y="183345"/>
                </a:lnTo>
                <a:lnTo>
                  <a:pt x="303175" y="187927"/>
                </a:lnTo>
                <a:lnTo>
                  <a:pt x="300355" y="190747"/>
                </a:lnTo>
                <a:lnTo>
                  <a:pt x="297590" y="193621"/>
                </a:lnTo>
                <a:lnTo>
                  <a:pt x="294417" y="195221"/>
                </a:lnTo>
                <a:lnTo>
                  <a:pt x="287259" y="195871"/>
                </a:lnTo>
                <a:lnTo>
                  <a:pt x="319415" y="195871"/>
                </a:lnTo>
                <a:lnTo>
                  <a:pt x="321965" y="191262"/>
                </a:lnTo>
                <a:lnTo>
                  <a:pt x="340506" y="141209"/>
                </a:lnTo>
                <a:lnTo>
                  <a:pt x="320772" y="141209"/>
                </a:lnTo>
                <a:lnTo>
                  <a:pt x="286283" y="41647"/>
                </a:lnTo>
                <a:close/>
              </a:path>
              <a:path w="762634" h="213995">
                <a:moveTo>
                  <a:pt x="377386" y="41647"/>
                </a:moveTo>
                <a:lnTo>
                  <a:pt x="356563" y="41647"/>
                </a:lnTo>
                <a:lnTo>
                  <a:pt x="322073" y="141209"/>
                </a:lnTo>
                <a:lnTo>
                  <a:pt x="340506" y="141209"/>
                </a:lnTo>
                <a:lnTo>
                  <a:pt x="377386" y="41647"/>
                </a:lnTo>
                <a:close/>
              </a:path>
              <a:path w="762634" h="213995">
                <a:moveTo>
                  <a:pt x="456085" y="59542"/>
                </a:moveTo>
                <a:lnTo>
                  <a:pt x="436888" y="59542"/>
                </a:lnTo>
                <a:lnTo>
                  <a:pt x="436888" y="166588"/>
                </a:lnTo>
                <a:lnTo>
                  <a:pt x="456085" y="166588"/>
                </a:lnTo>
                <a:lnTo>
                  <a:pt x="456085" y="59542"/>
                </a:lnTo>
                <a:close/>
              </a:path>
              <a:path w="762634" h="213995">
                <a:moveTo>
                  <a:pt x="497081" y="41647"/>
                </a:moveTo>
                <a:lnTo>
                  <a:pt x="395566" y="41647"/>
                </a:lnTo>
                <a:lnTo>
                  <a:pt x="395566" y="59542"/>
                </a:lnTo>
                <a:lnTo>
                  <a:pt x="497081" y="59542"/>
                </a:lnTo>
                <a:lnTo>
                  <a:pt x="497081" y="41647"/>
                </a:lnTo>
                <a:close/>
              </a:path>
              <a:path w="762634" h="213995">
                <a:moveTo>
                  <a:pt x="543629" y="41647"/>
                </a:moveTo>
                <a:lnTo>
                  <a:pt x="525083" y="41647"/>
                </a:lnTo>
                <a:lnTo>
                  <a:pt x="525083" y="213441"/>
                </a:lnTo>
                <a:lnTo>
                  <a:pt x="544280" y="213441"/>
                </a:lnTo>
                <a:lnTo>
                  <a:pt x="544280" y="147391"/>
                </a:lnTo>
                <a:lnTo>
                  <a:pt x="562162" y="147391"/>
                </a:lnTo>
                <a:lnTo>
                  <a:pt x="543954" y="94790"/>
                </a:lnTo>
                <a:lnTo>
                  <a:pt x="545310" y="86629"/>
                </a:lnTo>
                <a:lnTo>
                  <a:pt x="550733" y="72584"/>
                </a:lnTo>
                <a:lnTo>
                  <a:pt x="554746" y="67107"/>
                </a:lnTo>
                <a:lnTo>
                  <a:pt x="560060" y="63202"/>
                </a:lnTo>
                <a:lnTo>
                  <a:pt x="562353" y="61494"/>
                </a:lnTo>
                <a:lnTo>
                  <a:pt x="543629" y="61494"/>
                </a:lnTo>
                <a:lnTo>
                  <a:pt x="543629" y="41647"/>
                </a:lnTo>
                <a:close/>
              </a:path>
              <a:path w="762634" h="213995">
                <a:moveTo>
                  <a:pt x="562162" y="147391"/>
                </a:moveTo>
                <a:lnTo>
                  <a:pt x="545907" y="147391"/>
                </a:lnTo>
                <a:lnTo>
                  <a:pt x="547506" y="149940"/>
                </a:lnTo>
                <a:lnTo>
                  <a:pt x="574322" y="169191"/>
                </a:lnTo>
                <a:lnTo>
                  <a:pt x="582348" y="169191"/>
                </a:lnTo>
                <a:lnTo>
                  <a:pt x="620344" y="151947"/>
                </a:lnTo>
                <a:lnTo>
                  <a:pt x="572044" y="151947"/>
                </a:lnTo>
                <a:lnTo>
                  <a:pt x="565537" y="149940"/>
                </a:lnTo>
                <a:lnTo>
                  <a:pt x="562162" y="147391"/>
                </a:lnTo>
                <a:close/>
              </a:path>
              <a:path w="762634" h="213995">
                <a:moveTo>
                  <a:pt x="620381" y="57264"/>
                </a:moveTo>
                <a:lnTo>
                  <a:pt x="587879" y="57264"/>
                </a:lnTo>
                <a:lnTo>
                  <a:pt x="594630" y="59352"/>
                </a:lnTo>
                <a:lnTo>
                  <a:pt x="599999" y="63528"/>
                </a:lnTo>
                <a:lnTo>
                  <a:pt x="605422" y="67649"/>
                </a:lnTo>
                <a:lnTo>
                  <a:pt x="609462" y="73262"/>
                </a:lnTo>
                <a:lnTo>
                  <a:pt x="612119" y="80365"/>
                </a:lnTo>
                <a:lnTo>
                  <a:pt x="614830" y="87415"/>
                </a:lnTo>
                <a:lnTo>
                  <a:pt x="616093" y="94790"/>
                </a:lnTo>
                <a:lnTo>
                  <a:pt x="616093" y="113553"/>
                </a:lnTo>
                <a:lnTo>
                  <a:pt x="614803" y="121091"/>
                </a:lnTo>
                <a:lnTo>
                  <a:pt x="612038" y="128357"/>
                </a:lnTo>
                <a:lnTo>
                  <a:pt x="609326" y="135570"/>
                </a:lnTo>
                <a:lnTo>
                  <a:pt x="605259" y="141318"/>
                </a:lnTo>
                <a:lnTo>
                  <a:pt x="594468" y="149832"/>
                </a:lnTo>
                <a:lnTo>
                  <a:pt x="587771" y="151947"/>
                </a:lnTo>
                <a:lnTo>
                  <a:pt x="620344" y="151947"/>
                </a:lnTo>
                <a:lnTo>
                  <a:pt x="634961" y="114036"/>
                </a:lnTo>
                <a:lnTo>
                  <a:pt x="635383" y="104443"/>
                </a:lnTo>
                <a:lnTo>
                  <a:pt x="634942" y="94790"/>
                </a:lnTo>
                <a:lnTo>
                  <a:pt x="620558" y="57447"/>
                </a:lnTo>
                <a:lnTo>
                  <a:pt x="620381" y="57264"/>
                </a:lnTo>
                <a:close/>
              </a:path>
              <a:path w="762634" h="213995">
                <a:moveTo>
                  <a:pt x="582022" y="40020"/>
                </a:moveTo>
                <a:lnTo>
                  <a:pt x="573888" y="40020"/>
                </a:lnTo>
                <a:lnTo>
                  <a:pt x="567435" y="41376"/>
                </a:lnTo>
                <a:lnTo>
                  <a:pt x="545907" y="61494"/>
                </a:lnTo>
                <a:lnTo>
                  <a:pt x="562353" y="61494"/>
                </a:lnTo>
                <a:lnTo>
                  <a:pt x="565374" y="59244"/>
                </a:lnTo>
                <a:lnTo>
                  <a:pt x="571936" y="57264"/>
                </a:lnTo>
                <a:lnTo>
                  <a:pt x="620381" y="57264"/>
                </a:lnTo>
                <a:lnTo>
                  <a:pt x="615530" y="52267"/>
                </a:lnTo>
                <a:lnTo>
                  <a:pt x="609841" y="47910"/>
                </a:lnTo>
                <a:lnTo>
                  <a:pt x="603588" y="44458"/>
                </a:lnTo>
                <a:lnTo>
                  <a:pt x="596867" y="41992"/>
                </a:lnTo>
                <a:lnTo>
                  <a:pt x="589679" y="40513"/>
                </a:lnTo>
                <a:lnTo>
                  <a:pt x="582022" y="40020"/>
                </a:lnTo>
                <a:close/>
              </a:path>
              <a:path w="762634" h="213995">
                <a:moveTo>
                  <a:pt x="683863" y="41647"/>
                </a:moveTo>
                <a:lnTo>
                  <a:pt x="664666" y="41647"/>
                </a:lnTo>
                <a:lnTo>
                  <a:pt x="664666" y="166588"/>
                </a:lnTo>
                <a:lnTo>
                  <a:pt x="726811" y="166588"/>
                </a:lnTo>
                <a:lnTo>
                  <a:pt x="735054" y="164799"/>
                </a:lnTo>
                <a:lnTo>
                  <a:pt x="748503" y="157586"/>
                </a:lnTo>
                <a:lnTo>
                  <a:pt x="753600" y="152733"/>
                </a:lnTo>
                <a:lnTo>
                  <a:pt x="755909" y="148693"/>
                </a:lnTo>
                <a:lnTo>
                  <a:pt x="683863" y="148693"/>
                </a:lnTo>
                <a:lnTo>
                  <a:pt x="683863" y="104768"/>
                </a:lnTo>
                <a:lnTo>
                  <a:pt x="681260" y="104768"/>
                </a:lnTo>
                <a:lnTo>
                  <a:pt x="681260" y="86873"/>
                </a:lnTo>
                <a:lnTo>
                  <a:pt x="683863" y="86873"/>
                </a:lnTo>
                <a:lnTo>
                  <a:pt x="683863" y="41647"/>
                </a:lnTo>
                <a:close/>
              </a:path>
              <a:path w="762634" h="213995">
                <a:moveTo>
                  <a:pt x="717050" y="86873"/>
                </a:moveTo>
                <a:lnTo>
                  <a:pt x="683863" y="86873"/>
                </a:lnTo>
                <a:lnTo>
                  <a:pt x="683863" y="104768"/>
                </a:lnTo>
                <a:lnTo>
                  <a:pt x="724642" y="104768"/>
                </a:lnTo>
                <a:lnTo>
                  <a:pt x="730878" y="106856"/>
                </a:lnTo>
                <a:lnTo>
                  <a:pt x="740640" y="115207"/>
                </a:lnTo>
                <a:lnTo>
                  <a:pt x="743080" y="120603"/>
                </a:lnTo>
                <a:lnTo>
                  <a:pt x="742977" y="133726"/>
                </a:lnTo>
                <a:lnTo>
                  <a:pt x="740640" y="138661"/>
                </a:lnTo>
                <a:lnTo>
                  <a:pt x="730878" y="146686"/>
                </a:lnTo>
                <a:lnTo>
                  <a:pt x="724642" y="148693"/>
                </a:lnTo>
                <a:lnTo>
                  <a:pt x="755909" y="148693"/>
                </a:lnTo>
                <a:lnTo>
                  <a:pt x="760541" y="140532"/>
                </a:lnTo>
                <a:lnTo>
                  <a:pt x="762277" y="133726"/>
                </a:lnTo>
                <a:lnTo>
                  <a:pt x="762277" y="126242"/>
                </a:lnTo>
                <a:lnTo>
                  <a:pt x="736430" y="89659"/>
                </a:lnTo>
                <a:lnTo>
                  <a:pt x="727386" y="87569"/>
                </a:lnTo>
                <a:lnTo>
                  <a:pt x="717050" y="86873"/>
                </a:lnTo>
                <a:close/>
              </a:path>
              <a:path w="762634" h="213995">
                <a:moveTo>
                  <a:pt x="683863" y="86873"/>
                </a:moveTo>
                <a:lnTo>
                  <a:pt x="681260" y="86873"/>
                </a:lnTo>
                <a:lnTo>
                  <a:pt x="681260" y="104768"/>
                </a:lnTo>
                <a:lnTo>
                  <a:pt x="683863" y="104768"/>
                </a:lnTo>
                <a:lnTo>
                  <a:pt x="683863" y="8687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556587" y="10917758"/>
            <a:ext cx="502920" cy="169545"/>
          </a:xfrm>
          <a:custGeom>
            <a:avLst/>
            <a:gdLst/>
            <a:ahLst/>
            <a:cxnLst/>
            <a:rect l="l" t="t" r="r" b="b"/>
            <a:pathLst>
              <a:path w="502920" h="169545">
                <a:moveTo>
                  <a:pt x="58240" y="0"/>
                </a:moveTo>
                <a:lnTo>
                  <a:pt x="0" y="0"/>
                </a:lnTo>
                <a:lnTo>
                  <a:pt x="0" y="166588"/>
                </a:lnTo>
                <a:lnTo>
                  <a:pt x="60193" y="166588"/>
                </a:lnTo>
                <a:lnTo>
                  <a:pt x="69572" y="166222"/>
                </a:lnTo>
                <a:lnTo>
                  <a:pt x="106341" y="151540"/>
                </a:lnTo>
                <a:lnTo>
                  <a:pt x="107961" y="148693"/>
                </a:lnTo>
                <a:lnTo>
                  <a:pt x="20172" y="148693"/>
                </a:lnTo>
                <a:lnTo>
                  <a:pt x="20172" y="90777"/>
                </a:lnTo>
                <a:lnTo>
                  <a:pt x="104197" y="90777"/>
                </a:lnTo>
                <a:lnTo>
                  <a:pt x="102843" y="89313"/>
                </a:lnTo>
                <a:lnTo>
                  <a:pt x="92540" y="82806"/>
                </a:lnTo>
                <a:lnTo>
                  <a:pt x="87415" y="81016"/>
                </a:lnTo>
                <a:lnTo>
                  <a:pt x="82318" y="80691"/>
                </a:lnTo>
                <a:lnTo>
                  <a:pt x="82318" y="79064"/>
                </a:lnTo>
                <a:lnTo>
                  <a:pt x="87090" y="77763"/>
                </a:lnTo>
                <a:lnTo>
                  <a:pt x="91509" y="75756"/>
                </a:lnTo>
                <a:lnTo>
                  <a:pt x="95332" y="73207"/>
                </a:lnTo>
                <a:lnTo>
                  <a:pt x="20172" y="73207"/>
                </a:lnTo>
                <a:lnTo>
                  <a:pt x="20172" y="17895"/>
                </a:lnTo>
                <a:lnTo>
                  <a:pt x="101517" y="17895"/>
                </a:lnTo>
                <a:lnTo>
                  <a:pt x="100104" y="15319"/>
                </a:lnTo>
                <a:lnTo>
                  <a:pt x="66563" y="376"/>
                </a:lnTo>
                <a:lnTo>
                  <a:pt x="58240" y="0"/>
                </a:lnTo>
                <a:close/>
              </a:path>
              <a:path w="502920" h="169545">
                <a:moveTo>
                  <a:pt x="104197" y="90777"/>
                </a:moveTo>
                <a:lnTo>
                  <a:pt x="68435" y="90777"/>
                </a:lnTo>
                <a:lnTo>
                  <a:pt x="74726" y="92241"/>
                </a:lnTo>
                <a:lnTo>
                  <a:pt x="80040" y="95170"/>
                </a:lnTo>
                <a:lnTo>
                  <a:pt x="85354" y="98044"/>
                </a:lnTo>
                <a:lnTo>
                  <a:pt x="89449" y="101894"/>
                </a:lnTo>
                <a:lnTo>
                  <a:pt x="92323" y="106720"/>
                </a:lnTo>
                <a:lnTo>
                  <a:pt x="95197" y="111492"/>
                </a:lnTo>
                <a:lnTo>
                  <a:pt x="96634" y="116698"/>
                </a:lnTo>
                <a:lnTo>
                  <a:pt x="96634" y="129659"/>
                </a:lnTo>
                <a:lnTo>
                  <a:pt x="60193" y="148693"/>
                </a:lnTo>
                <a:lnTo>
                  <a:pt x="107961" y="148693"/>
                </a:lnTo>
                <a:lnTo>
                  <a:pt x="113933" y="138200"/>
                </a:lnTo>
                <a:lnTo>
                  <a:pt x="115831" y="130689"/>
                </a:lnTo>
                <a:lnTo>
                  <a:pt x="115831" y="113553"/>
                </a:lnTo>
                <a:lnTo>
                  <a:pt x="114095" y="106124"/>
                </a:lnTo>
                <a:lnTo>
                  <a:pt x="107154" y="93977"/>
                </a:lnTo>
                <a:lnTo>
                  <a:pt x="104197" y="90777"/>
                </a:lnTo>
                <a:close/>
              </a:path>
              <a:path w="502920" h="169545">
                <a:moveTo>
                  <a:pt x="101517" y="17895"/>
                </a:moveTo>
                <a:lnTo>
                  <a:pt x="58240" y="17895"/>
                </a:lnTo>
                <a:lnTo>
                  <a:pt x="65978" y="18378"/>
                </a:lnTo>
                <a:lnTo>
                  <a:pt x="72597" y="19827"/>
                </a:lnTo>
                <a:lnTo>
                  <a:pt x="78098" y="22241"/>
                </a:lnTo>
                <a:lnTo>
                  <a:pt x="82480" y="25622"/>
                </a:lnTo>
                <a:lnTo>
                  <a:pt x="87578" y="30720"/>
                </a:lnTo>
                <a:lnTo>
                  <a:pt x="90127" y="36929"/>
                </a:lnTo>
                <a:lnTo>
                  <a:pt x="90127" y="50106"/>
                </a:lnTo>
                <a:lnTo>
                  <a:pt x="88662" y="55204"/>
                </a:lnTo>
                <a:lnTo>
                  <a:pt x="85734" y="59542"/>
                </a:lnTo>
                <a:lnTo>
                  <a:pt x="82860" y="63880"/>
                </a:lnTo>
                <a:lnTo>
                  <a:pt x="78956" y="67242"/>
                </a:lnTo>
                <a:lnTo>
                  <a:pt x="69140" y="72014"/>
                </a:lnTo>
                <a:lnTo>
                  <a:pt x="63663" y="73207"/>
                </a:lnTo>
                <a:lnTo>
                  <a:pt x="95332" y="73207"/>
                </a:lnTo>
                <a:lnTo>
                  <a:pt x="99698" y="70333"/>
                </a:lnTo>
                <a:lnTo>
                  <a:pt x="103006" y="66646"/>
                </a:lnTo>
                <a:lnTo>
                  <a:pt x="105500" y="61982"/>
                </a:lnTo>
                <a:lnTo>
                  <a:pt x="108049" y="57319"/>
                </a:lnTo>
                <a:lnTo>
                  <a:pt x="109323" y="51408"/>
                </a:lnTo>
                <a:lnTo>
                  <a:pt x="109323" y="36115"/>
                </a:lnTo>
                <a:lnTo>
                  <a:pt x="107480" y="28713"/>
                </a:lnTo>
                <a:lnTo>
                  <a:pt x="101517" y="17895"/>
                </a:lnTo>
                <a:close/>
              </a:path>
              <a:path w="502920" h="169545">
                <a:moveTo>
                  <a:pt x="165571" y="41647"/>
                </a:moveTo>
                <a:lnTo>
                  <a:pt x="146375" y="41647"/>
                </a:lnTo>
                <a:lnTo>
                  <a:pt x="146375" y="166588"/>
                </a:lnTo>
                <a:lnTo>
                  <a:pt x="165571" y="166588"/>
                </a:lnTo>
                <a:lnTo>
                  <a:pt x="165571" y="113228"/>
                </a:lnTo>
                <a:lnTo>
                  <a:pt x="161016" y="113228"/>
                </a:lnTo>
                <a:lnTo>
                  <a:pt x="161016" y="95332"/>
                </a:lnTo>
                <a:lnTo>
                  <a:pt x="165571" y="95332"/>
                </a:lnTo>
                <a:lnTo>
                  <a:pt x="165571" y="41647"/>
                </a:lnTo>
                <a:close/>
              </a:path>
              <a:path w="502920" h="169545">
                <a:moveTo>
                  <a:pt x="244636" y="41647"/>
                </a:moveTo>
                <a:lnTo>
                  <a:pt x="225439" y="41647"/>
                </a:lnTo>
                <a:lnTo>
                  <a:pt x="225439" y="166588"/>
                </a:lnTo>
                <a:lnTo>
                  <a:pt x="244636" y="166588"/>
                </a:lnTo>
                <a:lnTo>
                  <a:pt x="244636" y="113228"/>
                </a:lnTo>
                <a:lnTo>
                  <a:pt x="229994" y="113228"/>
                </a:lnTo>
                <a:lnTo>
                  <a:pt x="229994" y="95332"/>
                </a:lnTo>
                <a:lnTo>
                  <a:pt x="244636" y="95332"/>
                </a:lnTo>
                <a:lnTo>
                  <a:pt x="244636" y="41647"/>
                </a:lnTo>
                <a:close/>
              </a:path>
              <a:path w="502920" h="169545">
                <a:moveTo>
                  <a:pt x="165571" y="95332"/>
                </a:moveTo>
                <a:lnTo>
                  <a:pt x="161016" y="95332"/>
                </a:lnTo>
                <a:lnTo>
                  <a:pt x="161016" y="113228"/>
                </a:lnTo>
                <a:lnTo>
                  <a:pt x="165571" y="113228"/>
                </a:lnTo>
                <a:lnTo>
                  <a:pt x="165571" y="95332"/>
                </a:lnTo>
                <a:close/>
              </a:path>
              <a:path w="502920" h="169545">
                <a:moveTo>
                  <a:pt x="225439" y="95332"/>
                </a:moveTo>
                <a:lnTo>
                  <a:pt x="165571" y="95332"/>
                </a:lnTo>
                <a:lnTo>
                  <a:pt x="165571" y="113228"/>
                </a:lnTo>
                <a:lnTo>
                  <a:pt x="225439" y="113228"/>
                </a:lnTo>
                <a:lnTo>
                  <a:pt x="225439" y="95332"/>
                </a:lnTo>
                <a:close/>
              </a:path>
              <a:path w="502920" h="169545">
                <a:moveTo>
                  <a:pt x="244636" y="95332"/>
                </a:moveTo>
                <a:lnTo>
                  <a:pt x="229994" y="95332"/>
                </a:lnTo>
                <a:lnTo>
                  <a:pt x="229994" y="113228"/>
                </a:lnTo>
                <a:lnTo>
                  <a:pt x="244636" y="113228"/>
                </a:lnTo>
                <a:lnTo>
                  <a:pt x="244636" y="95332"/>
                </a:lnTo>
                <a:close/>
              </a:path>
              <a:path w="502920" h="169545">
                <a:moveTo>
                  <a:pt x="298891" y="41647"/>
                </a:moveTo>
                <a:lnTo>
                  <a:pt x="279694" y="41647"/>
                </a:lnTo>
                <a:lnTo>
                  <a:pt x="279694" y="166588"/>
                </a:lnTo>
                <a:lnTo>
                  <a:pt x="302145" y="166588"/>
                </a:lnTo>
                <a:lnTo>
                  <a:pt x="319682" y="138281"/>
                </a:lnTo>
                <a:lnTo>
                  <a:pt x="298891" y="138281"/>
                </a:lnTo>
                <a:lnTo>
                  <a:pt x="298891" y="41647"/>
                </a:lnTo>
                <a:close/>
              </a:path>
              <a:path w="502920" h="169545">
                <a:moveTo>
                  <a:pt x="381209" y="69954"/>
                </a:moveTo>
                <a:lnTo>
                  <a:pt x="362012" y="69954"/>
                </a:lnTo>
                <a:lnTo>
                  <a:pt x="362012" y="166588"/>
                </a:lnTo>
                <a:lnTo>
                  <a:pt x="381209" y="166588"/>
                </a:lnTo>
                <a:lnTo>
                  <a:pt x="381209" y="69954"/>
                </a:lnTo>
                <a:close/>
              </a:path>
              <a:path w="502920" h="169545">
                <a:moveTo>
                  <a:pt x="381209" y="41647"/>
                </a:moveTo>
                <a:lnTo>
                  <a:pt x="359084" y="41647"/>
                </a:lnTo>
                <a:lnTo>
                  <a:pt x="298891" y="138281"/>
                </a:lnTo>
                <a:lnTo>
                  <a:pt x="319682" y="138281"/>
                </a:lnTo>
                <a:lnTo>
                  <a:pt x="362012" y="69954"/>
                </a:lnTo>
                <a:lnTo>
                  <a:pt x="381209" y="69954"/>
                </a:lnTo>
                <a:lnTo>
                  <a:pt x="381209" y="41647"/>
                </a:lnTo>
                <a:close/>
              </a:path>
              <a:path w="502920" h="169545">
                <a:moveTo>
                  <a:pt x="429059" y="134702"/>
                </a:moveTo>
                <a:lnTo>
                  <a:pt x="408560" y="134702"/>
                </a:lnTo>
                <a:lnTo>
                  <a:pt x="408777" y="141535"/>
                </a:lnTo>
                <a:lnTo>
                  <a:pt x="438657" y="167754"/>
                </a:lnTo>
                <a:lnTo>
                  <a:pt x="446574" y="169191"/>
                </a:lnTo>
                <a:lnTo>
                  <a:pt x="464524" y="169191"/>
                </a:lnTo>
                <a:lnTo>
                  <a:pt x="472631" y="167673"/>
                </a:lnTo>
                <a:lnTo>
                  <a:pt x="486839" y="161545"/>
                </a:lnTo>
                <a:lnTo>
                  <a:pt x="492424" y="157207"/>
                </a:lnTo>
                <a:lnTo>
                  <a:pt x="496254" y="151947"/>
                </a:lnTo>
                <a:lnTo>
                  <a:pt x="447550" y="151947"/>
                </a:lnTo>
                <a:lnTo>
                  <a:pt x="441423" y="150482"/>
                </a:lnTo>
                <a:lnTo>
                  <a:pt x="432041" y="144626"/>
                </a:lnTo>
                <a:lnTo>
                  <a:pt x="429493" y="140342"/>
                </a:lnTo>
                <a:lnTo>
                  <a:pt x="429059" y="134702"/>
                </a:lnTo>
                <a:close/>
              </a:path>
              <a:path w="502920" h="169545">
                <a:moveTo>
                  <a:pt x="494511" y="56939"/>
                </a:moveTo>
                <a:lnTo>
                  <a:pt x="464958" y="56939"/>
                </a:lnTo>
                <a:lnTo>
                  <a:pt x="470570" y="58647"/>
                </a:lnTo>
                <a:lnTo>
                  <a:pt x="474529" y="62064"/>
                </a:lnTo>
                <a:lnTo>
                  <a:pt x="478488" y="65426"/>
                </a:lnTo>
                <a:lnTo>
                  <a:pt x="480467" y="69899"/>
                </a:lnTo>
                <a:lnTo>
                  <a:pt x="480467" y="80691"/>
                </a:lnTo>
                <a:lnTo>
                  <a:pt x="478623" y="85029"/>
                </a:lnTo>
                <a:lnTo>
                  <a:pt x="474936" y="88500"/>
                </a:lnTo>
                <a:lnTo>
                  <a:pt x="471302" y="91970"/>
                </a:lnTo>
                <a:lnTo>
                  <a:pt x="465663" y="93706"/>
                </a:lnTo>
                <a:lnTo>
                  <a:pt x="436542" y="93706"/>
                </a:lnTo>
                <a:lnTo>
                  <a:pt x="436542" y="110950"/>
                </a:lnTo>
                <a:lnTo>
                  <a:pt x="463114" y="110950"/>
                </a:lnTo>
                <a:lnTo>
                  <a:pt x="467534" y="111818"/>
                </a:lnTo>
                <a:lnTo>
                  <a:pt x="475017" y="115288"/>
                </a:lnTo>
                <a:lnTo>
                  <a:pt x="477918" y="117729"/>
                </a:lnTo>
                <a:lnTo>
                  <a:pt x="479979" y="120874"/>
                </a:lnTo>
                <a:lnTo>
                  <a:pt x="482040" y="123965"/>
                </a:lnTo>
                <a:lnTo>
                  <a:pt x="483070" y="127598"/>
                </a:lnTo>
                <a:lnTo>
                  <a:pt x="483070" y="138878"/>
                </a:lnTo>
                <a:lnTo>
                  <a:pt x="480331" y="144029"/>
                </a:lnTo>
                <a:lnTo>
                  <a:pt x="469377" y="150374"/>
                </a:lnTo>
                <a:lnTo>
                  <a:pt x="462789" y="151947"/>
                </a:lnTo>
                <a:lnTo>
                  <a:pt x="496254" y="151947"/>
                </a:lnTo>
                <a:lnTo>
                  <a:pt x="500558" y="145981"/>
                </a:lnTo>
                <a:lnTo>
                  <a:pt x="502592" y="139366"/>
                </a:lnTo>
                <a:lnTo>
                  <a:pt x="502592" y="126568"/>
                </a:lnTo>
                <a:lnTo>
                  <a:pt x="501616" y="121823"/>
                </a:lnTo>
                <a:lnTo>
                  <a:pt x="497711" y="113201"/>
                </a:lnTo>
                <a:lnTo>
                  <a:pt x="494973" y="109703"/>
                </a:lnTo>
                <a:lnTo>
                  <a:pt x="491448" y="107046"/>
                </a:lnTo>
                <a:lnTo>
                  <a:pt x="487977" y="104334"/>
                </a:lnTo>
                <a:lnTo>
                  <a:pt x="483883" y="102816"/>
                </a:lnTo>
                <a:lnTo>
                  <a:pt x="479165" y="102491"/>
                </a:lnTo>
                <a:lnTo>
                  <a:pt x="479165" y="101189"/>
                </a:lnTo>
                <a:lnTo>
                  <a:pt x="485130" y="99345"/>
                </a:lnTo>
                <a:lnTo>
                  <a:pt x="490092" y="96254"/>
                </a:lnTo>
                <a:lnTo>
                  <a:pt x="498010" y="87578"/>
                </a:lnTo>
                <a:lnTo>
                  <a:pt x="499989" y="81884"/>
                </a:lnTo>
                <a:lnTo>
                  <a:pt x="499989" y="68218"/>
                </a:lnTo>
                <a:lnTo>
                  <a:pt x="498199" y="62308"/>
                </a:lnTo>
                <a:lnTo>
                  <a:pt x="494511" y="56939"/>
                </a:lnTo>
                <a:close/>
              </a:path>
              <a:path w="502920" h="169545">
                <a:moveTo>
                  <a:pt x="465500" y="40020"/>
                </a:moveTo>
                <a:lnTo>
                  <a:pt x="448039" y="40020"/>
                </a:lnTo>
                <a:lnTo>
                  <a:pt x="440338" y="41511"/>
                </a:lnTo>
                <a:lnTo>
                  <a:pt x="411706" y="67785"/>
                </a:lnTo>
                <a:lnTo>
                  <a:pt x="411489" y="74509"/>
                </a:lnTo>
                <a:lnTo>
                  <a:pt x="431662" y="74509"/>
                </a:lnTo>
                <a:lnTo>
                  <a:pt x="431933" y="69357"/>
                </a:lnTo>
                <a:lnTo>
                  <a:pt x="434509" y="65155"/>
                </a:lnTo>
                <a:lnTo>
                  <a:pt x="439469" y="61847"/>
                </a:lnTo>
                <a:lnTo>
                  <a:pt x="444270" y="58593"/>
                </a:lnTo>
                <a:lnTo>
                  <a:pt x="450370" y="56939"/>
                </a:lnTo>
                <a:lnTo>
                  <a:pt x="494511" y="56939"/>
                </a:lnTo>
                <a:lnTo>
                  <a:pt x="491096" y="51842"/>
                </a:lnTo>
                <a:lnTo>
                  <a:pt x="486080" y="47693"/>
                </a:lnTo>
                <a:lnTo>
                  <a:pt x="479572" y="44656"/>
                </a:lnTo>
                <a:lnTo>
                  <a:pt x="473119" y="41565"/>
                </a:lnTo>
                <a:lnTo>
                  <a:pt x="465500" y="4002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347143" y="11563213"/>
            <a:ext cx="1106805" cy="213995"/>
          </a:xfrm>
          <a:custGeom>
            <a:avLst/>
            <a:gdLst/>
            <a:ahLst/>
            <a:cxnLst/>
            <a:rect l="l" t="t" r="r" b="b"/>
            <a:pathLst>
              <a:path w="1106804" h="213995">
                <a:moveTo>
                  <a:pt x="20172" y="0"/>
                </a:moveTo>
                <a:lnTo>
                  <a:pt x="0" y="0"/>
                </a:lnTo>
                <a:lnTo>
                  <a:pt x="0" y="166588"/>
                </a:lnTo>
                <a:lnTo>
                  <a:pt x="20172" y="166588"/>
                </a:lnTo>
                <a:lnTo>
                  <a:pt x="20172" y="92079"/>
                </a:lnTo>
                <a:lnTo>
                  <a:pt x="129171" y="92079"/>
                </a:lnTo>
                <a:lnTo>
                  <a:pt x="129171" y="74183"/>
                </a:lnTo>
                <a:lnTo>
                  <a:pt x="20172" y="74183"/>
                </a:lnTo>
                <a:lnTo>
                  <a:pt x="20172" y="0"/>
                </a:lnTo>
                <a:close/>
              </a:path>
              <a:path w="1106804" h="213995">
                <a:moveTo>
                  <a:pt x="129171" y="92079"/>
                </a:moveTo>
                <a:lnTo>
                  <a:pt x="108998" y="92079"/>
                </a:lnTo>
                <a:lnTo>
                  <a:pt x="108998" y="166588"/>
                </a:lnTo>
                <a:lnTo>
                  <a:pt x="129171" y="166588"/>
                </a:lnTo>
                <a:lnTo>
                  <a:pt x="129171" y="92079"/>
                </a:lnTo>
                <a:close/>
              </a:path>
              <a:path w="1106804" h="213995">
                <a:moveTo>
                  <a:pt x="129171" y="0"/>
                </a:moveTo>
                <a:lnTo>
                  <a:pt x="108998" y="0"/>
                </a:lnTo>
                <a:lnTo>
                  <a:pt x="108998" y="74183"/>
                </a:lnTo>
                <a:lnTo>
                  <a:pt x="129171" y="74183"/>
                </a:lnTo>
                <a:lnTo>
                  <a:pt x="129171" y="0"/>
                </a:lnTo>
                <a:close/>
              </a:path>
              <a:path w="1106804" h="213995">
                <a:moveTo>
                  <a:pt x="254135" y="56939"/>
                </a:moveTo>
                <a:lnTo>
                  <a:pt x="224273" y="56939"/>
                </a:lnTo>
                <a:lnTo>
                  <a:pt x="230862" y="59162"/>
                </a:lnTo>
                <a:lnTo>
                  <a:pt x="235200" y="63609"/>
                </a:lnTo>
                <a:lnTo>
                  <a:pt x="239593" y="68056"/>
                </a:lnTo>
                <a:lnTo>
                  <a:pt x="241789" y="74292"/>
                </a:lnTo>
                <a:lnTo>
                  <a:pt x="241789" y="86059"/>
                </a:lnTo>
                <a:lnTo>
                  <a:pt x="240677" y="88229"/>
                </a:lnTo>
                <a:lnTo>
                  <a:pt x="238454" y="89476"/>
                </a:lnTo>
                <a:lnTo>
                  <a:pt x="236285" y="90723"/>
                </a:lnTo>
                <a:lnTo>
                  <a:pt x="232814" y="91618"/>
                </a:lnTo>
                <a:lnTo>
                  <a:pt x="228042" y="92160"/>
                </a:lnTo>
                <a:lnTo>
                  <a:pt x="223324" y="92648"/>
                </a:lnTo>
                <a:lnTo>
                  <a:pt x="217169" y="93380"/>
                </a:lnTo>
                <a:lnTo>
                  <a:pt x="171916" y="105690"/>
                </a:lnTo>
                <a:lnTo>
                  <a:pt x="165327" y="113716"/>
                </a:lnTo>
                <a:lnTo>
                  <a:pt x="162507" y="118162"/>
                </a:lnTo>
                <a:lnTo>
                  <a:pt x="161098" y="123965"/>
                </a:lnTo>
                <a:lnTo>
                  <a:pt x="161098" y="139257"/>
                </a:lnTo>
                <a:lnTo>
                  <a:pt x="188618" y="168025"/>
                </a:lnTo>
                <a:lnTo>
                  <a:pt x="195803" y="169516"/>
                </a:lnTo>
                <a:lnTo>
                  <a:pt x="210987" y="169516"/>
                </a:lnTo>
                <a:lnTo>
                  <a:pt x="239563" y="152272"/>
                </a:lnTo>
                <a:lnTo>
                  <a:pt x="199003" y="152272"/>
                </a:lnTo>
                <a:lnTo>
                  <a:pt x="192685" y="150591"/>
                </a:lnTo>
                <a:lnTo>
                  <a:pt x="187696" y="147229"/>
                </a:lnTo>
                <a:lnTo>
                  <a:pt x="182762" y="143812"/>
                </a:lnTo>
                <a:lnTo>
                  <a:pt x="180294" y="138769"/>
                </a:lnTo>
                <a:lnTo>
                  <a:pt x="180294" y="127219"/>
                </a:lnTo>
                <a:lnTo>
                  <a:pt x="216654" y="109974"/>
                </a:lnTo>
                <a:lnTo>
                  <a:pt x="220016" y="109540"/>
                </a:lnTo>
                <a:lnTo>
                  <a:pt x="241789" y="103792"/>
                </a:lnTo>
                <a:lnTo>
                  <a:pt x="260986" y="103792"/>
                </a:lnTo>
                <a:lnTo>
                  <a:pt x="260974" y="74292"/>
                </a:lnTo>
                <a:lnTo>
                  <a:pt x="259359" y="66429"/>
                </a:lnTo>
                <a:lnTo>
                  <a:pt x="254135" y="56939"/>
                </a:lnTo>
                <a:close/>
              </a:path>
              <a:path w="1106804" h="213995">
                <a:moveTo>
                  <a:pt x="260986" y="149669"/>
                </a:moveTo>
                <a:lnTo>
                  <a:pt x="241789" y="149669"/>
                </a:lnTo>
                <a:lnTo>
                  <a:pt x="241789" y="166588"/>
                </a:lnTo>
                <a:lnTo>
                  <a:pt x="260986" y="166588"/>
                </a:lnTo>
                <a:lnTo>
                  <a:pt x="260986" y="149669"/>
                </a:lnTo>
                <a:close/>
              </a:path>
              <a:path w="1106804" h="213995">
                <a:moveTo>
                  <a:pt x="260986" y="103792"/>
                </a:moveTo>
                <a:lnTo>
                  <a:pt x="241789" y="103792"/>
                </a:lnTo>
                <a:lnTo>
                  <a:pt x="241789" y="126568"/>
                </a:lnTo>
                <a:lnTo>
                  <a:pt x="240433" y="131530"/>
                </a:lnTo>
                <a:lnTo>
                  <a:pt x="237722" y="136248"/>
                </a:lnTo>
                <a:lnTo>
                  <a:pt x="235065" y="140965"/>
                </a:lnTo>
                <a:lnTo>
                  <a:pt x="231106" y="144816"/>
                </a:lnTo>
                <a:lnTo>
                  <a:pt x="220640" y="150781"/>
                </a:lnTo>
                <a:lnTo>
                  <a:pt x="214241" y="152272"/>
                </a:lnTo>
                <a:lnTo>
                  <a:pt x="239563" y="152272"/>
                </a:lnTo>
                <a:lnTo>
                  <a:pt x="240813" y="149669"/>
                </a:lnTo>
                <a:lnTo>
                  <a:pt x="260986" y="149669"/>
                </a:lnTo>
                <a:lnTo>
                  <a:pt x="260986" y="103792"/>
                </a:lnTo>
                <a:close/>
              </a:path>
              <a:path w="1106804" h="213995">
                <a:moveTo>
                  <a:pt x="218796" y="40020"/>
                </a:moveTo>
                <a:lnTo>
                  <a:pt x="208493" y="40020"/>
                </a:lnTo>
                <a:lnTo>
                  <a:pt x="202094" y="40887"/>
                </a:lnTo>
                <a:lnTo>
                  <a:pt x="167930" y="61711"/>
                </a:lnTo>
                <a:lnTo>
                  <a:pt x="164677" y="69303"/>
                </a:lnTo>
                <a:lnTo>
                  <a:pt x="182897" y="75810"/>
                </a:lnTo>
                <a:lnTo>
                  <a:pt x="185012" y="71255"/>
                </a:lnTo>
                <a:lnTo>
                  <a:pt x="188672" y="66971"/>
                </a:lnTo>
                <a:lnTo>
                  <a:pt x="199084" y="58945"/>
                </a:lnTo>
                <a:lnTo>
                  <a:pt x="206269" y="56939"/>
                </a:lnTo>
                <a:lnTo>
                  <a:pt x="254135" y="56939"/>
                </a:lnTo>
                <a:lnTo>
                  <a:pt x="252851" y="54607"/>
                </a:lnTo>
                <a:lnTo>
                  <a:pt x="248757" y="50188"/>
                </a:lnTo>
                <a:lnTo>
                  <a:pt x="243822" y="47259"/>
                </a:lnTo>
                <a:lnTo>
                  <a:pt x="238942" y="44331"/>
                </a:lnTo>
                <a:lnTo>
                  <a:pt x="233872" y="42406"/>
                </a:lnTo>
                <a:lnTo>
                  <a:pt x="228611" y="41484"/>
                </a:lnTo>
                <a:lnTo>
                  <a:pt x="223406" y="40508"/>
                </a:lnTo>
                <a:lnTo>
                  <a:pt x="218796" y="40020"/>
                </a:lnTo>
                <a:close/>
              </a:path>
              <a:path w="1106804" h="213995">
                <a:moveTo>
                  <a:pt x="379643" y="41647"/>
                </a:moveTo>
                <a:lnTo>
                  <a:pt x="360447" y="41647"/>
                </a:lnTo>
                <a:lnTo>
                  <a:pt x="360447" y="166588"/>
                </a:lnTo>
                <a:lnTo>
                  <a:pt x="379643" y="166588"/>
                </a:lnTo>
                <a:lnTo>
                  <a:pt x="379643" y="113878"/>
                </a:lnTo>
                <a:lnTo>
                  <a:pt x="421027" y="113878"/>
                </a:lnTo>
                <a:lnTo>
                  <a:pt x="411529" y="101840"/>
                </a:lnTo>
                <a:lnTo>
                  <a:pt x="416436" y="95983"/>
                </a:lnTo>
                <a:lnTo>
                  <a:pt x="379643" y="95983"/>
                </a:lnTo>
                <a:lnTo>
                  <a:pt x="379643" y="41647"/>
                </a:lnTo>
                <a:close/>
              </a:path>
              <a:path w="1106804" h="213995">
                <a:moveTo>
                  <a:pt x="421027" y="113878"/>
                </a:moveTo>
                <a:lnTo>
                  <a:pt x="396888" y="113878"/>
                </a:lnTo>
                <a:lnTo>
                  <a:pt x="437884" y="166588"/>
                </a:lnTo>
                <a:lnTo>
                  <a:pt x="462612" y="166588"/>
                </a:lnTo>
                <a:lnTo>
                  <a:pt x="421027" y="113878"/>
                </a:lnTo>
                <a:close/>
              </a:path>
              <a:path w="1106804" h="213995">
                <a:moveTo>
                  <a:pt x="461962" y="41647"/>
                </a:moveTo>
                <a:lnTo>
                  <a:pt x="437234" y="41647"/>
                </a:lnTo>
                <a:lnTo>
                  <a:pt x="392333" y="95983"/>
                </a:lnTo>
                <a:lnTo>
                  <a:pt x="416436" y="95983"/>
                </a:lnTo>
                <a:lnTo>
                  <a:pt x="461962" y="41647"/>
                </a:lnTo>
                <a:close/>
              </a:path>
              <a:path w="1106804" h="213995">
                <a:moveTo>
                  <a:pt x="529089" y="40020"/>
                </a:moveTo>
                <a:lnTo>
                  <a:pt x="488093" y="57752"/>
                </a:lnTo>
                <a:lnTo>
                  <a:pt x="472917" y="95317"/>
                </a:lnTo>
                <a:lnTo>
                  <a:pt x="472475" y="104768"/>
                </a:lnTo>
                <a:lnTo>
                  <a:pt x="472917" y="114143"/>
                </a:lnTo>
                <a:lnTo>
                  <a:pt x="488093" y="151479"/>
                </a:lnTo>
                <a:lnTo>
                  <a:pt x="529089" y="169191"/>
                </a:lnTo>
                <a:lnTo>
                  <a:pt x="537284" y="168688"/>
                </a:lnTo>
                <a:lnTo>
                  <a:pt x="569569" y="151947"/>
                </a:lnTo>
                <a:lnTo>
                  <a:pt x="520521" y="151947"/>
                </a:lnTo>
                <a:lnTo>
                  <a:pt x="513471" y="149750"/>
                </a:lnTo>
                <a:lnTo>
                  <a:pt x="502409" y="140965"/>
                </a:lnTo>
                <a:lnTo>
                  <a:pt x="498315" y="135190"/>
                </a:lnTo>
                <a:lnTo>
                  <a:pt x="493000" y="120874"/>
                </a:lnTo>
                <a:lnTo>
                  <a:pt x="491672" y="113119"/>
                </a:lnTo>
                <a:lnTo>
                  <a:pt x="491672" y="96417"/>
                </a:lnTo>
                <a:lnTo>
                  <a:pt x="513471" y="59488"/>
                </a:lnTo>
                <a:lnTo>
                  <a:pt x="520521" y="57264"/>
                </a:lnTo>
                <a:lnTo>
                  <a:pt x="569550" y="57264"/>
                </a:lnTo>
                <a:lnTo>
                  <a:pt x="564727" y="52506"/>
                </a:lnTo>
                <a:lnTo>
                  <a:pt x="558698" y="48073"/>
                </a:lnTo>
                <a:lnTo>
                  <a:pt x="552089" y="44550"/>
                </a:lnTo>
                <a:lnTo>
                  <a:pt x="544951" y="42033"/>
                </a:lnTo>
                <a:lnTo>
                  <a:pt x="537284" y="40523"/>
                </a:lnTo>
                <a:lnTo>
                  <a:pt x="529089" y="40020"/>
                </a:lnTo>
                <a:close/>
              </a:path>
              <a:path w="1106804" h="213995">
                <a:moveTo>
                  <a:pt x="569550" y="57264"/>
                </a:moveTo>
                <a:lnTo>
                  <a:pt x="537657" y="57264"/>
                </a:lnTo>
                <a:lnTo>
                  <a:pt x="544707" y="59488"/>
                </a:lnTo>
                <a:lnTo>
                  <a:pt x="555769" y="68381"/>
                </a:lnTo>
                <a:lnTo>
                  <a:pt x="559864" y="74211"/>
                </a:lnTo>
                <a:lnTo>
                  <a:pt x="565178" y="88635"/>
                </a:lnTo>
                <a:lnTo>
                  <a:pt x="566506" y="96417"/>
                </a:lnTo>
                <a:lnTo>
                  <a:pt x="566506" y="113119"/>
                </a:lnTo>
                <a:lnTo>
                  <a:pt x="544707" y="149750"/>
                </a:lnTo>
                <a:lnTo>
                  <a:pt x="537657" y="151947"/>
                </a:lnTo>
                <a:lnTo>
                  <a:pt x="569569" y="151947"/>
                </a:lnTo>
                <a:lnTo>
                  <a:pt x="585256" y="114143"/>
                </a:lnTo>
                <a:lnTo>
                  <a:pt x="585703" y="104768"/>
                </a:lnTo>
                <a:lnTo>
                  <a:pt x="585256" y="95317"/>
                </a:lnTo>
                <a:lnTo>
                  <a:pt x="570045" y="57752"/>
                </a:lnTo>
                <a:lnTo>
                  <a:pt x="569550" y="57264"/>
                </a:lnTo>
                <a:close/>
              </a:path>
              <a:path w="1106804" h="213995">
                <a:moveTo>
                  <a:pt x="633553" y="41647"/>
                </a:moveTo>
                <a:lnTo>
                  <a:pt x="615007" y="41647"/>
                </a:lnTo>
                <a:lnTo>
                  <a:pt x="615007" y="213441"/>
                </a:lnTo>
                <a:lnTo>
                  <a:pt x="634203" y="213441"/>
                </a:lnTo>
                <a:lnTo>
                  <a:pt x="634203" y="147391"/>
                </a:lnTo>
                <a:lnTo>
                  <a:pt x="652086" y="147391"/>
                </a:lnTo>
                <a:lnTo>
                  <a:pt x="633878" y="94790"/>
                </a:lnTo>
                <a:lnTo>
                  <a:pt x="635234" y="86629"/>
                </a:lnTo>
                <a:lnTo>
                  <a:pt x="640657" y="72584"/>
                </a:lnTo>
                <a:lnTo>
                  <a:pt x="644669" y="67107"/>
                </a:lnTo>
                <a:lnTo>
                  <a:pt x="649984" y="63202"/>
                </a:lnTo>
                <a:lnTo>
                  <a:pt x="652277" y="61494"/>
                </a:lnTo>
                <a:lnTo>
                  <a:pt x="633553" y="61494"/>
                </a:lnTo>
                <a:lnTo>
                  <a:pt x="633553" y="41647"/>
                </a:lnTo>
                <a:close/>
              </a:path>
              <a:path w="1106804" h="213995">
                <a:moveTo>
                  <a:pt x="652086" y="147391"/>
                </a:moveTo>
                <a:lnTo>
                  <a:pt x="635830" y="147391"/>
                </a:lnTo>
                <a:lnTo>
                  <a:pt x="637430" y="149940"/>
                </a:lnTo>
                <a:lnTo>
                  <a:pt x="664246" y="169191"/>
                </a:lnTo>
                <a:lnTo>
                  <a:pt x="672272" y="169191"/>
                </a:lnTo>
                <a:lnTo>
                  <a:pt x="710268" y="151947"/>
                </a:lnTo>
                <a:lnTo>
                  <a:pt x="661968" y="151947"/>
                </a:lnTo>
                <a:lnTo>
                  <a:pt x="655461" y="149940"/>
                </a:lnTo>
                <a:lnTo>
                  <a:pt x="652086" y="147391"/>
                </a:lnTo>
                <a:close/>
              </a:path>
              <a:path w="1106804" h="213995">
                <a:moveTo>
                  <a:pt x="710304" y="57264"/>
                </a:moveTo>
                <a:lnTo>
                  <a:pt x="677803" y="57264"/>
                </a:lnTo>
                <a:lnTo>
                  <a:pt x="684554" y="59352"/>
                </a:lnTo>
                <a:lnTo>
                  <a:pt x="689923" y="63528"/>
                </a:lnTo>
                <a:lnTo>
                  <a:pt x="695346" y="67649"/>
                </a:lnTo>
                <a:lnTo>
                  <a:pt x="699386" y="73262"/>
                </a:lnTo>
                <a:lnTo>
                  <a:pt x="702043" y="80365"/>
                </a:lnTo>
                <a:lnTo>
                  <a:pt x="704754" y="87415"/>
                </a:lnTo>
                <a:lnTo>
                  <a:pt x="706017" y="94790"/>
                </a:lnTo>
                <a:lnTo>
                  <a:pt x="706017" y="113553"/>
                </a:lnTo>
                <a:lnTo>
                  <a:pt x="704727" y="121091"/>
                </a:lnTo>
                <a:lnTo>
                  <a:pt x="701961" y="128357"/>
                </a:lnTo>
                <a:lnTo>
                  <a:pt x="699250" y="135570"/>
                </a:lnTo>
                <a:lnTo>
                  <a:pt x="695183" y="141318"/>
                </a:lnTo>
                <a:lnTo>
                  <a:pt x="684392" y="149832"/>
                </a:lnTo>
                <a:lnTo>
                  <a:pt x="677694" y="151947"/>
                </a:lnTo>
                <a:lnTo>
                  <a:pt x="710268" y="151947"/>
                </a:lnTo>
                <a:lnTo>
                  <a:pt x="724885" y="114036"/>
                </a:lnTo>
                <a:lnTo>
                  <a:pt x="725307" y="104443"/>
                </a:lnTo>
                <a:lnTo>
                  <a:pt x="724865" y="94790"/>
                </a:lnTo>
                <a:lnTo>
                  <a:pt x="710482" y="57447"/>
                </a:lnTo>
                <a:lnTo>
                  <a:pt x="710304" y="57264"/>
                </a:lnTo>
                <a:close/>
              </a:path>
              <a:path w="1106804" h="213995">
                <a:moveTo>
                  <a:pt x="671946" y="40020"/>
                </a:moveTo>
                <a:lnTo>
                  <a:pt x="663812" y="40020"/>
                </a:lnTo>
                <a:lnTo>
                  <a:pt x="657359" y="41376"/>
                </a:lnTo>
                <a:lnTo>
                  <a:pt x="635830" y="61494"/>
                </a:lnTo>
                <a:lnTo>
                  <a:pt x="652277" y="61494"/>
                </a:lnTo>
                <a:lnTo>
                  <a:pt x="655298" y="59244"/>
                </a:lnTo>
                <a:lnTo>
                  <a:pt x="661860" y="57264"/>
                </a:lnTo>
                <a:lnTo>
                  <a:pt x="710304" y="57264"/>
                </a:lnTo>
                <a:lnTo>
                  <a:pt x="705454" y="52267"/>
                </a:lnTo>
                <a:lnTo>
                  <a:pt x="699765" y="47910"/>
                </a:lnTo>
                <a:lnTo>
                  <a:pt x="693512" y="44458"/>
                </a:lnTo>
                <a:lnTo>
                  <a:pt x="686791" y="41992"/>
                </a:lnTo>
                <a:lnTo>
                  <a:pt x="679603" y="40513"/>
                </a:lnTo>
                <a:lnTo>
                  <a:pt x="671946" y="40020"/>
                </a:lnTo>
                <a:close/>
              </a:path>
              <a:path w="1106804" h="213995">
                <a:moveTo>
                  <a:pt x="852851" y="41647"/>
                </a:moveTo>
                <a:lnTo>
                  <a:pt x="754590" y="41647"/>
                </a:lnTo>
                <a:lnTo>
                  <a:pt x="754590" y="166588"/>
                </a:lnTo>
                <a:lnTo>
                  <a:pt x="773786" y="166588"/>
                </a:lnTo>
                <a:lnTo>
                  <a:pt x="773786" y="59542"/>
                </a:lnTo>
                <a:lnTo>
                  <a:pt x="852851" y="59542"/>
                </a:lnTo>
                <a:lnTo>
                  <a:pt x="852851" y="41647"/>
                </a:lnTo>
                <a:close/>
              </a:path>
              <a:path w="1106804" h="213995">
                <a:moveTo>
                  <a:pt x="852851" y="59542"/>
                </a:moveTo>
                <a:lnTo>
                  <a:pt x="833654" y="59542"/>
                </a:lnTo>
                <a:lnTo>
                  <a:pt x="833654" y="166588"/>
                </a:lnTo>
                <a:lnTo>
                  <a:pt x="852851" y="166588"/>
                </a:lnTo>
                <a:lnTo>
                  <a:pt x="852851" y="59542"/>
                </a:lnTo>
                <a:close/>
              </a:path>
              <a:path w="1106804" h="213995">
                <a:moveTo>
                  <a:pt x="886689" y="194244"/>
                </a:moveTo>
                <a:lnTo>
                  <a:pt x="881809" y="211164"/>
                </a:lnTo>
                <a:lnTo>
                  <a:pt x="882785" y="211652"/>
                </a:lnTo>
                <a:lnTo>
                  <a:pt x="884547" y="212140"/>
                </a:lnTo>
                <a:lnTo>
                  <a:pt x="887096" y="212628"/>
                </a:lnTo>
                <a:lnTo>
                  <a:pt x="889645" y="213170"/>
                </a:lnTo>
                <a:lnTo>
                  <a:pt x="892546" y="213441"/>
                </a:lnTo>
                <a:lnTo>
                  <a:pt x="901602" y="213441"/>
                </a:lnTo>
                <a:lnTo>
                  <a:pt x="906808" y="212411"/>
                </a:lnTo>
                <a:lnTo>
                  <a:pt x="916081" y="208289"/>
                </a:lnTo>
                <a:lnTo>
                  <a:pt x="920175" y="205117"/>
                </a:lnTo>
                <a:lnTo>
                  <a:pt x="923700" y="200833"/>
                </a:lnTo>
                <a:lnTo>
                  <a:pt x="927225" y="196603"/>
                </a:lnTo>
                <a:lnTo>
                  <a:pt x="927630" y="195871"/>
                </a:lnTo>
                <a:lnTo>
                  <a:pt x="895474" y="195871"/>
                </a:lnTo>
                <a:lnTo>
                  <a:pt x="891353" y="195437"/>
                </a:lnTo>
                <a:lnTo>
                  <a:pt x="886689" y="194244"/>
                </a:lnTo>
                <a:close/>
              </a:path>
              <a:path w="1106804" h="213995">
                <a:moveTo>
                  <a:pt x="894498" y="41647"/>
                </a:moveTo>
                <a:lnTo>
                  <a:pt x="873675" y="41647"/>
                </a:lnTo>
                <a:lnTo>
                  <a:pt x="919877" y="167239"/>
                </a:lnTo>
                <a:lnTo>
                  <a:pt x="913966" y="183345"/>
                </a:lnTo>
                <a:lnTo>
                  <a:pt x="911390" y="187927"/>
                </a:lnTo>
                <a:lnTo>
                  <a:pt x="908570" y="190747"/>
                </a:lnTo>
                <a:lnTo>
                  <a:pt x="905805" y="193621"/>
                </a:lnTo>
                <a:lnTo>
                  <a:pt x="902632" y="195221"/>
                </a:lnTo>
                <a:lnTo>
                  <a:pt x="895474" y="195871"/>
                </a:lnTo>
                <a:lnTo>
                  <a:pt x="927630" y="195871"/>
                </a:lnTo>
                <a:lnTo>
                  <a:pt x="930180" y="191262"/>
                </a:lnTo>
                <a:lnTo>
                  <a:pt x="948721" y="141209"/>
                </a:lnTo>
                <a:lnTo>
                  <a:pt x="928987" y="141209"/>
                </a:lnTo>
                <a:lnTo>
                  <a:pt x="894498" y="41647"/>
                </a:lnTo>
                <a:close/>
              </a:path>
              <a:path w="1106804" h="213995">
                <a:moveTo>
                  <a:pt x="985601" y="41647"/>
                </a:moveTo>
                <a:lnTo>
                  <a:pt x="964778" y="41647"/>
                </a:lnTo>
                <a:lnTo>
                  <a:pt x="930289" y="141209"/>
                </a:lnTo>
                <a:lnTo>
                  <a:pt x="948721" y="141209"/>
                </a:lnTo>
                <a:lnTo>
                  <a:pt x="985601" y="41647"/>
                </a:lnTo>
                <a:close/>
              </a:path>
              <a:path w="1106804" h="213995">
                <a:moveTo>
                  <a:pt x="1065683" y="40020"/>
                </a:moveTo>
                <a:lnTo>
                  <a:pt x="1056898" y="40020"/>
                </a:lnTo>
                <a:lnTo>
                  <a:pt x="1048702" y="40538"/>
                </a:lnTo>
                <a:lnTo>
                  <a:pt x="1011488" y="64255"/>
                </a:lnTo>
                <a:lnTo>
                  <a:pt x="1000609" y="104768"/>
                </a:lnTo>
                <a:lnTo>
                  <a:pt x="1001036" y="113863"/>
                </a:lnTo>
                <a:lnTo>
                  <a:pt x="1015785" y="151079"/>
                </a:lnTo>
                <a:lnTo>
                  <a:pt x="1057223" y="169191"/>
                </a:lnTo>
                <a:lnTo>
                  <a:pt x="1066442" y="169191"/>
                </a:lnTo>
                <a:lnTo>
                  <a:pt x="1074522" y="167483"/>
                </a:lnTo>
                <a:lnTo>
                  <a:pt x="1088458" y="160596"/>
                </a:lnTo>
                <a:lnTo>
                  <a:pt x="1094071" y="155932"/>
                </a:lnTo>
                <a:lnTo>
                  <a:pt x="1096955" y="151947"/>
                </a:lnTo>
                <a:lnTo>
                  <a:pt x="1049631" y="151947"/>
                </a:lnTo>
                <a:lnTo>
                  <a:pt x="1043015" y="149967"/>
                </a:lnTo>
                <a:lnTo>
                  <a:pt x="1020944" y="117661"/>
                </a:lnTo>
                <a:lnTo>
                  <a:pt x="1019806" y="94682"/>
                </a:lnTo>
                <a:lnTo>
                  <a:pt x="1021351" y="86466"/>
                </a:lnTo>
                <a:lnTo>
                  <a:pt x="1049739" y="57264"/>
                </a:lnTo>
                <a:lnTo>
                  <a:pt x="1096975" y="57264"/>
                </a:lnTo>
                <a:lnTo>
                  <a:pt x="1093474" y="52709"/>
                </a:lnTo>
                <a:lnTo>
                  <a:pt x="1087699" y="48154"/>
                </a:lnTo>
                <a:lnTo>
                  <a:pt x="1073600" y="41647"/>
                </a:lnTo>
                <a:lnTo>
                  <a:pt x="1065683" y="40020"/>
                </a:lnTo>
                <a:close/>
              </a:path>
              <a:path w="1106804" h="213995">
                <a:moveTo>
                  <a:pt x="1106354" y="130147"/>
                </a:moveTo>
                <a:lnTo>
                  <a:pt x="1087157" y="130147"/>
                </a:lnTo>
                <a:lnTo>
                  <a:pt x="1085964" y="134702"/>
                </a:lnTo>
                <a:lnTo>
                  <a:pt x="1083957" y="138606"/>
                </a:lnTo>
                <a:lnTo>
                  <a:pt x="1078318" y="145114"/>
                </a:lnTo>
                <a:lnTo>
                  <a:pt x="1074874" y="147608"/>
                </a:lnTo>
                <a:lnTo>
                  <a:pt x="1066740" y="151079"/>
                </a:lnTo>
                <a:lnTo>
                  <a:pt x="1062212" y="151947"/>
                </a:lnTo>
                <a:lnTo>
                  <a:pt x="1096955" y="151947"/>
                </a:lnTo>
                <a:lnTo>
                  <a:pt x="1102585" y="144165"/>
                </a:lnTo>
                <a:lnTo>
                  <a:pt x="1105269" y="137522"/>
                </a:lnTo>
                <a:lnTo>
                  <a:pt x="1106354" y="130147"/>
                </a:lnTo>
                <a:close/>
              </a:path>
              <a:path w="1106804" h="213995">
                <a:moveTo>
                  <a:pt x="1096975" y="57264"/>
                </a:moveTo>
                <a:lnTo>
                  <a:pt x="1065683" y="57264"/>
                </a:lnTo>
                <a:lnTo>
                  <a:pt x="1072407" y="59488"/>
                </a:lnTo>
                <a:lnTo>
                  <a:pt x="1077396" y="63934"/>
                </a:lnTo>
                <a:lnTo>
                  <a:pt x="1082439" y="68327"/>
                </a:lnTo>
                <a:lnTo>
                  <a:pt x="1085693" y="73370"/>
                </a:lnTo>
                <a:lnTo>
                  <a:pt x="1087157" y="79064"/>
                </a:lnTo>
                <a:lnTo>
                  <a:pt x="1106354" y="79064"/>
                </a:lnTo>
                <a:lnTo>
                  <a:pt x="1105269" y="71255"/>
                </a:lnTo>
                <a:lnTo>
                  <a:pt x="1102476" y="64422"/>
                </a:lnTo>
                <a:lnTo>
                  <a:pt x="1096975" y="5726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10944680" y="8249046"/>
            <a:ext cx="2817495" cy="706120"/>
            <a:chOff x="10944680" y="8249046"/>
            <a:chExt cx="2817495" cy="706120"/>
          </a:xfrm>
        </p:grpSpPr>
        <p:pic>
          <p:nvPicPr>
            <p:cNvPr id="54" name="object 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944680" y="8249046"/>
              <a:ext cx="1951803" cy="70569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2940245" y="8476376"/>
              <a:ext cx="822325" cy="444500"/>
            </a:xfrm>
            <a:custGeom>
              <a:avLst/>
              <a:gdLst/>
              <a:ahLst/>
              <a:cxnLst/>
              <a:rect l="l" t="t" r="r" b="b"/>
              <a:pathLst>
                <a:path w="822325" h="444500">
                  <a:moveTo>
                    <a:pt x="790707" y="316381"/>
                  </a:moveTo>
                  <a:lnTo>
                    <a:pt x="785285" y="313712"/>
                  </a:lnTo>
                  <a:lnTo>
                    <a:pt x="775305" y="317108"/>
                  </a:lnTo>
                  <a:lnTo>
                    <a:pt x="772636" y="322529"/>
                  </a:lnTo>
                  <a:lnTo>
                    <a:pt x="798925" y="399804"/>
                  </a:lnTo>
                  <a:lnTo>
                    <a:pt x="721651" y="426093"/>
                  </a:lnTo>
                  <a:lnTo>
                    <a:pt x="718981" y="431515"/>
                  </a:lnTo>
                  <a:lnTo>
                    <a:pt x="722377" y="441495"/>
                  </a:lnTo>
                  <a:lnTo>
                    <a:pt x="727798" y="444164"/>
                  </a:lnTo>
                  <a:lnTo>
                    <a:pt x="810366" y="416074"/>
                  </a:lnTo>
                  <a:lnTo>
                    <a:pt x="806819" y="414328"/>
                  </a:lnTo>
                  <a:lnTo>
                    <a:pt x="815250" y="397203"/>
                  </a:lnTo>
                  <a:lnTo>
                    <a:pt x="818797" y="398949"/>
                  </a:lnTo>
                  <a:lnTo>
                    <a:pt x="790707" y="316381"/>
                  </a:lnTo>
                  <a:close/>
                </a:path>
                <a:path w="822325" h="444500">
                  <a:moveTo>
                    <a:pt x="794578" y="387026"/>
                  </a:moveTo>
                  <a:lnTo>
                    <a:pt x="8430" y="0"/>
                  </a:lnTo>
                  <a:lnTo>
                    <a:pt x="0" y="17125"/>
                  </a:lnTo>
                  <a:lnTo>
                    <a:pt x="786147" y="404151"/>
                  </a:lnTo>
                  <a:lnTo>
                    <a:pt x="798925" y="399804"/>
                  </a:lnTo>
                  <a:lnTo>
                    <a:pt x="794578" y="387026"/>
                  </a:lnTo>
                  <a:close/>
                </a:path>
                <a:path w="822325" h="444500">
                  <a:moveTo>
                    <a:pt x="818797" y="398949"/>
                  </a:moveTo>
                  <a:lnTo>
                    <a:pt x="815250" y="397203"/>
                  </a:lnTo>
                  <a:lnTo>
                    <a:pt x="806819" y="414328"/>
                  </a:lnTo>
                  <a:lnTo>
                    <a:pt x="810366" y="416074"/>
                  </a:lnTo>
                  <a:lnTo>
                    <a:pt x="819099" y="413104"/>
                  </a:lnTo>
                  <a:lnTo>
                    <a:pt x="821768" y="407682"/>
                  </a:lnTo>
                  <a:lnTo>
                    <a:pt x="818797" y="398949"/>
                  </a:lnTo>
                  <a:close/>
                </a:path>
              </a:pathLst>
            </a:custGeom>
            <a:solidFill>
              <a:srgbClr val="2322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771777" y="9006222"/>
            <a:ext cx="1287645" cy="636060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11628966" y="7464755"/>
            <a:ext cx="253365" cy="758190"/>
          </a:xfrm>
          <a:custGeom>
            <a:avLst/>
            <a:gdLst/>
            <a:ahLst/>
            <a:cxnLst/>
            <a:rect l="l" t="t" r="r" b="b"/>
            <a:pathLst>
              <a:path w="253365" h="758190">
                <a:moveTo>
                  <a:pt x="253179" y="673636"/>
                </a:moveTo>
                <a:lnTo>
                  <a:pt x="251692" y="667779"/>
                </a:lnTo>
                <a:lnTo>
                  <a:pt x="242632" y="662388"/>
                </a:lnTo>
                <a:lnTo>
                  <a:pt x="236775" y="663876"/>
                </a:lnTo>
                <a:lnTo>
                  <a:pt x="195038" y="734022"/>
                </a:lnTo>
                <a:lnTo>
                  <a:pt x="124892" y="692285"/>
                </a:lnTo>
                <a:lnTo>
                  <a:pt x="119035" y="693773"/>
                </a:lnTo>
                <a:lnTo>
                  <a:pt x="113644" y="702832"/>
                </a:lnTo>
                <a:lnTo>
                  <a:pt x="115131" y="708690"/>
                </a:lnTo>
                <a:lnTo>
                  <a:pt x="190083" y="753285"/>
                </a:lnTo>
                <a:lnTo>
                  <a:pt x="189110" y="749453"/>
                </a:lnTo>
                <a:lnTo>
                  <a:pt x="207611" y="744756"/>
                </a:lnTo>
                <a:lnTo>
                  <a:pt x="208584" y="748587"/>
                </a:lnTo>
                <a:lnTo>
                  <a:pt x="253179" y="673636"/>
                </a:lnTo>
                <a:close/>
              </a:path>
              <a:path w="253365" h="758190">
                <a:moveTo>
                  <a:pt x="201940" y="722423"/>
                </a:moveTo>
                <a:lnTo>
                  <a:pt x="18501" y="0"/>
                </a:lnTo>
                <a:lnTo>
                  <a:pt x="0" y="4697"/>
                </a:lnTo>
                <a:lnTo>
                  <a:pt x="183439" y="727121"/>
                </a:lnTo>
                <a:lnTo>
                  <a:pt x="195038" y="734022"/>
                </a:lnTo>
                <a:lnTo>
                  <a:pt x="201940" y="722423"/>
                </a:lnTo>
                <a:close/>
              </a:path>
              <a:path w="253365" h="758190">
                <a:moveTo>
                  <a:pt x="208584" y="748587"/>
                </a:moveTo>
                <a:lnTo>
                  <a:pt x="207611" y="744756"/>
                </a:lnTo>
                <a:lnTo>
                  <a:pt x="189110" y="749453"/>
                </a:lnTo>
                <a:lnTo>
                  <a:pt x="190083" y="753285"/>
                </a:lnTo>
                <a:lnTo>
                  <a:pt x="198010" y="758002"/>
                </a:lnTo>
                <a:lnTo>
                  <a:pt x="203867" y="756515"/>
                </a:lnTo>
                <a:lnTo>
                  <a:pt x="208584" y="748587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282424" y="9959706"/>
            <a:ext cx="1053465" cy="215900"/>
          </a:xfrm>
          <a:custGeom>
            <a:avLst/>
            <a:gdLst/>
            <a:ahLst/>
            <a:cxnLst/>
            <a:rect l="l" t="t" r="r" b="b"/>
            <a:pathLst>
              <a:path w="1053465" h="215900">
                <a:moveTo>
                  <a:pt x="81938" y="0"/>
                </a:moveTo>
                <a:lnTo>
                  <a:pt x="73533" y="0"/>
                </a:lnTo>
                <a:lnTo>
                  <a:pt x="63172" y="650"/>
                </a:lnTo>
                <a:lnTo>
                  <a:pt x="27773" y="16166"/>
                </a:lnTo>
                <a:lnTo>
                  <a:pt x="5353" y="50066"/>
                </a:lnTo>
                <a:lnTo>
                  <a:pt x="0" y="85571"/>
                </a:lnTo>
                <a:lnTo>
                  <a:pt x="594" y="98301"/>
                </a:lnTo>
                <a:lnTo>
                  <a:pt x="14743" y="140206"/>
                </a:lnTo>
                <a:lnTo>
                  <a:pt x="44219" y="165287"/>
                </a:lnTo>
                <a:lnTo>
                  <a:pt x="73533" y="171143"/>
                </a:lnTo>
                <a:lnTo>
                  <a:pt x="81938" y="171143"/>
                </a:lnTo>
                <a:lnTo>
                  <a:pt x="89828" y="169923"/>
                </a:lnTo>
                <a:lnTo>
                  <a:pt x="104633" y="165043"/>
                </a:lnTo>
                <a:lnTo>
                  <a:pt x="111330" y="161491"/>
                </a:lnTo>
                <a:lnTo>
                  <a:pt x="123054" y="152272"/>
                </a:lnTo>
                <a:lnTo>
                  <a:pt x="73533" y="152272"/>
                </a:lnTo>
                <a:lnTo>
                  <a:pt x="66146" y="151794"/>
                </a:lnTo>
                <a:lnTo>
                  <a:pt x="30610" y="129084"/>
                </a:lnTo>
                <a:lnTo>
                  <a:pt x="19522" y="85571"/>
                </a:lnTo>
                <a:lnTo>
                  <a:pt x="19969" y="75175"/>
                </a:lnTo>
                <a:lnTo>
                  <a:pt x="35160" y="35973"/>
                </a:lnTo>
                <a:lnTo>
                  <a:pt x="73533" y="18871"/>
                </a:lnTo>
                <a:lnTo>
                  <a:pt x="123017" y="18871"/>
                </a:lnTo>
                <a:lnTo>
                  <a:pt x="111330" y="9679"/>
                </a:lnTo>
                <a:lnTo>
                  <a:pt x="104633" y="6100"/>
                </a:lnTo>
                <a:lnTo>
                  <a:pt x="89828" y="1220"/>
                </a:lnTo>
                <a:lnTo>
                  <a:pt x="81938" y="0"/>
                </a:lnTo>
                <a:close/>
              </a:path>
              <a:path w="1053465" h="215900">
                <a:moveTo>
                  <a:pt x="140559" y="116807"/>
                </a:moveTo>
                <a:lnTo>
                  <a:pt x="120386" y="116807"/>
                </a:lnTo>
                <a:lnTo>
                  <a:pt x="119193" y="122555"/>
                </a:lnTo>
                <a:lnTo>
                  <a:pt x="117105" y="127652"/>
                </a:lnTo>
                <a:lnTo>
                  <a:pt x="84378" y="151513"/>
                </a:lnTo>
                <a:lnTo>
                  <a:pt x="79064" y="152272"/>
                </a:lnTo>
                <a:lnTo>
                  <a:pt x="123054" y="152272"/>
                </a:lnTo>
                <a:lnTo>
                  <a:pt x="123260" y="152109"/>
                </a:lnTo>
                <a:lnTo>
                  <a:pt x="128249" y="146388"/>
                </a:lnTo>
                <a:lnTo>
                  <a:pt x="136275" y="132940"/>
                </a:lnTo>
                <a:lnTo>
                  <a:pt x="139040" y="125321"/>
                </a:lnTo>
                <a:lnTo>
                  <a:pt x="140559" y="116807"/>
                </a:lnTo>
                <a:close/>
              </a:path>
              <a:path w="1053465" h="215900">
                <a:moveTo>
                  <a:pt x="123017" y="18871"/>
                </a:moveTo>
                <a:lnTo>
                  <a:pt x="79064" y="18871"/>
                </a:lnTo>
                <a:lnTo>
                  <a:pt x="84378" y="19630"/>
                </a:lnTo>
                <a:lnTo>
                  <a:pt x="94573" y="22667"/>
                </a:lnTo>
                <a:lnTo>
                  <a:pt x="99210" y="24944"/>
                </a:lnTo>
                <a:lnTo>
                  <a:pt x="103385" y="27981"/>
                </a:lnTo>
                <a:lnTo>
                  <a:pt x="107622" y="30971"/>
                </a:lnTo>
                <a:lnTo>
                  <a:pt x="111194" y="34651"/>
                </a:lnTo>
                <a:lnTo>
                  <a:pt x="114122" y="39044"/>
                </a:lnTo>
                <a:lnTo>
                  <a:pt x="117105" y="43436"/>
                </a:lnTo>
                <a:lnTo>
                  <a:pt x="119193" y="48534"/>
                </a:lnTo>
                <a:lnTo>
                  <a:pt x="120386" y="54336"/>
                </a:lnTo>
                <a:lnTo>
                  <a:pt x="140559" y="54336"/>
                </a:lnTo>
                <a:lnTo>
                  <a:pt x="139040" y="45768"/>
                </a:lnTo>
                <a:lnTo>
                  <a:pt x="136275" y="38149"/>
                </a:lnTo>
                <a:lnTo>
                  <a:pt x="128249" y="24755"/>
                </a:lnTo>
                <a:lnTo>
                  <a:pt x="123260" y="19061"/>
                </a:lnTo>
                <a:lnTo>
                  <a:pt x="123017" y="18871"/>
                </a:lnTo>
                <a:close/>
              </a:path>
              <a:path w="1053465" h="215900">
                <a:moveTo>
                  <a:pt x="257734" y="59217"/>
                </a:moveTo>
                <a:lnTo>
                  <a:pt x="227873" y="59217"/>
                </a:lnTo>
                <a:lnTo>
                  <a:pt x="234461" y="61440"/>
                </a:lnTo>
                <a:lnTo>
                  <a:pt x="238800" y="65887"/>
                </a:lnTo>
                <a:lnTo>
                  <a:pt x="243192" y="70333"/>
                </a:lnTo>
                <a:lnTo>
                  <a:pt x="245388" y="76570"/>
                </a:lnTo>
                <a:lnTo>
                  <a:pt x="245388" y="88337"/>
                </a:lnTo>
                <a:lnTo>
                  <a:pt x="244277" y="90506"/>
                </a:lnTo>
                <a:lnTo>
                  <a:pt x="242053" y="91753"/>
                </a:lnTo>
                <a:lnTo>
                  <a:pt x="239884" y="93001"/>
                </a:lnTo>
                <a:lnTo>
                  <a:pt x="236414" y="93895"/>
                </a:lnTo>
                <a:lnTo>
                  <a:pt x="231641" y="94438"/>
                </a:lnTo>
                <a:lnTo>
                  <a:pt x="226924" y="94926"/>
                </a:lnTo>
                <a:lnTo>
                  <a:pt x="220769" y="95658"/>
                </a:lnTo>
                <a:lnTo>
                  <a:pt x="175515" y="107968"/>
                </a:lnTo>
                <a:lnTo>
                  <a:pt x="168927" y="115993"/>
                </a:lnTo>
                <a:lnTo>
                  <a:pt x="166107" y="120440"/>
                </a:lnTo>
                <a:lnTo>
                  <a:pt x="164697" y="126242"/>
                </a:lnTo>
                <a:lnTo>
                  <a:pt x="164697" y="141535"/>
                </a:lnTo>
                <a:lnTo>
                  <a:pt x="192218" y="170303"/>
                </a:lnTo>
                <a:lnTo>
                  <a:pt x="199403" y="171794"/>
                </a:lnTo>
                <a:lnTo>
                  <a:pt x="214587" y="171794"/>
                </a:lnTo>
                <a:lnTo>
                  <a:pt x="243163" y="154549"/>
                </a:lnTo>
                <a:lnTo>
                  <a:pt x="202602" y="154549"/>
                </a:lnTo>
                <a:lnTo>
                  <a:pt x="196285" y="152868"/>
                </a:lnTo>
                <a:lnTo>
                  <a:pt x="191296" y="149506"/>
                </a:lnTo>
                <a:lnTo>
                  <a:pt x="186361" y="146090"/>
                </a:lnTo>
                <a:lnTo>
                  <a:pt x="183894" y="141047"/>
                </a:lnTo>
                <a:lnTo>
                  <a:pt x="183894" y="129496"/>
                </a:lnTo>
                <a:lnTo>
                  <a:pt x="220254" y="112252"/>
                </a:lnTo>
                <a:lnTo>
                  <a:pt x="223616" y="111818"/>
                </a:lnTo>
                <a:lnTo>
                  <a:pt x="245388" y="106070"/>
                </a:lnTo>
                <a:lnTo>
                  <a:pt x="264585" y="106070"/>
                </a:lnTo>
                <a:lnTo>
                  <a:pt x="264574" y="76570"/>
                </a:lnTo>
                <a:lnTo>
                  <a:pt x="262958" y="68706"/>
                </a:lnTo>
                <a:lnTo>
                  <a:pt x="257734" y="59217"/>
                </a:lnTo>
                <a:close/>
              </a:path>
              <a:path w="1053465" h="215900">
                <a:moveTo>
                  <a:pt x="264585" y="151947"/>
                </a:moveTo>
                <a:lnTo>
                  <a:pt x="245388" y="151947"/>
                </a:lnTo>
                <a:lnTo>
                  <a:pt x="245388" y="168866"/>
                </a:lnTo>
                <a:lnTo>
                  <a:pt x="264585" y="168866"/>
                </a:lnTo>
                <a:lnTo>
                  <a:pt x="264585" y="151947"/>
                </a:lnTo>
                <a:close/>
              </a:path>
              <a:path w="1053465" h="215900">
                <a:moveTo>
                  <a:pt x="264585" y="106070"/>
                </a:moveTo>
                <a:lnTo>
                  <a:pt x="245388" y="106070"/>
                </a:lnTo>
                <a:lnTo>
                  <a:pt x="245388" y="128845"/>
                </a:lnTo>
                <a:lnTo>
                  <a:pt x="244033" y="133807"/>
                </a:lnTo>
                <a:lnTo>
                  <a:pt x="241321" y="138525"/>
                </a:lnTo>
                <a:lnTo>
                  <a:pt x="238664" y="143243"/>
                </a:lnTo>
                <a:lnTo>
                  <a:pt x="234705" y="147093"/>
                </a:lnTo>
                <a:lnTo>
                  <a:pt x="224239" y="153058"/>
                </a:lnTo>
                <a:lnTo>
                  <a:pt x="217840" y="154549"/>
                </a:lnTo>
                <a:lnTo>
                  <a:pt x="243163" y="154549"/>
                </a:lnTo>
                <a:lnTo>
                  <a:pt x="244412" y="151947"/>
                </a:lnTo>
                <a:lnTo>
                  <a:pt x="264585" y="151947"/>
                </a:lnTo>
                <a:lnTo>
                  <a:pt x="264585" y="106070"/>
                </a:lnTo>
                <a:close/>
              </a:path>
              <a:path w="1053465" h="215900">
                <a:moveTo>
                  <a:pt x="222396" y="42297"/>
                </a:moveTo>
                <a:lnTo>
                  <a:pt x="212092" y="42297"/>
                </a:lnTo>
                <a:lnTo>
                  <a:pt x="205693" y="43165"/>
                </a:lnTo>
                <a:lnTo>
                  <a:pt x="171530" y="63989"/>
                </a:lnTo>
                <a:lnTo>
                  <a:pt x="168276" y="71581"/>
                </a:lnTo>
                <a:lnTo>
                  <a:pt x="186497" y="78088"/>
                </a:lnTo>
                <a:lnTo>
                  <a:pt x="188611" y="73533"/>
                </a:lnTo>
                <a:lnTo>
                  <a:pt x="192272" y="69249"/>
                </a:lnTo>
                <a:lnTo>
                  <a:pt x="202684" y="61223"/>
                </a:lnTo>
                <a:lnTo>
                  <a:pt x="209869" y="59217"/>
                </a:lnTo>
                <a:lnTo>
                  <a:pt x="257734" y="59217"/>
                </a:lnTo>
                <a:lnTo>
                  <a:pt x="256451" y="56885"/>
                </a:lnTo>
                <a:lnTo>
                  <a:pt x="252357" y="52465"/>
                </a:lnTo>
                <a:lnTo>
                  <a:pt x="247422" y="49537"/>
                </a:lnTo>
                <a:lnTo>
                  <a:pt x="242541" y="46609"/>
                </a:lnTo>
                <a:lnTo>
                  <a:pt x="237471" y="44683"/>
                </a:lnTo>
                <a:lnTo>
                  <a:pt x="232211" y="43762"/>
                </a:lnTo>
                <a:lnTo>
                  <a:pt x="227005" y="42785"/>
                </a:lnTo>
                <a:lnTo>
                  <a:pt x="222396" y="42297"/>
                </a:lnTo>
                <a:close/>
              </a:path>
              <a:path w="1053465" h="215900">
                <a:moveTo>
                  <a:pt x="307107" y="43924"/>
                </a:moveTo>
                <a:lnTo>
                  <a:pt x="299623" y="43924"/>
                </a:lnTo>
                <a:lnTo>
                  <a:pt x="299623" y="168866"/>
                </a:lnTo>
                <a:lnTo>
                  <a:pt x="318820" y="168866"/>
                </a:lnTo>
                <a:lnTo>
                  <a:pt x="318820" y="71519"/>
                </a:lnTo>
                <a:lnTo>
                  <a:pt x="307107" y="43924"/>
                </a:lnTo>
                <a:close/>
              </a:path>
              <a:path w="1053465" h="215900">
                <a:moveTo>
                  <a:pt x="325002" y="43924"/>
                </a:moveTo>
                <a:lnTo>
                  <a:pt x="318820" y="43924"/>
                </a:lnTo>
                <a:lnTo>
                  <a:pt x="318820" y="71519"/>
                </a:lnTo>
                <a:lnTo>
                  <a:pt x="360142" y="168866"/>
                </a:lnTo>
                <a:lnTo>
                  <a:pt x="375759" y="168866"/>
                </a:lnTo>
                <a:lnTo>
                  <a:pt x="387012" y="142836"/>
                </a:lnTo>
                <a:lnTo>
                  <a:pt x="367950" y="142836"/>
                </a:lnTo>
                <a:lnTo>
                  <a:pt x="325002" y="43924"/>
                </a:lnTo>
                <a:close/>
              </a:path>
              <a:path w="1053465" h="215900">
                <a:moveTo>
                  <a:pt x="436278" y="43924"/>
                </a:moveTo>
                <a:lnTo>
                  <a:pt x="429770" y="43924"/>
                </a:lnTo>
                <a:lnTo>
                  <a:pt x="417081" y="73278"/>
                </a:lnTo>
                <a:lnTo>
                  <a:pt x="417081" y="168866"/>
                </a:lnTo>
                <a:lnTo>
                  <a:pt x="436278" y="168866"/>
                </a:lnTo>
                <a:lnTo>
                  <a:pt x="436278" y="43924"/>
                </a:lnTo>
                <a:close/>
              </a:path>
              <a:path w="1053465" h="215900">
                <a:moveTo>
                  <a:pt x="417081" y="43924"/>
                </a:moveTo>
                <a:lnTo>
                  <a:pt x="411550" y="43924"/>
                </a:lnTo>
                <a:lnTo>
                  <a:pt x="367950" y="142836"/>
                </a:lnTo>
                <a:lnTo>
                  <a:pt x="387012" y="142836"/>
                </a:lnTo>
                <a:lnTo>
                  <a:pt x="417081" y="73278"/>
                </a:lnTo>
                <a:lnTo>
                  <a:pt x="417081" y="43924"/>
                </a:lnTo>
                <a:close/>
              </a:path>
              <a:path w="1053465" h="215900">
                <a:moveTo>
                  <a:pt x="429770" y="43924"/>
                </a:moveTo>
                <a:lnTo>
                  <a:pt x="417081" y="43924"/>
                </a:lnTo>
                <a:lnTo>
                  <a:pt x="417081" y="73278"/>
                </a:lnTo>
                <a:lnTo>
                  <a:pt x="429770" y="43924"/>
                </a:lnTo>
                <a:close/>
              </a:path>
              <a:path w="1053465" h="215900">
                <a:moveTo>
                  <a:pt x="318820" y="43924"/>
                </a:moveTo>
                <a:lnTo>
                  <a:pt x="307107" y="43924"/>
                </a:lnTo>
                <a:lnTo>
                  <a:pt x="318820" y="71519"/>
                </a:lnTo>
                <a:lnTo>
                  <a:pt x="318820" y="43924"/>
                </a:lnTo>
                <a:close/>
              </a:path>
              <a:path w="1053465" h="215900">
                <a:moveTo>
                  <a:pt x="653298" y="150970"/>
                </a:moveTo>
                <a:lnTo>
                  <a:pt x="522500" y="150970"/>
                </a:lnTo>
                <a:lnTo>
                  <a:pt x="522500" y="204656"/>
                </a:lnTo>
                <a:lnTo>
                  <a:pt x="541697" y="204656"/>
                </a:lnTo>
                <a:lnTo>
                  <a:pt x="541697" y="168866"/>
                </a:lnTo>
                <a:lnTo>
                  <a:pt x="653298" y="168866"/>
                </a:lnTo>
                <a:lnTo>
                  <a:pt x="653298" y="150970"/>
                </a:lnTo>
                <a:close/>
              </a:path>
              <a:path w="1053465" h="215900">
                <a:moveTo>
                  <a:pt x="653298" y="168866"/>
                </a:moveTo>
                <a:lnTo>
                  <a:pt x="634102" y="168866"/>
                </a:lnTo>
                <a:lnTo>
                  <a:pt x="634102" y="204656"/>
                </a:lnTo>
                <a:lnTo>
                  <a:pt x="653298" y="204656"/>
                </a:lnTo>
                <a:lnTo>
                  <a:pt x="653298" y="168866"/>
                </a:lnTo>
                <a:close/>
              </a:path>
              <a:path w="1053465" h="215900">
                <a:moveTo>
                  <a:pt x="634102" y="43924"/>
                </a:moveTo>
                <a:lnTo>
                  <a:pt x="554712" y="43924"/>
                </a:lnTo>
                <a:lnTo>
                  <a:pt x="549723" y="102111"/>
                </a:lnTo>
                <a:lnTo>
                  <a:pt x="548855" y="109567"/>
                </a:lnTo>
                <a:lnTo>
                  <a:pt x="546903" y="121877"/>
                </a:lnTo>
                <a:lnTo>
                  <a:pt x="545710" y="127083"/>
                </a:lnTo>
                <a:lnTo>
                  <a:pt x="544300" y="131367"/>
                </a:lnTo>
                <a:lnTo>
                  <a:pt x="542944" y="135597"/>
                </a:lnTo>
                <a:lnTo>
                  <a:pt x="541345" y="139257"/>
                </a:lnTo>
                <a:lnTo>
                  <a:pt x="537657" y="145439"/>
                </a:lnTo>
                <a:lnTo>
                  <a:pt x="535461" y="148313"/>
                </a:lnTo>
                <a:lnTo>
                  <a:pt x="532912" y="150970"/>
                </a:lnTo>
                <a:lnTo>
                  <a:pt x="554712" y="150970"/>
                </a:lnTo>
                <a:lnTo>
                  <a:pt x="567076" y="111743"/>
                </a:lnTo>
                <a:lnTo>
                  <a:pt x="572607" y="61819"/>
                </a:lnTo>
                <a:lnTo>
                  <a:pt x="634102" y="61819"/>
                </a:lnTo>
                <a:lnTo>
                  <a:pt x="634102" y="43924"/>
                </a:lnTo>
                <a:close/>
              </a:path>
              <a:path w="1053465" h="215900">
                <a:moveTo>
                  <a:pt x="634102" y="61819"/>
                </a:moveTo>
                <a:lnTo>
                  <a:pt x="614905" y="61819"/>
                </a:lnTo>
                <a:lnTo>
                  <a:pt x="614905" y="150970"/>
                </a:lnTo>
                <a:lnTo>
                  <a:pt x="634102" y="150970"/>
                </a:lnTo>
                <a:lnTo>
                  <a:pt x="634102" y="61819"/>
                </a:lnTo>
                <a:close/>
              </a:path>
              <a:path w="1053465" h="215900">
                <a:moveTo>
                  <a:pt x="697325" y="43924"/>
                </a:moveTo>
                <a:lnTo>
                  <a:pt x="678779" y="43924"/>
                </a:lnTo>
                <a:lnTo>
                  <a:pt x="678779" y="215719"/>
                </a:lnTo>
                <a:lnTo>
                  <a:pt x="697976" y="215719"/>
                </a:lnTo>
                <a:lnTo>
                  <a:pt x="697976" y="149669"/>
                </a:lnTo>
                <a:lnTo>
                  <a:pt x="715858" y="149669"/>
                </a:lnTo>
                <a:lnTo>
                  <a:pt x="697650" y="97068"/>
                </a:lnTo>
                <a:lnTo>
                  <a:pt x="699006" y="88906"/>
                </a:lnTo>
                <a:lnTo>
                  <a:pt x="704429" y="74861"/>
                </a:lnTo>
                <a:lnTo>
                  <a:pt x="708442" y="69384"/>
                </a:lnTo>
                <a:lnTo>
                  <a:pt x="713756" y="65480"/>
                </a:lnTo>
                <a:lnTo>
                  <a:pt x="716049" y="63772"/>
                </a:lnTo>
                <a:lnTo>
                  <a:pt x="697325" y="63772"/>
                </a:lnTo>
                <a:lnTo>
                  <a:pt x="697325" y="43924"/>
                </a:lnTo>
                <a:close/>
              </a:path>
              <a:path w="1053465" h="215900">
                <a:moveTo>
                  <a:pt x="715858" y="149669"/>
                </a:moveTo>
                <a:lnTo>
                  <a:pt x="699603" y="149669"/>
                </a:lnTo>
                <a:lnTo>
                  <a:pt x="701202" y="152218"/>
                </a:lnTo>
                <a:lnTo>
                  <a:pt x="728018" y="171469"/>
                </a:lnTo>
                <a:lnTo>
                  <a:pt x="736044" y="171469"/>
                </a:lnTo>
                <a:lnTo>
                  <a:pt x="774040" y="154224"/>
                </a:lnTo>
                <a:lnTo>
                  <a:pt x="725740" y="154224"/>
                </a:lnTo>
                <a:lnTo>
                  <a:pt x="719233" y="152218"/>
                </a:lnTo>
                <a:lnTo>
                  <a:pt x="715858" y="149669"/>
                </a:lnTo>
                <a:close/>
              </a:path>
              <a:path w="1053465" h="215900">
                <a:moveTo>
                  <a:pt x="774077" y="59542"/>
                </a:moveTo>
                <a:lnTo>
                  <a:pt x="741575" y="59542"/>
                </a:lnTo>
                <a:lnTo>
                  <a:pt x="748326" y="61630"/>
                </a:lnTo>
                <a:lnTo>
                  <a:pt x="753695" y="65805"/>
                </a:lnTo>
                <a:lnTo>
                  <a:pt x="759118" y="69927"/>
                </a:lnTo>
                <a:lnTo>
                  <a:pt x="763158" y="75539"/>
                </a:lnTo>
                <a:lnTo>
                  <a:pt x="765815" y="82643"/>
                </a:lnTo>
                <a:lnTo>
                  <a:pt x="768526" y="89693"/>
                </a:lnTo>
                <a:lnTo>
                  <a:pt x="769789" y="97068"/>
                </a:lnTo>
                <a:lnTo>
                  <a:pt x="769789" y="115831"/>
                </a:lnTo>
                <a:lnTo>
                  <a:pt x="768499" y="123368"/>
                </a:lnTo>
                <a:lnTo>
                  <a:pt x="765734" y="130635"/>
                </a:lnTo>
                <a:lnTo>
                  <a:pt x="763022" y="137847"/>
                </a:lnTo>
                <a:lnTo>
                  <a:pt x="758955" y="143595"/>
                </a:lnTo>
                <a:lnTo>
                  <a:pt x="748164" y="152109"/>
                </a:lnTo>
                <a:lnTo>
                  <a:pt x="741467" y="154224"/>
                </a:lnTo>
                <a:lnTo>
                  <a:pt x="774040" y="154224"/>
                </a:lnTo>
                <a:lnTo>
                  <a:pt x="788657" y="116314"/>
                </a:lnTo>
                <a:lnTo>
                  <a:pt x="789079" y="106720"/>
                </a:lnTo>
                <a:lnTo>
                  <a:pt x="788637" y="97068"/>
                </a:lnTo>
                <a:lnTo>
                  <a:pt x="774254" y="59725"/>
                </a:lnTo>
                <a:lnTo>
                  <a:pt x="774077" y="59542"/>
                </a:lnTo>
                <a:close/>
              </a:path>
              <a:path w="1053465" h="215900">
                <a:moveTo>
                  <a:pt x="735718" y="42297"/>
                </a:moveTo>
                <a:lnTo>
                  <a:pt x="727584" y="42297"/>
                </a:lnTo>
                <a:lnTo>
                  <a:pt x="721131" y="43653"/>
                </a:lnTo>
                <a:lnTo>
                  <a:pt x="699603" y="63772"/>
                </a:lnTo>
                <a:lnTo>
                  <a:pt x="716049" y="63772"/>
                </a:lnTo>
                <a:lnTo>
                  <a:pt x="719070" y="61521"/>
                </a:lnTo>
                <a:lnTo>
                  <a:pt x="725632" y="59542"/>
                </a:lnTo>
                <a:lnTo>
                  <a:pt x="774077" y="59542"/>
                </a:lnTo>
                <a:lnTo>
                  <a:pt x="769226" y="54544"/>
                </a:lnTo>
                <a:lnTo>
                  <a:pt x="763537" y="50188"/>
                </a:lnTo>
                <a:lnTo>
                  <a:pt x="757284" y="46736"/>
                </a:lnTo>
                <a:lnTo>
                  <a:pt x="750563" y="44270"/>
                </a:lnTo>
                <a:lnTo>
                  <a:pt x="743375" y="42791"/>
                </a:lnTo>
                <a:lnTo>
                  <a:pt x="735718" y="42297"/>
                </a:lnTo>
                <a:close/>
              </a:path>
              <a:path w="1053465" h="215900">
                <a:moveTo>
                  <a:pt x="869119" y="42297"/>
                </a:moveTo>
                <a:lnTo>
                  <a:pt x="828123" y="60030"/>
                </a:lnTo>
                <a:lnTo>
                  <a:pt x="812948" y="97595"/>
                </a:lnTo>
                <a:lnTo>
                  <a:pt x="812505" y="107046"/>
                </a:lnTo>
                <a:lnTo>
                  <a:pt x="812948" y="116420"/>
                </a:lnTo>
                <a:lnTo>
                  <a:pt x="828123" y="153756"/>
                </a:lnTo>
                <a:lnTo>
                  <a:pt x="869119" y="171469"/>
                </a:lnTo>
                <a:lnTo>
                  <a:pt x="877315" y="170965"/>
                </a:lnTo>
                <a:lnTo>
                  <a:pt x="909600" y="154224"/>
                </a:lnTo>
                <a:lnTo>
                  <a:pt x="860551" y="154224"/>
                </a:lnTo>
                <a:lnTo>
                  <a:pt x="853502" y="152028"/>
                </a:lnTo>
                <a:lnTo>
                  <a:pt x="842439" y="143243"/>
                </a:lnTo>
                <a:lnTo>
                  <a:pt x="838345" y="137468"/>
                </a:lnTo>
                <a:lnTo>
                  <a:pt x="833031" y="123151"/>
                </a:lnTo>
                <a:lnTo>
                  <a:pt x="831702" y="115397"/>
                </a:lnTo>
                <a:lnTo>
                  <a:pt x="831702" y="98695"/>
                </a:lnTo>
                <a:lnTo>
                  <a:pt x="853502" y="61765"/>
                </a:lnTo>
                <a:lnTo>
                  <a:pt x="860551" y="59542"/>
                </a:lnTo>
                <a:lnTo>
                  <a:pt x="909580" y="59542"/>
                </a:lnTo>
                <a:lnTo>
                  <a:pt x="904757" y="54783"/>
                </a:lnTo>
                <a:lnTo>
                  <a:pt x="898728" y="50350"/>
                </a:lnTo>
                <a:lnTo>
                  <a:pt x="892119" y="46827"/>
                </a:lnTo>
                <a:lnTo>
                  <a:pt x="884981" y="44311"/>
                </a:lnTo>
                <a:lnTo>
                  <a:pt x="877315" y="42801"/>
                </a:lnTo>
                <a:lnTo>
                  <a:pt x="869119" y="42297"/>
                </a:lnTo>
                <a:close/>
              </a:path>
              <a:path w="1053465" h="215900">
                <a:moveTo>
                  <a:pt x="909580" y="59542"/>
                </a:moveTo>
                <a:lnTo>
                  <a:pt x="877687" y="59542"/>
                </a:lnTo>
                <a:lnTo>
                  <a:pt x="884737" y="61765"/>
                </a:lnTo>
                <a:lnTo>
                  <a:pt x="895800" y="70659"/>
                </a:lnTo>
                <a:lnTo>
                  <a:pt x="899894" y="76488"/>
                </a:lnTo>
                <a:lnTo>
                  <a:pt x="905208" y="90913"/>
                </a:lnTo>
                <a:lnTo>
                  <a:pt x="906537" y="98695"/>
                </a:lnTo>
                <a:lnTo>
                  <a:pt x="906537" y="115397"/>
                </a:lnTo>
                <a:lnTo>
                  <a:pt x="884737" y="152028"/>
                </a:lnTo>
                <a:lnTo>
                  <a:pt x="877687" y="154224"/>
                </a:lnTo>
                <a:lnTo>
                  <a:pt x="909600" y="154224"/>
                </a:lnTo>
                <a:lnTo>
                  <a:pt x="925286" y="116420"/>
                </a:lnTo>
                <a:lnTo>
                  <a:pt x="925733" y="107046"/>
                </a:lnTo>
                <a:lnTo>
                  <a:pt x="925286" y="97595"/>
                </a:lnTo>
                <a:lnTo>
                  <a:pt x="910075" y="60030"/>
                </a:lnTo>
                <a:lnTo>
                  <a:pt x="909580" y="59542"/>
                </a:lnTo>
                <a:close/>
              </a:path>
              <a:path w="1053465" h="215900">
                <a:moveTo>
                  <a:pt x="974234" y="43924"/>
                </a:moveTo>
                <a:lnTo>
                  <a:pt x="955037" y="43924"/>
                </a:lnTo>
                <a:lnTo>
                  <a:pt x="955037" y="168866"/>
                </a:lnTo>
                <a:lnTo>
                  <a:pt x="974234" y="168866"/>
                </a:lnTo>
                <a:lnTo>
                  <a:pt x="974234" y="115505"/>
                </a:lnTo>
                <a:lnTo>
                  <a:pt x="969679" y="115505"/>
                </a:lnTo>
                <a:lnTo>
                  <a:pt x="969679" y="97610"/>
                </a:lnTo>
                <a:lnTo>
                  <a:pt x="974234" y="97610"/>
                </a:lnTo>
                <a:lnTo>
                  <a:pt x="974234" y="43924"/>
                </a:lnTo>
                <a:close/>
              </a:path>
              <a:path w="1053465" h="215900">
                <a:moveTo>
                  <a:pt x="1053298" y="43924"/>
                </a:moveTo>
                <a:lnTo>
                  <a:pt x="1034101" y="43924"/>
                </a:lnTo>
                <a:lnTo>
                  <a:pt x="1034101" y="168866"/>
                </a:lnTo>
                <a:lnTo>
                  <a:pt x="1053298" y="168866"/>
                </a:lnTo>
                <a:lnTo>
                  <a:pt x="1053298" y="115505"/>
                </a:lnTo>
                <a:lnTo>
                  <a:pt x="1038657" y="115505"/>
                </a:lnTo>
                <a:lnTo>
                  <a:pt x="1038657" y="97610"/>
                </a:lnTo>
                <a:lnTo>
                  <a:pt x="1053298" y="97610"/>
                </a:lnTo>
                <a:lnTo>
                  <a:pt x="1053298" y="43924"/>
                </a:lnTo>
                <a:close/>
              </a:path>
              <a:path w="1053465" h="215900">
                <a:moveTo>
                  <a:pt x="974234" y="97610"/>
                </a:moveTo>
                <a:lnTo>
                  <a:pt x="969679" y="97610"/>
                </a:lnTo>
                <a:lnTo>
                  <a:pt x="969679" y="115505"/>
                </a:lnTo>
                <a:lnTo>
                  <a:pt x="974234" y="115505"/>
                </a:lnTo>
                <a:lnTo>
                  <a:pt x="974234" y="97610"/>
                </a:lnTo>
                <a:close/>
              </a:path>
              <a:path w="1053465" h="215900">
                <a:moveTo>
                  <a:pt x="1034101" y="97610"/>
                </a:moveTo>
                <a:lnTo>
                  <a:pt x="974234" y="97610"/>
                </a:lnTo>
                <a:lnTo>
                  <a:pt x="974234" y="115505"/>
                </a:lnTo>
                <a:lnTo>
                  <a:pt x="1034101" y="115505"/>
                </a:lnTo>
                <a:lnTo>
                  <a:pt x="1034101" y="97610"/>
                </a:lnTo>
                <a:close/>
              </a:path>
              <a:path w="1053465" h="215900">
                <a:moveTo>
                  <a:pt x="1053298" y="97610"/>
                </a:moveTo>
                <a:lnTo>
                  <a:pt x="1038657" y="97610"/>
                </a:lnTo>
                <a:lnTo>
                  <a:pt x="1038657" y="115505"/>
                </a:lnTo>
                <a:lnTo>
                  <a:pt x="1053298" y="115505"/>
                </a:lnTo>
                <a:lnTo>
                  <a:pt x="1053298" y="9761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594895" y="9350659"/>
            <a:ext cx="218440" cy="473709"/>
          </a:xfrm>
          <a:custGeom>
            <a:avLst/>
            <a:gdLst/>
            <a:ahLst/>
            <a:cxnLst/>
            <a:rect l="l" t="t" r="r" b="b"/>
            <a:pathLst>
              <a:path w="218440" h="473709">
                <a:moveTo>
                  <a:pt x="218424" y="384369"/>
                </a:moveTo>
                <a:lnTo>
                  <a:pt x="216420" y="378668"/>
                </a:lnTo>
                <a:lnTo>
                  <a:pt x="206916" y="374106"/>
                </a:lnTo>
                <a:lnTo>
                  <a:pt x="201215" y="376109"/>
                </a:lnTo>
                <a:lnTo>
                  <a:pt x="165894" y="449695"/>
                </a:lnTo>
                <a:lnTo>
                  <a:pt x="92308" y="414374"/>
                </a:lnTo>
                <a:lnTo>
                  <a:pt x="86606" y="416377"/>
                </a:lnTo>
                <a:lnTo>
                  <a:pt x="82044" y="425881"/>
                </a:lnTo>
                <a:lnTo>
                  <a:pt x="84048" y="431583"/>
                </a:lnTo>
                <a:lnTo>
                  <a:pt x="162674" y="469323"/>
                </a:lnTo>
                <a:lnTo>
                  <a:pt x="161363" y="465593"/>
                </a:lnTo>
                <a:lnTo>
                  <a:pt x="179372" y="459266"/>
                </a:lnTo>
                <a:lnTo>
                  <a:pt x="180683" y="462996"/>
                </a:lnTo>
                <a:lnTo>
                  <a:pt x="218424" y="384369"/>
                </a:lnTo>
                <a:close/>
              </a:path>
              <a:path w="218440" h="473709">
                <a:moveTo>
                  <a:pt x="171734" y="437527"/>
                </a:moveTo>
                <a:lnTo>
                  <a:pt x="18009" y="0"/>
                </a:lnTo>
                <a:lnTo>
                  <a:pt x="0" y="6327"/>
                </a:lnTo>
                <a:lnTo>
                  <a:pt x="153725" y="443855"/>
                </a:lnTo>
                <a:lnTo>
                  <a:pt x="165894" y="449695"/>
                </a:lnTo>
                <a:lnTo>
                  <a:pt x="171734" y="437527"/>
                </a:lnTo>
                <a:close/>
              </a:path>
              <a:path w="218440" h="473709">
                <a:moveTo>
                  <a:pt x="180683" y="462996"/>
                </a:moveTo>
                <a:lnTo>
                  <a:pt x="179372" y="459266"/>
                </a:lnTo>
                <a:lnTo>
                  <a:pt x="161363" y="465593"/>
                </a:lnTo>
                <a:lnTo>
                  <a:pt x="162674" y="469323"/>
                </a:lnTo>
                <a:lnTo>
                  <a:pt x="170990" y="473315"/>
                </a:lnTo>
                <a:lnTo>
                  <a:pt x="176691" y="471312"/>
                </a:lnTo>
                <a:lnTo>
                  <a:pt x="180683" y="462996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5074775" y="9837861"/>
            <a:ext cx="506730" cy="169545"/>
          </a:xfrm>
          <a:custGeom>
            <a:avLst/>
            <a:gdLst/>
            <a:ahLst/>
            <a:cxnLst/>
            <a:rect l="l" t="t" r="r" b="b"/>
            <a:pathLst>
              <a:path w="506730" h="169545">
                <a:moveTo>
                  <a:pt x="20172" y="0"/>
                </a:moveTo>
                <a:lnTo>
                  <a:pt x="0" y="0"/>
                </a:lnTo>
                <a:lnTo>
                  <a:pt x="0" y="166588"/>
                </a:lnTo>
                <a:lnTo>
                  <a:pt x="20172" y="166588"/>
                </a:lnTo>
                <a:lnTo>
                  <a:pt x="20172" y="90127"/>
                </a:lnTo>
                <a:lnTo>
                  <a:pt x="64999" y="90127"/>
                </a:lnTo>
                <a:lnTo>
                  <a:pt x="52384" y="73207"/>
                </a:lnTo>
                <a:lnTo>
                  <a:pt x="53282" y="72231"/>
                </a:lnTo>
                <a:lnTo>
                  <a:pt x="20172" y="72231"/>
                </a:lnTo>
                <a:lnTo>
                  <a:pt x="20172" y="0"/>
                </a:lnTo>
                <a:close/>
              </a:path>
              <a:path w="506730" h="169545">
                <a:moveTo>
                  <a:pt x="64999" y="90127"/>
                </a:moveTo>
                <a:lnTo>
                  <a:pt x="40671" y="90127"/>
                </a:lnTo>
                <a:lnTo>
                  <a:pt x="97935" y="166588"/>
                </a:lnTo>
                <a:lnTo>
                  <a:pt x="122013" y="166588"/>
                </a:lnTo>
                <a:lnTo>
                  <a:pt x="64999" y="90127"/>
                </a:lnTo>
                <a:close/>
              </a:path>
              <a:path w="506730" h="169545">
                <a:moveTo>
                  <a:pt x="119735" y="0"/>
                </a:moveTo>
                <a:lnTo>
                  <a:pt x="95658" y="0"/>
                </a:lnTo>
                <a:lnTo>
                  <a:pt x="28957" y="72231"/>
                </a:lnTo>
                <a:lnTo>
                  <a:pt x="53282" y="72231"/>
                </a:lnTo>
                <a:lnTo>
                  <a:pt x="119735" y="0"/>
                </a:lnTo>
                <a:close/>
              </a:path>
              <a:path w="506730" h="169545">
                <a:moveTo>
                  <a:pt x="193248" y="40020"/>
                </a:moveTo>
                <a:lnTo>
                  <a:pt x="186741" y="40020"/>
                </a:lnTo>
                <a:lnTo>
                  <a:pt x="178545" y="40538"/>
                </a:lnTo>
                <a:lnTo>
                  <a:pt x="141331" y="64300"/>
                </a:lnTo>
                <a:lnTo>
                  <a:pt x="130452" y="105093"/>
                </a:lnTo>
                <a:lnTo>
                  <a:pt x="130889" y="114397"/>
                </a:lnTo>
                <a:lnTo>
                  <a:pt x="146009" y="151580"/>
                </a:lnTo>
                <a:lnTo>
                  <a:pt x="188693" y="169191"/>
                </a:lnTo>
                <a:lnTo>
                  <a:pt x="197152" y="169191"/>
                </a:lnTo>
                <a:lnTo>
                  <a:pt x="204771" y="167890"/>
                </a:lnTo>
                <a:lnTo>
                  <a:pt x="218328" y="162629"/>
                </a:lnTo>
                <a:lnTo>
                  <a:pt x="224022" y="158942"/>
                </a:lnTo>
                <a:lnTo>
                  <a:pt x="230832" y="151947"/>
                </a:lnTo>
                <a:lnTo>
                  <a:pt x="180938" y="151947"/>
                </a:lnTo>
                <a:lnTo>
                  <a:pt x="174133" y="150265"/>
                </a:lnTo>
                <a:lnTo>
                  <a:pt x="149649" y="117457"/>
                </a:lnTo>
                <a:lnTo>
                  <a:pt x="149649" y="110625"/>
                </a:lnTo>
                <a:lnTo>
                  <a:pt x="144117" y="110625"/>
                </a:lnTo>
                <a:lnTo>
                  <a:pt x="144117" y="94031"/>
                </a:lnTo>
                <a:lnTo>
                  <a:pt x="149649" y="94031"/>
                </a:lnTo>
                <a:lnTo>
                  <a:pt x="149649" y="90072"/>
                </a:lnTo>
                <a:lnTo>
                  <a:pt x="172479" y="59162"/>
                </a:lnTo>
                <a:lnTo>
                  <a:pt x="179094" y="57264"/>
                </a:lnTo>
                <a:lnTo>
                  <a:pt x="227030" y="57264"/>
                </a:lnTo>
                <a:lnTo>
                  <a:pt x="223345" y="53848"/>
                </a:lnTo>
                <a:lnTo>
                  <a:pt x="218139" y="48967"/>
                </a:lnTo>
                <a:lnTo>
                  <a:pt x="212363" y="45443"/>
                </a:lnTo>
                <a:lnTo>
                  <a:pt x="199674" y="41104"/>
                </a:lnTo>
                <a:lnTo>
                  <a:pt x="193248" y="40020"/>
                </a:lnTo>
                <a:close/>
              </a:path>
              <a:path w="506730" h="169545">
                <a:moveTo>
                  <a:pt x="219928" y="132424"/>
                </a:moveTo>
                <a:lnTo>
                  <a:pt x="193736" y="151947"/>
                </a:lnTo>
                <a:lnTo>
                  <a:pt x="230832" y="151947"/>
                </a:lnTo>
                <a:lnTo>
                  <a:pt x="233241" y="149452"/>
                </a:lnTo>
                <a:lnTo>
                  <a:pt x="236522" y="143921"/>
                </a:lnTo>
                <a:lnTo>
                  <a:pt x="238474" y="137630"/>
                </a:lnTo>
                <a:lnTo>
                  <a:pt x="219928" y="132424"/>
                </a:lnTo>
                <a:close/>
              </a:path>
              <a:path w="506730" h="169545">
                <a:moveTo>
                  <a:pt x="149649" y="94031"/>
                </a:moveTo>
                <a:lnTo>
                  <a:pt x="144117" y="94031"/>
                </a:lnTo>
                <a:lnTo>
                  <a:pt x="144117" y="110625"/>
                </a:lnTo>
                <a:lnTo>
                  <a:pt x="149649" y="110625"/>
                </a:lnTo>
                <a:lnTo>
                  <a:pt x="149649" y="94031"/>
                </a:lnTo>
                <a:close/>
              </a:path>
              <a:path w="506730" h="169545">
                <a:moveTo>
                  <a:pt x="227030" y="57264"/>
                </a:moveTo>
                <a:lnTo>
                  <a:pt x="193682" y="57264"/>
                </a:lnTo>
                <a:lnTo>
                  <a:pt x="199701" y="58864"/>
                </a:lnTo>
                <a:lnTo>
                  <a:pt x="209950" y="65263"/>
                </a:lnTo>
                <a:lnTo>
                  <a:pt x="213909" y="69628"/>
                </a:lnTo>
                <a:lnTo>
                  <a:pt x="216674" y="75160"/>
                </a:lnTo>
                <a:lnTo>
                  <a:pt x="219494" y="80691"/>
                </a:lnTo>
                <a:lnTo>
                  <a:pt x="220904" y="86981"/>
                </a:lnTo>
                <a:lnTo>
                  <a:pt x="220904" y="94031"/>
                </a:lnTo>
                <a:lnTo>
                  <a:pt x="149649" y="94031"/>
                </a:lnTo>
                <a:lnTo>
                  <a:pt x="149649" y="110625"/>
                </a:lnTo>
                <a:lnTo>
                  <a:pt x="240426" y="110625"/>
                </a:lnTo>
                <a:lnTo>
                  <a:pt x="240426" y="102491"/>
                </a:lnTo>
                <a:lnTo>
                  <a:pt x="232699" y="65073"/>
                </a:lnTo>
                <a:lnTo>
                  <a:pt x="228550" y="58674"/>
                </a:lnTo>
                <a:lnTo>
                  <a:pt x="227030" y="57264"/>
                </a:lnTo>
                <a:close/>
              </a:path>
              <a:path w="506730" h="169545">
                <a:moveTo>
                  <a:pt x="288825" y="41647"/>
                </a:moveTo>
                <a:lnTo>
                  <a:pt x="269628" y="41647"/>
                </a:lnTo>
                <a:lnTo>
                  <a:pt x="269628" y="166588"/>
                </a:lnTo>
                <a:lnTo>
                  <a:pt x="292079" y="166588"/>
                </a:lnTo>
                <a:lnTo>
                  <a:pt x="309616" y="138281"/>
                </a:lnTo>
                <a:lnTo>
                  <a:pt x="288825" y="138281"/>
                </a:lnTo>
                <a:lnTo>
                  <a:pt x="288825" y="41647"/>
                </a:lnTo>
                <a:close/>
              </a:path>
              <a:path w="506730" h="169545">
                <a:moveTo>
                  <a:pt x="371143" y="69954"/>
                </a:moveTo>
                <a:lnTo>
                  <a:pt x="351946" y="69954"/>
                </a:lnTo>
                <a:lnTo>
                  <a:pt x="351946" y="166588"/>
                </a:lnTo>
                <a:lnTo>
                  <a:pt x="371143" y="166588"/>
                </a:lnTo>
                <a:lnTo>
                  <a:pt x="371143" y="69954"/>
                </a:lnTo>
                <a:close/>
              </a:path>
              <a:path w="506730" h="169545">
                <a:moveTo>
                  <a:pt x="371143" y="41647"/>
                </a:moveTo>
                <a:lnTo>
                  <a:pt x="349018" y="41647"/>
                </a:lnTo>
                <a:lnTo>
                  <a:pt x="288825" y="138281"/>
                </a:lnTo>
                <a:lnTo>
                  <a:pt x="309616" y="138281"/>
                </a:lnTo>
                <a:lnTo>
                  <a:pt x="351946" y="69954"/>
                </a:lnTo>
                <a:lnTo>
                  <a:pt x="371143" y="69954"/>
                </a:lnTo>
                <a:lnTo>
                  <a:pt x="371143" y="41647"/>
                </a:lnTo>
                <a:close/>
              </a:path>
              <a:path w="506730" h="169545">
                <a:moveTo>
                  <a:pt x="304768" y="0"/>
                </a:moveTo>
                <a:lnTo>
                  <a:pt x="286873" y="0"/>
                </a:lnTo>
                <a:lnTo>
                  <a:pt x="286873" y="8784"/>
                </a:lnTo>
                <a:lnTo>
                  <a:pt x="320386" y="29933"/>
                </a:lnTo>
                <a:lnTo>
                  <a:pt x="327788" y="29410"/>
                </a:lnTo>
                <a:lnTo>
                  <a:pt x="334376" y="27839"/>
                </a:lnTo>
                <a:lnTo>
                  <a:pt x="340152" y="25221"/>
                </a:lnTo>
                <a:lnTo>
                  <a:pt x="345114" y="21555"/>
                </a:lnTo>
                <a:lnTo>
                  <a:pt x="351199" y="15943"/>
                </a:lnTo>
                <a:lnTo>
                  <a:pt x="314692" y="15943"/>
                </a:lnTo>
                <a:lnTo>
                  <a:pt x="310652" y="14343"/>
                </a:lnTo>
                <a:lnTo>
                  <a:pt x="308266" y="11143"/>
                </a:lnTo>
                <a:lnTo>
                  <a:pt x="305934" y="7944"/>
                </a:lnTo>
                <a:lnTo>
                  <a:pt x="304768" y="4229"/>
                </a:lnTo>
                <a:lnTo>
                  <a:pt x="304768" y="0"/>
                </a:lnTo>
                <a:close/>
              </a:path>
              <a:path w="506730" h="169545">
                <a:moveTo>
                  <a:pt x="354224" y="0"/>
                </a:moveTo>
                <a:lnTo>
                  <a:pt x="336329" y="0"/>
                </a:lnTo>
                <a:lnTo>
                  <a:pt x="336329" y="4229"/>
                </a:lnTo>
                <a:lnTo>
                  <a:pt x="335081" y="7944"/>
                </a:lnTo>
                <a:lnTo>
                  <a:pt x="332587" y="11143"/>
                </a:lnTo>
                <a:lnTo>
                  <a:pt x="330147" y="14343"/>
                </a:lnTo>
                <a:lnTo>
                  <a:pt x="326080" y="15943"/>
                </a:lnTo>
                <a:lnTo>
                  <a:pt x="351199" y="15943"/>
                </a:lnTo>
                <a:lnTo>
                  <a:pt x="354224" y="8784"/>
                </a:lnTo>
                <a:lnTo>
                  <a:pt x="354224" y="0"/>
                </a:lnTo>
                <a:close/>
              </a:path>
              <a:path w="506730" h="169545">
                <a:moveTo>
                  <a:pt x="465520" y="40020"/>
                </a:moveTo>
                <a:lnTo>
                  <a:pt x="456735" y="40020"/>
                </a:lnTo>
                <a:lnTo>
                  <a:pt x="448540" y="40538"/>
                </a:lnTo>
                <a:lnTo>
                  <a:pt x="411326" y="64255"/>
                </a:lnTo>
                <a:lnTo>
                  <a:pt x="400447" y="104768"/>
                </a:lnTo>
                <a:lnTo>
                  <a:pt x="400874" y="113863"/>
                </a:lnTo>
                <a:lnTo>
                  <a:pt x="415623" y="151079"/>
                </a:lnTo>
                <a:lnTo>
                  <a:pt x="457061" y="169191"/>
                </a:lnTo>
                <a:lnTo>
                  <a:pt x="466279" y="169191"/>
                </a:lnTo>
                <a:lnTo>
                  <a:pt x="474359" y="167483"/>
                </a:lnTo>
                <a:lnTo>
                  <a:pt x="488296" y="160596"/>
                </a:lnTo>
                <a:lnTo>
                  <a:pt x="493909" y="155932"/>
                </a:lnTo>
                <a:lnTo>
                  <a:pt x="496792" y="151947"/>
                </a:lnTo>
                <a:lnTo>
                  <a:pt x="449469" y="151947"/>
                </a:lnTo>
                <a:lnTo>
                  <a:pt x="442853" y="149967"/>
                </a:lnTo>
                <a:lnTo>
                  <a:pt x="420782" y="117661"/>
                </a:lnTo>
                <a:lnTo>
                  <a:pt x="419643" y="94682"/>
                </a:lnTo>
                <a:lnTo>
                  <a:pt x="421189" y="86466"/>
                </a:lnTo>
                <a:lnTo>
                  <a:pt x="449577" y="57264"/>
                </a:lnTo>
                <a:lnTo>
                  <a:pt x="496813" y="57264"/>
                </a:lnTo>
                <a:lnTo>
                  <a:pt x="493312" y="52709"/>
                </a:lnTo>
                <a:lnTo>
                  <a:pt x="487537" y="48154"/>
                </a:lnTo>
                <a:lnTo>
                  <a:pt x="473438" y="41647"/>
                </a:lnTo>
                <a:lnTo>
                  <a:pt x="465520" y="40020"/>
                </a:lnTo>
                <a:close/>
              </a:path>
              <a:path w="506730" h="169545">
                <a:moveTo>
                  <a:pt x="506191" y="130147"/>
                </a:moveTo>
                <a:lnTo>
                  <a:pt x="486995" y="130147"/>
                </a:lnTo>
                <a:lnTo>
                  <a:pt x="485802" y="134702"/>
                </a:lnTo>
                <a:lnTo>
                  <a:pt x="483795" y="138606"/>
                </a:lnTo>
                <a:lnTo>
                  <a:pt x="478155" y="145114"/>
                </a:lnTo>
                <a:lnTo>
                  <a:pt x="474712" y="147608"/>
                </a:lnTo>
                <a:lnTo>
                  <a:pt x="466578" y="151079"/>
                </a:lnTo>
                <a:lnTo>
                  <a:pt x="462050" y="151947"/>
                </a:lnTo>
                <a:lnTo>
                  <a:pt x="496792" y="151947"/>
                </a:lnTo>
                <a:lnTo>
                  <a:pt x="502422" y="144165"/>
                </a:lnTo>
                <a:lnTo>
                  <a:pt x="505107" y="137522"/>
                </a:lnTo>
                <a:lnTo>
                  <a:pt x="506191" y="130147"/>
                </a:lnTo>
                <a:close/>
              </a:path>
              <a:path w="506730" h="169545">
                <a:moveTo>
                  <a:pt x="496813" y="57264"/>
                </a:moveTo>
                <a:lnTo>
                  <a:pt x="465520" y="57264"/>
                </a:lnTo>
                <a:lnTo>
                  <a:pt x="472245" y="59488"/>
                </a:lnTo>
                <a:lnTo>
                  <a:pt x="477234" y="63934"/>
                </a:lnTo>
                <a:lnTo>
                  <a:pt x="482277" y="68327"/>
                </a:lnTo>
                <a:lnTo>
                  <a:pt x="485530" y="73370"/>
                </a:lnTo>
                <a:lnTo>
                  <a:pt x="486995" y="79064"/>
                </a:lnTo>
                <a:lnTo>
                  <a:pt x="506191" y="79064"/>
                </a:lnTo>
                <a:lnTo>
                  <a:pt x="505107" y="71255"/>
                </a:lnTo>
                <a:lnTo>
                  <a:pt x="502314" y="64422"/>
                </a:lnTo>
                <a:lnTo>
                  <a:pt x="496813" y="5726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557628" y="10294100"/>
            <a:ext cx="417830" cy="1069340"/>
          </a:xfrm>
          <a:custGeom>
            <a:avLst/>
            <a:gdLst/>
            <a:ahLst/>
            <a:cxnLst/>
            <a:rect l="l" t="t" r="r" b="b"/>
            <a:pathLst>
              <a:path w="417829" h="1069340">
                <a:moveTo>
                  <a:pt x="417761" y="980533"/>
                </a:moveTo>
                <a:lnTo>
                  <a:pt x="415810" y="974813"/>
                </a:lnTo>
                <a:lnTo>
                  <a:pt x="406348" y="970165"/>
                </a:lnTo>
                <a:lnTo>
                  <a:pt x="400629" y="972116"/>
                </a:lnTo>
                <a:lnTo>
                  <a:pt x="364640" y="1045379"/>
                </a:lnTo>
                <a:lnTo>
                  <a:pt x="291378" y="1009390"/>
                </a:lnTo>
                <a:lnTo>
                  <a:pt x="285659" y="1011342"/>
                </a:lnTo>
                <a:lnTo>
                  <a:pt x="281011" y="1020804"/>
                </a:lnTo>
                <a:lnTo>
                  <a:pt x="282962" y="1026523"/>
                </a:lnTo>
                <a:lnTo>
                  <a:pt x="361242" y="1064976"/>
                </a:lnTo>
                <a:lnTo>
                  <a:pt x="359966" y="1061235"/>
                </a:lnTo>
                <a:lnTo>
                  <a:pt x="378031" y="1055071"/>
                </a:lnTo>
                <a:lnTo>
                  <a:pt x="379308" y="1058813"/>
                </a:lnTo>
                <a:lnTo>
                  <a:pt x="417761" y="980533"/>
                </a:lnTo>
                <a:close/>
              </a:path>
              <a:path w="417829" h="1069340">
                <a:moveTo>
                  <a:pt x="370591" y="1033264"/>
                </a:moveTo>
                <a:lnTo>
                  <a:pt x="18065" y="0"/>
                </a:lnTo>
                <a:lnTo>
                  <a:pt x="0" y="6163"/>
                </a:lnTo>
                <a:lnTo>
                  <a:pt x="352525" y="1039428"/>
                </a:lnTo>
                <a:lnTo>
                  <a:pt x="364640" y="1045379"/>
                </a:lnTo>
                <a:lnTo>
                  <a:pt x="370591" y="1033264"/>
                </a:lnTo>
                <a:close/>
              </a:path>
              <a:path w="417829" h="1069340">
                <a:moveTo>
                  <a:pt x="379308" y="1058813"/>
                </a:moveTo>
                <a:lnTo>
                  <a:pt x="378031" y="1055071"/>
                </a:lnTo>
                <a:lnTo>
                  <a:pt x="359966" y="1061235"/>
                </a:lnTo>
                <a:lnTo>
                  <a:pt x="361242" y="1064976"/>
                </a:lnTo>
                <a:lnTo>
                  <a:pt x="369521" y="1069043"/>
                </a:lnTo>
                <a:lnTo>
                  <a:pt x="375241" y="1067092"/>
                </a:lnTo>
                <a:lnTo>
                  <a:pt x="379308" y="1058813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" name="object 6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445411" y="9515140"/>
            <a:ext cx="2426198" cy="601078"/>
          </a:xfrm>
          <a:prstGeom prst="rect">
            <a:avLst/>
          </a:prstGeom>
        </p:spPr>
      </p:pic>
      <p:sp>
        <p:nvSpPr>
          <p:cNvPr id="63" name="object 63"/>
          <p:cNvSpPr/>
          <p:nvPr/>
        </p:nvSpPr>
        <p:spPr>
          <a:xfrm>
            <a:off x="11919219" y="10266333"/>
            <a:ext cx="349250" cy="413384"/>
          </a:xfrm>
          <a:custGeom>
            <a:avLst/>
            <a:gdLst/>
            <a:ahLst/>
            <a:cxnLst/>
            <a:rect l="l" t="t" r="r" b="b"/>
            <a:pathLst>
              <a:path w="349250" h="413384">
                <a:moveTo>
                  <a:pt x="349009" y="313519"/>
                </a:moveTo>
                <a:lnTo>
                  <a:pt x="345199" y="308829"/>
                </a:lnTo>
                <a:lnTo>
                  <a:pt x="334713" y="307744"/>
                </a:lnTo>
                <a:lnTo>
                  <a:pt x="330022" y="311555"/>
                </a:lnTo>
                <a:lnTo>
                  <a:pt x="321623" y="392746"/>
                </a:lnTo>
                <a:lnTo>
                  <a:pt x="240432" y="384347"/>
                </a:lnTo>
                <a:lnTo>
                  <a:pt x="235742" y="388157"/>
                </a:lnTo>
                <a:lnTo>
                  <a:pt x="234658" y="398644"/>
                </a:lnTo>
                <a:lnTo>
                  <a:pt x="238468" y="403334"/>
                </a:lnTo>
                <a:lnTo>
                  <a:pt x="325220" y="412308"/>
                </a:lnTo>
                <a:lnTo>
                  <a:pt x="322727" y="409240"/>
                </a:lnTo>
                <a:lnTo>
                  <a:pt x="337542" y="397203"/>
                </a:lnTo>
                <a:lnTo>
                  <a:pt x="340035" y="400271"/>
                </a:lnTo>
                <a:lnTo>
                  <a:pt x="349009" y="313519"/>
                </a:lnTo>
                <a:close/>
              </a:path>
              <a:path w="349250" h="413384">
                <a:moveTo>
                  <a:pt x="323012" y="379320"/>
                </a:moveTo>
                <a:lnTo>
                  <a:pt x="14814" y="0"/>
                </a:lnTo>
                <a:lnTo>
                  <a:pt x="0" y="12036"/>
                </a:lnTo>
                <a:lnTo>
                  <a:pt x="308198" y="391357"/>
                </a:lnTo>
                <a:lnTo>
                  <a:pt x="321623" y="392746"/>
                </a:lnTo>
                <a:lnTo>
                  <a:pt x="323012" y="379320"/>
                </a:lnTo>
                <a:close/>
              </a:path>
              <a:path w="349250" h="413384">
                <a:moveTo>
                  <a:pt x="340035" y="400271"/>
                </a:moveTo>
                <a:lnTo>
                  <a:pt x="337542" y="397203"/>
                </a:lnTo>
                <a:lnTo>
                  <a:pt x="322727" y="409240"/>
                </a:lnTo>
                <a:lnTo>
                  <a:pt x="325220" y="412308"/>
                </a:lnTo>
                <a:lnTo>
                  <a:pt x="334396" y="413257"/>
                </a:lnTo>
                <a:lnTo>
                  <a:pt x="339086" y="409447"/>
                </a:lnTo>
                <a:lnTo>
                  <a:pt x="340035" y="400271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2447956" y="10052186"/>
            <a:ext cx="482600" cy="142875"/>
          </a:xfrm>
          <a:custGeom>
            <a:avLst/>
            <a:gdLst/>
            <a:ahLst/>
            <a:cxnLst/>
            <a:rect l="l" t="t" r="r" b="b"/>
            <a:pathLst>
              <a:path w="482600" h="142875">
                <a:moveTo>
                  <a:pt x="413962" y="0"/>
                </a:moveTo>
                <a:lnTo>
                  <a:pt x="407919" y="0"/>
                </a:lnTo>
                <a:lnTo>
                  <a:pt x="400464" y="7454"/>
                </a:lnTo>
                <a:lnTo>
                  <a:pt x="400464" y="13497"/>
                </a:lnTo>
                <a:lnTo>
                  <a:pt x="458181" y="71214"/>
                </a:lnTo>
                <a:lnTo>
                  <a:pt x="400464" y="128931"/>
                </a:lnTo>
                <a:lnTo>
                  <a:pt x="400464" y="134974"/>
                </a:lnTo>
                <a:lnTo>
                  <a:pt x="407919" y="142428"/>
                </a:lnTo>
                <a:lnTo>
                  <a:pt x="413962" y="142428"/>
                </a:lnTo>
                <a:lnTo>
                  <a:pt x="475632" y="80758"/>
                </a:lnTo>
                <a:lnTo>
                  <a:pt x="471679" y="80758"/>
                </a:lnTo>
                <a:lnTo>
                  <a:pt x="471679" y="61670"/>
                </a:lnTo>
                <a:lnTo>
                  <a:pt x="475632" y="61670"/>
                </a:lnTo>
                <a:lnTo>
                  <a:pt x="413962" y="0"/>
                </a:lnTo>
                <a:close/>
              </a:path>
              <a:path w="482600" h="142875">
                <a:moveTo>
                  <a:pt x="448637" y="61670"/>
                </a:moveTo>
                <a:lnTo>
                  <a:pt x="0" y="61670"/>
                </a:lnTo>
                <a:lnTo>
                  <a:pt x="0" y="80758"/>
                </a:lnTo>
                <a:lnTo>
                  <a:pt x="448637" y="80758"/>
                </a:lnTo>
                <a:lnTo>
                  <a:pt x="458181" y="71214"/>
                </a:lnTo>
                <a:lnTo>
                  <a:pt x="448637" y="61670"/>
                </a:lnTo>
                <a:close/>
              </a:path>
              <a:path w="482600" h="142875">
                <a:moveTo>
                  <a:pt x="475632" y="61670"/>
                </a:moveTo>
                <a:lnTo>
                  <a:pt x="471679" y="61670"/>
                </a:lnTo>
                <a:lnTo>
                  <a:pt x="471679" y="80758"/>
                </a:lnTo>
                <a:lnTo>
                  <a:pt x="475632" y="80758"/>
                </a:lnTo>
                <a:lnTo>
                  <a:pt x="482155" y="74235"/>
                </a:lnTo>
                <a:lnTo>
                  <a:pt x="482155" y="68192"/>
                </a:lnTo>
                <a:lnTo>
                  <a:pt x="475632" y="6167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2055260" y="10729296"/>
            <a:ext cx="1086485" cy="215900"/>
          </a:xfrm>
          <a:custGeom>
            <a:avLst/>
            <a:gdLst/>
            <a:ahLst/>
            <a:cxnLst/>
            <a:rect l="l" t="t" r="r" b="b"/>
            <a:pathLst>
              <a:path w="1086484" h="215900">
                <a:moveTo>
                  <a:pt x="20498" y="127219"/>
                </a:moveTo>
                <a:lnTo>
                  <a:pt x="0" y="127219"/>
                </a:lnTo>
                <a:lnTo>
                  <a:pt x="433" y="135949"/>
                </a:lnTo>
                <a:lnTo>
                  <a:pt x="27900" y="165612"/>
                </a:lnTo>
                <a:lnTo>
                  <a:pt x="56614" y="171143"/>
                </a:lnTo>
                <a:lnTo>
                  <a:pt x="64489" y="170757"/>
                </a:lnTo>
                <a:lnTo>
                  <a:pt x="101378" y="153248"/>
                </a:lnTo>
                <a:lnTo>
                  <a:pt x="49889" y="153248"/>
                </a:lnTo>
                <a:lnTo>
                  <a:pt x="44060" y="152191"/>
                </a:lnTo>
                <a:lnTo>
                  <a:pt x="20932" y="132587"/>
                </a:lnTo>
                <a:lnTo>
                  <a:pt x="20498" y="127219"/>
                </a:lnTo>
                <a:close/>
              </a:path>
              <a:path w="1086484" h="215900">
                <a:moveTo>
                  <a:pt x="97837" y="17569"/>
                </a:moveTo>
                <a:lnTo>
                  <a:pt x="63067" y="17569"/>
                </a:lnTo>
                <a:lnTo>
                  <a:pt x="68381" y="18735"/>
                </a:lnTo>
                <a:lnTo>
                  <a:pt x="77437" y="23399"/>
                </a:lnTo>
                <a:lnTo>
                  <a:pt x="80962" y="26653"/>
                </a:lnTo>
                <a:lnTo>
                  <a:pt x="85951" y="35004"/>
                </a:lnTo>
                <a:lnTo>
                  <a:pt x="87198" y="39911"/>
                </a:lnTo>
                <a:lnTo>
                  <a:pt x="87198" y="51408"/>
                </a:lnTo>
                <a:lnTo>
                  <a:pt x="85761" y="56505"/>
                </a:lnTo>
                <a:lnTo>
                  <a:pt x="82887" y="60843"/>
                </a:lnTo>
                <a:lnTo>
                  <a:pt x="80067" y="65182"/>
                </a:lnTo>
                <a:lnTo>
                  <a:pt x="76136" y="68544"/>
                </a:lnTo>
                <a:lnTo>
                  <a:pt x="66104" y="73316"/>
                </a:lnTo>
                <a:lnTo>
                  <a:pt x="60301" y="74509"/>
                </a:lnTo>
                <a:lnTo>
                  <a:pt x="40345" y="74509"/>
                </a:lnTo>
                <a:lnTo>
                  <a:pt x="40345" y="92404"/>
                </a:lnTo>
                <a:lnTo>
                  <a:pt x="62145" y="92404"/>
                </a:lnTo>
                <a:lnTo>
                  <a:pt x="69303" y="93733"/>
                </a:lnTo>
                <a:lnTo>
                  <a:pt x="81016" y="99047"/>
                </a:lnTo>
                <a:lnTo>
                  <a:pt x="85463" y="102735"/>
                </a:lnTo>
                <a:lnTo>
                  <a:pt x="88500" y="107452"/>
                </a:lnTo>
                <a:lnTo>
                  <a:pt x="91536" y="112116"/>
                </a:lnTo>
                <a:lnTo>
                  <a:pt x="93055" y="117512"/>
                </a:lnTo>
                <a:lnTo>
                  <a:pt x="93055" y="129496"/>
                </a:lnTo>
                <a:lnTo>
                  <a:pt x="63446" y="153248"/>
                </a:lnTo>
                <a:lnTo>
                  <a:pt x="101378" y="153248"/>
                </a:lnTo>
                <a:lnTo>
                  <a:pt x="112902" y="123639"/>
                </a:lnTo>
                <a:lnTo>
                  <a:pt x="112348" y="116029"/>
                </a:lnTo>
                <a:lnTo>
                  <a:pt x="86847" y="85434"/>
                </a:lnTo>
                <a:lnTo>
                  <a:pt x="79389" y="83619"/>
                </a:lnTo>
                <a:lnTo>
                  <a:pt x="79389" y="82318"/>
                </a:lnTo>
                <a:lnTo>
                  <a:pt x="87795" y="79769"/>
                </a:lnTo>
                <a:lnTo>
                  <a:pt x="94438" y="75187"/>
                </a:lnTo>
                <a:lnTo>
                  <a:pt x="99338" y="68544"/>
                </a:lnTo>
                <a:lnTo>
                  <a:pt x="104253" y="61955"/>
                </a:lnTo>
                <a:lnTo>
                  <a:pt x="106720" y="53956"/>
                </a:lnTo>
                <a:lnTo>
                  <a:pt x="106720" y="36712"/>
                </a:lnTo>
                <a:lnTo>
                  <a:pt x="104741" y="29391"/>
                </a:lnTo>
                <a:lnTo>
                  <a:pt x="97837" y="17569"/>
                </a:lnTo>
                <a:close/>
              </a:path>
              <a:path w="1086484" h="215900">
                <a:moveTo>
                  <a:pt x="57264" y="0"/>
                </a:moveTo>
                <a:lnTo>
                  <a:pt x="16403" y="14370"/>
                </a:lnTo>
                <a:lnTo>
                  <a:pt x="11469" y="20986"/>
                </a:lnTo>
                <a:lnTo>
                  <a:pt x="6534" y="27547"/>
                </a:lnTo>
                <a:lnTo>
                  <a:pt x="3969" y="35004"/>
                </a:lnTo>
                <a:lnTo>
                  <a:pt x="3847" y="36712"/>
                </a:lnTo>
                <a:lnTo>
                  <a:pt x="3579" y="43924"/>
                </a:lnTo>
                <a:lnTo>
                  <a:pt x="23101" y="43924"/>
                </a:lnTo>
                <a:lnTo>
                  <a:pt x="23372" y="38393"/>
                </a:lnTo>
                <a:lnTo>
                  <a:pt x="25107" y="33675"/>
                </a:lnTo>
                <a:lnTo>
                  <a:pt x="28307" y="29771"/>
                </a:lnTo>
                <a:lnTo>
                  <a:pt x="31506" y="25812"/>
                </a:lnTo>
                <a:lnTo>
                  <a:pt x="35627" y="22802"/>
                </a:lnTo>
                <a:lnTo>
                  <a:pt x="45768" y="18627"/>
                </a:lnTo>
                <a:lnTo>
                  <a:pt x="51191" y="17569"/>
                </a:lnTo>
                <a:lnTo>
                  <a:pt x="97837" y="17569"/>
                </a:lnTo>
                <a:lnTo>
                  <a:pt x="96824" y="15834"/>
                </a:lnTo>
                <a:lnTo>
                  <a:pt x="64717" y="391"/>
                </a:lnTo>
                <a:lnTo>
                  <a:pt x="57264" y="0"/>
                </a:lnTo>
                <a:close/>
              </a:path>
              <a:path w="1086484" h="215900">
                <a:moveTo>
                  <a:pt x="233677" y="59217"/>
                </a:moveTo>
                <a:lnTo>
                  <a:pt x="203816" y="59217"/>
                </a:lnTo>
                <a:lnTo>
                  <a:pt x="210404" y="61440"/>
                </a:lnTo>
                <a:lnTo>
                  <a:pt x="214743" y="65887"/>
                </a:lnTo>
                <a:lnTo>
                  <a:pt x="219135" y="70333"/>
                </a:lnTo>
                <a:lnTo>
                  <a:pt x="221331" y="76570"/>
                </a:lnTo>
                <a:lnTo>
                  <a:pt x="221331" y="88337"/>
                </a:lnTo>
                <a:lnTo>
                  <a:pt x="220220" y="90506"/>
                </a:lnTo>
                <a:lnTo>
                  <a:pt x="217996" y="91753"/>
                </a:lnTo>
                <a:lnTo>
                  <a:pt x="215827" y="93001"/>
                </a:lnTo>
                <a:lnTo>
                  <a:pt x="212357" y="93895"/>
                </a:lnTo>
                <a:lnTo>
                  <a:pt x="207585" y="94438"/>
                </a:lnTo>
                <a:lnTo>
                  <a:pt x="202867" y="94926"/>
                </a:lnTo>
                <a:lnTo>
                  <a:pt x="196712" y="95658"/>
                </a:lnTo>
                <a:lnTo>
                  <a:pt x="151458" y="107968"/>
                </a:lnTo>
                <a:lnTo>
                  <a:pt x="144870" y="115993"/>
                </a:lnTo>
                <a:lnTo>
                  <a:pt x="142050" y="120440"/>
                </a:lnTo>
                <a:lnTo>
                  <a:pt x="140640" y="126242"/>
                </a:lnTo>
                <a:lnTo>
                  <a:pt x="140640" y="141535"/>
                </a:lnTo>
                <a:lnTo>
                  <a:pt x="168161" y="170303"/>
                </a:lnTo>
                <a:lnTo>
                  <a:pt x="175346" y="171794"/>
                </a:lnTo>
                <a:lnTo>
                  <a:pt x="190530" y="171794"/>
                </a:lnTo>
                <a:lnTo>
                  <a:pt x="219106" y="154549"/>
                </a:lnTo>
                <a:lnTo>
                  <a:pt x="178545" y="154549"/>
                </a:lnTo>
                <a:lnTo>
                  <a:pt x="172228" y="152868"/>
                </a:lnTo>
                <a:lnTo>
                  <a:pt x="167239" y="149506"/>
                </a:lnTo>
                <a:lnTo>
                  <a:pt x="162304" y="146090"/>
                </a:lnTo>
                <a:lnTo>
                  <a:pt x="159837" y="141047"/>
                </a:lnTo>
                <a:lnTo>
                  <a:pt x="159837" y="129496"/>
                </a:lnTo>
                <a:lnTo>
                  <a:pt x="196197" y="112252"/>
                </a:lnTo>
                <a:lnTo>
                  <a:pt x="199559" y="111818"/>
                </a:lnTo>
                <a:lnTo>
                  <a:pt x="221331" y="106070"/>
                </a:lnTo>
                <a:lnTo>
                  <a:pt x="240528" y="106070"/>
                </a:lnTo>
                <a:lnTo>
                  <a:pt x="240517" y="76570"/>
                </a:lnTo>
                <a:lnTo>
                  <a:pt x="238901" y="68706"/>
                </a:lnTo>
                <a:lnTo>
                  <a:pt x="233677" y="59217"/>
                </a:lnTo>
                <a:close/>
              </a:path>
              <a:path w="1086484" h="215900">
                <a:moveTo>
                  <a:pt x="240528" y="151947"/>
                </a:moveTo>
                <a:lnTo>
                  <a:pt x="221331" y="151947"/>
                </a:lnTo>
                <a:lnTo>
                  <a:pt x="221331" y="168866"/>
                </a:lnTo>
                <a:lnTo>
                  <a:pt x="240528" y="168866"/>
                </a:lnTo>
                <a:lnTo>
                  <a:pt x="240528" y="151947"/>
                </a:lnTo>
                <a:close/>
              </a:path>
              <a:path w="1086484" h="215900">
                <a:moveTo>
                  <a:pt x="240528" y="106070"/>
                </a:moveTo>
                <a:lnTo>
                  <a:pt x="221331" y="106070"/>
                </a:lnTo>
                <a:lnTo>
                  <a:pt x="221331" y="128845"/>
                </a:lnTo>
                <a:lnTo>
                  <a:pt x="219976" y="133807"/>
                </a:lnTo>
                <a:lnTo>
                  <a:pt x="217264" y="138525"/>
                </a:lnTo>
                <a:lnTo>
                  <a:pt x="214607" y="143243"/>
                </a:lnTo>
                <a:lnTo>
                  <a:pt x="210648" y="147093"/>
                </a:lnTo>
                <a:lnTo>
                  <a:pt x="200182" y="153058"/>
                </a:lnTo>
                <a:lnTo>
                  <a:pt x="193783" y="154549"/>
                </a:lnTo>
                <a:lnTo>
                  <a:pt x="219106" y="154549"/>
                </a:lnTo>
                <a:lnTo>
                  <a:pt x="220355" y="151947"/>
                </a:lnTo>
                <a:lnTo>
                  <a:pt x="240528" y="151947"/>
                </a:lnTo>
                <a:lnTo>
                  <a:pt x="240528" y="106070"/>
                </a:lnTo>
                <a:close/>
              </a:path>
              <a:path w="1086484" h="215900">
                <a:moveTo>
                  <a:pt x="198339" y="42297"/>
                </a:moveTo>
                <a:lnTo>
                  <a:pt x="188035" y="42297"/>
                </a:lnTo>
                <a:lnTo>
                  <a:pt x="181636" y="43165"/>
                </a:lnTo>
                <a:lnTo>
                  <a:pt x="147473" y="63989"/>
                </a:lnTo>
                <a:lnTo>
                  <a:pt x="144219" y="71581"/>
                </a:lnTo>
                <a:lnTo>
                  <a:pt x="162440" y="78088"/>
                </a:lnTo>
                <a:lnTo>
                  <a:pt x="164555" y="73533"/>
                </a:lnTo>
                <a:lnTo>
                  <a:pt x="168215" y="69249"/>
                </a:lnTo>
                <a:lnTo>
                  <a:pt x="178627" y="61223"/>
                </a:lnTo>
                <a:lnTo>
                  <a:pt x="185812" y="59217"/>
                </a:lnTo>
                <a:lnTo>
                  <a:pt x="233677" y="59217"/>
                </a:lnTo>
                <a:lnTo>
                  <a:pt x="232394" y="56885"/>
                </a:lnTo>
                <a:lnTo>
                  <a:pt x="228300" y="52465"/>
                </a:lnTo>
                <a:lnTo>
                  <a:pt x="223365" y="49537"/>
                </a:lnTo>
                <a:lnTo>
                  <a:pt x="218484" y="46609"/>
                </a:lnTo>
                <a:lnTo>
                  <a:pt x="213414" y="44683"/>
                </a:lnTo>
                <a:lnTo>
                  <a:pt x="208154" y="43762"/>
                </a:lnTo>
                <a:lnTo>
                  <a:pt x="202948" y="42785"/>
                </a:lnTo>
                <a:lnTo>
                  <a:pt x="198339" y="42297"/>
                </a:lnTo>
                <a:close/>
              </a:path>
              <a:path w="1086484" h="215900">
                <a:moveTo>
                  <a:pt x="359186" y="43924"/>
                </a:moveTo>
                <a:lnTo>
                  <a:pt x="339989" y="43924"/>
                </a:lnTo>
                <a:lnTo>
                  <a:pt x="339989" y="168866"/>
                </a:lnTo>
                <a:lnTo>
                  <a:pt x="359186" y="168866"/>
                </a:lnTo>
                <a:lnTo>
                  <a:pt x="359186" y="116156"/>
                </a:lnTo>
                <a:lnTo>
                  <a:pt x="400570" y="116156"/>
                </a:lnTo>
                <a:lnTo>
                  <a:pt x="391072" y="104117"/>
                </a:lnTo>
                <a:lnTo>
                  <a:pt x="395979" y="98261"/>
                </a:lnTo>
                <a:lnTo>
                  <a:pt x="359186" y="98261"/>
                </a:lnTo>
                <a:lnTo>
                  <a:pt x="359186" y="43924"/>
                </a:lnTo>
                <a:close/>
              </a:path>
              <a:path w="1086484" h="215900">
                <a:moveTo>
                  <a:pt x="400570" y="116156"/>
                </a:moveTo>
                <a:lnTo>
                  <a:pt x="376430" y="116156"/>
                </a:lnTo>
                <a:lnTo>
                  <a:pt x="417427" y="168866"/>
                </a:lnTo>
                <a:lnTo>
                  <a:pt x="442155" y="168866"/>
                </a:lnTo>
                <a:lnTo>
                  <a:pt x="400570" y="116156"/>
                </a:lnTo>
                <a:close/>
              </a:path>
              <a:path w="1086484" h="215900">
                <a:moveTo>
                  <a:pt x="441504" y="43924"/>
                </a:moveTo>
                <a:lnTo>
                  <a:pt x="416776" y="43924"/>
                </a:lnTo>
                <a:lnTo>
                  <a:pt x="371875" y="98261"/>
                </a:lnTo>
                <a:lnTo>
                  <a:pt x="395979" y="98261"/>
                </a:lnTo>
                <a:lnTo>
                  <a:pt x="441504" y="43924"/>
                </a:lnTo>
                <a:close/>
              </a:path>
              <a:path w="1086484" h="215900">
                <a:moveTo>
                  <a:pt x="508632" y="42297"/>
                </a:moveTo>
                <a:lnTo>
                  <a:pt x="467635" y="60030"/>
                </a:lnTo>
                <a:lnTo>
                  <a:pt x="452460" y="97595"/>
                </a:lnTo>
                <a:lnTo>
                  <a:pt x="452017" y="107046"/>
                </a:lnTo>
                <a:lnTo>
                  <a:pt x="452460" y="116420"/>
                </a:lnTo>
                <a:lnTo>
                  <a:pt x="467635" y="153756"/>
                </a:lnTo>
                <a:lnTo>
                  <a:pt x="508632" y="171469"/>
                </a:lnTo>
                <a:lnTo>
                  <a:pt x="516827" y="170965"/>
                </a:lnTo>
                <a:lnTo>
                  <a:pt x="549112" y="154224"/>
                </a:lnTo>
                <a:lnTo>
                  <a:pt x="500064" y="154224"/>
                </a:lnTo>
                <a:lnTo>
                  <a:pt x="493014" y="152028"/>
                </a:lnTo>
                <a:lnTo>
                  <a:pt x="481951" y="143243"/>
                </a:lnTo>
                <a:lnTo>
                  <a:pt x="477857" y="137468"/>
                </a:lnTo>
                <a:lnTo>
                  <a:pt x="472543" y="123151"/>
                </a:lnTo>
                <a:lnTo>
                  <a:pt x="471214" y="115397"/>
                </a:lnTo>
                <a:lnTo>
                  <a:pt x="471214" y="98695"/>
                </a:lnTo>
                <a:lnTo>
                  <a:pt x="493014" y="61765"/>
                </a:lnTo>
                <a:lnTo>
                  <a:pt x="500064" y="59542"/>
                </a:lnTo>
                <a:lnTo>
                  <a:pt x="549093" y="59542"/>
                </a:lnTo>
                <a:lnTo>
                  <a:pt x="544270" y="54783"/>
                </a:lnTo>
                <a:lnTo>
                  <a:pt x="538240" y="50350"/>
                </a:lnTo>
                <a:lnTo>
                  <a:pt x="531631" y="46827"/>
                </a:lnTo>
                <a:lnTo>
                  <a:pt x="524493" y="44311"/>
                </a:lnTo>
                <a:lnTo>
                  <a:pt x="516827" y="42801"/>
                </a:lnTo>
                <a:lnTo>
                  <a:pt x="508632" y="42297"/>
                </a:lnTo>
                <a:close/>
              </a:path>
              <a:path w="1086484" h="215900">
                <a:moveTo>
                  <a:pt x="549093" y="59542"/>
                </a:moveTo>
                <a:lnTo>
                  <a:pt x="517200" y="59542"/>
                </a:lnTo>
                <a:lnTo>
                  <a:pt x="524249" y="61765"/>
                </a:lnTo>
                <a:lnTo>
                  <a:pt x="535312" y="70659"/>
                </a:lnTo>
                <a:lnTo>
                  <a:pt x="539406" y="76488"/>
                </a:lnTo>
                <a:lnTo>
                  <a:pt x="544720" y="90913"/>
                </a:lnTo>
                <a:lnTo>
                  <a:pt x="546049" y="98695"/>
                </a:lnTo>
                <a:lnTo>
                  <a:pt x="546049" y="115397"/>
                </a:lnTo>
                <a:lnTo>
                  <a:pt x="524249" y="152028"/>
                </a:lnTo>
                <a:lnTo>
                  <a:pt x="517200" y="154224"/>
                </a:lnTo>
                <a:lnTo>
                  <a:pt x="549112" y="154224"/>
                </a:lnTo>
                <a:lnTo>
                  <a:pt x="564798" y="116420"/>
                </a:lnTo>
                <a:lnTo>
                  <a:pt x="565246" y="107046"/>
                </a:lnTo>
                <a:lnTo>
                  <a:pt x="564798" y="97595"/>
                </a:lnTo>
                <a:lnTo>
                  <a:pt x="549587" y="60030"/>
                </a:lnTo>
                <a:lnTo>
                  <a:pt x="549093" y="59542"/>
                </a:lnTo>
                <a:close/>
              </a:path>
              <a:path w="1086484" h="215900">
                <a:moveTo>
                  <a:pt x="613095" y="43924"/>
                </a:moveTo>
                <a:lnTo>
                  <a:pt x="594549" y="43924"/>
                </a:lnTo>
                <a:lnTo>
                  <a:pt x="594549" y="215719"/>
                </a:lnTo>
                <a:lnTo>
                  <a:pt x="613746" y="215719"/>
                </a:lnTo>
                <a:lnTo>
                  <a:pt x="613746" y="149669"/>
                </a:lnTo>
                <a:lnTo>
                  <a:pt x="631628" y="149669"/>
                </a:lnTo>
                <a:lnTo>
                  <a:pt x="613420" y="97068"/>
                </a:lnTo>
                <a:lnTo>
                  <a:pt x="614776" y="88906"/>
                </a:lnTo>
                <a:lnTo>
                  <a:pt x="620199" y="74861"/>
                </a:lnTo>
                <a:lnTo>
                  <a:pt x="624212" y="69384"/>
                </a:lnTo>
                <a:lnTo>
                  <a:pt x="629526" y="65480"/>
                </a:lnTo>
                <a:lnTo>
                  <a:pt x="631819" y="63772"/>
                </a:lnTo>
                <a:lnTo>
                  <a:pt x="613095" y="63772"/>
                </a:lnTo>
                <a:lnTo>
                  <a:pt x="613095" y="43924"/>
                </a:lnTo>
                <a:close/>
              </a:path>
              <a:path w="1086484" h="215900">
                <a:moveTo>
                  <a:pt x="631628" y="149669"/>
                </a:moveTo>
                <a:lnTo>
                  <a:pt x="615373" y="149669"/>
                </a:lnTo>
                <a:lnTo>
                  <a:pt x="616972" y="152218"/>
                </a:lnTo>
                <a:lnTo>
                  <a:pt x="643788" y="171469"/>
                </a:lnTo>
                <a:lnTo>
                  <a:pt x="651814" y="171469"/>
                </a:lnTo>
                <a:lnTo>
                  <a:pt x="689810" y="154224"/>
                </a:lnTo>
                <a:lnTo>
                  <a:pt x="641511" y="154224"/>
                </a:lnTo>
                <a:lnTo>
                  <a:pt x="635003" y="152218"/>
                </a:lnTo>
                <a:lnTo>
                  <a:pt x="631628" y="149669"/>
                </a:lnTo>
                <a:close/>
              </a:path>
              <a:path w="1086484" h="215900">
                <a:moveTo>
                  <a:pt x="689847" y="59542"/>
                </a:moveTo>
                <a:lnTo>
                  <a:pt x="657345" y="59542"/>
                </a:lnTo>
                <a:lnTo>
                  <a:pt x="664097" y="61630"/>
                </a:lnTo>
                <a:lnTo>
                  <a:pt x="669465" y="65805"/>
                </a:lnTo>
                <a:lnTo>
                  <a:pt x="674888" y="69927"/>
                </a:lnTo>
                <a:lnTo>
                  <a:pt x="678928" y="75539"/>
                </a:lnTo>
                <a:lnTo>
                  <a:pt x="681585" y="82643"/>
                </a:lnTo>
                <a:lnTo>
                  <a:pt x="684297" y="89693"/>
                </a:lnTo>
                <a:lnTo>
                  <a:pt x="685559" y="97068"/>
                </a:lnTo>
                <a:lnTo>
                  <a:pt x="685559" y="115831"/>
                </a:lnTo>
                <a:lnTo>
                  <a:pt x="684269" y="123368"/>
                </a:lnTo>
                <a:lnTo>
                  <a:pt x="681504" y="130635"/>
                </a:lnTo>
                <a:lnTo>
                  <a:pt x="678792" y="137847"/>
                </a:lnTo>
                <a:lnTo>
                  <a:pt x="674725" y="143595"/>
                </a:lnTo>
                <a:lnTo>
                  <a:pt x="663934" y="152109"/>
                </a:lnTo>
                <a:lnTo>
                  <a:pt x="657237" y="154224"/>
                </a:lnTo>
                <a:lnTo>
                  <a:pt x="689810" y="154224"/>
                </a:lnTo>
                <a:lnTo>
                  <a:pt x="704427" y="116314"/>
                </a:lnTo>
                <a:lnTo>
                  <a:pt x="704849" y="106720"/>
                </a:lnTo>
                <a:lnTo>
                  <a:pt x="704408" y="97068"/>
                </a:lnTo>
                <a:lnTo>
                  <a:pt x="690024" y="59725"/>
                </a:lnTo>
                <a:lnTo>
                  <a:pt x="689847" y="59542"/>
                </a:lnTo>
                <a:close/>
              </a:path>
              <a:path w="1086484" h="215900">
                <a:moveTo>
                  <a:pt x="651489" y="42297"/>
                </a:moveTo>
                <a:lnTo>
                  <a:pt x="643354" y="42297"/>
                </a:lnTo>
                <a:lnTo>
                  <a:pt x="636901" y="43653"/>
                </a:lnTo>
                <a:lnTo>
                  <a:pt x="615373" y="63772"/>
                </a:lnTo>
                <a:lnTo>
                  <a:pt x="631819" y="63772"/>
                </a:lnTo>
                <a:lnTo>
                  <a:pt x="634841" y="61521"/>
                </a:lnTo>
                <a:lnTo>
                  <a:pt x="641402" y="59542"/>
                </a:lnTo>
                <a:lnTo>
                  <a:pt x="689847" y="59542"/>
                </a:lnTo>
                <a:lnTo>
                  <a:pt x="684996" y="54544"/>
                </a:lnTo>
                <a:lnTo>
                  <a:pt x="679308" y="50188"/>
                </a:lnTo>
                <a:lnTo>
                  <a:pt x="673054" y="46736"/>
                </a:lnTo>
                <a:lnTo>
                  <a:pt x="666334" y="44270"/>
                </a:lnTo>
                <a:lnTo>
                  <a:pt x="659145" y="42791"/>
                </a:lnTo>
                <a:lnTo>
                  <a:pt x="651489" y="42297"/>
                </a:lnTo>
                <a:close/>
              </a:path>
              <a:path w="1086484" h="215900">
                <a:moveTo>
                  <a:pt x="832393" y="43924"/>
                </a:moveTo>
                <a:lnTo>
                  <a:pt x="734132" y="43924"/>
                </a:lnTo>
                <a:lnTo>
                  <a:pt x="734132" y="168866"/>
                </a:lnTo>
                <a:lnTo>
                  <a:pt x="753329" y="168866"/>
                </a:lnTo>
                <a:lnTo>
                  <a:pt x="753329" y="61819"/>
                </a:lnTo>
                <a:lnTo>
                  <a:pt x="832393" y="61819"/>
                </a:lnTo>
                <a:lnTo>
                  <a:pt x="832393" y="43924"/>
                </a:lnTo>
                <a:close/>
              </a:path>
              <a:path w="1086484" h="215900">
                <a:moveTo>
                  <a:pt x="832393" y="61819"/>
                </a:moveTo>
                <a:lnTo>
                  <a:pt x="813197" y="61819"/>
                </a:lnTo>
                <a:lnTo>
                  <a:pt x="813197" y="168866"/>
                </a:lnTo>
                <a:lnTo>
                  <a:pt x="832393" y="168866"/>
                </a:lnTo>
                <a:lnTo>
                  <a:pt x="832393" y="61819"/>
                </a:lnTo>
                <a:close/>
              </a:path>
              <a:path w="1086484" h="215900">
                <a:moveTo>
                  <a:pt x="866232" y="196522"/>
                </a:moveTo>
                <a:lnTo>
                  <a:pt x="861351" y="213441"/>
                </a:lnTo>
                <a:lnTo>
                  <a:pt x="862327" y="213929"/>
                </a:lnTo>
                <a:lnTo>
                  <a:pt x="864090" y="214417"/>
                </a:lnTo>
                <a:lnTo>
                  <a:pt x="866638" y="214905"/>
                </a:lnTo>
                <a:lnTo>
                  <a:pt x="869187" y="215448"/>
                </a:lnTo>
                <a:lnTo>
                  <a:pt x="872088" y="215719"/>
                </a:lnTo>
                <a:lnTo>
                  <a:pt x="881144" y="215719"/>
                </a:lnTo>
                <a:lnTo>
                  <a:pt x="886350" y="214688"/>
                </a:lnTo>
                <a:lnTo>
                  <a:pt x="895623" y="210567"/>
                </a:lnTo>
                <a:lnTo>
                  <a:pt x="899718" y="207395"/>
                </a:lnTo>
                <a:lnTo>
                  <a:pt x="903242" y="203111"/>
                </a:lnTo>
                <a:lnTo>
                  <a:pt x="906767" y="198881"/>
                </a:lnTo>
                <a:lnTo>
                  <a:pt x="907172" y="198149"/>
                </a:lnTo>
                <a:lnTo>
                  <a:pt x="875017" y="198149"/>
                </a:lnTo>
                <a:lnTo>
                  <a:pt x="870895" y="197715"/>
                </a:lnTo>
                <a:lnTo>
                  <a:pt x="866232" y="196522"/>
                </a:lnTo>
                <a:close/>
              </a:path>
              <a:path w="1086484" h="215900">
                <a:moveTo>
                  <a:pt x="874041" y="43924"/>
                </a:moveTo>
                <a:lnTo>
                  <a:pt x="853217" y="43924"/>
                </a:lnTo>
                <a:lnTo>
                  <a:pt x="899419" y="169516"/>
                </a:lnTo>
                <a:lnTo>
                  <a:pt x="893508" y="185622"/>
                </a:lnTo>
                <a:lnTo>
                  <a:pt x="890933" y="190204"/>
                </a:lnTo>
                <a:lnTo>
                  <a:pt x="888113" y="193024"/>
                </a:lnTo>
                <a:lnTo>
                  <a:pt x="885347" y="195898"/>
                </a:lnTo>
                <a:lnTo>
                  <a:pt x="882175" y="197498"/>
                </a:lnTo>
                <a:lnTo>
                  <a:pt x="875017" y="198149"/>
                </a:lnTo>
                <a:lnTo>
                  <a:pt x="907172" y="198149"/>
                </a:lnTo>
                <a:lnTo>
                  <a:pt x="909723" y="193539"/>
                </a:lnTo>
                <a:lnTo>
                  <a:pt x="928263" y="143487"/>
                </a:lnTo>
                <a:lnTo>
                  <a:pt x="908530" y="143487"/>
                </a:lnTo>
                <a:lnTo>
                  <a:pt x="874041" y="43924"/>
                </a:lnTo>
                <a:close/>
              </a:path>
              <a:path w="1086484" h="215900">
                <a:moveTo>
                  <a:pt x="965144" y="43924"/>
                </a:moveTo>
                <a:lnTo>
                  <a:pt x="944320" y="43924"/>
                </a:lnTo>
                <a:lnTo>
                  <a:pt x="909831" y="143487"/>
                </a:lnTo>
                <a:lnTo>
                  <a:pt x="928263" y="143487"/>
                </a:lnTo>
                <a:lnTo>
                  <a:pt x="965144" y="43924"/>
                </a:lnTo>
                <a:close/>
              </a:path>
              <a:path w="1086484" h="215900">
                <a:moveTo>
                  <a:pt x="1045225" y="42297"/>
                </a:moveTo>
                <a:lnTo>
                  <a:pt x="1036440" y="42297"/>
                </a:lnTo>
                <a:lnTo>
                  <a:pt x="1028245" y="42816"/>
                </a:lnTo>
                <a:lnTo>
                  <a:pt x="991031" y="66532"/>
                </a:lnTo>
                <a:lnTo>
                  <a:pt x="980151" y="107046"/>
                </a:lnTo>
                <a:lnTo>
                  <a:pt x="980578" y="116141"/>
                </a:lnTo>
                <a:lnTo>
                  <a:pt x="995328" y="153356"/>
                </a:lnTo>
                <a:lnTo>
                  <a:pt x="1036765" y="171469"/>
                </a:lnTo>
                <a:lnTo>
                  <a:pt x="1045984" y="171469"/>
                </a:lnTo>
                <a:lnTo>
                  <a:pt x="1054064" y="169760"/>
                </a:lnTo>
                <a:lnTo>
                  <a:pt x="1068001" y="162873"/>
                </a:lnTo>
                <a:lnTo>
                  <a:pt x="1073613" y="158210"/>
                </a:lnTo>
                <a:lnTo>
                  <a:pt x="1076497" y="154224"/>
                </a:lnTo>
                <a:lnTo>
                  <a:pt x="1029173" y="154224"/>
                </a:lnTo>
                <a:lnTo>
                  <a:pt x="1022558" y="152245"/>
                </a:lnTo>
                <a:lnTo>
                  <a:pt x="1000487" y="119938"/>
                </a:lnTo>
                <a:lnTo>
                  <a:pt x="999348" y="96959"/>
                </a:lnTo>
                <a:lnTo>
                  <a:pt x="1000894" y="88744"/>
                </a:lnTo>
                <a:lnTo>
                  <a:pt x="1029282" y="59542"/>
                </a:lnTo>
                <a:lnTo>
                  <a:pt x="1076518" y="59542"/>
                </a:lnTo>
                <a:lnTo>
                  <a:pt x="1073017" y="54987"/>
                </a:lnTo>
                <a:lnTo>
                  <a:pt x="1067242" y="50432"/>
                </a:lnTo>
                <a:lnTo>
                  <a:pt x="1053142" y="43924"/>
                </a:lnTo>
                <a:lnTo>
                  <a:pt x="1045225" y="42297"/>
                </a:lnTo>
                <a:close/>
              </a:path>
              <a:path w="1086484" h="215900">
                <a:moveTo>
                  <a:pt x="1085896" y="132424"/>
                </a:moveTo>
                <a:lnTo>
                  <a:pt x="1066699" y="132424"/>
                </a:lnTo>
                <a:lnTo>
                  <a:pt x="1065506" y="136980"/>
                </a:lnTo>
                <a:lnTo>
                  <a:pt x="1063500" y="140884"/>
                </a:lnTo>
                <a:lnTo>
                  <a:pt x="1057860" y="147391"/>
                </a:lnTo>
                <a:lnTo>
                  <a:pt x="1054417" y="149886"/>
                </a:lnTo>
                <a:lnTo>
                  <a:pt x="1046282" y="153356"/>
                </a:lnTo>
                <a:lnTo>
                  <a:pt x="1041754" y="154224"/>
                </a:lnTo>
                <a:lnTo>
                  <a:pt x="1076497" y="154224"/>
                </a:lnTo>
                <a:lnTo>
                  <a:pt x="1082127" y="146442"/>
                </a:lnTo>
                <a:lnTo>
                  <a:pt x="1084811" y="139799"/>
                </a:lnTo>
                <a:lnTo>
                  <a:pt x="1085896" y="132424"/>
                </a:lnTo>
                <a:close/>
              </a:path>
              <a:path w="1086484" h="215900">
                <a:moveTo>
                  <a:pt x="1076518" y="59542"/>
                </a:moveTo>
                <a:lnTo>
                  <a:pt x="1045225" y="59542"/>
                </a:lnTo>
                <a:lnTo>
                  <a:pt x="1051949" y="61765"/>
                </a:lnTo>
                <a:lnTo>
                  <a:pt x="1056938" y="66212"/>
                </a:lnTo>
                <a:lnTo>
                  <a:pt x="1061981" y="70604"/>
                </a:lnTo>
                <a:lnTo>
                  <a:pt x="1065235" y="75648"/>
                </a:lnTo>
                <a:lnTo>
                  <a:pt x="1066699" y="81342"/>
                </a:lnTo>
                <a:lnTo>
                  <a:pt x="1085896" y="81342"/>
                </a:lnTo>
                <a:lnTo>
                  <a:pt x="1084811" y="73533"/>
                </a:lnTo>
                <a:lnTo>
                  <a:pt x="1082019" y="66700"/>
                </a:lnTo>
                <a:lnTo>
                  <a:pt x="1076518" y="59542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3122744" y="10046596"/>
            <a:ext cx="817244" cy="172085"/>
          </a:xfrm>
          <a:custGeom>
            <a:avLst/>
            <a:gdLst/>
            <a:ahLst/>
            <a:cxnLst/>
            <a:rect l="l" t="t" r="r" b="b"/>
            <a:pathLst>
              <a:path w="817244" h="172084">
                <a:moveTo>
                  <a:pt x="20498" y="127219"/>
                </a:moveTo>
                <a:lnTo>
                  <a:pt x="0" y="127219"/>
                </a:lnTo>
                <a:lnTo>
                  <a:pt x="433" y="135949"/>
                </a:lnTo>
                <a:lnTo>
                  <a:pt x="27900" y="165612"/>
                </a:lnTo>
                <a:lnTo>
                  <a:pt x="56614" y="171143"/>
                </a:lnTo>
                <a:lnTo>
                  <a:pt x="64489" y="170757"/>
                </a:lnTo>
                <a:lnTo>
                  <a:pt x="101378" y="153248"/>
                </a:lnTo>
                <a:lnTo>
                  <a:pt x="49889" y="153248"/>
                </a:lnTo>
                <a:lnTo>
                  <a:pt x="44060" y="152191"/>
                </a:lnTo>
                <a:lnTo>
                  <a:pt x="20932" y="132587"/>
                </a:lnTo>
                <a:lnTo>
                  <a:pt x="20498" y="127219"/>
                </a:lnTo>
                <a:close/>
              </a:path>
              <a:path w="817244" h="172084">
                <a:moveTo>
                  <a:pt x="97837" y="17569"/>
                </a:moveTo>
                <a:lnTo>
                  <a:pt x="63067" y="17569"/>
                </a:lnTo>
                <a:lnTo>
                  <a:pt x="68381" y="18735"/>
                </a:lnTo>
                <a:lnTo>
                  <a:pt x="77437" y="23399"/>
                </a:lnTo>
                <a:lnTo>
                  <a:pt x="80962" y="26653"/>
                </a:lnTo>
                <a:lnTo>
                  <a:pt x="85951" y="35004"/>
                </a:lnTo>
                <a:lnTo>
                  <a:pt x="87198" y="39911"/>
                </a:lnTo>
                <a:lnTo>
                  <a:pt x="87198" y="51408"/>
                </a:lnTo>
                <a:lnTo>
                  <a:pt x="85761" y="56505"/>
                </a:lnTo>
                <a:lnTo>
                  <a:pt x="82887" y="60843"/>
                </a:lnTo>
                <a:lnTo>
                  <a:pt x="80067" y="65182"/>
                </a:lnTo>
                <a:lnTo>
                  <a:pt x="76136" y="68544"/>
                </a:lnTo>
                <a:lnTo>
                  <a:pt x="66104" y="73316"/>
                </a:lnTo>
                <a:lnTo>
                  <a:pt x="60301" y="74509"/>
                </a:lnTo>
                <a:lnTo>
                  <a:pt x="40345" y="74509"/>
                </a:lnTo>
                <a:lnTo>
                  <a:pt x="40345" y="92404"/>
                </a:lnTo>
                <a:lnTo>
                  <a:pt x="62145" y="92404"/>
                </a:lnTo>
                <a:lnTo>
                  <a:pt x="69303" y="93733"/>
                </a:lnTo>
                <a:lnTo>
                  <a:pt x="81016" y="99047"/>
                </a:lnTo>
                <a:lnTo>
                  <a:pt x="85463" y="102735"/>
                </a:lnTo>
                <a:lnTo>
                  <a:pt x="88500" y="107452"/>
                </a:lnTo>
                <a:lnTo>
                  <a:pt x="91536" y="112116"/>
                </a:lnTo>
                <a:lnTo>
                  <a:pt x="93055" y="117512"/>
                </a:lnTo>
                <a:lnTo>
                  <a:pt x="93055" y="129496"/>
                </a:lnTo>
                <a:lnTo>
                  <a:pt x="63446" y="153248"/>
                </a:lnTo>
                <a:lnTo>
                  <a:pt x="101378" y="153248"/>
                </a:lnTo>
                <a:lnTo>
                  <a:pt x="112902" y="123639"/>
                </a:lnTo>
                <a:lnTo>
                  <a:pt x="112348" y="116029"/>
                </a:lnTo>
                <a:lnTo>
                  <a:pt x="86847" y="85434"/>
                </a:lnTo>
                <a:lnTo>
                  <a:pt x="79389" y="83619"/>
                </a:lnTo>
                <a:lnTo>
                  <a:pt x="79389" y="82318"/>
                </a:lnTo>
                <a:lnTo>
                  <a:pt x="87795" y="79769"/>
                </a:lnTo>
                <a:lnTo>
                  <a:pt x="94438" y="75187"/>
                </a:lnTo>
                <a:lnTo>
                  <a:pt x="99338" y="68544"/>
                </a:lnTo>
                <a:lnTo>
                  <a:pt x="104253" y="61955"/>
                </a:lnTo>
                <a:lnTo>
                  <a:pt x="106720" y="53956"/>
                </a:lnTo>
                <a:lnTo>
                  <a:pt x="106720" y="36712"/>
                </a:lnTo>
                <a:lnTo>
                  <a:pt x="104741" y="29391"/>
                </a:lnTo>
                <a:lnTo>
                  <a:pt x="97837" y="17569"/>
                </a:lnTo>
                <a:close/>
              </a:path>
              <a:path w="817244" h="172084">
                <a:moveTo>
                  <a:pt x="57264" y="0"/>
                </a:moveTo>
                <a:lnTo>
                  <a:pt x="16403" y="14370"/>
                </a:lnTo>
                <a:lnTo>
                  <a:pt x="11469" y="20986"/>
                </a:lnTo>
                <a:lnTo>
                  <a:pt x="6534" y="27547"/>
                </a:lnTo>
                <a:lnTo>
                  <a:pt x="3969" y="35004"/>
                </a:lnTo>
                <a:lnTo>
                  <a:pt x="3847" y="36712"/>
                </a:lnTo>
                <a:lnTo>
                  <a:pt x="3579" y="43924"/>
                </a:lnTo>
                <a:lnTo>
                  <a:pt x="23101" y="43924"/>
                </a:lnTo>
                <a:lnTo>
                  <a:pt x="23372" y="38393"/>
                </a:lnTo>
                <a:lnTo>
                  <a:pt x="25107" y="33675"/>
                </a:lnTo>
                <a:lnTo>
                  <a:pt x="28307" y="29771"/>
                </a:lnTo>
                <a:lnTo>
                  <a:pt x="31506" y="25812"/>
                </a:lnTo>
                <a:lnTo>
                  <a:pt x="35627" y="22802"/>
                </a:lnTo>
                <a:lnTo>
                  <a:pt x="45768" y="18627"/>
                </a:lnTo>
                <a:lnTo>
                  <a:pt x="51191" y="17569"/>
                </a:lnTo>
                <a:lnTo>
                  <a:pt x="97837" y="17569"/>
                </a:lnTo>
                <a:lnTo>
                  <a:pt x="96824" y="15834"/>
                </a:lnTo>
                <a:lnTo>
                  <a:pt x="64717" y="391"/>
                </a:lnTo>
                <a:lnTo>
                  <a:pt x="57264" y="0"/>
                </a:lnTo>
                <a:close/>
              </a:path>
              <a:path w="817244" h="172084">
                <a:moveTo>
                  <a:pt x="233677" y="59217"/>
                </a:moveTo>
                <a:lnTo>
                  <a:pt x="203816" y="59217"/>
                </a:lnTo>
                <a:lnTo>
                  <a:pt x="210404" y="61440"/>
                </a:lnTo>
                <a:lnTo>
                  <a:pt x="214743" y="65887"/>
                </a:lnTo>
                <a:lnTo>
                  <a:pt x="219135" y="70333"/>
                </a:lnTo>
                <a:lnTo>
                  <a:pt x="221331" y="76570"/>
                </a:lnTo>
                <a:lnTo>
                  <a:pt x="221331" y="88337"/>
                </a:lnTo>
                <a:lnTo>
                  <a:pt x="220220" y="90506"/>
                </a:lnTo>
                <a:lnTo>
                  <a:pt x="217996" y="91753"/>
                </a:lnTo>
                <a:lnTo>
                  <a:pt x="215827" y="93001"/>
                </a:lnTo>
                <a:lnTo>
                  <a:pt x="212357" y="93895"/>
                </a:lnTo>
                <a:lnTo>
                  <a:pt x="207585" y="94438"/>
                </a:lnTo>
                <a:lnTo>
                  <a:pt x="202867" y="94926"/>
                </a:lnTo>
                <a:lnTo>
                  <a:pt x="196712" y="95658"/>
                </a:lnTo>
                <a:lnTo>
                  <a:pt x="151458" y="107968"/>
                </a:lnTo>
                <a:lnTo>
                  <a:pt x="144870" y="115993"/>
                </a:lnTo>
                <a:lnTo>
                  <a:pt x="142050" y="120440"/>
                </a:lnTo>
                <a:lnTo>
                  <a:pt x="140640" y="126242"/>
                </a:lnTo>
                <a:lnTo>
                  <a:pt x="140640" y="141535"/>
                </a:lnTo>
                <a:lnTo>
                  <a:pt x="168161" y="170303"/>
                </a:lnTo>
                <a:lnTo>
                  <a:pt x="175346" y="171794"/>
                </a:lnTo>
                <a:lnTo>
                  <a:pt x="190530" y="171794"/>
                </a:lnTo>
                <a:lnTo>
                  <a:pt x="219106" y="154549"/>
                </a:lnTo>
                <a:lnTo>
                  <a:pt x="178545" y="154549"/>
                </a:lnTo>
                <a:lnTo>
                  <a:pt x="172228" y="152868"/>
                </a:lnTo>
                <a:lnTo>
                  <a:pt x="167239" y="149506"/>
                </a:lnTo>
                <a:lnTo>
                  <a:pt x="162304" y="146090"/>
                </a:lnTo>
                <a:lnTo>
                  <a:pt x="159837" y="141047"/>
                </a:lnTo>
                <a:lnTo>
                  <a:pt x="159837" y="129496"/>
                </a:lnTo>
                <a:lnTo>
                  <a:pt x="196197" y="112252"/>
                </a:lnTo>
                <a:lnTo>
                  <a:pt x="199559" y="111818"/>
                </a:lnTo>
                <a:lnTo>
                  <a:pt x="221331" y="106070"/>
                </a:lnTo>
                <a:lnTo>
                  <a:pt x="240528" y="106070"/>
                </a:lnTo>
                <a:lnTo>
                  <a:pt x="240517" y="76570"/>
                </a:lnTo>
                <a:lnTo>
                  <a:pt x="238901" y="68706"/>
                </a:lnTo>
                <a:lnTo>
                  <a:pt x="233677" y="59217"/>
                </a:lnTo>
                <a:close/>
              </a:path>
              <a:path w="817244" h="172084">
                <a:moveTo>
                  <a:pt x="240528" y="151947"/>
                </a:moveTo>
                <a:lnTo>
                  <a:pt x="221331" y="151947"/>
                </a:lnTo>
                <a:lnTo>
                  <a:pt x="221331" y="168866"/>
                </a:lnTo>
                <a:lnTo>
                  <a:pt x="240528" y="168866"/>
                </a:lnTo>
                <a:lnTo>
                  <a:pt x="240528" y="151947"/>
                </a:lnTo>
                <a:close/>
              </a:path>
              <a:path w="817244" h="172084">
                <a:moveTo>
                  <a:pt x="240528" y="106070"/>
                </a:moveTo>
                <a:lnTo>
                  <a:pt x="221331" y="106070"/>
                </a:lnTo>
                <a:lnTo>
                  <a:pt x="221331" y="128845"/>
                </a:lnTo>
                <a:lnTo>
                  <a:pt x="219976" y="133807"/>
                </a:lnTo>
                <a:lnTo>
                  <a:pt x="217264" y="138525"/>
                </a:lnTo>
                <a:lnTo>
                  <a:pt x="214607" y="143243"/>
                </a:lnTo>
                <a:lnTo>
                  <a:pt x="210648" y="147093"/>
                </a:lnTo>
                <a:lnTo>
                  <a:pt x="200182" y="153058"/>
                </a:lnTo>
                <a:lnTo>
                  <a:pt x="193783" y="154549"/>
                </a:lnTo>
                <a:lnTo>
                  <a:pt x="219106" y="154549"/>
                </a:lnTo>
                <a:lnTo>
                  <a:pt x="220355" y="151947"/>
                </a:lnTo>
                <a:lnTo>
                  <a:pt x="240528" y="151947"/>
                </a:lnTo>
                <a:lnTo>
                  <a:pt x="240528" y="106070"/>
                </a:lnTo>
                <a:close/>
              </a:path>
              <a:path w="817244" h="172084">
                <a:moveTo>
                  <a:pt x="198339" y="42297"/>
                </a:moveTo>
                <a:lnTo>
                  <a:pt x="188035" y="42297"/>
                </a:lnTo>
                <a:lnTo>
                  <a:pt x="181636" y="43165"/>
                </a:lnTo>
                <a:lnTo>
                  <a:pt x="147473" y="63989"/>
                </a:lnTo>
                <a:lnTo>
                  <a:pt x="144219" y="71581"/>
                </a:lnTo>
                <a:lnTo>
                  <a:pt x="162440" y="78088"/>
                </a:lnTo>
                <a:lnTo>
                  <a:pt x="164555" y="73533"/>
                </a:lnTo>
                <a:lnTo>
                  <a:pt x="168215" y="69249"/>
                </a:lnTo>
                <a:lnTo>
                  <a:pt x="178627" y="61223"/>
                </a:lnTo>
                <a:lnTo>
                  <a:pt x="185812" y="59217"/>
                </a:lnTo>
                <a:lnTo>
                  <a:pt x="233677" y="59217"/>
                </a:lnTo>
                <a:lnTo>
                  <a:pt x="232394" y="56885"/>
                </a:lnTo>
                <a:lnTo>
                  <a:pt x="228300" y="52465"/>
                </a:lnTo>
                <a:lnTo>
                  <a:pt x="223365" y="49537"/>
                </a:lnTo>
                <a:lnTo>
                  <a:pt x="218484" y="46609"/>
                </a:lnTo>
                <a:lnTo>
                  <a:pt x="213414" y="44683"/>
                </a:lnTo>
                <a:lnTo>
                  <a:pt x="208154" y="43762"/>
                </a:lnTo>
                <a:lnTo>
                  <a:pt x="202948" y="42785"/>
                </a:lnTo>
                <a:lnTo>
                  <a:pt x="198339" y="42297"/>
                </a:lnTo>
                <a:close/>
              </a:path>
              <a:path w="817244" h="172084">
                <a:moveTo>
                  <a:pt x="359186" y="43924"/>
                </a:moveTo>
                <a:lnTo>
                  <a:pt x="339989" y="43924"/>
                </a:lnTo>
                <a:lnTo>
                  <a:pt x="339989" y="168866"/>
                </a:lnTo>
                <a:lnTo>
                  <a:pt x="359186" y="168866"/>
                </a:lnTo>
                <a:lnTo>
                  <a:pt x="359186" y="115505"/>
                </a:lnTo>
                <a:lnTo>
                  <a:pt x="354631" y="115505"/>
                </a:lnTo>
                <a:lnTo>
                  <a:pt x="354631" y="97610"/>
                </a:lnTo>
                <a:lnTo>
                  <a:pt x="359186" y="97610"/>
                </a:lnTo>
                <a:lnTo>
                  <a:pt x="359186" y="43924"/>
                </a:lnTo>
                <a:close/>
              </a:path>
              <a:path w="817244" h="172084">
                <a:moveTo>
                  <a:pt x="438250" y="43924"/>
                </a:moveTo>
                <a:lnTo>
                  <a:pt x="419054" y="43924"/>
                </a:lnTo>
                <a:lnTo>
                  <a:pt x="419054" y="168866"/>
                </a:lnTo>
                <a:lnTo>
                  <a:pt x="438250" y="168866"/>
                </a:lnTo>
                <a:lnTo>
                  <a:pt x="438250" y="115505"/>
                </a:lnTo>
                <a:lnTo>
                  <a:pt x="423609" y="115505"/>
                </a:lnTo>
                <a:lnTo>
                  <a:pt x="423609" y="97610"/>
                </a:lnTo>
                <a:lnTo>
                  <a:pt x="438250" y="97610"/>
                </a:lnTo>
                <a:lnTo>
                  <a:pt x="438250" y="43924"/>
                </a:lnTo>
                <a:close/>
              </a:path>
              <a:path w="817244" h="172084">
                <a:moveTo>
                  <a:pt x="359186" y="97610"/>
                </a:moveTo>
                <a:lnTo>
                  <a:pt x="354631" y="97610"/>
                </a:lnTo>
                <a:lnTo>
                  <a:pt x="354631" y="115505"/>
                </a:lnTo>
                <a:lnTo>
                  <a:pt x="359186" y="115505"/>
                </a:lnTo>
                <a:lnTo>
                  <a:pt x="359186" y="97610"/>
                </a:lnTo>
                <a:close/>
              </a:path>
              <a:path w="817244" h="172084">
                <a:moveTo>
                  <a:pt x="419054" y="97610"/>
                </a:moveTo>
                <a:lnTo>
                  <a:pt x="359186" y="97610"/>
                </a:lnTo>
                <a:lnTo>
                  <a:pt x="359186" y="115505"/>
                </a:lnTo>
                <a:lnTo>
                  <a:pt x="419054" y="115505"/>
                </a:lnTo>
                <a:lnTo>
                  <a:pt x="419054" y="97610"/>
                </a:lnTo>
                <a:close/>
              </a:path>
              <a:path w="817244" h="172084">
                <a:moveTo>
                  <a:pt x="438250" y="97610"/>
                </a:moveTo>
                <a:lnTo>
                  <a:pt x="423609" y="97610"/>
                </a:lnTo>
                <a:lnTo>
                  <a:pt x="423609" y="115505"/>
                </a:lnTo>
                <a:lnTo>
                  <a:pt x="438250" y="115505"/>
                </a:lnTo>
                <a:lnTo>
                  <a:pt x="438250" y="97610"/>
                </a:lnTo>
                <a:close/>
              </a:path>
              <a:path w="817244" h="172084">
                <a:moveTo>
                  <a:pt x="524066" y="42297"/>
                </a:moveTo>
                <a:lnTo>
                  <a:pt x="483070" y="60030"/>
                </a:lnTo>
                <a:lnTo>
                  <a:pt x="467894" y="97595"/>
                </a:lnTo>
                <a:lnTo>
                  <a:pt x="467452" y="107046"/>
                </a:lnTo>
                <a:lnTo>
                  <a:pt x="467894" y="116420"/>
                </a:lnTo>
                <a:lnTo>
                  <a:pt x="483070" y="153756"/>
                </a:lnTo>
                <a:lnTo>
                  <a:pt x="524066" y="171469"/>
                </a:lnTo>
                <a:lnTo>
                  <a:pt x="532261" y="170965"/>
                </a:lnTo>
                <a:lnTo>
                  <a:pt x="564547" y="154224"/>
                </a:lnTo>
                <a:lnTo>
                  <a:pt x="515498" y="154224"/>
                </a:lnTo>
                <a:lnTo>
                  <a:pt x="508449" y="152028"/>
                </a:lnTo>
                <a:lnTo>
                  <a:pt x="497386" y="143243"/>
                </a:lnTo>
                <a:lnTo>
                  <a:pt x="493292" y="137468"/>
                </a:lnTo>
                <a:lnTo>
                  <a:pt x="487977" y="123151"/>
                </a:lnTo>
                <a:lnTo>
                  <a:pt x="486649" y="115397"/>
                </a:lnTo>
                <a:lnTo>
                  <a:pt x="486649" y="98695"/>
                </a:lnTo>
                <a:lnTo>
                  <a:pt x="508449" y="61765"/>
                </a:lnTo>
                <a:lnTo>
                  <a:pt x="515498" y="59542"/>
                </a:lnTo>
                <a:lnTo>
                  <a:pt x="564527" y="59542"/>
                </a:lnTo>
                <a:lnTo>
                  <a:pt x="559704" y="54783"/>
                </a:lnTo>
                <a:lnTo>
                  <a:pt x="553675" y="50350"/>
                </a:lnTo>
                <a:lnTo>
                  <a:pt x="547066" y="46827"/>
                </a:lnTo>
                <a:lnTo>
                  <a:pt x="539928" y="44311"/>
                </a:lnTo>
                <a:lnTo>
                  <a:pt x="532261" y="42801"/>
                </a:lnTo>
                <a:lnTo>
                  <a:pt x="524066" y="42297"/>
                </a:lnTo>
                <a:close/>
              </a:path>
              <a:path w="817244" h="172084">
                <a:moveTo>
                  <a:pt x="564527" y="59542"/>
                </a:moveTo>
                <a:lnTo>
                  <a:pt x="532634" y="59542"/>
                </a:lnTo>
                <a:lnTo>
                  <a:pt x="539684" y="61765"/>
                </a:lnTo>
                <a:lnTo>
                  <a:pt x="550746" y="70659"/>
                </a:lnTo>
                <a:lnTo>
                  <a:pt x="554841" y="76488"/>
                </a:lnTo>
                <a:lnTo>
                  <a:pt x="560155" y="90913"/>
                </a:lnTo>
                <a:lnTo>
                  <a:pt x="561484" y="98695"/>
                </a:lnTo>
                <a:lnTo>
                  <a:pt x="561484" y="115397"/>
                </a:lnTo>
                <a:lnTo>
                  <a:pt x="539684" y="152028"/>
                </a:lnTo>
                <a:lnTo>
                  <a:pt x="532634" y="154224"/>
                </a:lnTo>
                <a:lnTo>
                  <a:pt x="564547" y="154224"/>
                </a:lnTo>
                <a:lnTo>
                  <a:pt x="580233" y="116420"/>
                </a:lnTo>
                <a:lnTo>
                  <a:pt x="580680" y="107046"/>
                </a:lnTo>
                <a:lnTo>
                  <a:pt x="580233" y="97595"/>
                </a:lnTo>
                <a:lnTo>
                  <a:pt x="565022" y="60030"/>
                </a:lnTo>
                <a:lnTo>
                  <a:pt x="564527" y="59542"/>
                </a:lnTo>
                <a:close/>
              </a:path>
              <a:path w="817244" h="172084">
                <a:moveTo>
                  <a:pt x="687096" y="43924"/>
                </a:moveTo>
                <a:lnTo>
                  <a:pt x="609984" y="43924"/>
                </a:lnTo>
                <a:lnTo>
                  <a:pt x="609984" y="168866"/>
                </a:lnTo>
                <a:lnTo>
                  <a:pt x="629181" y="168866"/>
                </a:lnTo>
                <a:lnTo>
                  <a:pt x="629181" y="61819"/>
                </a:lnTo>
                <a:lnTo>
                  <a:pt x="687096" y="61819"/>
                </a:lnTo>
                <a:lnTo>
                  <a:pt x="687096" y="43924"/>
                </a:lnTo>
                <a:close/>
              </a:path>
              <a:path w="817244" h="172084">
                <a:moveTo>
                  <a:pt x="734315" y="43924"/>
                </a:moveTo>
                <a:lnTo>
                  <a:pt x="715118" y="43924"/>
                </a:lnTo>
                <a:lnTo>
                  <a:pt x="715118" y="168866"/>
                </a:lnTo>
                <a:lnTo>
                  <a:pt x="737569" y="168866"/>
                </a:lnTo>
                <a:lnTo>
                  <a:pt x="755106" y="140559"/>
                </a:lnTo>
                <a:lnTo>
                  <a:pt x="734315" y="140559"/>
                </a:lnTo>
                <a:lnTo>
                  <a:pt x="734315" y="43924"/>
                </a:lnTo>
                <a:close/>
              </a:path>
              <a:path w="817244" h="172084">
                <a:moveTo>
                  <a:pt x="816633" y="72231"/>
                </a:moveTo>
                <a:lnTo>
                  <a:pt x="797437" y="72231"/>
                </a:lnTo>
                <a:lnTo>
                  <a:pt x="797437" y="168866"/>
                </a:lnTo>
                <a:lnTo>
                  <a:pt x="816633" y="168866"/>
                </a:lnTo>
                <a:lnTo>
                  <a:pt x="816633" y="72231"/>
                </a:lnTo>
                <a:close/>
              </a:path>
              <a:path w="817244" h="172084">
                <a:moveTo>
                  <a:pt x="816633" y="43924"/>
                </a:moveTo>
                <a:lnTo>
                  <a:pt x="794508" y="43924"/>
                </a:lnTo>
                <a:lnTo>
                  <a:pt x="734315" y="140559"/>
                </a:lnTo>
                <a:lnTo>
                  <a:pt x="755106" y="140559"/>
                </a:lnTo>
                <a:lnTo>
                  <a:pt x="797437" y="72231"/>
                </a:lnTo>
                <a:lnTo>
                  <a:pt x="816633" y="72231"/>
                </a:lnTo>
                <a:lnTo>
                  <a:pt x="816633" y="4392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1583580" y="11411983"/>
            <a:ext cx="827405" cy="215900"/>
          </a:xfrm>
          <a:custGeom>
            <a:avLst/>
            <a:gdLst/>
            <a:ahLst/>
            <a:cxnLst/>
            <a:rect l="l" t="t" r="r" b="b"/>
            <a:pathLst>
              <a:path w="827404" h="215900">
                <a:moveTo>
                  <a:pt x="20498" y="127219"/>
                </a:moveTo>
                <a:lnTo>
                  <a:pt x="0" y="127219"/>
                </a:lnTo>
                <a:lnTo>
                  <a:pt x="433" y="135949"/>
                </a:lnTo>
                <a:lnTo>
                  <a:pt x="27900" y="165612"/>
                </a:lnTo>
                <a:lnTo>
                  <a:pt x="56614" y="171143"/>
                </a:lnTo>
                <a:lnTo>
                  <a:pt x="64489" y="170757"/>
                </a:lnTo>
                <a:lnTo>
                  <a:pt x="101378" y="153248"/>
                </a:lnTo>
                <a:lnTo>
                  <a:pt x="49889" y="153248"/>
                </a:lnTo>
                <a:lnTo>
                  <a:pt x="44060" y="152191"/>
                </a:lnTo>
                <a:lnTo>
                  <a:pt x="20932" y="132587"/>
                </a:lnTo>
                <a:lnTo>
                  <a:pt x="20498" y="127219"/>
                </a:lnTo>
                <a:close/>
              </a:path>
              <a:path w="827404" h="215900">
                <a:moveTo>
                  <a:pt x="97837" y="17569"/>
                </a:moveTo>
                <a:lnTo>
                  <a:pt x="63067" y="17569"/>
                </a:lnTo>
                <a:lnTo>
                  <a:pt x="68381" y="18735"/>
                </a:lnTo>
                <a:lnTo>
                  <a:pt x="77437" y="23399"/>
                </a:lnTo>
                <a:lnTo>
                  <a:pt x="80962" y="26653"/>
                </a:lnTo>
                <a:lnTo>
                  <a:pt x="85951" y="35004"/>
                </a:lnTo>
                <a:lnTo>
                  <a:pt x="87198" y="39911"/>
                </a:lnTo>
                <a:lnTo>
                  <a:pt x="87198" y="51408"/>
                </a:lnTo>
                <a:lnTo>
                  <a:pt x="85761" y="56505"/>
                </a:lnTo>
                <a:lnTo>
                  <a:pt x="82887" y="60843"/>
                </a:lnTo>
                <a:lnTo>
                  <a:pt x="80067" y="65182"/>
                </a:lnTo>
                <a:lnTo>
                  <a:pt x="76136" y="68544"/>
                </a:lnTo>
                <a:lnTo>
                  <a:pt x="66104" y="73316"/>
                </a:lnTo>
                <a:lnTo>
                  <a:pt x="60301" y="74509"/>
                </a:lnTo>
                <a:lnTo>
                  <a:pt x="40345" y="74509"/>
                </a:lnTo>
                <a:lnTo>
                  <a:pt x="40345" y="92404"/>
                </a:lnTo>
                <a:lnTo>
                  <a:pt x="62145" y="92404"/>
                </a:lnTo>
                <a:lnTo>
                  <a:pt x="69303" y="93733"/>
                </a:lnTo>
                <a:lnTo>
                  <a:pt x="81016" y="99047"/>
                </a:lnTo>
                <a:lnTo>
                  <a:pt x="85463" y="102735"/>
                </a:lnTo>
                <a:lnTo>
                  <a:pt x="88500" y="107452"/>
                </a:lnTo>
                <a:lnTo>
                  <a:pt x="91536" y="112116"/>
                </a:lnTo>
                <a:lnTo>
                  <a:pt x="93055" y="117512"/>
                </a:lnTo>
                <a:lnTo>
                  <a:pt x="93055" y="129496"/>
                </a:lnTo>
                <a:lnTo>
                  <a:pt x="63446" y="153248"/>
                </a:lnTo>
                <a:lnTo>
                  <a:pt x="101378" y="153248"/>
                </a:lnTo>
                <a:lnTo>
                  <a:pt x="112902" y="123639"/>
                </a:lnTo>
                <a:lnTo>
                  <a:pt x="112348" y="116029"/>
                </a:lnTo>
                <a:lnTo>
                  <a:pt x="86847" y="85434"/>
                </a:lnTo>
                <a:lnTo>
                  <a:pt x="79389" y="83619"/>
                </a:lnTo>
                <a:lnTo>
                  <a:pt x="79389" y="82318"/>
                </a:lnTo>
                <a:lnTo>
                  <a:pt x="87795" y="79769"/>
                </a:lnTo>
                <a:lnTo>
                  <a:pt x="94438" y="75187"/>
                </a:lnTo>
                <a:lnTo>
                  <a:pt x="99338" y="68544"/>
                </a:lnTo>
                <a:lnTo>
                  <a:pt x="104253" y="61955"/>
                </a:lnTo>
                <a:lnTo>
                  <a:pt x="106720" y="53956"/>
                </a:lnTo>
                <a:lnTo>
                  <a:pt x="106720" y="36712"/>
                </a:lnTo>
                <a:lnTo>
                  <a:pt x="104741" y="29391"/>
                </a:lnTo>
                <a:lnTo>
                  <a:pt x="97837" y="17569"/>
                </a:lnTo>
                <a:close/>
              </a:path>
              <a:path w="827404" h="215900">
                <a:moveTo>
                  <a:pt x="57264" y="0"/>
                </a:moveTo>
                <a:lnTo>
                  <a:pt x="16403" y="14370"/>
                </a:lnTo>
                <a:lnTo>
                  <a:pt x="11469" y="20986"/>
                </a:lnTo>
                <a:lnTo>
                  <a:pt x="6534" y="27547"/>
                </a:lnTo>
                <a:lnTo>
                  <a:pt x="3969" y="35004"/>
                </a:lnTo>
                <a:lnTo>
                  <a:pt x="3847" y="36712"/>
                </a:lnTo>
                <a:lnTo>
                  <a:pt x="3579" y="43924"/>
                </a:lnTo>
                <a:lnTo>
                  <a:pt x="23101" y="43924"/>
                </a:lnTo>
                <a:lnTo>
                  <a:pt x="23372" y="38393"/>
                </a:lnTo>
                <a:lnTo>
                  <a:pt x="25107" y="33675"/>
                </a:lnTo>
                <a:lnTo>
                  <a:pt x="28307" y="29771"/>
                </a:lnTo>
                <a:lnTo>
                  <a:pt x="31506" y="25812"/>
                </a:lnTo>
                <a:lnTo>
                  <a:pt x="35627" y="22802"/>
                </a:lnTo>
                <a:lnTo>
                  <a:pt x="45768" y="18627"/>
                </a:lnTo>
                <a:lnTo>
                  <a:pt x="51191" y="17569"/>
                </a:lnTo>
                <a:lnTo>
                  <a:pt x="97837" y="17569"/>
                </a:lnTo>
                <a:lnTo>
                  <a:pt x="96824" y="15834"/>
                </a:lnTo>
                <a:lnTo>
                  <a:pt x="64717" y="391"/>
                </a:lnTo>
                <a:lnTo>
                  <a:pt x="57264" y="0"/>
                </a:lnTo>
                <a:close/>
              </a:path>
              <a:path w="827404" h="215900">
                <a:moveTo>
                  <a:pt x="233677" y="59217"/>
                </a:moveTo>
                <a:lnTo>
                  <a:pt x="203816" y="59217"/>
                </a:lnTo>
                <a:lnTo>
                  <a:pt x="210404" y="61440"/>
                </a:lnTo>
                <a:lnTo>
                  <a:pt x="214743" y="65887"/>
                </a:lnTo>
                <a:lnTo>
                  <a:pt x="219135" y="70333"/>
                </a:lnTo>
                <a:lnTo>
                  <a:pt x="221331" y="76570"/>
                </a:lnTo>
                <a:lnTo>
                  <a:pt x="221331" y="88337"/>
                </a:lnTo>
                <a:lnTo>
                  <a:pt x="220220" y="90506"/>
                </a:lnTo>
                <a:lnTo>
                  <a:pt x="217996" y="91753"/>
                </a:lnTo>
                <a:lnTo>
                  <a:pt x="215827" y="93001"/>
                </a:lnTo>
                <a:lnTo>
                  <a:pt x="212357" y="93895"/>
                </a:lnTo>
                <a:lnTo>
                  <a:pt x="207585" y="94438"/>
                </a:lnTo>
                <a:lnTo>
                  <a:pt x="202867" y="94926"/>
                </a:lnTo>
                <a:lnTo>
                  <a:pt x="196712" y="95658"/>
                </a:lnTo>
                <a:lnTo>
                  <a:pt x="151458" y="107968"/>
                </a:lnTo>
                <a:lnTo>
                  <a:pt x="144870" y="115993"/>
                </a:lnTo>
                <a:lnTo>
                  <a:pt x="142050" y="120440"/>
                </a:lnTo>
                <a:lnTo>
                  <a:pt x="140640" y="126242"/>
                </a:lnTo>
                <a:lnTo>
                  <a:pt x="140640" y="141535"/>
                </a:lnTo>
                <a:lnTo>
                  <a:pt x="168161" y="170303"/>
                </a:lnTo>
                <a:lnTo>
                  <a:pt x="175346" y="171794"/>
                </a:lnTo>
                <a:lnTo>
                  <a:pt x="190530" y="171794"/>
                </a:lnTo>
                <a:lnTo>
                  <a:pt x="219106" y="154549"/>
                </a:lnTo>
                <a:lnTo>
                  <a:pt x="178545" y="154549"/>
                </a:lnTo>
                <a:lnTo>
                  <a:pt x="172228" y="152868"/>
                </a:lnTo>
                <a:lnTo>
                  <a:pt x="167239" y="149506"/>
                </a:lnTo>
                <a:lnTo>
                  <a:pt x="162304" y="146090"/>
                </a:lnTo>
                <a:lnTo>
                  <a:pt x="159837" y="141047"/>
                </a:lnTo>
                <a:lnTo>
                  <a:pt x="159837" y="129496"/>
                </a:lnTo>
                <a:lnTo>
                  <a:pt x="196197" y="112252"/>
                </a:lnTo>
                <a:lnTo>
                  <a:pt x="199559" y="111818"/>
                </a:lnTo>
                <a:lnTo>
                  <a:pt x="221331" y="106070"/>
                </a:lnTo>
                <a:lnTo>
                  <a:pt x="240528" y="106070"/>
                </a:lnTo>
                <a:lnTo>
                  <a:pt x="240517" y="76570"/>
                </a:lnTo>
                <a:lnTo>
                  <a:pt x="238901" y="68706"/>
                </a:lnTo>
                <a:lnTo>
                  <a:pt x="233677" y="59217"/>
                </a:lnTo>
                <a:close/>
              </a:path>
              <a:path w="827404" h="215900">
                <a:moveTo>
                  <a:pt x="240528" y="151947"/>
                </a:moveTo>
                <a:lnTo>
                  <a:pt x="221331" y="151947"/>
                </a:lnTo>
                <a:lnTo>
                  <a:pt x="221331" y="168866"/>
                </a:lnTo>
                <a:lnTo>
                  <a:pt x="240528" y="168866"/>
                </a:lnTo>
                <a:lnTo>
                  <a:pt x="240528" y="151947"/>
                </a:lnTo>
                <a:close/>
              </a:path>
              <a:path w="827404" h="215900">
                <a:moveTo>
                  <a:pt x="240528" y="106070"/>
                </a:moveTo>
                <a:lnTo>
                  <a:pt x="221331" y="106070"/>
                </a:lnTo>
                <a:lnTo>
                  <a:pt x="221331" y="128845"/>
                </a:lnTo>
                <a:lnTo>
                  <a:pt x="219976" y="133807"/>
                </a:lnTo>
                <a:lnTo>
                  <a:pt x="217264" y="138525"/>
                </a:lnTo>
                <a:lnTo>
                  <a:pt x="214607" y="143243"/>
                </a:lnTo>
                <a:lnTo>
                  <a:pt x="210648" y="147093"/>
                </a:lnTo>
                <a:lnTo>
                  <a:pt x="200182" y="153058"/>
                </a:lnTo>
                <a:lnTo>
                  <a:pt x="193783" y="154549"/>
                </a:lnTo>
                <a:lnTo>
                  <a:pt x="219106" y="154549"/>
                </a:lnTo>
                <a:lnTo>
                  <a:pt x="220355" y="151947"/>
                </a:lnTo>
                <a:lnTo>
                  <a:pt x="240528" y="151947"/>
                </a:lnTo>
                <a:lnTo>
                  <a:pt x="240528" y="106070"/>
                </a:lnTo>
                <a:close/>
              </a:path>
              <a:path w="827404" h="215900">
                <a:moveTo>
                  <a:pt x="198339" y="42297"/>
                </a:moveTo>
                <a:lnTo>
                  <a:pt x="188035" y="42297"/>
                </a:lnTo>
                <a:lnTo>
                  <a:pt x="181636" y="43165"/>
                </a:lnTo>
                <a:lnTo>
                  <a:pt x="147473" y="63989"/>
                </a:lnTo>
                <a:lnTo>
                  <a:pt x="144219" y="71581"/>
                </a:lnTo>
                <a:lnTo>
                  <a:pt x="162440" y="78088"/>
                </a:lnTo>
                <a:lnTo>
                  <a:pt x="164555" y="73533"/>
                </a:lnTo>
                <a:lnTo>
                  <a:pt x="168215" y="69249"/>
                </a:lnTo>
                <a:lnTo>
                  <a:pt x="178627" y="61223"/>
                </a:lnTo>
                <a:lnTo>
                  <a:pt x="185812" y="59217"/>
                </a:lnTo>
                <a:lnTo>
                  <a:pt x="233677" y="59217"/>
                </a:lnTo>
                <a:lnTo>
                  <a:pt x="232394" y="56885"/>
                </a:lnTo>
                <a:lnTo>
                  <a:pt x="228300" y="52465"/>
                </a:lnTo>
                <a:lnTo>
                  <a:pt x="223365" y="49537"/>
                </a:lnTo>
                <a:lnTo>
                  <a:pt x="218484" y="46609"/>
                </a:lnTo>
                <a:lnTo>
                  <a:pt x="213414" y="44683"/>
                </a:lnTo>
                <a:lnTo>
                  <a:pt x="208154" y="43762"/>
                </a:lnTo>
                <a:lnTo>
                  <a:pt x="202948" y="42785"/>
                </a:lnTo>
                <a:lnTo>
                  <a:pt x="198339" y="42297"/>
                </a:lnTo>
                <a:close/>
              </a:path>
              <a:path w="827404" h="215900">
                <a:moveTo>
                  <a:pt x="439877" y="43924"/>
                </a:moveTo>
                <a:lnTo>
                  <a:pt x="356583" y="43924"/>
                </a:lnTo>
                <a:lnTo>
                  <a:pt x="354305" y="99237"/>
                </a:lnTo>
                <a:lnTo>
                  <a:pt x="353975" y="106741"/>
                </a:lnTo>
                <a:lnTo>
                  <a:pt x="348855" y="140884"/>
                </a:lnTo>
                <a:lnTo>
                  <a:pt x="347337" y="144626"/>
                </a:lnTo>
                <a:lnTo>
                  <a:pt x="345331" y="147256"/>
                </a:lnTo>
                <a:lnTo>
                  <a:pt x="342836" y="148774"/>
                </a:lnTo>
                <a:lnTo>
                  <a:pt x="340342" y="150238"/>
                </a:lnTo>
                <a:lnTo>
                  <a:pt x="337223" y="150970"/>
                </a:lnTo>
                <a:lnTo>
                  <a:pt x="328927" y="150970"/>
                </a:lnTo>
                <a:lnTo>
                  <a:pt x="328927" y="168866"/>
                </a:lnTo>
                <a:lnTo>
                  <a:pt x="342375" y="168866"/>
                </a:lnTo>
                <a:lnTo>
                  <a:pt x="348150" y="167537"/>
                </a:lnTo>
                <a:lnTo>
                  <a:pt x="357369" y="162223"/>
                </a:lnTo>
                <a:lnTo>
                  <a:pt x="361057" y="158264"/>
                </a:lnTo>
                <a:lnTo>
                  <a:pt x="363822" y="153004"/>
                </a:lnTo>
                <a:lnTo>
                  <a:pt x="366642" y="147744"/>
                </a:lnTo>
                <a:lnTo>
                  <a:pt x="372851" y="106395"/>
                </a:lnTo>
                <a:lnTo>
                  <a:pt x="374804" y="61819"/>
                </a:lnTo>
                <a:lnTo>
                  <a:pt x="439877" y="61819"/>
                </a:lnTo>
                <a:lnTo>
                  <a:pt x="439877" y="43924"/>
                </a:lnTo>
                <a:close/>
              </a:path>
              <a:path w="827404" h="215900">
                <a:moveTo>
                  <a:pt x="439877" y="61819"/>
                </a:moveTo>
                <a:lnTo>
                  <a:pt x="420680" y="61819"/>
                </a:lnTo>
                <a:lnTo>
                  <a:pt x="420680" y="168866"/>
                </a:lnTo>
                <a:lnTo>
                  <a:pt x="439877" y="168866"/>
                </a:lnTo>
                <a:lnTo>
                  <a:pt x="439877" y="61819"/>
                </a:lnTo>
                <a:close/>
              </a:path>
              <a:path w="827404" h="215900">
                <a:moveTo>
                  <a:pt x="473878" y="196522"/>
                </a:moveTo>
                <a:lnTo>
                  <a:pt x="468998" y="213441"/>
                </a:lnTo>
                <a:lnTo>
                  <a:pt x="469974" y="213929"/>
                </a:lnTo>
                <a:lnTo>
                  <a:pt x="471736" y="214417"/>
                </a:lnTo>
                <a:lnTo>
                  <a:pt x="474285" y="214905"/>
                </a:lnTo>
                <a:lnTo>
                  <a:pt x="476834" y="215448"/>
                </a:lnTo>
                <a:lnTo>
                  <a:pt x="479735" y="215719"/>
                </a:lnTo>
                <a:lnTo>
                  <a:pt x="488791" y="215719"/>
                </a:lnTo>
                <a:lnTo>
                  <a:pt x="493997" y="214688"/>
                </a:lnTo>
                <a:lnTo>
                  <a:pt x="503270" y="210567"/>
                </a:lnTo>
                <a:lnTo>
                  <a:pt x="507364" y="207395"/>
                </a:lnTo>
                <a:lnTo>
                  <a:pt x="510889" y="203111"/>
                </a:lnTo>
                <a:lnTo>
                  <a:pt x="514414" y="198881"/>
                </a:lnTo>
                <a:lnTo>
                  <a:pt x="514819" y="198149"/>
                </a:lnTo>
                <a:lnTo>
                  <a:pt x="482663" y="198149"/>
                </a:lnTo>
                <a:lnTo>
                  <a:pt x="478542" y="197715"/>
                </a:lnTo>
                <a:lnTo>
                  <a:pt x="473878" y="196522"/>
                </a:lnTo>
                <a:close/>
              </a:path>
              <a:path w="827404" h="215900">
                <a:moveTo>
                  <a:pt x="481687" y="43924"/>
                </a:moveTo>
                <a:lnTo>
                  <a:pt x="460863" y="43924"/>
                </a:lnTo>
                <a:lnTo>
                  <a:pt x="507066" y="169516"/>
                </a:lnTo>
                <a:lnTo>
                  <a:pt x="501155" y="185622"/>
                </a:lnTo>
                <a:lnTo>
                  <a:pt x="498579" y="190204"/>
                </a:lnTo>
                <a:lnTo>
                  <a:pt x="495759" y="193024"/>
                </a:lnTo>
                <a:lnTo>
                  <a:pt x="492994" y="195898"/>
                </a:lnTo>
                <a:lnTo>
                  <a:pt x="489821" y="197498"/>
                </a:lnTo>
                <a:lnTo>
                  <a:pt x="482663" y="198149"/>
                </a:lnTo>
                <a:lnTo>
                  <a:pt x="514819" y="198149"/>
                </a:lnTo>
                <a:lnTo>
                  <a:pt x="517369" y="193539"/>
                </a:lnTo>
                <a:lnTo>
                  <a:pt x="535910" y="143487"/>
                </a:lnTo>
                <a:lnTo>
                  <a:pt x="516176" y="143487"/>
                </a:lnTo>
                <a:lnTo>
                  <a:pt x="481687" y="43924"/>
                </a:lnTo>
                <a:close/>
              </a:path>
              <a:path w="827404" h="215900">
                <a:moveTo>
                  <a:pt x="572790" y="43924"/>
                </a:moveTo>
                <a:lnTo>
                  <a:pt x="551967" y="43924"/>
                </a:lnTo>
                <a:lnTo>
                  <a:pt x="517478" y="143487"/>
                </a:lnTo>
                <a:lnTo>
                  <a:pt x="535910" y="143487"/>
                </a:lnTo>
                <a:lnTo>
                  <a:pt x="572790" y="43924"/>
                </a:lnTo>
                <a:close/>
              </a:path>
              <a:path w="827404" h="215900">
                <a:moveTo>
                  <a:pt x="690634" y="103467"/>
                </a:moveTo>
                <a:lnTo>
                  <a:pt x="683151" y="103467"/>
                </a:lnTo>
                <a:lnTo>
                  <a:pt x="683151" y="121362"/>
                </a:lnTo>
                <a:lnTo>
                  <a:pt x="678813" y="122989"/>
                </a:lnTo>
                <a:lnTo>
                  <a:pt x="674502" y="124426"/>
                </a:lnTo>
                <a:lnTo>
                  <a:pt x="671438" y="125318"/>
                </a:lnTo>
                <a:lnTo>
                  <a:pt x="671438" y="168866"/>
                </a:lnTo>
                <a:lnTo>
                  <a:pt x="690634" y="168866"/>
                </a:lnTo>
                <a:lnTo>
                  <a:pt x="690634" y="103467"/>
                </a:lnTo>
                <a:close/>
              </a:path>
              <a:path w="827404" h="215900">
                <a:moveTo>
                  <a:pt x="613522" y="43599"/>
                </a:moveTo>
                <a:lnTo>
                  <a:pt x="594325" y="43599"/>
                </a:lnTo>
                <a:lnTo>
                  <a:pt x="594325" y="83619"/>
                </a:lnTo>
                <a:lnTo>
                  <a:pt x="614046" y="123045"/>
                </a:lnTo>
                <a:lnTo>
                  <a:pt x="641179" y="129496"/>
                </a:lnTo>
                <a:lnTo>
                  <a:pt x="646818" y="129496"/>
                </a:lnTo>
                <a:lnTo>
                  <a:pt x="671438" y="125318"/>
                </a:lnTo>
                <a:lnTo>
                  <a:pt x="671438" y="111601"/>
                </a:lnTo>
                <a:lnTo>
                  <a:pt x="635973" y="111601"/>
                </a:lnTo>
                <a:lnTo>
                  <a:pt x="631282" y="110598"/>
                </a:lnTo>
                <a:lnTo>
                  <a:pt x="622931" y="106585"/>
                </a:lnTo>
                <a:lnTo>
                  <a:pt x="619623" y="103521"/>
                </a:lnTo>
                <a:lnTo>
                  <a:pt x="614742" y="95278"/>
                </a:lnTo>
                <a:lnTo>
                  <a:pt x="613522" y="90018"/>
                </a:lnTo>
                <a:lnTo>
                  <a:pt x="613522" y="43599"/>
                </a:lnTo>
                <a:close/>
              </a:path>
              <a:path w="827404" h="215900">
                <a:moveTo>
                  <a:pt x="683151" y="103467"/>
                </a:moveTo>
                <a:lnTo>
                  <a:pt x="676481" y="105907"/>
                </a:lnTo>
                <a:lnTo>
                  <a:pt x="671438" y="107410"/>
                </a:lnTo>
                <a:lnTo>
                  <a:pt x="671438" y="125318"/>
                </a:lnTo>
                <a:lnTo>
                  <a:pt x="674502" y="124426"/>
                </a:lnTo>
                <a:lnTo>
                  <a:pt x="678813" y="122989"/>
                </a:lnTo>
                <a:lnTo>
                  <a:pt x="683151" y="121362"/>
                </a:lnTo>
                <a:lnTo>
                  <a:pt x="683151" y="103467"/>
                </a:lnTo>
                <a:close/>
              </a:path>
              <a:path w="827404" h="215900">
                <a:moveTo>
                  <a:pt x="671438" y="107410"/>
                </a:moveTo>
                <a:lnTo>
                  <a:pt x="669838" y="107886"/>
                </a:lnTo>
                <a:lnTo>
                  <a:pt x="656661" y="110869"/>
                </a:lnTo>
                <a:lnTo>
                  <a:pt x="649313" y="111601"/>
                </a:lnTo>
                <a:lnTo>
                  <a:pt x="671438" y="111601"/>
                </a:lnTo>
                <a:lnTo>
                  <a:pt x="671438" y="107410"/>
                </a:lnTo>
                <a:close/>
              </a:path>
              <a:path w="827404" h="215900">
                <a:moveTo>
                  <a:pt x="690634" y="43924"/>
                </a:moveTo>
                <a:lnTo>
                  <a:pt x="671438" y="43924"/>
                </a:lnTo>
                <a:lnTo>
                  <a:pt x="671438" y="107410"/>
                </a:lnTo>
                <a:lnTo>
                  <a:pt x="676481" y="105907"/>
                </a:lnTo>
                <a:lnTo>
                  <a:pt x="683151" y="103467"/>
                </a:lnTo>
                <a:lnTo>
                  <a:pt x="690634" y="103467"/>
                </a:lnTo>
                <a:lnTo>
                  <a:pt x="690634" y="43924"/>
                </a:lnTo>
                <a:close/>
              </a:path>
              <a:path w="827404" h="215900">
                <a:moveTo>
                  <a:pt x="745052" y="43924"/>
                </a:moveTo>
                <a:lnTo>
                  <a:pt x="725856" y="43924"/>
                </a:lnTo>
                <a:lnTo>
                  <a:pt x="725856" y="168866"/>
                </a:lnTo>
                <a:lnTo>
                  <a:pt x="748306" y="168866"/>
                </a:lnTo>
                <a:lnTo>
                  <a:pt x="765843" y="140559"/>
                </a:lnTo>
                <a:lnTo>
                  <a:pt x="745052" y="140559"/>
                </a:lnTo>
                <a:lnTo>
                  <a:pt x="745052" y="43924"/>
                </a:lnTo>
                <a:close/>
              </a:path>
              <a:path w="827404" h="215900">
                <a:moveTo>
                  <a:pt x="827371" y="72231"/>
                </a:moveTo>
                <a:lnTo>
                  <a:pt x="808174" y="72231"/>
                </a:lnTo>
                <a:lnTo>
                  <a:pt x="808174" y="168866"/>
                </a:lnTo>
                <a:lnTo>
                  <a:pt x="827371" y="168866"/>
                </a:lnTo>
                <a:lnTo>
                  <a:pt x="827371" y="72231"/>
                </a:lnTo>
                <a:close/>
              </a:path>
              <a:path w="827404" h="215900">
                <a:moveTo>
                  <a:pt x="827371" y="43924"/>
                </a:moveTo>
                <a:lnTo>
                  <a:pt x="805245" y="43924"/>
                </a:lnTo>
                <a:lnTo>
                  <a:pt x="745052" y="140559"/>
                </a:lnTo>
                <a:lnTo>
                  <a:pt x="765843" y="140559"/>
                </a:lnTo>
                <a:lnTo>
                  <a:pt x="808174" y="72231"/>
                </a:lnTo>
                <a:lnTo>
                  <a:pt x="827371" y="72231"/>
                </a:lnTo>
                <a:lnTo>
                  <a:pt x="827371" y="43924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3031139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4702" y="9240570"/>
            <a:ext cx="14484695" cy="138120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53261" y="550544"/>
            <a:ext cx="4140200" cy="317500"/>
          </a:xfrm>
          <a:custGeom>
            <a:avLst/>
            <a:gdLst/>
            <a:ahLst/>
            <a:cxnLst/>
            <a:rect l="l" t="t" r="r" b="b"/>
            <a:pathLst>
              <a:path w="4140200" h="317500">
                <a:moveTo>
                  <a:pt x="243966" y="4749"/>
                </a:moveTo>
                <a:lnTo>
                  <a:pt x="0" y="4749"/>
                </a:lnTo>
                <a:lnTo>
                  <a:pt x="0" y="313055"/>
                </a:lnTo>
                <a:lnTo>
                  <a:pt x="65201" y="313055"/>
                </a:lnTo>
                <a:lnTo>
                  <a:pt x="65201" y="59156"/>
                </a:lnTo>
                <a:lnTo>
                  <a:pt x="243966" y="59156"/>
                </a:lnTo>
                <a:lnTo>
                  <a:pt x="243966" y="4749"/>
                </a:lnTo>
                <a:close/>
              </a:path>
              <a:path w="4140200" h="317500">
                <a:moveTo>
                  <a:pt x="243966" y="59156"/>
                </a:moveTo>
                <a:lnTo>
                  <a:pt x="178765" y="59156"/>
                </a:lnTo>
                <a:lnTo>
                  <a:pt x="178765" y="313055"/>
                </a:lnTo>
                <a:lnTo>
                  <a:pt x="243966" y="313055"/>
                </a:lnTo>
                <a:lnTo>
                  <a:pt x="243966" y="59156"/>
                </a:lnTo>
                <a:close/>
              </a:path>
              <a:path w="4140200" h="317500">
                <a:moveTo>
                  <a:pt x="420192" y="4749"/>
                </a:moveTo>
                <a:lnTo>
                  <a:pt x="321741" y="4749"/>
                </a:lnTo>
                <a:lnTo>
                  <a:pt x="321741" y="313055"/>
                </a:lnTo>
                <a:lnTo>
                  <a:pt x="386943" y="313055"/>
                </a:lnTo>
                <a:lnTo>
                  <a:pt x="386943" y="203377"/>
                </a:lnTo>
                <a:lnTo>
                  <a:pt x="415010" y="203377"/>
                </a:lnTo>
                <a:lnTo>
                  <a:pt x="459458" y="198762"/>
                </a:lnTo>
                <a:lnTo>
                  <a:pt x="500803" y="179466"/>
                </a:lnTo>
                <a:lnTo>
                  <a:pt x="524453" y="149834"/>
                </a:lnTo>
                <a:lnTo>
                  <a:pt x="386943" y="149834"/>
                </a:lnTo>
                <a:lnTo>
                  <a:pt x="386943" y="58292"/>
                </a:lnTo>
                <a:lnTo>
                  <a:pt x="526287" y="58292"/>
                </a:lnTo>
                <a:lnTo>
                  <a:pt x="519074" y="44610"/>
                </a:lnTo>
                <a:lnTo>
                  <a:pt x="506983" y="30657"/>
                </a:lnTo>
                <a:lnTo>
                  <a:pt x="491358" y="19323"/>
                </a:lnTo>
                <a:lnTo>
                  <a:pt x="471684" y="11226"/>
                </a:lnTo>
                <a:lnTo>
                  <a:pt x="447962" y="6369"/>
                </a:lnTo>
                <a:lnTo>
                  <a:pt x="420192" y="4749"/>
                </a:lnTo>
                <a:close/>
              </a:path>
              <a:path w="4140200" h="317500">
                <a:moveTo>
                  <a:pt x="526287" y="58292"/>
                </a:moveTo>
                <a:lnTo>
                  <a:pt x="416737" y="58292"/>
                </a:lnTo>
                <a:lnTo>
                  <a:pt x="429232" y="58994"/>
                </a:lnTo>
                <a:lnTo>
                  <a:pt x="439946" y="61099"/>
                </a:lnTo>
                <a:lnTo>
                  <a:pt x="467770" y="92513"/>
                </a:lnTo>
                <a:lnTo>
                  <a:pt x="468553" y="103200"/>
                </a:lnTo>
                <a:lnTo>
                  <a:pt x="468084" y="111080"/>
                </a:lnTo>
                <a:lnTo>
                  <a:pt x="440486" y="145084"/>
                </a:lnTo>
                <a:lnTo>
                  <a:pt x="408533" y="149834"/>
                </a:lnTo>
                <a:lnTo>
                  <a:pt x="524453" y="149834"/>
                </a:lnTo>
                <a:lnTo>
                  <a:pt x="534243" y="111026"/>
                </a:lnTo>
                <a:lnTo>
                  <a:pt x="534618" y="101041"/>
                </a:lnTo>
                <a:lnTo>
                  <a:pt x="532891" y="79802"/>
                </a:lnTo>
                <a:lnTo>
                  <a:pt x="527710" y="60991"/>
                </a:lnTo>
                <a:lnTo>
                  <a:pt x="526287" y="58292"/>
                </a:lnTo>
                <a:close/>
              </a:path>
              <a:path w="4140200" h="317500">
                <a:moveTo>
                  <a:pt x="726307" y="0"/>
                </a:moveTo>
                <a:lnTo>
                  <a:pt x="680213" y="4965"/>
                </a:lnTo>
                <a:lnTo>
                  <a:pt x="642970" y="19862"/>
                </a:lnTo>
                <a:lnTo>
                  <a:pt x="603622" y="57996"/>
                </a:lnTo>
                <a:lnTo>
                  <a:pt x="587807" y="93187"/>
                </a:lnTo>
                <a:lnTo>
                  <a:pt x="580035" y="134856"/>
                </a:lnTo>
                <a:lnTo>
                  <a:pt x="579064" y="158038"/>
                </a:lnTo>
                <a:lnTo>
                  <a:pt x="579558" y="174096"/>
                </a:lnTo>
                <a:lnTo>
                  <a:pt x="587700" y="223240"/>
                </a:lnTo>
                <a:lnTo>
                  <a:pt x="606179" y="262696"/>
                </a:lnTo>
                <a:lnTo>
                  <a:pt x="634982" y="292220"/>
                </a:lnTo>
                <a:lnTo>
                  <a:pt x="674869" y="311057"/>
                </a:lnTo>
                <a:lnTo>
                  <a:pt x="725876" y="317372"/>
                </a:lnTo>
                <a:lnTo>
                  <a:pt x="744038" y="316671"/>
                </a:lnTo>
                <a:lnTo>
                  <a:pt x="791077" y="306146"/>
                </a:lnTo>
                <a:lnTo>
                  <a:pt x="827349" y="283719"/>
                </a:lnTo>
                <a:lnTo>
                  <a:pt x="845420" y="262534"/>
                </a:lnTo>
                <a:lnTo>
                  <a:pt x="725876" y="262534"/>
                </a:lnTo>
                <a:lnTo>
                  <a:pt x="712895" y="261751"/>
                </a:lnTo>
                <a:lnTo>
                  <a:pt x="673331" y="243076"/>
                </a:lnTo>
                <a:lnTo>
                  <a:pt x="652335" y="201947"/>
                </a:lnTo>
                <a:lnTo>
                  <a:pt x="647720" y="158470"/>
                </a:lnTo>
                <a:lnTo>
                  <a:pt x="648232" y="142844"/>
                </a:lnTo>
                <a:lnTo>
                  <a:pt x="655924" y="102768"/>
                </a:lnTo>
                <a:lnTo>
                  <a:pt x="681400" y="66929"/>
                </a:lnTo>
                <a:lnTo>
                  <a:pt x="726307" y="54406"/>
                </a:lnTo>
                <a:lnTo>
                  <a:pt x="845064" y="54406"/>
                </a:lnTo>
                <a:lnTo>
                  <a:pt x="836956" y="43395"/>
                </a:lnTo>
                <a:lnTo>
                  <a:pt x="791482" y="11172"/>
                </a:lnTo>
                <a:lnTo>
                  <a:pt x="750245" y="1241"/>
                </a:lnTo>
                <a:lnTo>
                  <a:pt x="726307" y="0"/>
                </a:lnTo>
                <a:close/>
              </a:path>
              <a:path w="4140200" h="317500">
                <a:moveTo>
                  <a:pt x="845064" y="54406"/>
                </a:moveTo>
                <a:lnTo>
                  <a:pt x="726307" y="54406"/>
                </a:lnTo>
                <a:lnTo>
                  <a:pt x="745576" y="56134"/>
                </a:lnTo>
                <a:lnTo>
                  <a:pt x="761931" y="61315"/>
                </a:lnTo>
                <a:lnTo>
                  <a:pt x="793830" y="97181"/>
                </a:lnTo>
                <a:lnTo>
                  <a:pt x="802898" y="135396"/>
                </a:lnTo>
                <a:lnTo>
                  <a:pt x="804031" y="158470"/>
                </a:lnTo>
                <a:lnTo>
                  <a:pt x="803519" y="174096"/>
                </a:lnTo>
                <a:lnTo>
                  <a:pt x="795827" y="214172"/>
                </a:lnTo>
                <a:lnTo>
                  <a:pt x="770783" y="250012"/>
                </a:lnTo>
                <a:lnTo>
                  <a:pt x="725876" y="262534"/>
                </a:lnTo>
                <a:lnTo>
                  <a:pt x="845420" y="262534"/>
                </a:lnTo>
                <a:lnTo>
                  <a:pt x="863620" y="223672"/>
                </a:lnTo>
                <a:lnTo>
                  <a:pt x="872121" y="175985"/>
                </a:lnTo>
                <a:lnTo>
                  <a:pt x="872688" y="158470"/>
                </a:lnTo>
                <a:lnTo>
                  <a:pt x="871694" y="135396"/>
                </a:lnTo>
                <a:lnTo>
                  <a:pt x="868693" y="113671"/>
                </a:lnTo>
                <a:lnTo>
                  <a:pt x="863701" y="93619"/>
                </a:lnTo>
                <a:lnTo>
                  <a:pt x="856711" y="75133"/>
                </a:lnTo>
                <a:lnTo>
                  <a:pt x="847886" y="58239"/>
                </a:lnTo>
                <a:lnTo>
                  <a:pt x="845064" y="54406"/>
                </a:lnTo>
                <a:close/>
              </a:path>
              <a:path w="4140200" h="317500">
                <a:moveTo>
                  <a:pt x="1114020" y="4749"/>
                </a:moveTo>
                <a:lnTo>
                  <a:pt x="936550" y="4749"/>
                </a:lnTo>
                <a:lnTo>
                  <a:pt x="936550" y="313055"/>
                </a:lnTo>
                <a:lnTo>
                  <a:pt x="1114020" y="313055"/>
                </a:lnTo>
                <a:lnTo>
                  <a:pt x="1114020" y="259080"/>
                </a:lnTo>
                <a:lnTo>
                  <a:pt x="1001752" y="259080"/>
                </a:lnTo>
                <a:lnTo>
                  <a:pt x="1001752" y="179628"/>
                </a:lnTo>
                <a:lnTo>
                  <a:pt x="1106247" y="179628"/>
                </a:lnTo>
                <a:lnTo>
                  <a:pt x="1106247" y="126085"/>
                </a:lnTo>
                <a:lnTo>
                  <a:pt x="1001752" y="126085"/>
                </a:lnTo>
                <a:lnTo>
                  <a:pt x="1001752" y="58292"/>
                </a:lnTo>
                <a:lnTo>
                  <a:pt x="1114020" y="58292"/>
                </a:lnTo>
                <a:lnTo>
                  <a:pt x="1114020" y="4749"/>
                </a:lnTo>
                <a:close/>
              </a:path>
              <a:path w="4140200" h="317500">
                <a:moveTo>
                  <a:pt x="1243374" y="4749"/>
                </a:moveTo>
                <a:lnTo>
                  <a:pt x="1178173" y="4749"/>
                </a:lnTo>
                <a:lnTo>
                  <a:pt x="1178173" y="313055"/>
                </a:lnTo>
                <a:lnTo>
                  <a:pt x="1243374" y="313055"/>
                </a:lnTo>
                <a:lnTo>
                  <a:pt x="1243374" y="156743"/>
                </a:lnTo>
                <a:lnTo>
                  <a:pt x="1314037" y="156743"/>
                </a:lnTo>
                <a:lnTo>
                  <a:pt x="1312124" y="154152"/>
                </a:lnTo>
                <a:lnTo>
                  <a:pt x="1243374" y="154152"/>
                </a:lnTo>
                <a:lnTo>
                  <a:pt x="1243374" y="4749"/>
                </a:lnTo>
                <a:close/>
              </a:path>
              <a:path w="4140200" h="317500">
                <a:moveTo>
                  <a:pt x="1314037" y="156743"/>
                </a:moveTo>
                <a:lnTo>
                  <a:pt x="1243374" y="156743"/>
                </a:lnTo>
                <a:lnTo>
                  <a:pt x="1355211" y="313055"/>
                </a:lnTo>
                <a:lnTo>
                  <a:pt x="1429480" y="313055"/>
                </a:lnTo>
                <a:lnTo>
                  <a:pt x="1314037" y="156743"/>
                </a:lnTo>
                <a:close/>
              </a:path>
              <a:path w="4140200" h="317500">
                <a:moveTo>
                  <a:pt x="1423435" y="4749"/>
                </a:moveTo>
                <a:lnTo>
                  <a:pt x="1353915" y="4749"/>
                </a:lnTo>
                <a:lnTo>
                  <a:pt x="1243374" y="154152"/>
                </a:lnTo>
                <a:lnTo>
                  <a:pt x="1312124" y="154152"/>
                </a:lnTo>
                <a:lnTo>
                  <a:pt x="1311167" y="152857"/>
                </a:lnTo>
                <a:lnTo>
                  <a:pt x="1423435" y="4749"/>
                </a:lnTo>
                <a:close/>
              </a:path>
              <a:path w="4140200" h="317500">
                <a:moveTo>
                  <a:pt x="1587033" y="59156"/>
                </a:moveTo>
                <a:lnTo>
                  <a:pt x="1521831" y="59156"/>
                </a:lnTo>
                <a:lnTo>
                  <a:pt x="1521831" y="313055"/>
                </a:lnTo>
                <a:lnTo>
                  <a:pt x="1587033" y="313055"/>
                </a:lnTo>
                <a:lnTo>
                  <a:pt x="1587033" y="59156"/>
                </a:lnTo>
                <a:close/>
              </a:path>
              <a:path w="4140200" h="317500">
                <a:moveTo>
                  <a:pt x="1670802" y="4749"/>
                </a:moveTo>
                <a:lnTo>
                  <a:pt x="1438062" y="4749"/>
                </a:lnTo>
                <a:lnTo>
                  <a:pt x="1438062" y="59156"/>
                </a:lnTo>
                <a:lnTo>
                  <a:pt x="1670802" y="59156"/>
                </a:lnTo>
                <a:lnTo>
                  <a:pt x="1670802" y="4749"/>
                </a:lnTo>
                <a:close/>
              </a:path>
              <a:path w="4140200" h="317500">
                <a:moveTo>
                  <a:pt x="1777069" y="4749"/>
                </a:moveTo>
                <a:lnTo>
                  <a:pt x="1718344" y="4749"/>
                </a:lnTo>
                <a:lnTo>
                  <a:pt x="1718344" y="313055"/>
                </a:lnTo>
                <a:lnTo>
                  <a:pt x="1796932" y="313055"/>
                </a:lnTo>
                <a:lnTo>
                  <a:pt x="1841874" y="238785"/>
                </a:lnTo>
                <a:lnTo>
                  <a:pt x="1774046" y="238785"/>
                </a:lnTo>
                <a:lnTo>
                  <a:pt x="1774334" y="236482"/>
                </a:lnTo>
                <a:lnTo>
                  <a:pt x="1776925" y="168977"/>
                </a:lnTo>
                <a:lnTo>
                  <a:pt x="1776997" y="164947"/>
                </a:lnTo>
                <a:lnTo>
                  <a:pt x="1777069" y="4749"/>
                </a:lnTo>
                <a:close/>
              </a:path>
              <a:path w="4140200" h="317500">
                <a:moveTo>
                  <a:pt x="1995992" y="76860"/>
                </a:moveTo>
                <a:lnTo>
                  <a:pt x="1941585" y="76860"/>
                </a:lnTo>
                <a:lnTo>
                  <a:pt x="1941297" y="78875"/>
                </a:lnTo>
                <a:lnTo>
                  <a:pt x="1940865" y="83193"/>
                </a:lnTo>
                <a:lnTo>
                  <a:pt x="1940289" y="89814"/>
                </a:lnTo>
                <a:lnTo>
                  <a:pt x="1940002" y="96147"/>
                </a:lnTo>
                <a:lnTo>
                  <a:pt x="1939570" y="103631"/>
                </a:lnTo>
                <a:lnTo>
                  <a:pt x="1937942" y="146245"/>
                </a:lnTo>
                <a:lnTo>
                  <a:pt x="1937699" y="313055"/>
                </a:lnTo>
                <a:lnTo>
                  <a:pt x="1995992" y="313055"/>
                </a:lnTo>
                <a:lnTo>
                  <a:pt x="1995992" y="76860"/>
                </a:lnTo>
                <a:close/>
              </a:path>
              <a:path w="4140200" h="317500">
                <a:moveTo>
                  <a:pt x="1995992" y="4749"/>
                </a:moveTo>
                <a:lnTo>
                  <a:pt x="1917836" y="4749"/>
                </a:lnTo>
                <a:lnTo>
                  <a:pt x="1775342" y="238785"/>
                </a:lnTo>
                <a:lnTo>
                  <a:pt x="1841874" y="238785"/>
                </a:lnTo>
                <a:lnTo>
                  <a:pt x="1939858" y="76860"/>
                </a:lnTo>
                <a:lnTo>
                  <a:pt x="1995992" y="76860"/>
                </a:lnTo>
                <a:lnTo>
                  <a:pt x="1995992" y="4749"/>
                </a:lnTo>
                <a:close/>
              </a:path>
              <a:path w="4140200" h="317500">
                <a:moveTo>
                  <a:pt x="2172271" y="4749"/>
                </a:moveTo>
                <a:lnTo>
                  <a:pt x="2073820" y="4749"/>
                </a:lnTo>
                <a:lnTo>
                  <a:pt x="2073820" y="313055"/>
                </a:lnTo>
                <a:lnTo>
                  <a:pt x="2139022" y="313055"/>
                </a:lnTo>
                <a:lnTo>
                  <a:pt x="2139022" y="203377"/>
                </a:lnTo>
                <a:lnTo>
                  <a:pt x="2167089" y="203377"/>
                </a:lnTo>
                <a:lnTo>
                  <a:pt x="2211537" y="198762"/>
                </a:lnTo>
                <a:lnTo>
                  <a:pt x="2252882" y="179466"/>
                </a:lnTo>
                <a:lnTo>
                  <a:pt x="2276532" y="149834"/>
                </a:lnTo>
                <a:lnTo>
                  <a:pt x="2139022" y="149834"/>
                </a:lnTo>
                <a:lnTo>
                  <a:pt x="2139022" y="58292"/>
                </a:lnTo>
                <a:lnTo>
                  <a:pt x="2278366" y="58292"/>
                </a:lnTo>
                <a:lnTo>
                  <a:pt x="2271153" y="44610"/>
                </a:lnTo>
                <a:lnTo>
                  <a:pt x="2259062" y="30657"/>
                </a:lnTo>
                <a:lnTo>
                  <a:pt x="2243437" y="19323"/>
                </a:lnTo>
                <a:lnTo>
                  <a:pt x="2223763" y="11226"/>
                </a:lnTo>
                <a:lnTo>
                  <a:pt x="2200041" y="6369"/>
                </a:lnTo>
                <a:lnTo>
                  <a:pt x="2172271" y="4749"/>
                </a:lnTo>
                <a:close/>
              </a:path>
              <a:path w="4140200" h="317500">
                <a:moveTo>
                  <a:pt x="2278366" y="58292"/>
                </a:moveTo>
                <a:lnTo>
                  <a:pt x="2168816" y="58292"/>
                </a:lnTo>
                <a:lnTo>
                  <a:pt x="2181311" y="58994"/>
                </a:lnTo>
                <a:lnTo>
                  <a:pt x="2192025" y="61099"/>
                </a:lnTo>
                <a:lnTo>
                  <a:pt x="2219850" y="92513"/>
                </a:lnTo>
                <a:lnTo>
                  <a:pt x="2220632" y="103200"/>
                </a:lnTo>
                <a:lnTo>
                  <a:pt x="2220163" y="111080"/>
                </a:lnTo>
                <a:lnTo>
                  <a:pt x="2192565" y="145084"/>
                </a:lnTo>
                <a:lnTo>
                  <a:pt x="2160612" y="149834"/>
                </a:lnTo>
                <a:lnTo>
                  <a:pt x="2276532" y="149834"/>
                </a:lnTo>
                <a:lnTo>
                  <a:pt x="2286322" y="111026"/>
                </a:lnTo>
                <a:lnTo>
                  <a:pt x="2286698" y="101041"/>
                </a:lnTo>
                <a:lnTo>
                  <a:pt x="2284970" y="79802"/>
                </a:lnTo>
                <a:lnTo>
                  <a:pt x="2279789" y="60991"/>
                </a:lnTo>
                <a:lnTo>
                  <a:pt x="2278366" y="58292"/>
                </a:lnTo>
                <a:close/>
              </a:path>
              <a:path w="4140200" h="317500">
                <a:moveTo>
                  <a:pt x="2478386" y="0"/>
                </a:moveTo>
                <a:lnTo>
                  <a:pt x="2432292" y="4965"/>
                </a:lnTo>
                <a:lnTo>
                  <a:pt x="2395049" y="19862"/>
                </a:lnTo>
                <a:lnTo>
                  <a:pt x="2355701" y="57996"/>
                </a:lnTo>
                <a:lnTo>
                  <a:pt x="2339887" y="93187"/>
                </a:lnTo>
                <a:lnTo>
                  <a:pt x="2332114" y="134856"/>
                </a:lnTo>
                <a:lnTo>
                  <a:pt x="2331143" y="158038"/>
                </a:lnTo>
                <a:lnTo>
                  <a:pt x="2331637" y="174096"/>
                </a:lnTo>
                <a:lnTo>
                  <a:pt x="2339779" y="223240"/>
                </a:lnTo>
                <a:lnTo>
                  <a:pt x="2358258" y="262696"/>
                </a:lnTo>
                <a:lnTo>
                  <a:pt x="2387061" y="292220"/>
                </a:lnTo>
                <a:lnTo>
                  <a:pt x="2426948" y="311057"/>
                </a:lnTo>
                <a:lnTo>
                  <a:pt x="2477955" y="317372"/>
                </a:lnTo>
                <a:lnTo>
                  <a:pt x="2496117" y="316671"/>
                </a:lnTo>
                <a:lnTo>
                  <a:pt x="2543156" y="306146"/>
                </a:lnTo>
                <a:lnTo>
                  <a:pt x="2579428" y="283719"/>
                </a:lnTo>
                <a:lnTo>
                  <a:pt x="2597499" y="262534"/>
                </a:lnTo>
                <a:lnTo>
                  <a:pt x="2477955" y="262534"/>
                </a:lnTo>
                <a:lnTo>
                  <a:pt x="2464974" y="261751"/>
                </a:lnTo>
                <a:lnTo>
                  <a:pt x="2425410" y="243076"/>
                </a:lnTo>
                <a:lnTo>
                  <a:pt x="2404414" y="201947"/>
                </a:lnTo>
                <a:lnTo>
                  <a:pt x="2399799" y="158470"/>
                </a:lnTo>
                <a:lnTo>
                  <a:pt x="2400312" y="142844"/>
                </a:lnTo>
                <a:lnTo>
                  <a:pt x="2408003" y="102768"/>
                </a:lnTo>
                <a:lnTo>
                  <a:pt x="2433479" y="66929"/>
                </a:lnTo>
                <a:lnTo>
                  <a:pt x="2478386" y="54406"/>
                </a:lnTo>
                <a:lnTo>
                  <a:pt x="2597143" y="54406"/>
                </a:lnTo>
                <a:lnTo>
                  <a:pt x="2589035" y="43395"/>
                </a:lnTo>
                <a:lnTo>
                  <a:pt x="2543561" y="11172"/>
                </a:lnTo>
                <a:lnTo>
                  <a:pt x="2502324" y="1241"/>
                </a:lnTo>
                <a:lnTo>
                  <a:pt x="2478386" y="0"/>
                </a:lnTo>
                <a:close/>
              </a:path>
              <a:path w="4140200" h="317500">
                <a:moveTo>
                  <a:pt x="2597143" y="54406"/>
                </a:moveTo>
                <a:lnTo>
                  <a:pt x="2478386" y="54406"/>
                </a:lnTo>
                <a:lnTo>
                  <a:pt x="2497656" y="56134"/>
                </a:lnTo>
                <a:lnTo>
                  <a:pt x="2514010" y="61315"/>
                </a:lnTo>
                <a:lnTo>
                  <a:pt x="2545909" y="97181"/>
                </a:lnTo>
                <a:lnTo>
                  <a:pt x="2554977" y="135396"/>
                </a:lnTo>
                <a:lnTo>
                  <a:pt x="2556111" y="158470"/>
                </a:lnTo>
                <a:lnTo>
                  <a:pt x="2555598" y="174096"/>
                </a:lnTo>
                <a:lnTo>
                  <a:pt x="2547906" y="214172"/>
                </a:lnTo>
                <a:lnTo>
                  <a:pt x="2522862" y="250012"/>
                </a:lnTo>
                <a:lnTo>
                  <a:pt x="2477955" y="262534"/>
                </a:lnTo>
                <a:lnTo>
                  <a:pt x="2597499" y="262534"/>
                </a:lnTo>
                <a:lnTo>
                  <a:pt x="2615699" y="223672"/>
                </a:lnTo>
                <a:lnTo>
                  <a:pt x="2624200" y="175985"/>
                </a:lnTo>
                <a:lnTo>
                  <a:pt x="2624767" y="158470"/>
                </a:lnTo>
                <a:lnTo>
                  <a:pt x="2623773" y="135396"/>
                </a:lnTo>
                <a:lnTo>
                  <a:pt x="2620772" y="113671"/>
                </a:lnTo>
                <a:lnTo>
                  <a:pt x="2615780" y="93619"/>
                </a:lnTo>
                <a:lnTo>
                  <a:pt x="2608790" y="75133"/>
                </a:lnTo>
                <a:lnTo>
                  <a:pt x="2599965" y="58239"/>
                </a:lnTo>
                <a:lnTo>
                  <a:pt x="2597143" y="54406"/>
                </a:lnTo>
                <a:close/>
              </a:path>
              <a:path w="4140200" h="317500">
                <a:moveTo>
                  <a:pt x="2784489" y="4749"/>
                </a:moveTo>
                <a:lnTo>
                  <a:pt x="2688629" y="4749"/>
                </a:lnTo>
                <a:lnTo>
                  <a:pt x="2688629" y="313055"/>
                </a:lnTo>
                <a:lnTo>
                  <a:pt x="2803920" y="313055"/>
                </a:lnTo>
                <a:lnTo>
                  <a:pt x="2820814" y="312407"/>
                </a:lnTo>
                <a:lnTo>
                  <a:pt x="2864372" y="302691"/>
                </a:lnTo>
                <a:lnTo>
                  <a:pt x="2903234" y="272034"/>
                </a:lnTo>
                <a:lnTo>
                  <a:pt x="2910143" y="259080"/>
                </a:lnTo>
                <a:lnTo>
                  <a:pt x="2753831" y="259080"/>
                </a:lnTo>
                <a:lnTo>
                  <a:pt x="2753831" y="178765"/>
                </a:lnTo>
                <a:lnTo>
                  <a:pt x="2906216" y="178765"/>
                </a:lnTo>
                <a:lnTo>
                  <a:pt x="2905717" y="177901"/>
                </a:lnTo>
                <a:lnTo>
                  <a:pt x="2869364" y="153369"/>
                </a:lnTo>
                <a:lnTo>
                  <a:pt x="2861781" y="151561"/>
                </a:lnTo>
                <a:lnTo>
                  <a:pt x="2861781" y="149402"/>
                </a:lnTo>
                <a:lnTo>
                  <a:pt x="2896757" y="127380"/>
                </a:lnTo>
                <a:lnTo>
                  <a:pt x="2897022" y="126949"/>
                </a:lnTo>
                <a:lnTo>
                  <a:pt x="2753831" y="126949"/>
                </a:lnTo>
                <a:lnTo>
                  <a:pt x="2753831" y="58292"/>
                </a:lnTo>
                <a:lnTo>
                  <a:pt x="2906000" y="58292"/>
                </a:lnTo>
                <a:lnTo>
                  <a:pt x="2905717" y="56997"/>
                </a:lnTo>
                <a:lnTo>
                  <a:pt x="2877650" y="22345"/>
                </a:lnTo>
                <a:lnTo>
                  <a:pt x="2838491" y="9121"/>
                </a:lnTo>
                <a:lnTo>
                  <a:pt x="2804163" y="5235"/>
                </a:lnTo>
                <a:lnTo>
                  <a:pt x="2784489" y="4749"/>
                </a:lnTo>
                <a:close/>
              </a:path>
              <a:path w="4140200" h="317500">
                <a:moveTo>
                  <a:pt x="2906216" y="178765"/>
                </a:moveTo>
                <a:lnTo>
                  <a:pt x="2794420" y="178765"/>
                </a:lnTo>
                <a:lnTo>
                  <a:pt x="2804244" y="179062"/>
                </a:lnTo>
                <a:lnTo>
                  <a:pt x="2812988" y="179952"/>
                </a:lnTo>
                <a:lnTo>
                  <a:pt x="2844077" y="196900"/>
                </a:lnTo>
                <a:lnTo>
                  <a:pt x="2847532" y="202658"/>
                </a:lnTo>
                <a:lnTo>
                  <a:pt x="2849259" y="209423"/>
                </a:lnTo>
                <a:lnTo>
                  <a:pt x="2849259" y="217195"/>
                </a:lnTo>
                <a:lnTo>
                  <a:pt x="2830664" y="252764"/>
                </a:lnTo>
                <a:lnTo>
                  <a:pt x="2796579" y="259080"/>
                </a:lnTo>
                <a:lnTo>
                  <a:pt x="2910143" y="259080"/>
                </a:lnTo>
                <a:lnTo>
                  <a:pt x="2913597" y="249796"/>
                </a:lnTo>
                <a:lnTo>
                  <a:pt x="2916188" y="237220"/>
                </a:lnTo>
                <a:lnTo>
                  <a:pt x="2917051" y="223672"/>
                </a:lnTo>
                <a:lnTo>
                  <a:pt x="2916593" y="212175"/>
                </a:lnTo>
                <a:lnTo>
                  <a:pt x="2915216" y="201866"/>
                </a:lnTo>
                <a:lnTo>
                  <a:pt x="2912922" y="192744"/>
                </a:lnTo>
                <a:lnTo>
                  <a:pt x="2909711" y="184810"/>
                </a:lnTo>
                <a:lnTo>
                  <a:pt x="2906216" y="178765"/>
                </a:lnTo>
                <a:close/>
              </a:path>
              <a:path w="4140200" h="317500">
                <a:moveTo>
                  <a:pt x="2906000" y="58292"/>
                </a:moveTo>
                <a:lnTo>
                  <a:pt x="2788375" y="58292"/>
                </a:lnTo>
                <a:lnTo>
                  <a:pt x="2801464" y="58778"/>
                </a:lnTo>
                <a:lnTo>
                  <a:pt x="2812664" y="60236"/>
                </a:lnTo>
                <a:lnTo>
                  <a:pt x="2842350" y="91541"/>
                </a:lnTo>
                <a:lnTo>
                  <a:pt x="2841648" y="99664"/>
                </a:lnTo>
                <a:lnTo>
                  <a:pt x="2804972" y="126382"/>
                </a:lnTo>
                <a:lnTo>
                  <a:pt x="2791829" y="126949"/>
                </a:lnTo>
                <a:lnTo>
                  <a:pt x="2897022" y="126949"/>
                </a:lnTo>
                <a:lnTo>
                  <a:pt x="2909279" y="82905"/>
                </a:lnTo>
                <a:lnTo>
                  <a:pt x="2908388" y="69195"/>
                </a:lnTo>
                <a:lnTo>
                  <a:pt x="2906000" y="58292"/>
                </a:lnTo>
                <a:close/>
              </a:path>
              <a:path w="4140200" h="317500">
                <a:moveTo>
                  <a:pt x="3128579" y="3454"/>
                </a:moveTo>
                <a:lnTo>
                  <a:pt x="3048696" y="3454"/>
                </a:lnTo>
                <a:lnTo>
                  <a:pt x="2939883" y="313055"/>
                </a:lnTo>
                <a:lnTo>
                  <a:pt x="3010266" y="313055"/>
                </a:lnTo>
                <a:lnTo>
                  <a:pt x="3032720" y="239649"/>
                </a:lnTo>
                <a:lnTo>
                  <a:pt x="3211923" y="239649"/>
                </a:lnTo>
                <a:lnTo>
                  <a:pt x="3192572" y="184810"/>
                </a:lnTo>
                <a:lnTo>
                  <a:pt x="3049128" y="184810"/>
                </a:lnTo>
                <a:lnTo>
                  <a:pt x="3071150" y="113131"/>
                </a:lnTo>
                <a:lnTo>
                  <a:pt x="3072301" y="109965"/>
                </a:lnTo>
                <a:lnTo>
                  <a:pt x="3073885" y="104639"/>
                </a:lnTo>
                <a:lnTo>
                  <a:pt x="3075900" y="97155"/>
                </a:lnTo>
                <a:lnTo>
                  <a:pt x="3078203" y="89382"/>
                </a:lnTo>
                <a:lnTo>
                  <a:pt x="3080506" y="81322"/>
                </a:lnTo>
                <a:lnTo>
                  <a:pt x="3082809" y="72974"/>
                </a:lnTo>
                <a:lnTo>
                  <a:pt x="3085520" y="63906"/>
                </a:lnTo>
                <a:lnTo>
                  <a:pt x="3087415" y="57141"/>
                </a:lnTo>
                <a:lnTo>
                  <a:pt x="3088854" y="51384"/>
                </a:lnTo>
                <a:lnTo>
                  <a:pt x="3145492" y="51384"/>
                </a:lnTo>
                <a:lnTo>
                  <a:pt x="3128579" y="3454"/>
                </a:lnTo>
                <a:close/>
              </a:path>
              <a:path w="4140200" h="317500">
                <a:moveTo>
                  <a:pt x="3211923" y="239649"/>
                </a:moveTo>
                <a:lnTo>
                  <a:pt x="3144988" y="239649"/>
                </a:lnTo>
                <a:lnTo>
                  <a:pt x="3167441" y="313055"/>
                </a:lnTo>
                <a:lnTo>
                  <a:pt x="3237825" y="313055"/>
                </a:lnTo>
                <a:lnTo>
                  <a:pt x="3211923" y="239649"/>
                </a:lnTo>
                <a:close/>
              </a:path>
              <a:path w="4140200" h="317500">
                <a:moveTo>
                  <a:pt x="3145492" y="51384"/>
                </a:moveTo>
                <a:lnTo>
                  <a:pt x="3088854" y="51384"/>
                </a:lnTo>
                <a:lnTo>
                  <a:pt x="3090293" y="57141"/>
                </a:lnTo>
                <a:lnTo>
                  <a:pt x="3092164" y="63906"/>
                </a:lnTo>
                <a:lnTo>
                  <a:pt x="3096770" y="79451"/>
                </a:lnTo>
                <a:lnTo>
                  <a:pt x="3099073" y="87079"/>
                </a:lnTo>
                <a:lnTo>
                  <a:pt x="3103679" y="102048"/>
                </a:lnTo>
                <a:lnTo>
                  <a:pt x="3105550" y="108237"/>
                </a:lnTo>
                <a:lnTo>
                  <a:pt x="3106989" y="113131"/>
                </a:lnTo>
                <a:lnTo>
                  <a:pt x="3129443" y="184810"/>
                </a:lnTo>
                <a:lnTo>
                  <a:pt x="3192572" y="184810"/>
                </a:lnTo>
                <a:lnTo>
                  <a:pt x="3145492" y="51384"/>
                </a:lnTo>
                <a:close/>
              </a:path>
              <a:path w="4140200" h="317500">
                <a:moveTo>
                  <a:pt x="3342074" y="4749"/>
                </a:moveTo>
                <a:lnTo>
                  <a:pt x="3276872" y="4749"/>
                </a:lnTo>
                <a:lnTo>
                  <a:pt x="3276872" y="313055"/>
                </a:lnTo>
                <a:lnTo>
                  <a:pt x="3342074" y="313055"/>
                </a:lnTo>
                <a:lnTo>
                  <a:pt x="3342074" y="180060"/>
                </a:lnTo>
                <a:lnTo>
                  <a:pt x="3529476" y="180060"/>
                </a:lnTo>
                <a:lnTo>
                  <a:pt x="3529476" y="125653"/>
                </a:lnTo>
                <a:lnTo>
                  <a:pt x="3342074" y="125653"/>
                </a:lnTo>
                <a:lnTo>
                  <a:pt x="3342074" y="4749"/>
                </a:lnTo>
                <a:close/>
              </a:path>
              <a:path w="4140200" h="317500">
                <a:moveTo>
                  <a:pt x="3529476" y="180060"/>
                </a:moveTo>
                <a:lnTo>
                  <a:pt x="3464274" y="180060"/>
                </a:lnTo>
                <a:lnTo>
                  <a:pt x="3464274" y="313055"/>
                </a:lnTo>
                <a:lnTo>
                  <a:pt x="3529476" y="313055"/>
                </a:lnTo>
                <a:lnTo>
                  <a:pt x="3529476" y="180060"/>
                </a:lnTo>
                <a:close/>
              </a:path>
              <a:path w="4140200" h="317500">
                <a:moveTo>
                  <a:pt x="3529476" y="4749"/>
                </a:moveTo>
                <a:lnTo>
                  <a:pt x="3464274" y="4749"/>
                </a:lnTo>
                <a:lnTo>
                  <a:pt x="3464274" y="125653"/>
                </a:lnTo>
                <a:lnTo>
                  <a:pt x="3529476" y="125653"/>
                </a:lnTo>
                <a:lnTo>
                  <a:pt x="3529476" y="4749"/>
                </a:lnTo>
                <a:close/>
              </a:path>
              <a:path w="4140200" h="317500">
                <a:moveTo>
                  <a:pt x="3665772" y="4749"/>
                </a:moveTo>
                <a:lnTo>
                  <a:pt x="3607048" y="4749"/>
                </a:lnTo>
                <a:lnTo>
                  <a:pt x="3607048" y="313055"/>
                </a:lnTo>
                <a:lnTo>
                  <a:pt x="3685635" y="313055"/>
                </a:lnTo>
                <a:lnTo>
                  <a:pt x="3730577" y="238785"/>
                </a:lnTo>
                <a:lnTo>
                  <a:pt x="3662750" y="238785"/>
                </a:lnTo>
                <a:lnTo>
                  <a:pt x="3663038" y="236482"/>
                </a:lnTo>
                <a:lnTo>
                  <a:pt x="3665628" y="168977"/>
                </a:lnTo>
                <a:lnTo>
                  <a:pt x="3665700" y="164947"/>
                </a:lnTo>
                <a:lnTo>
                  <a:pt x="3665772" y="4749"/>
                </a:lnTo>
                <a:close/>
              </a:path>
              <a:path w="4140200" h="317500">
                <a:moveTo>
                  <a:pt x="3884695" y="76860"/>
                </a:moveTo>
                <a:lnTo>
                  <a:pt x="3830288" y="76860"/>
                </a:lnTo>
                <a:lnTo>
                  <a:pt x="3830000" y="78875"/>
                </a:lnTo>
                <a:lnTo>
                  <a:pt x="3829568" y="83193"/>
                </a:lnTo>
                <a:lnTo>
                  <a:pt x="3828993" y="89814"/>
                </a:lnTo>
                <a:lnTo>
                  <a:pt x="3828705" y="96147"/>
                </a:lnTo>
                <a:lnTo>
                  <a:pt x="3828273" y="103631"/>
                </a:lnTo>
                <a:lnTo>
                  <a:pt x="3826645" y="146245"/>
                </a:lnTo>
                <a:lnTo>
                  <a:pt x="3826402" y="313055"/>
                </a:lnTo>
                <a:lnTo>
                  <a:pt x="3884695" y="313055"/>
                </a:lnTo>
                <a:lnTo>
                  <a:pt x="3884695" y="76860"/>
                </a:lnTo>
                <a:close/>
              </a:path>
              <a:path w="4140200" h="317500">
                <a:moveTo>
                  <a:pt x="3884695" y="4749"/>
                </a:moveTo>
                <a:lnTo>
                  <a:pt x="3806539" y="4749"/>
                </a:lnTo>
                <a:lnTo>
                  <a:pt x="3664045" y="238785"/>
                </a:lnTo>
                <a:lnTo>
                  <a:pt x="3730577" y="238785"/>
                </a:lnTo>
                <a:lnTo>
                  <a:pt x="3828561" y="76860"/>
                </a:lnTo>
                <a:lnTo>
                  <a:pt x="3884695" y="76860"/>
                </a:lnTo>
                <a:lnTo>
                  <a:pt x="3884695" y="4749"/>
                </a:lnTo>
                <a:close/>
              </a:path>
              <a:path w="4140200" h="317500">
                <a:moveTo>
                  <a:pt x="4139993" y="4749"/>
                </a:moveTo>
                <a:lnTo>
                  <a:pt x="3962523" y="4749"/>
                </a:lnTo>
                <a:lnTo>
                  <a:pt x="3962523" y="313055"/>
                </a:lnTo>
                <a:lnTo>
                  <a:pt x="4139993" y="313055"/>
                </a:lnTo>
                <a:lnTo>
                  <a:pt x="4139993" y="259080"/>
                </a:lnTo>
                <a:lnTo>
                  <a:pt x="4027725" y="259080"/>
                </a:lnTo>
                <a:lnTo>
                  <a:pt x="4027725" y="179628"/>
                </a:lnTo>
                <a:lnTo>
                  <a:pt x="4132221" y="179628"/>
                </a:lnTo>
                <a:lnTo>
                  <a:pt x="4132221" y="126085"/>
                </a:lnTo>
                <a:lnTo>
                  <a:pt x="4027725" y="126085"/>
                </a:lnTo>
                <a:lnTo>
                  <a:pt x="4027725" y="58292"/>
                </a:lnTo>
                <a:lnTo>
                  <a:pt x="4139993" y="58292"/>
                </a:lnTo>
                <a:lnTo>
                  <a:pt x="4139993" y="474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51487" y="702068"/>
            <a:ext cx="11775440" cy="22860"/>
          </a:xfrm>
          <a:custGeom>
            <a:avLst/>
            <a:gdLst/>
            <a:ahLst/>
            <a:cxnLst/>
            <a:rect l="l" t="t" r="r" b="b"/>
            <a:pathLst>
              <a:path w="11775440" h="22859">
                <a:moveTo>
                  <a:pt x="11775440" y="12700"/>
                </a:moveTo>
                <a:lnTo>
                  <a:pt x="11775427" y="6350"/>
                </a:lnTo>
                <a:lnTo>
                  <a:pt x="11775427" y="0"/>
                </a:lnTo>
                <a:lnTo>
                  <a:pt x="0" y="9652"/>
                </a:lnTo>
                <a:lnTo>
                  <a:pt x="0" y="16002"/>
                </a:lnTo>
                <a:lnTo>
                  <a:pt x="12" y="22352"/>
                </a:lnTo>
                <a:lnTo>
                  <a:pt x="11775440" y="1270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Изображение выглядит как текст, самолет, снимок экрана, оригам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CBAEFC8-979F-EE61-B827-348967262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" y="51"/>
            <a:ext cx="18338664" cy="137539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3031139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9613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9"/>
                </a:moveTo>
                <a:lnTo>
                  <a:pt x="737136" y="66929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9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9"/>
                </a:lnTo>
                <a:lnTo>
                  <a:pt x="794997" y="66929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9"/>
                </a:lnTo>
                <a:lnTo>
                  <a:pt x="1042574" y="174879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9"/>
                </a:moveTo>
                <a:lnTo>
                  <a:pt x="1931239" y="66929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9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9"/>
                </a:lnTo>
                <a:lnTo>
                  <a:pt x="2025497" y="66929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9"/>
                </a:lnTo>
                <a:lnTo>
                  <a:pt x="2401976" y="66929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9"/>
                </a:moveTo>
                <a:lnTo>
                  <a:pt x="2311003" y="66929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3261" y="550544"/>
            <a:ext cx="2827020" cy="403225"/>
          </a:xfrm>
          <a:custGeom>
            <a:avLst/>
            <a:gdLst/>
            <a:ahLst/>
            <a:cxnLst/>
            <a:rect l="l" t="t" r="r" b="b"/>
            <a:pathLst>
              <a:path w="2827020" h="403225">
                <a:moveTo>
                  <a:pt x="65201" y="4749"/>
                </a:moveTo>
                <a:lnTo>
                  <a:pt x="0" y="4749"/>
                </a:lnTo>
                <a:lnTo>
                  <a:pt x="0" y="313055"/>
                </a:lnTo>
                <a:lnTo>
                  <a:pt x="65201" y="313055"/>
                </a:lnTo>
                <a:lnTo>
                  <a:pt x="65201" y="156743"/>
                </a:lnTo>
                <a:lnTo>
                  <a:pt x="135864" y="156743"/>
                </a:lnTo>
                <a:lnTo>
                  <a:pt x="133951" y="154152"/>
                </a:lnTo>
                <a:lnTo>
                  <a:pt x="65201" y="154152"/>
                </a:lnTo>
                <a:lnTo>
                  <a:pt x="65201" y="4749"/>
                </a:lnTo>
                <a:close/>
              </a:path>
              <a:path w="2827020" h="403225">
                <a:moveTo>
                  <a:pt x="135864" y="156743"/>
                </a:moveTo>
                <a:lnTo>
                  <a:pt x="65201" y="156743"/>
                </a:lnTo>
                <a:lnTo>
                  <a:pt x="177037" y="313055"/>
                </a:lnTo>
                <a:lnTo>
                  <a:pt x="251307" y="313055"/>
                </a:lnTo>
                <a:lnTo>
                  <a:pt x="135864" y="156743"/>
                </a:lnTo>
                <a:close/>
              </a:path>
              <a:path w="2827020" h="403225">
                <a:moveTo>
                  <a:pt x="245262" y="4749"/>
                </a:moveTo>
                <a:lnTo>
                  <a:pt x="175742" y="4749"/>
                </a:lnTo>
                <a:lnTo>
                  <a:pt x="65201" y="154152"/>
                </a:lnTo>
                <a:lnTo>
                  <a:pt x="133951" y="154152"/>
                </a:lnTo>
                <a:lnTo>
                  <a:pt x="132994" y="152857"/>
                </a:lnTo>
                <a:lnTo>
                  <a:pt x="245262" y="4749"/>
                </a:lnTo>
                <a:close/>
              </a:path>
              <a:path w="2827020" h="403225">
                <a:moveTo>
                  <a:pt x="415108" y="0"/>
                </a:moveTo>
                <a:lnTo>
                  <a:pt x="369013" y="4965"/>
                </a:lnTo>
                <a:lnTo>
                  <a:pt x="331770" y="19862"/>
                </a:lnTo>
                <a:lnTo>
                  <a:pt x="292423" y="57996"/>
                </a:lnTo>
                <a:lnTo>
                  <a:pt x="276608" y="93187"/>
                </a:lnTo>
                <a:lnTo>
                  <a:pt x="268835" y="134856"/>
                </a:lnTo>
                <a:lnTo>
                  <a:pt x="267864" y="158038"/>
                </a:lnTo>
                <a:lnTo>
                  <a:pt x="268359" y="174096"/>
                </a:lnTo>
                <a:lnTo>
                  <a:pt x="276500" y="223240"/>
                </a:lnTo>
                <a:lnTo>
                  <a:pt x="294980" y="262696"/>
                </a:lnTo>
                <a:lnTo>
                  <a:pt x="323782" y="292220"/>
                </a:lnTo>
                <a:lnTo>
                  <a:pt x="363670" y="311057"/>
                </a:lnTo>
                <a:lnTo>
                  <a:pt x="414676" y="317372"/>
                </a:lnTo>
                <a:lnTo>
                  <a:pt x="432839" y="316671"/>
                </a:lnTo>
                <a:lnTo>
                  <a:pt x="479878" y="306146"/>
                </a:lnTo>
                <a:lnTo>
                  <a:pt x="516149" y="283719"/>
                </a:lnTo>
                <a:lnTo>
                  <a:pt x="534221" y="262534"/>
                </a:lnTo>
                <a:lnTo>
                  <a:pt x="414676" y="262534"/>
                </a:lnTo>
                <a:lnTo>
                  <a:pt x="401695" y="261751"/>
                </a:lnTo>
                <a:lnTo>
                  <a:pt x="362131" y="243076"/>
                </a:lnTo>
                <a:lnTo>
                  <a:pt x="341135" y="201947"/>
                </a:lnTo>
                <a:lnTo>
                  <a:pt x="336520" y="158470"/>
                </a:lnTo>
                <a:lnTo>
                  <a:pt x="337033" y="142844"/>
                </a:lnTo>
                <a:lnTo>
                  <a:pt x="344724" y="102768"/>
                </a:lnTo>
                <a:lnTo>
                  <a:pt x="370201" y="66929"/>
                </a:lnTo>
                <a:lnTo>
                  <a:pt x="415108" y="54406"/>
                </a:lnTo>
                <a:lnTo>
                  <a:pt x="533865" y="54406"/>
                </a:lnTo>
                <a:lnTo>
                  <a:pt x="525757" y="43395"/>
                </a:lnTo>
                <a:lnTo>
                  <a:pt x="480283" y="11172"/>
                </a:lnTo>
                <a:lnTo>
                  <a:pt x="439046" y="1241"/>
                </a:lnTo>
                <a:lnTo>
                  <a:pt x="415108" y="0"/>
                </a:lnTo>
                <a:close/>
              </a:path>
              <a:path w="2827020" h="403225">
                <a:moveTo>
                  <a:pt x="533865" y="54406"/>
                </a:moveTo>
                <a:lnTo>
                  <a:pt x="415108" y="54406"/>
                </a:lnTo>
                <a:lnTo>
                  <a:pt x="434377" y="56134"/>
                </a:lnTo>
                <a:lnTo>
                  <a:pt x="450731" y="61315"/>
                </a:lnTo>
                <a:lnTo>
                  <a:pt x="482630" y="97181"/>
                </a:lnTo>
                <a:lnTo>
                  <a:pt x="491698" y="135396"/>
                </a:lnTo>
                <a:lnTo>
                  <a:pt x="492832" y="158470"/>
                </a:lnTo>
                <a:lnTo>
                  <a:pt x="492319" y="174096"/>
                </a:lnTo>
                <a:lnTo>
                  <a:pt x="484628" y="214172"/>
                </a:lnTo>
                <a:lnTo>
                  <a:pt x="459583" y="250012"/>
                </a:lnTo>
                <a:lnTo>
                  <a:pt x="414676" y="262534"/>
                </a:lnTo>
                <a:lnTo>
                  <a:pt x="534221" y="262534"/>
                </a:lnTo>
                <a:lnTo>
                  <a:pt x="552420" y="223672"/>
                </a:lnTo>
                <a:lnTo>
                  <a:pt x="560921" y="175985"/>
                </a:lnTo>
                <a:lnTo>
                  <a:pt x="561488" y="158470"/>
                </a:lnTo>
                <a:lnTo>
                  <a:pt x="560494" y="135396"/>
                </a:lnTo>
                <a:lnTo>
                  <a:pt x="557494" y="113671"/>
                </a:lnTo>
                <a:lnTo>
                  <a:pt x="552501" y="93619"/>
                </a:lnTo>
                <a:lnTo>
                  <a:pt x="545511" y="75133"/>
                </a:lnTo>
                <a:lnTo>
                  <a:pt x="536686" y="58239"/>
                </a:lnTo>
                <a:lnTo>
                  <a:pt x="533865" y="54406"/>
                </a:lnTo>
                <a:close/>
              </a:path>
              <a:path w="2827020" h="403225">
                <a:moveTo>
                  <a:pt x="690552" y="4749"/>
                </a:moveTo>
                <a:lnTo>
                  <a:pt x="625350" y="4749"/>
                </a:lnTo>
                <a:lnTo>
                  <a:pt x="625350" y="313055"/>
                </a:lnTo>
                <a:lnTo>
                  <a:pt x="690552" y="313055"/>
                </a:lnTo>
                <a:lnTo>
                  <a:pt x="690552" y="180060"/>
                </a:lnTo>
                <a:lnTo>
                  <a:pt x="877953" y="180060"/>
                </a:lnTo>
                <a:lnTo>
                  <a:pt x="877953" y="125653"/>
                </a:lnTo>
                <a:lnTo>
                  <a:pt x="690552" y="125653"/>
                </a:lnTo>
                <a:lnTo>
                  <a:pt x="690552" y="4749"/>
                </a:lnTo>
                <a:close/>
              </a:path>
              <a:path w="2827020" h="403225">
                <a:moveTo>
                  <a:pt x="877953" y="180060"/>
                </a:moveTo>
                <a:lnTo>
                  <a:pt x="812752" y="180060"/>
                </a:lnTo>
                <a:lnTo>
                  <a:pt x="812752" y="313055"/>
                </a:lnTo>
                <a:lnTo>
                  <a:pt x="877953" y="313055"/>
                </a:lnTo>
                <a:lnTo>
                  <a:pt x="877953" y="180060"/>
                </a:lnTo>
                <a:close/>
              </a:path>
              <a:path w="2827020" h="403225">
                <a:moveTo>
                  <a:pt x="877953" y="4749"/>
                </a:moveTo>
                <a:lnTo>
                  <a:pt x="812752" y="4749"/>
                </a:lnTo>
                <a:lnTo>
                  <a:pt x="812752" y="125653"/>
                </a:lnTo>
                <a:lnTo>
                  <a:pt x="877953" y="125653"/>
                </a:lnTo>
                <a:lnTo>
                  <a:pt x="877953" y="4749"/>
                </a:lnTo>
                <a:close/>
              </a:path>
              <a:path w="2827020" h="403225">
                <a:moveTo>
                  <a:pt x="1020727" y="4749"/>
                </a:moveTo>
                <a:lnTo>
                  <a:pt x="955526" y="4749"/>
                </a:lnTo>
                <a:lnTo>
                  <a:pt x="955526" y="313055"/>
                </a:lnTo>
                <a:lnTo>
                  <a:pt x="1182221" y="313055"/>
                </a:lnTo>
                <a:lnTo>
                  <a:pt x="1182221" y="402869"/>
                </a:lnTo>
                <a:lnTo>
                  <a:pt x="1245263" y="402869"/>
                </a:lnTo>
                <a:lnTo>
                  <a:pt x="1245263" y="261239"/>
                </a:lnTo>
                <a:lnTo>
                  <a:pt x="1199493" y="261239"/>
                </a:lnTo>
                <a:lnTo>
                  <a:pt x="1199493" y="258648"/>
                </a:lnTo>
                <a:lnTo>
                  <a:pt x="1020727" y="258648"/>
                </a:lnTo>
                <a:lnTo>
                  <a:pt x="1020727" y="4749"/>
                </a:lnTo>
                <a:close/>
              </a:path>
              <a:path w="2827020" h="403225">
                <a:moveTo>
                  <a:pt x="1199493" y="4749"/>
                </a:moveTo>
                <a:lnTo>
                  <a:pt x="1134291" y="4749"/>
                </a:lnTo>
                <a:lnTo>
                  <a:pt x="1134291" y="258648"/>
                </a:lnTo>
                <a:lnTo>
                  <a:pt x="1199493" y="258648"/>
                </a:lnTo>
                <a:lnTo>
                  <a:pt x="1199493" y="4749"/>
                </a:lnTo>
                <a:close/>
              </a:path>
              <a:path w="2827020" h="403225">
                <a:moveTo>
                  <a:pt x="1470339" y="4749"/>
                </a:moveTo>
                <a:lnTo>
                  <a:pt x="1292869" y="4749"/>
                </a:lnTo>
                <a:lnTo>
                  <a:pt x="1292869" y="313055"/>
                </a:lnTo>
                <a:lnTo>
                  <a:pt x="1470339" y="313055"/>
                </a:lnTo>
                <a:lnTo>
                  <a:pt x="1470339" y="259080"/>
                </a:lnTo>
                <a:lnTo>
                  <a:pt x="1358071" y="259080"/>
                </a:lnTo>
                <a:lnTo>
                  <a:pt x="1358071" y="179628"/>
                </a:lnTo>
                <a:lnTo>
                  <a:pt x="1462567" y="179628"/>
                </a:lnTo>
                <a:lnTo>
                  <a:pt x="1462567" y="126085"/>
                </a:lnTo>
                <a:lnTo>
                  <a:pt x="1358071" y="126085"/>
                </a:lnTo>
                <a:lnTo>
                  <a:pt x="1358071" y="58293"/>
                </a:lnTo>
                <a:lnTo>
                  <a:pt x="1470339" y="58293"/>
                </a:lnTo>
                <a:lnTo>
                  <a:pt x="1470339" y="4749"/>
                </a:lnTo>
                <a:close/>
              </a:path>
              <a:path w="2827020" h="403225">
                <a:moveTo>
                  <a:pt x="1778459" y="4749"/>
                </a:moveTo>
                <a:lnTo>
                  <a:pt x="1534492" y="4749"/>
                </a:lnTo>
                <a:lnTo>
                  <a:pt x="1534492" y="313055"/>
                </a:lnTo>
                <a:lnTo>
                  <a:pt x="1599694" y="313055"/>
                </a:lnTo>
                <a:lnTo>
                  <a:pt x="1599694" y="59156"/>
                </a:lnTo>
                <a:lnTo>
                  <a:pt x="1778459" y="59156"/>
                </a:lnTo>
                <a:lnTo>
                  <a:pt x="1778459" y="4749"/>
                </a:lnTo>
                <a:close/>
              </a:path>
              <a:path w="2827020" h="403225">
                <a:moveTo>
                  <a:pt x="1778459" y="59156"/>
                </a:moveTo>
                <a:lnTo>
                  <a:pt x="1713257" y="59156"/>
                </a:lnTo>
                <a:lnTo>
                  <a:pt x="1713257" y="313055"/>
                </a:lnTo>
                <a:lnTo>
                  <a:pt x="1778459" y="313055"/>
                </a:lnTo>
                <a:lnTo>
                  <a:pt x="1778459" y="59156"/>
                </a:lnTo>
                <a:close/>
              </a:path>
              <a:path w="2827020" h="403225">
                <a:moveTo>
                  <a:pt x="1921435" y="4749"/>
                </a:moveTo>
                <a:lnTo>
                  <a:pt x="1856233" y="4749"/>
                </a:lnTo>
                <a:lnTo>
                  <a:pt x="1856233" y="313055"/>
                </a:lnTo>
                <a:lnTo>
                  <a:pt x="2082929" y="313055"/>
                </a:lnTo>
                <a:lnTo>
                  <a:pt x="2082929" y="402869"/>
                </a:lnTo>
                <a:lnTo>
                  <a:pt x="2145971" y="402869"/>
                </a:lnTo>
                <a:lnTo>
                  <a:pt x="2145971" y="261239"/>
                </a:lnTo>
                <a:lnTo>
                  <a:pt x="2100201" y="261239"/>
                </a:lnTo>
                <a:lnTo>
                  <a:pt x="2100201" y="258648"/>
                </a:lnTo>
                <a:lnTo>
                  <a:pt x="1921435" y="258648"/>
                </a:lnTo>
                <a:lnTo>
                  <a:pt x="1921435" y="4749"/>
                </a:lnTo>
                <a:close/>
              </a:path>
              <a:path w="2827020" h="403225">
                <a:moveTo>
                  <a:pt x="2100201" y="4749"/>
                </a:moveTo>
                <a:lnTo>
                  <a:pt x="2034999" y="4749"/>
                </a:lnTo>
                <a:lnTo>
                  <a:pt x="2034999" y="258648"/>
                </a:lnTo>
                <a:lnTo>
                  <a:pt x="2100201" y="258648"/>
                </a:lnTo>
                <a:lnTo>
                  <a:pt x="2100201" y="4749"/>
                </a:lnTo>
                <a:close/>
              </a:path>
              <a:path w="2827020" h="403225">
                <a:moveTo>
                  <a:pt x="2252302" y="4749"/>
                </a:moveTo>
                <a:lnTo>
                  <a:pt x="2193577" y="4749"/>
                </a:lnTo>
                <a:lnTo>
                  <a:pt x="2193577" y="313055"/>
                </a:lnTo>
                <a:lnTo>
                  <a:pt x="2272165" y="313055"/>
                </a:lnTo>
                <a:lnTo>
                  <a:pt x="2317107" y="238785"/>
                </a:lnTo>
                <a:lnTo>
                  <a:pt x="2249279" y="238785"/>
                </a:lnTo>
                <a:lnTo>
                  <a:pt x="2249567" y="236482"/>
                </a:lnTo>
                <a:lnTo>
                  <a:pt x="2252158" y="168977"/>
                </a:lnTo>
                <a:lnTo>
                  <a:pt x="2252230" y="164947"/>
                </a:lnTo>
                <a:lnTo>
                  <a:pt x="2252302" y="4749"/>
                </a:lnTo>
                <a:close/>
              </a:path>
              <a:path w="2827020" h="403225">
                <a:moveTo>
                  <a:pt x="2471225" y="76860"/>
                </a:moveTo>
                <a:lnTo>
                  <a:pt x="2416818" y="76860"/>
                </a:lnTo>
                <a:lnTo>
                  <a:pt x="2416530" y="78875"/>
                </a:lnTo>
                <a:lnTo>
                  <a:pt x="2416098" y="83193"/>
                </a:lnTo>
                <a:lnTo>
                  <a:pt x="2415522" y="89814"/>
                </a:lnTo>
                <a:lnTo>
                  <a:pt x="2415235" y="96147"/>
                </a:lnTo>
                <a:lnTo>
                  <a:pt x="2414803" y="103632"/>
                </a:lnTo>
                <a:lnTo>
                  <a:pt x="2413175" y="146245"/>
                </a:lnTo>
                <a:lnTo>
                  <a:pt x="2412932" y="313055"/>
                </a:lnTo>
                <a:lnTo>
                  <a:pt x="2471225" y="313055"/>
                </a:lnTo>
                <a:lnTo>
                  <a:pt x="2471225" y="76860"/>
                </a:lnTo>
                <a:close/>
              </a:path>
              <a:path w="2827020" h="403225">
                <a:moveTo>
                  <a:pt x="2471225" y="4749"/>
                </a:moveTo>
                <a:lnTo>
                  <a:pt x="2393069" y="4749"/>
                </a:lnTo>
                <a:lnTo>
                  <a:pt x="2250575" y="238785"/>
                </a:lnTo>
                <a:lnTo>
                  <a:pt x="2317107" y="238785"/>
                </a:lnTo>
                <a:lnTo>
                  <a:pt x="2415091" y="76860"/>
                </a:lnTo>
                <a:lnTo>
                  <a:pt x="2471225" y="76860"/>
                </a:lnTo>
                <a:lnTo>
                  <a:pt x="2471225" y="4749"/>
                </a:lnTo>
                <a:close/>
              </a:path>
              <a:path w="2827020" h="403225">
                <a:moveTo>
                  <a:pt x="2607778" y="4749"/>
                </a:moveTo>
                <a:lnTo>
                  <a:pt x="2549053" y="4749"/>
                </a:lnTo>
                <a:lnTo>
                  <a:pt x="2549053" y="313055"/>
                </a:lnTo>
                <a:lnTo>
                  <a:pt x="2627641" y="313055"/>
                </a:lnTo>
                <a:lnTo>
                  <a:pt x="2672583" y="238785"/>
                </a:lnTo>
                <a:lnTo>
                  <a:pt x="2604755" y="238785"/>
                </a:lnTo>
                <a:lnTo>
                  <a:pt x="2605043" y="236482"/>
                </a:lnTo>
                <a:lnTo>
                  <a:pt x="2607634" y="168977"/>
                </a:lnTo>
                <a:lnTo>
                  <a:pt x="2607706" y="164947"/>
                </a:lnTo>
                <a:lnTo>
                  <a:pt x="2607778" y="4749"/>
                </a:lnTo>
                <a:close/>
              </a:path>
              <a:path w="2827020" h="403225">
                <a:moveTo>
                  <a:pt x="2826701" y="76860"/>
                </a:moveTo>
                <a:lnTo>
                  <a:pt x="2772294" y="76860"/>
                </a:lnTo>
                <a:lnTo>
                  <a:pt x="2772006" y="78875"/>
                </a:lnTo>
                <a:lnTo>
                  <a:pt x="2771574" y="83193"/>
                </a:lnTo>
                <a:lnTo>
                  <a:pt x="2770998" y="89814"/>
                </a:lnTo>
                <a:lnTo>
                  <a:pt x="2770711" y="96147"/>
                </a:lnTo>
                <a:lnTo>
                  <a:pt x="2770279" y="103632"/>
                </a:lnTo>
                <a:lnTo>
                  <a:pt x="2768651" y="146245"/>
                </a:lnTo>
                <a:lnTo>
                  <a:pt x="2768408" y="313055"/>
                </a:lnTo>
                <a:lnTo>
                  <a:pt x="2826701" y="313055"/>
                </a:lnTo>
                <a:lnTo>
                  <a:pt x="2826701" y="76860"/>
                </a:lnTo>
                <a:close/>
              </a:path>
              <a:path w="2827020" h="403225">
                <a:moveTo>
                  <a:pt x="2826701" y="4749"/>
                </a:moveTo>
                <a:lnTo>
                  <a:pt x="2748545" y="4749"/>
                </a:lnTo>
                <a:lnTo>
                  <a:pt x="2606051" y="238785"/>
                </a:lnTo>
                <a:lnTo>
                  <a:pt x="2672583" y="238785"/>
                </a:lnTo>
                <a:lnTo>
                  <a:pt x="2770567" y="76860"/>
                </a:lnTo>
                <a:lnTo>
                  <a:pt x="2826701" y="76860"/>
                </a:lnTo>
                <a:lnTo>
                  <a:pt x="2826701" y="474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67200" y="698258"/>
            <a:ext cx="13157200" cy="12700"/>
          </a:xfrm>
          <a:custGeom>
            <a:avLst/>
            <a:gdLst/>
            <a:ahLst/>
            <a:cxnLst/>
            <a:rect l="l" t="t" r="r" b="b"/>
            <a:pathLst>
              <a:path w="13157200" h="12700">
                <a:moveTo>
                  <a:pt x="1315720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3157200" y="12700"/>
                </a:lnTo>
                <a:lnTo>
                  <a:pt x="13157200" y="6350"/>
                </a:lnTo>
                <a:lnTo>
                  <a:pt x="13157200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53717" y="1918970"/>
            <a:ext cx="1732914" cy="1468120"/>
          </a:xfrm>
          <a:custGeom>
            <a:avLst/>
            <a:gdLst/>
            <a:ahLst/>
            <a:cxnLst/>
            <a:rect l="l" t="t" r="r" b="b"/>
            <a:pathLst>
              <a:path w="1732914" h="1468120">
                <a:moveTo>
                  <a:pt x="518160" y="0"/>
                </a:moveTo>
                <a:lnTo>
                  <a:pt x="465704" y="2345"/>
                </a:lnTo>
                <a:lnTo>
                  <a:pt x="415807" y="9382"/>
                </a:lnTo>
                <a:lnTo>
                  <a:pt x="368469" y="21110"/>
                </a:lnTo>
                <a:lnTo>
                  <a:pt x="323690" y="37529"/>
                </a:lnTo>
                <a:lnTo>
                  <a:pt x="281469" y="58639"/>
                </a:lnTo>
                <a:lnTo>
                  <a:pt x="241808" y="84440"/>
                </a:lnTo>
                <a:lnTo>
                  <a:pt x="204705" y="114933"/>
                </a:lnTo>
                <a:lnTo>
                  <a:pt x="170161" y="150117"/>
                </a:lnTo>
                <a:lnTo>
                  <a:pt x="138175" y="189991"/>
                </a:lnTo>
                <a:lnTo>
                  <a:pt x="114195" y="225535"/>
                </a:lnTo>
                <a:lnTo>
                  <a:pt x="92497" y="263861"/>
                </a:lnTo>
                <a:lnTo>
                  <a:pt x="73084" y="304972"/>
                </a:lnTo>
                <a:lnTo>
                  <a:pt x="55955" y="348865"/>
                </a:lnTo>
                <a:lnTo>
                  <a:pt x="41110" y="395543"/>
                </a:lnTo>
                <a:lnTo>
                  <a:pt x="28548" y="445003"/>
                </a:lnTo>
                <a:lnTo>
                  <a:pt x="18271" y="497248"/>
                </a:lnTo>
                <a:lnTo>
                  <a:pt x="10277" y="552275"/>
                </a:lnTo>
                <a:lnTo>
                  <a:pt x="4567" y="610086"/>
                </a:lnTo>
                <a:lnTo>
                  <a:pt x="1141" y="670681"/>
                </a:lnTo>
                <a:lnTo>
                  <a:pt x="0" y="734059"/>
                </a:lnTo>
                <a:lnTo>
                  <a:pt x="1141" y="797456"/>
                </a:lnTo>
                <a:lnTo>
                  <a:pt x="4567" y="858104"/>
                </a:lnTo>
                <a:lnTo>
                  <a:pt x="10277" y="916004"/>
                </a:lnTo>
                <a:lnTo>
                  <a:pt x="18271" y="971157"/>
                </a:lnTo>
                <a:lnTo>
                  <a:pt x="28548" y="1023562"/>
                </a:lnTo>
                <a:lnTo>
                  <a:pt x="41110" y="1073219"/>
                </a:lnTo>
                <a:lnTo>
                  <a:pt x="55955" y="1120128"/>
                </a:lnTo>
                <a:lnTo>
                  <a:pt x="73084" y="1164289"/>
                </a:lnTo>
                <a:lnTo>
                  <a:pt x="92497" y="1205703"/>
                </a:lnTo>
                <a:lnTo>
                  <a:pt x="114195" y="1244369"/>
                </a:lnTo>
                <a:lnTo>
                  <a:pt x="138175" y="1280286"/>
                </a:lnTo>
                <a:lnTo>
                  <a:pt x="170161" y="1319708"/>
                </a:lnTo>
                <a:lnTo>
                  <a:pt x="204705" y="1354492"/>
                </a:lnTo>
                <a:lnTo>
                  <a:pt x="241808" y="1384638"/>
                </a:lnTo>
                <a:lnTo>
                  <a:pt x="281469" y="1410146"/>
                </a:lnTo>
                <a:lnTo>
                  <a:pt x="323690" y="1431017"/>
                </a:lnTo>
                <a:lnTo>
                  <a:pt x="368469" y="1447249"/>
                </a:lnTo>
                <a:lnTo>
                  <a:pt x="415807" y="1458844"/>
                </a:lnTo>
                <a:lnTo>
                  <a:pt x="465704" y="1465801"/>
                </a:lnTo>
                <a:lnTo>
                  <a:pt x="518160" y="1468119"/>
                </a:lnTo>
                <a:lnTo>
                  <a:pt x="571068" y="1465801"/>
                </a:lnTo>
                <a:lnTo>
                  <a:pt x="621365" y="1458844"/>
                </a:lnTo>
                <a:lnTo>
                  <a:pt x="669050" y="1447249"/>
                </a:lnTo>
                <a:lnTo>
                  <a:pt x="714122" y="1431017"/>
                </a:lnTo>
                <a:lnTo>
                  <a:pt x="756582" y="1410146"/>
                </a:lnTo>
                <a:lnTo>
                  <a:pt x="796431" y="1384638"/>
                </a:lnTo>
                <a:lnTo>
                  <a:pt x="813320" y="1370965"/>
                </a:lnTo>
                <a:lnTo>
                  <a:pt x="520319" y="1370965"/>
                </a:lnTo>
                <a:lnTo>
                  <a:pt x="469193" y="1368115"/>
                </a:lnTo>
                <a:lnTo>
                  <a:pt x="421177" y="1359565"/>
                </a:lnTo>
                <a:lnTo>
                  <a:pt x="376270" y="1345316"/>
                </a:lnTo>
                <a:lnTo>
                  <a:pt x="334472" y="1325366"/>
                </a:lnTo>
                <a:lnTo>
                  <a:pt x="295782" y="1299718"/>
                </a:lnTo>
                <a:lnTo>
                  <a:pt x="261239" y="1267592"/>
                </a:lnTo>
                <a:lnTo>
                  <a:pt x="230149" y="1229939"/>
                </a:lnTo>
                <a:lnTo>
                  <a:pt x="202514" y="1186759"/>
                </a:lnTo>
                <a:lnTo>
                  <a:pt x="178333" y="1138052"/>
                </a:lnTo>
                <a:lnTo>
                  <a:pt x="157607" y="1083817"/>
                </a:lnTo>
                <a:lnTo>
                  <a:pt x="145005" y="1041254"/>
                </a:lnTo>
                <a:lnTo>
                  <a:pt x="134342" y="996224"/>
                </a:lnTo>
                <a:lnTo>
                  <a:pt x="125618" y="948726"/>
                </a:lnTo>
                <a:lnTo>
                  <a:pt x="118833" y="898760"/>
                </a:lnTo>
                <a:lnTo>
                  <a:pt x="113986" y="846327"/>
                </a:lnTo>
                <a:lnTo>
                  <a:pt x="111078" y="791427"/>
                </a:lnTo>
                <a:lnTo>
                  <a:pt x="110109" y="734059"/>
                </a:lnTo>
                <a:lnTo>
                  <a:pt x="111078" y="676163"/>
                </a:lnTo>
                <a:lnTo>
                  <a:pt x="113986" y="620910"/>
                </a:lnTo>
                <a:lnTo>
                  <a:pt x="118833" y="568301"/>
                </a:lnTo>
                <a:lnTo>
                  <a:pt x="125618" y="518336"/>
                </a:lnTo>
                <a:lnTo>
                  <a:pt x="134342" y="471014"/>
                </a:lnTo>
                <a:lnTo>
                  <a:pt x="145005" y="426336"/>
                </a:lnTo>
                <a:lnTo>
                  <a:pt x="157607" y="384302"/>
                </a:lnTo>
                <a:lnTo>
                  <a:pt x="178333" y="330154"/>
                </a:lnTo>
                <a:lnTo>
                  <a:pt x="202514" y="281706"/>
                </a:lnTo>
                <a:lnTo>
                  <a:pt x="230149" y="238958"/>
                </a:lnTo>
                <a:lnTo>
                  <a:pt x="261239" y="201909"/>
                </a:lnTo>
                <a:lnTo>
                  <a:pt x="295782" y="170560"/>
                </a:lnTo>
                <a:lnTo>
                  <a:pt x="334472" y="144134"/>
                </a:lnTo>
                <a:lnTo>
                  <a:pt x="376270" y="123581"/>
                </a:lnTo>
                <a:lnTo>
                  <a:pt x="421177" y="108899"/>
                </a:lnTo>
                <a:lnTo>
                  <a:pt x="469193" y="100091"/>
                </a:lnTo>
                <a:lnTo>
                  <a:pt x="520319" y="97155"/>
                </a:lnTo>
                <a:lnTo>
                  <a:pt x="811957" y="97155"/>
                </a:lnTo>
                <a:lnTo>
                  <a:pt x="796431" y="84440"/>
                </a:lnTo>
                <a:lnTo>
                  <a:pt x="756582" y="58639"/>
                </a:lnTo>
                <a:lnTo>
                  <a:pt x="714122" y="37529"/>
                </a:lnTo>
                <a:lnTo>
                  <a:pt x="669050" y="21110"/>
                </a:lnTo>
                <a:lnTo>
                  <a:pt x="621365" y="9382"/>
                </a:lnTo>
                <a:lnTo>
                  <a:pt x="571068" y="2345"/>
                </a:lnTo>
                <a:lnTo>
                  <a:pt x="518160" y="0"/>
                </a:lnTo>
                <a:close/>
              </a:path>
              <a:path w="1732914" h="1468120">
                <a:moveTo>
                  <a:pt x="811957" y="97155"/>
                </a:moveTo>
                <a:lnTo>
                  <a:pt x="520319" y="97155"/>
                </a:lnTo>
                <a:lnTo>
                  <a:pt x="571357" y="100091"/>
                </a:lnTo>
                <a:lnTo>
                  <a:pt x="619114" y="108899"/>
                </a:lnTo>
                <a:lnTo>
                  <a:pt x="663590" y="123581"/>
                </a:lnTo>
                <a:lnTo>
                  <a:pt x="704783" y="144134"/>
                </a:lnTo>
                <a:lnTo>
                  <a:pt x="742696" y="170560"/>
                </a:lnTo>
                <a:lnTo>
                  <a:pt x="777240" y="201909"/>
                </a:lnTo>
                <a:lnTo>
                  <a:pt x="808329" y="238958"/>
                </a:lnTo>
                <a:lnTo>
                  <a:pt x="835964" y="281706"/>
                </a:lnTo>
                <a:lnTo>
                  <a:pt x="860145" y="330154"/>
                </a:lnTo>
                <a:lnTo>
                  <a:pt x="880871" y="384302"/>
                </a:lnTo>
                <a:lnTo>
                  <a:pt x="893473" y="426336"/>
                </a:lnTo>
                <a:lnTo>
                  <a:pt x="904136" y="471014"/>
                </a:lnTo>
                <a:lnTo>
                  <a:pt x="912860" y="518336"/>
                </a:lnTo>
                <a:lnTo>
                  <a:pt x="919645" y="568301"/>
                </a:lnTo>
                <a:lnTo>
                  <a:pt x="924492" y="620910"/>
                </a:lnTo>
                <a:lnTo>
                  <a:pt x="927400" y="676163"/>
                </a:lnTo>
                <a:lnTo>
                  <a:pt x="928370" y="734059"/>
                </a:lnTo>
                <a:lnTo>
                  <a:pt x="927400" y="791956"/>
                </a:lnTo>
                <a:lnTo>
                  <a:pt x="924492" y="847209"/>
                </a:lnTo>
                <a:lnTo>
                  <a:pt x="919645" y="899818"/>
                </a:lnTo>
                <a:lnTo>
                  <a:pt x="912860" y="949783"/>
                </a:lnTo>
                <a:lnTo>
                  <a:pt x="904136" y="997105"/>
                </a:lnTo>
                <a:lnTo>
                  <a:pt x="893473" y="1041783"/>
                </a:lnTo>
                <a:lnTo>
                  <a:pt x="880871" y="1083817"/>
                </a:lnTo>
                <a:lnTo>
                  <a:pt x="860145" y="1138052"/>
                </a:lnTo>
                <a:lnTo>
                  <a:pt x="835964" y="1186759"/>
                </a:lnTo>
                <a:lnTo>
                  <a:pt x="808329" y="1229939"/>
                </a:lnTo>
                <a:lnTo>
                  <a:pt x="777240" y="1267592"/>
                </a:lnTo>
                <a:lnTo>
                  <a:pt x="742696" y="1299718"/>
                </a:lnTo>
                <a:lnTo>
                  <a:pt x="704783" y="1325366"/>
                </a:lnTo>
                <a:lnTo>
                  <a:pt x="663590" y="1345316"/>
                </a:lnTo>
                <a:lnTo>
                  <a:pt x="619114" y="1359565"/>
                </a:lnTo>
                <a:lnTo>
                  <a:pt x="571357" y="1368115"/>
                </a:lnTo>
                <a:lnTo>
                  <a:pt x="520319" y="1370965"/>
                </a:lnTo>
                <a:lnTo>
                  <a:pt x="813320" y="1370965"/>
                </a:lnTo>
                <a:lnTo>
                  <a:pt x="868291" y="1319708"/>
                </a:lnTo>
                <a:lnTo>
                  <a:pt x="900303" y="1280286"/>
                </a:lnTo>
                <a:lnTo>
                  <a:pt x="924284" y="1244369"/>
                </a:lnTo>
                <a:lnTo>
                  <a:pt x="945981" y="1205703"/>
                </a:lnTo>
                <a:lnTo>
                  <a:pt x="965394" y="1164289"/>
                </a:lnTo>
                <a:lnTo>
                  <a:pt x="982523" y="1120128"/>
                </a:lnTo>
                <a:lnTo>
                  <a:pt x="997368" y="1073219"/>
                </a:lnTo>
                <a:lnTo>
                  <a:pt x="1009930" y="1023562"/>
                </a:lnTo>
                <a:lnTo>
                  <a:pt x="1020207" y="971157"/>
                </a:lnTo>
                <a:lnTo>
                  <a:pt x="1028201" y="916004"/>
                </a:lnTo>
                <a:lnTo>
                  <a:pt x="1033911" y="858104"/>
                </a:lnTo>
                <a:lnTo>
                  <a:pt x="1037337" y="797456"/>
                </a:lnTo>
                <a:lnTo>
                  <a:pt x="1038479" y="734059"/>
                </a:lnTo>
                <a:lnTo>
                  <a:pt x="1037337" y="670681"/>
                </a:lnTo>
                <a:lnTo>
                  <a:pt x="1033911" y="610086"/>
                </a:lnTo>
                <a:lnTo>
                  <a:pt x="1028201" y="552275"/>
                </a:lnTo>
                <a:lnTo>
                  <a:pt x="1020207" y="497248"/>
                </a:lnTo>
                <a:lnTo>
                  <a:pt x="1009930" y="445003"/>
                </a:lnTo>
                <a:lnTo>
                  <a:pt x="997368" y="395543"/>
                </a:lnTo>
                <a:lnTo>
                  <a:pt x="982523" y="348865"/>
                </a:lnTo>
                <a:lnTo>
                  <a:pt x="965394" y="304972"/>
                </a:lnTo>
                <a:lnTo>
                  <a:pt x="945981" y="263861"/>
                </a:lnTo>
                <a:lnTo>
                  <a:pt x="924284" y="225535"/>
                </a:lnTo>
                <a:lnTo>
                  <a:pt x="900303" y="189991"/>
                </a:lnTo>
                <a:lnTo>
                  <a:pt x="868291" y="150117"/>
                </a:lnTo>
                <a:lnTo>
                  <a:pt x="833667" y="114933"/>
                </a:lnTo>
                <a:lnTo>
                  <a:pt x="811957" y="97155"/>
                </a:lnTo>
                <a:close/>
              </a:path>
              <a:path w="1732914" h="1468120">
                <a:moveTo>
                  <a:pt x="1732428" y="166242"/>
                </a:moveTo>
                <a:lnTo>
                  <a:pt x="1626637" y="166242"/>
                </a:lnTo>
                <a:lnTo>
                  <a:pt x="1626502" y="185673"/>
                </a:lnTo>
                <a:lnTo>
                  <a:pt x="1626098" y="205104"/>
                </a:lnTo>
                <a:lnTo>
                  <a:pt x="1625423" y="224535"/>
                </a:lnTo>
                <a:lnTo>
                  <a:pt x="1624478" y="243966"/>
                </a:lnTo>
                <a:lnTo>
                  <a:pt x="1624478" y="1446530"/>
                </a:lnTo>
                <a:lnTo>
                  <a:pt x="1732428" y="1446530"/>
                </a:lnTo>
                <a:lnTo>
                  <a:pt x="1732428" y="166242"/>
                </a:lnTo>
                <a:close/>
              </a:path>
              <a:path w="1732914" h="1468120">
                <a:moveTo>
                  <a:pt x="1732428" y="21589"/>
                </a:moveTo>
                <a:lnTo>
                  <a:pt x="1635273" y="21589"/>
                </a:lnTo>
                <a:lnTo>
                  <a:pt x="1619890" y="46148"/>
                </a:lnTo>
                <a:lnTo>
                  <a:pt x="1601809" y="70167"/>
                </a:lnTo>
                <a:lnTo>
                  <a:pt x="1557549" y="116585"/>
                </a:lnTo>
                <a:lnTo>
                  <a:pt x="1505194" y="160305"/>
                </a:lnTo>
                <a:lnTo>
                  <a:pt x="1447440" y="200786"/>
                </a:lnTo>
                <a:lnTo>
                  <a:pt x="1389147" y="236950"/>
                </a:lnTo>
                <a:lnTo>
                  <a:pt x="1330854" y="267716"/>
                </a:lnTo>
                <a:lnTo>
                  <a:pt x="1275260" y="290385"/>
                </a:lnTo>
                <a:lnTo>
                  <a:pt x="1225063" y="306577"/>
                </a:lnTo>
                <a:lnTo>
                  <a:pt x="1253130" y="403732"/>
                </a:lnTo>
                <a:lnTo>
                  <a:pt x="1305621" y="387675"/>
                </a:lnTo>
                <a:lnTo>
                  <a:pt x="1357302" y="367569"/>
                </a:lnTo>
                <a:lnTo>
                  <a:pt x="1408174" y="343415"/>
                </a:lnTo>
                <a:lnTo>
                  <a:pt x="1458235" y="315213"/>
                </a:lnTo>
                <a:lnTo>
                  <a:pt x="1506003" y="282424"/>
                </a:lnTo>
                <a:lnTo>
                  <a:pt x="1549993" y="246665"/>
                </a:lnTo>
                <a:lnTo>
                  <a:pt x="1590204" y="207938"/>
                </a:lnTo>
                <a:lnTo>
                  <a:pt x="1626637" y="166242"/>
                </a:lnTo>
                <a:lnTo>
                  <a:pt x="1732428" y="166242"/>
                </a:lnTo>
                <a:lnTo>
                  <a:pt x="1732428" y="21589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56017" y="1880870"/>
            <a:ext cx="2268220" cy="1468120"/>
          </a:xfrm>
          <a:custGeom>
            <a:avLst/>
            <a:gdLst/>
            <a:ahLst/>
            <a:cxnLst/>
            <a:rect l="l" t="t" r="r" b="b"/>
            <a:pathLst>
              <a:path w="2268220" h="1468120">
                <a:moveTo>
                  <a:pt x="518160" y="0"/>
                </a:moveTo>
                <a:lnTo>
                  <a:pt x="465704" y="2345"/>
                </a:lnTo>
                <a:lnTo>
                  <a:pt x="415807" y="9382"/>
                </a:lnTo>
                <a:lnTo>
                  <a:pt x="368469" y="21110"/>
                </a:lnTo>
                <a:lnTo>
                  <a:pt x="323690" y="37529"/>
                </a:lnTo>
                <a:lnTo>
                  <a:pt x="281469" y="58639"/>
                </a:lnTo>
                <a:lnTo>
                  <a:pt x="241808" y="84440"/>
                </a:lnTo>
                <a:lnTo>
                  <a:pt x="204705" y="114933"/>
                </a:lnTo>
                <a:lnTo>
                  <a:pt x="170161" y="150117"/>
                </a:lnTo>
                <a:lnTo>
                  <a:pt x="138175" y="189991"/>
                </a:lnTo>
                <a:lnTo>
                  <a:pt x="114195" y="225535"/>
                </a:lnTo>
                <a:lnTo>
                  <a:pt x="92497" y="263861"/>
                </a:lnTo>
                <a:lnTo>
                  <a:pt x="73084" y="304972"/>
                </a:lnTo>
                <a:lnTo>
                  <a:pt x="55955" y="348865"/>
                </a:lnTo>
                <a:lnTo>
                  <a:pt x="41110" y="395543"/>
                </a:lnTo>
                <a:lnTo>
                  <a:pt x="28548" y="445003"/>
                </a:lnTo>
                <a:lnTo>
                  <a:pt x="18271" y="497248"/>
                </a:lnTo>
                <a:lnTo>
                  <a:pt x="10277" y="552275"/>
                </a:lnTo>
                <a:lnTo>
                  <a:pt x="4567" y="610086"/>
                </a:lnTo>
                <a:lnTo>
                  <a:pt x="1141" y="670681"/>
                </a:lnTo>
                <a:lnTo>
                  <a:pt x="0" y="734059"/>
                </a:lnTo>
                <a:lnTo>
                  <a:pt x="1141" y="797456"/>
                </a:lnTo>
                <a:lnTo>
                  <a:pt x="4567" y="858104"/>
                </a:lnTo>
                <a:lnTo>
                  <a:pt x="10277" y="916004"/>
                </a:lnTo>
                <a:lnTo>
                  <a:pt x="18271" y="971157"/>
                </a:lnTo>
                <a:lnTo>
                  <a:pt x="28548" y="1023562"/>
                </a:lnTo>
                <a:lnTo>
                  <a:pt x="41110" y="1073219"/>
                </a:lnTo>
                <a:lnTo>
                  <a:pt x="55955" y="1120128"/>
                </a:lnTo>
                <a:lnTo>
                  <a:pt x="73084" y="1164289"/>
                </a:lnTo>
                <a:lnTo>
                  <a:pt x="92497" y="1205703"/>
                </a:lnTo>
                <a:lnTo>
                  <a:pt x="114195" y="1244369"/>
                </a:lnTo>
                <a:lnTo>
                  <a:pt x="138175" y="1280286"/>
                </a:lnTo>
                <a:lnTo>
                  <a:pt x="170161" y="1319708"/>
                </a:lnTo>
                <a:lnTo>
                  <a:pt x="204705" y="1354492"/>
                </a:lnTo>
                <a:lnTo>
                  <a:pt x="241808" y="1384638"/>
                </a:lnTo>
                <a:lnTo>
                  <a:pt x="281469" y="1410146"/>
                </a:lnTo>
                <a:lnTo>
                  <a:pt x="323690" y="1431017"/>
                </a:lnTo>
                <a:lnTo>
                  <a:pt x="368469" y="1447249"/>
                </a:lnTo>
                <a:lnTo>
                  <a:pt x="415807" y="1458844"/>
                </a:lnTo>
                <a:lnTo>
                  <a:pt x="465704" y="1465801"/>
                </a:lnTo>
                <a:lnTo>
                  <a:pt x="518160" y="1468119"/>
                </a:lnTo>
                <a:lnTo>
                  <a:pt x="571068" y="1465801"/>
                </a:lnTo>
                <a:lnTo>
                  <a:pt x="621365" y="1458844"/>
                </a:lnTo>
                <a:lnTo>
                  <a:pt x="669050" y="1447249"/>
                </a:lnTo>
                <a:lnTo>
                  <a:pt x="714122" y="1431017"/>
                </a:lnTo>
                <a:lnTo>
                  <a:pt x="756582" y="1410146"/>
                </a:lnTo>
                <a:lnTo>
                  <a:pt x="796431" y="1384638"/>
                </a:lnTo>
                <a:lnTo>
                  <a:pt x="813320" y="1370965"/>
                </a:lnTo>
                <a:lnTo>
                  <a:pt x="520319" y="1370965"/>
                </a:lnTo>
                <a:lnTo>
                  <a:pt x="469193" y="1368115"/>
                </a:lnTo>
                <a:lnTo>
                  <a:pt x="421177" y="1359565"/>
                </a:lnTo>
                <a:lnTo>
                  <a:pt x="376270" y="1345316"/>
                </a:lnTo>
                <a:lnTo>
                  <a:pt x="334472" y="1325366"/>
                </a:lnTo>
                <a:lnTo>
                  <a:pt x="295782" y="1299718"/>
                </a:lnTo>
                <a:lnTo>
                  <a:pt x="261239" y="1267592"/>
                </a:lnTo>
                <a:lnTo>
                  <a:pt x="230149" y="1229939"/>
                </a:lnTo>
                <a:lnTo>
                  <a:pt x="202514" y="1186759"/>
                </a:lnTo>
                <a:lnTo>
                  <a:pt x="178333" y="1138052"/>
                </a:lnTo>
                <a:lnTo>
                  <a:pt x="157607" y="1083817"/>
                </a:lnTo>
                <a:lnTo>
                  <a:pt x="145005" y="1041254"/>
                </a:lnTo>
                <a:lnTo>
                  <a:pt x="134342" y="996224"/>
                </a:lnTo>
                <a:lnTo>
                  <a:pt x="125618" y="948726"/>
                </a:lnTo>
                <a:lnTo>
                  <a:pt x="118833" y="898760"/>
                </a:lnTo>
                <a:lnTo>
                  <a:pt x="113986" y="846327"/>
                </a:lnTo>
                <a:lnTo>
                  <a:pt x="111078" y="791427"/>
                </a:lnTo>
                <a:lnTo>
                  <a:pt x="110109" y="734059"/>
                </a:lnTo>
                <a:lnTo>
                  <a:pt x="111078" y="676163"/>
                </a:lnTo>
                <a:lnTo>
                  <a:pt x="113986" y="620910"/>
                </a:lnTo>
                <a:lnTo>
                  <a:pt x="118833" y="568301"/>
                </a:lnTo>
                <a:lnTo>
                  <a:pt x="125618" y="518336"/>
                </a:lnTo>
                <a:lnTo>
                  <a:pt x="134342" y="471014"/>
                </a:lnTo>
                <a:lnTo>
                  <a:pt x="145005" y="426336"/>
                </a:lnTo>
                <a:lnTo>
                  <a:pt x="157607" y="384302"/>
                </a:lnTo>
                <a:lnTo>
                  <a:pt x="178333" y="330154"/>
                </a:lnTo>
                <a:lnTo>
                  <a:pt x="202514" y="281706"/>
                </a:lnTo>
                <a:lnTo>
                  <a:pt x="230149" y="238958"/>
                </a:lnTo>
                <a:lnTo>
                  <a:pt x="261239" y="201909"/>
                </a:lnTo>
                <a:lnTo>
                  <a:pt x="295782" y="170560"/>
                </a:lnTo>
                <a:lnTo>
                  <a:pt x="334472" y="144134"/>
                </a:lnTo>
                <a:lnTo>
                  <a:pt x="376270" y="123581"/>
                </a:lnTo>
                <a:lnTo>
                  <a:pt x="421177" y="108899"/>
                </a:lnTo>
                <a:lnTo>
                  <a:pt x="469193" y="100091"/>
                </a:lnTo>
                <a:lnTo>
                  <a:pt x="520319" y="97155"/>
                </a:lnTo>
                <a:lnTo>
                  <a:pt x="811957" y="97155"/>
                </a:lnTo>
                <a:lnTo>
                  <a:pt x="796431" y="84440"/>
                </a:lnTo>
                <a:lnTo>
                  <a:pt x="756582" y="58639"/>
                </a:lnTo>
                <a:lnTo>
                  <a:pt x="714122" y="37529"/>
                </a:lnTo>
                <a:lnTo>
                  <a:pt x="669050" y="21110"/>
                </a:lnTo>
                <a:lnTo>
                  <a:pt x="621365" y="9382"/>
                </a:lnTo>
                <a:lnTo>
                  <a:pt x="571068" y="2345"/>
                </a:lnTo>
                <a:lnTo>
                  <a:pt x="518160" y="0"/>
                </a:lnTo>
                <a:close/>
              </a:path>
              <a:path w="2268220" h="1468120">
                <a:moveTo>
                  <a:pt x="811957" y="97155"/>
                </a:moveTo>
                <a:lnTo>
                  <a:pt x="520319" y="97155"/>
                </a:lnTo>
                <a:lnTo>
                  <a:pt x="571357" y="100091"/>
                </a:lnTo>
                <a:lnTo>
                  <a:pt x="619114" y="108899"/>
                </a:lnTo>
                <a:lnTo>
                  <a:pt x="663590" y="123581"/>
                </a:lnTo>
                <a:lnTo>
                  <a:pt x="704783" y="144134"/>
                </a:lnTo>
                <a:lnTo>
                  <a:pt x="742696" y="170560"/>
                </a:lnTo>
                <a:lnTo>
                  <a:pt x="777240" y="201909"/>
                </a:lnTo>
                <a:lnTo>
                  <a:pt x="808329" y="238958"/>
                </a:lnTo>
                <a:lnTo>
                  <a:pt x="835964" y="281706"/>
                </a:lnTo>
                <a:lnTo>
                  <a:pt x="860145" y="330154"/>
                </a:lnTo>
                <a:lnTo>
                  <a:pt x="880871" y="384302"/>
                </a:lnTo>
                <a:lnTo>
                  <a:pt x="893473" y="426336"/>
                </a:lnTo>
                <a:lnTo>
                  <a:pt x="904136" y="471014"/>
                </a:lnTo>
                <a:lnTo>
                  <a:pt x="912860" y="518336"/>
                </a:lnTo>
                <a:lnTo>
                  <a:pt x="919645" y="568301"/>
                </a:lnTo>
                <a:lnTo>
                  <a:pt x="924492" y="620910"/>
                </a:lnTo>
                <a:lnTo>
                  <a:pt x="927400" y="676163"/>
                </a:lnTo>
                <a:lnTo>
                  <a:pt x="928370" y="734059"/>
                </a:lnTo>
                <a:lnTo>
                  <a:pt x="927400" y="791956"/>
                </a:lnTo>
                <a:lnTo>
                  <a:pt x="924492" y="847209"/>
                </a:lnTo>
                <a:lnTo>
                  <a:pt x="919645" y="899818"/>
                </a:lnTo>
                <a:lnTo>
                  <a:pt x="912860" y="949783"/>
                </a:lnTo>
                <a:lnTo>
                  <a:pt x="904136" y="997105"/>
                </a:lnTo>
                <a:lnTo>
                  <a:pt x="893473" y="1041783"/>
                </a:lnTo>
                <a:lnTo>
                  <a:pt x="880871" y="1083817"/>
                </a:lnTo>
                <a:lnTo>
                  <a:pt x="860145" y="1138052"/>
                </a:lnTo>
                <a:lnTo>
                  <a:pt x="835964" y="1186759"/>
                </a:lnTo>
                <a:lnTo>
                  <a:pt x="808329" y="1229939"/>
                </a:lnTo>
                <a:lnTo>
                  <a:pt x="777240" y="1267592"/>
                </a:lnTo>
                <a:lnTo>
                  <a:pt x="742696" y="1299718"/>
                </a:lnTo>
                <a:lnTo>
                  <a:pt x="704783" y="1325366"/>
                </a:lnTo>
                <a:lnTo>
                  <a:pt x="663590" y="1345316"/>
                </a:lnTo>
                <a:lnTo>
                  <a:pt x="619114" y="1359565"/>
                </a:lnTo>
                <a:lnTo>
                  <a:pt x="571357" y="1368115"/>
                </a:lnTo>
                <a:lnTo>
                  <a:pt x="520319" y="1370965"/>
                </a:lnTo>
                <a:lnTo>
                  <a:pt x="813320" y="1370965"/>
                </a:lnTo>
                <a:lnTo>
                  <a:pt x="868291" y="1319708"/>
                </a:lnTo>
                <a:lnTo>
                  <a:pt x="900303" y="1280286"/>
                </a:lnTo>
                <a:lnTo>
                  <a:pt x="924284" y="1244369"/>
                </a:lnTo>
                <a:lnTo>
                  <a:pt x="945981" y="1205703"/>
                </a:lnTo>
                <a:lnTo>
                  <a:pt x="965394" y="1164289"/>
                </a:lnTo>
                <a:lnTo>
                  <a:pt x="982523" y="1120128"/>
                </a:lnTo>
                <a:lnTo>
                  <a:pt x="997368" y="1073219"/>
                </a:lnTo>
                <a:lnTo>
                  <a:pt x="1009930" y="1023562"/>
                </a:lnTo>
                <a:lnTo>
                  <a:pt x="1020207" y="971157"/>
                </a:lnTo>
                <a:lnTo>
                  <a:pt x="1028201" y="916004"/>
                </a:lnTo>
                <a:lnTo>
                  <a:pt x="1033911" y="858104"/>
                </a:lnTo>
                <a:lnTo>
                  <a:pt x="1037337" y="797456"/>
                </a:lnTo>
                <a:lnTo>
                  <a:pt x="1038479" y="734059"/>
                </a:lnTo>
                <a:lnTo>
                  <a:pt x="1037337" y="670681"/>
                </a:lnTo>
                <a:lnTo>
                  <a:pt x="1033911" y="610086"/>
                </a:lnTo>
                <a:lnTo>
                  <a:pt x="1028201" y="552275"/>
                </a:lnTo>
                <a:lnTo>
                  <a:pt x="1020207" y="497248"/>
                </a:lnTo>
                <a:lnTo>
                  <a:pt x="1009930" y="445003"/>
                </a:lnTo>
                <a:lnTo>
                  <a:pt x="997368" y="395543"/>
                </a:lnTo>
                <a:lnTo>
                  <a:pt x="982523" y="348865"/>
                </a:lnTo>
                <a:lnTo>
                  <a:pt x="965394" y="304972"/>
                </a:lnTo>
                <a:lnTo>
                  <a:pt x="945981" y="263861"/>
                </a:lnTo>
                <a:lnTo>
                  <a:pt x="924284" y="225535"/>
                </a:lnTo>
                <a:lnTo>
                  <a:pt x="900303" y="189991"/>
                </a:lnTo>
                <a:lnTo>
                  <a:pt x="868291" y="150117"/>
                </a:lnTo>
                <a:lnTo>
                  <a:pt x="833667" y="114933"/>
                </a:lnTo>
                <a:lnTo>
                  <a:pt x="811957" y="97155"/>
                </a:lnTo>
                <a:close/>
              </a:path>
              <a:path w="2268220" h="1468120">
                <a:moveTo>
                  <a:pt x="2075380" y="99313"/>
                </a:moveTo>
                <a:lnTo>
                  <a:pt x="1760495" y="99313"/>
                </a:lnTo>
                <a:lnTo>
                  <a:pt x="1812551" y="101832"/>
                </a:lnTo>
                <a:lnTo>
                  <a:pt x="1860769" y="109389"/>
                </a:lnTo>
                <a:lnTo>
                  <a:pt x="1905148" y="121983"/>
                </a:lnTo>
                <a:lnTo>
                  <a:pt x="1945690" y="139615"/>
                </a:lnTo>
                <a:lnTo>
                  <a:pt x="1982393" y="162284"/>
                </a:lnTo>
                <a:lnTo>
                  <a:pt x="2015257" y="189991"/>
                </a:lnTo>
                <a:lnTo>
                  <a:pt x="2049456" y="228767"/>
                </a:lnTo>
                <a:lnTo>
                  <a:pt x="2076055" y="272552"/>
                </a:lnTo>
                <a:lnTo>
                  <a:pt x="2095054" y="321345"/>
                </a:lnTo>
                <a:lnTo>
                  <a:pt x="2106453" y="375147"/>
                </a:lnTo>
                <a:lnTo>
                  <a:pt x="2110253" y="433958"/>
                </a:lnTo>
                <a:lnTo>
                  <a:pt x="2107285" y="485505"/>
                </a:lnTo>
                <a:lnTo>
                  <a:pt x="2098379" y="536511"/>
                </a:lnTo>
                <a:lnTo>
                  <a:pt x="2083536" y="586978"/>
                </a:lnTo>
                <a:lnTo>
                  <a:pt x="2062755" y="636905"/>
                </a:lnTo>
                <a:lnTo>
                  <a:pt x="2041683" y="676198"/>
                </a:lnTo>
                <a:lnTo>
                  <a:pt x="2016466" y="716356"/>
                </a:lnTo>
                <a:lnTo>
                  <a:pt x="1987104" y="757377"/>
                </a:lnTo>
                <a:lnTo>
                  <a:pt x="1953596" y="799261"/>
                </a:lnTo>
                <a:lnTo>
                  <a:pt x="1915943" y="842010"/>
                </a:lnTo>
                <a:lnTo>
                  <a:pt x="1886554" y="872632"/>
                </a:lnTo>
                <a:lnTo>
                  <a:pt x="1855139" y="904048"/>
                </a:lnTo>
                <a:lnTo>
                  <a:pt x="1821696" y="936256"/>
                </a:lnTo>
                <a:lnTo>
                  <a:pt x="1786227" y="969258"/>
                </a:lnTo>
                <a:lnTo>
                  <a:pt x="1748731" y="1003053"/>
                </a:lnTo>
                <a:lnTo>
                  <a:pt x="1709208" y="1037641"/>
                </a:lnTo>
                <a:lnTo>
                  <a:pt x="1667658" y="1073022"/>
                </a:lnTo>
                <a:lnTo>
                  <a:pt x="1633887" y="1101276"/>
                </a:lnTo>
                <a:lnTo>
                  <a:pt x="1562347" y="1160342"/>
                </a:lnTo>
                <a:lnTo>
                  <a:pt x="1445041" y="1255338"/>
                </a:lnTo>
                <a:lnTo>
                  <a:pt x="1315741" y="1358011"/>
                </a:lnTo>
                <a:lnTo>
                  <a:pt x="1315741" y="1446530"/>
                </a:lnTo>
                <a:lnTo>
                  <a:pt x="2267860" y="1446530"/>
                </a:lnTo>
                <a:lnTo>
                  <a:pt x="2267860" y="1349375"/>
                </a:lnTo>
                <a:lnTo>
                  <a:pt x="1473348" y="1349375"/>
                </a:lnTo>
                <a:lnTo>
                  <a:pt x="1473348" y="1347216"/>
                </a:lnTo>
                <a:lnTo>
                  <a:pt x="1563063" y="1278698"/>
                </a:lnTo>
                <a:lnTo>
                  <a:pt x="1605725" y="1245457"/>
                </a:lnTo>
                <a:lnTo>
                  <a:pt x="1646925" y="1212894"/>
                </a:lnTo>
                <a:lnTo>
                  <a:pt x="1686661" y="1181008"/>
                </a:lnTo>
                <a:lnTo>
                  <a:pt x="1724934" y="1149801"/>
                </a:lnTo>
                <a:lnTo>
                  <a:pt x="1761744" y="1119271"/>
                </a:lnTo>
                <a:lnTo>
                  <a:pt x="1797091" y="1089420"/>
                </a:lnTo>
                <a:lnTo>
                  <a:pt x="1830975" y="1060247"/>
                </a:lnTo>
                <a:lnTo>
                  <a:pt x="1863396" y="1031752"/>
                </a:lnTo>
                <a:lnTo>
                  <a:pt x="1894353" y="1003935"/>
                </a:lnTo>
                <a:lnTo>
                  <a:pt x="1934565" y="966388"/>
                </a:lnTo>
                <a:lnTo>
                  <a:pt x="1972077" y="929314"/>
                </a:lnTo>
                <a:lnTo>
                  <a:pt x="2006891" y="892712"/>
                </a:lnTo>
                <a:lnTo>
                  <a:pt x="2039006" y="856583"/>
                </a:lnTo>
                <a:lnTo>
                  <a:pt x="2068423" y="820925"/>
                </a:lnTo>
                <a:lnTo>
                  <a:pt x="2095140" y="785741"/>
                </a:lnTo>
                <a:lnTo>
                  <a:pt x="2119159" y="751028"/>
                </a:lnTo>
                <a:lnTo>
                  <a:pt x="2140479" y="716787"/>
                </a:lnTo>
                <a:lnTo>
                  <a:pt x="2165548" y="670549"/>
                </a:lnTo>
                <a:lnTo>
                  <a:pt x="2186058" y="623950"/>
                </a:lnTo>
                <a:lnTo>
                  <a:pt x="2202011" y="576992"/>
                </a:lnTo>
                <a:lnTo>
                  <a:pt x="2213406" y="529674"/>
                </a:lnTo>
                <a:lnTo>
                  <a:pt x="2220242" y="481996"/>
                </a:lnTo>
                <a:lnTo>
                  <a:pt x="2222521" y="433958"/>
                </a:lnTo>
                <a:lnTo>
                  <a:pt x="2220497" y="385516"/>
                </a:lnTo>
                <a:lnTo>
                  <a:pt x="2214425" y="339502"/>
                </a:lnTo>
                <a:lnTo>
                  <a:pt x="2204305" y="295917"/>
                </a:lnTo>
                <a:lnTo>
                  <a:pt x="2190136" y="254761"/>
                </a:lnTo>
                <a:lnTo>
                  <a:pt x="2172190" y="216304"/>
                </a:lnTo>
                <a:lnTo>
                  <a:pt x="2150735" y="180816"/>
                </a:lnTo>
                <a:lnTo>
                  <a:pt x="2125771" y="148296"/>
                </a:lnTo>
                <a:lnTo>
                  <a:pt x="2097299" y="118744"/>
                </a:lnTo>
                <a:lnTo>
                  <a:pt x="2075380" y="99313"/>
                </a:lnTo>
                <a:close/>
              </a:path>
              <a:path w="2268220" h="1468120">
                <a:moveTo>
                  <a:pt x="2267860" y="1347216"/>
                </a:moveTo>
                <a:lnTo>
                  <a:pt x="1570503" y="1347216"/>
                </a:lnTo>
                <a:lnTo>
                  <a:pt x="1557414" y="1347350"/>
                </a:lnTo>
                <a:lnTo>
                  <a:pt x="1544056" y="1347755"/>
                </a:lnTo>
                <a:lnTo>
                  <a:pt x="1530427" y="1348430"/>
                </a:lnTo>
                <a:lnTo>
                  <a:pt x="1516528" y="1349375"/>
                </a:lnTo>
                <a:lnTo>
                  <a:pt x="2267860" y="1349375"/>
                </a:lnTo>
                <a:lnTo>
                  <a:pt x="2267860" y="1347216"/>
                </a:lnTo>
                <a:close/>
              </a:path>
              <a:path w="2268220" h="1468120">
                <a:moveTo>
                  <a:pt x="1762654" y="0"/>
                </a:moveTo>
                <a:lnTo>
                  <a:pt x="1707989" y="2158"/>
                </a:lnTo>
                <a:lnTo>
                  <a:pt x="1656259" y="8635"/>
                </a:lnTo>
                <a:lnTo>
                  <a:pt x="1607465" y="19430"/>
                </a:lnTo>
                <a:lnTo>
                  <a:pt x="1561608" y="34543"/>
                </a:lnTo>
                <a:lnTo>
                  <a:pt x="1518687" y="53974"/>
                </a:lnTo>
                <a:lnTo>
                  <a:pt x="1469570" y="83661"/>
                </a:lnTo>
                <a:lnTo>
                  <a:pt x="1425850" y="118744"/>
                </a:lnTo>
                <a:lnTo>
                  <a:pt x="1387528" y="159226"/>
                </a:lnTo>
                <a:lnTo>
                  <a:pt x="1354603" y="205104"/>
                </a:lnTo>
                <a:lnTo>
                  <a:pt x="1333100" y="245348"/>
                </a:lnTo>
                <a:lnTo>
                  <a:pt x="1315223" y="288355"/>
                </a:lnTo>
                <a:lnTo>
                  <a:pt x="1300974" y="334126"/>
                </a:lnTo>
                <a:lnTo>
                  <a:pt x="1290351" y="382661"/>
                </a:lnTo>
                <a:lnTo>
                  <a:pt x="1283356" y="433958"/>
                </a:lnTo>
                <a:lnTo>
                  <a:pt x="1378352" y="487933"/>
                </a:lnTo>
                <a:lnTo>
                  <a:pt x="1385069" y="430900"/>
                </a:lnTo>
                <a:lnTo>
                  <a:pt x="1396584" y="377824"/>
                </a:lnTo>
                <a:lnTo>
                  <a:pt x="1412896" y="328707"/>
                </a:lnTo>
                <a:lnTo>
                  <a:pt x="1434007" y="283548"/>
                </a:lnTo>
                <a:lnTo>
                  <a:pt x="1459915" y="242347"/>
                </a:lnTo>
                <a:lnTo>
                  <a:pt x="1490620" y="205104"/>
                </a:lnTo>
                <a:lnTo>
                  <a:pt x="1526304" y="172779"/>
                </a:lnTo>
                <a:lnTo>
                  <a:pt x="1565706" y="146332"/>
                </a:lnTo>
                <a:lnTo>
                  <a:pt x="1608826" y="125761"/>
                </a:lnTo>
                <a:lnTo>
                  <a:pt x="1655664" y="111068"/>
                </a:lnTo>
                <a:lnTo>
                  <a:pt x="1706221" y="102252"/>
                </a:lnTo>
                <a:lnTo>
                  <a:pt x="1760495" y="99313"/>
                </a:lnTo>
                <a:lnTo>
                  <a:pt x="2075380" y="99313"/>
                </a:lnTo>
                <a:lnTo>
                  <a:pt x="2066399" y="91352"/>
                </a:lnTo>
                <a:lnTo>
                  <a:pt x="2031990" y="67468"/>
                </a:lnTo>
                <a:lnTo>
                  <a:pt x="1994072" y="47093"/>
                </a:lnTo>
                <a:lnTo>
                  <a:pt x="1952646" y="30225"/>
                </a:lnTo>
                <a:lnTo>
                  <a:pt x="1909196" y="17002"/>
                </a:lnTo>
                <a:lnTo>
                  <a:pt x="1863048" y="7556"/>
                </a:lnTo>
                <a:lnTo>
                  <a:pt x="1814200" y="1889"/>
                </a:lnTo>
                <a:lnTo>
                  <a:pt x="1762654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40916" y="1878710"/>
            <a:ext cx="2227580" cy="1470660"/>
          </a:xfrm>
          <a:custGeom>
            <a:avLst/>
            <a:gdLst/>
            <a:ahLst/>
            <a:cxnLst/>
            <a:rect l="l" t="t" r="r" b="b"/>
            <a:pathLst>
              <a:path w="2227580" h="1470660">
                <a:moveTo>
                  <a:pt x="518160" y="2158"/>
                </a:moveTo>
                <a:lnTo>
                  <a:pt x="465704" y="4504"/>
                </a:lnTo>
                <a:lnTo>
                  <a:pt x="415807" y="11541"/>
                </a:lnTo>
                <a:lnTo>
                  <a:pt x="368469" y="23269"/>
                </a:lnTo>
                <a:lnTo>
                  <a:pt x="323690" y="39688"/>
                </a:lnTo>
                <a:lnTo>
                  <a:pt x="281469" y="60798"/>
                </a:lnTo>
                <a:lnTo>
                  <a:pt x="241808" y="86599"/>
                </a:lnTo>
                <a:lnTo>
                  <a:pt x="204705" y="117092"/>
                </a:lnTo>
                <a:lnTo>
                  <a:pt x="170161" y="152276"/>
                </a:lnTo>
                <a:lnTo>
                  <a:pt x="138175" y="192150"/>
                </a:lnTo>
                <a:lnTo>
                  <a:pt x="114195" y="227694"/>
                </a:lnTo>
                <a:lnTo>
                  <a:pt x="92497" y="266020"/>
                </a:lnTo>
                <a:lnTo>
                  <a:pt x="73084" y="307131"/>
                </a:lnTo>
                <a:lnTo>
                  <a:pt x="55955" y="351024"/>
                </a:lnTo>
                <a:lnTo>
                  <a:pt x="41110" y="397702"/>
                </a:lnTo>
                <a:lnTo>
                  <a:pt x="28548" y="447162"/>
                </a:lnTo>
                <a:lnTo>
                  <a:pt x="18271" y="499407"/>
                </a:lnTo>
                <a:lnTo>
                  <a:pt x="10277" y="554434"/>
                </a:lnTo>
                <a:lnTo>
                  <a:pt x="4567" y="612245"/>
                </a:lnTo>
                <a:lnTo>
                  <a:pt x="1141" y="672840"/>
                </a:lnTo>
                <a:lnTo>
                  <a:pt x="0" y="736218"/>
                </a:lnTo>
                <a:lnTo>
                  <a:pt x="1141" y="799615"/>
                </a:lnTo>
                <a:lnTo>
                  <a:pt x="4567" y="860263"/>
                </a:lnTo>
                <a:lnTo>
                  <a:pt x="10277" y="918163"/>
                </a:lnTo>
                <a:lnTo>
                  <a:pt x="18271" y="973316"/>
                </a:lnTo>
                <a:lnTo>
                  <a:pt x="28548" y="1025721"/>
                </a:lnTo>
                <a:lnTo>
                  <a:pt x="41110" y="1075378"/>
                </a:lnTo>
                <a:lnTo>
                  <a:pt x="55955" y="1122287"/>
                </a:lnTo>
                <a:lnTo>
                  <a:pt x="73084" y="1166448"/>
                </a:lnTo>
                <a:lnTo>
                  <a:pt x="92497" y="1207862"/>
                </a:lnTo>
                <a:lnTo>
                  <a:pt x="114195" y="1246528"/>
                </a:lnTo>
                <a:lnTo>
                  <a:pt x="138175" y="1282445"/>
                </a:lnTo>
                <a:lnTo>
                  <a:pt x="170161" y="1321867"/>
                </a:lnTo>
                <a:lnTo>
                  <a:pt x="204705" y="1356651"/>
                </a:lnTo>
                <a:lnTo>
                  <a:pt x="241808" y="1386797"/>
                </a:lnTo>
                <a:lnTo>
                  <a:pt x="281469" y="1412305"/>
                </a:lnTo>
                <a:lnTo>
                  <a:pt x="323690" y="1433176"/>
                </a:lnTo>
                <a:lnTo>
                  <a:pt x="368469" y="1449408"/>
                </a:lnTo>
                <a:lnTo>
                  <a:pt x="415807" y="1461003"/>
                </a:lnTo>
                <a:lnTo>
                  <a:pt x="465704" y="1467960"/>
                </a:lnTo>
                <a:lnTo>
                  <a:pt x="518160" y="1470278"/>
                </a:lnTo>
                <a:lnTo>
                  <a:pt x="571068" y="1467960"/>
                </a:lnTo>
                <a:lnTo>
                  <a:pt x="621365" y="1461003"/>
                </a:lnTo>
                <a:lnTo>
                  <a:pt x="669050" y="1449408"/>
                </a:lnTo>
                <a:lnTo>
                  <a:pt x="714122" y="1433176"/>
                </a:lnTo>
                <a:lnTo>
                  <a:pt x="756582" y="1412305"/>
                </a:lnTo>
                <a:lnTo>
                  <a:pt x="796431" y="1386797"/>
                </a:lnTo>
                <a:lnTo>
                  <a:pt x="813320" y="1373124"/>
                </a:lnTo>
                <a:lnTo>
                  <a:pt x="520319" y="1373124"/>
                </a:lnTo>
                <a:lnTo>
                  <a:pt x="469193" y="1370274"/>
                </a:lnTo>
                <a:lnTo>
                  <a:pt x="421177" y="1361724"/>
                </a:lnTo>
                <a:lnTo>
                  <a:pt x="376270" y="1347475"/>
                </a:lnTo>
                <a:lnTo>
                  <a:pt x="334472" y="1327525"/>
                </a:lnTo>
                <a:lnTo>
                  <a:pt x="295782" y="1301877"/>
                </a:lnTo>
                <a:lnTo>
                  <a:pt x="261239" y="1269751"/>
                </a:lnTo>
                <a:lnTo>
                  <a:pt x="230149" y="1232098"/>
                </a:lnTo>
                <a:lnTo>
                  <a:pt x="202514" y="1188918"/>
                </a:lnTo>
                <a:lnTo>
                  <a:pt x="178333" y="1140211"/>
                </a:lnTo>
                <a:lnTo>
                  <a:pt x="157607" y="1085976"/>
                </a:lnTo>
                <a:lnTo>
                  <a:pt x="145005" y="1043413"/>
                </a:lnTo>
                <a:lnTo>
                  <a:pt x="134342" y="998383"/>
                </a:lnTo>
                <a:lnTo>
                  <a:pt x="125618" y="950885"/>
                </a:lnTo>
                <a:lnTo>
                  <a:pt x="118833" y="900919"/>
                </a:lnTo>
                <a:lnTo>
                  <a:pt x="113986" y="848486"/>
                </a:lnTo>
                <a:lnTo>
                  <a:pt x="111078" y="793586"/>
                </a:lnTo>
                <a:lnTo>
                  <a:pt x="110109" y="736218"/>
                </a:lnTo>
                <a:lnTo>
                  <a:pt x="111078" y="678322"/>
                </a:lnTo>
                <a:lnTo>
                  <a:pt x="113986" y="623069"/>
                </a:lnTo>
                <a:lnTo>
                  <a:pt x="118833" y="570460"/>
                </a:lnTo>
                <a:lnTo>
                  <a:pt x="125618" y="520495"/>
                </a:lnTo>
                <a:lnTo>
                  <a:pt x="134342" y="473173"/>
                </a:lnTo>
                <a:lnTo>
                  <a:pt x="145005" y="428495"/>
                </a:lnTo>
                <a:lnTo>
                  <a:pt x="157607" y="386461"/>
                </a:lnTo>
                <a:lnTo>
                  <a:pt x="178333" y="332313"/>
                </a:lnTo>
                <a:lnTo>
                  <a:pt x="202514" y="283865"/>
                </a:lnTo>
                <a:lnTo>
                  <a:pt x="230149" y="241117"/>
                </a:lnTo>
                <a:lnTo>
                  <a:pt x="261239" y="204068"/>
                </a:lnTo>
                <a:lnTo>
                  <a:pt x="295782" y="172719"/>
                </a:lnTo>
                <a:lnTo>
                  <a:pt x="334472" y="146293"/>
                </a:lnTo>
                <a:lnTo>
                  <a:pt x="376270" y="125740"/>
                </a:lnTo>
                <a:lnTo>
                  <a:pt x="421177" y="111058"/>
                </a:lnTo>
                <a:lnTo>
                  <a:pt x="469193" y="102250"/>
                </a:lnTo>
                <a:lnTo>
                  <a:pt x="520319" y="99313"/>
                </a:lnTo>
                <a:lnTo>
                  <a:pt x="811957" y="99313"/>
                </a:lnTo>
                <a:lnTo>
                  <a:pt x="796431" y="86599"/>
                </a:lnTo>
                <a:lnTo>
                  <a:pt x="756582" y="60798"/>
                </a:lnTo>
                <a:lnTo>
                  <a:pt x="714122" y="39688"/>
                </a:lnTo>
                <a:lnTo>
                  <a:pt x="669050" y="23269"/>
                </a:lnTo>
                <a:lnTo>
                  <a:pt x="621365" y="11541"/>
                </a:lnTo>
                <a:lnTo>
                  <a:pt x="571068" y="4504"/>
                </a:lnTo>
                <a:lnTo>
                  <a:pt x="518160" y="2158"/>
                </a:lnTo>
                <a:close/>
              </a:path>
              <a:path w="2227580" h="1470660">
                <a:moveTo>
                  <a:pt x="811957" y="99313"/>
                </a:moveTo>
                <a:lnTo>
                  <a:pt x="520319" y="99313"/>
                </a:lnTo>
                <a:lnTo>
                  <a:pt x="571357" y="102250"/>
                </a:lnTo>
                <a:lnTo>
                  <a:pt x="619114" y="111058"/>
                </a:lnTo>
                <a:lnTo>
                  <a:pt x="663590" y="125740"/>
                </a:lnTo>
                <a:lnTo>
                  <a:pt x="704783" y="146293"/>
                </a:lnTo>
                <a:lnTo>
                  <a:pt x="742696" y="172719"/>
                </a:lnTo>
                <a:lnTo>
                  <a:pt x="777240" y="204068"/>
                </a:lnTo>
                <a:lnTo>
                  <a:pt x="808329" y="241117"/>
                </a:lnTo>
                <a:lnTo>
                  <a:pt x="835964" y="283865"/>
                </a:lnTo>
                <a:lnTo>
                  <a:pt x="860145" y="332313"/>
                </a:lnTo>
                <a:lnTo>
                  <a:pt x="880871" y="386461"/>
                </a:lnTo>
                <a:lnTo>
                  <a:pt x="893473" y="428495"/>
                </a:lnTo>
                <a:lnTo>
                  <a:pt x="904136" y="473173"/>
                </a:lnTo>
                <a:lnTo>
                  <a:pt x="912860" y="520495"/>
                </a:lnTo>
                <a:lnTo>
                  <a:pt x="919645" y="570460"/>
                </a:lnTo>
                <a:lnTo>
                  <a:pt x="924492" y="623069"/>
                </a:lnTo>
                <a:lnTo>
                  <a:pt x="927400" y="678322"/>
                </a:lnTo>
                <a:lnTo>
                  <a:pt x="928370" y="736218"/>
                </a:lnTo>
                <a:lnTo>
                  <a:pt x="927400" y="794115"/>
                </a:lnTo>
                <a:lnTo>
                  <a:pt x="924492" y="849368"/>
                </a:lnTo>
                <a:lnTo>
                  <a:pt x="919645" y="901977"/>
                </a:lnTo>
                <a:lnTo>
                  <a:pt x="912860" y="951942"/>
                </a:lnTo>
                <a:lnTo>
                  <a:pt x="904136" y="999264"/>
                </a:lnTo>
                <a:lnTo>
                  <a:pt x="893473" y="1043942"/>
                </a:lnTo>
                <a:lnTo>
                  <a:pt x="880871" y="1085976"/>
                </a:lnTo>
                <a:lnTo>
                  <a:pt x="860145" y="1140211"/>
                </a:lnTo>
                <a:lnTo>
                  <a:pt x="835964" y="1188918"/>
                </a:lnTo>
                <a:lnTo>
                  <a:pt x="808329" y="1232098"/>
                </a:lnTo>
                <a:lnTo>
                  <a:pt x="777240" y="1269751"/>
                </a:lnTo>
                <a:lnTo>
                  <a:pt x="742696" y="1301877"/>
                </a:lnTo>
                <a:lnTo>
                  <a:pt x="704783" y="1327525"/>
                </a:lnTo>
                <a:lnTo>
                  <a:pt x="663590" y="1347475"/>
                </a:lnTo>
                <a:lnTo>
                  <a:pt x="619114" y="1361724"/>
                </a:lnTo>
                <a:lnTo>
                  <a:pt x="571357" y="1370274"/>
                </a:lnTo>
                <a:lnTo>
                  <a:pt x="520319" y="1373124"/>
                </a:lnTo>
                <a:lnTo>
                  <a:pt x="813320" y="1373124"/>
                </a:lnTo>
                <a:lnTo>
                  <a:pt x="868291" y="1321867"/>
                </a:lnTo>
                <a:lnTo>
                  <a:pt x="900303" y="1282445"/>
                </a:lnTo>
                <a:lnTo>
                  <a:pt x="924284" y="1246528"/>
                </a:lnTo>
                <a:lnTo>
                  <a:pt x="945981" y="1207862"/>
                </a:lnTo>
                <a:lnTo>
                  <a:pt x="965394" y="1166448"/>
                </a:lnTo>
                <a:lnTo>
                  <a:pt x="982523" y="1122287"/>
                </a:lnTo>
                <a:lnTo>
                  <a:pt x="997368" y="1075378"/>
                </a:lnTo>
                <a:lnTo>
                  <a:pt x="1009930" y="1025721"/>
                </a:lnTo>
                <a:lnTo>
                  <a:pt x="1020207" y="973316"/>
                </a:lnTo>
                <a:lnTo>
                  <a:pt x="1028201" y="918163"/>
                </a:lnTo>
                <a:lnTo>
                  <a:pt x="1033911" y="860263"/>
                </a:lnTo>
                <a:lnTo>
                  <a:pt x="1037337" y="799615"/>
                </a:lnTo>
                <a:lnTo>
                  <a:pt x="1038479" y="736218"/>
                </a:lnTo>
                <a:lnTo>
                  <a:pt x="1037337" y="672840"/>
                </a:lnTo>
                <a:lnTo>
                  <a:pt x="1033911" y="612245"/>
                </a:lnTo>
                <a:lnTo>
                  <a:pt x="1028201" y="554434"/>
                </a:lnTo>
                <a:lnTo>
                  <a:pt x="1020207" y="499407"/>
                </a:lnTo>
                <a:lnTo>
                  <a:pt x="1009930" y="447162"/>
                </a:lnTo>
                <a:lnTo>
                  <a:pt x="997368" y="397702"/>
                </a:lnTo>
                <a:lnTo>
                  <a:pt x="982523" y="351024"/>
                </a:lnTo>
                <a:lnTo>
                  <a:pt x="965394" y="307131"/>
                </a:lnTo>
                <a:lnTo>
                  <a:pt x="945981" y="266020"/>
                </a:lnTo>
                <a:lnTo>
                  <a:pt x="924284" y="227694"/>
                </a:lnTo>
                <a:lnTo>
                  <a:pt x="900303" y="192150"/>
                </a:lnTo>
                <a:lnTo>
                  <a:pt x="868291" y="152276"/>
                </a:lnTo>
                <a:lnTo>
                  <a:pt x="833667" y="117092"/>
                </a:lnTo>
                <a:lnTo>
                  <a:pt x="811957" y="99313"/>
                </a:lnTo>
                <a:close/>
              </a:path>
              <a:path w="2227580" h="1470660">
                <a:moveTo>
                  <a:pt x="1348632" y="1081658"/>
                </a:moveTo>
                <a:lnTo>
                  <a:pt x="1242841" y="1137792"/>
                </a:lnTo>
                <a:lnTo>
                  <a:pt x="1259873" y="1187150"/>
                </a:lnTo>
                <a:lnTo>
                  <a:pt x="1282183" y="1233028"/>
                </a:lnTo>
                <a:lnTo>
                  <a:pt x="1309770" y="1275429"/>
                </a:lnTo>
                <a:lnTo>
                  <a:pt x="1342635" y="1314351"/>
                </a:lnTo>
                <a:lnTo>
                  <a:pt x="1380777" y="1349794"/>
                </a:lnTo>
                <a:lnTo>
                  <a:pt x="1424197" y="1381760"/>
                </a:lnTo>
                <a:lnTo>
                  <a:pt x="1464734" y="1405244"/>
                </a:lnTo>
                <a:lnTo>
                  <a:pt x="1507385" y="1425116"/>
                </a:lnTo>
                <a:lnTo>
                  <a:pt x="1552151" y="1441374"/>
                </a:lnTo>
                <a:lnTo>
                  <a:pt x="1599032" y="1454020"/>
                </a:lnTo>
                <a:lnTo>
                  <a:pt x="1648028" y="1463052"/>
                </a:lnTo>
                <a:lnTo>
                  <a:pt x="1699139" y="1468472"/>
                </a:lnTo>
                <a:lnTo>
                  <a:pt x="1752365" y="1470278"/>
                </a:lnTo>
                <a:lnTo>
                  <a:pt x="1807118" y="1468206"/>
                </a:lnTo>
                <a:lnTo>
                  <a:pt x="1859106" y="1461988"/>
                </a:lnTo>
                <a:lnTo>
                  <a:pt x="1908332" y="1451625"/>
                </a:lnTo>
                <a:lnTo>
                  <a:pt x="1954793" y="1437116"/>
                </a:lnTo>
                <a:lnTo>
                  <a:pt x="1998491" y="1418463"/>
                </a:lnTo>
                <a:lnTo>
                  <a:pt x="2039771" y="1395318"/>
                </a:lnTo>
                <a:lnTo>
                  <a:pt x="2074539" y="1370964"/>
                </a:lnTo>
                <a:lnTo>
                  <a:pt x="1761001" y="1370964"/>
                </a:lnTo>
                <a:lnTo>
                  <a:pt x="1703788" y="1368805"/>
                </a:lnTo>
                <a:lnTo>
                  <a:pt x="1650892" y="1362328"/>
                </a:lnTo>
                <a:lnTo>
                  <a:pt x="1602315" y="1351533"/>
                </a:lnTo>
                <a:lnTo>
                  <a:pt x="1558055" y="1336420"/>
                </a:lnTo>
                <a:lnTo>
                  <a:pt x="1518789" y="1316315"/>
                </a:lnTo>
                <a:lnTo>
                  <a:pt x="1483030" y="1292701"/>
                </a:lnTo>
                <a:lnTo>
                  <a:pt x="1450780" y="1265578"/>
                </a:lnTo>
                <a:lnTo>
                  <a:pt x="1422038" y="1234947"/>
                </a:lnTo>
                <a:lnTo>
                  <a:pt x="1398019" y="1201078"/>
                </a:lnTo>
                <a:lnTo>
                  <a:pt x="1377779" y="1164240"/>
                </a:lnTo>
                <a:lnTo>
                  <a:pt x="1361316" y="1124434"/>
                </a:lnTo>
                <a:lnTo>
                  <a:pt x="1348632" y="1081658"/>
                </a:lnTo>
                <a:close/>
              </a:path>
              <a:path w="2227580" h="1470660">
                <a:moveTo>
                  <a:pt x="2081523" y="779398"/>
                </a:moveTo>
                <a:lnTo>
                  <a:pt x="1791227" y="779398"/>
                </a:lnTo>
                <a:lnTo>
                  <a:pt x="1840075" y="781288"/>
                </a:lnTo>
                <a:lnTo>
                  <a:pt x="1885144" y="786955"/>
                </a:lnTo>
                <a:lnTo>
                  <a:pt x="1926435" y="796401"/>
                </a:lnTo>
                <a:lnTo>
                  <a:pt x="1963947" y="809625"/>
                </a:lnTo>
                <a:lnTo>
                  <a:pt x="1998491" y="826627"/>
                </a:lnTo>
                <a:lnTo>
                  <a:pt x="2054625" y="871966"/>
                </a:lnTo>
                <a:lnTo>
                  <a:pt x="2093217" y="932553"/>
                </a:lnTo>
                <a:lnTo>
                  <a:pt x="2105362" y="968851"/>
                </a:lnTo>
                <a:lnTo>
                  <a:pt x="2112649" y="1009197"/>
                </a:lnTo>
                <a:lnTo>
                  <a:pt x="2115077" y="1053592"/>
                </a:lnTo>
                <a:lnTo>
                  <a:pt x="2112244" y="1100550"/>
                </a:lnTo>
                <a:lnTo>
                  <a:pt x="2103743" y="1144270"/>
                </a:lnTo>
                <a:lnTo>
                  <a:pt x="2089574" y="1184751"/>
                </a:lnTo>
                <a:lnTo>
                  <a:pt x="2069738" y="1221994"/>
                </a:lnTo>
                <a:lnTo>
                  <a:pt x="2045854" y="1255593"/>
                </a:lnTo>
                <a:lnTo>
                  <a:pt x="2017383" y="1285144"/>
                </a:lnTo>
                <a:lnTo>
                  <a:pt x="1984323" y="1310647"/>
                </a:lnTo>
                <a:lnTo>
                  <a:pt x="1946675" y="1332103"/>
                </a:lnTo>
                <a:lnTo>
                  <a:pt x="1905924" y="1349105"/>
                </a:lnTo>
                <a:lnTo>
                  <a:pt x="1861395" y="1361249"/>
                </a:lnTo>
                <a:lnTo>
                  <a:pt x="1813087" y="1368536"/>
                </a:lnTo>
                <a:lnTo>
                  <a:pt x="1761001" y="1370964"/>
                </a:lnTo>
                <a:lnTo>
                  <a:pt x="2074539" y="1370964"/>
                </a:lnTo>
                <a:lnTo>
                  <a:pt x="2110932" y="1339702"/>
                </a:lnTo>
                <a:lnTo>
                  <a:pt x="2140813" y="1307231"/>
                </a:lnTo>
                <a:lnTo>
                  <a:pt x="2166893" y="1271650"/>
                </a:lnTo>
                <a:lnTo>
                  <a:pt x="2188656" y="1233307"/>
                </a:lnTo>
                <a:lnTo>
                  <a:pt x="2205583" y="1192545"/>
                </a:lnTo>
                <a:lnTo>
                  <a:pt x="2217673" y="1149365"/>
                </a:lnTo>
                <a:lnTo>
                  <a:pt x="2224927" y="1103767"/>
                </a:lnTo>
                <a:lnTo>
                  <a:pt x="2227345" y="1055750"/>
                </a:lnTo>
                <a:lnTo>
                  <a:pt x="2225996" y="1022826"/>
                </a:lnTo>
                <a:lnTo>
                  <a:pt x="2215201" y="960215"/>
                </a:lnTo>
                <a:lnTo>
                  <a:pt x="2193746" y="902326"/>
                </a:lnTo>
                <a:lnTo>
                  <a:pt x="2162440" y="851590"/>
                </a:lnTo>
                <a:lnTo>
                  <a:pt x="2121689" y="808545"/>
                </a:lnTo>
                <a:lnTo>
                  <a:pt x="2098345" y="790193"/>
                </a:lnTo>
                <a:lnTo>
                  <a:pt x="2081523" y="779398"/>
                </a:lnTo>
                <a:close/>
              </a:path>
              <a:path w="2227580" h="1470660">
                <a:moveTo>
                  <a:pt x="1674641" y="677925"/>
                </a:moveTo>
                <a:lnTo>
                  <a:pt x="1674641" y="785875"/>
                </a:lnTo>
                <a:lnTo>
                  <a:pt x="1686786" y="783986"/>
                </a:lnTo>
                <a:lnTo>
                  <a:pt x="1699470" y="782637"/>
                </a:lnTo>
                <a:lnTo>
                  <a:pt x="1712694" y="781827"/>
                </a:lnTo>
                <a:lnTo>
                  <a:pt x="1726457" y="781557"/>
                </a:lnTo>
                <a:lnTo>
                  <a:pt x="1741840" y="780613"/>
                </a:lnTo>
                <a:lnTo>
                  <a:pt x="1757763" y="779938"/>
                </a:lnTo>
                <a:lnTo>
                  <a:pt x="1774225" y="779533"/>
                </a:lnTo>
                <a:lnTo>
                  <a:pt x="2081523" y="779398"/>
                </a:lnTo>
                <a:lnTo>
                  <a:pt x="2073112" y="774001"/>
                </a:lnTo>
                <a:lnTo>
                  <a:pt x="2017922" y="748363"/>
                </a:lnTo>
                <a:lnTo>
                  <a:pt x="1955311" y="733250"/>
                </a:lnTo>
                <a:lnTo>
                  <a:pt x="1920767" y="729742"/>
                </a:lnTo>
                <a:lnTo>
                  <a:pt x="1920767" y="727582"/>
                </a:lnTo>
                <a:lnTo>
                  <a:pt x="1978521" y="712469"/>
                </a:lnTo>
                <a:lnTo>
                  <a:pt x="2030876" y="688720"/>
                </a:lnTo>
                <a:lnTo>
                  <a:pt x="2044524" y="680085"/>
                </a:lnTo>
                <a:lnTo>
                  <a:pt x="1719980" y="680085"/>
                </a:lnTo>
                <a:lnTo>
                  <a:pt x="1708241" y="679950"/>
                </a:lnTo>
                <a:lnTo>
                  <a:pt x="1696771" y="679545"/>
                </a:lnTo>
                <a:lnTo>
                  <a:pt x="1685571" y="678870"/>
                </a:lnTo>
                <a:lnTo>
                  <a:pt x="1674641" y="677925"/>
                </a:lnTo>
                <a:close/>
              </a:path>
              <a:path w="2227580" h="1470660">
                <a:moveTo>
                  <a:pt x="2075968" y="101472"/>
                </a:moveTo>
                <a:lnTo>
                  <a:pt x="1763160" y="101472"/>
                </a:lnTo>
                <a:lnTo>
                  <a:pt x="1820158" y="104495"/>
                </a:lnTo>
                <a:lnTo>
                  <a:pt x="1871974" y="113563"/>
                </a:lnTo>
                <a:lnTo>
                  <a:pt x="1918608" y="128676"/>
                </a:lnTo>
                <a:lnTo>
                  <a:pt x="1960061" y="149834"/>
                </a:lnTo>
                <a:lnTo>
                  <a:pt x="1996332" y="177037"/>
                </a:lnTo>
                <a:lnTo>
                  <a:pt x="2026645" y="208904"/>
                </a:lnTo>
                <a:lnTo>
                  <a:pt x="2050221" y="245780"/>
                </a:lnTo>
                <a:lnTo>
                  <a:pt x="2067061" y="287665"/>
                </a:lnTo>
                <a:lnTo>
                  <a:pt x="2077165" y="334558"/>
                </a:lnTo>
                <a:lnTo>
                  <a:pt x="2080533" y="386461"/>
                </a:lnTo>
                <a:lnTo>
                  <a:pt x="2077424" y="440781"/>
                </a:lnTo>
                <a:lnTo>
                  <a:pt x="2068098" y="489747"/>
                </a:lnTo>
                <a:lnTo>
                  <a:pt x="2052553" y="533359"/>
                </a:lnTo>
                <a:lnTo>
                  <a:pt x="2030790" y="571616"/>
                </a:lnTo>
                <a:lnTo>
                  <a:pt x="2002809" y="604519"/>
                </a:lnTo>
                <a:lnTo>
                  <a:pt x="1968524" y="631723"/>
                </a:lnTo>
                <a:lnTo>
                  <a:pt x="1927849" y="652881"/>
                </a:lnTo>
                <a:lnTo>
                  <a:pt x="1880783" y="667994"/>
                </a:lnTo>
                <a:lnTo>
                  <a:pt x="1827326" y="677062"/>
                </a:lnTo>
                <a:lnTo>
                  <a:pt x="1767478" y="680085"/>
                </a:lnTo>
                <a:lnTo>
                  <a:pt x="2044524" y="680085"/>
                </a:lnTo>
                <a:lnTo>
                  <a:pt x="2076755" y="656335"/>
                </a:lnTo>
                <a:lnTo>
                  <a:pt x="2115077" y="615314"/>
                </a:lnTo>
                <a:lnTo>
                  <a:pt x="2147462" y="564578"/>
                </a:lnTo>
                <a:lnTo>
                  <a:pt x="2171211" y="507364"/>
                </a:lnTo>
                <a:lnTo>
                  <a:pt x="2187404" y="444214"/>
                </a:lnTo>
                <a:lnTo>
                  <a:pt x="2192801" y="375665"/>
                </a:lnTo>
                <a:lnTo>
                  <a:pt x="2189698" y="322230"/>
                </a:lnTo>
                <a:lnTo>
                  <a:pt x="2180387" y="272033"/>
                </a:lnTo>
                <a:lnTo>
                  <a:pt x="2164869" y="225075"/>
                </a:lnTo>
                <a:lnTo>
                  <a:pt x="2143144" y="181355"/>
                </a:lnTo>
                <a:lnTo>
                  <a:pt x="2115482" y="141549"/>
                </a:lnTo>
                <a:lnTo>
                  <a:pt x="2082153" y="106330"/>
                </a:lnTo>
                <a:lnTo>
                  <a:pt x="2075968" y="101472"/>
                </a:lnTo>
                <a:close/>
              </a:path>
              <a:path w="2227580" h="1470660">
                <a:moveTo>
                  <a:pt x="1765319" y="0"/>
                </a:moveTo>
                <a:lnTo>
                  <a:pt x="1709320" y="2428"/>
                </a:lnTo>
                <a:lnTo>
                  <a:pt x="1655750" y="9715"/>
                </a:lnTo>
                <a:lnTo>
                  <a:pt x="1604609" y="21859"/>
                </a:lnTo>
                <a:lnTo>
                  <a:pt x="1555896" y="38861"/>
                </a:lnTo>
                <a:lnTo>
                  <a:pt x="1510152" y="59102"/>
                </a:lnTo>
                <a:lnTo>
                  <a:pt x="1467917" y="83121"/>
                </a:lnTo>
                <a:lnTo>
                  <a:pt x="1429190" y="110918"/>
                </a:lnTo>
                <a:lnTo>
                  <a:pt x="1393971" y="142493"/>
                </a:lnTo>
                <a:lnTo>
                  <a:pt x="1362531" y="177442"/>
                </a:lnTo>
                <a:lnTo>
                  <a:pt x="1335139" y="215360"/>
                </a:lnTo>
                <a:lnTo>
                  <a:pt x="1311794" y="256246"/>
                </a:lnTo>
                <a:lnTo>
                  <a:pt x="1292498" y="300100"/>
                </a:lnTo>
                <a:lnTo>
                  <a:pt x="1396130" y="349758"/>
                </a:lnTo>
                <a:lnTo>
                  <a:pt x="1413748" y="305887"/>
                </a:lnTo>
                <a:lnTo>
                  <a:pt x="1435511" y="265816"/>
                </a:lnTo>
                <a:lnTo>
                  <a:pt x="1461419" y="229544"/>
                </a:lnTo>
                <a:lnTo>
                  <a:pt x="1491472" y="197073"/>
                </a:lnTo>
                <a:lnTo>
                  <a:pt x="1525670" y="168401"/>
                </a:lnTo>
                <a:lnTo>
                  <a:pt x="1564878" y="144307"/>
                </a:lnTo>
                <a:lnTo>
                  <a:pt x="1608231" y="125567"/>
                </a:lnTo>
                <a:lnTo>
                  <a:pt x="1655729" y="112181"/>
                </a:lnTo>
                <a:lnTo>
                  <a:pt x="1707372" y="104150"/>
                </a:lnTo>
                <a:lnTo>
                  <a:pt x="1763160" y="101472"/>
                </a:lnTo>
                <a:lnTo>
                  <a:pt x="2075968" y="101472"/>
                </a:lnTo>
                <a:lnTo>
                  <a:pt x="2043156" y="75699"/>
                </a:lnTo>
                <a:lnTo>
                  <a:pt x="1998491" y="49656"/>
                </a:lnTo>
                <a:lnTo>
                  <a:pt x="1958766" y="31780"/>
                </a:lnTo>
                <a:lnTo>
                  <a:pt x="1915586" y="17876"/>
                </a:lnTo>
                <a:lnTo>
                  <a:pt x="1868951" y="7945"/>
                </a:lnTo>
                <a:lnTo>
                  <a:pt x="1818863" y="1986"/>
                </a:lnTo>
                <a:lnTo>
                  <a:pt x="1765319" y="0"/>
                </a:lnTo>
                <a:close/>
              </a:path>
            </a:pathLst>
          </a:custGeom>
          <a:solidFill>
            <a:srgbClr val="2322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29937" y="5012506"/>
            <a:ext cx="4745252" cy="258209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17055" y="8962747"/>
            <a:ext cx="4616767" cy="226405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4877" y="7311736"/>
            <a:ext cx="4616767" cy="27432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1700" y="10287000"/>
            <a:ext cx="4991100" cy="21971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2166" y="4073188"/>
            <a:ext cx="4679156" cy="249318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667257" y="8936831"/>
            <a:ext cx="4562177" cy="194964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433300" y="5011881"/>
            <a:ext cx="4866322" cy="29302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 descr="Изображение выглядит как текст, снимок экран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8676DDA-220C-130A-7020-188B25247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" y="51"/>
            <a:ext cx="18338664" cy="1375399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3261" y="550544"/>
            <a:ext cx="4608830" cy="317500"/>
          </a:xfrm>
          <a:custGeom>
            <a:avLst/>
            <a:gdLst/>
            <a:ahLst/>
            <a:cxnLst/>
            <a:rect l="l" t="t" r="r" b="b"/>
            <a:pathLst>
              <a:path w="4608830" h="317500">
                <a:moveTo>
                  <a:pt x="58724" y="4749"/>
                </a:moveTo>
                <a:lnTo>
                  <a:pt x="0" y="4749"/>
                </a:lnTo>
                <a:lnTo>
                  <a:pt x="0" y="313055"/>
                </a:lnTo>
                <a:lnTo>
                  <a:pt x="78587" y="313055"/>
                </a:lnTo>
                <a:lnTo>
                  <a:pt x="123529" y="238785"/>
                </a:lnTo>
                <a:lnTo>
                  <a:pt x="55702" y="238785"/>
                </a:lnTo>
                <a:lnTo>
                  <a:pt x="55990" y="236482"/>
                </a:lnTo>
                <a:lnTo>
                  <a:pt x="58580" y="168977"/>
                </a:lnTo>
                <a:lnTo>
                  <a:pt x="58652" y="164947"/>
                </a:lnTo>
                <a:lnTo>
                  <a:pt x="58724" y="4749"/>
                </a:lnTo>
                <a:close/>
              </a:path>
              <a:path w="4608830" h="317500">
                <a:moveTo>
                  <a:pt x="277647" y="76860"/>
                </a:moveTo>
                <a:lnTo>
                  <a:pt x="223240" y="76860"/>
                </a:lnTo>
                <a:lnTo>
                  <a:pt x="222952" y="78875"/>
                </a:lnTo>
                <a:lnTo>
                  <a:pt x="222520" y="83193"/>
                </a:lnTo>
                <a:lnTo>
                  <a:pt x="221945" y="89814"/>
                </a:lnTo>
                <a:lnTo>
                  <a:pt x="221657" y="96147"/>
                </a:lnTo>
                <a:lnTo>
                  <a:pt x="221225" y="103631"/>
                </a:lnTo>
                <a:lnTo>
                  <a:pt x="219597" y="146245"/>
                </a:lnTo>
                <a:lnTo>
                  <a:pt x="219354" y="313055"/>
                </a:lnTo>
                <a:lnTo>
                  <a:pt x="277647" y="313055"/>
                </a:lnTo>
                <a:lnTo>
                  <a:pt x="277647" y="76860"/>
                </a:lnTo>
                <a:close/>
              </a:path>
              <a:path w="4608830" h="317500">
                <a:moveTo>
                  <a:pt x="277647" y="4749"/>
                </a:moveTo>
                <a:lnTo>
                  <a:pt x="199491" y="4749"/>
                </a:lnTo>
                <a:lnTo>
                  <a:pt x="56997" y="238785"/>
                </a:lnTo>
                <a:lnTo>
                  <a:pt x="123529" y="238785"/>
                </a:lnTo>
                <a:lnTo>
                  <a:pt x="221513" y="76860"/>
                </a:lnTo>
                <a:lnTo>
                  <a:pt x="277647" y="76860"/>
                </a:lnTo>
                <a:lnTo>
                  <a:pt x="277647" y="4749"/>
                </a:lnTo>
                <a:close/>
              </a:path>
              <a:path w="4608830" h="317500">
                <a:moveTo>
                  <a:pt x="474220" y="59156"/>
                </a:moveTo>
                <a:lnTo>
                  <a:pt x="409019" y="59156"/>
                </a:lnTo>
                <a:lnTo>
                  <a:pt x="409019" y="313055"/>
                </a:lnTo>
                <a:lnTo>
                  <a:pt x="474220" y="313055"/>
                </a:lnTo>
                <a:lnTo>
                  <a:pt x="474220" y="59156"/>
                </a:lnTo>
                <a:close/>
              </a:path>
              <a:path w="4608830" h="317500">
                <a:moveTo>
                  <a:pt x="557990" y="4749"/>
                </a:moveTo>
                <a:lnTo>
                  <a:pt x="325249" y="4749"/>
                </a:lnTo>
                <a:lnTo>
                  <a:pt x="325249" y="59156"/>
                </a:lnTo>
                <a:lnTo>
                  <a:pt x="557990" y="59156"/>
                </a:lnTo>
                <a:lnTo>
                  <a:pt x="557990" y="4749"/>
                </a:lnTo>
                <a:close/>
              </a:path>
              <a:path w="4608830" h="317500">
                <a:moveTo>
                  <a:pt x="730524" y="0"/>
                </a:moveTo>
                <a:lnTo>
                  <a:pt x="684430" y="4965"/>
                </a:lnTo>
                <a:lnTo>
                  <a:pt x="647187" y="19862"/>
                </a:lnTo>
                <a:lnTo>
                  <a:pt x="607839" y="57996"/>
                </a:lnTo>
                <a:lnTo>
                  <a:pt x="592024" y="93187"/>
                </a:lnTo>
                <a:lnTo>
                  <a:pt x="584252" y="134856"/>
                </a:lnTo>
                <a:lnTo>
                  <a:pt x="583280" y="158038"/>
                </a:lnTo>
                <a:lnTo>
                  <a:pt x="583775" y="174096"/>
                </a:lnTo>
                <a:lnTo>
                  <a:pt x="591916" y="223240"/>
                </a:lnTo>
                <a:lnTo>
                  <a:pt x="610396" y="262696"/>
                </a:lnTo>
                <a:lnTo>
                  <a:pt x="639198" y="292220"/>
                </a:lnTo>
                <a:lnTo>
                  <a:pt x="679086" y="311057"/>
                </a:lnTo>
                <a:lnTo>
                  <a:pt x="730092" y="317372"/>
                </a:lnTo>
                <a:lnTo>
                  <a:pt x="748255" y="316671"/>
                </a:lnTo>
                <a:lnTo>
                  <a:pt x="795294" y="306146"/>
                </a:lnTo>
                <a:lnTo>
                  <a:pt x="831565" y="283719"/>
                </a:lnTo>
                <a:lnTo>
                  <a:pt x="849637" y="262534"/>
                </a:lnTo>
                <a:lnTo>
                  <a:pt x="730092" y="262534"/>
                </a:lnTo>
                <a:lnTo>
                  <a:pt x="717111" y="261751"/>
                </a:lnTo>
                <a:lnTo>
                  <a:pt x="677548" y="243076"/>
                </a:lnTo>
                <a:lnTo>
                  <a:pt x="656551" y="201947"/>
                </a:lnTo>
                <a:lnTo>
                  <a:pt x="651937" y="158470"/>
                </a:lnTo>
                <a:lnTo>
                  <a:pt x="652449" y="142844"/>
                </a:lnTo>
                <a:lnTo>
                  <a:pt x="660141" y="102768"/>
                </a:lnTo>
                <a:lnTo>
                  <a:pt x="685617" y="66929"/>
                </a:lnTo>
                <a:lnTo>
                  <a:pt x="730524" y="54406"/>
                </a:lnTo>
                <a:lnTo>
                  <a:pt x="849281" y="54406"/>
                </a:lnTo>
                <a:lnTo>
                  <a:pt x="841173" y="43395"/>
                </a:lnTo>
                <a:lnTo>
                  <a:pt x="795699" y="11172"/>
                </a:lnTo>
                <a:lnTo>
                  <a:pt x="754462" y="1241"/>
                </a:lnTo>
                <a:lnTo>
                  <a:pt x="730524" y="0"/>
                </a:lnTo>
                <a:close/>
              </a:path>
              <a:path w="4608830" h="317500">
                <a:moveTo>
                  <a:pt x="849281" y="54406"/>
                </a:moveTo>
                <a:lnTo>
                  <a:pt x="730524" y="54406"/>
                </a:lnTo>
                <a:lnTo>
                  <a:pt x="749793" y="56134"/>
                </a:lnTo>
                <a:lnTo>
                  <a:pt x="766148" y="61315"/>
                </a:lnTo>
                <a:lnTo>
                  <a:pt x="798047" y="97181"/>
                </a:lnTo>
                <a:lnTo>
                  <a:pt x="807115" y="135396"/>
                </a:lnTo>
                <a:lnTo>
                  <a:pt x="808248" y="158470"/>
                </a:lnTo>
                <a:lnTo>
                  <a:pt x="807735" y="174096"/>
                </a:lnTo>
                <a:lnTo>
                  <a:pt x="800044" y="214172"/>
                </a:lnTo>
                <a:lnTo>
                  <a:pt x="775000" y="250012"/>
                </a:lnTo>
                <a:lnTo>
                  <a:pt x="730092" y="262534"/>
                </a:lnTo>
                <a:lnTo>
                  <a:pt x="849637" y="262534"/>
                </a:lnTo>
                <a:lnTo>
                  <a:pt x="867837" y="223672"/>
                </a:lnTo>
                <a:lnTo>
                  <a:pt x="876338" y="175985"/>
                </a:lnTo>
                <a:lnTo>
                  <a:pt x="876904" y="158470"/>
                </a:lnTo>
                <a:lnTo>
                  <a:pt x="875910" y="135396"/>
                </a:lnTo>
                <a:lnTo>
                  <a:pt x="872910" y="113671"/>
                </a:lnTo>
                <a:lnTo>
                  <a:pt x="867918" y="93619"/>
                </a:lnTo>
                <a:lnTo>
                  <a:pt x="860928" y="75133"/>
                </a:lnTo>
                <a:lnTo>
                  <a:pt x="852103" y="58239"/>
                </a:lnTo>
                <a:lnTo>
                  <a:pt x="849281" y="54406"/>
                </a:lnTo>
                <a:close/>
              </a:path>
              <a:path w="4608830" h="317500">
                <a:moveTo>
                  <a:pt x="1135509" y="4749"/>
                </a:moveTo>
                <a:lnTo>
                  <a:pt x="940767" y="4749"/>
                </a:lnTo>
                <a:lnTo>
                  <a:pt x="940767" y="313055"/>
                </a:lnTo>
                <a:lnTo>
                  <a:pt x="1005969" y="313055"/>
                </a:lnTo>
                <a:lnTo>
                  <a:pt x="1005969" y="58724"/>
                </a:lnTo>
                <a:lnTo>
                  <a:pt x="1135509" y="58724"/>
                </a:lnTo>
                <a:lnTo>
                  <a:pt x="1135509" y="4749"/>
                </a:lnTo>
                <a:close/>
              </a:path>
              <a:path w="4608830" h="317500">
                <a:moveTo>
                  <a:pt x="1307804" y="0"/>
                </a:moveTo>
                <a:lnTo>
                  <a:pt x="1261709" y="4965"/>
                </a:lnTo>
                <a:lnTo>
                  <a:pt x="1224466" y="19862"/>
                </a:lnTo>
                <a:lnTo>
                  <a:pt x="1185118" y="57996"/>
                </a:lnTo>
                <a:lnTo>
                  <a:pt x="1169304" y="93187"/>
                </a:lnTo>
                <a:lnTo>
                  <a:pt x="1161531" y="134856"/>
                </a:lnTo>
                <a:lnTo>
                  <a:pt x="1160560" y="158038"/>
                </a:lnTo>
                <a:lnTo>
                  <a:pt x="1161055" y="174096"/>
                </a:lnTo>
                <a:lnTo>
                  <a:pt x="1169196" y="223240"/>
                </a:lnTo>
                <a:lnTo>
                  <a:pt x="1187676" y="262696"/>
                </a:lnTo>
                <a:lnTo>
                  <a:pt x="1216478" y="292220"/>
                </a:lnTo>
                <a:lnTo>
                  <a:pt x="1256365" y="311057"/>
                </a:lnTo>
                <a:lnTo>
                  <a:pt x="1307372" y="317372"/>
                </a:lnTo>
                <a:lnTo>
                  <a:pt x="1325534" y="316671"/>
                </a:lnTo>
                <a:lnTo>
                  <a:pt x="1372574" y="306146"/>
                </a:lnTo>
                <a:lnTo>
                  <a:pt x="1408845" y="283719"/>
                </a:lnTo>
                <a:lnTo>
                  <a:pt x="1426917" y="262534"/>
                </a:lnTo>
                <a:lnTo>
                  <a:pt x="1307372" y="262534"/>
                </a:lnTo>
                <a:lnTo>
                  <a:pt x="1294391" y="261751"/>
                </a:lnTo>
                <a:lnTo>
                  <a:pt x="1254827" y="243076"/>
                </a:lnTo>
                <a:lnTo>
                  <a:pt x="1233831" y="201947"/>
                </a:lnTo>
                <a:lnTo>
                  <a:pt x="1229216" y="158470"/>
                </a:lnTo>
                <a:lnTo>
                  <a:pt x="1229729" y="142844"/>
                </a:lnTo>
                <a:lnTo>
                  <a:pt x="1237420" y="102768"/>
                </a:lnTo>
                <a:lnTo>
                  <a:pt x="1262896" y="66929"/>
                </a:lnTo>
                <a:lnTo>
                  <a:pt x="1307804" y="54406"/>
                </a:lnTo>
                <a:lnTo>
                  <a:pt x="1426560" y="54406"/>
                </a:lnTo>
                <a:lnTo>
                  <a:pt x="1418452" y="43395"/>
                </a:lnTo>
                <a:lnTo>
                  <a:pt x="1372978" y="11172"/>
                </a:lnTo>
                <a:lnTo>
                  <a:pt x="1331742" y="1241"/>
                </a:lnTo>
                <a:lnTo>
                  <a:pt x="1307804" y="0"/>
                </a:lnTo>
                <a:close/>
              </a:path>
              <a:path w="4608830" h="317500">
                <a:moveTo>
                  <a:pt x="1426560" y="54406"/>
                </a:moveTo>
                <a:lnTo>
                  <a:pt x="1307804" y="54406"/>
                </a:lnTo>
                <a:lnTo>
                  <a:pt x="1327073" y="56134"/>
                </a:lnTo>
                <a:lnTo>
                  <a:pt x="1343427" y="61315"/>
                </a:lnTo>
                <a:lnTo>
                  <a:pt x="1375326" y="97181"/>
                </a:lnTo>
                <a:lnTo>
                  <a:pt x="1384394" y="135396"/>
                </a:lnTo>
                <a:lnTo>
                  <a:pt x="1385528" y="158470"/>
                </a:lnTo>
                <a:lnTo>
                  <a:pt x="1385015" y="174096"/>
                </a:lnTo>
                <a:lnTo>
                  <a:pt x="1377323" y="214172"/>
                </a:lnTo>
                <a:lnTo>
                  <a:pt x="1352279" y="250012"/>
                </a:lnTo>
                <a:lnTo>
                  <a:pt x="1307372" y="262534"/>
                </a:lnTo>
                <a:lnTo>
                  <a:pt x="1426917" y="262534"/>
                </a:lnTo>
                <a:lnTo>
                  <a:pt x="1445116" y="223672"/>
                </a:lnTo>
                <a:lnTo>
                  <a:pt x="1453617" y="175985"/>
                </a:lnTo>
                <a:lnTo>
                  <a:pt x="1454184" y="158470"/>
                </a:lnTo>
                <a:lnTo>
                  <a:pt x="1453190" y="135396"/>
                </a:lnTo>
                <a:lnTo>
                  <a:pt x="1450190" y="113671"/>
                </a:lnTo>
                <a:lnTo>
                  <a:pt x="1445197" y="93619"/>
                </a:lnTo>
                <a:lnTo>
                  <a:pt x="1438207" y="75133"/>
                </a:lnTo>
                <a:lnTo>
                  <a:pt x="1429382" y="58239"/>
                </a:lnTo>
                <a:lnTo>
                  <a:pt x="1426560" y="54406"/>
                </a:lnTo>
                <a:close/>
              </a:path>
              <a:path w="4608830" h="317500">
                <a:moveTo>
                  <a:pt x="1613906" y="4749"/>
                </a:moveTo>
                <a:lnTo>
                  <a:pt x="1518046" y="4749"/>
                </a:lnTo>
                <a:lnTo>
                  <a:pt x="1518046" y="313055"/>
                </a:lnTo>
                <a:lnTo>
                  <a:pt x="1633337" y="313055"/>
                </a:lnTo>
                <a:lnTo>
                  <a:pt x="1650231" y="312407"/>
                </a:lnTo>
                <a:lnTo>
                  <a:pt x="1693789" y="302691"/>
                </a:lnTo>
                <a:lnTo>
                  <a:pt x="1732651" y="272034"/>
                </a:lnTo>
                <a:lnTo>
                  <a:pt x="1739560" y="259080"/>
                </a:lnTo>
                <a:lnTo>
                  <a:pt x="1583248" y="259080"/>
                </a:lnTo>
                <a:lnTo>
                  <a:pt x="1583248" y="178765"/>
                </a:lnTo>
                <a:lnTo>
                  <a:pt x="1735633" y="178765"/>
                </a:lnTo>
                <a:lnTo>
                  <a:pt x="1735134" y="177901"/>
                </a:lnTo>
                <a:lnTo>
                  <a:pt x="1698782" y="153369"/>
                </a:lnTo>
                <a:lnTo>
                  <a:pt x="1691198" y="151561"/>
                </a:lnTo>
                <a:lnTo>
                  <a:pt x="1691198" y="149402"/>
                </a:lnTo>
                <a:lnTo>
                  <a:pt x="1726174" y="127380"/>
                </a:lnTo>
                <a:lnTo>
                  <a:pt x="1726439" y="126949"/>
                </a:lnTo>
                <a:lnTo>
                  <a:pt x="1583248" y="126949"/>
                </a:lnTo>
                <a:lnTo>
                  <a:pt x="1583248" y="58292"/>
                </a:lnTo>
                <a:lnTo>
                  <a:pt x="1735418" y="58292"/>
                </a:lnTo>
                <a:lnTo>
                  <a:pt x="1735134" y="56997"/>
                </a:lnTo>
                <a:lnTo>
                  <a:pt x="1707067" y="22345"/>
                </a:lnTo>
                <a:lnTo>
                  <a:pt x="1667908" y="9121"/>
                </a:lnTo>
                <a:lnTo>
                  <a:pt x="1633580" y="5235"/>
                </a:lnTo>
                <a:lnTo>
                  <a:pt x="1613906" y="4749"/>
                </a:lnTo>
                <a:close/>
              </a:path>
              <a:path w="4608830" h="317500">
                <a:moveTo>
                  <a:pt x="1735633" y="178765"/>
                </a:moveTo>
                <a:lnTo>
                  <a:pt x="1623837" y="178765"/>
                </a:lnTo>
                <a:lnTo>
                  <a:pt x="1633661" y="179062"/>
                </a:lnTo>
                <a:lnTo>
                  <a:pt x="1642405" y="179952"/>
                </a:lnTo>
                <a:lnTo>
                  <a:pt x="1673494" y="196900"/>
                </a:lnTo>
                <a:lnTo>
                  <a:pt x="1676949" y="202658"/>
                </a:lnTo>
                <a:lnTo>
                  <a:pt x="1678676" y="209423"/>
                </a:lnTo>
                <a:lnTo>
                  <a:pt x="1678676" y="217195"/>
                </a:lnTo>
                <a:lnTo>
                  <a:pt x="1660082" y="252764"/>
                </a:lnTo>
                <a:lnTo>
                  <a:pt x="1625996" y="259080"/>
                </a:lnTo>
                <a:lnTo>
                  <a:pt x="1739560" y="259080"/>
                </a:lnTo>
                <a:lnTo>
                  <a:pt x="1743014" y="249796"/>
                </a:lnTo>
                <a:lnTo>
                  <a:pt x="1745605" y="237220"/>
                </a:lnTo>
                <a:lnTo>
                  <a:pt x="1746469" y="223672"/>
                </a:lnTo>
                <a:lnTo>
                  <a:pt x="1746010" y="212175"/>
                </a:lnTo>
                <a:lnTo>
                  <a:pt x="1744633" y="201866"/>
                </a:lnTo>
                <a:lnTo>
                  <a:pt x="1742340" y="192744"/>
                </a:lnTo>
                <a:lnTo>
                  <a:pt x="1739128" y="184810"/>
                </a:lnTo>
                <a:lnTo>
                  <a:pt x="1735633" y="178765"/>
                </a:lnTo>
                <a:close/>
              </a:path>
              <a:path w="4608830" h="317500">
                <a:moveTo>
                  <a:pt x="1735418" y="58292"/>
                </a:moveTo>
                <a:lnTo>
                  <a:pt x="1617792" y="58292"/>
                </a:lnTo>
                <a:lnTo>
                  <a:pt x="1630881" y="58778"/>
                </a:lnTo>
                <a:lnTo>
                  <a:pt x="1642081" y="60236"/>
                </a:lnTo>
                <a:lnTo>
                  <a:pt x="1671767" y="91541"/>
                </a:lnTo>
                <a:lnTo>
                  <a:pt x="1671066" y="99664"/>
                </a:lnTo>
                <a:lnTo>
                  <a:pt x="1634390" y="126382"/>
                </a:lnTo>
                <a:lnTo>
                  <a:pt x="1621247" y="126949"/>
                </a:lnTo>
                <a:lnTo>
                  <a:pt x="1726439" y="126949"/>
                </a:lnTo>
                <a:lnTo>
                  <a:pt x="1738696" y="82905"/>
                </a:lnTo>
                <a:lnTo>
                  <a:pt x="1737806" y="69195"/>
                </a:lnTo>
                <a:lnTo>
                  <a:pt x="1735418" y="58292"/>
                </a:lnTo>
                <a:close/>
              </a:path>
              <a:path w="4608830" h="317500">
                <a:moveTo>
                  <a:pt x="1941588" y="0"/>
                </a:moveTo>
                <a:lnTo>
                  <a:pt x="1895494" y="4965"/>
                </a:lnTo>
                <a:lnTo>
                  <a:pt x="1858251" y="19862"/>
                </a:lnTo>
                <a:lnTo>
                  <a:pt x="1818903" y="57996"/>
                </a:lnTo>
                <a:lnTo>
                  <a:pt x="1803088" y="93187"/>
                </a:lnTo>
                <a:lnTo>
                  <a:pt x="1795316" y="134856"/>
                </a:lnTo>
                <a:lnTo>
                  <a:pt x="1794344" y="158038"/>
                </a:lnTo>
                <a:lnTo>
                  <a:pt x="1794839" y="174096"/>
                </a:lnTo>
                <a:lnTo>
                  <a:pt x="1802980" y="223240"/>
                </a:lnTo>
                <a:lnTo>
                  <a:pt x="1821460" y="262696"/>
                </a:lnTo>
                <a:lnTo>
                  <a:pt x="1850263" y="292220"/>
                </a:lnTo>
                <a:lnTo>
                  <a:pt x="1890150" y="311057"/>
                </a:lnTo>
                <a:lnTo>
                  <a:pt x="1941156" y="317372"/>
                </a:lnTo>
                <a:lnTo>
                  <a:pt x="1959319" y="316671"/>
                </a:lnTo>
                <a:lnTo>
                  <a:pt x="2006358" y="306146"/>
                </a:lnTo>
                <a:lnTo>
                  <a:pt x="2042629" y="283719"/>
                </a:lnTo>
                <a:lnTo>
                  <a:pt x="2060701" y="262534"/>
                </a:lnTo>
                <a:lnTo>
                  <a:pt x="1941156" y="262534"/>
                </a:lnTo>
                <a:lnTo>
                  <a:pt x="1928175" y="261751"/>
                </a:lnTo>
                <a:lnTo>
                  <a:pt x="1888612" y="243076"/>
                </a:lnTo>
                <a:lnTo>
                  <a:pt x="1867616" y="201947"/>
                </a:lnTo>
                <a:lnTo>
                  <a:pt x="1863001" y="158470"/>
                </a:lnTo>
                <a:lnTo>
                  <a:pt x="1863513" y="142844"/>
                </a:lnTo>
                <a:lnTo>
                  <a:pt x="1871205" y="102768"/>
                </a:lnTo>
                <a:lnTo>
                  <a:pt x="1896681" y="66929"/>
                </a:lnTo>
                <a:lnTo>
                  <a:pt x="1941588" y="54406"/>
                </a:lnTo>
                <a:lnTo>
                  <a:pt x="2060345" y="54406"/>
                </a:lnTo>
                <a:lnTo>
                  <a:pt x="2052237" y="43395"/>
                </a:lnTo>
                <a:lnTo>
                  <a:pt x="2006763" y="11172"/>
                </a:lnTo>
                <a:lnTo>
                  <a:pt x="1965526" y="1241"/>
                </a:lnTo>
                <a:lnTo>
                  <a:pt x="1941588" y="0"/>
                </a:lnTo>
                <a:close/>
              </a:path>
              <a:path w="4608830" h="317500">
                <a:moveTo>
                  <a:pt x="2060345" y="54406"/>
                </a:moveTo>
                <a:lnTo>
                  <a:pt x="1941588" y="54406"/>
                </a:lnTo>
                <a:lnTo>
                  <a:pt x="1960857" y="56134"/>
                </a:lnTo>
                <a:lnTo>
                  <a:pt x="1977212" y="61315"/>
                </a:lnTo>
                <a:lnTo>
                  <a:pt x="2009111" y="97181"/>
                </a:lnTo>
                <a:lnTo>
                  <a:pt x="2018179" y="135396"/>
                </a:lnTo>
                <a:lnTo>
                  <a:pt x="2019312" y="158470"/>
                </a:lnTo>
                <a:lnTo>
                  <a:pt x="2018800" y="174096"/>
                </a:lnTo>
                <a:lnTo>
                  <a:pt x="2011108" y="214172"/>
                </a:lnTo>
                <a:lnTo>
                  <a:pt x="1986064" y="250012"/>
                </a:lnTo>
                <a:lnTo>
                  <a:pt x="1941156" y="262534"/>
                </a:lnTo>
                <a:lnTo>
                  <a:pt x="2060701" y="262534"/>
                </a:lnTo>
                <a:lnTo>
                  <a:pt x="2078901" y="223672"/>
                </a:lnTo>
                <a:lnTo>
                  <a:pt x="2087402" y="175985"/>
                </a:lnTo>
                <a:lnTo>
                  <a:pt x="2087968" y="158470"/>
                </a:lnTo>
                <a:lnTo>
                  <a:pt x="2086974" y="135396"/>
                </a:lnTo>
                <a:lnTo>
                  <a:pt x="2083974" y="113671"/>
                </a:lnTo>
                <a:lnTo>
                  <a:pt x="2078982" y="93619"/>
                </a:lnTo>
                <a:lnTo>
                  <a:pt x="2071992" y="75133"/>
                </a:lnTo>
                <a:lnTo>
                  <a:pt x="2063167" y="58239"/>
                </a:lnTo>
                <a:lnTo>
                  <a:pt x="2060345" y="54406"/>
                </a:lnTo>
                <a:close/>
              </a:path>
              <a:path w="4608830" h="317500">
                <a:moveTo>
                  <a:pt x="2329301" y="4749"/>
                </a:moveTo>
                <a:lnTo>
                  <a:pt x="2151831" y="4749"/>
                </a:lnTo>
                <a:lnTo>
                  <a:pt x="2151831" y="313055"/>
                </a:lnTo>
                <a:lnTo>
                  <a:pt x="2329301" y="313055"/>
                </a:lnTo>
                <a:lnTo>
                  <a:pt x="2329301" y="259080"/>
                </a:lnTo>
                <a:lnTo>
                  <a:pt x="2217033" y="259080"/>
                </a:lnTo>
                <a:lnTo>
                  <a:pt x="2217033" y="179628"/>
                </a:lnTo>
                <a:lnTo>
                  <a:pt x="2321528" y="179628"/>
                </a:lnTo>
                <a:lnTo>
                  <a:pt x="2321528" y="126085"/>
                </a:lnTo>
                <a:lnTo>
                  <a:pt x="2217033" y="126085"/>
                </a:lnTo>
                <a:lnTo>
                  <a:pt x="2217033" y="58292"/>
                </a:lnTo>
                <a:lnTo>
                  <a:pt x="2329301" y="58292"/>
                </a:lnTo>
                <a:lnTo>
                  <a:pt x="2329301" y="4749"/>
                </a:lnTo>
                <a:close/>
              </a:path>
              <a:path w="4608830" h="317500">
                <a:moveTo>
                  <a:pt x="2623890" y="4749"/>
                </a:moveTo>
                <a:lnTo>
                  <a:pt x="2525439" y="4749"/>
                </a:lnTo>
                <a:lnTo>
                  <a:pt x="2525439" y="313055"/>
                </a:lnTo>
                <a:lnTo>
                  <a:pt x="2590641" y="313055"/>
                </a:lnTo>
                <a:lnTo>
                  <a:pt x="2590641" y="203377"/>
                </a:lnTo>
                <a:lnTo>
                  <a:pt x="2618708" y="203377"/>
                </a:lnTo>
                <a:lnTo>
                  <a:pt x="2663156" y="198762"/>
                </a:lnTo>
                <a:lnTo>
                  <a:pt x="2704501" y="179466"/>
                </a:lnTo>
                <a:lnTo>
                  <a:pt x="2728151" y="149834"/>
                </a:lnTo>
                <a:lnTo>
                  <a:pt x="2590641" y="149834"/>
                </a:lnTo>
                <a:lnTo>
                  <a:pt x="2590641" y="58292"/>
                </a:lnTo>
                <a:lnTo>
                  <a:pt x="2729985" y="58292"/>
                </a:lnTo>
                <a:lnTo>
                  <a:pt x="2722772" y="44610"/>
                </a:lnTo>
                <a:lnTo>
                  <a:pt x="2710681" y="30657"/>
                </a:lnTo>
                <a:lnTo>
                  <a:pt x="2695056" y="19323"/>
                </a:lnTo>
                <a:lnTo>
                  <a:pt x="2675382" y="11226"/>
                </a:lnTo>
                <a:lnTo>
                  <a:pt x="2651660" y="6369"/>
                </a:lnTo>
                <a:lnTo>
                  <a:pt x="2623890" y="4749"/>
                </a:lnTo>
                <a:close/>
              </a:path>
              <a:path w="4608830" h="317500">
                <a:moveTo>
                  <a:pt x="2729985" y="58292"/>
                </a:moveTo>
                <a:lnTo>
                  <a:pt x="2620435" y="58292"/>
                </a:lnTo>
                <a:lnTo>
                  <a:pt x="2632930" y="58994"/>
                </a:lnTo>
                <a:lnTo>
                  <a:pt x="2643644" y="61099"/>
                </a:lnTo>
                <a:lnTo>
                  <a:pt x="2671468" y="92513"/>
                </a:lnTo>
                <a:lnTo>
                  <a:pt x="2672251" y="103200"/>
                </a:lnTo>
                <a:lnTo>
                  <a:pt x="2671782" y="111080"/>
                </a:lnTo>
                <a:lnTo>
                  <a:pt x="2644184" y="145084"/>
                </a:lnTo>
                <a:lnTo>
                  <a:pt x="2612231" y="149834"/>
                </a:lnTo>
                <a:lnTo>
                  <a:pt x="2728151" y="149834"/>
                </a:lnTo>
                <a:lnTo>
                  <a:pt x="2737941" y="111026"/>
                </a:lnTo>
                <a:lnTo>
                  <a:pt x="2738317" y="101041"/>
                </a:lnTo>
                <a:lnTo>
                  <a:pt x="2736589" y="79802"/>
                </a:lnTo>
                <a:lnTo>
                  <a:pt x="2731408" y="60991"/>
                </a:lnTo>
                <a:lnTo>
                  <a:pt x="2729985" y="58292"/>
                </a:lnTo>
                <a:close/>
              </a:path>
              <a:path w="4608830" h="317500">
                <a:moveTo>
                  <a:pt x="2974049" y="4749"/>
                </a:moveTo>
                <a:lnTo>
                  <a:pt x="2796579" y="4749"/>
                </a:lnTo>
                <a:lnTo>
                  <a:pt x="2796579" y="313055"/>
                </a:lnTo>
                <a:lnTo>
                  <a:pt x="2974049" y="313055"/>
                </a:lnTo>
                <a:lnTo>
                  <a:pt x="2974049" y="259080"/>
                </a:lnTo>
                <a:lnTo>
                  <a:pt x="2861781" y="259080"/>
                </a:lnTo>
                <a:lnTo>
                  <a:pt x="2861781" y="179628"/>
                </a:lnTo>
                <a:lnTo>
                  <a:pt x="2966277" y="179628"/>
                </a:lnTo>
                <a:lnTo>
                  <a:pt x="2966277" y="126085"/>
                </a:lnTo>
                <a:lnTo>
                  <a:pt x="2861781" y="126085"/>
                </a:lnTo>
                <a:lnTo>
                  <a:pt x="2861781" y="58292"/>
                </a:lnTo>
                <a:lnTo>
                  <a:pt x="2974049" y="58292"/>
                </a:lnTo>
                <a:lnTo>
                  <a:pt x="2974049" y="4749"/>
                </a:lnTo>
                <a:close/>
              </a:path>
              <a:path w="4608830" h="317500">
                <a:moveTo>
                  <a:pt x="3103403" y="4749"/>
                </a:moveTo>
                <a:lnTo>
                  <a:pt x="3038202" y="4749"/>
                </a:lnTo>
                <a:lnTo>
                  <a:pt x="3038202" y="313055"/>
                </a:lnTo>
                <a:lnTo>
                  <a:pt x="3425958" y="313055"/>
                </a:lnTo>
                <a:lnTo>
                  <a:pt x="3425958" y="258648"/>
                </a:lnTo>
                <a:lnTo>
                  <a:pt x="3103403" y="258648"/>
                </a:lnTo>
                <a:lnTo>
                  <a:pt x="3103403" y="4749"/>
                </a:lnTo>
                <a:close/>
              </a:path>
              <a:path w="4608830" h="317500">
                <a:moveTo>
                  <a:pt x="3264897" y="4749"/>
                </a:moveTo>
                <a:lnTo>
                  <a:pt x="3199263" y="4749"/>
                </a:lnTo>
                <a:lnTo>
                  <a:pt x="3199263" y="258648"/>
                </a:lnTo>
                <a:lnTo>
                  <a:pt x="3264897" y="258648"/>
                </a:lnTo>
                <a:lnTo>
                  <a:pt x="3264897" y="4749"/>
                </a:lnTo>
                <a:close/>
              </a:path>
              <a:path w="4608830" h="317500">
                <a:moveTo>
                  <a:pt x="3425958" y="4749"/>
                </a:moveTo>
                <a:lnTo>
                  <a:pt x="3360756" y="4749"/>
                </a:lnTo>
                <a:lnTo>
                  <a:pt x="3360756" y="258648"/>
                </a:lnTo>
                <a:lnTo>
                  <a:pt x="3425958" y="258648"/>
                </a:lnTo>
                <a:lnTo>
                  <a:pt x="3425958" y="4749"/>
                </a:lnTo>
                <a:close/>
              </a:path>
              <a:path w="4608830" h="317500">
                <a:moveTo>
                  <a:pt x="3681206" y="4749"/>
                </a:moveTo>
                <a:lnTo>
                  <a:pt x="3503736" y="4749"/>
                </a:lnTo>
                <a:lnTo>
                  <a:pt x="3503736" y="313055"/>
                </a:lnTo>
                <a:lnTo>
                  <a:pt x="3681206" y="313055"/>
                </a:lnTo>
                <a:lnTo>
                  <a:pt x="3681206" y="259080"/>
                </a:lnTo>
                <a:lnTo>
                  <a:pt x="3568938" y="259080"/>
                </a:lnTo>
                <a:lnTo>
                  <a:pt x="3568938" y="179628"/>
                </a:lnTo>
                <a:lnTo>
                  <a:pt x="3673433" y="179628"/>
                </a:lnTo>
                <a:lnTo>
                  <a:pt x="3673433" y="126085"/>
                </a:lnTo>
                <a:lnTo>
                  <a:pt x="3568938" y="126085"/>
                </a:lnTo>
                <a:lnTo>
                  <a:pt x="3568938" y="58292"/>
                </a:lnTo>
                <a:lnTo>
                  <a:pt x="3681206" y="58292"/>
                </a:lnTo>
                <a:lnTo>
                  <a:pt x="3681206" y="4749"/>
                </a:lnTo>
                <a:close/>
              </a:path>
              <a:path w="4608830" h="317500">
                <a:moveTo>
                  <a:pt x="3810560" y="4749"/>
                </a:moveTo>
                <a:lnTo>
                  <a:pt x="3745358" y="4749"/>
                </a:lnTo>
                <a:lnTo>
                  <a:pt x="3745358" y="313055"/>
                </a:lnTo>
                <a:lnTo>
                  <a:pt x="3810560" y="313055"/>
                </a:lnTo>
                <a:lnTo>
                  <a:pt x="3810560" y="180060"/>
                </a:lnTo>
                <a:lnTo>
                  <a:pt x="3997962" y="180060"/>
                </a:lnTo>
                <a:lnTo>
                  <a:pt x="3997962" y="125653"/>
                </a:lnTo>
                <a:lnTo>
                  <a:pt x="3810560" y="125653"/>
                </a:lnTo>
                <a:lnTo>
                  <a:pt x="3810560" y="4749"/>
                </a:lnTo>
                <a:close/>
              </a:path>
              <a:path w="4608830" h="317500">
                <a:moveTo>
                  <a:pt x="3997962" y="180060"/>
                </a:moveTo>
                <a:lnTo>
                  <a:pt x="3932760" y="180060"/>
                </a:lnTo>
                <a:lnTo>
                  <a:pt x="3932760" y="313055"/>
                </a:lnTo>
                <a:lnTo>
                  <a:pt x="3997962" y="313055"/>
                </a:lnTo>
                <a:lnTo>
                  <a:pt x="3997962" y="180060"/>
                </a:lnTo>
                <a:close/>
              </a:path>
              <a:path w="4608830" h="317500">
                <a:moveTo>
                  <a:pt x="3997962" y="4749"/>
                </a:moveTo>
                <a:lnTo>
                  <a:pt x="3932760" y="4749"/>
                </a:lnTo>
                <a:lnTo>
                  <a:pt x="3932760" y="125653"/>
                </a:lnTo>
                <a:lnTo>
                  <a:pt x="3997962" y="125653"/>
                </a:lnTo>
                <a:lnTo>
                  <a:pt x="3997962" y="4749"/>
                </a:lnTo>
                <a:close/>
              </a:path>
              <a:path w="4608830" h="317500">
                <a:moveTo>
                  <a:pt x="4134258" y="4749"/>
                </a:moveTo>
                <a:lnTo>
                  <a:pt x="4075534" y="4749"/>
                </a:lnTo>
                <a:lnTo>
                  <a:pt x="4075534" y="313055"/>
                </a:lnTo>
                <a:lnTo>
                  <a:pt x="4154121" y="313055"/>
                </a:lnTo>
                <a:lnTo>
                  <a:pt x="4199063" y="238785"/>
                </a:lnTo>
                <a:lnTo>
                  <a:pt x="4131236" y="238785"/>
                </a:lnTo>
                <a:lnTo>
                  <a:pt x="4131524" y="236482"/>
                </a:lnTo>
                <a:lnTo>
                  <a:pt x="4134115" y="168977"/>
                </a:lnTo>
                <a:lnTo>
                  <a:pt x="4134186" y="164947"/>
                </a:lnTo>
                <a:lnTo>
                  <a:pt x="4134258" y="4749"/>
                </a:lnTo>
                <a:close/>
              </a:path>
              <a:path w="4608830" h="317500">
                <a:moveTo>
                  <a:pt x="4353181" y="76860"/>
                </a:moveTo>
                <a:lnTo>
                  <a:pt x="4298774" y="76860"/>
                </a:lnTo>
                <a:lnTo>
                  <a:pt x="4298486" y="78875"/>
                </a:lnTo>
                <a:lnTo>
                  <a:pt x="4298055" y="83193"/>
                </a:lnTo>
                <a:lnTo>
                  <a:pt x="4297479" y="89814"/>
                </a:lnTo>
                <a:lnTo>
                  <a:pt x="4297191" y="96147"/>
                </a:lnTo>
                <a:lnTo>
                  <a:pt x="4296759" y="103631"/>
                </a:lnTo>
                <a:lnTo>
                  <a:pt x="4295131" y="146245"/>
                </a:lnTo>
                <a:lnTo>
                  <a:pt x="4294888" y="313055"/>
                </a:lnTo>
                <a:lnTo>
                  <a:pt x="4353181" y="313055"/>
                </a:lnTo>
                <a:lnTo>
                  <a:pt x="4353181" y="76860"/>
                </a:lnTo>
                <a:close/>
              </a:path>
              <a:path w="4608830" h="317500">
                <a:moveTo>
                  <a:pt x="4353181" y="4749"/>
                </a:moveTo>
                <a:lnTo>
                  <a:pt x="4275025" y="4749"/>
                </a:lnTo>
                <a:lnTo>
                  <a:pt x="4132531" y="238785"/>
                </a:lnTo>
                <a:lnTo>
                  <a:pt x="4199063" y="238785"/>
                </a:lnTo>
                <a:lnTo>
                  <a:pt x="4297047" y="76860"/>
                </a:lnTo>
                <a:lnTo>
                  <a:pt x="4353181" y="76860"/>
                </a:lnTo>
                <a:lnTo>
                  <a:pt x="4353181" y="4749"/>
                </a:lnTo>
                <a:close/>
              </a:path>
              <a:path w="4608830" h="317500">
                <a:moveTo>
                  <a:pt x="4608479" y="4749"/>
                </a:moveTo>
                <a:lnTo>
                  <a:pt x="4431010" y="4749"/>
                </a:lnTo>
                <a:lnTo>
                  <a:pt x="4431010" y="313055"/>
                </a:lnTo>
                <a:lnTo>
                  <a:pt x="4608479" y="313055"/>
                </a:lnTo>
                <a:lnTo>
                  <a:pt x="4608479" y="259080"/>
                </a:lnTo>
                <a:lnTo>
                  <a:pt x="4496211" y="259080"/>
                </a:lnTo>
                <a:lnTo>
                  <a:pt x="4496211" y="179628"/>
                </a:lnTo>
                <a:lnTo>
                  <a:pt x="4600707" y="179628"/>
                </a:lnTo>
                <a:lnTo>
                  <a:pt x="4600707" y="126085"/>
                </a:lnTo>
                <a:lnTo>
                  <a:pt x="4496211" y="126085"/>
                </a:lnTo>
                <a:lnTo>
                  <a:pt x="4496211" y="58292"/>
                </a:lnTo>
                <a:lnTo>
                  <a:pt x="4608479" y="58292"/>
                </a:lnTo>
                <a:lnTo>
                  <a:pt x="4608479" y="4749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12700"/>
            <a:ext cx="18338800" cy="13741400"/>
            <a:chOff x="0" y="12700"/>
            <a:chExt cx="18338800" cy="13741400"/>
          </a:xfrm>
        </p:grpSpPr>
        <p:sp>
          <p:nvSpPr>
            <p:cNvPr id="7" name="object 7"/>
            <p:cNvSpPr/>
            <p:nvPr/>
          </p:nvSpPr>
          <p:spPr>
            <a:xfrm>
              <a:off x="5969000" y="698258"/>
              <a:ext cx="11455400" cy="12700"/>
            </a:xfrm>
            <a:custGeom>
              <a:avLst/>
              <a:gdLst/>
              <a:ahLst/>
              <a:cxnLst/>
              <a:rect l="l" t="t" r="r" b="b"/>
              <a:pathLst>
                <a:path w="11455400" h="12700">
                  <a:moveTo>
                    <a:pt x="1145540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11455400" y="12700"/>
                  </a:lnTo>
                  <a:lnTo>
                    <a:pt x="11455400" y="6350"/>
                  </a:lnTo>
                  <a:lnTo>
                    <a:pt x="11455400" y="0"/>
                  </a:lnTo>
                  <a:close/>
                </a:path>
              </a:pathLst>
            </a:custGeom>
            <a:solidFill>
              <a:srgbClr val="FBF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700"/>
              <a:ext cx="18338800" cy="13741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609600"/>
            <a:ext cx="18338800" cy="13144500"/>
            <a:chOff x="0" y="609600"/>
            <a:chExt cx="18338800" cy="131445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6291" y="1651355"/>
              <a:ext cx="14207088" cy="25589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9600"/>
              <a:ext cx="18338800" cy="131445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7967" y="1651355"/>
            <a:ext cx="8424425" cy="227269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4780076"/>
            <a:ext cx="18338800" cy="6942455"/>
            <a:chOff x="0" y="4780076"/>
            <a:chExt cx="18338800" cy="69424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81900" y="4864100"/>
              <a:ext cx="10756900" cy="6781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9361" y="4780076"/>
              <a:ext cx="6386153" cy="4162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00661" y="4784394"/>
              <a:ext cx="3584503" cy="41193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826000"/>
              <a:ext cx="10858499" cy="6896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444" y="550544"/>
            <a:ext cx="5688094" cy="41668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061200" y="698258"/>
            <a:ext cx="10363200" cy="12700"/>
          </a:xfrm>
          <a:custGeom>
            <a:avLst/>
            <a:gdLst/>
            <a:ahLst/>
            <a:cxnLst/>
            <a:rect l="l" t="t" r="r" b="b"/>
            <a:pathLst>
              <a:path w="10363200" h="12700">
                <a:moveTo>
                  <a:pt x="1036320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0363200" y="12700"/>
                </a:lnTo>
                <a:lnTo>
                  <a:pt x="10363200" y="6350"/>
                </a:lnTo>
                <a:lnTo>
                  <a:pt x="103632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8338800" cy="13754100"/>
            <a:chOff x="0" y="0"/>
            <a:chExt cx="18338800" cy="137541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1295400"/>
              <a:ext cx="8839200" cy="124587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1722100" cy="72135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966060" y="6502412"/>
              <a:ext cx="26034" cy="5118735"/>
            </a:xfrm>
            <a:custGeom>
              <a:avLst/>
              <a:gdLst/>
              <a:ahLst/>
              <a:cxnLst/>
              <a:rect l="l" t="t" r="r" b="b"/>
              <a:pathLst>
                <a:path w="26034" h="5118734">
                  <a:moveTo>
                    <a:pt x="25565" y="5118100"/>
                  </a:moveTo>
                  <a:lnTo>
                    <a:pt x="12700" y="0"/>
                  </a:lnTo>
                  <a:lnTo>
                    <a:pt x="6350" y="12"/>
                  </a:lnTo>
                  <a:lnTo>
                    <a:pt x="0" y="25"/>
                  </a:lnTo>
                  <a:lnTo>
                    <a:pt x="12865" y="5118125"/>
                  </a:lnTo>
                  <a:lnTo>
                    <a:pt x="19215" y="5118112"/>
                  </a:lnTo>
                  <a:lnTo>
                    <a:pt x="25565" y="5118100"/>
                  </a:lnTo>
                  <a:close/>
                </a:path>
              </a:pathLst>
            </a:custGeom>
            <a:solidFill>
              <a:srgbClr val="FBF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21400" y="0"/>
              <a:ext cx="12217400" cy="72262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73800" y="1409699"/>
              <a:ext cx="9512300" cy="10210800"/>
            </a:xfrm>
            <a:custGeom>
              <a:avLst/>
              <a:gdLst/>
              <a:ahLst/>
              <a:cxnLst/>
              <a:rect l="l" t="t" r="r" b="b"/>
              <a:pathLst>
                <a:path w="9512300" h="10210800">
                  <a:moveTo>
                    <a:pt x="2552700" y="1651177"/>
                  </a:moveTo>
                  <a:lnTo>
                    <a:pt x="2514701" y="1651177"/>
                  </a:lnTo>
                  <a:lnTo>
                    <a:pt x="2512974" y="1651177"/>
                  </a:lnTo>
                  <a:lnTo>
                    <a:pt x="2512974" y="1744738"/>
                  </a:lnTo>
                  <a:lnTo>
                    <a:pt x="2513114" y="1749628"/>
                  </a:lnTo>
                  <a:lnTo>
                    <a:pt x="2513393" y="1755673"/>
                  </a:lnTo>
                  <a:lnTo>
                    <a:pt x="2513393" y="1761718"/>
                  </a:lnTo>
                  <a:lnTo>
                    <a:pt x="2513546" y="1767763"/>
                  </a:lnTo>
                  <a:lnTo>
                    <a:pt x="2513825" y="1773809"/>
                  </a:lnTo>
                  <a:lnTo>
                    <a:pt x="2513825" y="1779854"/>
                  </a:lnTo>
                  <a:lnTo>
                    <a:pt x="2514117" y="1784604"/>
                  </a:lnTo>
                  <a:lnTo>
                    <a:pt x="2514701" y="1788058"/>
                  </a:lnTo>
                  <a:lnTo>
                    <a:pt x="2513825" y="1788058"/>
                  </a:lnTo>
                  <a:lnTo>
                    <a:pt x="2484577" y="1745526"/>
                  </a:lnTo>
                  <a:lnTo>
                    <a:pt x="2457272" y="1712061"/>
                  </a:lnTo>
                  <a:lnTo>
                    <a:pt x="2418486" y="1677416"/>
                  </a:lnTo>
                  <a:lnTo>
                    <a:pt x="2379967" y="1659712"/>
                  </a:lnTo>
                  <a:lnTo>
                    <a:pt x="2351900" y="1656422"/>
                  </a:lnTo>
                  <a:lnTo>
                    <a:pt x="2344026" y="1656803"/>
                  </a:lnTo>
                  <a:lnTo>
                    <a:pt x="2303551" y="1670875"/>
                  </a:lnTo>
                  <a:lnTo>
                    <a:pt x="2302891" y="1671256"/>
                  </a:lnTo>
                  <a:lnTo>
                    <a:pt x="2274100" y="1704454"/>
                  </a:lnTo>
                  <a:lnTo>
                    <a:pt x="2263825" y="1743964"/>
                  </a:lnTo>
                  <a:lnTo>
                    <a:pt x="2263394" y="1755673"/>
                  </a:lnTo>
                  <a:lnTo>
                    <a:pt x="2264067" y="1769922"/>
                  </a:lnTo>
                  <a:lnTo>
                    <a:pt x="2274189" y="1807489"/>
                  </a:lnTo>
                  <a:lnTo>
                    <a:pt x="2304846" y="1842465"/>
                  </a:lnTo>
                  <a:lnTo>
                    <a:pt x="2351900" y="1858441"/>
                  </a:lnTo>
                  <a:lnTo>
                    <a:pt x="2370480" y="1818284"/>
                  </a:lnTo>
                  <a:lnTo>
                    <a:pt x="2355761" y="1816379"/>
                  </a:lnTo>
                  <a:lnTo>
                    <a:pt x="2342731" y="1812785"/>
                  </a:lnTo>
                  <a:lnTo>
                    <a:pt x="2308072" y="1781911"/>
                  </a:lnTo>
                  <a:lnTo>
                    <a:pt x="2303551" y="1757832"/>
                  </a:lnTo>
                  <a:lnTo>
                    <a:pt x="2304440" y="1745805"/>
                  </a:lnTo>
                  <a:lnTo>
                    <a:pt x="2325459" y="1711883"/>
                  </a:lnTo>
                  <a:lnTo>
                    <a:pt x="2355761" y="1703908"/>
                  </a:lnTo>
                  <a:lnTo>
                    <a:pt x="2363749" y="1704352"/>
                  </a:lnTo>
                  <a:lnTo>
                    <a:pt x="2407285" y="1721345"/>
                  </a:lnTo>
                  <a:lnTo>
                    <a:pt x="2445613" y="1755457"/>
                  </a:lnTo>
                  <a:lnTo>
                    <a:pt x="2478849" y="1795373"/>
                  </a:lnTo>
                  <a:lnTo>
                    <a:pt x="2504757" y="1829701"/>
                  </a:lnTo>
                  <a:lnTo>
                    <a:pt x="2519007" y="1849374"/>
                  </a:lnTo>
                  <a:lnTo>
                    <a:pt x="2552700" y="1849374"/>
                  </a:lnTo>
                  <a:lnTo>
                    <a:pt x="2552700" y="1651177"/>
                  </a:lnTo>
                  <a:close/>
                </a:path>
                <a:path w="9512300" h="10210800">
                  <a:moveTo>
                    <a:pt x="2557005" y="1502244"/>
                  </a:moveTo>
                  <a:lnTo>
                    <a:pt x="2550960" y="1461655"/>
                  </a:lnTo>
                  <a:lnTo>
                    <a:pt x="2531961" y="1428407"/>
                  </a:lnTo>
                  <a:lnTo>
                    <a:pt x="2491917" y="1402994"/>
                  </a:lnTo>
                  <a:lnTo>
                    <a:pt x="2459850" y="1398612"/>
                  </a:lnTo>
                  <a:lnTo>
                    <a:pt x="2446871" y="1399324"/>
                  </a:lnTo>
                  <a:lnTo>
                    <a:pt x="2407615" y="1413167"/>
                  </a:lnTo>
                  <a:lnTo>
                    <a:pt x="2381262" y="1440929"/>
                  </a:lnTo>
                  <a:lnTo>
                    <a:pt x="2369616" y="1488427"/>
                  </a:lnTo>
                  <a:lnTo>
                    <a:pt x="2369985" y="1498879"/>
                  </a:lnTo>
                  <a:lnTo>
                    <a:pt x="2382888" y="1540141"/>
                  </a:lnTo>
                  <a:lnTo>
                    <a:pt x="2392489" y="1551470"/>
                  </a:lnTo>
                  <a:lnTo>
                    <a:pt x="2392489" y="1552333"/>
                  </a:lnTo>
                  <a:lnTo>
                    <a:pt x="2387739" y="1551470"/>
                  </a:lnTo>
                  <a:lnTo>
                    <a:pt x="2307437" y="1541106"/>
                  </a:lnTo>
                  <a:lnTo>
                    <a:pt x="2307437" y="1411998"/>
                  </a:lnTo>
                  <a:lnTo>
                    <a:pt x="2267699" y="1411998"/>
                  </a:lnTo>
                  <a:lnTo>
                    <a:pt x="2267699" y="1577809"/>
                  </a:lnTo>
                  <a:lnTo>
                    <a:pt x="2424887" y="1595081"/>
                  </a:lnTo>
                  <a:lnTo>
                    <a:pt x="2432227" y="1557083"/>
                  </a:lnTo>
                  <a:lnTo>
                    <a:pt x="2426462" y="1552765"/>
                  </a:lnTo>
                  <a:lnTo>
                    <a:pt x="2421852" y="1547736"/>
                  </a:lnTo>
                  <a:lnTo>
                    <a:pt x="2418397" y="1541970"/>
                  </a:lnTo>
                  <a:lnTo>
                    <a:pt x="2414663" y="1536217"/>
                  </a:lnTo>
                  <a:lnTo>
                    <a:pt x="2411933" y="1529740"/>
                  </a:lnTo>
                  <a:lnTo>
                    <a:pt x="2408478" y="1515351"/>
                  </a:lnTo>
                  <a:lnTo>
                    <a:pt x="2407615" y="1507578"/>
                  </a:lnTo>
                  <a:lnTo>
                    <a:pt x="2407615" y="1499222"/>
                  </a:lnTo>
                  <a:lnTo>
                    <a:pt x="2421636" y="1458315"/>
                  </a:lnTo>
                  <a:lnTo>
                    <a:pt x="2462453" y="1443951"/>
                  </a:lnTo>
                  <a:lnTo>
                    <a:pt x="2470658" y="1444383"/>
                  </a:lnTo>
                  <a:lnTo>
                    <a:pt x="2507462" y="1464627"/>
                  </a:lnTo>
                  <a:lnTo>
                    <a:pt x="2517724" y="1501381"/>
                  </a:lnTo>
                  <a:lnTo>
                    <a:pt x="2516911" y="1513560"/>
                  </a:lnTo>
                  <a:lnTo>
                    <a:pt x="2497607" y="1546758"/>
                  </a:lnTo>
                  <a:lnTo>
                    <a:pt x="2470658" y="1560106"/>
                  </a:lnTo>
                  <a:lnTo>
                    <a:pt x="2493099" y="1603286"/>
                  </a:lnTo>
                  <a:lnTo>
                    <a:pt x="2531478" y="1576336"/>
                  </a:lnTo>
                  <a:lnTo>
                    <a:pt x="2552903" y="1536903"/>
                  </a:lnTo>
                  <a:lnTo>
                    <a:pt x="2555989" y="1520418"/>
                  </a:lnTo>
                  <a:lnTo>
                    <a:pt x="2557005" y="1502244"/>
                  </a:lnTo>
                  <a:close/>
                </a:path>
                <a:path w="9512300" h="10210800">
                  <a:moveTo>
                    <a:pt x="2557005" y="1239266"/>
                  </a:moveTo>
                  <a:lnTo>
                    <a:pt x="2547721" y="1193177"/>
                  </a:lnTo>
                  <a:lnTo>
                    <a:pt x="2519883" y="1158519"/>
                  </a:lnTo>
                  <a:lnTo>
                    <a:pt x="2517724" y="1157198"/>
                  </a:lnTo>
                  <a:lnTo>
                    <a:pt x="2517724" y="1239266"/>
                  </a:lnTo>
                  <a:lnTo>
                    <a:pt x="2516987" y="1249222"/>
                  </a:lnTo>
                  <a:lnTo>
                    <a:pt x="2491054" y="1286332"/>
                  </a:lnTo>
                  <a:lnTo>
                    <a:pt x="2443124" y="1300149"/>
                  </a:lnTo>
                  <a:lnTo>
                    <a:pt x="2410193" y="1301877"/>
                  </a:lnTo>
                  <a:lnTo>
                    <a:pt x="2393035" y="1301445"/>
                  </a:lnTo>
                  <a:lnTo>
                    <a:pt x="2350605" y="1294968"/>
                  </a:lnTo>
                  <a:lnTo>
                    <a:pt x="2314765" y="1274241"/>
                  </a:lnTo>
                  <a:lnTo>
                    <a:pt x="2302675" y="1239266"/>
                  </a:lnTo>
                  <a:lnTo>
                    <a:pt x="2303437" y="1229334"/>
                  </a:lnTo>
                  <a:lnTo>
                    <a:pt x="2329561" y="1192314"/>
                  </a:lnTo>
                  <a:lnTo>
                    <a:pt x="2377376" y="1178064"/>
                  </a:lnTo>
                  <a:lnTo>
                    <a:pt x="2410193" y="1176223"/>
                  </a:lnTo>
                  <a:lnTo>
                    <a:pt x="2427389" y="1176680"/>
                  </a:lnTo>
                  <a:lnTo>
                    <a:pt x="2470226" y="1183563"/>
                  </a:lnTo>
                  <a:lnTo>
                    <a:pt x="2506053" y="1204722"/>
                  </a:lnTo>
                  <a:lnTo>
                    <a:pt x="2517724" y="1239266"/>
                  </a:lnTo>
                  <a:lnTo>
                    <a:pt x="2517724" y="1157198"/>
                  </a:lnTo>
                  <a:lnTo>
                    <a:pt x="2498941" y="1145679"/>
                  </a:lnTo>
                  <a:lnTo>
                    <a:pt x="2473680" y="1136497"/>
                  </a:lnTo>
                  <a:lnTo>
                    <a:pt x="2444089" y="1130998"/>
                  </a:lnTo>
                  <a:lnTo>
                    <a:pt x="2410193" y="1129157"/>
                  </a:lnTo>
                  <a:lnTo>
                    <a:pt x="2376335" y="1130998"/>
                  </a:lnTo>
                  <a:lnTo>
                    <a:pt x="2321712" y="1145679"/>
                  </a:lnTo>
                  <a:lnTo>
                    <a:pt x="2284514" y="1174419"/>
                  </a:lnTo>
                  <a:lnTo>
                    <a:pt x="2265730" y="1214793"/>
                  </a:lnTo>
                  <a:lnTo>
                    <a:pt x="2263394" y="1239266"/>
                  </a:lnTo>
                  <a:lnTo>
                    <a:pt x="2265730" y="1263586"/>
                  </a:lnTo>
                  <a:lnTo>
                    <a:pt x="2284514" y="1303959"/>
                  </a:lnTo>
                  <a:lnTo>
                    <a:pt x="2321712" y="1332674"/>
                  </a:lnTo>
                  <a:lnTo>
                    <a:pt x="2376335" y="1347139"/>
                  </a:lnTo>
                  <a:lnTo>
                    <a:pt x="2410193" y="1348943"/>
                  </a:lnTo>
                  <a:lnTo>
                    <a:pt x="2444089" y="1347139"/>
                  </a:lnTo>
                  <a:lnTo>
                    <a:pt x="2498941" y="1332674"/>
                  </a:lnTo>
                  <a:lnTo>
                    <a:pt x="2536126" y="1303959"/>
                  </a:lnTo>
                  <a:lnTo>
                    <a:pt x="2554694" y="1263586"/>
                  </a:lnTo>
                  <a:lnTo>
                    <a:pt x="2557005" y="1239266"/>
                  </a:lnTo>
                  <a:close/>
                </a:path>
                <a:path w="9512300" h="10210800">
                  <a:moveTo>
                    <a:pt x="2616200" y="5092700"/>
                  </a:moveTo>
                  <a:lnTo>
                    <a:pt x="1257300" y="5092700"/>
                  </a:lnTo>
                  <a:lnTo>
                    <a:pt x="1257300" y="5099050"/>
                  </a:lnTo>
                  <a:lnTo>
                    <a:pt x="1257300" y="5105400"/>
                  </a:lnTo>
                  <a:lnTo>
                    <a:pt x="2616200" y="5105400"/>
                  </a:lnTo>
                  <a:lnTo>
                    <a:pt x="2616200" y="5099050"/>
                  </a:lnTo>
                  <a:lnTo>
                    <a:pt x="2616200" y="5092700"/>
                  </a:lnTo>
                  <a:close/>
                </a:path>
                <a:path w="9512300" h="10210800">
                  <a:moveTo>
                    <a:pt x="2628785" y="3238512"/>
                  </a:moveTo>
                  <a:lnTo>
                    <a:pt x="0" y="3238512"/>
                  </a:lnTo>
                  <a:lnTo>
                    <a:pt x="0" y="3244862"/>
                  </a:lnTo>
                  <a:lnTo>
                    <a:pt x="0" y="3251212"/>
                  </a:lnTo>
                  <a:lnTo>
                    <a:pt x="2628785" y="3251212"/>
                  </a:lnTo>
                  <a:lnTo>
                    <a:pt x="2628785" y="3244862"/>
                  </a:lnTo>
                  <a:lnTo>
                    <a:pt x="2628785" y="3238512"/>
                  </a:lnTo>
                  <a:close/>
                </a:path>
                <a:path w="9512300" h="10210800">
                  <a:moveTo>
                    <a:pt x="2628900" y="10198100"/>
                  </a:moveTo>
                  <a:lnTo>
                    <a:pt x="1270000" y="10198100"/>
                  </a:lnTo>
                  <a:lnTo>
                    <a:pt x="1270000" y="10204450"/>
                  </a:lnTo>
                  <a:lnTo>
                    <a:pt x="1270000" y="10210800"/>
                  </a:lnTo>
                  <a:lnTo>
                    <a:pt x="2628900" y="10210800"/>
                  </a:lnTo>
                  <a:lnTo>
                    <a:pt x="2628900" y="10204450"/>
                  </a:lnTo>
                  <a:lnTo>
                    <a:pt x="2628900" y="10198100"/>
                  </a:lnTo>
                  <a:close/>
                </a:path>
                <a:path w="9512300" h="10210800">
                  <a:moveTo>
                    <a:pt x="2633205" y="8004073"/>
                  </a:moveTo>
                  <a:lnTo>
                    <a:pt x="2627160" y="7963484"/>
                  </a:lnTo>
                  <a:lnTo>
                    <a:pt x="2608161" y="7930235"/>
                  </a:lnTo>
                  <a:lnTo>
                    <a:pt x="2568117" y="7904823"/>
                  </a:lnTo>
                  <a:lnTo>
                    <a:pt x="2536050" y="7900441"/>
                  </a:lnTo>
                  <a:lnTo>
                    <a:pt x="2523071" y="7901152"/>
                  </a:lnTo>
                  <a:lnTo>
                    <a:pt x="2510904" y="7903248"/>
                  </a:lnTo>
                  <a:lnTo>
                    <a:pt x="2499537" y="7906766"/>
                  </a:lnTo>
                  <a:lnTo>
                    <a:pt x="2488996" y="7911668"/>
                  </a:lnTo>
                  <a:lnTo>
                    <a:pt x="2483815" y="7915008"/>
                  </a:lnTo>
                  <a:lnTo>
                    <a:pt x="2479408" y="7917828"/>
                  </a:lnTo>
                  <a:lnTo>
                    <a:pt x="2452370" y="7953184"/>
                  </a:lnTo>
                  <a:lnTo>
                    <a:pt x="2445816" y="7990256"/>
                  </a:lnTo>
                  <a:lnTo>
                    <a:pt x="2446185" y="8000708"/>
                  </a:lnTo>
                  <a:lnTo>
                    <a:pt x="2459088" y="8041970"/>
                  </a:lnTo>
                  <a:lnTo>
                    <a:pt x="2468689" y="8053298"/>
                  </a:lnTo>
                  <a:lnTo>
                    <a:pt x="2468689" y="8054162"/>
                  </a:lnTo>
                  <a:lnTo>
                    <a:pt x="2463939" y="8053298"/>
                  </a:lnTo>
                  <a:lnTo>
                    <a:pt x="2383637" y="8042935"/>
                  </a:lnTo>
                  <a:lnTo>
                    <a:pt x="2383637" y="7913827"/>
                  </a:lnTo>
                  <a:lnTo>
                    <a:pt x="2343899" y="7913827"/>
                  </a:lnTo>
                  <a:lnTo>
                    <a:pt x="2343899" y="8079638"/>
                  </a:lnTo>
                  <a:lnTo>
                    <a:pt x="2501087" y="8096910"/>
                  </a:lnTo>
                  <a:lnTo>
                    <a:pt x="2508427" y="8058912"/>
                  </a:lnTo>
                  <a:lnTo>
                    <a:pt x="2502662" y="8054594"/>
                  </a:lnTo>
                  <a:lnTo>
                    <a:pt x="2498052" y="8049565"/>
                  </a:lnTo>
                  <a:lnTo>
                    <a:pt x="2494597" y="8043799"/>
                  </a:lnTo>
                  <a:lnTo>
                    <a:pt x="2490863" y="8038046"/>
                  </a:lnTo>
                  <a:lnTo>
                    <a:pt x="2488133" y="8031569"/>
                  </a:lnTo>
                  <a:lnTo>
                    <a:pt x="2484678" y="8017180"/>
                  </a:lnTo>
                  <a:lnTo>
                    <a:pt x="2483815" y="8009407"/>
                  </a:lnTo>
                  <a:lnTo>
                    <a:pt x="2483815" y="8001051"/>
                  </a:lnTo>
                  <a:lnTo>
                    <a:pt x="2497836" y="7960144"/>
                  </a:lnTo>
                  <a:lnTo>
                    <a:pt x="2538653" y="7945780"/>
                  </a:lnTo>
                  <a:lnTo>
                    <a:pt x="2546858" y="7946212"/>
                  </a:lnTo>
                  <a:lnTo>
                    <a:pt x="2583662" y="7966456"/>
                  </a:lnTo>
                  <a:lnTo>
                    <a:pt x="2593924" y="8003210"/>
                  </a:lnTo>
                  <a:lnTo>
                    <a:pt x="2593111" y="8015389"/>
                  </a:lnTo>
                  <a:lnTo>
                    <a:pt x="2573807" y="8048587"/>
                  </a:lnTo>
                  <a:lnTo>
                    <a:pt x="2546858" y="8061934"/>
                  </a:lnTo>
                  <a:lnTo>
                    <a:pt x="2569299" y="8105114"/>
                  </a:lnTo>
                  <a:lnTo>
                    <a:pt x="2607678" y="8078165"/>
                  </a:lnTo>
                  <a:lnTo>
                    <a:pt x="2629103" y="8038732"/>
                  </a:lnTo>
                  <a:lnTo>
                    <a:pt x="2632189" y="8022247"/>
                  </a:lnTo>
                  <a:lnTo>
                    <a:pt x="2633205" y="8004073"/>
                  </a:lnTo>
                  <a:close/>
                </a:path>
                <a:path w="9512300" h="10210800">
                  <a:moveTo>
                    <a:pt x="2633205" y="7741094"/>
                  </a:moveTo>
                  <a:lnTo>
                    <a:pt x="2623921" y="7695006"/>
                  </a:lnTo>
                  <a:lnTo>
                    <a:pt x="2596083" y="7660348"/>
                  </a:lnTo>
                  <a:lnTo>
                    <a:pt x="2593924" y="7659027"/>
                  </a:lnTo>
                  <a:lnTo>
                    <a:pt x="2593924" y="7741094"/>
                  </a:lnTo>
                  <a:lnTo>
                    <a:pt x="2593187" y="7751064"/>
                  </a:lnTo>
                  <a:lnTo>
                    <a:pt x="2567254" y="7788161"/>
                  </a:lnTo>
                  <a:lnTo>
                    <a:pt x="2519324" y="7801978"/>
                  </a:lnTo>
                  <a:lnTo>
                    <a:pt x="2486393" y="7803705"/>
                  </a:lnTo>
                  <a:lnTo>
                    <a:pt x="2469235" y="7803274"/>
                  </a:lnTo>
                  <a:lnTo>
                    <a:pt x="2426805" y="7796797"/>
                  </a:lnTo>
                  <a:lnTo>
                    <a:pt x="2390965" y="7776070"/>
                  </a:lnTo>
                  <a:lnTo>
                    <a:pt x="2378875" y="7741094"/>
                  </a:lnTo>
                  <a:lnTo>
                    <a:pt x="2379637" y="7731163"/>
                  </a:lnTo>
                  <a:lnTo>
                    <a:pt x="2405761" y="7694142"/>
                  </a:lnTo>
                  <a:lnTo>
                    <a:pt x="2453576" y="7679893"/>
                  </a:lnTo>
                  <a:lnTo>
                    <a:pt x="2486393" y="7678052"/>
                  </a:lnTo>
                  <a:lnTo>
                    <a:pt x="2503589" y="7678521"/>
                  </a:lnTo>
                  <a:lnTo>
                    <a:pt x="2546426" y="7685392"/>
                  </a:lnTo>
                  <a:lnTo>
                    <a:pt x="2582253" y="7706550"/>
                  </a:lnTo>
                  <a:lnTo>
                    <a:pt x="2593924" y="7741094"/>
                  </a:lnTo>
                  <a:lnTo>
                    <a:pt x="2593924" y="7659027"/>
                  </a:lnTo>
                  <a:lnTo>
                    <a:pt x="2575141" y="7647508"/>
                  </a:lnTo>
                  <a:lnTo>
                    <a:pt x="2549880" y="7638326"/>
                  </a:lnTo>
                  <a:lnTo>
                    <a:pt x="2520289" y="7632827"/>
                  </a:lnTo>
                  <a:lnTo>
                    <a:pt x="2486393" y="7630985"/>
                  </a:lnTo>
                  <a:lnTo>
                    <a:pt x="2452535" y="7632827"/>
                  </a:lnTo>
                  <a:lnTo>
                    <a:pt x="2397912" y="7647508"/>
                  </a:lnTo>
                  <a:lnTo>
                    <a:pt x="2360714" y="7676248"/>
                  </a:lnTo>
                  <a:lnTo>
                    <a:pt x="2341930" y="7716621"/>
                  </a:lnTo>
                  <a:lnTo>
                    <a:pt x="2339594" y="7741094"/>
                  </a:lnTo>
                  <a:lnTo>
                    <a:pt x="2341930" y="7765415"/>
                  </a:lnTo>
                  <a:lnTo>
                    <a:pt x="2360714" y="7805788"/>
                  </a:lnTo>
                  <a:lnTo>
                    <a:pt x="2397912" y="7834503"/>
                  </a:lnTo>
                  <a:lnTo>
                    <a:pt x="2452535" y="7848968"/>
                  </a:lnTo>
                  <a:lnTo>
                    <a:pt x="2486393" y="7850772"/>
                  </a:lnTo>
                  <a:lnTo>
                    <a:pt x="2520289" y="7848968"/>
                  </a:lnTo>
                  <a:lnTo>
                    <a:pt x="2575141" y="7834503"/>
                  </a:lnTo>
                  <a:lnTo>
                    <a:pt x="2612326" y="7805788"/>
                  </a:lnTo>
                  <a:lnTo>
                    <a:pt x="2630894" y="7765415"/>
                  </a:lnTo>
                  <a:lnTo>
                    <a:pt x="2633205" y="7741094"/>
                  </a:lnTo>
                  <a:close/>
                </a:path>
                <a:path w="9512300" h="10210800">
                  <a:moveTo>
                    <a:pt x="2633205" y="7482459"/>
                  </a:moveTo>
                  <a:lnTo>
                    <a:pt x="2627160" y="7441870"/>
                  </a:lnTo>
                  <a:lnTo>
                    <a:pt x="2608161" y="7408621"/>
                  </a:lnTo>
                  <a:lnTo>
                    <a:pt x="2568117" y="7383196"/>
                  </a:lnTo>
                  <a:lnTo>
                    <a:pt x="2536050" y="7378827"/>
                  </a:lnTo>
                  <a:lnTo>
                    <a:pt x="2523071" y="7379525"/>
                  </a:lnTo>
                  <a:lnTo>
                    <a:pt x="2483815" y="7393381"/>
                  </a:lnTo>
                  <a:lnTo>
                    <a:pt x="2457462" y="7421143"/>
                  </a:lnTo>
                  <a:lnTo>
                    <a:pt x="2445816" y="7468641"/>
                  </a:lnTo>
                  <a:lnTo>
                    <a:pt x="2446185" y="7479093"/>
                  </a:lnTo>
                  <a:lnTo>
                    <a:pt x="2459088" y="7520356"/>
                  </a:lnTo>
                  <a:lnTo>
                    <a:pt x="2468689" y="7531684"/>
                  </a:lnTo>
                  <a:lnTo>
                    <a:pt x="2468689" y="7532548"/>
                  </a:lnTo>
                  <a:lnTo>
                    <a:pt x="2463939" y="7531684"/>
                  </a:lnTo>
                  <a:lnTo>
                    <a:pt x="2383637" y="7521321"/>
                  </a:lnTo>
                  <a:lnTo>
                    <a:pt x="2383637" y="7392213"/>
                  </a:lnTo>
                  <a:lnTo>
                    <a:pt x="2343899" y="7392213"/>
                  </a:lnTo>
                  <a:lnTo>
                    <a:pt x="2343899" y="7558024"/>
                  </a:lnTo>
                  <a:lnTo>
                    <a:pt x="2501087" y="7575296"/>
                  </a:lnTo>
                  <a:lnTo>
                    <a:pt x="2508427" y="7537297"/>
                  </a:lnTo>
                  <a:lnTo>
                    <a:pt x="2502662" y="7532979"/>
                  </a:lnTo>
                  <a:lnTo>
                    <a:pt x="2498052" y="7527950"/>
                  </a:lnTo>
                  <a:lnTo>
                    <a:pt x="2494597" y="7522184"/>
                  </a:lnTo>
                  <a:lnTo>
                    <a:pt x="2490863" y="7516431"/>
                  </a:lnTo>
                  <a:lnTo>
                    <a:pt x="2488133" y="7509954"/>
                  </a:lnTo>
                  <a:lnTo>
                    <a:pt x="2484678" y="7495565"/>
                  </a:lnTo>
                  <a:lnTo>
                    <a:pt x="2483815" y="7487793"/>
                  </a:lnTo>
                  <a:lnTo>
                    <a:pt x="2483815" y="7479436"/>
                  </a:lnTo>
                  <a:lnTo>
                    <a:pt x="2497836" y="7438530"/>
                  </a:lnTo>
                  <a:lnTo>
                    <a:pt x="2538653" y="7424166"/>
                  </a:lnTo>
                  <a:lnTo>
                    <a:pt x="2546858" y="7424598"/>
                  </a:lnTo>
                  <a:lnTo>
                    <a:pt x="2583662" y="7444841"/>
                  </a:lnTo>
                  <a:lnTo>
                    <a:pt x="2593924" y="7481595"/>
                  </a:lnTo>
                  <a:lnTo>
                    <a:pt x="2593111" y="7493775"/>
                  </a:lnTo>
                  <a:lnTo>
                    <a:pt x="2573807" y="7526960"/>
                  </a:lnTo>
                  <a:lnTo>
                    <a:pt x="2546858" y="7540320"/>
                  </a:lnTo>
                  <a:lnTo>
                    <a:pt x="2569299" y="7583500"/>
                  </a:lnTo>
                  <a:lnTo>
                    <a:pt x="2607678" y="7556538"/>
                  </a:lnTo>
                  <a:lnTo>
                    <a:pt x="2629103" y="7517117"/>
                  </a:lnTo>
                  <a:lnTo>
                    <a:pt x="2632189" y="7500620"/>
                  </a:lnTo>
                  <a:lnTo>
                    <a:pt x="2633205" y="7482459"/>
                  </a:lnTo>
                  <a:close/>
                </a:path>
                <a:path w="9512300" h="10210800">
                  <a:moveTo>
                    <a:pt x="2717800" y="0"/>
                  </a:moveTo>
                  <a:lnTo>
                    <a:pt x="2711450" y="0"/>
                  </a:lnTo>
                  <a:lnTo>
                    <a:pt x="2705100" y="0"/>
                  </a:lnTo>
                  <a:lnTo>
                    <a:pt x="2705100" y="3251200"/>
                  </a:lnTo>
                  <a:lnTo>
                    <a:pt x="2711450" y="3251200"/>
                  </a:lnTo>
                  <a:lnTo>
                    <a:pt x="2717800" y="3251200"/>
                  </a:lnTo>
                  <a:lnTo>
                    <a:pt x="2717800" y="0"/>
                  </a:lnTo>
                  <a:close/>
                </a:path>
                <a:path w="9512300" h="10210800">
                  <a:moveTo>
                    <a:pt x="4108424" y="609600"/>
                  </a:moveTo>
                  <a:lnTo>
                    <a:pt x="4102074" y="609600"/>
                  </a:lnTo>
                  <a:lnTo>
                    <a:pt x="4095724" y="609600"/>
                  </a:lnTo>
                  <a:lnTo>
                    <a:pt x="4095724" y="3898925"/>
                  </a:lnTo>
                  <a:lnTo>
                    <a:pt x="4102074" y="3898925"/>
                  </a:lnTo>
                  <a:lnTo>
                    <a:pt x="4108424" y="3898925"/>
                  </a:lnTo>
                  <a:lnTo>
                    <a:pt x="4108424" y="609600"/>
                  </a:lnTo>
                  <a:close/>
                </a:path>
                <a:path w="9512300" h="10210800">
                  <a:moveTo>
                    <a:pt x="6653758" y="3615563"/>
                  </a:moveTo>
                  <a:lnTo>
                    <a:pt x="6642532" y="3568509"/>
                  </a:lnTo>
                  <a:lnTo>
                    <a:pt x="6639192" y="3563328"/>
                  </a:lnTo>
                  <a:lnTo>
                    <a:pt x="6636372" y="3558921"/>
                  </a:lnTo>
                  <a:lnTo>
                    <a:pt x="6601015" y="3531882"/>
                  </a:lnTo>
                  <a:lnTo>
                    <a:pt x="6563944" y="3525329"/>
                  </a:lnTo>
                  <a:lnTo>
                    <a:pt x="6553492" y="3525697"/>
                  </a:lnTo>
                  <a:lnTo>
                    <a:pt x="6512230" y="3538601"/>
                  </a:lnTo>
                  <a:lnTo>
                    <a:pt x="6500901" y="3548202"/>
                  </a:lnTo>
                  <a:lnTo>
                    <a:pt x="6500038" y="3548202"/>
                  </a:lnTo>
                  <a:lnTo>
                    <a:pt x="6500901" y="3543452"/>
                  </a:lnTo>
                  <a:lnTo>
                    <a:pt x="6511264" y="3463150"/>
                  </a:lnTo>
                  <a:lnTo>
                    <a:pt x="6640373" y="3463150"/>
                  </a:lnTo>
                  <a:lnTo>
                    <a:pt x="6640373" y="3423412"/>
                  </a:lnTo>
                  <a:lnTo>
                    <a:pt x="6474561" y="3423412"/>
                  </a:lnTo>
                  <a:lnTo>
                    <a:pt x="6457289" y="3580600"/>
                  </a:lnTo>
                  <a:lnTo>
                    <a:pt x="6495288" y="3587927"/>
                  </a:lnTo>
                  <a:lnTo>
                    <a:pt x="6499606" y="3582174"/>
                  </a:lnTo>
                  <a:lnTo>
                    <a:pt x="6504635" y="3577564"/>
                  </a:lnTo>
                  <a:lnTo>
                    <a:pt x="6510401" y="3574110"/>
                  </a:lnTo>
                  <a:lnTo>
                    <a:pt x="6516154" y="3570376"/>
                  </a:lnTo>
                  <a:lnTo>
                    <a:pt x="6522631" y="3567646"/>
                  </a:lnTo>
                  <a:lnTo>
                    <a:pt x="6537020" y="3564191"/>
                  </a:lnTo>
                  <a:lnTo>
                    <a:pt x="6544792" y="3563328"/>
                  </a:lnTo>
                  <a:lnTo>
                    <a:pt x="6553149" y="3563328"/>
                  </a:lnTo>
                  <a:lnTo>
                    <a:pt x="6594056" y="3577348"/>
                  </a:lnTo>
                  <a:lnTo>
                    <a:pt x="6608419" y="3618166"/>
                  </a:lnTo>
                  <a:lnTo>
                    <a:pt x="6607988" y="3626370"/>
                  </a:lnTo>
                  <a:lnTo>
                    <a:pt x="6587744" y="3663175"/>
                  </a:lnTo>
                  <a:lnTo>
                    <a:pt x="6550990" y="3673437"/>
                  </a:lnTo>
                  <a:lnTo>
                    <a:pt x="6538811" y="3672624"/>
                  </a:lnTo>
                  <a:lnTo>
                    <a:pt x="6505613" y="3653320"/>
                  </a:lnTo>
                  <a:lnTo>
                    <a:pt x="6492265" y="3626370"/>
                  </a:lnTo>
                  <a:lnTo>
                    <a:pt x="6449085" y="3648811"/>
                  </a:lnTo>
                  <a:lnTo>
                    <a:pt x="6476035" y="3687191"/>
                  </a:lnTo>
                  <a:lnTo>
                    <a:pt x="6515468" y="3708616"/>
                  </a:lnTo>
                  <a:lnTo>
                    <a:pt x="6550126" y="3712718"/>
                  </a:lnTo>
                  <a:lnTo>
                    <a:pt x="6560921" y="3712349"/>
                  </a:lnTo>
                  <a:lnTo>
                    <a:pt x="6599910" y="3703066"/>
                  </a:lnTo>
                  <a:lnTo>
                    <a:pt x="6636588" y="3673754"/>
                  </a:lnTo>
                  <a:lnTo>
                    <a:pt x="6651815" y="3637597"/>
                  </a:lnTo>
                  <a:lnTo>
                    <a:pt x="6653263" y="3626904"/>
                  </a:lnTo>
                  <a:lnTo>
                    <a:pt x="6653758" y="3615563"/>
                  </a:lnTo>
                  <a:close/>
                </a:path>
                <a:path w="9512300" h="10210800">
                  <a:moveTo>
                    <a:pt x="6923214" y="3565906"/>
                  </a:moveTo>
                  <a:lnTo>
                    <a:pt x="6921373" y="3532047"/>
                  </a:lnTo>
                  <a:lnTo>
                    <a:pt x="6915874" y="3502545"/>
                  </a:lnTo>
                  <a:lnTo>
                    <a:pt x="6906692" y="3477425"/>
                  </a:lnTo>
                  <a:lnTo>
                    <a:pt x="6894919" y="3458400"/>
                  </a:lnTo>
                  <a:lnTo>
                    <a:pt x="6893852" y="3456673"/>
                  </a:lnTo>
                  <a:lnTo>
                    <a:pt x="6877952" y="3440226"/>
                  </a:lnTo>
                  <a:lnTo>
                    <a:pt x="6876148" y="3439109"/>
                  </a:lnTo>
                  <a:lnTo>
                    <a:pt x="6876148" y="3565906"/>
                  </a:lnTo>
                  <a:lnTo>
                    <a:pt x="6875678" y="3583101"/>
                  </a:lnTo>
                  <a:lnTo>
                    <a:pt x="6868808" y="3625939"/>
                  </a:lnTo>
                  <a:lnTo>
                    <a:pt x="6847649" y="3661765"/>
                  </a:lnTo>
                  <a:lnTo>
                    <a:pt x="6813105" y="3673437"/>
                  </a:lnTo>
                  <a:lnTo>
                    <a:pt x="6803136" y="3672700"/>
                  </a:lnTo>
                  <a:lnTo>
                    <a:pt x="6766039" y="3646767"/>
                  </a:lnTo>
                  <a:lnTo>
                    <a:pt x="6752222" y="3598837"/>
                  </a:lnTo>
                  <a:lnTo>
                    <a:pt x="6750494" y="3565906"/>
                  </a:lnTo>
                  <a:lnTo>
                    <a:pt x="6750926" y="3548748"/>
                  </a:lnTo>
                  <a:lnTo>
                    <a:pt x="6757403" y="3506317"/>
                  </a:lnTo>
                  <a:lnTo>
                    <a:pt x="6778130" y="3470478"/>
                  </a:lnTo>
                  <a:lnTo>
                    <a:pt x="6813105" y="3458400"/>
                  </a:lnTo>
                  <a:lnTo>
                    <a:pt x="6823037" y="3459149"/>
                  </a:lnTo>
                  <a:lnTo>
                    <a:pt x="6860057" y="3485273"/>
                  </a:lnTo>
                  <a:lnTo>
                    <a:pt x="6874307" y="3533102"/>
                  </a:lnTo>
                  <a:lnTo>
                    <a:pt x="6876148" y="3565906"/>
                  </a:lnTo>
                  <a:lnTo>
                    <a:pt x="6876148" y="3439109"/>
                  </a:lnTo>
                  <a:lnTo>
                    <a:pt x="6859194" y="3428492"/>
                  </a:lnTo>
                  <a:lnTo>
                    <a:pt x="6837578" y="3421443"/>
                  </a:lnTo>
                  <a:lnTo>
                    <a:pt x="6813105" y="3419106"/>
                  </a:lnTo>
                  <a:lnTo>
                    <a:pt x="6788785" y="3421443"/>
                  </a:lnTo>
                  <a:lnTo>
                    <a:pt x="6748412" y="3440226"/>
                  </a:lnTo>
                  <a:lnTo>
                    <a:pt x="6719697" y="3477425"/>
                  </a:lnTo>
                  <a:lnTo>
                    <a:pt x="6705232" y="3532047"/>
                  </a:lnTo>
                  <a:lnTo>
                    <a:pt x="6703428" y="3565906"/>
                  </a:lnTo>
                  <a:lnTo>
                    <a:pt x="6705232" y="3599815"/>
                  </a:lnTo>
                  <a:lnTo>
                    <a:pt x="6719697" y="3654653"/>
                  </a:lnTo>
                  <a:lnTo>
                    <a:pt x="6748412" y="3691839"/>
                  </a:lnTo>
                  <a:lnTo>
                    <a:pt x="6788785" y="3710406"/>
                  </a:lnTo>
                  <a:lnTo>
                    <a:pt x="6813105" y="3712718"/>
                  </a:lnTo>
                  <a:lnTo>
                    <a:pt x="6837578" y="3710406"/>
                  </a:lnTo>
                  <a:lnTo>
                    <a:pt x="6859194" y="3703434"/>
                  </a:lnTo>
                  <a:lnTo>
                    <a:pt x="6877952" y="3691839"/>
                  </a:lnTo>
                  <a:lnTo>
                    <a:pt x="6893852" y="3675596"/>
                  </a:lnTo>
                  <a:lnTo>
                    <a:pt x="6895173" y="3673437"/>
                  </a:lnTo>
                  <a:lnTo>
                    <a:pt x="6906692" y="3654653"/>
                  </a:lnTo>
                  <a:lnTo>
                    <a:pt x="6915874" y="3629393"/>
                  </a:lnTo>
                  <a:lnTo>
                    <a:pt x="6921373" y="3599815"/>
                  </a:lnTo>
                  <a:lnTo>
                    <a:pt x="6923214" y="3565906"/>
                  </a:lnTo>
                  <a:close/>
                </a:path>
                <a:path w="9512300" h="10210800">
                  <a:moveTo>
                    <a:pt x="7175373" y="3615563"/>
                  </a:moveTo>
                  <a:lnTo>
                    <a:pt x="7164146" y="3568509"/>
                  </a:lnTo>
                  <a:lnTo>
                    <a:pt x="7133056" y="3536975"/>
                  </a:lnTo>
                  <a:lnTo>
                    <a:pt x="7085558" y="3525329"/>
                  </a:lnTo>
                  <a:lnTo>
                    <a:pt x="7075106" y="3525697"/>
                  </a:lnTo>
                  <a:lnTo>
                    <a:pt x="7033844" y="3538601"/>
                  </a:lnTo>
                  <a:lnTo>
                    <a:pt x="7022516" y="3548202"/>
                  </a:lnTo>
                  <a:lnTo>
                    <a:pt x="7021652" y="3548202"/>
                  </a:lnTo>
                  <a:lnTo>
                    <a:pt x="7022516" y="3543452"/>
                  </a:lnTo>
                  <a:lnTo>
                    <a:pt x="7032879" y="3463150"/>
                  </a:lnTo>
                  <a:lnTo>
                    <a:pt x="7161987" y="3463150"/>
                  </a:lnTo>
                  <a:lnTo>
                    <a:pt x="7161987" y="3423412"/>
                  </a:lnTo>
                  <a:lnTo>
                    <a:pt x="6996176" y="3423412"/>
                  </a:lnTo>
                  <a:lnTo>
                    <a:pt x="6978904" y="3580600"/>
                  </a:lnTo>
                  <a:lnTo>
                    <a:pt x="7016902" y="3587927"/>
                  </a:lnTo>
                  <a:lnTo>
                    <a:pt x="7021220" y="3582174"/>
                  </a:lnTo>
                  <a:lnTo>
                    <a:pt x="7026249" y="3577564"/>
                  </a:lnTo>
                  <a:lnTo>
                    <a:pt x="7032015" y="3574110"/>
                  </a:lnTo>
                  <a:lnTo>
                    <a:pt x="7037768" y="3570376"/>
                  </a:lnTo>
                  <a:lnTo>
                    <a:pt x="7044245" y="3567646"/>
                  </a:lnTo>
                  <a:lnTo>
                    <a:pt x="7058634" y="3564191"/>
                  </a:lnTo>
                  <a:lnTo>
                    <a:pt x="7066407" y="3563328"/>
                  </a:lnTo>
                  <a:lnTo>
                    <a:pt x="7074763" y="3563328"/>
                  </a:lnTo>
                  <a:lnTo>
                    <a:pt x="7115670" y="3577348"/>
                  </a:lnTo>
                  <a:lnTo>
                    <a:pt x="7130034" y="3618166"/>
                  </a:lnTo>
                  <a:lnTo>
                    <a:pt x="7129602" y="3626370"/>
                  </a:lnTo>
                  <a:lnTo>
                    <a:pt x="7109358" y="3663175"/>
                  </a:lnTo>
                  <a:lnTo>
                    <a:pt x="7072604" y="3673437"/>
                  </a:lnTo>
                  <a:lnTo>
                    <a:pt x="7060425" y="3672624"/>
                  </a:lnTo>
                  <a:lnTo>
                    <a:pt x="7027240" y="3653320"/>
                  </a:lnTo>
                  <a:lnTo>
                    <a:pt x="7013880" y="3626370"/>
                  </a:lnTo>
                  <a:lnTo>
                    <a:pt x="6970700" y="3648811"/>
                  </a:lnTo>
                  <a:lnTo>
                    <a:pt x="6997662" y="3687191"/>
                  </a:lnTo>
                  <a:lnTo>
                    <a:pt x="7037083" y="3708616"/>
                  </a:lnTo>
                  <a:lnTo>
                    <a:pt x="7071741" y="3712718"/>
                  </a:lnTo>
                  <a:lnTo>
                    <a:pt x="7082536" y="3712349"/>
                  </a:lnTo>
                  <a:lnTo>
                    <a:pt x="7121525" y="3703066"/>
                  </a:lnTo>
                  <a:lnTo>
                    <a:pt x="7158202" y="3673754"/>
                  </a:lnTo>
                  <a:lnTo>
                    <a:pt x="7173430" y="3637597"/>
                  </a:lnTo>
                  <a:lnTo>
                    <a:pt x="7174890" y="3626904"/>
                  </a:lnTo>
                  <a:lnTo>
                    <a:pt x="7175373" y="3615563"/>
                  </a:lnTo>
                  <a:close/>
                </a:path>
                <a:path w="9512300" h="10210800">
                  <a:moveTo>
                    <a:pt x="9512275" y="609600"/>
                  </a:moveTo>
                  <a:lnTo>
                    <a:pt x="9505925" y="609600"/>
                  </a:lnTo>
                  <a:lnTo>
                    <a:pt x="9499575" y="609600"/>
                  </a:lnTo>
                  <a:lnTo>
                    <a:pt x="9499575" y="3886212"/>
                  </a:lnTo>
                  <a:lnTo>
                    <a:pt x="4190987" y="3886212"/>
                  </a:lnTo>
                  <a:lnTo>
                    <a:pt x="4190987" y="3892562"/>
                  </a:lnTo>
                  <a:lnTo>
                    <a:pt x="4190987" y="3898912"/>
                  </a:lnTo>
                  <a:lnTo>
                    <a:pt x="9499575" y="3898912"/>
                  </a:lnTo>
                  <a:lnTo>
                    <a:pt x="9505925" y="3898925"/>
                  </a:lnTo>
                  <a:lnTo>
                    <a:pt x="9512275" y="3898925"/>
                  </a:lnTo>
                  <a:lnTo>
                    <a:pt x="9512275" y="609600"/>
                  </a:lnTo>
                  <a:close/>
                </a:path>
              </a:pathLst>
            </a:custGeom>
            <a:solidFill>
              <a:srgbClr val="FBF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338800" cy="13754100"/>
            <a:chOff x="0" y="0"/>
            <a:chExt cx="18338800" cy="13754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338800" cy="6883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41700"/>
              <a:ext cx="18338800" cy="10312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94790" y="960627"/>
              <a:ext cx="3450056" cy="394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023435" y="1180705"/>
              <a:ext cx="2799080" cy="1091565"/>
            </a:xfrm>
            <a:custGeom>
              <a:avLst/>
              <a:gdLst/>
              <a:ahLst/>
              <a:cxnLst/>
              <a:rect l="l" t="t" r="r" b="b"/>
              <a:pathLst>
                <a:path w="2799080" h="1091564">
                  <a:moveTo>
                    <a:pt x="2798584" y="11849"/>
                  </a:moveTo>
                  <a:lnTo>
                    <a:pt x="2796298" y="5930"/>
                  </a:lnTo>
                  <a:lnTo>
                    <a:pt x="2794000" y="0"/>
                  </a:lnTo>
                  <a:lnTo>
                    <a:pt x="0" y="1079500"/>
                  </a:lnTo>
                  <a:lnTo>
                    <a:pt x="2298" y="1085418"/>
                  </a:lnTo>
                  <a:lnTo>
                    <a:pt x="4584" y="1091349"/>
                  </a:lnTo>
                  <a:lnTo>
                    <a:pt x="2798584" y="11849"/>
                  </a:lnTo>
                  <a:close/>
                </a:path>
              </a:pathLst>
            </a:custGeom>
            <a:solidFill>
              <a:srgbClr val="FBF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4900"/>
            <a:ext cx="18338800" cy="11239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3261" y="555294"/>
            <a:ext cx="2845298" cy="41193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318000" y="698258"/>
            <a:ext cx="13106400" cy="12700"/>
          </a:xfrm>
          <a:custGeom>
            <a:avLst/>
            <a:gdLst/>
            <a:ahLst/>
            <a:cxnLst/>
            <a:rect l="l" t="t" r="r" b="b"/>
            <a:pathLst>
              <a:path w="13106400" h="12700">
                <a:moveTo>
                  <a:pt x="1310640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3106400" y="12700"/>
                </a:lnTo>
                <a:lnTo>
                  <a:pt x="13106400" y="6350"/>
                </a:lnTo>
                <a:lnTo>
                  <a:pt x="131064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амолет, снимок экрана, транспорт, ави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8A13DF-9F61-8198-D27F-B3191CBD3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338800" cy="137541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338800" cy="137541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338800" cy="13716000"/>
            <a:chOff x="0" y="0"/>
            <a:chExt cx="18338800" cy="13716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338800" cy="13716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12243" y="4980939"/>
              <a:ext cx="2230120" cy="1661795"/>
            </a:xfrm>
            <a:custGeom>
              <a:avLst/>
              <a:gdLst/>
              <a:ahLst/>
              <a:cxnLst/>
              <a:rect l="l" t="t" r="r" b="b"/>
              <a:pathLst>
                <a:path w="2230120" h="1661795">
                  <a:moveTo>
                    <a:pt x="2230069" y="10198"/>
                  </a:moveTo>
                  <a:lnTo>
                    <a:pt x="2226284" y="5092"/>
                  </a:lnTo>
                  <a:lnTo>
                    <a:pt x="2222500" y="0"/>
                  </a:lnTo>
                  <a:lnTo>
                    <a:pt x="0" y="1651000"/>
                  </a:lnTo>
                  <a:lnTo>
                    <a:pt x="3784" y="1656092"/>
                  </a:lnTo>
                  <a:lnTo>
                    <a:pt x="7569" y="1661198"/>
                  </a:lnTo>
                  <a:lnTo>
                    <a:pt x="2230069" y="10198"/>
                  </a:lnTo>
                  <a:close/>
                </a:path>
              </a:pathLst>
            </a:custGeom>
            <a:solidFill>
              <a:srgbClr val="FBF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1711" y="6331203"/>
              <a:ext cx="4090822" cy="10434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141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51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740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3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3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211071"/>
            <a:ext cx="18338800" cy="11387455"/>
            <a:chOff x="0" y="1211071"/>
            <a:chExt cx="18338800" cy="11387455"/>
          </a:xfrm>
        </p:grpSpPr>
        <p:sp>
          <p:nvSpPr>
            <p:cNvPr id="6" name="object 6"/>
            <p:cNvSpPr/>
            <p:nvPr/>
          </p:nvSpPr>
          <p:spPr>
            <a:xfrm>
              <a:off x="11071835" y="4356721"/>
              <a:ext cx="5226050" cy="1270635"/>
            </a:xfrm>
            <a:custGeom>
              <a:avLst/>
              <a:gdLst/>
              <a:ahLst/>
              <a:cxnLst/>
              <a:rect l="l" t="t" r="r" b="b"/>
              <a:pathLst>
                <a:path w="5226050" h="1270635">
                  <a:moveTo>
                    <a:pt x="12700" y="82740"/>
                  </a:moveTo>
                  <a:lnTo>
                    <a:pt x="6350" y="82740"/>
                  </a:lnTo>
                  <a:lnTo>
                    <a:pt x="0" y="82740"/>
                  </a:lnTo>
                  <a:lnTo>
                    <a:pt x="0" y="1270355"/>
                  </a:lnTo>
                  <a:lnTo>
                    <a:pt x="6350" y="1270355"/>
                  </a:lnTo>
                  <a:lnTo>
                    <a:pt x="12700" y="1270355"/>
                  </a:lnTo>
                  <a:lnTo>
                    <a:pt x="12700" y="82740"/>
                  </a:lnTo>
                  <a:close/>
                </a:path>
                <a:path w="5226050" h="1270635">
                  <a:moveTo>
                    <a:pt x="5191303" y="1257655"/>
                  </a:moveTo>
                  <a:lnTo>
                    <a:pt x="41757" y="1257655"/>
                  </a:lnTo>
                  <a:lnTo>
                    <a:pt x="41757" y="1264005"/>
                  </a:lnTo>
                  <a:lnTo>
                    <a:pt x="41757" y="1270355"/>
                  </a:lnTo>
                  <a:lnTo>
                    <a:pt x="5191303" y="1270355"/>
                  </a:lnTo>
                  <a:lnTo>
                    <a:pt x="5191303" y="1264005"/>
                  </a:lnTo>
                  <a:lnTo>
                    <a:pt x="5191303" y="1257655"/>
                  </a:lnTo>
                  <a:close/>
                </a:path>
                <a:path w="5226050" h="1270635">
                  <a:moveTo>
                    <a:pt x="5225720" y="0"/>
                  </a:moveTo>
                  <a:lnTo>
                    <a:pt x="5219370" y="0"/>
                  </a:lnTo>
                  <a:lnTo>
                    <a:pt x="5213020" y="0"/>
                  </a:lnTo>
                  <a:lnTo>
                    <a:pt x="5213020" y="1270355"/>
                  </a:lnTo>
                  <a:lnTo>
                    <a:pt x="5219370" y="1270355"/>
                  </a:lnTo>
                  <a:lnTo>
                    <a:pt x="5225720" y="1270355"/>
                  </a:lnTo>
                  <a:lnTo>
                    <a:pt x="5225720" y="0"/>
                  </a:lnTo>
                  <a:close/>
                </a:path>
              </a:pathLst>
            </a:custGeom>
            <a:solidFill>
              <a:srgbClr val="FBF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59900" y="2425696"/>
              <a:ext cx="8483600" cy="376257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219596" y="5218054"/>
              <a:ext cx="751205" cy="294005"/>
            </a:xfrm>
            <a:custGeom>
              <a:avLst/>
              <a:gdLst/>
              <a:ahLst/>
              <a:cxnLst/>
              <a:rect l="l" t="t" r="r" b="b"/>
              <a:pathLst>
                <a:path w="751205" h="294004">
                  <a:moveTo>
                    <a:pt x="116154" y="0"/>
                  </a:moveTo>
                  <a:lnTo>
                    <a:pt x="70572" y="9472"/>
                  </a:lnTo>
                  <a:lnTo>
                    <a:pt x="33356" y="37350"/>
                  </a:lnTo>
                  <a:lnTo>
                    <a:pt x="8501" y="83472"/>
                  </a:lnTo>
                  <a:lnTo>
                    <a:pt x="944" y="124277"/>
                  </a:lnTo>
                  <a:lnTo>
                    <a:pt x="0" y="147675"/>
                  </a:lnTo>
                  <a:lnTo>
                    <a:pt x="836" y="168995"/>
                  </a:lnTo>
                  <a:lnTo>
                    <a:pt x="7529" y="207425"/>
                  </a:lnTo>
                  <a:lnTo>
                    <a:pt x="29794" y="253682"/>
                  </a:lnTo>
                  <a:lnTo>
                    <a:pt x="65660" y="283422"/>
                  </a:lnTo>
                  <a:lnTo>
                    <a:pt x="113995" y="293624"/>
                  </a:lnTo>
                  <a:lnTo>
                    <a:pt x="128973" y="292922"/>
                  </a:lnTo>
                  <a:lnTo>
                    <a:pt x="167106" y="282397"/>
                  </a:lnTo>
                  <a:lnTo>
                    <a:pt x="199352" y="253898"/>
                  </a:lnTo>
                  <a:lnTo>
                    <a:pt x="113131" y="253898"/>
                  </a:lnTo>
                  <a:lnTo>
                    <a:pt x="105548" y="253466"/>
                  </a:lnTo>
                  <a:lnTo>
                    <a:pt x="68953" y="233306"/>
                  </a:lnTo>
                  <a:lnTo>
                    <a:pt x="57429" y="200355"/>
                  </a:lnTo>
                  <a:lnTo>
                    <a:pt x="57861" y="192825"/>
                  </a:lnTo>
                  <a:lnTo>
                    <a:pt x="78263" y="158578"/>
                  </a:lnTo>
                  <a:lnTo>
                    <a:pt x="78443" y="158470"/>
                  </a:lnTo>
                  <a:lnTo>
                    <a:pt x="44475" y="158470"/>
                  </a:lnTo>
                  <a:lnTo>
                    <a:pt x="42748" y="157606"/>
                  </a:lnTo>
                  <a:lnTo>
                    <a:pt x="42804" y="147675"/>
                  </a:lnTo>
                  <a:lnTo>
                    <a:pt x="43045" y="138391"/>
                  </a:lnTo>
                  <a:lnTo>
                    <a:pt x="50142" y="96858"/>
                  </a:lnTo>
                  <a:lnTo>
                    <a:pt x="71354" y="58293"/>
                  </a:lnTo>
                  <a:lnTo>
                    <a:pt x="113131" y="40157"/>
                  </a:lnTo>
                  <a:lnTo>
                    <a:pt x="198762" y="40157"/>
                  </a:lnTo>
                  <a:lnTo>
                    <a:pt x="193797" y="33113"/>
                  </a:lnTo>
                  <a:lnTo>
                    <a:pt x="156743" y="6476"/>
                  </a:lnTo>
                  <a:lnTo>
                    <a:pt x="127273" y="404"/>
                  </a:lnTo>
                  <a:lnTo>
                    <a:pt x="116154" y="0"/>
                  </a:lnTo>
                  <a:close/>
                </a:path>
                <a:path w="751205" h="294004">
                  <a:moveTo>
                    <a:pt x="199901" y="148107"/>
                  </a:moveTo>
                  <a:lnTo>
                    <a:pt x="113131" y="148107"/>
                  </a:lnTo>
                  <a:lnTo>
                    <a:pt x="121821" y="148512"/>
                  </a:lnTo>
                  <a:lnTo>
                    <a:pt x="129755" y="149726"/>
                  </a:lnTo>
                  <a:lnTo>
                    <a:pt x="162356" y="172719"/>
                  </a:lnTo>
                  <a:lnTo>
                    <a:pt x="168833" y="200355"/>
                  </a:lnTo>
                  <a:lnTo>
                    <a:pt x="167916" y="212202"/>
                  </a:lnTo>
                  <a:lnTo>
                    <a:pt x="146083" y="245883"/>
                  </a:lnTo>
                  <a:lnTo>
                    <a:pt x="113131" y="253898"/>
                  </a:lnTo>
                  <a:lnTo>
                    <a:pt x="199352" y="253898"/>
                  </a:lnTo>
                  <a:lnTo>
                    <a:pt x="213821" y="214145"/>
                  </a:lnTo>
                  <a:lnTo>
                    <a:pt x="214604" y="200355"/>
                  </a:lnTo>
                  <a:lnTo>
                    <a:pt x="213848" y="186807"/>
                  </a:lnTo>
                  <a:lnTo>
                    <a:pt x="211582" y="174231"/>
                  </a:lnTo>
                  <a:lnTo>
                    <a:pt x="207803" y="162626"/>
                  </a:lnTo>
                  <a:lnTo>
                    <a:pt x="202514" y="151993"/>
                  </a:lnTo>
                  <a:lnTo>
                    <a:pt x="199901" y="148107"/>
                  </a:lnTo>
                  <a:close/>
                </a:path>
                <a:path w="751205" h="294004">
                  <a:moveTo>
                    <a:pt x="120040" y="109677"/>
                  </a:moveTo>
                  <a:lnTo>
                    <a:pt x="81799" y="117800"/>
                  </a:lnTo>
                  <a:lnTo>
                    <a:pt x="51060" y="142925"/>
                  </a:lnTo>
                  <a:lnTo>
                    <a:pt x="44475" y="158470"/>
                  </a:lnTo>
                  <a:lnTo>
                    <a:pt x="78443" y="158470"/>
                  </a:lnTo>
                  <a:lnTo>
                    <a:pt x="84201" y="155016"/>
                  </a:lnTo>
                  <a:lnTo>
                    <a:pt x="90704" y="151993"/>
                  </a:lnTo>
                  <a:lnTo>
                    <a:pt x="97694" y="149834"/>
                  </a:lnTo>
                  <a:lnTo>
                    <a:pt x="105170" y="148539"/>
                  </a:lnTo>
                  <a:lnTo>
                    <a:pt x="113131" y="148107"/>
                  </a:lnTo>
                  <a:lnTo>
                    <a:pt x="199901" y="148107"/>
                  </a:lnTo>
                  <a:lnTo>
                    <a:pt x="196091" y="142440"/>
                  </a:lnTo>
                  <a:lnTo>
                    <a:pt x="158659" y="115992"/>
                  </a:lnTo>
                  <a:lnTo>
                    <a:pt x="133831" y="110378"/>
                  </a:lnTo>
                  <a:lnTo>
                    <a:pt x="120040" y="109677"/>
                  </a:lnTo>
                  <a:close/>
                </a:path>
                <a:path w="751205" h="294004">
                  <a:moveTo>
                    <a:pt x="198762" y="40157"/>
                  </a:moveTo>
                  <a:lnTo>
                    <a:pt x="113131" y="40157"/>
                  </a:lnTo>
                  <a:lnTo>
                    <a:pt x="124142" y="40832"/>
                  </a:lnTo>
                  <a:lnTo>
                    <a:pt x="133858" y="42856"/>
                  </a:lnTo>
                  <a:lnTo>
                    <a:pt x="165352" y="71516"/>
                  </a:lnTo>
                  <a:lnTo>
                    <a:pt x="168833" y="80314"/>
                  </a:lnTo>
                  <a:lnTo>
                    <a:pt x="209423" y="60883"/>
                  </a:lnTo>
                  <a:lnTo>
                    <a:pt x="204808" y="50601"/>
                  </a:lnTo>
                  <a:lnTo>
                    <a:pt x="199599" y="41344"/>
                  </a:lnTo>
                  <a:lnTo>
                    <a:pt x="198762" y="40157"/>
                  </a:lnTo>
                  <a:close/>
                </a:path>
                <a:path w="751205" h="294004">
                  <a:moveTo>
                    <a:pt x="371921" y="431"/>
                  </a:moveTo>
                  <a:lnTo>
                    <a:pt x="332654" y="5775"/>
                  </a:lnTo>
                  <a:lnTo>
                    <a:pt x="294602" y="27905"/>
                  </a:lnTo>
                  <a:lnTo>
                    <a:pt x="277222" y="64985"/>
                  </a:lnTo>
                  <a:lnTo>
                    <a:pt x="276493" y="76428"/>
                  </a:lnTo>
                  <a:lnTo>
                    <a:pt x="277195" y="87304"/>
                  </a:lnTo>
                  <a:lnTo>
                    <a:pt x="293846" y="123413"/>
                  </a:lnTo>
                  <a:lnTo>
                    <a:pt x="318378" y="140334"/>
                  </a:lnTo>
                  <a:lnTo>
                    <a:pt x="318378" y="140766"/>
                  </a:lnTo>
                  <a:lnTo>
                    <a:pt x="278652" y="167970"/>
                  </a:lnTo>
                  <a:lnTo>
                    <a:pt x="264403" y="212013"/>
                  </a:lnTo>
                  <a:lnTo>
                    <a:pt x="265239" y="224293"/>
                  </a:lnTo>
                  <a:lnTo>
                    <a:pt x="285129" y="264180"/>
                  </a:lnTo>
                  <a:lnTo>
                    <a:pt x="327554" y="288037"/>
                  </a:lnTo>
                  <a:lnTo>
                    <a:pt x="371921" y="293624"/>
                  </a:lnTo>
                  <a:lnTo>
                    <a:pt x="387763" y="293003"/>
                  </a:lnTo>
                  <a:lnTo>
                    <a:pt x="428487" y="283692"/>
                  </a:lnTo>
                  <a:lnTo>
                    <a:pt x="465622" y="255625"/>
                  </a:lnTo>
                  <a:lnTo>
                    <a:pt x="466152" y="254761"/>
                  </a:lnTo>
                  <a:lnTo>
                    <a:pt x="371921" y="254761"/>
                  </a:lnTo>
                  <a:lnTo>
                    <a:pt x="362934" y="254411"/>
                  </a:lnTo>
                  <a:lnTo>
                    <a:pt x="322453" y="237813"/>
                  </a:lnTo>
                  <a:lnTo>
                    <a:pt x="311037" y="207695"/>
                  </a:lnTo>
                  <a:lnTo>
                    <a:pt x="311496" y="200436"/>
                  </a:lnTo>
                  <a:lnTo>
                    <a:pt x="333437" y="168941"/>
                  </a:lnTo>
                  <a:lnTo>
                    <a:pt x="371921" y="160197"/>
                  </a:lnTo>
                  <a:lnTo>
                    <a:pt x="457220" y="160197"/>
                  </a:lnTo>
                  <a:lnTo>
                    <a:pt x="456554" y="159469"/>
                  </a:lnTo>
                  <a:lnTo>
                    <a:pt x="447486" y="152101"/>
                  </a:lnTo>
                  <a:lnTo>
                    <a:pt x="437123" y="145867"/>
                  </a:lnTo>
                  <a:lnTo>
                    <a:pt x="425464" y="140766"/>
                  </a:lnTo>
                  <a:lnTo>
                    <a:pt x="425464" y="140334"/>
                  </a:lnTo>
                  <a:lnTo>
                    <a:pt x="434991" y="135531"/>
                  </a:lnTo>
                  <a:lnTo>
                    <a:pt x="443276" y="129755"/>
                  </a:lnTo>
                  <a:lnTo>
                    <a:pt x="450320" y="123009"/>
                  </a:lnTo>
                  <a:lnTo>
                    <a:pt x="450604" y="122631"/>
                  </a:lnTo>
                  <a:lnTo>
                    <a:pt x="371921" y="122631"/>
                  </a:lnTo>
                  <a:lnTo>
                    <a:pt x="361234" y="121956"/>
                  </a:lnTo>
                  <a:lnTo>
                    <a:pt x="325287" y="98558"/>
                  </a:lnTo>
                  <a:lnTo>
                    <a:pt x="321832" y="81178"/>
                  </a:lnTo>
                  <a:lnTo>
                    <a:pt x="322669" y="71975"/>
                  </a:lnTo>
                  <a:lnTo>
                    <a:pt x="351303" y="42100"/>
                  </a:lnTo>
                  <a:lnTo>
                    <a:pt x="371921" y="39293"/>
                  </a:lnTo>
                  <a:lnTo>
                    <a:pt x="457249" y="39293"/>
                  </a:lnTo>
                  <a:lnTo>
                    <a:pt x="455258" y="35839"/>
                  </a:lnTo>
                  <a:lnTo>
                    <a:pt x="422010" y="9931"/>
                  </a:lnTo>
                  <a:lnTo>
                    <a:pt x="385901" y="1025"/>
                  </a:lnTo>
                  <a:lnTo>
                    <a:pt x="371921" y="431"/>
                  </a:lnTo>
                  <a:close/>
                </a:path>
                <a:path w="751205" h="294004">
                  <a:moveTo>
                    <a:pt x="457220" y="160197"/>
                  </a:moveTo>
                  <a:lnTo>
                    <a:pt x="371921" y="160197"/>
                  </a:lnTo>
                  <a:lnTo>
                    <a:pt x="380881" y="160548"/>
                  </a:lnTo>
                  <a:lnTo>
                    <a:pt x="389193" y="161601"/>
                  </a:lnTo>
                  <a:lnTo>
                    <a:pt x="424601" y="182219"/>
                  </a:lnTo>
                  <a:lnTo>
                    <a:pt x="432373" y="207695"/>
                  </a:lnTo>
                  <a:lnTo>
                    <a:pt x="431914" y="214604"/>
                  </a:lnTo>
                  <a:lnTo>
                    <a:pt x="404306" y="249148"/>
                  </a:lnTo>
                  <a:lnTo>
                    <a:pt x="371921" y="254761"/>
                  </a:lnTo>
                  <a:lnTo>
                    <a:pt x="466152" y="254761"/>
                  </a:lnTo>
                  <a:lnTo>
                    <a:pt x="471478" y="246099"/>
                  </a:lnTo>
                  <a:lnTo>
                    <a:pt x="475661" y="235654"/>
                  </a:lnTo>
                  <a:lnTo>
                    <a:pt x="478171" y="224293"/>
                  </a:lnTo>
                  <a:lnTo>
                    <a:pt x="479007" y="212013"/>
                  </a:lnTo>
                  <a:lnTo>
                    <a:pt x="478090" y="199383"/>
                  </a:lnTo>
                  <a:lnTo>
                    <a:pt x="475389" y="188048"/>
                  </a:lnTo>
                  <a:lnTo>
                    <a:pt x="475278" y="187698"/>
                  </a:lnTo>
                  <a:lnTo>
                    <a:pt x="470749" y="177361"/>
                  </a:lnTo>
                  <a:lnTo>
                    <a:pt x="464326" y="167970"/>
                  </a:lnTo>
                  <a:lnTo>
                    <a:pt x="457220" y="160197"/>
                  </a:lnTo>
                  <a:close/>
                </a:path>
                <a:path w="751205" h="294004">
                  <a:moveTo>
                    <a:pt x="457249" y="39293"/>
                  </a:moveTo>
                  <a:lnTo>
                    <a:pt x="371921" y="39293"/>
                  </a:lnTo>
                  <a:lnTo>
                    <a:pt x="382770" y="39995"/>
                  </a:lnTo>
                  <a:lnTo>
                    <a:pt x="392431" y="42100"/>
                  </a:lnTo>
                  <a:lnTo>
                    <a:pt x="420741" y="71975"/>
                  </a:lnTo>
                  <a:lnTo>
                    <a:pt x="421578" y="81178"/>
                  </a:lnTo>
                  <a:lnTo>
                    <a:pt x="420714" y="90381"/>
                  </a:lnTo>
                  <a:lnTo>
                    <a:pt x="392108" y="119932"/>
                  </a:lnTo>
                  <a:lnTo>
                    <a:pt x="371921" y="122631"/>
                  </a:lnTo>
                  <a:lnTo>
                    <a:pt x="450604" y="122631"/>
                  </a:lnTo>
                  <a:lnTo>
                    <a:pt x="466242" y="87115"/>
                  </a:lnTo>
                  <a:lnTo>
                    <a:pt x="466917" y="76428"/>
                  </a:lnTo>
                  <a:lnTo>
                    <a:pt x="466188" y="64985"/>
                  </a:lnTo>
                  <a:lnTo>
                    <a:pt x="464002" y="54406"/>
                  </a:lnTo>
                  <a:lnTo>
                    <a:pt x="460359" y="44691"/>
                  </a:lnTo>
                  <a:lnTo>
                    <a:pt x="457249" y="39293"/>
                  </a:lnTo>
                  <a:close/>
                </a:path>
                <a:path w="751205" h="294004">
                  <a:moveTo>
                    <a:pt x="640993" y="0"/>
                  </a:moveTo>
                  <a:lnTo>
                    <a:pt x="595114" y="9391"/>
                  </a:lnTo>
                  <a:lnTo>
                    <a:pt x="560247" y="37566"/>
                  </a:lnTo>
                  <a:lnTo>
                    <a:pt x="538549" y="83445"/>
                  </a:lnTo>
                  <a:lnTo>
                    <a:pt x="531316" y="146811"/>
                  </a:lnTo>
                  <a:lnTo>
                    <a:pt x="533124" y="180708"/>
                  </a:lnTo>
                  <a:lnTo>
                    <a:pt x="547589" y="235546"/>
                  </a:lnTo>
                  <a:lnTo>
                    <a:pt x="576304" y="272735"/>
                  </a:lnTo>
                  <a:lnTo>
                    <a:pt x="616677" y="291303"/>
                  </a:lnTo>
                  <a:lnTo>
                    <a:pt x="640993" y="293624"/>
                  </a:lnTo>
                  <a:lnTo>
                    <a:pt x="665471" y="291303"/>
                  </a:lnTo>
                  <a:lnTo>
                    <a:pt x="687088" y="284340"/>
                  </a:lnTo>
                  <a:lnTo>
                    <a:pt x="705844" y="272735"/>
                  </a:lnTo>
                  <a:lnTo>
                    <a:pt x="721740" y="256489"/>
                  </a:lnTo>
                  <a:lnTo>
                    <a:pt x="723064" y="254330"/>
                  </a:lnTo>
                  <a:lnTo>
                    <a:pt x="640993" y="254330"/>
                  </a:lnTo>
                  <a:lnTo>
                    <a:pt x="631035" y="253601"/>
                  </a:lnTo>
                  <a:lnTo>
                    <a:pt x="593927" y="227666"/>
                  </a:lnTo>
                  <a:lnTo>
                    <a:pt x="580109" y="179736"/>
                  </a:lnTo>
                  <a:lnTo>
                    <a:pt x="578382" y="146811"/>
                  </a:lnTo>
                  <a:lnTo>
                    <a:pt x="578814" y="129647"/>
                  </a:lnTo>
                  <a:lnTo>
                    <a:pt x="585291" y="87223"/>
                  </a:lnTo>
                  <a:lnTo>
                    <a:pt x="606017" y="51384"/>
                  </a:lnTo>
                  <a:lnTo>
                    <a:pt x="640993" y="39293"/>
                  </a:lnTo>
                  <a:lnTo>
                    <a:pt x="722809" y="39293"/>
                  </a:lnTo>
                  <a:lnTo>
                    <a:pt x="721740" y="37566"/>
                  </a:lnTo>
                  <a:lnTo>
                    <a:pt x="705844" y="21131"/>
                  </a:lnTo>
                  <a:lnTo>
                    <a:pt x="687088" y="9391"/>
                  </a:lnTo>
                  <a:lnTo>
                    <a:pt x="665471" y="2347"/>
                  </a:lnTo>
                  <a:lnTo>
                    <a:pt x="640993" y="0"/>
                  </a:lnTo>
                  <a:close/>
                </a:path>
                <a:path w="751205" h="294004">
                  <a:moveTo>
                    <a:pt x="722809" y="39293"/>
                  </a:moveTo>
                  <a:lnTo>
                    <a:pt x="640993" y="39293"/>
                  </a:lnTo>
                  <a:lnTo>
                    <a:pt x="650925" y="40049"/>
                  </a:lnTo>
                  <a:lnTo>
                    <a:pt x="659992" y="42316"/>
                  </a:lnTo>
                  <a:lnTo>
                    <a:pt x="692782" y="75915"/>
                  </a:lnTo>
                  <a:lnTo>
                    <a:pt x="702201" y="113995"/>
                  </a:lnTo>
                  <a:lnTo>
                    <a:pt x="704036" y="146811"/>
                  </a:lnTo>
                  <a:lnTo>
                    <a:pt x="703577" y="164003"/>
                  </a:lnTo>
                  <a:lnTo>
                    <a:pt x="696695" y="206832"/>
                  </a:lnTo>
                  <a:lnTo>
                    <a:pt x="675537" y="242671"/>
                  </a:lnTo>
                  <a:lnTo>
                    <a:pt x="640993" y="254330"/>
                  </a:lnTo>
                  <a:lnTo>
                    <a:pt x="723064" y="254330"/>
                  </a:lnTo>
                  <a:lnTo>
                    <a:pt x="734586" y="235546"/>
                  </a:lnTo>
                  <a:lnTo>
                    <a:pt x="743762" y="210286"/>
                  </a:lnTo>
                  <a:lnTo>
                    <a:pt x="749267" y="180708"/>
                  </a:lnTo>
                  <a:lnTo>
                    <a:pt x="751102" y="146811"/>
                  </a:lnTo>
                  <a:lnTo>
                    <a:pt x="749267" y="112942"/>
                  </a:lnTo>
                  <a:lnTo>
                    <a:pt x="743762" y="83445"/>
                  </a:lnTo>
                  <a:lnTo>
                    <a:pt x="734586" y="58319"/>
                  </a:lnTo>
                  <a:lnTo>
                    <a:pt x="722809" y="39293"/>
                  </a:lnTo>
                  <a:close/>
                </a:path>
              </a:pathLst>
            </a:custGeom>
            <a:solidFill>
              <a:srgbClr val="FBF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5477" y="1211071"/>
              <a:ext cx="11277197" cy="14478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6172200"/>
              <a:ext cx="9867900" cy="6426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64600" y="6184900"/>
              <a:ext cx="9474200" cy="64134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6990" y="5318048"/>
              <a:ext cx="8447049" cy="405587"/>
            </a:xfrm>
            <a:prstGeom prst="rect">
              <a:avLst/>
            </a:prstGeom>
          </p:spPr>
        </p:pic>
      </p:grpSp>
      <p:pic>
        <p:nvPicPr>
          <p:cNvPr id="13" name="Рисунок 12" descr="Изображение выглядит как темнота, Неон, ночь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452B404-2126-6A85-92DF-9A15823CD3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666" y="6146585"/>
            <a:ext cx="11493134" cy="6464888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мнота, часы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B6E8540-54A5-BF46-FC95-5FD12516E6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000" y="6143313"/>
            <a:ext cx="11761553" cy="645783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3849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27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613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2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2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3261" y="453821"/>
            <a:ext cx="2423160" cy="499745"/>
          </a:xfrm>
          <a:custGeom>
            <a:avLst/>
            <a:gdLst/>
            <a:ahLst/>
            <a:cxnLst/>
            <a:rect l="l" t="t" r="r" b="b"/>
            <a:pathLst>
              <a:path w="2423160" h="499744">
                <a:moveTo>
                  <a:pt x="194741" y="101473"/>
                </a:moveTo>
                <a:lnTo>
                  <a:pt x="0" y="101473"/>
                </a:lnTo>
                <a:lnTo>
                  <a:pt x="0" y="409778"/>
                </a:lnTo>
                <a:lnTo>
                  <a:pt x="65201" y="409778"/>
                </a:lnTo>
                <a:lnTo>
                  <a:pt x="65201" y="155448"/>
                </a:lnTo>
                <a:lnTo>
                  <a:pt x="194741" y="155448"/>
                </a:lnTo>
                <a:lnTo>
                  <a:pt x="194741" y="101473"/>
                </a:lnTo>
                <a:close/>
              </a:path>
              <a:path w="2423160" h="499744">
                <a:moveTo>
                  <a:pt x="361517" y="100177"/>
                </a:moveTo>
                <a:lnTo>
                  <a:pt x="281634" y="100177"/>
                </a:lnTo>
                <a:lnTo>
                  <a:pt x="172821" y="409778"/>
                </a:lnTo>
                <a:lnTo>
                  <a:pt x="243204" y="409778"/>
                </a:lnTo>
                <a:lnTo>
                  <a:pt x="265658" y="336372"/>
                </a:lnTo>
                <a:lnTo>
                  <a:pt x="444861" y="336372"/>
                </a:lnTo>
                <a:lnTo>
                  <a:pt x="425510" y="281533"/>
                </a:lnTo>
                <a:lnTo>
                  <a:pt x="282066" y="281533"/>
                </a:lnTo>
                <a:lnTo>
                  <a:pt x="304088" y="209854"/>
                </a:lnTo>
                <a:lnTo>
                  <a:pt x="305239" y="206688"/>
                </a:lnTo>
                <a:lnTo>
                  <a:pt x="306823" y="201362"/>
                </a:lnTo>
                <a:lnTo>
                  <a:pt x="308838" y="193878"/>
                </a:lnTo>
                <a:lnTo>
                  <a:pt x="311141" y="186105"/>
                </a:lnTo>
                <a:lnTo>
                  <a:pt x="313444" y="178045"/>
                </a:lnTo>
                <a:lnTo>
                  <a:pt x="315747" y="169697"/>
                </a:lnTo>
                <a:lnTo>
                  <a:pt x="318458" y="160629"/>
                </a:lnTo>
                <a:lnTo>
                  <a:pt x="320352" y="153864"/>
                </a:lnTo>
                <a:lnTo>
                  <a:pt x="321792" y="148107"/>
                </a:lnTo>
                <a:lnTo>
                  <a:pt x="378430" y="148107"/>
                </a:lnTo>
                <a:lnTo>
                  <a:pt x="361517" y="100177"/>
                </a:lnTo>
                <a:close/>
              </a:path>
              <a:path w="2423160" h="499744">
                <a:moveTo>
                  <a:pt x="444861" y="336372"/>
                </a:moveTo>
                <a:lnTo>
                  <a:pt x="377926" y="336372"/>
                </a:lnTo>
                <a:lnTo>
                  <a:pt x="400379" y="409778"/>
                </a:lnTo>
                <a:lnTo>
                  <a:pt x="470763" y="409778"/>
                </a:lnTo>
                <a:lnTo>
                  <a:pt x="444861" y="336372"/>
                </a:lnTo>
                <a:close/>
              </a:path>
              <a:path w="2423160" h="499744">
                <a:moveTo>
                  <a:pt x="378430" y="148107"/>
                </a:moveTo>
                <a:lnTo>
                  <a:pt x="321792" y="148107"/>
                </a:lnTo>
                <a:lnTo>
                  <a:pt x="323231" y="153864"/>
                </a:lnTo>
                <a:lnTo>
                  <a:pt x="325102" y="160629"/>
                </a:lnTo>
                <a:lnTo>
                  <a:pt x="329708" y="176174"/>
                </a:lnTo>
                <a:lnTo>
                  <a:pt x="332011" y="183802"/>
                </a:lnTo>
                <a:lnTo>
                  <a:pt x="336617" y="198771"/>
                </a:lnTo>
                <a:lnTo>
                  <a:pt x="338488" y="204961"/>
                </a:lnTo>
                <a:lnTo>
                  <a:pt x="339927" y="209854"/>
                </a:lnTo>
                <a:lnTo>
                  <a:pt x="362381" y="281533"/>
                </a:lnTo>
                <a:lnTo>
                  <a:pt x="425510" y="281533"/>
                </a:lnTo>
                <a:lnTo>
                  <a:pt x="378430" y="148107"/>
                </a:lnTo>
                <a:close/>
              </a:path>
              <a:path w="2423160" h="499744">
                <a:moveTo>
                  <a:pt x="610851" y="0"/>
                </a:moveTo>
                <a:lnTo>
                  <a:pt x="553422" y="0"/>
                </a:lnTo>
                <a:lnTo>
                  <a:pt x="554744" y="11253"/>
                </a:lnTo>
                <a:lnTo>
                  <a:pt x="569507" y="48118"/>
                </a:lnTo>
                <a:lnTo>
                  <a:pt x="606264" y="70464"/>
                </a:lnTo>
                <a:lnTo>
                  <a:pt x="654031" y="75564"/>
                </a:lnTo>
                <a:lnTo>
                  <a:pt x="671654" y="74971"/>
                </a:lnTo>
                <a:lnTo>
                  <a:pt x="713188" y="66065"/>
                </a:lnTo>
                <a:lnTo>
                  <a:pt x="745573" y="39725"/>
                </a:lnTo>
                <a:lnTo>
                  <a:pt x="745798" y="39293"/>
                </a:lnTo>
                <a:lnTo>
                  <a:pt x="655327" y="39293"/>
                </a:lnTo>
                <a:lnTo>
                  <a:pt x="644883" y="38808"/>
                </a:lnTo>
                <a:lnTo>
                  <a:pt x="612417" y="10875"/>
                </a:lnTo>
                <a:lnTo>
                  <a:pt x="610851" y="0"/>
                </a:lnTo>
                <a:close/>
              </a:path>
              <a:path w="2423160" h="499744">
                <a:moveTo>
                  <a:pt x="758095" y="0"/>
                </a:moveTo>
                <a:lnTo>
                  <a:pt x="699802" y="0"/>
                </a:lnTo>
                <a:lnTo>
                  <a:pt x="698102" y="10363"/>
                </a:lnTo>
                <a:lnTo>
                  <a:pt x="695160" y="18999"/>
                </a:lnTo>
                <a:lnTo>
                  <a:pt x="655327" y="39293"/>
                </a:lnTo>
                <a:lnTo>
                  <a:pt x="745798" y="39293"/>
                </a:lnTo>
                <a:lnTo>
                  <a:pt x="750242" y="30765"/>
                </a:lnTo>
                <a:lnTo>
                  <a:pt x="753885" y="21158"/>
                </a:lnTo>
                <a:lnTo>
                  <a:pt x="756507" y="10875"/>
                </a:lnTo>
                <a:lnTo>
                  <a:pt x="758095" y="0"/>
                </a:lnTo>
                <a:close/>
              </a:path>
              <a:path w="2423160" h="499744">
                <a:moveTo>
                  <a:pt x="568535" y="101473"/>
                </a:moveTo>
                <a:lnTo>
                  <a:pt x="509810" y="101473"/>
                </a:lnTo>
                <a:lnTo>
                  <a:pt x="509810" y="409778"/>
                </a:lnTo>
                <a:lnTo>
                  <a:pt x="588398" y="409778"/>
                </a:lnTo>
                <a:lnTo>
                  <a:pt x="633340" y="335508"/>
                </a:lnTo>
                <a:lnTo>
                  <a:pt x="565512" y="335508"/>
                </a:lnTo>
                <a:lnTo>
                  <a:pt x="565800" y="333205"/>
                </a:lnTo>
                <a:lnTo>
                  <a:pt x="568391" y="265700"/>
                </a:lnTo>
                <a:lnTo>
                  <a:pt x="568463" y="261670"/>
                </a:lnTo>
                <a:lnTo>
                  <a:pt x="568535" y="101473"/>
                </a:lnTo>
                <a:close/>
              </a:path>
              <a:path w="2423160" h="499744">
                <a:moveTo>
                  <a:pt x="787458" y="173583"/>
                </a:moveTo>
                <a:lnTo>
                  <a:pt x="733051" y="173583"/>
                </a:lnTo>
                <a:lnTo>
                  <a:pt x="732763" y="175598"/>
                </a:lnTo>
                <a:lnTo>
                  <a:pt x="732331" y="179916"/>
                </a:lnTo>
                <a:lnTo>
                  <a:pt x="731755" y="186537"/>
                </a:lnTo>
                <a:lnTo>
                  <a:pt x="731468" y="192870"/>
                </a:lnTo>
                <a:lnTo>
                  <a:pt x="731036" y="200355"/>
                </a:lnTo>
                <a:lnTo>
                  <a:pt x="729408" y="242968"/>
                </a:lnTo>
                <a:lnTo>
                  <a:pt x="729165" y="409778"/>
                </a:lnTo>
                <a:lnTo>
                  <a:pt x="787458" y="409778"/>
                </a:lnTo>
                <a:lnTo>
                  <a:pt x="787458" y="173583"/>
                </a:lnTo>
                <a:close/>
              </a:path>
              <a:path w="2423160" h="499744">
                <a:moveTo>
                  <a:pt x="787458" y="101473"/>
                </a:moveTo>
                <a:lnTo>
                  <a:pt x="709302" y="101473"/>
                </a:lnTo>
                <a:lnTo>
                  <a:pt x="566808" y="335508"/>
                </a:lnTo>
                <a:lnTo>
                  <a:pt x="633340" y="335508"/>
                </a:lnTo>
                <a:lnTo>
                  <a:pt x="731324" y="173583"/>
                </a:lnTo>
                <a:lnTo>
                  <a:pt x="787458" y="173583"/>
                </a:lnTo>
                <a:lnTo>
                  <a:pt x="787458" y="101473"/>
                </a:lnTo>
                <a:close/>
              </a:path>
              <a:path w="2423160" h="499744">
                <a:moveTo>
                  <a:pt x="1147683" y="355371"/>
                </a:moveTo>
                <a:lnTo>
                  <a:pt x="828583" y="355371"/>
                </a:lnTo>
                <a:lnTo>
                  <a:pt x="828583" y="499592"/>
                </a:lnTo>
                <a:lnTo>
                  <a:pt x="891626" y="499592"/>
                </a:lnTo>
                <a:lnTo>
                  <a:pt x="891626" y="409778"/>
                </a:lnTo>
                <a:lnTo>
                  <a:pt x="1147683" y="409778"/>
                </a:lnTo>
                <a:lnTo>
                  <a:pt x="1147683" y="355371"/>
                </a:lnTo>
                <a:close/>
              </a:path>
              <a:path w="2423160" h="499744">
                <a:moveTo>
                  <a:pt x="1147683" y="409778"/>
                </a:moveTo>
                <a:lnTo>
                  <a:pt x="1084641" y="409778"/>
                </a:lnTo>
                <a:lnTo>
                  <a:pt x="1084641" y="499592"/>
                </a:lnTo>
                <a:lnTo>
                  <a:pt x="1147683" y="499592"/>
                </a:lnTo>
                <a:lnTo>
                  <a:pt x="1147683" y="409778"/>
                </a:lnTo>
                <a:close/>
              </a:path>
              <a:path w="2423160" h="499744">
                <a:moveTo>
                  <a:pt x="1106662" y="101473"/>
                </a:moveTo>
                <a:lnTo>
                  <a:pt x="927034" y="101473"/>
                </a:lnTo>
                <a:lnTo>
                  <a:pt x="924281" y="122442"/>
                </a:lnTo>
                <a:lnTo>
                  <a:pt x="921204" y="142601"/>
                </a:lnTo>
                <a:lnTo>
                  <a:pt x="914080" y="180492"/>
                </a:lnTo>
                <a:lnTo>
                  <a:pt x="901207" y="231336"/>
                </a:lnTo>
                <a:lnTo>
                  <a:pt x="886444" y="276675"/>
                </a:lnTo>
                <a:lnTo>
                  <a:pt x="869982" y="317642"/>
                </a:lnTo>
                <a:lnTo>
                  <a:pt x="852332" y="355371"/>
                </a:lnTo>
                <a:lnTo>
                  <a:pt x="920988" y="355371"/>
                </a:lnTo>
                <a:lnTo>
                  <a:pt x="935805" y="319586"/>
                </a:lnTo>
                <a:lnTo>
                  <a:pt x="949055" y="281317"/>
                </a:lnTo>
                <a:lnTo>
                  <a:pt x="960579" y="242104"/>
                </a:lnTo>
                <a:lnTo>
                  <a:pt x="970214" y="203809"/>
                </a:lnTo>
                <a:lnTo>
                  <a:pt x="978850" y="155879"/>
                </a:lnTo>
                <a:lnTo>
                  <a:pt x="1106662" y="155879"/>
                </a:lnTo>
                <a:lnTo>
                  <a:pt x="1106662" y="101473"/>
                </a:lnTo>
                <a:close/>
              </a:path>
              <a:path w="2423160" h="499744">
                <a:moveTo>
                  <a:pt x="1106662" y="155879"/>
                </a:moveTo>
                <a:lnTo>
                  <a:pt x="1041461" y="155879"/>
                </a:lnTo>
                <a:lnTo>
                  <a:pt x="1041461" y="355371"/>
                </a:lnTo>
                <a:lnTo>
                  <a:pt x="1106662" y="355371"/>
                </a:lnTo>
                <a:lnTo>
                  <a:pt x="1106662" y="155879"/>
                </a:lnTo>
                <a:close/>
              </a:path>
              <a:path w="2423160" h="499744">
                <a:moveTo>
                  <a:pt x="1159632" y="355803"/>
                </a:moveTo>
                <a:lnTo>
                  <a:pt x="1159632" y="409346"/>
                </a:lnTo>
                <a:lnTo>
                  <a:pt x="1164238" y="410785"/>
                </a:lnTo>
                <a:lnTo>
                  <a:pt x="1169132" y="411937"/>
                </a:lnTo>
                <a:lnTo>
                  <a:pt x="1179495" y="413664"/>
                </a:lnTo>
                <a:lnTo>
                  <a:pt x="1184964" y="414096"/>
                </a:lnTo>
                <a:lnTo>
                  <a:pt x="1190722" y="414096"/>
                </a:lnTo>
                <a:lnTo>
                  <a:pt x="1232606" y="404164"/>
                </a:lnTo>
                <a:lnTo>
                  <a:pt x="1258083" y="375234"/>
                </a:lnTo>
                <a:lnTo>
                  <a:pt x="1264471" y="360121"/>
                </a:lnTo>
                <a:lnTo>
                  <a:pt x="1178200" y="360121"/>
                </a:lnTo>
                <a:lnTo>
                  <a:pt x="1174169" y="359689"/>
                </a:lnTo>
                <a:lnTo>
                  <a:pt x="1170427" y="358825"/>
                </a:lnTo>
                <a:lnTo>
                  <a:pt x="1166973" y="357962"/>
                </a:lnTo>
                <a:lnTo>
                  <a:pt x="1163374" y="356954"/>
                </a:lnTo>
                <a:lnTo>
                  <a:pt x="1159632" y="355803"/>
                </a:lnTo>
                <a:close/>
              </a:path>
              <a:path w="2423160" h="499744">
                <a:moveTo>
                  <a:pt x="1439007" y="155879"/>
                </a:moveTo>
                <a:lnTo>
                  <a:pt x="1373805" y="155879"/>
                </a:lnTo>
                <a:lnTo>
                  <a:pt x="1373805" y="409778"/>
                </a:lnTo>
                <a:lnTo>
                  <a:pt x="1439007" y="409778"/>
                </a:lnTo>
                <a:lnTo>
                  <a:pt x="1439007" y="155879"/>
                </a:lnTo>
                <a:close/>
              </a:path>
              <a:path w="2423160" h="499744">
                <a:moveTo>
                  <a:pt x="1439007" y="101473"/>
                </a:moveTo>
                <a:lnTo>
                  <a:pt x="1244265" y="101473"/>
                </a:lnTo>
                <a:lnTo>
                  <a:pt x="1242295" y="117962"/>
                </a:lnTo>
                <a:lnTo>
                  <a:pt x="1240271" y="134181"/>
                </a:lnTo>
                <a:lnTo>
                  <a:pt x="1233902" y="180870"/>
                </a:lnTo>
                <a:lnTo>
                  <a:pt x="1227425" y="222808"/>
                </a:lnTo>
                <a:lnTo>
                  <a:pt x="1223754" y="247097"/>
                </a:lnTo>
                <a:lnTo>
                  <a:pt x="1217709" y="284988"/>
                </a:lnTo>
                <a:lnTo>
                  <a:pt x="1215334" y="297510"/>
                </a:lnTo>
                <a:lnTo>
                  <a:pt x="1213175" y="308952"/>
                </a:lnTo>
                <a:lnTo>
                  <a:pt x="1200509" y="350765"/>
                </a:lnTo>
                <a:lnTo>
                  <a:pt x="1188275" y="360121"/>
                </a:lnTo>
                <a:lnTo>
                  <a:pt x="1264471" y="360121"/>
                </a:lnTo>
                <a:lnTo>
                  <a:pt x="1274923" y="320962"/>
                </a:lnTo>
                <a:lnTo>
                  <a:pt x="1281805" y="280966"/>
                </a:lnTo>
                <a:lnTo>
                  <a:pt x="1286581" y="246557"/>
                </a:lnTo>
                <a:lnTo>
                  <a:pt x="1288255" y="234521"/>
                </a:lnTo>
                <a:lnTo>
                  <a:pt x="1289820" y="222592"/>
                </a:lnTo>
                <a:lnTo>
                  <a:pt x="1291277" y="210772"/>
                </a:lnTo>
                <a:lnTo>
                  <a:pt x="1292627" y="199059"/>
                </a:lnTo>
                <a:lnTo>
                  <a:pt x="1298240" y="155879"/>
                </a:lnTo>
                <a:lnTo>
                  <a:pt x="1439007" y="155879"/>
                </a:lnTo>
                <a:lnTo>
                  <a:pt x="1439007" y="101473"/>
                </a:lnTo>
                <a:close/>
              </a:path>
              <a:path w="2423160" h="499744">
                <a:moveTo>
                  <a:pt x="1666616" y="100177"/>
                </a:moveTo>
                <a:lnTo>
                  <a:pt x="1586733" y="100177"/>
                </a:lnTo>
                <a:lnTo>
                  <a:pt x="1477919" y="409778"/>
                </a:lnTo>
                <a:lnTo>
                  <a:pt x="1548303" y="409778"/>
                </a:lnTo>
                <a:lnTo>
                  <a:pt x="1570756" y="336372"/>
                </a:lnTo>
                <a:lnTo>
                  <a:pt x="1749959" y="336372"/>
                </a:lnTo>
                <a:lnTo>
                  <a:pt x="1730609" y="281533"/>
                </a:lnTo>
                <a:lnTo>
                  <a:pt x="1587165" y="281533"/>
                </a:lnTo>
                <a:lnTo>
                  <a:pt x="1609187" y="209854"/>
                </a:lnTo>
                <a:lnTo>
                  <a:pt x="1610338" y="206688"/>
                </a:lnTo>
                <a:lnTo>
                  <a:pt x="1611921" y="201362"/>
                </a:lnTo>
                <a:lnTo>
                  <a:pt x="1613936" y="193878"/>
                </a:lnTo>
                <a:lnTo>
                  <a:pt x="1616239" y="186105"/>
                </a:lnTo>
                <a:lnTo>
                  <a:pt x="1618542" y="178045"/>
                </a:lnTo>
                <a:lnTo>
                  <a:pt x="1620845" y="169697"/>
                </a:lnTo>
                <a:lnTo>
                  <a:pt x="1623557" y="160629"/>
                </a:lnTo>
                <a:lnTo>
                  <a:pt x="1625451" y="153864"/>
                </a:lnTo>
                <a:lnTo>
                  <a:pt x="1626890" y="148107"/>
                </a:lnTo>
                <a:lnTo>
                  <a:pt x="1683528" y="148107"/>
                </a:lnTo>
                <a:lnTo>
                  <a:pt x="1666616" y="100177"/>
                </a:lnTo>
                <a:close/>
              </a:path>
              <a:path w="2423160" h="499744">
                <a:moveTo>
                  <a:pt x="1749959" y="336372"/>
                </a:moveTo>
                <a:lnTo>
                  <a:pt x="1683024" y="336372"/>
                </a:lnTo>
                <a:lnTo>
                  <a:pt x="1705478" y="409778"/>
                </a:lnTo>
                <a:lnTo>
                  <a:pt x="1775861" y="409778"/>
                </a:lnTo>
                <a:lnTo>
                  <a:pt x="1749959" y="336372"/>
                </a:lnTo>
                <a:close/>
              </a:path>
              <a:path w="2423160" h="499744">
                <a:moveTo>
                  <a:pt x="1683528" y="148107"/>
                </a:moveTo>
                <a:lnTo>
                  <a:pt x="1626890" y="148107"/>
                </a:lnTo>
                <a:lnTo>
                  <a:pt x="1628330" y="153864"/>
                </a:lnTo>
                <a:lnTo>
                  <a:pt x="1630201" y="160629"/>
                </a:lnTo>
                <a:lnTo>
                  <a:pt x="1634807" y="176174"/>
                </a:lnTo>
                <a:lnTo>
                  <a:pt x="1637110" y="183802"/>
                </a:lnTo>
                <a:lnTo>
                  <a:pt x="1641716" y="198771"/>
                </a:lnTo>
                <a:lnTo>
                  <a:pt x="1643587" y="204961"/>
                </a:lnTo>
                <a:lnTo>
                  <a:pt x="1645026" y="209854"/>
                </a:lnTo>
                <a:lnTo>
                  <a:pt x="1667479" y="281533"/>
                </a:lnTo>
                <a:lnTo>
                  <a:pt x="1730609" y="281533"/>
                </a:lnTo>
                <a:lnTo>
                  <a:pt x="1683528" y="148107"/>
                </a:lnTo>
                <a:close/>
              </a:path>
              <a:path w="2423160" h="499744">
                <a:moveTo>
                  <a:pt x="1915950" y="0"/>
                </a:moveTo>
                <a:lnTo>
                  <a:pt x="1858521" y="0"/>
                </a:lnTo>
                <a:lnTo>
                  <a:pt x="1859843" y="11253"/>
                </a:lnTo>
                <a:lnTo>
                  <a:pt x="1874605" y="48118"/>
                </a:lnTo>
                <a:lnTo>
                  <a:pt x="1911362" y="70464"/>
                </a:lnTo>
                <a:lnTo>
                  <a:pt x="1959130" y="75564"/>
                </a:lnTo>
                <a:lnTo>
                  <a:pt x="1976753" y="74971"/>
                </a:lnTo>
                <a:lnTo>
                  <a:pt x="2018287" y="66065"/>
                </a:lnTo>
                <a:lnTo>
                  <a:pt x="2050672" y="39725"/>
                </a:lnTo>
                <a:lnTo>
                  <a:pt x="2050897" y="39293"/>
                </a:lnTo>
                <a:lnTo>
                  <a:pt x="1960426" y="39293"/>
                </a:lnTo>
                <a:lnTo>
                  <a:pt x="1949981" y="38808"/>
                </a:lnTo>
                <a:lnTo>
                  <a:pt x="1917515" y="10875"/>
                </a:lnTo>
                <a:lnTo>
                  <a:pt x="1915950" y="0"/>
                </a:lnTo>
                <a:close/>
              </a:path>
              <a:path w="2423160" h="499744">
                <a:moveTo>
                  <a:pt x="2063194" y="0"/>
                </a:moveTo>
                <a:lnTo>
                  <a:pt x="2004901" y="0"/>
                </a:lnTo>
                <a:lnTo>
                  <a:pt x="2003201" y="10363"/>
                </a:lnTo>
                <a:lnTo>
                  <a:pt x="2000259" y="18999"/>
                </a:lnTo>
                <a:lnTo>
                  <a:pt x="1960426" y="39293"/>
                </a:lnTo>
                <a:lnTo>
                  <a:pt x="2050897" y="39293"/>
                </a:lnTo>
                <a:lnTo>
                  <a:pt x="2055341" y="30765"/>
                </a:lnTo>
                <a:lnTo>
                  <a:pt x="2058984" y="21158"/>
                </a:lnTo>
                <a:lnTo>
                  <a:pt x="2061606" y="10875"/>
                </a:lnTo>
                <a:lnTo>
                  <a:pt x="2063194" y="0"/>
                </a:lnTo>
                <a:close/>
              </a:path>
              <a:path w="2423160" h="499744">
                <a:moveTo>
                  <a:pt x="1873634" y="101473"/>
                </a:moveTo>
                <a:lnTo>
                  <a:pt x="1814909" y="101473"/>
                </a:lnTo>
                <a:lnTo>
                  <a:pt x="1814909" y="409778"/>
                </a:lnTo>
                <a:lnTo>
                  <a:pt x="1893496" y="409778"/>
                </a:lnTo>
                <a:lnTo>
                  <a:pt x="1938438" y="335508"/>
                </a:lnTo>
                <a:lnTo>
                  <a:pt x="1870611" y="335508"/>
                </a:lnTo>
                <a:lnTo>
                  <a:pt x="1870899" y="333205"/>
                </a:lnTo>
                <a:lnTo>
                  <a:pt x="1873490" y="265700"/>
                </a:lnTo>
                <a:lnTo>
                  <a:pt x="1873562" y="261670"/>
                </a:lnTo>
                <a:lnTo>
                  <a:pt x="1873634" y="101473"/>
                </a:lnTo>
                <a:close/>
              </a:path>
              <a:path w="2423160" h="499744">
                <a:moveTo>
                  <a:pt x="2092556" y="173583"/>
                </a:moveTo>
                <a:lnTo>
                  <a:pt x="2038149" y="173583"/>
                </a:lnTo>
                <a:lnTo>
                  <a:pt x="2036566" y="192870"/>
                </a:lnTo>
                <a:lnTo>
                  <a:pt x="2036134" y="200355"/>
                </a:lnTo>
                <a:lnTo>
                  <a:pt x="2034506" y="242968"/>
                </a:lnTo>
                <a:lnTo>
                  <a:pt x="2034263" y="409778"/>
                </a:lnTo>
                <a:lnTo>
                  <a:pt x="2092556" y="409778"/>
                </a:lnTo>
                <a:lnTo>
                  <a:pt x="2092556" y="173583"/>
                </a:lnTo>
                <a:close/>
              </a:path>
              <a:path w="2423160" h="499744">
                <a:moveTo>
                  <a:pt x="2092556" y="101473"/>
                </a:moveTo>
                <a:lnTo>
                  <a:pt x="2014401" y="101473"/>
                </a:lnTo>
                <a:lnTo>
                  <a:pt x="1871907" y="335508"/>
                </a:lnTo>
                <a:lnTo>
                  <a:pt x="1938438" y="335508"/>
                </a:lnTo>
                <a:lnTo>
                  <a:pt x="2036422" y="173583"/>
                </a:lnTo>
                <a:lnTo>
                  <a:pt x="2092556" y="173583"/>
                </a:lnTo>
                <a:lnTo>
                  <a:pt x="2092556" y="101473"/>
                </a:lnTo>
                <a:close/>
              </a:path>
              <a:path w="2423160" h="499744">
                <a:moveTo>
                  <a:pt x="2235587" y="101473"/>
                </a:moveTo>
                <a:lnTo>
                  <a:pt x="2170385" y="101473"/>
                </a:lnTo>
                <a:lnTo>
                  <a:pt x="2170385" y="409778"/>
                </a:lnTo>
                <a:lnTo>
                  <a:pt x="2235587" y="409778"/>
                </a:lnTo>
                <a:lnTo>
                  <a:pt x="2235587" y="276783"/>
                </a:lnTo>
                <a:lnTo>
                  <a:pt x="2422988" y="276783"/>
                </a:lnTo>
                <a:lnTo>
                  <a:pt x="2422988" y="222377"/>
                </a:lnTo>
                <a:lnTo>
                  <a:pt x="2235587" y="222377"/>
                </a:lnTo>
                <a:lnTo>
                  <a:pt x="2235587" y="101473"/>
                </a:lnTo>
                <a:close/>
              </a:path>
              <a:path w="2423160" h="499744">
                <a:moveTo>
                  <a:pt x="2422988" y="276783"/>
                </a:moveTo>
                <a:lnTo>
                  <a:pt x="2357786" y="276783"/>
                </a:lnTo>
                <a:lnTo>
                  <a:pt x="2357786" y="409778"/>
                </a:lnTo>
                <a:lnTo>
                  <a:pt x="2422988" y="409778"/>
                </a:lnTo>
                <a:lnTo>
                  <a:pt x="2422988" y="276783"/>
                </a:lnTo>
                <a:close/>
              </a:path>
              <a:path w="2423160" h="499744">
                <a:moveTo>
                  <a:pt x="2422988" y="101473"/>
                </a:moveTo>
                <a:lnTo>
                  <a:pt x="2357786" y="101473"/>
                </a:lnTo>
                <a:lnTo>
                  <a:pt x="2357786" y="222377"/>
                </a:lnTo>
                <a:lnTo>
                  <a:pt x="2422988" y="222377"/>
                </a:lnTo>
                <a:lnTo>
                  <a:pt x="2422988" y="101473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67200" y="698258"/>
            <a:ext cx="13157200" cy="12700"/>
          </a:xfrm>
          <a:custGeom>
            <a:avLst/>
            <a:gdLst/>
            <a:ahLst/>
            <a:cxnLst/>
            <a:rect l="l" t="t" r="r" b="b"/>
            <a:pathLst>
              <a:path w="13157200" h="12700">
                <a:moveTo>
                  <a:pt x="13157200" y="0"/>
                </a:moveTo>
                <a:lnTo>
                  <a:pt x="0" y="0"/>
                </a:lnTo>
                <a:lnTo>
                  <a:pt x="0" y="6350"/>
                </a:lnTo>
                <a:lnTo>
                  <a:pt x="0" y="12700"/>
                </a:lnTo>
                <a:lnTo>
                  <a:pt x="13157200" y="12700"/>
                </a:lnTo>
                <a:lnTo>
                  <a:pt x="13157200" y="6350"/>
                </a:lnTo>
                <a:lnTo>
                  <a:pt x="131572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917700"/>
            <a:ext cx="10210800" cy="12573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7480300"/>
            <a:ext cx="11239500" cy="12573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7955" y="3754120"/>
            <a:ext cx="15026909" cy="17018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0308" y="9100819"/>
            <a:ext cx="15022968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3849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27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613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2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2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3261" y="453821"/>
            <a:ext cx="4003675" cy="499745"/>
          </a:xfrm>
          <a:custGeom>
            <a:avLst/>
            <a:gdLst/>
            <a:ahLst/>
            <a:cxnLst/>
            <a:rect l="l" t="t" r="r" b="b"/>
            <a:pathLst>
              <a:path w="4003675" h="499744">
                <a:moveTo>
                  <a:pt x="194741" y="101473"/>
                </a:moveTo>
                <a:lnTo>
                  <a:pt x="0" y="101473"/>
                </a:lnTo>
                <a:lnTo>
                  <a:pt x="0" y="409778"/>
                </a:lnTo>
                <a:lnTo>
                  <a:pt x="65201" y="409778"/>
                </a:lnTo>
                <a:lnTo>
                  <a:pt x="65201" y="155448"/>
                </a:lnTo>
                <a:lnTo>
                  <a:pt x="194741" y="155448"/>
                </a:lnTo>
                <a:lnTo>
                  <a:pt x="194741" y="101473"/>
                </a:lnTo>
                <a:close/>
              </a:path>
              <a:path w="4003675" h="499744">
                <a:moveTo>
                  <a:pt x="361517" y="100177"/>
                </a:moveTo>
                <a:lnTo>
                  <a:pt x="281634" y="100177"/>
                </a:lnTo>
                <a:lnTo>
                  <a:pt x="172821" y="409778"/>
                </a:lnTo>
                <a:lnTo>
                  <a:pt x="243204" y="409778"/>
                </a:lnTo>
                <a:lnTo>
                  <a:pt x="265658" y="336372"/>
                </a:lnTo>
                <a:lnTo>
                  <a:pt x="444861" y="336372"/>
                </a:lnTo>
                <a:lnTo>
                  <a:pt x="425510" y="281533"/>
                </a:lnTo>
                <a:lnTo>
                  <a:pt x="282066" y="281533"/>
                </a:lnTo>
                <a:lnTo>
                  <a:pt x="304088" y="209854"/>
                </a:lnTo>
                <a:lnTo>
                  <a:pt x="305239" y="206688"/>
                </a:lnTo>
                <a:lnTo>
                  <a:pt x="306823" y="201362"/>
                </a:lnTo>
                <a:lnTo>
                  <a:pt x="308838" y="193878"/>
                </a:lnTo>
                <a:lnTo>
                  <a:pt x="311141" y="186105"/>
                </a:lnTo>
                <a:lnTo>
                  <a:pt x="313444" y="178045"/>
                </a:lnTo>
                <a:lnTo>
                  <a:pt x="315747" y="169697"/>
                </a:lnTo>
                <a:lnTo>
                  <a:pt x="318458" y="160629"/>
                </a:lnTo>
                <a:lnTo>
                  <a:pt x="320352" y="153864"/>
                </a:lnTo>
                <a:lnTo>
                  <a:pt x="321792" y="148107"/>
                </a:lnTo>
                <a:lnTo>
                  <a:pt x="378430" y="148107"/>
                </a:lnTo>
                <a:lnTo>
                  <a:pt x="361517" y="100177"/>
                </a:lnTo>
                <a:close/>
              </a:path>
              <a:path w="4003675" h="499744">
                <a:moveTo>
                  <a:pt x="444861" y="336372"/>
                </a:moveTo>
                <a:lnTo>
                  <a:pt x="377926" y="336372"/>
                </a:lnTo>
                <a:lnTo>
                  <a:pt x="400379" y="409778"/>
                </a:lnTo>
                <a:lnTo>
                  <a:pt x="470763" y="409778"/>
                </a:lnTo>
                <a:lnTo>
                  <a:pt x="444861" y="336372"/>
                </a:lnTo>
                <a:close/>
              </a:path>
              <a:path w="4003675" h="499744">
                <a:moveTo>
                  <a:pt x="378430" y="148107"/>
                </a:moveTo>
                <a:lnTo>
                  <a:pt x="321792" y="148107"/>
                </a:lnTo>
                <a:lnTo>
                  <a:pt x="323231" y="153864"/>
                </a:lnTo>
                <a:lnTo>
                  <a:pt x="325102" y="160629"/>
                </a:lnTo>
                <a:lnTo>
                  <a:pt x="329708" y="176174"/>
                </a:lnTo>
                <a:lnTo>
                  <a:pt x="332011" y="183802"/>
                </a:lnTo>
                <a:lnTo>
                  <a:pt x="336617" y="198771"/>
                </a:lnTo>
                <a:lnTo>
                  <a:pt x="338488" y="204961"/>
                </a:lnTo>
                <a:lnTo>
                  <a:pt x="339927" y="209854"/>
                </a:lnTo>
                <a:lnTo>
                  <a:pt x="362381" y="281533"/>
                </a:lnTo>
                <a:lnTo>
                  <a:pt x="425510" y="281533"/>
                </a:lnTo>
                <a:lnTo>
                  <a:pt x="378430" y="148107"/>
                </a:lnTo>
                <a:close/>
              </a:path>
              <a:path w="4003675" h="499744">
                <a:moveTo>
                  <a:pt x="610851" y="0"/>
                </a:moveTo>
                <a:lnTo>
                  <a:pt x="553422" y="0"/>
                </a:lnTo>
                <a:lnTo>
                  <a:pt x="554744" y="11253"/>
                </a:lnTo>
                <a:lnTo>
                  <a:pt x="569507" y="48118"/>
                </a:lnTo>
                <a:lnTo>
                  <a:pt x="606264" y="70464"/>
                </a:lnTo>
                <a:lnTo>
                  <a:pt x="654031" y="75565"/>
                </a:lnTo>
                <a:lnTo>
                  <a:pt x="671654" y="74971"/>
                </a:lnTo>
                <a:lnTo>
                  <a:pt x="713188" y="66065"/>
                </a:lnTo>
                <a:lnTo>
                  <a:pt x="745573" y="39725"/>
                </a:lnTo>
                <a:lnTo>
                  <a:pt x="745798" y="39293"/>
                </a:lnTo>
                <a:lnTo>
                  <a:pt x="655327" y="39293"/>
                </a:lnTo>
                <a:lnTo>
                  <a:pt x="644883" y="38808"/>
                </a:lnTo>
                <a:lnTo>
                  <a:pt x="612417" y="10875"/>
                </a:lnTo>
                <a:lnTo>
                  <a:pt x="610851" y="0"/>
                </a:lnTo>
                <a:close/>
              </a:path>
              <a:path w="4003675" h="499744">
                <a:moveTo>
                  <a:pt x="758095" y="0"/>
                </a:moveTo>
                <a:lnTo>
                  <a:pt x="699802" y="0"/>
                </a:lnTo>
                <a:lnTo>
                  <a:pt x="698102" y="10363"/>
                </a:lnTo>
                <a:lnTo>
                  <a:pt x="695160" y="18999"/>
                </a:lnTo>
                <a:lnTo>
                  <a:pt x="655327" y="39293"/>
                </a:lnTo>
                <a:lnTo>
                  <a:pt x="745798" y="39293"/>
                </a:lnTo>
                <a:lnTo>
                  <a:pt x="750242" y="30765"/>
                </a:lnTo>
                <a:lnTo>
                  <a:pt x="753885" y="21158"/>
                </a:lnTo>
                <a:lnTo>
                  <a:pt x="756507" y="10875"/>
                </a:lnTo>
                <a:lnTo>
                  <a:pt x="758095" y="0"/>
                </a:lnTo>
                <a:close/>
              </a:path>
              <a:path w="4003675" h="499744">
                <a:moveTo>
                  <a:pt x="568535" y="101473"/>
                </a:moveTo>
                <a:lnTo>
                  <a:pt x="509810" y="101473"/>
                </a:lnTo>
                <a:lnTo>
                  <a:pt x="509810" y="409778"/>
                </a:lnTo>
                <a:lnTo>
                  <a:pt x="588398" y="409778"/>
                </a:lnTo>
                <a:lnTo>
                  <a:pt x="633340" y="335508"/>
                </a:lnTo>
                <a:lnTo>
                  <a:pt x="565512" y="335508"/>
                </a:lnTo>
                <a:lnTo>
                  <a:pt x="565800" y="333205"/>
                </a:lnTo>
                <a:lnTo>
                  <a:pt x="568391" y="265700"/>
                </a:lnTo>
                <a:lnTo>
                  <a:pt x="568463" y="261670"/>
                </a:lnTo>
                <a:lnTo>
                  <a:pt x="568535" y="101473"/>
                </a:lnTo>
                <a:close/>
              </a:path>
              <a:path w="4003675" h="499744">
                <a:moveTo>
                  <a:pt x="787458" y="173583"/>
                </a:moveTo>
                <a:lnTo>
                  <a:pt x="733051" y="173583"/>
                </a:lnTo>
                <a:lnTo>
                  <a:pt x="731468" y="192870"/>
                </a:lnTo>
                <a:lnTo>
                  <a:pt x="731036" y="200355"/>
                </a:lnTo>
                <a:lnTo>
                  <a:pt x="729408" y="242968"/>
                </a:lnTo>
                <a:lnTo>
                  <a:pt x="729165" y="409778"/>
                </a:lnTo>
                <a:lnTo>
                  <a:pt x="787458" y="409778"/>
                </a:lnTo>
                <a:lnTo>
                  <a:pt x="787458" y="173583"/>
                </a:lnTo>
                <a:close/>
              </a:path>
              <a:path w="4003675" h="499744">
                <a:moveTo>
                  <a:pt x="787458" y="101473"/>
                </a:moveTo>
                <a:lnTo>
                  <a:pt x="709302" y="101473"/>
                </a:lnTo>
                <a:lnTo>
                  <a:pt x="566808" y="335508"/>
                </a:lnTo>
                <a:lnTo>
                  <a:pt x="633340" y="335508"/>
                </a:lnTo>
                <a:lnTo>
                  <a:pt x="731324" y="173583"/>
                </a:lnTo>
                <a:lnTo>
                  <a:pt x="787458" y="173583"/>
                </a:lnTo>
                <a:lnTo>
                  <a:pt x="787458" y="101473"/>
                </a:lnTo>
                <a:close/>
              </a:path>
              <a:path w="4003675" h="499744">
                <a:moveTo>
                  <a:pt x="1147683" y="355371"/>
                </a:moveTo>
                <a:lnTo>
                  <a:pt x="828583" y="355371"/>
                </a:lnTo>
                <a:lnTo>
                  <a:pt x="828583" y="499592"/>
                </a:lnTo>
                <a:lnTo>
                  <a:pt x="891626" y="499592"/>
                </a:lnTo>
                <a:lnTo>
                  <a:pt x="891626" y="409778"/>
                </a:lnTo>
                <a:lnTo>
                  <a:pt x="1147683" y="409778"/>
                </a:lnTo>
                <a:lnTo>
                  <a:pt x="1147683" y="355371"/>
                </a:lnTo>
                <a:close/>
              </a:path>
              <a:path w="4003675" h="499744">
                <a:moveTo>
                  <a:pt x="1147683" y="409778"/>
                </a:moveTo>
                <a:lnTo>
                  <a:pt x="1084641" y="409778"/>
                </a:lnTo>
                <a:lnTo>
                  <a:pt x="1084641" y="499592"/>
                </a:lnTo>
                <a:lnTo>
                  <a:pt x="1147683" y="499592"/>
                </a:lnTo>
                <a:lnTo>
                  <a:pt x="1147683" y="409778"/>
                </a:lnTo>
                <a:close/>
              </a:path>
              <a:path w="4003675" h="499744">
                <a:moveTo>
                  <a:pt x="1106662" y="101473"/>
                </a:moveTo>
                <a:lnTo>
                  <a:pt x="927034" y="101473"/>
                </a:lnTo>
                <a:lnTo>
                  <a:pt x="924281" y="122442"/>
                </a:lnTo>
                <a:lnTo>
                  <a:pt x="921204" y="142601"/>
                </a:lnTo>
                <a:lnTo>
                  <a:pt x="914080" y="180492"/>
                </a:lnTo>
                <a:lnTo>
                  <a:pt x="901207" y="231336"/>
                </a:lnTo>
                <a:lnTo>
                  <a:pt x="886444" y="276675"/>
                </a:lnTo>
                <a:lnTo>
                  <a:pt x="869982" y="317642"/>
                </a:lnTo>
                <a:lnTo>
                  <a:pt x="852332" y="355371"/>
                </a:lnTo>
                <a:lnTo>
                  <a:pt x="920988" y="355371"/>
                </a:lnTo>
                <a:lnTo>
                  <a:pt x="935805" y="319586"/>
                </a:lnTo>
                <a:lnTo>
                  <a:pt x="949055" y="281317"/>
                </a:lnTo>
                <a:lnTo>
                  <a:pt x="960579" y="242104"/>
                </a:lnTo>
                <a:lnTo>
                  <a:pt x="970214" y="203809"/>
                </a:lnTo>
                <a:lnTo>
                  <a:pt x="978850" y="155879"/>
                </a:lnTo>
                <a:lnTo>
                  <a:pt x="1106662" y="155879"/>
                </a:lnTo>
                <a:lnTo>
                  <a:pt x="1106662" y="101473"/>
                </a:lnTo>
                <a:close/>
              </a:path>
              <a:path w="4003675" h="499744">
                <a:moveTo>
                  <a:pt x="1106662" y="155879"/>
                </a:moveTo>
                <a:lnTo>
                  <a:pt x="1041461" y="155879"/>
                </a:lnTo>
                <a:lnTo>
                  <a:pt x="1041461" y="355371"/>
                </a:lnTo>
                <a:lnTo>
                  <a:pt x="1106662" y="355371"/>
                </a:lnTo>
                <a:lnTo>
                  <a:pt x="1106662" y="155879"/>
                </a:lnTo>
                <a:close/>
              </a:path>
              <a:path w="4003675" h="499744">
                <a:moveTo>
                  <a:pt x="1159632" y="355803"/>
                </a:moveTo>
                <a:lnTo>
                  <a:pt x="1159632" y="409346"/>
                </a:lnTo>
                <a:lnTo>
                  <a:pt x="1164238" y="410785"/>
                </a:lnTo>
                <a:lnTo>
                  <a:pt x="1169132" y="411937"/>
                </a:lnTo>
                <a:lnTo>
                  <a:pt x="1179495" y="413664"/>
                </a:lnTo>
                <a:lnTo>
                  <a:pt x="1184964" y="414096"/>
                </a:lnTo>
                <a:lnTo>
                  <a:pt x="1190722" y="414096"/>
                </a:lnTo>
                <a:lnTo>
                  <a:pt x="1232606" y="404164"/>
                </a:lnTo>
                <a:lnTo>
                  <a:pt x="1258083" y="375234"/>
                </a:lnTo>
                <a:lnTo>
                  <a:pt x="1264471" y="360121"/>
                </a:lnTo>
                <a:lnTo>
                  <a:pt x="1178200" y="360121"/>
                </a:lnTo>
                <a:lnTo>
                  <a:pt x="1174169" y="359689"/>
                </a:lnTo>
                <a:lnTo>
                  <a:pt x="1170427" y="358825"/>
                </a:lnTo>
                <a:lnTo>
                  <a:pt x="1166973" y="357962"/>
                </a:lnTo>
                <a:lnTo>
                  <a:pt x="1163374" y="356954"/>
                </a:lnTo>
                <a:lnTo>
                  <a:pt x="1159632" y="355803"/>
                </a:lnTo>
                <a:close/>
              </a:path>
              <a:path w="4003675" h="499744">
                <a:moveTo>
                  <a:pt x="1439007" y="155879"/>
                </a:moveTo>
                <a:lnTo>
                  <a:pt x="1373805" y="155879"/>
                </a:lnTo>
                <a:lnTo>
                  <a:pt x="1373805" y="409778"/>
                </a:lnTo>
                <a:lnTo>
                  <a:pt x="1439007" y="409778"/>
                </a:lnTo>
                <a:lnTo>
                  <a:pt x="1439007" y="155879"/>
                </a:lnTo>
                <a:close/>
              </a:path>
              <a:path w="4003675" h="499744">
                <a:moveTo>
                  <a:pt x="1439007" y="101473"/>
                </a:moveTo>
                <a:lnTo>
                  <a:pt x="1244265" y="101473"/>
                </a:lnTo>
                <a:lnTo>
                  <a:pt x="1242295" y="117962"/>
                </a:lnTo>
                <a:lnTo>
                  <a:pt x="1240271" y="134181"/>
                </a:lnTo>
                <a:lnTo>
                  <a:pt x="1233902" y="180870"/>
                </a:lnTo>
                <a:lnTo>
                  <a:pt x="1227425" y="222808"/>
                </a:lnTo>
                <a:lnTo>
                  <a:pt x="1223754" y="247097"/>
                </a:lnTo>
                <a:lnTo>
                  <a:pt x="1217709" y="284988"/>
                </a:lnTo>
                <a:lnTo>
                  <a:pt x="1215334" y="297510"/>
                </a:lnTo>
                <a:lnTo>
                  <a:pt x="1213175" y="308952"/>
                </a:lnTo>
                <a:lnTo>
                  <a:pt x="1200509" y="350765"/>
                </a:lnTo>
                <a:lnTo>
                  <a:pt x="1188275" y="360121"/>
                </a:lnTo>
                <a:lnTo>
                  <a:pt x="1264471" y="360121"/>
                </a:lnTo>
                <a:lnTo>
                  <a:pt x="1274923" y="320962"/>
                </a:lnTo>
                <a:lnTo>
                  <a:pt x="1281805" y="280966"/>
                </a:lnTo>
                <a:lnTo>
                  <a:pt x="1286581" y="246557"/>
                </a:lnTo>
                <a:lnTo>
                  <a:pt x="1288255" y="234521"/>
                </a:lnTo>
                <a:lnTo>
                  <a:pt x="1289820" y="222592"/>
                </a:lnTo>
                <a:lnTo>
                  <a:pt x="1291277" y="210772"/>
                </a:lnTo>
                <a:lnTo>
                  <a:pt x="1292627" y="199059"/>
                </a:lnTo>
                <a:lnTo>
                  <a:pt x="1298240" y="155879"/>
                </a:lnTo>
                <a:lnTo>
                  <a:pt x="1439007" y="155879"/>
                </a:lnTo>
                <a:lnTo>
                  <a:pt x="1439007" y="101473"/>
                </a:lnTo>
                <a:close/>
              </a:path>
              <a:path w="4003675" h="499744">
                <a:moveTo>
                  <a:pt x="1666616" y="100177"/>
                </a:moveTo>
                <a:lnTo>
                  <a:pt x="1586733" y="100177"/>
                </a:lnTo>
                <a:lnTo>
                  <a:pt x="1477919" y="409778"/>
                </a:lnTo>
                <a:lnTo>
                  <a:pt x="1548303" y="409778"/>
                </a:lnTo>
                <a:lnTo>
                  <a:pt x="1570756" y="336372"/>
                </a:lnTo>
                <a:lnTo>
                  <a:pt x="1749959" y="336372"/>
                </a:lnTo>
                <a:lnTo>
                  <a:pt x="1730609" y="281533"/>
                </a:lnTo>
                <a:lnTo>
                  <a:pt x="1587165" y="281533"/>
                </a:lnTo>
                <a:lnTo>
                  <a:pt x="1609187" y="209854"/>
                </a:lnTo>
                <a:lnTo>
                  <a:pt x="1610338" y="206688"/>
                </a:lnTo>
                <a:lnTo>
                  <a:pt x="1611921" y="201362"/>
                </a:lnTo>
                <a:lnTo>
                  <a:pt x="1613936" y="193878"/>
                </a:lnTo>
                <a:lnTo>
                  <a:pt x="1616239" y="186105"/>
                </a:lnTo>
                <a:lnTo>
                  <a:pt x="1618542" y="178045"/>
                </a:lnTo>
                <a:lnTo>
                  <a:pt x="1620845" y="169697"/>
                </a:lnTo>
                <a:lnTo>
                  <a:pt x="1623557" y="160629"/>
                </a:lnTo>
                <a:lnTo>
                  <a:pt x="1625451" y="153864"/>
                </a:lnTo>
                <a:lnTo>
                  <a:pt x="1626890" y="148107"/>
                </a:lnTo>
                <a:lnTo>
                  <a:pt x="1683528" y="148107"/>
                </a:lnTo>
                <a:lnTo>
                  <a:pt x="1666616" y="100177"/>
                </a:lnTo>
                <a:close/>
              </a:path>
              <a:path w="4003675" h="499744">
                <a:moveTo>
                  <a:pt x="1749959" y="336372"/>
                </a:moveTo>
                <a:lnTo>
                  <a:pt x="1683024" y="336372"/>
                </a:lnTo>
                <a:lnTo>
                  <a:pt x="1705478" y="409778"/>
                </a:lnTo>
                <a:lnTo>
                  <a:pt x="1775861" y="409778"/>
                </a:lnTo>
                <a:lnTo>
                  <a:pt x="1749959" y="336372"/>
                </a:lnTo>
                <a:close/>
              </a:path>
              <a:path w="4003675" h="499744">
                <a:moveTo>
                  <a:pt x="1683528" y="148107"/>
                </a:moveTo>
                <a:lnTo>
                  <a:pt x="1626890" y="148107"/>
                </a:lnTo>
                <a:lnTo>
                  <a:pt x="1628330" y="153864"/>
                </a:lnTo>
                <a:lnTo>
                  <a:pt x="1630201" y="160629"/>
                </a:lnTo>
                <a:lnTo>
                  <a:pt x="1634807" y="176174"/>
                </a:lnTo>
                <a:lnTo>
                  <a:pt x="1637110" y="183802"/>
                </a:lnTo>
                <a:lnTo>
                  <a:pt x="1641716" y="198771"/>
                </a:lnTo>
                <a:lnTo>
                  <a:pt x="1643587" y="204961"/>
                </a:lnTo>
                <a:lnTo>
                  <a:pt x="1645026" y="209854"/>
                </a:lnTo>
                <a:lnTo>
                  <a:pt x="1667479" y="281533"/>
                </a:lnTo>
                <a:lnTo>
                  <a:pt x="1730609" y="281533"/>
                </a:lnTo>
                <a:lnTo>
                  <a:pt x="1683528" y="148107"/>
                </a:lnTo>
                <a:close/>
              </a:path>
              <a:path w="4003675" h="499744">
                <a:moveTo>
                  <a:pt x="1915950" y="0"/>
                </a:moveTo>
                <a:lnTo>
                  <a:pt x="1858521" y="0"/>
                </a:lnTo>
                <a:lnTo>
                  <a:pt x="1859843" y="11253"/>
                </a:lnTo>
                <a:lnTo>
                  <a:pt x="1874605" y="48118"/>
                </a:lnTo>
                <a:lnTo>
                  <a:pt x="1911362" y="70464"/>
                </a:lnTo>
                <a:lnTo>
                  <a:pt x="1959130" y="75565"/>
                </a:lnTo>
                <a:lnTo>
                  <a:pt x="1976753" y="74971"/>
                </a:lnTo>
                <a:lnTo>
                  <a:pt x="2018287" y="66065"/>
                </a:lnTo>
                <a:lnTo>
                  <a:pt x="2050672" y="39725"/>
                </a:lnTo>
                <a:lnTo>
                  <a:pt x="2050897" y="39293"/>
                </a:lnTo>
                <a:lnTo>
                  <a:pt x="1960426" y="39293"/>
                </a:lnTo>
                <a:lnTo>
                  <a:pt x="1949981" y="38808"/>
                </a:lnTo>
                <a:lnTo>
                  <a:pt x="1917515" y="10875"/>
                </a:lnTo>
                <a:lnTo>
                  <a:pt x="1915950" y="0"/>
                </a:lnTo>
                <a:close/>
              </a:path>
              <a:path w="4003675" h="499744">
                <a:moveTo>
                  <a:pt x="2063194" y="0"/>
                </a:moveTo>
                <a:lnTo>
                  <a:pt x="2004901" y="0"/>
                </a:lnTo>
                <a:lnTo>
                  <a:pt x="2003201" y="10363"/>
                </a:lnTo>
                <a:lnTo>
                  <a:pt x="2000259" y="18999"/>
                </a:lnTo>
                <a:lnTo>
                  <a:pt x="1960426" y="39293"/>
                </a:lnTo>
                <a:lnTo>
                  <a:pt x="2050897" y="39293"/>
                </a:lnTo>
                <a:lnTo>
                  <a:pt x="2055341" y="30765"/>
                </a:lnTo>
                <a:lnTo>
                  <a:pt x="2058984" y="21158"/>
                </a:lnTo>
                <a:lnTo>
                  <a:pt x="2061606" y="10875"/>
                </a:lnTo>
                <a:lnTo>
                  <a:pt x="2063194" y="0"/>
                </a:lnTo>
                <a:close/>
              </a:path>
              <a:path w="4003675" h="499744">
                <a:moveTo>
                  <a:pt x="1873634" y="101473"/>
                </a:moveTo>
                <a:lnTo>
                  <a:pt x="1814909" y="101473"/>
                </a:lnTo>
                <a:lnTo>
                  <a:pt x="1814909" y="409778"/>
                </a:lnTo>
                <a:lnTo>
                  <a:pt x="1893496" y="409778"/>
                </a:lnTo>
                <a:lnTo>
                  <a:pt x="1938438" y="335508"/>
                </a:lnTo>
                <a:lnTo>
                  <a:pt x="1870611" y="335508"/>
                </a:lnTo>
                <a:lnTo>
                  <a:pt x="1870899" y="333205"/>
                </a:lnTo>
                <a:lnTo>
                  <a:pt x="1873490" y="265700"/>
                </a:lnTo>
                <a:lnTo>
                  <a:pt x="1873562" y="261670"/>
                </a:lnTo>
                <a:lnTo>
                  <a:pt x="1873634" y="101473"/>
                </a:lnTo>
                <a:close/>
              </a:path>
              <a:path w="4003675" h="499744">
                <a:moveTo>
                  <a:pt x="2092556" y="173583"/>
                </a:moveTo>
                <a:lnTo>
                  <a:pt x="2038149" y="173583"/>
                </a:lnTo>
                <a:lnTo>
                  <a:pt x="2036566" y="192870"/>
                </a:lnTo>
                <a:lnTo>
                  <a:pt x="2036134" y="200355"/>
                </a:lnTo>
                <a:lnTo>
                  <a:pt x="2034506" y="242968"/>
                </a:lnTo>
                <a:lnTo>
                  <a:pt x="2034263" y="409778"/>
                </a:lnTo>
                <a:lnTo>
                  <a:pt x="2092556" y="409778"/>
                </a:lnTo>
                <a:lnTo>
                  <a:pt x="2092556" y="173583"/>
                </a:lnTo>
                <a:close/>
              </a:path>
              <a:path w="4003675" h="499744">
                <a:moveTo>
                  <a:pt x="2092556" y="101473"/>
                </a:moveTo>
                <a:lnTo>
                  <a:pt x="2014401" y="101473"/>
                </a:lnTo>
                <a:lnTo>
                  <a:pt x="1871907" y="335508"/>
                </a:lnTo>
                <a:lnTo>
                  <a:pt x="1938438" y="335508"/>
                </a:lnTo>
                <a:lnTo>
                  <a:pt x="2036422" y="173583"/>
                </a:lnTo>
                <a:lnTo>
                  <a:pt x="2092556" y="173583"/>
                </a:lnTo>
                <a:lnTo>
                  <a:pt x="2092556" y="101473"/>
                </a:lnTo>
                <a:close/>
              </a:path>
              <a:path w="4003675" h="499744">
                <a:moveTo>
                  <a:pt x="2235587" y="101473"/>
                </a:moveTo>
                <a:lnTo>
                  <a:pt x="2170385" y="101473"/>
                </a:lnTo>
                <a:lnTo>
                  <a:pt x="2170385" y="409778"/>
                </a:lnTo>
                <a:lnTo>
                  <a:pt x="2235587" y="409778"/>
                </a:lnTo>
                <a:lnTo>
                  <a:pt x="2235587" y="276783"/>
                </a:lnTo>
                <a:lnTo>
                  <a:pt x="2422988" y="276783"/>
                </a:lnTo>
                <a:lnTo>
                  <a:pt x="2422988" y="222377"/>
                </a:lnTo>
                <a:lnTo>
                  <a:pt x="2235587" y="222377"/>
                </a:lnTo>
                <a:lnTo>
                  <a:pt x="2235587" y="101473"/>
                </a:lnTo>
                <a:close/>
              </a:path>
              <a:path w="4003675" h="499744">
                <a:moveTo>
                  <a:pt x="2422988" y="276783"/>
                </a:moveTo>
                <a:lnTo>
                  <a:pt x="2357786" y="276783"/>
                </a:lnTo>
                <a:lnTo>
                  <a:pt x="2357786" y="409778"/>
                </a:lnTo>
                <a:lnTo>
                  <a:pt x="2422988" y="409778"/>
                </a:lnTo>
                <a:lnTo>
                  <a:pt x="2422988" y="276783"/>
                </a:lnTo>
                <a:close/>
              </a:path>
              <a:path w="4003675" h="499744">
                <a:moveTo>
                  <a:pt x="2422988" y="101473"/>
                </a:moveTo>
                <a:lnTo>
                  <a:pt x="2357786" y="101473"/>
                </a:lnTo>
                <a:lnTo>
                  <a:pt x="2357786" y="222377"/>
                </a:lnTo>
                <a:lnTo>
                  <a:pt x="2422988" y="222377"/>
                </a:lnTo>
                <a:lnTo>
                  <a:pt x="2422988" y="101473"/>
                </a:lnTo>
                <a:close/>
              </a:path>
              <a:path w="4003675" h="499744">
                <a:moveTo>
                  <a:pt x="2782380" y="269875"/>
                </a:moveTo>
                <a:lnTo>
                  <a:pt x="2629955" y="269875"/>
                </a:lnTo>
                <a:lnTo>
                  <a:pt x="2629955" y="320827"/>
                </a:lnTo>
                <a:lnTo>
                  <a:pt x="2782380" y="320827"/>
                </a:lnTo>
                <a:lnTo>
                  <a:pt x="2782380" y="269875"/>
                </a:lnTo>
                <a:close/>
              </a:path>
              <a:path w="4003675" h="499744">
                <a:moveTo>
                  <a:pt x="3048865" y="174015"/>
                </a:moveTo>
                <a:lnTo>
                  <a:pt x="2984527" y="174015"/>
                </a:lnTo>
                <a:lnTo>
                  <a:pt x="2984527" y="409778"/>
                </a:lnTo>
                <a:lnTo>
                  <a:pt x="3184018" y="409778"/>
                </a:lnTo>
                <a:lnTo>
                  <a:pt x="3184018" y="494411"/>
                </a:lnTo>
                <a:lnTo>
                  <a:pt x="3241880" y="494411"/>
                </a:lnTo>
                <a:lnTo>
                  <a:pt x="3241880" y="362712"/>
                </a:lnTo>
                <a:lnTo>
                  <a:pt x="3207336" y="362712"/>
                </a:lnTo>
                <a:lnTo>
                  <a:pt x="3207336" y="361416"/>
                </a:lnTo>
                <a:lnTo>
                  <a:pt x="3048865" y="361416"/>
                </a:lnTo>
                <a:lnTo>
                  <a:pt x="3048865" y="174015"/>
                </a:lnTo>
                <a:close/>
              </a:path>
              <a:path w="4003675" h="499744">
                <a:moveTo>
                  <a:pt x="3207336" y="174015"/>
                </a:moveTo>
                <a:lnTo>
                  <a:pt x="3142998" y="174015"/>
                </a:lnTo>
                <a:lnTo>
                  <a:pt x="3142998" y="361416"/>
                </a:lnTo>
                <a:lnTo>
                  <a:pt x="3207336" y="361416"/>
                </a:lnTo>
                <a:lnTo>
                  <a:pt x="3207336" y="174015"/>
                </a:lnTo>
                <a:close/>
              </a:path>
              <a:path w="4003675" h="499744">
                <a:moveTo>
                  <a:pt x="3394079" y="174015"/>
                </a:moveTo>
                <a:lnTo>
                  <a:pt x="3281811" y="174015"/>
                </a:lnTo>
                <a:lnTo>
                  <a:pt x="3281811" y="409778"/>
                </a:lnTo>
                <a:lnTo>
                  <a:pt x="3394079" y="409778"/>
                </a:lnTo>
                <a:lnTo>
                  <a:pt x="3407573" y="409454"/>
                </a:lnTo>
                <a:lnTo>
                  <a:pt x="3451050" y="401735"/>
                </a:lnTo>
                <a:lnTo>
                  <a:pt x="3484757" y="379552"/>
                </a:lnTo>
                <a:lnTo>
                  <a:pt x="3492961" y="365302"/>
                </a:lnTo>
                <a:lnTo>
                  <a:pt x="3346149" y="365302"/>
                </a:lnTo>
                <a:lnTo>
                  <a:pt x="3346149" y="309600"/>
                </a:lnTo>
                <a:lnTo>
                  <a:pt x="3488049" y="309600"/>
                </a:lnTo>
                <a:lnTo>
                  <a:pt x="3483030" y="303987"/>
                </a:lnTo>
                <a:lnTo>
                  <a:pt x="3475069" y="297753"/>
                </a:lnTo>
                <a:lnTo>
                  <a:pt x="3465866" y="292868"/>
                </a:lnTo>
                <a:lnTo>
                  <a:pt x="3455422" y="289333"/>
                </a:lnTo>
                <a:lnTo>
                  <a:pt x="3443736" y="287147"/>
                </a:lnTo>
                <a:lnTo>
                  <a:pt x="3443736" y="285419"/>
                </a:lnTo>
                <a:lnTo>
                  <a:pt x="3478712" y="268147"/>
                </a:lnTo>
                <a:lnTo>
                  <a:pt x="3480333" y="265988"/>
                </a:lnTo>
                <a:lnTo>
                  <a:pt x="3346149" y="265988"/>
                </a:lnTo>
                <a:lnTo>
                  <a:pt x="3346149" y="219354"/>
                </a:lnTo>
                <a:lnTo>
                  <a:pt x="3488661" y="219354"/>
                </a:lnTo>
                <a:lnTo>
                  <a:pt x="3487564" y="214928"/>
                </a:lnTo>
                <a:lnTo>
                  <a:pt x="3453721" y="183353"/>
                </a:lnTo>
                <a:lnTo>
                  <a:pt x="3407519" y="174393"/>
                </a:lnTo>
                <a:lnTo>
                  <a:pt x="3394079" y="174015"/>
                </a:lnTo>
                <a:close/>
              </a:path>
              <a:path w="4003675" h="499744">
                <a:moveTo>
                  <a:pt x="3488049" y="309600"/>
                </a:moveTo>
                <a:lnTo>
                  <a:pt x="3388466" y="309600"/>
                </a:lnTo>
                <a:lnTo>
                  <a:pt x="3398586" y="310005"/>
                </a:lnTo>
                <a:lnTo>
                  <a:pt x="3407357" y="311219"/>
                </a:lnTo>
                <a:lnTo>
                  <a:pt x="3414778" y="313243"/>
                </a:lnTo>
                <a:lnTo>
                  <a:pt x="3420851" y="316077"/>
                </a:lnTo>
                <a:lnTo>
                  <a:pt x="3428048" y="320107"/>
                </a:lnTo>
                <a:lnTo>
                  <a:pt x="3431646" y="326728"/>
                </a:lnTo>
                <a:lnTo>
                  <a:pt x="3431646" y="335940"/>
                </a:lnTo>
                <a:lnTo>
                  <a:pt x="3398424" y="364898"/>
                </a:lnTo>
                <a:lnTo>
                  <a:pt x="3389761" y="365302"/>
                </a:lnTo>
                <a:lnTo>
                  <a:pt x="3492961" y="365302"/>
                </a:lnTo>
                <a:lnTo>
                  <a:pt x="3494742" y="360849"/>
                </a:lnTo>
                <a:lnTo>
                  <a:pt x="3496632" y="353968"/>
                </a:lnTo>
                <a:lnTo>
                  <a:pt x="3497765" y="346816"/>
                </a:lnTo>
                <a:lnTo>
                  <a:pt x="3498143" y="339394"/>
                </a:lnTo>
                <a:lnTo>
                  <a:pt x="3497198" y="329085"/>
                </a:lnTo>
                <a:lnTo>
                  <a:pt x="3494365" y="319747"/>
                </a:lnTo>
                <a:lnTo>
                  <a:pt x="3489642" y="311381"/>
                </a:lnTo>
                <a:lnTo>
                  <a:pt x="3488049" y="309600"/>
                </a:lnTo>
                <a:close/>
              </a:path>
              <a:path w="4003675" h="499744">
                <a:moveTo>
                  <a:pt x="3488661" y="219354"/>
                </a:moveTo>
                <a:lnTo>
                  <a:pt x="3391488" y="219354"/>
                </a:lnTo>
                <a:lnTo>
                  <a:pt x="3399396" y="219678"/>
                </a:lnTo>
                <a:lnTo>
                  <a:pt x="3406277" y="220649"/>
                </a:lnTo>
                <a:lnTo>
                  <a:pt x="3412134" y="222269"/>
                </a:lnTo>
                <a:lnTo>
                  <a:pt x="3416965" y="224536"/>
                </a:lnTo>
                <a:lnTo>
                  <a:pt x="3422722" y="227990"/>
                </a:lnTo>
                <a:lnTo>
                  <a:pt x="3425600" y="233459"/>
                </a:lnTo>
                <a:lnTo>
                  <a:pt x="3425600" y="249868"/>
                </a:lnTo>
                <a:lnTo>
                  <a:pt x="3384148" y="265988"/>
                </a:lnTo>
                <a:lnTo>
                  <a:pt x="3480333" y="265988"/>
                </a:lnTo>
                <a:lnTo>
                  <a:pt x="3484002" y="261104"/>
                </a:lnTo>
                <a:lnTo>
                  <a:pt x="3487780" y="253358"/>
                </a:lnTo>
                <a:lnTo>
                  <a:pt x="3490047" y="244911"/>
                </a:lnTo>
                <a:lnTo>
                  <a:pt x="3490802" y="235762"/>
                </a:lnTo>
                <a:lnTo>
                  <a:pt x="3489993" y="224724"/>
                </a:lnTo>
                <a:lnTo>
                  <a:pt x="3488661" y="219354"/>
                </a:lnTo>
                <a:close/>
              </a:path>
              <a:path w="4003675" h="499744">
                <a:moveTo>
                  <a:pt x="3650528" y="169697"/>
                </a:moveTo>
                <a:lnTo>
                  <a:pt x="3605270" y="177469"/>
                </a:lnTo>
                <a:lnTo>
                  <a:pt x="3569889" y="200787"/>
                </a:lnTo>
                <a:lnTo>
                  <a:pt x="3546896" y="239460"/>
                </a:lnTo>
                <a:lnTo>
                  <a:pt x="3539123" y="293624"/>
                </a:lnTo>
                <a:lnTo>
                  <a:pt x="3540095" y="313055"/>
                </a:lnTo>
                <a:lnTo>
                  <a:pt x="3554668" y="360984"/>
                </a:lnTo>
                <a:lnTo>
                  <a:pt x="3584543" y="393612"/>
                </a:lnTo>
                <a:lnTo>
                  <a:pt x="3626671" y="410857"/>
                </a:lnTo>
                <a:lnTo>
                  <a:pt x="3660027" y="414096"/>
                </a:lnTo>
                <a:lnTo>
                  <a:pt x="3673116" y="413826"/>
                </a:lnTo>
                <a:lnTo>
                  <a:pt x="3715810" y="407538"/>
                </a:lnTo>
                <a:lnTo>
                  <a:pt x="3742933" y="397256"/>
                </a:lnTo>
                <a:lnTo>
                  <a:pt x="3742933" y="366166"/>
                </a:lnTo>
                <a:lnTo>
                  <a:pt x="3663050" y="366166"/>
                </a:lnTo>
                <a:lnTo>
                  <a:pt x="3650177" y="365194"/>
                </a:lnTo>
                <a:lnTo>
                  <a:pt x="3613636" y="342120"/>
                </a:lnTo>
                <a:lnTo>
                  <a:pt x="3604325" y="307873"/>
                </a:lnTo>
                <a:lnTo>
                  <a:pt x="3756319" y="307873"/>
                </a:lnTo>
                <a:lnTo>
                  <a:pt x="3756319" y="276783"/>
                </a:lnTo>
                <a:lnTo>
                  <a:pt x="3755750" y="265125"/>
                </a:lnTo>
                <a:lnTo>
                  <a:pt x="3605620" y="265125"/>
                </a:lnTo>
                <a:lnTo>
                  <a:pt x="3607321" y="253223"/>
                </a:lnTo>
                <a:lnTo>
                  <a:pt x="3633903" y="218490"/>
                </a:lnTo>
                <a:lnTo>
                  <a:pt x="3650960" y="215468"/>
                </a:lnTo>
                <a:lnTo>
                  <a:pt x="3741430" y="215468"/>
                </a:lnTo>
                <a:lnTo>
                  <a:pt x="3736213" y="207318"/>
                </a:lnTo>
                <a:lnTo>
                  <a:pt x="3706662" y="182219"/>
                </a:lnTo>
                <a:lnTo>
                  <a:pt x="3666342" y="170480"/>
                </a:lnTo>
                <a:lnTo>
                  <a:pt x="3650528" y="169697"/>
                </a:lnTo>
                <a:close/>
              </a:path>
              <a:path w="4003675" h="499744">
                <a:moveTo>
                  <a:pt x="3742933" y="347599"/>
                </a:moveTo>
                <a:lnTo>
                  <a:pt x="3704503" y="361848"/>
                </a:lnTo>
                <a:lnTo>
                  <a:pt x="3663050" y="366166"/>
                </a:lnTo>
                <a:lnTo>
                  <a:pt x="3742933" y="366166"/>
                </a:lnTo>
                <a:lnTo>
                  <a:pt x="3742933" y="347599"/>
                </a:lnTo>
                <a:close/>
              </a:path>
              <a:path w="4003675" h="499744">
                <a:moveTo>
                  <a:pt x="3741430" y="215468"/>
                </a:moveTo>
                <a:lnTo>
                  <a:pt x="3650960" y="215468"/>
                </a:lnTo>
                <a:lnTo>
                  <a:pt x="3658192" y="215873"/>
                </a:lnTo>
                <a:lnTo>
                  <a:pt x="3664777" y="217087"/>
                </a:lnTo>
                <a:lnTo>
                  <a:pt x="3692952" y="245451"/>
                </a:lnTo>
                <a:lnTo>
                  <a:pt x="3695867" y="265125"/>
                </a:lnTo>
                <a:lnTo>
                  <a:pt x="3755750" y="265125"/>
                </a:lnTo>
                <a:lnTo>
                  <a:pt x="3755509" y="260186"/>
                </a:lnTo>
                <a:lnTo>
                  <a:pt x="3753080" y="244938"/>
                </a:lnTo>
                <a:lnTo>
                  <a:pt x="3749032" y="231040"/>
                </a:lnTo>
                <a:lnTo>
                  <a:pt x="3743365" y="218490"/>
                </a:lnTo>
                <a:lnTo>
                  <a:pt x="3741430" y="215468"/>
                </a:lnTo>
                <a:close/>
              </a:path>
              <a:path w="4003675" h="499744">
                <a:moveTo>
                  <a:pt x="3926370" y="222377"/>
                </a:moveTo>
                <a:lnTo>
                  <a:pt x="3862032" y="222377"/>
                </a:lnTo>
                <a:lnTo>
                  <a:pt x="3862032" y="409778"/>
                </a:lnTo>
                <a:lnTo>
                  <a:pt x="3926370" y="409778"/>
                </a:lnTo>
                <a:lnTo>
                  <a:pt x="3926370" y="222377"/>
                </a:lnTo>
                <a:close/>
              </a:path>
              <a:path w="4003675" h="499744">
                <a:moveTo>
                  <a:pt x="4003662" y="174015"/>
                </a:moveTo>
                <a:lnTo>
                  <a:pt x="3784740" y="174015"/>
                </a:lnTo>
                <a:lnTo>
                  <a:pt x="3784740" y="222377"/>
                </a:lnTo>
                <a:lnTo>
                  <a:pt x="4003662" y="222377"/>
                </a:lnTo>
                <a:lnTo>
                  <a:pt x="4003662" y="174015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29274" y="698258"/>
            <a:ext cx="11595735" cy="25400"/>
          </a:xfrm>
          <a:custGeom>
            <a:avLst/>
            <a:gdLst/>
            <a:ahLst/>
            <a:cxnLst/>
            <a:rect l="l" t="t" r="r" b="b"/>
            <a:pathLst>
              <a:path w="11595735" h="25400">
                <a:moveTo>
                  <a:pt x="11595113" y="6350"/>
                </a:moveTo>
                <a:lnTo>
                  <a:pt x="11595100" y="0"/>
                </a:lnTo>
                <a:lnTo>
                  <a:pt x="0" y="12700"/>
                </a:lnTo>
                <a:lnTo>
                  <a:pt x="12" y="19050"/>
                </a:lnTo>
                <a:lnTo>
                  <a:pt x="12" y="25400"/>
                </a:lnTo>
                <a:lnTo>
                  <a:pt x="11595113" y="12700"/>
                </a:lnTo>
                <a:lnTo>
                  <a:pt x="11595113" y="635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3300" y="2908300"/>
            <a:ext cx="4825999" cy="25908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003300" y="7391400"/>
            <a:ext cx="4826000" cy="2590800"/>
            <a:chOff x="1003300" y="7391400"/>
            <a:chExt cx="4826000" cy="25908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300" y="7391400"/>
              <a:ext cx="4825999" cy="25908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03300" y="7391400"/>
              <a:ext cx="4826000" cy="2590800"/>
            </a:xfrm>
            <a:custGeom>
              <a:avLst/>
              <a:gdLst/>
              <a:ahLst/>
              <a:cxnLst/>
              <a:rect l="l" t="t" r="r" b="b"/>
              <a:pathLst>
                <a:path w="4826000" h="2590800">
                  <a:moveTo>
                    <a:pt x="469900" y="0"/>
                  </a:moveTo>
                  <a:lnTo>
                    <a:pt x="421855" y="2426"/>
                  </a:lnTo>
                  <a:lnTo>
                    <a:pt x="375198" y="9546"/>
                  </a:lnTo>
                  <a:lnTo>
                    <a:pt x="330166" y="21125"/>
                  </a:lnTo>
                  <a:lnTo>
                    <a:pt x="286993" y="36927"/>
                  </a:lnTo>
                  <a:lnTo>
                    <a:pt x="245917" y="56714"/>
                  </a:lnTo>
                  <a:lnTo>
                    <a:pt x="207174" y="80251"/>
                  </a:lnTo>
                  <a:lnTo>
                    <a:pt x="170999" y="107302"/>
                  </a:lnTo>
                  <a:lnTo>
                    <a:pt x="137630" y="137630"/>
                  </a:lnTo>
                  <a:lnTo>
                    <a:pt x="107302" y="170999"/>
                  </a:lnTo>
                  <a:lnTo>
                    <a:pt x="80251" y="207174"/>
                  </a:lnTo>
                  <a:lnTo>
                    <a:pt x="56714" y="245917"/>
                  </a:lnTo>
                  <a:lnTo>
                    <a:pt x="36927" y="286993"/>
                  </a:lnTo>
                  <a:lnTo>
                    <a:pt x="21125" y="330166"/>
                  </a:lnTo>
                  <a:lnTo>
                    <a:pt x="9546" y="375198"/>
                  </a:lnTo>
                  <a:lnTo>
                    <a:pt x="2426" y="421855"/>
                  </a:lnTo>
                  <a:lnTo>
                    <a:pt x="0" y="469900"/>
                  </a:lnTo>
                  <a:lnTo>
                    <a:pt x="0" y="2120900"/>
                  </a:lnTo>
                  <a:lnTo>
                    <a:pt x="2426" y="2168944"/>
                  </a:lnTo>
                  <a:lnTo>
                    <a:pt x="9546" y="2215601"/>
                  </a:lnTo>
                  <a:lnTo>
                    <a:pt x="21125" y="2260633"/>
                  </a:lnTo>
                  <a:lnTo>
                    <a:pt x="36927" y="2303806"/>
                  </a:lnTo>
                  <a:lnTo>
                    <a:pt x="56714" y="2344882"/>
                  </a:lnTo>
                  <a:lnTo>
                    <a:pt x="80251" y="2383625"/>
                  </a:lnTo>
                  <a:lnTo>
                    <a:pt x="107302" y="2419800"/>
                  </a:lnTo>
                  <a:lnTo>
                    <a:pt x="137630" y="2453169"/>
                  </a:lnTo>
                  <a:lnTo>
                    <a:pt x="170999" y="2483497"/>
                  </a:lnTo>
                  <a:lnTo>
                    <a:pt x="207174" y="2510548"/>
                  </a:lnTo>
                  <a:lnTo>
                    <a:pt x="245917" y="2534085"/>
                  </a:lnTo>
                  <a:lnTo>
                    <a:pt x="286993" y="2553872"/>
                  </a:lnTo>
                  <a:lnTo>
                    <a:pt x="330166" y="2569674"/>
                  </a:lnTo>
                  <a:lnTo>
                    <a:pt x="375198" y="2581253"/>
                  </a:lnTo>
                  <a:lnTo>
                    <a:pt x="421855" y="2588373"/>
                  </a:lnTo>
                  <a:lnTo>
                    <a:pt x="469900" y="2590800"/>
                  </a:lnTo>
                  <a:lnTo>
                    <a:pt x="469900" y="2578100"/>
                  </a:lnTo>
                  <a:lnTo>
                    <a:pt x="423153" y="2575739"/>
                  </a:lnTo>
                  <a:lnTo>
                    <a:pt x="377758" y="2568811"/>
                  </a:lnTo>
                  <a:lnTo>
                    <a:pt x="333942" y="2557545"/>
                  </a:lnTo>
                  <a:lnTo>
                    <a:pt x="291937" y="2542170"/>
                  </a:lnTo>
                  <a:lnTo>
                    <a:pt x="251971" y="2522918"/>
                  </a:lnTo>
                  <a:lnTo>
                    <a:pt x="214275" y="2500017"/>
                  </a:lnTo>
                  <a:lnTo>
                    <a:pt x="179078" y="2473697"/>
                  </a:lnTo>
                  <a:lnTo>
                    <a:pt x="146610" y="2444189"/>
                  </a:lnTo>
                  <a:lnTo>
                    <a:pt x="117102" y="2411721"/>
                  </a:lnTo>
                  <a:lnTo>
                    <a:pt x="90782" y="2376524"/>
                  </a:lnTo>
                  <a:lnTo>
                    <a:pt x="67881" y="2338828"/>
                  </a:lnTo>
                  <a:lnTo>
                    <a:pt x="48629" y="2298862"/>
                  </a:lnTo>
                  <a:lnTo>
                    <a:pt x="33254" y="2256857"/>
                  </a:lnTo>
                  <a:lnTo>
                    <a:pt x="21988" y="2213041"/>
                  </a:lnTo>
                  <a:lnTo>
                    <a:pt x="15060" y="2167646"/>
                  </a:lnTo>
                  <a:lnTo>
                    <a:pt x="12700" y="2120900"/>
                  </a:lnTo>
                  <a:lnTo>
                    <a:pt x="12700" y="469900"/>
                  </a:lnTo>
                  <a:lnTo>
                    <a:pt x="15060" y="423153"/>
                  </a:lnTo>
                  <a:lnTo>
                    <a:pt x="21988" y="377758"/>
                  </a:lnTo>
                  <a:lnTo>
                    <a:pt x="33254" y="333942"/>
                  </a:lnTo>
                  <a:lnTo>
                    <a:pt x="48629" y="291937"/>
                  </a:lnTo>
                  <a:lnTo>
                    <a:pt x="67881" y="251971"/>
                  </a:lnTo>
                  <a:lnTo>
                    <a:pt x="90782" y="214275"/>
                  </a:lnTo>
                  <a:lnTo>
                    <a:pt x="117102" y="179078"/>
                  </a:lnTo>
                  <a:lnTo>
                    <a:pt x="146610" y="146610"/>
                  </a:lnTo>
                  <a:lnTo>
                    <a:pt x="179078" y="117102"/>
                  </a:lnTo>
                  <a:lnTo>
                    <a:pt x="214275" y="90782"/>
                  </a:lnTo>
                  <a:lnTo>
                    <a:pt x="251971" y="67881"/>
                  </a:lnTo>
                  <a:lnTo>
                    <a:pt x="291937" y="48629"/>
                  </a:lnTo>
                  <a:lnTo>
                    <a:pt x="333942" y="33254"/>
                  </a:lnTo>
                  <a:lnTo>
                    <a:pt x="377758" y="21988"/>
                  </a:lnTo>
                  <a:lnTo>
                    <a:pt x="423153" y="15060"/>
                  </a:lnTo>
                  <a:lnTo>
                    <a:pt x="469900" y="12700"/>
                  </a:lnTo>
                  <a:lnTo>
                    <a:pt x="469900" y="0"/>
                  </a:lnTo>
                  <a:close/>
                </a:path>
                <a:path w="4826000" h="2590800">
                  <a:moveTo>
                    <a:pt x="4356100" y="2578100"/>
                  </a:moveTo>
                  <a:lnTo>
                    <a:pt x="469900" y="2578100"/>
                  </a:lnTo>
                  <a:lnTo>
                    <a:pt x="469900" y="2590800"/>
                  </a:lnTo>
                  <a:lnTo>
                    <a:pt x="4356100" y="2590800"/>
                  </a:lnTo>
                  <a:lnTo>
                    <a:pt x="4356100" y="2578100"/>
                  </a:lnTo>
                  <a:close/>
                </a:path>
                <a:path w="4826000" h="2590800">
                  <a:moveTo>
                    <a:pt x="4356100" y="0"/>
                  </a:moveTo>
                  <a:lnTo>
                    <a:pt x="4356100" y="12700"/>
                  </a:lnTo>
                  <a:lnTo>
                    <a:pt x="4402846" y="15060"/>
                  </a:lnTo>
                  <a:lnTo>
                    <a:pt x="4448241" y="21988"/>
                  </a:lnTo>
                  <a:lnTo>
                    <a:pt x="4492057" y="33254"/>
                  </a:lnTo>
                  <a:lnTo>
                    <a:pt x="4534062" y="48629"/>
                  </a:lnTo>
                  <a:lnTo>
                    <a:pt x="4574028" y="67881"/>
                  </a:lnTo>
                  <a:lnTo>
                    <a:pt x="4611724" y="90782"/>
                  </a:lnTo>
                  <a:lnTo>
                    <a:pt x="4646921" y="117102"/>
                  </a:lnTo>
                  <a:lnTo>
                    <a:pt x="4679389" y="146610"/>
                  </a:lnTo>
                  <a:lnTo>
                    <a:pt x="4708897" y="179078"/>
                  </a:lnTo>
                  <a:lnTo>
                    <a:pt x="4735217" y="214275"/>
                  </a:lnTo>
                  <a:lnTo>
                    <a:pt x="4758118" y="251971"/>
                  </a:lnTo>
                  <a:lnTo>
                    <a:pt x="4777370" y="291937"/>
                  </a:lnTo>
                  <a:lnTo>
                    <a:pt x="4792745" y="333942"/>
                  </a:lnTo>
                  <a:lnTo>
                    <a:pt x="4804011" y="377758"/>
                  </a:lnTo>
                  <a:lnTo>
                    <a:pt x="4810939" y="423153"/>
                  </a:lnTo>
                  <a:lnTo>
                    <a:pt x="4813300" y="469900"/>
                  </a:lnTo>
                  <a:lnTo>
                    <a:pt x="4813300" y="2120900"/>
                  </a:lnTo>
                  <a:lnTo>
                    <a:pt x="4810939" y="2167646"/>
                  </a:lnTo>
                  <a:lnTo>
                    <a:pt x="4804011" y="2213041"/>
                  </a:lnTo>
                  <a:lnTo>
                    <a:pt x="4792745" y="2256857"/>
                  </a:lnTo>
                  <a:lnTo>
                    <a:pt x="4777370" y="2298862"/>
                  </a:lnTo>
                  <a:lnTo>
                    <a:pt x="4758118" y="2338828"/>
                  </a:lnTo>
                  <a:lnTo>
                    <a:pt x="4735217" y="2376524"/>
                  </a:lnTo>
                  <a:lnTo>
                    <a:pt x="4708897" y="2411721"/>
                  </a:lnTo>
                  <a:lnTo>
                    <a:pt x="4679389" y="2444189"/>
                  </a:lnTo>
                  <a:lnTo>
                    <a:pt x="4646921" y="2473697"/>
                  </a:lnTo>
                  <a:lnTo>
                    <a:pt x="4611724" y="2500017"/>
                  </a:lnTo>
                  <a:lnTo>
                    <a:pt x="4574028" y="2522918"/>
                  </a:lnTo>
                  <a:lnTo>
                    <a:pt x="4534062" y="2542170"/>
                  </a:lnTo>
                  <a:lnTo>
                    <a:pt x="4492057" y="2557545"/>
                  </a:lnTo>
                  <a:lnTo>
                    <a:pt x="4448241" y="2568811"/>
                  </a:lnTo>
                  <a:lnTo>
                    <a:pt x="4402846" y="2575739"/>
                  </a:lnTo>
                  <a:lnTo>
                    <a:pt x="4356100" y="2578100"/>
                  </a:lnTo>
                  <a:lnTo>
                    <a:pt x="4356100" y="2590800"/>
                  </a:lnTo>
                  <a:lnTo>
                    <a:pt x="4404144" y="2588373"/>
                  </a:lnTo>
                  <a:lnTo>
                    <a:pt x="4450801" y="2581253"/>
                  </a:lnTo>
                  <a:lnTo>
                    <a:pt x="4495833" y="2569674"/>
                  </a:lnTo>
                  <a:lnTo>
                    <a:pt x="4539006" y="2553872"/>
                  </a:lnTo>
                  <a:lnTo>
                    <a:pt x="4580082" y="2534085"/>
                  </a:lnTo>
                  <a:lnTo>
                    <a:pt x="4618825" y="2510548"/>
                  </a:lnTo>
                  <a:lnTo>
                    <a:pt x="4655000" y="2483497"/>
                  </a:lnTo>
                  <a:lnTo>
                    <a:pt x="4688369" y="2453169"/>
                  </a:lnTo>
                  <a:lnTo>
                    <a:pt x="4718697" y="2419800"/>
                  </a:lnTo>
                  <a:lnTo>
                    <a:pt x="4745748" y="2383625"/>
                  </a:lnTo>
                  <a:lnTo>
                    <a:pt x="4769285" y="2344882"/>
                  </a:lnTo>
                  <a:lnTo>
                    <a:pt x="4789072" y="2303806"/>
                  </a:lnTo>
                  <a:lnTo>
                    <a:pt x="4804874" y="2260633"/>
                  </a:lnTo>
                  <a:lnTo>
                    <a:pt x="4816453" y="2215601"/>
                  </a:lnTo>
                  <a:lnTo>
                    <a:pt x="4823573" y="2168944"/>
                  </a:lnTo>
                  <a:lnTo>
                    <a:pt x="4826000" y="2120900"/>
                  </a:lnTo>
                  <a:lnTo>
                    <a:pt x="4826000" y="469900"/>
                  </a:lnTo>
                  <a:lnTo>
                    <a:pt x="4823573" y="421855"/>
                  </a:lnTo>
                  <a:lnTo>
                    <a:pt x="4816453" y="375198"/>
                  </a:lnTo>
                  <a:lnTo>
                    <a:pt x="4804874" y="330166"/>
                  </a:lnTo>
                  <a:lnTo>
                    <a:pt x="4789072" y="286993"/>
                  </a:lnTo>
                  <a:lnTo>
                    <a:pt x="4769285" y="245917"/>
                  </a:lnTo>
                  <a:lnTo>
                    <a:pt x="4745748" y="207174"/>
                  </a:lnTo>
                  <a:lnTo>
                    <a:pt x="4718697" y="170999"/>
                  </a:lnTo>
                  <a:lnTo>
                    <a:pt x="4688369" y="137630"/>
                  </a:lnTo>
                  <a:lnTo>
                    <a:pt x="4655000" y="107302"/>
                  </a:lnTo>
                  <a:lnTo>
                    <a:pt x="4618825" y="80251"/>
                  </a:lnTo>
                  <a:lnTo>
                    <a:pt x="4580082" y="56714"/>
                  </a:lnTo>
                  <a:lnTo>
                    <a:pt x="4539006" y="36927"/>
                  </a:lnTo>
                  <a:lnTo>
                    <a:pt x="4495833" y="21125"/>
                  </a:lnTo>
                  <a:lnTo>
                    <a:pt x="4450801" y="9546"/>
                  </a:lnTo>
                  <a:lnTo>
                    <a:pt x="4404144" y="2426"/>
                  </a:lnTo>
                  <a:lnTo>
                    <a:pt x="4356100" y="0"/>
                  </a:lnTo>
                  <a:close/>
                </a:path>
                <a:path w="4826000" h="2590800">
                  <a:moveTo>
                    <a:pt x="4356100" y="0"/>
                  </a:moveTo>
                  <a:lnTo>
                    <a:pt x="469900" y="0"/>
                  </a:lnTo>
                  <a:lnTo>
                    <a:pt x="469900" y="12700"/>
                  </a:lnTo>
                  <a:lnTo>
                    <a:pt x="4356100" y="12700"/>
                  </a:lnTo>
                  <a:lnTo>
                    <a:pt x="4356100" y="0"/>
                  </a:lnTo>
                  <a:close/>
                </a:path>
              </a:pathLst>
            </a:custGeom>
            <a:solidFill>
              <a:srgbClr val="0E0E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6364427" y="9532111"/>
            <a:ext cx="1797685" cy="276860"/>
          </a:xfrm>
          <a:custGeom>
            <a:avLst/>
            <a:gdLst/>
            <a:ahLst/>
            <a:cxnLst/>
            <a:rect l="l" t="t" r="r" b="b"/>
            <a:pathLst>
              <a:path w="1797684" h="276859">
                <a:moveTo>
                  <a:pt x="109321" y="4063"/>
                </a:moveTo>
                <a:lnTo>
                  <a:pt x="0" y="4063"/>
                </a:lnTo>
                <a:lnTo>
                  <a:pt x="0" y="272288"/>
                </a:lnTo>
                <a:lnTo>
                  <a:pt x="43078" y="272288"/>
                </a:lnTo>
                <a:lnTo>
                  <a:pt x="43078" y="164998"/>
                </a:lnTo>
                <a:lnTo>
                  <a:pt x="100753" y="164998"/>
                </a:lnTo>
                <a:lnTo>
                  <a:pt x="94284" y="154838"/>
                </a:lnTo>
                <a:lnTo>
                  <a:pt x="131673" y="137769"/>
                </a:lnTo>
                <a:lnTo>
                  <a:pt x="181977" y="137769"/>
                </a:lnTo>
                <a:lnTo>
                  <a:pt x="188798" y="130809"/>
                </a:lnTo>
                <a:lnTo>
                  <a:pt x="189966" y="128828"/>
                </a:lnTo>
                <a:lnTo>
                  <a:pt x="43078" y="128828"/>
                </a:lnTo>
                <a:lnTo>
                  <a:pt x="43078" y="41046"/>
                </a:lnTo>
                <a:lnTo>
                  <a:pt x="190996" y="41046"/>
                </a:lnTo>
                <a:lnTo>
                  <a:pt x="188798" y="37312"/>
                </a:lnTo>
                <a:lnTo>
                  <a:pt x="177596" y="25603"/>
                </a:lnTo>
                <a:lnTo>
                  <a:pt x="163880" y="16179"/>
                </a:lnTo>
                <a:lnTo>
                  <a:pt x="147929" y="9448"/>
                </a:lnTo>
                <a:lnTo>
                  <a:pt x="129743" y="5410"/>
                </a:lnTo>
                <a:lnTo>
                  <a:pt x="109321" y="4063"/>
                </a:lnTo>
                <a:close/>
              </a:path>
              <a:path w="1797684" h="276859">
                <a:moveTo>
                  <a:pt x="131673" y="137769"/>
                </a:moveTo>
                <a:lnTo>
                  <a:pt x="94284" y="154838"/>
                </a:lnTo>
                <a:lnTo>
                  <a:pt x="169062" y="272288"/>
                </a:lnTo>
                <a:lnTo>
                  <a:pt x="219049" y="272288"/>
                </a:lnTo>
                <a:lnTo>
                  <a:pt x="149359" y="164998"/>
                </a:lnTo>
                <a:lnTo>
                  <a:pt x="105257" y="164998"/>
                </a:lnTo>
                <a:lnTo>
                  <a:pt x="109321" y="162560"/>
                </a:lnTo>
                <a:lnTo>
                  <a:pt x="129743" y="161290"/>
                </a:lnTo>
                <a:lnTo>
                  <a:pt x="144890" y="158116"/>
                </a:lnTo>
                <a:lnTo>
                  <a:pt x="131673" y="137769"/>
                </a:lnTo>
                <a:close/>
              </a:path>
              <a:path w="1797684" h="276859">
                <a:moveTo>
                  <a:pt x="144890" y="158116"/>
                </a:moveTo>
                <a:lnTo>
                  <a:pt x="129743" y="161290"/>
                </a:lnTo>
                <a:lnTo>
                  <a:pt x="109321" y="162560"/>
                </a:lnTo>
                <a:lnTo>
                  <a:pt x="105257" y="164998"/>
                </a:lnTo>
                <a:lnTo>
                  <a:pt x="149359" y="164998"/>
                </a:lnTo>
                <a:lnTo>
                  <a:pt x="144890" y="158116"/>
                </a:lnTo>
                <a:close/>
              </a:path>
              <a:path w="1797684" h="276859">
                <a:moveTo>
                  <a:pt x="181977" y="137769"/>
                </a:moveTo>
                <a:lnTo>
                  <a:pt x="131673" y="137769"/>
                </a:lnTo>
                <a:lnTo>
                  <a:pt x="144890" y="158116"/>
                </a:lnTo>
                <a:lnTo>
                  <a:pt x="147929" y="157480"/>
                </a:lnTo>
                <a:lnTo>
                  <a:pt x="163880" y="151129"/>
                </a:lnTo>
                <a:lnTo>
                  <a:pt x="177596" y="142239"/>
                </a:lnTo>
                <a:lnTo>
                  <a:pt x="181977" y="137769"/>
                </a:lnTo>
                <a:close/>
              </a:path>
              <a:path w="1797684" h="276859">
                <a:moveTo>
                  <a:pt x="190996" y="41046"/>
                </a:moveTo>
                <a:lnTo>
                  <a:pt x="106070" y="41046"/>
                </a:lnTo>
                <a:lnTo>
                  <a:pt x="118414" y="41732"/>
                </a:lnTo>
                <a:lnTo>
                  <a:pt x="129032" y="43789"/>
                </a:lnTo>
                <a:lnTo>
                  <a:pt x="157276" y="74650"/>
                </a:lnTo>
                <a:lnTo>
                  <a:pt x="158089" y="84937"/>
                </a:lnTo>
                <a:lnTo>
                  <a:pt x="157276" y="95402"/>
                </a:lnTo>
                <a:lnTo>
                  <a:pt x="129032" y="126187"/>
                </a:lnTo>
                <a:lnTo>
                  <a:pt x="106070" y="128828"/>
                </a:lnTo>
                <a:lnTo>
                  <a:pt x="189966" y="128828"/>
                </a:lnTo>
                <a:lnTo>
                  <a:pt x="196799" y="117246"/>
                </a:lnTo>
                <a:lnTo>
                  <a:pt x="201599" y="101549"/>
                </a:lnTo>
                <a:lnTo>
                  <a:pt x="203200" y="83718"/>
                </a:lnTo>
                <a:lnTo>
                  <a:pt x="201599" y="66370"/>
                </a:lnTo>
                <a:lnTo>
                  <a:pt x="196799" y="50901"/>
                </a:lnTo>
                <a:lnTo>
                  <a:pt x="190996" y="41046"/>
                </a:lnTo>
                <a:close/>
              </a:path>
              <a:path w="1797684" h="276859">
                <a:moveTo>
                  <a:pt x="394563" y="4063"/>
                </a:moveTo>
                <a:lnTo>
                  <a:pt x="342544" y="4063"/>
                </a:lnTo>
                <a:lnTo>
                  <a:pt x="241350" y="272288"/>
                </a:lnTo>
                <a:lnTo>
                  <a:pt x="286054" y="272288"/>
                </a:lnTo>
                <a:lnTo>
                  <a:pt x="311658" y="201980"/>
                </a:lnTo>
                <a:lnTo>
                  <a:pt x="469232" y="201980"/>
                </a:lnTo>
                <a:lnTo>
                  <a:pt x="455893" y="166624"/>
                </a:lnTo>
                <a:lnTo>
                  <a:pt x="323849" y="166624"/>
                </a:lnTo>
                <a:lnTo>
                  <a:pt x="368147" y="41452"/>
                </a:lnTo>
                <a:lnTo>
                  <a:pt x="408669" y="41452"/>
                </a:lnTo>
                <a:lnTo>
                  <a:pt x="394563" y="4063"/>
                </a:lnTo>
                <a:close/>
              </a:path>
              <a:path w="1797684" h="276859">
                <a:moveTo>
                  <a:pt x="469232" y="201980"/>
                </a:moveTo>
                <a:lnTo>
                  <a:pt x="424230" y="201980"/>
                </a:lnTo>
                <a:lnTo>
                  <a:pt x="449833" y="272288"/>
                </a:lnTo>
                <a:lnTo>
                  <a:pt x="495757" y="272288"/>
                </a:lnTo>
                <a:lnTo>
                  <a:pt x="469232" y="201980"/>
                </a:lnTo>
                <a:close/>
              </a:path>
              <a:path w="1797684" h="276859">
                <a:moveTo>
                  <a:pt x="408669" y="41452"/>
                </a:moveTo>
                <a:lnTo>
                  <a:pt x="368147" y="41452"/>
                </a:lnTo>
                <a:lnTo>
                  <a:pt x="412038" y="166624"/>
                </a:lnTo>
                <a:lnTo>
                  <a:pt x="455893" y="166624"/>
                </a:lnTo>
                <a:lnTo>
                  <a:pt x="408669" y="41452"/>
                </a:lnTo>
                <a:close/>
              </a:path>
              <a:path w="1797684" h="276859">
                <a:moveTo>
                  <a:pt x="586806" y="4063"/>
                </a:moveTo>
                <a:lnTo>
                  <a:pt x="543321" y="4063"/>
                </a:lnTo>
                <a:lnTo>
                  <a:pt x="543321" y="272288"/>
                </a:lnTo>
                <a:lnTo>
                  <a:pt x="734736" y="272288"/>
                </a:lnTo>
                <a:lnTo>
                  <a:pt x="734736" y="234899"/>
                </a:lnTo>
                <a:lnTo>
                  <a:pt x="586806" y="234899"/>
                </a:lnTo>
                <a:lnTo>
                  <a:pt x="586806" y="4063"/>
                </a:lnTo>
                <a:close/>
              </a:path>
              <a:path w="1797684" h="276859">
                <a:moveTo>
                  <a:pt x="1039263" y="30886"/>
                </a:moveTo>
                <a:lnTo>
                  <a:pt x="1007259" y="66243"/>
                </a:lnTo>
                <a:lnTo>
                  <a:pt x="981148" y="104038"/>
                </a:lnTo>
                <a:lnTo>
                  <a:pt x="961234" y="143662"/>
                </a:lnTo>
                <a:lnTo>
                  <a:pt x="947010" y="185318"/>
                </a:lnTo>
                <a:lnTo>
                  <a:pt x="938780" y="228193"/>
                </a:lnTo>
                <a:lnTo>
                  <a:pt x="936037" y="272288"/>
                </a:lnTo>
                <a:lnTo>
                  <a:pt x="979928" y="272288"/>
                </a:lnTo>
                <a:lnTo>
                  <a:pt x="980487" y="250444"/>
                </a:lnTo>
                <a:lnTo>
                  <a:pt x="982164" y="229209"/>
                </a:lnTo>
                <a:lnTo>
                  <a:pt x="988869" y="188569"/>
                </a:lnTo>
                <a:lnTo>
                  <a:pt x="1001061" y="149555"/>
                </a:lnTo>
                <a:lnTo>
                  <a:pt x="1018943" y="112166"/>
                </a:lnTo>
                <a:lnTo>
                  <a:pt x="1042920" y="75691"/>
                </a:lnTo>
                <a:lnTo>
                  <a:pt x="1071918" y="41859"/>
                </a:lnTo>
                <a:lnTo>
                  <a:pt x="1047391" y="41859"/>
                </a:lnTo>
                <a:lnTo>
                  <a:pt x="1039263" y="30886"/>
                </a:lnTo>
                <a:close/>
              </a:path>
              <a:path w="1797684" h="276859">
                <a:moveTo>
                  <a:pt x="1073400" y="4063"/>
                </a:moveTo>
                <a:lnTo>
                  <a:pt x="868981" y="4063"/>
                </a:lnTo>
                <a:lnTo>
                  <a:pt x="868981" y="41859"/>
                </a:lnTo>
                <a:lnTo>
                  <a:pt x="1028691" y="41859"/>
                </a:lnTo>
                <a:lnTo>
                  <a:pt x="1039263" y="30886"/>
                </a:lnTo>
                <a:lnTo>
                  <a:pt x="1073400" y="30886"/>
                </a:lnTo>
                <a:lnTo>
                  <a:pt x="1073400" y="4063"/>
                </a:lnTo>
                <a:close/>
              </a:path>
              <a:path w="1797684" h="276859">
                <a:moveTo>
                  <a:pt x="1073400" y="30886"/>
                </a:moveTo>
                <a:lnTo>
                  <a:pt x="1039263" y="30886"/>
                </a:lnTo>
                <a:lnTo>
                  <a:pt x="1047391" y="41859"/>
                </a:lnTo>
                <a:lnTo>
                  <a:pt x="1071918" y="41859"/>
                </a:lnTo>
                <a:lnTo>
                  <a:pt x="1073400" y="40233"/>
                </a:lnTo>
                <a:lnTo>
                  <a:pt x="1073400" y="30886"/>
                </a:lnTo>
                <a:close/>
              </a:path>
              <a:path w="1797684" h="276859">
                <a:moveTo>
                  <a:pt x="1206176" y="0"/>
                </a:moveTo>
                <a:lnTo>
                  <a:pt x="1162996" y="8839"/>
                </a:lnTo>
                <a:lnTo>
                  <a:pt x="1130179" y="35356"/>
                </a:lnTo>
                <a:lnTo>
                  <a:pt x="1109757" y="78536"/>
                </a:lnTo>
                <a:lnTo>
                  <a:pt x="1102950" y="138175"/>
                </a:lnTo>
                <a:lnTo>
                  <a:pt x="1104652" y="170078"/>
                </a:lnTo>
                <a:lnTo>
                  <a:pt x="1118266" y="221691"/>
                </a:lnTo>
                <a:lnTo>
                  <a:pt x="1145292" y="256692"/>
                </a:lnTo>
                <a:lnTo>
                  <a:pt x="1183290" y="274167"/>
                </a:lnTo>
                <a:lnTo>
                  <a:pt x="1206176" y="276352"/>
                </a:lnTo>
                <a:lnTo>
                  <a:pt x="1229213" y="274167"/>
                </a:lnTo>
                <a:lnTo>
                  <a:pt x="1249559" y="267614"/>
                </a:lnTo>
                <a:lnTo>
                  <a:pt x="1267212" y="256692"/>
                </a:lnTo>
                <a:lnTo>
                  <a:pt x="1282172" y="241401"/>
                </a:lnTo>
                <a:lnTo>
                  <a:pt x="1283419" y="239369"/>
                </a:lnTo>
                <a:lnTo>
                  <a:pt x="1206176" y="239369"/>
                </a:lnTo>
                <a:lnTo>
                  <a:pt x="1196803" y="238683"/>
                </a:lnTo>
                <a:lnTo>
                  <a:pt x="1161878" y="214274"/>
                </a:lnTo>
                <a:lnTo>
                  <a:pt x="1148873" y="169164"/>
                </a:lnTo>
                <a:lnTo>
                  <a:pt x="1147248" y="138175"/>
                </a:lnTo>
                <a:lnTo>
                  <a:pt x="1147654" y="122021"/>
                </a:lnTo>
                <a:lnTo>
                  <a:pt x="1153750" y="82092"/>
                </a:lnTo>
                <a:lnTo>
                  <a:pt x="1173257" y="48361"/>
                </a:lnTo>
                <a:lnTo>
                  <a:pt x="1206176" y="36982"/>
                </a:lnTo>
                <a:lnTo>
                  <a:pt x="1283179" y="36982"/>
                </a:lnTo>
                <a:lnTo>
                  <a:pt x="1282172" y="35356"/>
                </a:lnTo>
                <a:lnTo>
                  <a:pt x="1267212" y="19888"/>
                </a:lnTo>
                <a:lnTo>
                  <a:pt x="1249559" y="8839"/>
                </a:lnTo>
                <a:lnTo>
                  <a:pt x="1229213" y="2209"/>
                </a:lnTo>
                <a:lnTo>
                  <a:pt x="1206176" y="0"/>
                </a:lnTo>
                <a:close/>
              </a:path>
              <a:path w="1797684" h="276859">
                <a:moveTo>
                  <a:pt x="1283179" y="36982"/>
                </a:moveTo>
                <a:lnTo>
                  <a:pt x="1206176" y="36982"/>
                </a:lnTo>
                <a:lnTo>
                  <a:pt x="1215523" y="37693"/>
                </a:lnTo>
                <a:lnTo>
                  <a:pt x="1224057" y="39827"/>
                </a:lnTo>
                <a:lnTo>
                  <a:pt x="1254918" y="71450"/>
                </a:lnTo>
                <a:lnTo>
                  <a:pt x="1265078" y="122021"/>
                </a:lnTo>
                <a:lnTo>
                  <a:pt x="1265510" y="138175"/>
                </a:lnTo>
                <a:lnTo>
                  <a:pt x="1265078" y="154355"/>
                </a:lnTo>
                <a:lnTo>
                  <a:pt x="1258601" y="194665"/>
                </a:lnTo>
                <a:lnTo>
                  <a:pt x="1238688" y="228396"/>
                </a:lnTo>
                <a:lnTo>
                  <a:pt x="1206176" y="239369"/>
                </a:lnTo>
                <a:lnTo>
                  <a:pt x="1283419" y="239369"/>
                </a:lnTo>
                <a:lnTo>
                  <a:pt x="1294263" y="221691"/>
                </a:lnTo>
                <a:lnTo>
                  <a:pt x="1302899" y="197916"/>
                </a:lnTo>
                <a:lnTo>
                  <a:pt x="1308080" y="170078"/>
                </a:lnTo>
                <a:lnTo>
                  <a:pt x="1309808" y="138175"/>
                </a:lnTo>
                <a:lnTo>
                  <a:pt x="1308080" y="106298"/>
                </a:lnTo>
                <a:lnTo>
                  <a:pt x="1302899" y="78536"/>
                </a:lnTo>
                <a:lnTo>
                  <a:pt x="1294263" y="54889"/>
                </a:lnTo>
                <a:lnTo>
                  <a:pt x="1283179" y="36982"/>
                </a:lnTo>
                <a:close/>
              </a:path>
              <a:path w="1797684" h="276859">
                <a:moveTo>
                  <a:pt x="1530205" y="37795"/>
                </a:moveTo>
                <a:lnTo>
                  <a:pt x="1448362" y="37795"/>
                </a:lnTo>
                <a:lnTo>
                  <a:pt x="1459690" y="38633"/>
                </a:lnTo>
                <a:lnTo>
                  <a:pt x="1469697" y="41147"/>
                </a:lnTo>
                <a:lnTo>
                  <a:pt x="1498325" y="75920"/>
                </a:lnTo>
                <a:lnTo>
                  <a:pt x="1499118" y="86944"/>
                </a:lnTo>
                <a:lnTo>
                  <a:pt x="1498704" y="94462"/>
                </a:lnTo>
                <a:lnTo>
                  <a:pt x="1482702" y="135432"/>
                </a:lnTo>
                <a:lnTo>
                  <a:pt x="1450597" y="171500"/>
                </a:lnTo>
                <a:lnTo>
                  <a:pt x="1413030" y="202793"/>
                </a:lnTo>
                <a:lnTo>
                  <a:pt x="1380721" y="227177"/>
                </a:lnTo>
                <a:lnTo>
                  <a:pt x="1362205" y="240588"/>
                </a:lnTo>
                <a:lnTo>
                  <a:pt x="1362205" y="272288"/>
                </a:lnTo>
                <a:lnTo>
                  <a:pt x="1548742" y="272288"/>
                </a:lnTo>
                <a:lnTo>
                  <a:pt x="1548742" y="236524"/>
                </a:lnTo>
                <a:lnTo>
                  <a:pt x="1419913" y="236524"/>
                </a:lnTo>
                <a:lnTo>
                  <a:pt x="1419913" y="235711"/>
                </a:lnTo>
                <a:lnTo>
                  <a:pt x="1459944" y="208178"/>
                </a:lnTo>
                <a:lnTo>
                  <a:pt x="1491440" y="182473"/>
                </a:lnTo>
                <a:lnTo>
                  <a:pt x="1524053" y="145973"/>
                </a:lnTo>
                <a:lnTo>
                  <a:pt x="1540716" y="109727"/>
                </a:lnTo>
                <a:lnTo>
                  <a:pt x="1543808" y="83311"/>
                </a:lnTo>
                <a:lnTo>
                  <a:pt x="1543455" y="75895"/>
                </a:lnTo>
                <a:lnTo>
                  <a:pt x="1542240" y="67563"/>
                </a:lnTo>
                <a:lnTo>
                  <a:pt x="1540199" y="59435"/>
                </a:lnTo>
                <a:lnTo>
                  <a:pt x="1537363" y="51612"/>
                </a:lnTo>
                <a:lnTo>
                  <a:pt x="1533959" y="44145"/>
                </a:lnTo>
                <a:lnTo>
                  <a:pt x="1530205" y="37795"/>
                </a:lnTo>
                <a:close/>
              </a:path>
              <a:path w="1797684" h="276859">
                <a:moveTo>
                  <a:pt x="1548742" y="234899"/>
                </a:moveTo>
                <a:lnTo>
                  <a:pt x="1460689" y="234899"/>
                </a:lnTo>
                <a:lnTo>
                  <a:pt x="1456083" y="235034"/>
                </a:lnTo>
                <a:lnTo>
                  <a:pt x="1450393" y="235305"/>
                </a:lnTo>
                <a:lnTo>
                  <a:pt x="1444704" y="235305"/>
                </a:lnTo>
                <a:lnTo>
                  <a:pt x="1439014" y="235441"/>
                </a:lnTo>
                <a:lnTo>
                  <a:pt x="1433325" y="235711"/>
                </a:lnTo>
                <a:lnTo>
                  <a:pt x="1427635" y="235711"/>
                </a:lnTo>
                <a:lnTo>
                  <a:pt x="1423165" y="235982"/>
                </a:lnTo>
                <a:lnTo>
                  <a:pt x="1419913" y="236524"/>
                </a:lnTo>
                <a:lnTo>
                  <a:pt x="1548742" y="236524"/>
                </a:lnTo>
                <a:lnTo>
                  <a:pt x="1548742" y="234899"/>
                </a:lnTo>
                <a:close/>
              </a:path>
              <a:path w="1797684" h="276859">
                <a:moveTo>
                  <a:pt x="1450393" y="0"/>
                </a:moveTo>
                <a:lnTo>
                  <a:pt x="1412598" y="5714"/>
                </a:lnTo>
                <a:lnTo>
                  <a:pt x="1375336" y="30200"/>
                </a:lnTo>
                <a:lnTo>
                  <a:pt x="1355677" y="70942"/>
                </a:lnTo>
                <a:lnTo>
                  <a:pt x="1353670" y="83311"/>
                </a:lnTo>
                <a:lnTo>
                  <a:pt x="1391465" y="100787"/>
                </a:lnTo>
                <a:lnTo>
                  <a:pt x="1393269" y="86944"/>
                </a:lnTo>
                <a:lnTo>
                  <a:pt x="1396647" y="74675"/>
                </a:lnTo>
                <a:lnTo>
                  <a:pt x="1425705" y="42062"/>
                </a:lnTo>
                <a:lnTo>
                  <a:pt x="1448362" y="37795"/>
                </a:lnTo>
                <a:lnTo>
                  <a:pt x="1530205" y="37795"/>
                </a:lnTo>
                <a:lnTo>
                  <a:pt x="1529845" y="37185"/>
                </a:lnTo>
                <a:lnTo>
                  <a:pt x="1498603" y="10083"/>
                </a:lnTo>
                <a:lnTo>
                  <a:pt x="1461417" y="406"/>
                </a:lnTo>
                <a:lnTo>
                  <a:pt x="1450393" y="0"/>
                </a:lnTo>
                <a:close/>
              </a:path>
              <a:path w="1797684" h="276859">
                <a:moveTo>
                  <a:pt x="1752145" y="205232"/>
                </a:moveTo>
                <a:lnTo>
                  <a:pt x="1711099" y="205232"/>
                </a:lnTo>
                <a:lnTo>
                  <a:pt x="1711099" y="272288"/>
                </a:lnTo>
                <a:lnTo>
                  <a:pt x="1752145" y="272288"/>
                </a:lnTo>
                <a:lnTo>
                  <a:pt x="1752145" y="205232"/>
                </a:lnTo>
                <a:close/>
              </a:path>
              <a:path w="1797684" h="276859">
                <a:moveTo>
                  <a:pt x="1752145" y="4063"/>
                </a:moveTo>
                <a:lnTo>
                  <a:pt x="1698907" y="4063"/>
                </a:lnTo>
                <a:lnTo>
                  <a:pt x="1587147" y="164185"/>
                </a:lnTo>
                <a:lnTo>
                  <a:pt x="1585521" y="166624"/>
                </a:lnTo>
                <a:lnTo>
                  <a:pt x="1584031" y="168791"/>
                </a:lnTo>
                <a:lnTo>
                  <a:pt x="1582677" y="170688"/>
                </a:lnTo>
                <a:lnTo>
                  <a:pt x="1581593" y="172584"/>
                </a:lnTo>
                <a:lnTo>
                  <a:pt x="1580780" y="174210"/>
                </a:lnTo>
                <a:lnTo>
                  <a:pt x="1580238" y="175564"/>
                </a:lnTo>
                <a:lnTo>
                  <a:pt x="1580238" y="205232"/>
                </a:lnTo>
                <a:lnTo>
                  <a:pt x="1797662" y="205232"/>
                </a:lnTo>
                <a:lnTo>
                  <a:pt x="1797662" y="171500"/>
                </a:lnTo>
                <a:lnTo>
                  <a:pt x="1620878" y="171500"/>
                </a:lnTo>
                <a:lnTo>
                  <a:pt x="1621420" y="170687"/>
                </a:lnTo>
                <a:lnTo>
                  <a:pt x="1621826" y="170010"/>
                </a:lnTo>
                <a:lnTo>
                  <a:pt x="1622097" y="169468"/>
                </a:lnTo>
                <a:lnTo>
                  <a:pt x="1623723" y="167843"/>
                </a:lnTo>
                <a:lnTo>
                  <a:pt x="1687122" y="77622"/>
                </a:lnTo>
                <a:lnTo>
                  <a:pt x="1691185" y="71932"/>
                </a:lnTo>
                <a:lnTo>
                  <a:pt x="1695520" y="65294"/>
                </a:lnTo>
                <a:lnTo>
                  <a:pt x="1700126" y="57708"/>
                </a:lnTo>
                <a:lnTo>
                  <a:pt x="1705003" y="49851"/>
                </a:lnTo>
                <a:lnTo>
                  <a:pt x="1708932" y="42671"/>
                </a:lnTo>
                <a:lnTo>
                  <a:pt x="1711912" y="36169"/>
                </a:lnTo>
                <a:lnTo>
                  <a:pt x="1752145" y="36169"/>
                </a:lnTo>
                <a:lnTo>
                  <a:pt x="1752145" y="4063"/>
                </a:lnTo>
                <a:close/>
              </a:path>
              <a:path w="1797684" h="276859">
                <a:moveTo>
                  <a:pt x="1752145" y="36169"/>
                </a:moveTo>
                <a:lnTo>
                  <a:pt x="1712725" y="36169"/>
                </a:lnTo>
                <a:lnTo>
                  <a:pt x="1712454" y="42942"/>
                </a:lnTo>
                <a:lnTo>
                  <a:pt x="1712047" y="49851"/>
                </a:lnTo>
                <a:lnTo>
                  <a:pt x="1711506" y="56895"/>
                </a:lnTo>
                <a:lnTo>
                  <a:pt x="1711235" y="63669"/>
                </a:lnTo>
                <a:lnTo>
                  <a:pt x="1711201" y="65294"/>
                </a:lnTo>
                <a:lnTo>
                  <a:pt x="1711099" y="171500"/>
                </a:lnTo>
                <a:lnTo>
                  <a:pt x="1752145" y="171500"/>
                </a:lnTo>
                <a:lnTo>
                  <a:pt x="1752145" y="36169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49390" y="8770111"/>
            <a:ext cx="3337680" cy="33324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64427" y="8008111"/>
            <a:ext cx="2846393" cy="333248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6364427" y="4833111"/>
            <a:ext cx="1764664" cy="276860"/>
          </a:xfrm>
          <a:custGeom>
            <a:avLst/>
            <a:gdLst/>
            <a:ahLst/>
            <a:cxnLst/>
            <a:rect l="l" t="t" r="r" b="b"/>
            <a:pathLst>
              <a:path w="1764665" h="276860">
                <a:moveTo>
                  <a:pt x="109321" y="4063"/>
                </a:moveTo>
                <a:lnTo>
                  <a:pt x="0" y="4063"/>
                </a:lnTo>
                <a:lnTo>
                  <a:pt x="0" y="272288"/>
                </a:lnTo>
                <a:lnTo>
                  <a:pt x="43078" y="272288"/>
                </a:lnTo>
                <a:lnTo>
                  <a:pt x="43078" y="164998"/>
                </a:lnTo>
                <a:lnTo>
                  <a:pt x="100753" y="164998"/>
                </a:lnTo>
                <a:lnTo>
                  <a:pt x="94284" y="154838"/>
                </a:lnTo>
                <a:lnTo>
                  <a:pt x="131673" y="137769"/>
                </a:lnTo>
                <a:lnTo>
                  <a:pt x="181977" y="137769"/>
                </a:lnTo>
                <a:lnTo>
                  <a:pt x="188798" y="130809"/>
                </a:lnTo>
                <a:lnTo>
                  <a:pt x="189966" y="128828"/>
                </a:lnTo>
                <a:lnTo>
                  <a:pt x="43078" y="128828"/>
                </a:lnTo>
                <a:lnTo>
                  <a:pt x="43078" y="41046"/>
                </a:lnTo>
                <a:lnTo>
                  <a:pt x="190996" y="41046"/>
                </a:lnTo>
                <a:lnTo>
                  <a:pt x="188798" y="37312"/>
                </a:lnTo>
                <a:lnTo>
                  <a:pt x="177596" y="25603"/>
                </a:lnTo>
                <a:lnTo>
                  <a:pt x="163880" y="16179"/>
                </a:lnTo>
                <a:lnTo>
                  <a:pt x="147929" y="9448"/>
                </a:lnTo>
                <a:lnTo>
                  <a:pt x="129743" y="5410"/>
                </a:lnTo>
                <a:lnTo>
                  <a:pt x="109321" y="4063"/>
                </a:lnTo>
                <a:close/>
              </a:path>
              <a:path w="1764665" h="276860">
                <a:moveTo>
                  <a:pt x="131673" y="137769"/>
                </a:moveTo>
                <a:lnTo>
                  <a:pt x="94284" y="154838"/>
                </a:lnTo>
                <a:lnTo>
                  <a:pt x="169062" y="272288"/>
                </a:lnTo>
                <a:lnTo>
                  <a:pt x="219049" y="272288"/>
                </a:lnTo>
                <a:lnTo>
                  <a:pt x="149359" y="164998"/>
                </a:lnTo>
                <a:lnTo>
                  <a:pt x="105257" y="164998"/>
                </a:lnTo>
                <a:lnTo>
                  <a:pt x="109321" y="162560"/>
                </a:lnTo>
                <a:lnTo>
                  <a:pt x="129743" y="161290"/>
                </a:lnTo>
                <a:lnTo>
                  <a:pt x="144890" y="158116"/>
                </a:lnTo>
                <a:lnTo>
                  <a:pt x="131673" y="137769"/>
                </a:lnTo>
                <a:close/>
              </a:path>
              <a:path w="1764665" h="276860">
                <a:moveTo>
                  <a:pt x="144890" y="158116"/>
                </a:moveTo>
                <a:lnTo>
                  <a:pt x="129743" y="161290"/>
                </a:lnTo>
                <a:lnTo>
                  <a:pt x="109321" y="162560"/>
                </a:lnTo>
                <a:lnTo>
                  <a:pt x="105257" y="164998"/>
                </a:lnTo>
                <a:lnTo>
                  <a:pt x="149359" y="164998"/>
                </a:lnTo>
                <a:lnTo>
                  <a:pt x="144890" y="158116"/>
                </a:lnTo>
                <a:close/>
              </a:path>
              <a:path w="1764665" h="276860">
                <a:moveTo>
                  <a:pt x="181977" y="137769"/>
                </a:moveTo>
                <a:lnTo>
                  <a:pt x="131673" y="137769"/>
                </a:lnTo>
                <a:lnTo>
                  <a:pt x="144890" y="158116"/>
                </a:lnTo>
                <a:lnTo>
                  <a:pt x="147929" y="157480"/>
                </a:lnTo>
                <a:lnTo>
                  <a:pt x="163880" y="151129"/>
                </a:lnTo>
                <a:lnTo>
                  <a:pt x="177596" y="142239"/>
                </a:lnTo>
                <a:lnTo>
                  <a:pt x="181977" y="137769"/>
                </a:lnTo>
                <a:close/>
              </a:path>
              <a:path w="1764665" h="276860">
                <a:moveTo>
                  <a:pt x="190996" y="41046"/>
                </a:moveTo>
                <a:lnTo>
                  <a:pt x="106070" y="41046"/>
                </a:lnTo>
                <a:lnTo>
                  <a:pt x="118414" y="41732"/>
                </a:lnTo>
                <a:lnTo>
                  <a:pt x="129032" y="43789"/>
                </a:lnTo>
                <a:lnTo>
                  <a:pt x="157276" y="74650"/>
                </a:lnTo>
                <a:lnTo>
                  <a:pt x="158089" y="84937"/>
                </a:lnTo>
                <a:lnTo>
                  <a:pt x="157276" y="95402"/>
                </a:lnTo>
                <a:lnTo>
                  <a:pt x="129032" y="126187"/>
                </a:lnTo>
                <a:lnTo>
                  <a:pt x="106070" y="128828"/>
                </a:lnTo>
                <a:lnTo>
                  <a:pt x="189966" y="128828"/>
                </a:lnTo>
                <a:lnTo>
                  <a:pt x="196799" y="117246"/>
                </a:lnTo>
                <a:lnTo>
                  <a:pt x="201599" y="101549"/>
                </a:lnTo>
                <a:lnTo>
                  <a:pt x="203200" y="83718"/>
                </a:lnTo>
                <a:lnTo>
                  <a:pt x="201599" y="66370"/>
                </a:lnTo>
                <a:lnTo>
                  <a:pt x="196799" y="50901"/>
                </a:lnTo>
                <a:lnTo>
                  <a:pt x="190996" y="41046"/>
                </a:lnTo>
                <a:close/>
              </a:path>
              <a:path w="1764665" h="276860">
                <a:moveTo>
                  <a:pt x="394563" y="4063"/>
                </a:moveTo>
                <a:lnTo>
                  <a:pt x="342544" y="4063"/>
                </a:lnTo>
                <a:lnTo>
                  <a:pt x="241350" y="272288"/>
                </a:lnTo>
                <a:lnTo>
                  <a:pt x="286054" y="272288"/>
                </a:lnTo>
                <a:lnTo>
                  <a:pt x="311658" y="201980"/>
                </a:lnTo>
                <a:lnTo>
                  <a:pt x="469232" y="201980"/>
                </a:lnTo>
                <a:lnTo>
                  <a:pt x="455893" y="166624"/>
                </a:lnTo>
                <a:lnTo>
                  <a:pt x="323849" y="166624"/>
                </a:lnTo>
                <a:lnTo>
                  <a:pt x="368147" y="41452"/>
                </a:lnTo>
                <a:lnTo>
                  <a:pt x="408669" y="41452"/>
                </a:lnTo>
                <a:lnTo>
                  <a:pt x="394563" y="4063"/>
                </a:lnTo>
                <a:close/>
              </a:path>
              <a:path w="1764665" h="276860">
                <a:moveTo>
                  <a:pt x="469232" y="201980"/>
                </a:moveTo>
                <a:lnTo>
                  <a:pt x="424230" y="201980"/>
                </a:lnTo>
                <a:lnTo>
                  <a:pt x="449833" y="272288"/>
                </a:lnTo>
                <a:lnTo>
                  <a:pt x="495757" y="272288"/>
                </a:lnTo>
                <a:lnTo>
                  <a:pt x="469232" y="201980"/>
                </a:lnTo>
                <a:close/>
              </a:path>
              <a:path w="1764665" h="276860">
                <a:moveTo>
                  <a:pt x="408669" y="41452"/>
                </a:moveTo>
                <a:lnTo>
                  <a:pt x="368147" y="41452"/>
                </a:lnTo>
                <a:lnTo>
                  <a:pt x="412038" y="166624"/>
                </a:lnTo>
                <a:lnTo>
                  <a:pt x="455893" y="166624"/>
                </a:lnTo>
                <a:lnTo>
                  <a:pt x="408669" y="41452"/>
                </a:lnTo>
                <a:close/>
              </a:path>
              <a:path w="1764665" h="276860">
                <a:moveTo>
                  <a:pt x="586806" y="4063"/>
                </a:moveTo>
                <a:lnTo>
                  <a:pt x="543321" y="4063"/>
                </a:lnTo>
                <a:lnTo>
                  <a:pt x="543321" y="272288"/>
                </a:lnTo>
                <a:lnTo>
                  <a:pt x="734736" y="272288"/>
                </a:lnTo>
                <a:lnTo>
                  <a:pt x="734736" y="234899"/>
                </a:lnTo>
                <a:lnTo>
                  <a:pt x="586806" y="234899"/>
                </a:lnTo>
                <a:lnTo>
                  <a:pt x="586806" y="4063"/>
                </a:lnTo>
                <a:close/>
              </a:path>
              <a:path w="1764665" h="276860">
                <a:moveTo>
                  <a:pt x="934872" y="197104"/>
                </a:moveTo>
                <a:lnTo>
                  <a:pt x="893825" y="216204"/>
                </a:lnTo>
                <a:lnTo>
                  <a:pt x="900683" y="230301"/>
                </a:lnTo>
                <a:lnTo>
                  <a:pt x="909065" y="242519"/>
                </a:lnTo>
                <a:lnTo>
                  <a:pt x="943203" y="267893"/>
                </a:lnTo>
                <a:lnTo>
                  <a:pt x="988923" y="276352"/>
                </a:lnTo>
                <a:lnTo>
                  <a:pt x="1004976" y="275386"/>
                </a:lnTo>
                <a:lnTo>
                  <a:pt x="1045819" y="260908"/>
                </a:lnTo>
                <a:lnTo>
                  <a:pt x="1068493" y="238963"/>
                </a:lnTo>
                <a:lnTo>
                  <a:pt x="989736" y="238963"/>
                </a:lnTo>
                <a:lnTo>
                  <a:pt x="978941" y="238251"/>
                </a:lnTo>
                <a:lnTo>
                  <a:pt x="942390" y="214274"/>
                </a:lnTo>
                <a:lnTo>
                  <a:pt x="938174" y="206171"/>
                </a:lnTo>
                <a:lnTo>
                  <a:pt x="934872" y="197104"/>
                </a:lnTo>
                <a:close/>
              </a:path>
              <a:path w="1764665" h="276860">
                <a:moveTo>
                  <a:pt x="1094251" y="128828"/>
                </a:moveTo>
                <a:lnTo>
                  <a:pt x="1055166" y="128828"/>
                </a:lnTo>
                <a:lnTo>
                  <a:pt x="1055090" y="137769"/>
                </a:lnTo>
                <a:lnTo>
                  <a:pt x="1054963" y="145186"/>
                </a:lnTo>
                <a:lnTo>
                  <a:pt x="1050010" y="186588"/>
                </a:lnTo>
                <a:lnTo>
                  <a:pt x="1032306" y="222707"/>
                </a:lnTo>
                <a:lnTo>
                  <a:pt x="989736" y="238963"/>
                </a:lnTo>
                <a:lnTo>
                  <a:pt x="1068493" y="238963"/>
                </a:lnTo>
                <a:lnTo>
                  <a:pt x="1087501" y="198577"/>
                </a:lnTo>
                <a:lnTo>
                  <a:pt x="1093797" y="159994"/>
                </a:lnTo>
                <a:lnTo>
                  <a:pt x="1094587" y="137769"/>
                </a:lnTo>
                <a:lnTo>
                  <a:pt x="1094251" y="128828"/>
                </a:lnTo>
                <a:close/>
              </a:path>
              <a:path w="1764665" h="276860">
                <a:moveTo>
                  <a:pt x="988517" y="0"/>
                </a:moveTo>
                <a:lnTo>
                  <a:pt x="948588" y="6400"/>
                </a:lnTo>
                <a:lnTo>
                  <a:pt x="910869" y="33096"/>
                </a:lnTo>
                <a:lnTo>
                  <a:pt x="893724" y="77495"/>
                </a:lnTo>
                <a:lnTo>
                  <a:pt x="893013" y="91033"/>
                </a:lnTo>
                <a:lnTo>
                  <a:pt x="893724" y="103403"/>
                </a:lnTo>
                <a:lnTo>
                  <a:pt x="910615" y="144170"/>
                </a:lnTo>
                <a:lnTo>
                  <a:pt x="946200" y="169037"/>
                </a:lnTo>
                <a:lnTo>
                  <a:pt x="982014" y="174752"/>
                </a:lnTo>
                <a:lnTo>
                  <a:pt x="989329" y="174472"/>
                </a:lnTo>
                <a:lnTo>
                  <a:pt x="1031423" y="159969"/>
                </a:lnTo>
                <a:lnTo>
                  <a:pt x="1050442" y="137363"/>
                </a:lnTo>
                <a:lnTo>
                  <a:pt x="988923" y="137363"/>
                </a:lnTo>
                <a:lnTo>
                  <a:pt x="977518" y="136601"/>
                </a:lnTo>
                <a:lnTo>
                  <a:pt x="944092" y="118287"/>
                </a:lnTo>
                <a:lnTo>
                  <a:pt x="936091" y="90627"/>
                </a:lnTo>
                <a:lnTo>
                  <a:pt x="936929" y="78917"/>
                </a:lnTo>
                <a:lnTo>
                  <a:pt x="957148" y="45973"/>
                </a:lnTo>
                <a:lnTo>
                  <a:pt x="988923" y="38201"/>
                </a:lnTo>
                <a:lnTo>
                  <a:pt x="1067949" y="38201"/>
                </a:lnTo>
                <a:lnTo>
                  <a:pt x="1067562" y="37591"/>
                </a:lnTo>
                <a:lnTo>
                  <a:pt x="1034161" y="9601"/>
                </a:lnTo>
                <a:lnTo>
                  <a:pt x="1005103" y="1066"/>
                </a:lnTo>
                <a:lnTo>
                  <a:pt x="988517" y="0"/>
                </a:lnTo>
                <a:close/>
              </a:path>
              <a:path w="1764665" h="276860">
                <a:moveTo>
                  <a:pt x="1067949" y="38201"/>
                </a:moveTo>
                <a:lnTo>
                  <a:pt x="988923" y="38201"/>
                </a:lnTo>
                <a:lnTo>
                  <a:pt x="996416" y="38582"/>
                </a:lnTo>
                <a:lnTo>
                  <a:pt x="1003452" y="39725"/>
                </a:lnTo>
                <a:lnTo>
                  <a:pt x="1037462" y="67538"/>
                </a:lnTo>
                <a:lnTo>
                  <a:pt x="1041349" y="88188"/>
                </a:lnTo>
                <a:lnTo>
                  <a:pt x="1040917" y="95275"/>
                </a:lnTo>
                <a:lnTo>
                  <a:pt x="1016152" y="131267"/>
                </a:lnTo>
                <a:lnTo>
                  <a:pt x="988923" y="137363"/>
                </a:lnTo>
                <a:lnTo>
                  <a:pt x="1050442" y="137363"/>
                </a:lnTo>
                <a:lnTo>
                  <a:pt x="1050848" y="136575"/>
                </a:lnTo>
                <a:lnTo>
                  <a:pt x="1053541" y="128828"/>
                </a:lnTo>
                <a:lnTo>
                  <a:pt x="1094251" y="128828"/>
                </a:lnTo>
                <a:lnTo>
                  <a:pt x="1087729" y="81152"/>
                </a:lnTo>
                <a:lnTo>
                  <a:pt x="1075740" y="50444"/>
                </a:lnTo>
                <a:lnTo>
                  <a:pt x="1067949" y="38201"/>
                </a:lnTo>
                <a:close/>
              </a:path>
              <a:path w="1764665" h="276860">
                <a:moveTo>
                  <a:pt x="1246657" y="0"/>
                </a:moveTo>
                <a:lnTo>
                  <a:pt x="1203477" y="8839"/>
                </a:lnTo>
                <a:lnTo>
                  <a:pt x="1170660" y="35356"/>
                </a:lnTo>
                <a:lnTo>
                  <a:pt x="1150238" y="78536"/>
                </a:lnTo>
                <a:lnTo>
                  <a:pt x="1143431" y="138175"/>
                </a:lnTo>
                <a:lnTo>
                  <a:pt x="1145133" y="170078"/>
                </a:lnTo>
                <a:lnTo>
                  <a:pt x="1158748" y="221691"/>
                </a:lnTo>
                <a:lnTo>
                  <a:pt x="1185773" y="256692"/>
                </a:lnTo>
                <a:lnTo>
                  <a:pt x="1223772" y="274167"/>
                </a:lnTo>
                <a:lnTo>
                  <a:pt x="1246657" y="276352"/>
                </a:lnTo>
                <a:lnTo>
                  <a:pt x="1269695" y="274167"/>
                </a:lnTo>
                <a:lnTo>
                  <a:pt x="1290040" y="267614"/>
                </a:lnTo>
                <a:lnTo>
                  <a:pt x="1307693" y="256692"/>
                </a:lnTo>
                <a:lnTo>
                  <a:pt x="1322654" y="241401"/>
                </a:lnTo>
                <a:lnTo>
                  <a:pt x="1323900" y="239369"/>
                </a:lnTo>
                <a:lnTo>
                  <a:pt x="1246657" y="239369"/>
                </a:lnTo>
                <a:lnTo>
                  <a:pt x="1237284" y="238683"/>
                </a:lnTo>
                <a:lnTo>
                  <a:pt x="1202359" y="214274"/>
                </a:lnTo>
                <a:lnTo>
                  <a:pt x="1189354" y="169164"/>
                </a:lnTo>
                <a:lnTo>
                  <a:pt x="1187729" y="138175"/>
                </a:lnTo>
                <a:lnTo>
                  <a:pt x="1188135" y="122021"/>
                </a:lnTo>
                <a:lnTo>
                  <a:pt x="1194231" y="82092"/>
                </a:lnTo>
                <a:lnTo>
                  <a:pt x="1213739" y="48361"/>
                </a:lnTo>
                <a:lnTo>
                  <a:pt x="1246657" y="36982"/>
                </a:lnTo>
                <a:lnTo>
                  <a:pt x="1323660" y="36982"/>
                </a:lnTo>
                <a:lnTo>
                  <a:pt x="1322654" y="35356"/>
                </a:lnTo>
                <a:lnTo>
                  <a:pt x="1307693" y="19888"/>
                </a:lnTo>
                <a:lnTo>
                  <a:pt x="1290040" y="8839"/>
                </a:lnTo>
                <a:lnTo>
                  <a:pt x="1269695" y="2209"/>
                </a:lnTo>
                <a:lnTo>
                  <a:pt x="1246657" y="0"/>
                </a:lnTo>
                <a:close/>
              </a:path>
              <a:path w="1764665" h="276860">
                <a:moveTo>
                  <a:pt x="1323660" y="36982"/>
                </a:moveTo>
                <a:lnTo>
                  <a:pt x="1246657" y="36982"/>
                </a:lnTo>
                <a:lnTo>
                  <a:pt x="1256004" y="37693"/>
                </a:lnTo>
                <a:lnTo>
                  <a:pt x="1264538" y="39827"/>
                </a:lnTo>
                <a:lnTo>
                  <a:pt x="1295400" y="71450"/>
                </a:lnTo>
                <a:lnTo>
                  <a:pt x="1305560" y="122021"/>
                </a:lnTo>
                <a:lnTo>
                  <a:pt x="1305991" y="138175"/>
                </a:lnTo>
                <a:lnTo>
                  <a:pt x="1305560" y="154355"/>
                </a:lnTo>
                <a:lnTo>
                  <a:pt x="1299083" y="194665"/>
                </a:lnTo>
                <a:lnTo>
                  <a:pt x="1279169" y="228396"/>
                </a:lnTo>
                <a:lnTo>
                  <a:pt x="1246657" y="239369"/>
                </a:lnTo>
                <a:lnTo>
                  <a:pt x="1323900" y="239369"/>
                </a:lnTo>
                <a:lnTo>
                  <a:pt x="1334744" y="221691"/>
                </a:lnTo>
                <a:lnTo>
                  <a:pt x="1343380" y="197916"/>
                </a:lnTo>
                <a:lnTo>
                  <a:pt x="1348562" y="170078"/>
                </a:lnTo>
                <a:lnTo>
                  <a:pt x="1350289" y="138175"/>
                </a:lnTo>
                <a:lnTo>
                  <a:pt x="1348562" y="106298"/>
                </a:lnTo>
                <a:lnTo>
                  <a:pt x="1343380" y="78536"/>
                </a:lnTo>
                <a:lnTo>
                  <a:pt x="1334744" y="54889"/>
                </a:lnTo>
                <a:lnTo>
                  <a:pt x="1323660" y="36982"/>
                </a:lnTo>
                <a:close/>
              </a:path>
              <a:path w="1764665" h="276860">
                <a:moveTo>
                  <a:pt x="1499816" y="52832"/>
                </a:moveTo>
                <a:lnTo>
                  <a:pt x="1457550" y="52832"/>
                </a:lnTo>
                <a:lnTo>
                  <a:pt x="1456765" y="70891"/>
                </a:lnTo>
                <a:lnTo>
                  <a:pt x="1456737" y="272288"/>
                </a:lnTo>
                <a:lnTo>
                  <a:pt x="1499816" y="272288"/>
                </a:lnTo>
                <a:lnTo>
                  <a:pt x="1499816" y="52832"/>
                </a:lnTo>
                <a:close/>
              </a:path>
              <a:path w="1764665" h="276860">
                <a:moveTo>
                  <a:pt x="1499816" y="4063"/>
                </a:moveTo>
                <a:lnTo>
                  <a:pt x="1463240" y="4063"/>
                </a:lnTo>
                <a:lnTo>
                  <a:pt x="1459446" y="9211"/>
                </a:lnTo>
                <a:lnTo>
                  <a:pt x="1454163" y="14494"/>
                </a:lnTo>
                <a:lnTo>
                  <a:pt x="1418993" y="37845"/>
                </a:lnTo>
                <a:lnTo>
                  <a:pt x="1381553" y="51612"/>
                </a:lnTo>
                <a:lnTo>
                  <a:pt x="1389681" y="89407"/>
                </a:lnTo>
                <a:lnTo>
                  <a:pt x="1425851" y="75996"/>
                </a:lnTo>
                <a:lnTo>
                  <a:pt x="1457550" y="52832"/>
                </a:lnTo>
                <a:lnTo>
                  <a:pt x="1499816" y="52832"/>
                </a:lnTo>
                <a:lnTo>
                  <a:pt x="1499816" y="4063"/>
                </a:lnTo>
                <a:close/>
              </a:path>
              <a:path w="1764665" h="276860">
                <a:moveTo>
                  <a:pt x="1671456" y="0"/>
                </a:moveTo>
                <a:lnTo>
                  <a:pt x="1628555" y="8915"/>
                </a:lnTo>
                <a:lnTo>
                  <a:pt x="1593529" y="35153"/>
                </a:lnTo>
                <a:lnTo>
                  <a:pt x="1570135" y="78562"/>
                </a:lnTo>
                <a:lnTo>
                  <a:pt x="1563023" y="116967"/>
                </a:lnTo>
                <a:lnTo>
                  <a:pt x="1562134" y="138988"/>
                </a:lnTo>
                <a:lnTo>
                  <a:pt x="1562922" y="159054"/>
                </a:lnTo>
                <a:lnTo>
                  <a:pt x="1574733" y="211328"/>
                </a:lnTo>
                <a:lnTo>
                  <a:pt x="1600031" y="249885"/>
                </a:lnTo>
                <a:lnTo>
                  <a:pt x="1637826" y="272084"/>
                </a:lnTo>
                <a:lnTo>
                  <a:pt x="1669424" y="276352"/>
                </a:lnTo>
                <a:lnTo>
                  <a:pt x="1683521" y="275691"/>
                </a:lnTo>
                <a:lnTo>
                  <a:pt x="1729393" y="259765"/>
                </a:lnTo>
                <a:lnTo>
                  <a:pt x="1749760" y="238963"/>
                </a:lnTo>
                <a:lnTo>
                  <a:pt x="1668611" y="238963"/>
                </a:lnTo>
                <a:lnTo>
                  <a:pt x="1661474" y="238556"/>
                </a:lnTo>
                <a:lnTo>
                  <a:pt x="1627031" y="219582"/>
                </a:lnTo>
                <a:lnTo>
                  <a:pt x="1616186" y="188569"/>
                </a:lnTo>
                <a:lnTo>
                  <a:pt x="1616592" y="181482"/>
                </a:lnTo>
                <a:lnTo>
                  <a:pt x="1635097" y="149148"/>
                </a:lnTo>
                <a:lnTo>
                  <a:pt x="1603994" y="149148"/>
                </a:lnTo>
                <a:lnTo>
                  <a:pt x="1602368" y="148336"/>
                </a:lnTo>
                <a:lnTo>
                  <a:pt x="1602421" y="138988"/>
                </a:lnTo>
                <a:lnTo>
                  <a:pt x="1602647" y="130251"/>
                </a:lnTo>
                <a:lnTo>
                  <a:pt x="1609328" y="91160"/>
                </a:lnTo>
                <a:lnTo>
                  <a:pt x="1629292" y="54863"/>
                </a:lnTo>
                <a:lnTo>
                  <a:pt x="1668611" y="37795"/>
                </a:lnTo>
                <a:lnTo>
                  <a:pt x="1749205" y="37795"/>
                </a:lnTo>
                <a:lnTo>
                  <a:pt x="1744532" y="31165"/>
                </a:lnTo>
                <a:lnTo>
                  <a:pt x="1709658" y="6095"/>
                </a:lnTo>
                <a:lnTo>
                  <a:pt x="1681921" y="380"/>
                </a:lnTo>
                <a:lnTo>
                  <a:pt x="1671456" y="0"/>
                </a:lnTo>
                <a:close/>
              </a:path>
              <a:path w="1764665" h="276860">
                <a:moveTo>
                  <a:pt x="1750277" y="139395"/>
                </a:moveTo>
                <a:lnTo>
                  <a:pt x="1668611" y="139395"/>
                </a:lnTo>
                <a:lnTo>
                  <a:pt x="1676790" y="139776"/>
                </a:lnTo>
                <a:lnTo>
                  <a:pt x="1684258" y="140919"/>
                </a:lnTo>
                <a:lnTo>
                  <a:pt x="1717608" y="168300"/>
                </a:lnTo>
                <a:lnTo>
                  <a:pt x="1721037" y="188569"/>
                </a:lnTo>
                <a:lnTo>
                  <a:pt x="1720173" y="199720"/>
                </a:lnTo>
                <a:lnTo>
                  <a:pt x="1690658" y="235610"/>
                </a:lnTo>
                <a:lnTo>
                  <a:pt x="1668611" y="238963"/>
                </a:lnTo>
                <a:lnTo>
                  <a:pt x="1749760" y="238963"/>
                </a:lnTo>
                <a:lnTo>
                  <a:pt x="1763379" y="201548"/>
                </a:lnTo>
                <a:lnTo>
                  <a:pt x="1764115" y="188569"/>
                </a:lnTo>
                <a:lnTo>
                  <a:pt x="1763404" y="175818"/>
                </a:lnTo>
                <a:lnTo>
                  <a:pt x="1761271" y="163982"/>
                </a:lnTo>
                <a:lnTo>
                  <a:pt x="1757715" y="153060"/>
                </a:lnTo>
                <a:lnTo>
                  <a:pt x="1752736" y="143052"/>
                </a:lnTo>
                <a:lnTo>
                  <a:pt x="1750277" y="139395"/>
                </a:lnTo>
                <a:close/>
              </a:path>
              <a:path w="1764665" h="276860">
                <a:moveTo>
                  <a:pt x="1675114" y="103225"/>
                </a:moveTo>
                <a:lnTo>
                  <a:pt x="1632340" y="114299"/>
                </a:lnTo>
                <a:lnTo>
                  <a:pt x="1603994" y="149148"/>
                </a:lnTo>
                <a:lnTo>
                  <a:pt x="1635097" y="149148"/>
                </a:lnTo>
                <a:lnTo>
                  <a:pt x="1641382" y="145897"/>
                </a:lnTo>
                <a:lnTo>
                  <a:pt x="1647504" y="143052"/>
                </a:lnTo>
                <a:lnTo>
                  <a:pt x="1654082" y="141020"/>
                </a:lnTo>
                <a:lnTo>
                  <a:pt x="1661118" y="139801"/>
                </a:lnTo>
                <a:lnTo>
                  <a:pt x="1668611" y="139395"/>
                </a:lnTo>
                <a:lnTo>
                  <a:pt x="1750277" y="139395"/>
                </a:lnTo>
                <a:lnTo>
                  <a:pt x="1746691" y="134061"/>
                </a:lnTo>
                <a:lnTo>
                  <a:pt x="1711461" y="109169"/>
                </a:lnTo>
                <a:lnTo>
                  <a:pt x="1688093" y="103886"/>
                </a:lnTo>
                <a:lnTo>
                  <a:pt x="1675114" y="103225"/>
                </a:lnTo>
                <a:close/>
              </a:path>
              <a:path w="1764665" h="276860">
                <a:moveTo>
                  <a:pt x="1749205" y="37795"/>
                </a:moveTo>
                <a:lnTo>
                  <a:pt x="1668611" y="37795"/>
                </a:lnTo>
                <a:lnTo>
                  <a:pt x="1678974" y="38430"/>
                </a:lnTo>
                <a:lnTo>
                  <a:pt x="1688118" y="40335"/>
                </a:lnTo>
                <a:lnTo>
                  <a:pt x="1717760" y="67309"/>
                </a:lnTo>
                <a:lnTo>
                  <a:pt x="1721037" y="75590"/>
                </a:lnTo>
                <a:lnTo>
                  <a:pt x="1759238" y="57302"/>
                </a:lnTo>
                <a:lnTo>
                  <a:pt x="1754895" y="47624"/>
                </a:lnTo>
                <a:lnTo>
                  <a:pt x="1749993" y="38912"/>
                </a:lnTo>
                <a:lnTo>
                  <a:pt x="1749205" y="37795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49390" y="4071111"/>
            <a:ext cx="3184998" cy="33324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64427" y="3309111"/>
            <a:ext cx="3580215" cy="333248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15073590" y="3990478"/>
            <a:ext cx="1195705" cy="376555"/>
            <a:chOff x="15073590" y="3990478"/>
            <a:chExt cx="1195705" cy="376555"/>
          </a:xfrm>
        </p:grpSpPr>
        <p:sp>
          <p:nvSpPr>
            <p:cNvPr id="18" name="object 18"/>
            <p:cNvSpPr/>
            <p:nvPr/>
          </p:nvSpPr>
          <p:spPr>
            <a:xfrm>
              <a:off x="15073590" y="3993356"/>
              <a:ext cx="189865" cy="266700"/>
            </a:xfrm>
            <a:custGeom>
              <a:avLst/>
              <a:gdLst/>
              <a:ahLst/>
              <a:cxnLst/>
              <a:rect l="l" t="t" r="r" b="b"/>
              <a:pathLst>
                <a:path w="189865" h="266700">
                  <a:moveTo>
                    <a:pt x="189729" y="0"/>
                  </a:moveTo>
                  <a:lnTo>
                    <a:pt x="42990" y="0"/>
                  </a:lnTo>
                  <a:lnTo>
                    <a:pt x="42990" y="170311"/>
                  </a:lnTo>
                  <a:lnTo>
                    <a:pt x="39900" y="195239"/>
                  </a:lnTo>
                  <a:lnTo>
                    <a:pt x="31167" y="214483"/>
                  </a:lnTo>
                  <a:lnTo>
                    <a:pt x="17599" y="226856"/>
                  </a:lnTo>
                  <a:lnTo>
                    <a:pt x="0" y="231230"/>
                  </a:lnTo>
                  <a:lnTo>
                    <a:pt x="0" y="266387"/>
                  </a:lnTo>
                  <a:lnTo>
                    <a:pt x="55012" y="239949"/>
                  </a:lnTo>
                  <a:lnTo>
                    <a:pt x="75883" y="170311"/>
                  </a:lnTo>
                  <a:lnTo>
                    <a:pt x="75891" y="27441"/>
                  </a:lnTo>
                  <a:lnTo>
                    <a:pt x="189729" y="27441"/>
                  </a:lnTo>
                  <a:lnTo>
                    <a:pt x="189729" y="0"/>
                  </a:lnTo>
                  <a:close/>
                </a:path>
                <a:path w="189865" h="266700">
                  <a:moveTo>
                    <a:pt x="189729" y="27441"/>
                  </a:moveTo>
                  <a:lnTo>
                    <a:pt x="156827" y="27441"/>
                  </a:lnTo>
                  <a:lnTo>
                    <a:pt x="156827" y="263649"/>
                  </a:lnTo>
                  <a:lnTo>
                    <a:pt x="189729" y="263649"/>
                  </a:lnTo>
                  <a:lnTo>
                    <a:pt x="189729" y="27441"/>
                  </a:lnTo>
                  <a:close/>
                </a:path>
                <a:path w="189865" h="266700">
                  <a:moveTo>
                    <a:pt x="42990" y="170249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03732" y="4070201"/>
              <a:ext cx="165998" cy="18953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508707" y="3990478"/>
              <a:ext cx="174625" cy="269875"/>
            </a:xfrm>
            <a:custGeom>
              <a:avLst/>
              <a:gdLst/>
              <a:ahLst/>
              <a:cxnLst/>
              <a:rect l="l" t="t" r="r" b="b"/>
              <a:pathLst>
                <a:path w="174625" h="269875">
                  <a:moveTo>
                    <a:pt x="144216" y="0"/>
                  </a:moveTo>
                  <a:lnTo>
                    <a:pt x="100711" y="186"/>
                  </a:lnTo>
                  <a:lnTo>
                    <a:pt x="59463" y="9867"/>
                  </a:lnTo>
                  <a:lnTo>
                    <a:pt x="27678" y="37218"/>
                  </a:lnTo>
                  <a:lnTo>
                    <a:pt x="7232" y="79702"/>
                  </a:lnTo>
                  <a:lnTo>
                    <a:pt x="0" y="134780"/>
                  </a:lnTo>
                  <a:lnTo>
                    <a:pt x="6428" y="189849"/>
                  </a:lnTo>
                  <a:lnTo>
                    <a:pt x="24604" y="232311"/>
                  </a:lnTo>
                  <a:lnTo>
                    <a:pt x="52861" y="259641"/>
                  </a:lnTo>
                  <a:lnTo>
                    <a:pt x="89533" y="269312"/>
                  </a:lnTo>
                  <a:lnTo>
                    <a:pt x="124280" y="262464"/>
                  </a:lnTo>
                  <a:lnTo>
                    <a:pt x="151114" y="242928"/>
                  </a:lnTo>
                  <a:lnTo>
                    <a:pt x="89533" y="242928"/>
                  </a:lnTo>
                  <a:lnTo>
                    <a:pt x="69722" y="237577"/>
                  </a:lnTo>
                  <a:lnTo>
                    <a:pt x="53422" y="222285"/>
                  </a:lnTo>
                  <a:lnTo>
                    <a:pt x="41291" y="198196"/>
                  </a:lnTo>
                  <a:lnTo>
                    <a:pt x="33933" y="166453"/>
                  </a:lnTo>
                  <a:lnTo>
                    <a:pt x="38534" y="142331"/>
                  </a:lnTo>
                  <a:lnTo>
                    <a:pt x="50921" y="122631"/>
                  </a:lnTo>
                  <a:lnTo>
                    <a:pt x="55073" y="119597"/>
                  </a:lnTo>
                  <a:lnTo>
                    <a:pt x="32385" y="119597"/>
                  </a:lnTo>
                  <a:lnTo>
                    <a:pt x="39538" y="81706"/>
                  </a:lnTo>
                  <a:lnTo>
                    <a:pt x="75187" y="34157"/>
                  </a:lnTo>
                  <a:lnTo>
                    <a:pt x="119986" y="26172"/>
                  </a:lnTo>
                  <a:lnTo>
                    <a:pt x="133311" y="22144"/>
                  </a:lnTo>
                  <a:lnTo>
                    <a:pt x="141456" y="16051"/>
                  </a:lnTo>
                  <a:lnTo>
                    <a:pt x="144216" y="8400"/>
                  </a:lnTo>
                  <a:lnTo>
                    <a:pt x="144216" y="0"/>
                  </a:lnTo>
                  <a:close/>
                </a:path>
                <a:path w="174625" h="269875">
                  <a:moveTo>
                    <a:pt x="89564" y="242921"/>
                  </a:moveTo>
                  <a:close/>
                </a:path>
                <a:path w="174625" h="269875">
                  <a:moveTo>
                    <a:pt x="153416" y="104476"/>
                  </a:moveTo>
                  <a:lnTo>
                    <a:pt x="91081" y="104476"/>
                  </a:lnTo>
                  <a:lnTo>
                    <a:pt x="112200" y="109321"/>
                  </a:lnTo>
                  <a:lnTo>
                    <a:pt x="128482" y="123121"/>
                  </a:lnTo>
                  <a:lnTo>
                    <a:pt x="138961" y="144772"/>
                  </a:lnTo>
                  <a:lnTo>
                    <a:pt x="142669" y="173173"/>
                  </a:lnTo>
                  <a:lnTo>
                    <a:pt x="138848" y="201740"/>
                  </a:lnTo>
                  <a:lnTo>
                    <a:pt x="128052" y="223755"/>
                  </a:lnTo>
                  <a:lnTo>
                    <a:pt x="111281" y="237918"/>
                  </a:lnTo>
                  <a:lnTo>
                    <a:pt x="89564" y="242921"/>
                  </a:lnTo>
                  <a:lnTo>
                    <a:pt x="151118" y="242921"/>
                  </a:lnTo>
                  <a:lnTo>
                    <a:pt x="168373" y="212592"/>
                  </a:lnTo>
                  <a:lnTo>
                    <a:pt x="174481" y="173236"/>
                  </a:lnTo>
                  <a:lnTo>
                    <a:pt x="168847" y="133879"/>
                  </a:lnTo>
                  <a:lnTo>
                    <a:pt x="153416" y="104476"/>
                  </a:lnTo>
                  <a:close/>
                </a:path>
                <a:path w="174625" h="269875">
                  <a:moveTo>
                    <a:pt x="96068" y="77097"/>
                  </a:moveTo>
                  <a:lnTo>
                    <a:pt x="76630" y="80150"/>
                  </a:lnTo>
                  <a:lnTo>
                    <a:pt x="59089" y="88780"/>
                  </a:lnTo>
                  <a:lnTo>
                    <a:pt x="44117" y="102193"/>
                  </a:lnTo>
                  <a:lnTo>
                    <a:pt x="32385" y="119597"/>
                  </a:lnTo>
                  <a:lnTo>
                    <a:pt x="55073" y="119597"/>
                  </a:lnTo>
                  <a:lnTo>
                    <a:pt x="69101" y="109347"/>
                  </a:lnTo>
                  <a:lnTo>
                    <a:pt x="91081" y="104476"/>
                  </a:lnTo>
                  <a:lnTo>
                    <a:pt x="153416" y="104476"/>
                  </a:lnTo>
                  <a:lnTo>
                    <a:pt x="152922" y="103535"/>
                  </a:lnTo>
                  <a:lnTo>
                    <a:pt x="128173" y="84007"/>
                  </a:lnTo>
                  <a:lnTo>
                    <a:pt x="96068" y="770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08467" y="4067522"/>
              <a:ext cx="167030" cy="19227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5913329" y="4070250"/>
              <a:ext cx="164465" cy="297180"/>
            </a:xfrm>
            <a:custGeom>
              <a:avLst/>
              <a:gdLst/>
              <a:ahLst/>
              <a:cxnLst/>
              <a:rect l="l" t="t" r="r" b="b"/>
              <a:pathLst>
                <a:path w="164465" h="297179">
                  <a:moveTo>
                    <a:pt x="26835" y="62"/>
                  </a:moveTo>
                  <a:lnTo>
                    <a:pt x="0" y="62"/>
                  </a:lnTo>
                  <a:lnTo>
                    <a:pt x="0" y="296691"/>
                  </a:lnTo>
                  <a:lnTo>
                    <a:pt x="30379" y="296691"/>
                  </a:lnTo>
                  <a:lnTo>
                    <a:pt x="30379" y="145856"/>
                  </a:lnTo>
                  <a:lnTo>
                    <a:pt x="49957" y="145856"/>
                  </a:lnTo>
                  <a:lnTo>
                    <a:pt x="47066" y="143305"/>
                  </a:lnTo>
                  <a:lnTo>
                    <a:pt x="34998" y="119988"/>
                  </a:lnTo>
                  <a:lnTo>
                    <a:pt x="30436" y="91409"/>
                  </a:lnTo>
                  <a:lnTo>
                    <a:pt x="30436" y="24641"/>
                  </a:lnTo>
                  <a:lnTo>
                    <a:pt x="142584" y="24641"/>
                  </a:lnTo>
                  <a:lnTo>
                    <a:pt x="139406" y="22090"/>
                  </a:lnTo>
                  <a:lnTo>
                    <a:pt x="30322" y="22090"/>
                  </a:lnTo>
                  <a:lnTo>
                    <a:pt x="26835" y="62"/>
                  </a:lnTo>
                  <a:close/>
                </a:path>
                <a:path w="164465" h="297179">
                  <a:moveTo>
                    <a:pt x="49957" y="145856"/>
                  </a:moveTo>
                  <a:lnTo>
                    <a:pt x="30379" y="145856"/>
                  </a:lnTo>
                  <a:lnTo>
                    <a:pt x="42048" y="163786"/>
                  </a:lnTo>
                  <a:lnTo>
                    <a:pt x="56624" y="177568"/>
                  </a:lnTo>
                  <a:lnTo>
                    <a:pt x="73511" y="186415"/>
                  </a:lnTo>
                  <a:lnTo>
                    <a:pt x="92113" y="189539"/>
                  </a:lnTo>
                  <a:lnTo>
                    <a:pt x="121721" y="182401"/>
                  </a:lnTo>
                  <a:lnTo>
                    <a:pt x="141939" y="164773"/>
                  </a:lnTo>
                  <a:lnTo>
                    <a:pt x="86610" y="164773"/>
                  </a:lnTo>
                  <a:lnTo>
                    <a:pt x="64863" y="159015"/>
                  </a:lnTo>
                  <a:lnTo>
                    <a:pt x="49957" y="145856"/>
                  </a:lnTo>
                  <a:close/>
                </a:path>
                <a:path w="164465" h="297179">
                  <a:moveTo>
                    <a:pt x="142584" y="24641"/>
                  </a:moveTo>
                  <a:lnTo>
                    <a:pt x="86610" y="24641"/>
                  </a:lnTo>
                  <a:lnTo>
                    <a:pt x="105457" y="29346"/>
                  </a:lnTo>
                  <a:lnTo>
                    <a:pt x="119985" y="42912"/>
                  </a:lnTo>
                  <a:lnTo>
                    <a:pt x="129331" y="64517"/>
                  </a:lnTo>
                  <a:lnTo>
                    <a:pt x="132638" y="93338"/>
                  </a:lnTo>
                  <a:lnTo>
                    <a:pt x="129331" y="122587"/>
                  </a:lnTo>
                  <a:lnTo>
                    <a:pt x="119985" y="145133"/>
                  </a:lnTo>
                  <a:lnTo>
                    <a:pt x="105457" y="159640"/>
                  </a:lnTo>
                  <a:lnTo>
                    <a:pt x="86610" y="164773"/>
                  </a:lnTo>
                  <a:lnTo>
                    <a:pt x="141939" y="164773"/>
                  </a:lnTo>
                  <a:lnTo>
                    <a:pt x="144553" y="162494"/>
                  </a:lnTo>
                  <a:lnTo>
                    <a:pt x="159250" y="132074"/>
                  </a:lnTo>
                  <a:lnTo>
                    <a:pt x="164451" y="93400"/>
                  </a:lnTo>
                  <a:lnTo>
                    <a:pt x="159073" y="55154"/>
                  </a:lnTo>
                  <a:lnTo>
                    <a:pt x="143873" y="25675"/>
                  </a:lnTo>
                  <a:lnTo>
                    <a:pt x="142584" y="24641"/>
                  </a:lnTo>
                  <a:close/>
                </a:path>
                <a:path w="164465" h="297179">
                  <a:moveTo>
                    <a:pt x="89591" y="0"/>
                  </a:moveTo>
                  <a:lnTo>
                    <a:pt x="48091" y="0"/>
                  </a:lnTo>
                  <a:lnTo>
                    <a:pt x="30322" y="22090"/>
                  </a:lnTo>
                  <a:lnTo>
                    <a:pt x="139406" y="22090"/>
                  </a:lnTo>
                  <a:lnTo>
                    <a:pt x="120246" y="6709"/>
                  </a:lnTo>
                  <a:lnTo>
                    <a:pt x="89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03057" y="4070201"/>
              <a:ext cx="165998" cy="189539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6302932" y="4067522"/>
            <a:ext cx="918210" cy="299720"/>
            <a:chOff x="16302932" y="4067522"/>
            <a:chExt cx="918210" cy="299720"/>
          </a:xfrm>
        </p:grpSpPr>
        <p:sp>
          <p:nvSpPr>
            <p:cNvPr id="25" name="object 25"/>
            <p:cNvSpPr/>
            <p:nvPr/>
          </p:nvSpPr>
          <p:spPr>
            <a:xfrm>
              <a:off x="16302927" y="4070349"/>
              <a:ext cx="147320" cy="186690"/>
            </a:xfrm>
            <a:custGeom>
              <a:avLst/>
              <a:gdLst/>
              <a:ahLst/>
              <a:cxnLst/>
              <a:rect l="l" t="t" r="r" b="b"/>
              <a:pathLst>
                <a:path w="147319" h="186689">
                  <a:moveTo>
                    <a:pt x="146735" y="0"/>
                  </a:moveTo>
                  <a:lnTo>
                    <a:pt x="0" y="0"/>
                  </a:lnTo>
                  <a:lnTo>
                    <a:pt x="0" y="27940"/>
                  </a:lnTo>
                  <a:lnTo>
                    <a:pt x="58178" y="27940"/>
                  </a:lnTo>
                  <a:lnTo>
                    <a:pt x="58178" y="186690"/>
                  </a:lnTo>
                  <a:lnTo>
                    <a:pt x="88557" y="186690"/>
                  </a:lnTo>
                  <a:lnTo>
                    <a:pt x="88557" y="27940"/>
                  </a:lnTo>
                  <a:lnTo>
                    <a:pt x="146735" y="27940"/>
                  </a:lnTo>
                  <a:lnTo>
                    <a:pt x="146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472428" y="4067522"/>
              <a:ext cx="167030" cy="19227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677290" y="4070250"/>
              <a:ext cx="164465" cy="297180"/>
            </a:xfrm>
            <a:custGeom>
              <a:avLst/>
              <a:gdLst/>
              <a:ahLst/>
              <a:cxnLst/>
              <a:rect l="l" t="t" r="r" b="b"/>
              <a:pathLst>
                <a:path w="164465" h="297179">
                  <a:moveTo>
                    <a:pt x="26835" y="62"/>
                  </a:moveTo>
                  <a:lnTo>
                    <a:pt x="0" y="62"/>
                  </a:lnTo>
                  <a:lnTo>
                    <a:pt x="0" y="296691"/>
                  </a:lnTo>
                  <a:lnTo>
                    <a:pt x="30379" y="296691"/>
                  </a:lnTo>
                  <a:lnTo>
                    <a:pt x="30379" y="145856"/>
                  </a:lnTo>
                  <a:lnTo>
                    <a:pt x="49899" y="145856"/>
                  </a:lnTo>
                  <a:lnTo>
                    <a:pt x="47009" y="143305"/>
                  </a:lnTo>
                  <a:lnTo>
                    <a:pt x="34941" y="119988"/>
                  </a:lnTo>
                  <a:lnTo>
                    <a:pt x="30379" y="91409"/>
                  </a:lnTo>
                  <a:lnTo>
                    <a:pt x="30379" y="24641"/>
                  </a:lnTo>
                  <a:lnTo>
                    <a:pt x="142584" y="24641"/>
                  </a:lnTo>
                  <a:lnTo>
                    <a:pt x="139406" y="22090"/>
                  </a:lnTo>
                  <a:lnTo>
                    <a:pt x="30322" y="22090"/>
                  </a:lnTo>
                  <a:lnTo>
                    <a:pt x="26835" y="62"/>
                  </a:lnTo>
                  <a:close/>
                </a:path>
                <a:path w="164465" h="297179">
                  <a:moveTo>
                    <a:pt x="49899" y="145856"/>
                  </a:moveTo>
                  <a:lnTo>
                    <a:pt x="30379" y="145856"/>
                  </a:lnTo>
                  <a:lnTo>
                    <a:pt x="42048" y="163786"/>
                  </a:lnTo>
                  <a:lnTo>
                    <a:pt x="56625" y="177568"/>
                  </a:lnTo>
                  <a:lnTo>
                    <a:pt x="73512" y="186415"/>
                  </a:lnTo>
                  <a:lnTo>
                    <a:pt x="92113" y="189539"/>
                  </a:lnTo>
                  <a:lnTo>
                    <a:pt x="121721" y="182401"/>
                  </a:lnTo>
                  <a:lnTo>
                    <a:pt x="141940" y="164773"/>
                  </a:lnTo>
                  <a:lnTo>
                    <a:pt x="86553" y="164773"/>
                  </a:lnTo>
                  <a:lnTo>
                    <a:pt x="64806" y="159015"/>
                  </a:lnTo>
                  <a:lnTo>
                    <a:pt x="49899" y="145856"/>
                  </a:lnTo>
                  <a:close/>
                </a:path>
                <a:path w="164465" h="297179">
                  <a:moveTo>
                    <a:pt x="142584" y="24641"/>
                  </a:moveTo>
                  <a:lnTo>
                    <a:pt x="86553" y="24641"/>
                  </a:lnTo>
                  <a:lnTo>
                    <a:pt x="105434" y="29346"/>
                  </a:lnTo>
                  <a:lnTo>
                    <a:pt x="119978" y="42912"/>
                  </a:lnTo>
                  <a:lnTo>
                    <a:pt x="129331" y="64517"/>
                  </a:lnTo>
                  <a:lnTo>
                    <a:pt x="132638" y="93338"/>
                  </a:lnTo>
                  <a:lnTo>
                    <a:pt x="129322" y="122587"/>
                  </a:lnTo>
                  <a:lnTo>
                    <a:pt x="119956" y="145133"/>
                  </a:lnTo>
                  <a:lnTo>
                    <a:pt x="105409" y="159640"/>
                  </a:lnTo>
                  <a:lnTo>
                    <a:pt x="86553" y="164773"/>
                  </a:lnTo>
                  <a:lnTo>
                    <a:pt x="141940" y="164773"/>
                  </a:lnTo>
                  <a:lnTo>
                    <a:pt x="144553" y="162494"/>
                  </a:lnTo>
                  <a:lnTo>
                    <a:pt x="159250" y="132074"/>
                  </a:lnTo>
                  <a:lnTo>
                    <a:pt x="164451" y="93400"/>
                  </a:lnTo>
                  <a:lnTo>
                    <a:pt x="159073" y="55154"/>
                  </a:lnTo>
                  <a:lnTo>
                    <a:pt x="143873" y="25675"/>
                  </a:lnTo>
                  <a:lnTo>
                    <a:pt x="142584" y="24641"/>
                  </a:lnTo>
                  <a:close/>
                </a:path>
                <a:path w="164465" h="297179">
                  <a:moveTo>
                    <a:pt x="89591" y="0"/>
                  </a:moveTo>
                  <a:lnTo>
                    <a:pt x="48091" y="0"/>
                  </a:lnTo>
                  <a:lnTo>
                    <a:pt x="30322" y="22090"/>
                  </a:lnTo>
                  <a:lnTo>
                    <a:pt x="139406" y="22090"/>
                  </a:lnTo>
                  <a:lnTo>
                    <a:pt x="120246" y="6709"/>
                  </a:lnTo>
                  <a:lnTo>
                    <a:pt x="89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79685" y="4070250"/>
              <a:ext cx="151840" cy="18680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071880" y="4070250"/>
              <a:ext cx="149203" cy="189539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5091244" y="4381103"/>
            <a:ext cx="759460" cy="374015"/>
            <a:chOff x="15091244" y="4381103"/>
            <a:chExt cx="759460" cy="374015"/>
          </a:xfrm>
        </p:grpSpPr>
        <p:sp>
          <p:nvSpPr>
            <p:cNvPr id="31" name="object 31"/>
            <p:cNvSpPr/>
            <p:nvPr/>
          </p:nvSpPr>
          <p:spPr>
            <a:xfrm>
              <a:off x="15091232" y="4381105"/>
              <a:ext cx="359410" cy="374015"/>
            </a:xfrm>
            <a:custGeom>
              <a:avLst/>
              <a:gdLst/>
              <a:ahLst/>
              <a:cxnLst/>
              <a:rect l="l" t="t" r="r" b="b"/>
              <a:pathLst>
                <a:path w="359409" h="374014">
                  <a:moveTo>
                    <a:pt x="164452" y="186804"/>
                  </a:moveTo>
                  <a:lnTo>
                    <a:pt x="157543" y="155308"/>
                  </a:lnTo>
                  <a:lnTo>
                    <a:pt x="143090" y="137337"/>
                  </a:lnTo>
                  <a:lnTo>
                    <a:pt x="138023" y="131038"/>
                  </a:lnTo>
                  <a:lnTo>
                    <a:pt x="130581" y="127215"/>
                  </a:lnTo>
                  <a:lnTo>
                    <a:pt x="130581" y="186804"/>
                  </a:lnTo>
                  <a:lnTo>
                    <a:pt x="126250" y="207022"/>
                  </a:lnTo>
                  <a:lnTo>
                    <a:pt x="113995" y="222618"/>
                  </a:lnTo>
                  <a:lnTo>
                    <a:pt x="94983" y="232651"/>
                  </a:lnTo>
                  <a:lnTo>
                    <a:pt x="70332" y="236207"/>
                  </a:lnTo>
                  <a:lnTo>
                    <a:pt x="32905" y="236207"/>
                  </a:lnTo>
                  <a:lnTo>
                    <a:pt x="32905" y="137337"/>
                  </a:lnTo>
                  <a:lnTo>
                    <a:pt x="70332" y="137337"/>
                  </a:lnTo>
                  <a:lnTo>
                    <a:pt x="95008" y="140893"/>
                  </a:lnTo>
                  <a:lnTo>
                    <a:pt x="114020" y="150964"/>
                  </a:lnTo>
                  <a:lnTo>
                    <a:pt x="126250" y="166573"/>
                  </a:lnTo>
                  <a:lnTo>
                    <a:pt x="130581" y="186804"/>
                  </a:lnTo>
                  <a:lnTo>
                    <a:pt x="130581" y="127215"/>
                  </a:lnTo>
                  <a:lnTo>
                    <a:pt x="107683" y="115417"/>
                  </a:lnTo>
                  <a:lnTo>
                    <a:pt x="68326" y="109893"/>
                  </a:lnTo>
                  <a:lnTo>
                    <a:pt x="32905" y="109893"/>
                  </a:lnTo>
                  <a:lnTo>
                    <a:pt x="32905" y="27508"/>
                  </a:lnTo>
                  <a:lnTo>
                    <a:pt x="144221" y="27508"/>
                  </a:lnTo>
                  <a:lnTo>
                    <a:pt x="144221" y="0"/>
                  </a:lnTo>
                  <a:lnTo>
                    <a:pt x="0" y="0"/>
                  </a:lnTo>
                  <a:lnTo>
                    <a:pt x="0" y="263715"/>
                  </a:lnTo>
                  <a:lnTo>
                    <a:pt x="68326" y="263715"/>
                  </a:lnTo>
                  <a:lnTo>
                    <a:pt x="107683" y="258191"/>
                  </a:lnTo>
                  <a:lnTo>
                    <a:pt x="138023" y="242570"/>
                  </a:lnTo>
                  <a:lnTo>
                    <a:pt x="143141" y="236207"/>
                  </a:lnTo>
                  <a:lnTo>
                    <a:pt x="157543" y="218300"/>
                  </a:lnTo>
                  <a:lnTo>
                    <a:pt x="164452" y="186804"/>
                  </a:lnTo>
                  <a:close/>
                </a:path>
                <a:path w="359409" h="374014">
                  <a:moveTo>
                    <a:pt x="220687" y="76962"/>
                  </a:moveTo>
                  <a:close/>
                </a:path>
                <a:path w="359409" h="374014">
                  <a:moveTo>
                    <a:pt x="359295" y="76898"/>
                  </a:moveTo>
                  <a:lnTo>
                    <a:pt x="323354" y="76898"/>
                  </a:lnTo>
                  <a:lnTo>
                    <a:pt x="277317" y="228536"/>
                  </a:lnTo>
                  <a:lnTo>
                    <a:pt x="220662" y="76962"/>
                  </a:lnTo>
                  <a:lnTo>
                    <a:pt x="184746" y="76962"/>
                  </a:lnTo>
                  <a:lnTo>
                    <a:pt x="265226" y="261518"/>
                  </a:lnTo>
                  <a:lnTo>
                    <a:pt x="250583" y="293281"/>
                  </a:lnTo>
                  <a:lnTo>
                    <a:pt x="232714" y="319303"/>
                  </a:lnTo>
                  <a:lnTo>
                    <a:pt x="209727" y="336892"/>
                  </a:lnTo>
                  <a:lnTo>
                    <a:pt x="179705" y="343344"/>
                  </a:lnTo>
                  <a:lnTo>
                    <a:pt x="179705" y="373532"/>
                  </a:lnTo>
                  <a:lnTo>
                    <a:pt x="245922" y="343306"/>
                  </a:lnTo>
                  <a:lnTo>
                    <a:pt x="268998" y="310019"/>
                  </a:lnTo>
                  <a:lnTo>
                    <a:pt x="287464" y="268617"/>
                  </a:lnTo>
                  <a:lnTo>
                    <a:pt x="302475" y="228536"/>
                  </a:lnTo>
                  <a:lnTo>
                    <a:pt x="359295" y="768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465719" y="4457997"/>
              <a:ext cx="192251" cy="24498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5670579" y="4457997"/>
              <a:ext cx="179705" cy="297180"/>
            </a:xfrm>
            <a:custGeom>
              <a:avLst/>
              <a:gdLst/>
              <a:ahLst/>
              <a:cxnLst/>
              <a:rect l="l" t="t" r="r" b="b"/>
              <a:pathLst>
                <a:path w="179705" h="297179">
                  <a:moveTo>
                    <a:pt x="179640" y="0"/>
                  </a:moveTo>
                  <a:lnTo>
                    <a:pt x="143701" y="0"/>
                  </a:lnTo>
                  <a:lnTo>
                    <a:pt x="97673" y="151643"/>
                  </a:lnTo>
                  <a:lnTo>
                    <a:pt x="40983" y="62"/>
                  </a:lnTo>
                  <a:lnTo>
                    <a:pt x="5044" y="62"/>
                  </a:lnTo>
                  <a:lnTo>
                    <a:pt x="85521" y="184623"/>
                  </a:lnTo>
                  <a:lnTo>
                    <a:pt x="70876" y="216388"/>
                  </a:lnTo>
                  <a:lnTo>
                    <a:pt x="53013" y="242407"/>
                  </a:lnTo>
                  <a:lnTo>
                    <a:pt x="30024" y="259991"/>
                  </a:lnTo>
                  <a:lnTo>
                    <a:pt x="0" y="266450"/>
                  </a:lnTo>
                  <a:lnTo>
                    <a:pt x="0" y="296629"/>
                  </a:lnTo>
                  <a:lnTo>
                    <a:pt x="36973" y="288576"/>
                  </a:lnTo>
                  <a:lnTo>
                    <a:pt x="66218" y="266411"/>
                  </a:lnTo>
                  <a:lnTo>
                    <a:pt x="89295" y="233127"/>
                  </a:lnTo>
                  <a:lnTo>
                    <a:pt x="107761" y="191717"/>
                  </a:lnTo>
                  <a:lnTo>
                    <a:pt x="179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5883063" y="4455120"/>
            <a:ext cx="804545" cy="248285"/>
            <a:chOff x="15883063" y="4455120"/>
            <a:chExt cx="804545" cy="248285"/>
          </a:xfrm>
        </p:grpSpPr>
        <p:sp>
          <p:nvSpPr>
            <p:cNvPr id="35" name="object 35"/>
            <p:cNvSpPr/>
            <p:nvPr/>
          </p:nvSpPr>
          <p:spPr>
            <a:xfrm>
              <a:off x="15883052" y="4457864"/>
              <a:ext cx="278765" cy="245110"/>
            </a:xfrm>
            <a:custGeom>
              <a:avLst/>
              <a:gdLst/>
              <a:ahLst/>
              <a:cxnLst/>
              <a:rect l="l" t="t" r="r" b="b"/>
              <a:pathLst>
                <a:path w="278765" h="245110">
                  <a:moveTo>
                    <a:pt x="134137" y="152"/>
                  </a:moveTo>
                  <a:lnTo>
                    <a:pt x="103759" y="152"/>
                  </a:lnTo>
                  <a:lnTo>
                    <a:pt x="103759" y="159448"/>
                  </a:lnTo>
                  <a:lnTo>
                    <a:pt x="134137" y="159448"/>
                  </a:lnTo>
                  <a:lnTo>
                    <a:pt x="134137" y="152"/>
                  </a:lnTo>
                  <a:close/>
                </a:path>
                <a:path w="278765" h="245110">
                  <a:moveTo>
                    <a:pt x="237883" y="152"/>
                  </a:moveTo>
                  <a:lnTo>
                    <a:pt x="207505" y="152"/>
                  </a:lnTo>
                  <a:lnTo>
                    <a:pt x="207505" y="159448"/>
                  </a:lnTo>
                  <a:lnTo>
                    <a:pt x="237883" y="159448"/>
                  </a:lnTo>
                  <a:lnTo>
                    <a:pt x="237883" y="152"/>
                  </a:lnTo>
                  <a:close/>
                </a:path>
                <a:path w="278765" h="245110">
                  <a:moveTo>
                    <a:pt x="278409" y="160020"/>
                  </a:moveTo>
                  <a:lnTo>
                    <a:pt x="30378" y="160020"/>
                  </a:lnTo>
                  <a:lnTo>
                    <a:pt x="30378" y="0"/>
                  </a:lnTo>
                  <a:lnTo>
                    <a:pt x="63" y="0"/>
                  </a:lnTo>
                  <a:lnTo>
                    <a:pt x="0" y="152"/>
                  </a:lnTo>
                  <a:lnTo>
                    <a:pt x="63" y="160020"/>
                  </a:lnTo>
                  <a:lnTo>
                    <a:pt x="63" y="186690"/>
                  </a:lnTo>
                  <a:lnTo>
                    <a:pt x="253072" y="186690"/>
                  </a:lnTo>
                  <a:lnTo>
                    <a:pt x="253072" y="245110"/>
                  </a:lnTo>
                  <a:lnTo>
                    <a:pt x="278409" y="245110"/>
                  </a:lnTo>
                  <a:lnTo>
                    <a:pt x="278409" y="186690"/>
                  </a:lnTo>
                  <a:lnTo>
                    <a:pt x="278409" y="1600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184050" y="4455120"/>
              <a:ext cx="156884" cy="19227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6381400" y="4458093"/>
              <a:ext cx="116839" cy="186690"/>
            </a:xfrm>
            <a:custGeom>
              <a:avLst/>
              <a:gdLst/>
              <a:ahLst/>
              <a:cxnLst/>
              <a:rect l="l" t="t" r="r" b="b"/>
              <a:pathLst>
                <a:path w="116840" h="186689">
                  <a:moveTo>
                    <a:pt x="116357" y="0"/>
                  </a:moveTo>
                  <a:lnTo>
                    <a:pt x="0" y="0"/>
                  </a:lnTo>
                  <a:lnTo>
                    <a:pt x="0" y="27940"/>
                  </a:lnTo>
                  <a:lnTo>
                    <a:pt x="0" y="186690"/>
                  </a:lnTo>
                  <a:lnTo>
                    <a:pt x="30378" y="186690"/>
                  </a:lnTo>
                  <a:lnTo>
                    <a:pt x="30378" y="27940"/>
                  </a:lnTo>
                  <a:lnTo>
                    <a:pt x="116357" y="27940"/>
                  </a:lnTo>
                  <a:lnTo>
                    <a:pt x="1163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520520" y="4455269"/>
              <a:ext cx="167030" cy="192277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13506288" y="4237186"/>
            <a:ext cx="675640" cy="702945"/>
          </a:xfrm>
          <a:custGeom>
            <a:avLst/>
            <a:gdLst/>
            <a:ahLst/>
            <a:cxnLst/>
            <a:rect l="l" t="t" r="r" b="b"/>
            <a:pathLst>
              <a:path w="675640" h="702945">
                <a:moveTo>
                  <a:pt x="675172" y="0"/>
                </a:moveTo>
                <a:lnTo>
                  <a:pt x="643932" y="0"/>
                </a:lnTo>
                <a:lnTo>
                  <a:pt x="0" y="702713"/>
                </a:lnTo>
                <a:lnTo>
                  <a:pt x="37831" y="702713"/>
                </a:lnTo>
                <a:lnTo>
                  <a:pt x="675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544119" y="4237189"/>
            <a:ext cx="1417320" cy="702945"/>
          </a:xfrm>
          <a:custGeom>
            <a:avLst/>
            <a:gdLst/>
            <a:ahLst/>
            <a:cxnLst/>
            <a:rect l="l" t="t" r="r" b="b"/>
            <a:pathLst>
              <a:path w="1417319" h="702945">
                <a:moveTo>
                  <a:pt x="1417002" y="702716"/>
                </a:moveTo>
                <a:lnTo>
                  <a:pt x="1350797" y="629907"/>
                </a:lnTo>
                <a:lnTo>
                  <a:pt x="1350797" y="671398"/>
                </a:lnTo>
                <a:lnTo>
                  <a:pt x="1119809" y="556018"/>
                </a:lnTo>
                <a:lnTo>
                  <a:pt x="1246301" y="556018"/>
                </a:lnTo>
                <a:lnTo>
                  <a:pt x="1233690" y="542582"/>
                </a:lnTo>
                <a:lnTo>
                  <a:pt x="1092911" y="542582"/>
                </a:lnTo>
                <a:lnTo>
                  <a:pt x="1070013" y="531152"/>
                </a:lnTo>
                <a:lnTo>
                  <a:pt x="1117015" y="413232"/>
                </a:lnTo>
                <a:lnTo>
                  <a:pt x="1246301" y="556018"/>
                </a:lnTo>
                <a:lnTo>
                  <a:pt x="1350797" y="671398"/>
                </a:lnTo>
                <a:lnTo>
                  <a:pt x="1350797" y="629907"/>
                </a:lnTo>
                <a:lnTo>
                  <a:pt x="1091501" y="344741"/>
                </a:lnTo>
                <a:lnTo>
                  <a:pt x="1091501" y="385064"/>
                </a:lnTo>
                <a:lnTo>
                  <a:pt x="1043089" y="517702"/>
                </a:lnTo>
                <a:lnTo>
                  <a:pt x="748436" y="370509"/>
                </a:lnTo>
                <a:lnTo>
                  <a:pt x="1078318" y="370509"/>
                </a:lnTo>
                <a:lnTo>
                  <a:pt x="1091501" y="385064"/>
                </a:lnTo>
                <a:lnTo>
                  <a:pt x="1091501" y="344741"/>
                </a:lnTo>
                <a:lnTo>
                  <a:pt x="1063167" y="313575"/>
                </a:lnTo>
                <a:lnTo>
                  <a:pt x="1063167" y="353771"/>
                </a:lnTo>
                <a:lnTo>
                  <a:pt x="719950" y="353771"/>
                </a:lnTo>
                <a:lnTo>
                  <a:pt x="956132" y="235534"/>
                </a:lnTo>
                <a:lnTo>
                  <a:pt x="1063167" y="353771"/>
                </a:lnTo>
                <a:lnTo>
                  <a:pt x="1063167" y="313575"/>
                </a:lnTo>
                <a:lnTo>
                  <a:pt x="778052" y="0"/>
                </a:lnTo>
                <a:lnTo>
                  <a:pt x="742861" y="0"/>
                </a:lnTo>
                <a:lnTo>
                  <a:pt x="938072" y="215595"/>
                </a:lnTo>
                <a:lnTo>
                  <a:pt x="689381" y="341007"/>
                </a:lnTo>
                <a:lnTo>
                  <a:pt x="434771" y="213817"/>
                </a:lnTo>
                <a:lnTo>
                  <a:pt x="416712" y="233857"/>
                </a:lnTo>
                <a:lnTo>
                  <a:pt x="658495" y="353771"/>
                </a:lnTo>
                <a:lnTo>
                  <a:pt x="308203" y="353771"/>
                </a:lnTo>
                <a:lnTo>
                  <a:pt x="292785" y="370509"/>
                </a:lnTo>
                <a:lnTo>
                  <a:pt x="630885" y="370509"/>
                </a:lnTo>
                <a:lnTo>
                  <a:pt x="325475" y="524522"/>
                </a:lnTo>
                <a:lnTo>
                  <a:pt x="285673" y="388442"/>
                </a:lnTo>
                <a:lnTo>
                  <a:pt x="259422" y="417499"/>
                </a:lnTo>
                <a:lnTo>
                  <a:pt x="298831" y="537959"/>
                </a:lnTo>
                <a:lnTo>
                  <a:pt x="289648" y="542582"/>
                </a:lnTo>
                <a:lnTo>
                  <a:pt x="144564" y="542582"/>
                </a:lnTo>
                <a:lnTo>
                  <a:pt x="129832" y="558825"/>
                </a:lnTo>
                <a:lnTo>
                  <a:pt x="257441" y="558825"/>
                </a:lnTo>
                <a:lnTo>
                  <a:pt x="22923" y="677087"/>
                </a:lnTo>
                <a:lnTo>
                  <a:pt x="0" y="702729"/>
                </a:lnTo>
                <a:lnTo>
                  <a:pt x="22923" y="702729"/>
                </a:lnTo>
                <a:lnTo>
                  <a:pt x="686536" y="370509"/>
                </a:lnTo>
                <a:lnTo>
                  <a:pt x="692238" y="370509"/>
                </a:lnTo>
                <a:lnTo>
                  <a:pt x="1362202" y="702729"/>
                </a:lnTo>
                <a:lnTo>
                  <a:pt x="1385303" y="702729"/>
                </a:lnTo>
                <a:lnTo>
                  <a:pt x="1417002" y="702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506288" y="3352998"/>
            <a:ext cx="641985" cy="739775"/>
          </a:xfrm>
          <a:custGeom>
            <a:avLst/>
            <a:gdLst/>
            <a:ahLst/>
            <a:cxnLst/>
            <a:rect l="l" t="t" r="r" b="b"/>
            <a:pathLst>
              <a:path w="641984" h="739775">
                <a:moveTo>
                  <a:pt x="0" y="0"/>
                </a:moveTo>
                <a:lnTo>
                  <a:pt x="0" y="41442"/>
                </a:lnTo>
                <a:lnTo>
                  <a:pt x="641640" y="739364"/>
                </a:lnTo>
                <a:lnTo>
                  <a:pt x="641640" y="70520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3506285" y="3394430"/>
            <a:ext cx="641985" cy="1545590"/>
          </a:xfrm>
          <a:custGeom>
            <a:avLst/>
            <a:gdLst/>
            <a:ahLst/>
            <a:cxnLst/>
            <a:rect l="l" t="t" r="r" b="b"/>
            <a:pathLst>
              <a:path w="641984" h="1545589">
                <a:moveTo>
                  <a:pt x="641642" y="806996"/>
                </a:moveTo>
                <a:lnTo>
                  <a:pt x="437972" y="1028192"/>
                </a:lnTo>
                <a:lnTo>
                  <a:pt x="419963" y="984669"/>
                </a:lnTo>
                <a:lnTo>
                  <a:pt x="419963" y="1047750"/>
                </a:lnTo>
                <a:lnTo>
                  <a:pt x="318643" y="1157782"/>
                </a:lnTo>
                <a:lnTo>
                  <a:pt x="318643" y="801039"/>
                </a:lnTo>
                <a:lnTo>
                  <a:pt x="419963" y="1047750"/>
                </a:lnTo>
                <a:lnTo>
                  <a:pt x="419963" y="984669"/>
                </a:lnTo>
                <a:lnTo>
                  <a:pt x="323684" y="751941"/>
                </a:lnTo>
                <a:lnTo>
                  <a:pt x="437984" y="475640"/>
                </a:lnTo>
                <a:lnTo>
                  <a:pt x="419976" y="456107"/>
                </a:lnTo>
                <a:lnTo>
                  <a:pt x="318643" y="702881"/>
                </a:lnTo>
                <a:lnTo>
                  <a:pt x="318643" y="338277"/>
                </a:lnTo>
                <a:lnTo>
                  <a:pt x="303339" y="321665"/>
                </a:lnTo>
                <a:lnTo>
                  <a:pt x="303339" y="702741"/>
                </a:lnTo>
                <a:lnTo>
                  <a:pt x="303339" y="801116"/>
                </a:lnTo>
                <a:lnTo>
                  <a:pt x="303339" y="1174407"/>
                </a:lnTo>
                <a:lnTo>
                  <a:pt x="286994" y="1192149"/>
                </a:lnTo>
                <a:lnTo>
                  <a:pt x="260464" y="1182865"/>
                </a:lnTo>
                <a:lnTo>
                  <a:pt x="260464" y="1220965"/>
                </a:lnTo>
                <a:lnTo>
                  <a:pt x="146278" y="1344993"/>
                </a:lnTo>
                <a:lnTo>
                  <a:pt x="146278" y="1182738"/>
                </a:lnTo>
                <a:lnTo>
                  <a:pt x="141770" y="1191704"/>
                </a:lnTo>
                <a:lnTo>
                  <a:pt x="147929" y="1176820"/>
                </a:lnTo>
                <a:lnTo>
                  <a:pt x="260464" y="1220965"/>
                </a:lnTo>
                <a:lnTo>
                  <a:pt x="260464" y="1182865"/>
                </a:lnTo>
                <a:lnTo>
                  <a:pt x="160667" y="1147914"/>
                </a:lnTo>
                <a:lnTo>
                  <a:pt x="156489" y="1156106"/>
                </a:lnTo>
                <a:lnTo>
                  <a:pt x="303339" y="801116"/>
                </a:lnTo>
                <a:lnTo>
                  <a:pt x="303339" y="702741"/>
                </a:lnTo>
                <a:lnTo>
                  <a:pt x="159118" y="354139"/>
                </a:lnTo>
                <a:lnTo>
                  <a:pt x="160667" y="357149"/>
                </a:lnTo>
                <a:lnTo>
                  <a:pt x="286994" y="312902"/>
                </a:lnTo>
                <a:lnTo>
                  <a:pt x="260464" y="284162"/>
                </a:lnTo>
                <a:lnTo>
                  <a:pt x="148374" y="328155"/>
                </a:lnTo>
                <a:lnTo>
                  <a:pt x="140627" y="309410"/>
                </a:lnTo>
                <a:lnTo>
                  <a:pt x="146278" y="320636"/>
                </a:lnTo>
                <a:lnTo>
                  <a:pt x="146278" y="158292"/>
                </a:lnTo>
                <a:lnTo>
                  <a:pt x="131381" y="142176"/>
                </a:lnTo>
                <a:lnTo>
                  <a:pt x="131381" y="287058"/>
                </a:lnTo>
                <a:lnTo>
                  <a:pt x="22987" y="25019"/>
                </a:lnTo>
                <a:lnTo>
                  <a:pt x="0" y="0"/>
                </a:lnTo>
                <a:lnTo>
                  <a:pt x="0" y="25019"/>
                </a:lnTo>
                <a:lnTo>
                  <a:pt x="298488" y="751954"/>
                </a:lnTo>
                <a:lnTo>
                  <a:pt x="0" y="1478851"/>
                </a:lnTo>
                <a:lnTo>
                  <a:pt x="0" y="1503857"/>
                </a:lnTo>
                <a:lnTo>
                  <a:pt x="22987" y="1478851"/>
                </a:lnTo>
                <a:lnTo>
                  <a:pt x="134010" y="1210462"/>
                </a:lnTo>
                <a:lnTo>
                  <a:pt x="134010" y="1358315"/>
                </a:lnTo>
                <a:lnTo>
                  <a:pt x="0" y="1503857"/>
                </a:lnTo>
                <a:lnTo>
                  <a:pt x="0" y="1545297"/>
                </a:lnTo>
                <a:lnTo>
                  <a:pt x="641642" y="845515"/>
                </a:lnTo>
                <a:lnTo>
                  <a:pt x="641642" y="8069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287217" y="3352800"/>
            <a:ext cx="675640" cy="702945"/>
          </a:xfrm>
          <a:custGeom>
            <a:avLst/>
            <a:gdLst/>
            <a:ahLst/>
            <a:cxnLst/>
            <a:rect l="l" t="t" r="r" b="b"/>
            <a:pathLst>
              <a:path w="675640" h="702945">
                <a:moveTo>
                  <a:pt x="675172" y="0"/>
                </a:moveTo>
                <a:lnTo>
                  <a:pt x="637341" y="0"/>
                </a:lnTo>
                <a:lnTo>
                  <a:pt x="0" y="702651"/>
                </a:lnTo>
                <a:lnTo>
                  <a:pt x="31182" y="702651"/>
                </a:lnTo>
                <a:lnTo>
                  <a:pt x="675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506513" y="3352799"/>
            <a:ext cx="1433830" cy="702945"/>
          </a:xfrm>
          <a:custGeom>
            <a:avLst/>
            <a:gdLst/>
            <a:ahLst/>
            <a:cxnLst/>
            <a:rect l="l" t="t" r="r" b="b"/>
            <a:pathLst>
              <a:path w="1433830" h="702945">
                <a:moveTo>
                  <a:pt x="1433626" y="12"/>
                </a:moveTo>
                <a:lnTo>
                  <a:pt x="1410411" y="12"/>
                </a:lnTo>
                <a:lnTo>
                  <a:pt x="738251" y="337781"/>
                </a:lnTo>
                <a:lnTo>
                  <a:pt x="694537" y="316204"/>
                </a:lnTo>
                <a:lnTo>
                  <a:pt x="694537" y="359740"/>
                </a:lnTo>
                <a:lnTo>
                  <a:pt x="467093" y="474027"/>
                </a:lnTo>
                <a:lnTo>
                  <a:pt x="363575" y="359740"/>
                </a:lnTo>
                <a:lnTo>
                  <a:pt x="694537" y="359740"/>
                </a:lnTo>
                <a:lnTo>
                  <a:pt x="694537" y="316204"/>
                </a:lnTo>
                <a:lnTo>
                  <a:pt x="692327" y="315112"/>
                </a:lnTo>
                <a:lnTo>
                  <a:pt x="692327" y="343001"/>
                </a:lnTo>
                <a:lnTo>
                  <a:pt x="348411" y="343001"/>
                </a:lnTo>
                <a:lnTo>
                  <a:pt x="322427" y="314299"/>
                </a:lnTo>
                <a:lnTo>
                  <a:pt x="362077" y="178739"/>
                </a:lnTo>
                <a:lnTo>
                  <a:pt x="692327" y="343001"/>
                </a:lnTo>
                <a:lnTo>
                  <a:pt x="692327" y="315112"/>
                </a:lnTo>
                <a:lnTo>
                  <a:pt x="335368" y="138836"/>
                </a:lnTo>
                <a:lnTo>
                  <a:pt x="335368" y="165455"/>
                </a:lnTo>
                <a:lnTo>
                  <a:pt x="296176" y="285267"/>
                </a:lnTo>
                <a:lnTo>
                  <a:pt x="309079" y="299567"/>
                </a:lnTo>
                <a:lnTo>
                  <a:pt x="176022" y="152628"/>
                </a:lnTo>
                <a:lnTo>
                  <a:pt x="182905" y="160197"/>
                </a:lnTo>
                <a:lnTo>
                  <a:pt x="324827" y="160197"/>
                </a:lnTo>
                <a:lnTo>
                  <a:pt x="335368" y="165455"/>
                </a:lnTo>
                <a:lnTo>
                  <a:pt x="335368" y="138836"/>
                </a:lnTo>
                <a:lnTo>
                  <a:pt x="297789" y="120281"/>
                </a:lnTo>
                <a:lnTo>
                  <a:pt x="297789" y="146748"/>
                </a:lnTo>
                <a:lnTo>
                  <a:pt x="170700" y="146748"/>
                </a:lnTo>
                <a:lnTo>
                  <a:pt x="66535" y="31711"/>
                </a:lnTo>
                <a:lnTo>
                  <a:pt x="297789" y="146748"/>
                </a:lnTo>
                <a:lnTo>
                  <a:pt x="297789" y="120281"/>
                </a:lnTo>
                <a:lnTo>
                  <a:pt x="54229" y="0"/>
                </a:lnTo>
                <a:lnTo>
                  <a:pt x="37833" y="0"/>
                </a:lnTo>
                <a:lnTo>
                  <a:pt x="31064" y="0"/>
                </a:lnTo>
                <a:lnTo>
                  <a:pt x="0" y="0"/>
                </a:lnTo>
                <a:lnTo>
                  <a:pt x="638949" y="702652"/>
                </a:lnTo>
                <a:lnTo>
                  <a:pt x="674141" y="702652"/>
                </a:lnTo>
                <a:lnTo>
                  <a:pt x="485444" y="494296"/>
                </a:lnTo>
                <a:lnTo>
                  <a:pt x="738759" y="366090"/>
                </a:lnTo>
                <a:lnTo>
                  <a:pt x="982814" y="487476"/>
                </a:lnTo>
                <a:lnTo>
                  <a:pt x="1000861" y="467448"/>
                </a:lnTo>
                <a:lnTo>
                  <a:pt x="782701" y="359740"/>
                </a:lnTo>
                <a:lnTo>
                  <a:pt x="1125816" y="359740"/>
                </a:lnTo>
                <a:lnTo>
                  <a:pt x="1141361" y="343001"/>
                </a:lnTo>
                <a:lnTo>
                  <a:pt x="784377" y="343001"/>
                </a:lnTo>
                <a:lnTo>
                  <a:pt x="1088466" y="189090"/>
                </a:lnTo>
                <a:lnTo>
                  <a:pt x="1128801" y="325780"/>
                </a:lnTo>
                <a:lnTo>
                  <a:pt x="1157351" y="294601"/>
                </a:lnTo>
                <a:lnTo>
                  <a:pt x="1117600" y="174345"/>
                </a:lnTo>
                <a:lnTo>
                  <a:pt x="1145616" y="160159"/>
                </a:lnTo>
                <a:lnTo>
                  <a:pt x="1277200" y="160159"/>
                </a:lnTo>
                <a:lnTo>
                  <a:pt x="1292961" y="143929"/>
                </a:lnTo>
                <a:lnTo>
                  <a:pt x="1177683" y="143929"/>
                </a:lnTo>
                <a:lnTo>
                  <a:pt x="1410411" y="26136"/>
                </a:lnTo>
                <a:lnTo>
                  <a:pt x="1433626" y="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0808" y="4200822"/>
            <a:ext cx="641985" cy="739775"/>
          </a:xfrm>
          <a:custGeom>
            <a:avLst/>
            <a:gdLst/>
            <a:ahLst/>
            <a:cxnLst/>
            <a:rect l="l" t="t" r="r" b="b"/>
            <a:pathLst>
              <a:path w="641984" h="739775">
                <a:moveTo>
                  <a:pt x="0" y="0"/>
                </a:moveTo>
                <a:lnTo>
                  <a:pt x="0" y="34161"/>
                </a:lnTo>
                <a:lnTo>
                  <a:pt x="641640" y="739427"/>
                </a:lnTo>
                <a:lnTo>
                  <a:pt x="641640" y="6979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500100" y="3353548"/>
            <a:ext cx="1462405" cy="1544955"/>
          </a:xfrm>
          <a:custGeom>
            <a:avLst/>
            <a:gdLst/>
            <a:ahLst/>
            <a:cxnLst/>
            <a:rect l="l" t="t" r="r" b="b"/>
            <a:pathLst>
              <a:path w="1462405" h="1544954">
                <a:moveTo>
                  <a:pt x="1462341" y="0"/>
                </a:moveTo>
                <a:lnTo>
                  <a:pt x="1145070" y="346011"/>
                </a:lnTo>
                <a:lnTo>
                  <a:pt x="1145070" y="386029"/>
                </a:lnTo>
                <a:lnTo>
                  <a:pt x="1145070" y="489000"/>
                </a:lnTo>
                <a:lnTo>
                  <a:pt x="1145070" y="494665"/>
                </a:lnTo>
                <a:lnTo>
                  <a:pt x="1145070" y="747166"/>
                </a:lnTo>
                <a:lnTo>
                  <a:pt x="1145070" y="841209"/>
                </a:lnTo>
                <a:lnTo>
                  <a:pt x="1145070" y="1082433"/>
                </a:lnTo>
                <a:lnTo>
                  <a:pt x="1046010" y="1082433"/>
                </a:lnTo>
                <a:lnTo>
                  <a:pt x="1145070" y="841209"/>
                </a:lnTo>
                <a:lnTo>
                  <a:pt x="1145070" y="747166"/>
                </a:lnTo>
                <a:lnTo>
                  <a:pt x="1137577" y="728929"/>
                </a:lnTo>
                <a:lnTo>
                  <a:pt x="1137577" y="790282"/>
                </a:lnTo>
                <a:lnTo>
                  <a:pt x="823912" y="790282"/>
                </a:lnTo>
                <a:lnTo>
                  <a:pt x="823912" y="734822"/>
                </a:lnTo>
                <a:lnTo>
                  <a:pt x="1024521" y="516940"/>
                </a:lnTo>
                <a:lnTo>
                  <a:pt x="1137577" y="790282"/>
                </a:lnTo>
                <a:lnTo>
                  <a:pt x="1137577" y="728929"/>
                </a:lnTo>
                <a:lnTo>
                  <a:pt x="1042517" y="497395"/>
                </a:lnTo>
                <a:lnTo>
                  <a:pt x="1045019" y="494665"/>
                </a:lnTo>
                <a:lnTo>
                  <a:pt x="1145070" y="494665"/>
                </a:lnTo>
                <a:lnTo>
                  <a:pt x="1145070" y="489000"/>
                </a:lnTo>
                <a:lnTo>
                  <a:pt x="1050239" y="489000"/>
                </a:lnTo>
                <a:lnTo>
                  <a:pt x="1145070" y="386029"/>
                </a:lnTo>
                <a:lnTo>
                  <a:pt x="1145070" y="346011"/>
                </a:lnTo>
                <a:lnTo>
                  <a:pt x="1013942" y="489000"/>
                </a:lnTo>
                <a:lnTo>
                  <a:pt x="4000" y="489000"/>
                </a:lnTo>
                <a:lnTo>
                  <a:pt x="4000" y="494665"/>
                </a:lnTo>
                <a:lnTo>
                  <a:pt x="1008748" y="494665"/>
                </a:lnTo>
                <a:lnTo>
                  <a:pt x="823912" y="696239"/>
                </a:lnTo>
                <a:lnTo>
                  <a:pt x="823912" y="692835"/>
                </a:lnTo>
                <a:lnTo>
                  <a:pt x="808316" y="692835"/>
                </a:lnTo>
                <a:lnTo>
                  <a:pt x="808316" y="710615"/>
                </a:lnTo>
                <a:lnTo>
                  <a:pt x="808316" y="790282"/>
                </a:lnTo>
                <a:lnTo>
                  <a:pt x="657910" y="790282"/>
                </a:lnTo>
                <a:lnTo>
                  <a:pt x="657910" y="710615"/>
                </a:lnTo>
                <a:lnTo>
                  <a:pt x="808316" y="710615"/>
                </a:lnTo>
                <a:lnTo>
                  <a:pt x="808316" y="692835"/>
                </a:lnTo>
                <a:lnTo>
                  <a:pt x="642378" y="692835"/>
                </a:lnTo>
                <a:lnTo>
                  <a:pt x="642378" y="710615"/>
                </a:lnTo>
                <a:lnTo>
                  <a:pt x="642378" y="790282"/>
                </a:lnTo>
                <a:lnTo>
                  <a:pt x="0" y="790282"/>
                </a:lnTo>
                <a:lnTo>
                  <a:pt x="0" y="795947"/>
                </a:lnTo>
                <a:lnTo>
                  <a:pt x="642378" y="795947"/>
                </a:lnTo>
                <a:lnTo>
                  <a:pt x="642378" y="875715"/>
                </a:lnTo>
                <a:lnTo>
                  <a:pt x="642378" y="892225"/>
                </a:lnTo>
                <a:lnTo>
                  <a:pt x="823912" y="892225"/>
                </a:lnTo>
                <a:lnTo>
                  <a:pt x="823912" y="875715"/>
                </a:lnTo>
                <a:lnTo>
                  <a:pt x="657910" y="875715"/>
                </a:lnTo>
                <a:lnTo>
                  <a:pt x="657910" y="795947"/>
                </a:lnTo>
                <a:lnTo>
                  <a:pt x="808316" y="795947"/>
                </a:lnTo>
                <a:lnTo>
                  <a:pt x="808316" y="875093"/>
                </a:lnTo>
                <a:lnTo>
                  <a:pt x="823912" y="875093"/>
                </a:lnTo>
                <a:lnTo>
                  <a:pt x="823912" y="795947"/>
                </a:lnTo>
                <a:lnTo>
                  <a:pt x="1138453" y="795947"/>
                </a:lnTo>
                <a:lnTo>
                  <a:pt x="1024356" y="1071778"/>
                </a:lnTo>
                <a:lnTo>
                  <a:pt x="1034173" y="1082433"/>
                </a:lnTo>
                <a:lnTo>
                  <a:pt x="4000" y="1082433"/>
                </a:lnTo>
                <a:lnTo>
                  <a:pt x="4000" y="1088085"/>
                </a:lnTo>
                <a:lnTo>
                  <a:pt x="1039380" y="1088085"/>
                </a:lnTo>
                <a:lnTo>
                  <a:pt x="1042365" y="1091311"/>
                </a:lnTo>
                <a:lnTo>
                  <a:pt x="1043686" y="1088085"/>
                </a:lnTo>
                <a:lnTo>
                  <a:pt x="1145070" y="1088085"/>
                </a:lnTo>
                <a:lnTo>
                  <a:pt x="1145070" y="1204734"/>
                </a:lnTo>
                <a:lnTo>
                  <a:pt x="1160437" y="1221232"/>
                </a:lnTo>
                <a:lnTo>
                  <a:pt x="1160437" y="1088085"/>
                </a:lnTo>
                <a:lnTo>
                  <a:pt x="1260767" y="1088085"/>
                </a:lnTo>
                <a:lnTo>
                  <a:pt x="1301381" y="1186243"/>
                </a:lnTo>
                <a:lnTo>
                  <a:pt x="1176832" y="1229525"/>
                </a:lnTo>
                <a:lnTo>
                  <a:pt x="1203426" y="1258150"/>
                </a:lnTo>
                <a:lnTo>
                  <a:pt x="1313434" y="1215364"/>
                </a:lnTo>
                <a:lnTo>
                  <a:pt x="1318006" y="1226400"/>
                </a:lnTo>
                <a:lnTo>
                  <a:pt x="1318006" y="1383195"/>
                </a:lnTo>
                <a:lnTo>
                  <a:pt x="1332966" y="1399247"/>
                </a:lnTo>
                <a:lnTo>
                  <a:pt x="1332966" y="1262570"/>
                </a:lnTo>
                <a:lnTo>
                  <a:pt x="1439354" y="1519732"/>
                </a:lnTo>
                <a:lnTo>
                  <a:pt x="1462341" y="1544739"/>
                </a:lnTo>
                <a:lnTo>
                  <a:pt x="1462341" y="1519732"/>
                </a:lnTo>
                <a:lnTo>
                  <a:pt x="1285062" y="1088085"/>
                </a:lnTo>
                <a:lnTo>
                  <a:pt x="1440040" y="1088085"/>
                </a:lnTo>
                <a:lnTo>
                  <a:pt x="1440040" y="1082433"/>
                </a:lnTo>
                <a:lnTo>
                  <a:pt x="1282750" y="1082433"/>
                </a:lnTo>
                <a:lnTo>
                  <a:pt x="1258430" y="1023213"/>
                </a:lnTo>
                <a:lnTo>
                  <a:pt x="1258430" y="1082433"/>
                </a:lnTo>
                <a:lnTo>
                  <a:pt x="1160437" y="1082433"/>
                </a:lnTo>
                <a:lnTo>
                  <a:pt x="1160437" y="845515"/>
                </a:lnTo>
                <a:lnTo>
                  <a:pt x="1258430" y="1082433"/>
                </a:lnTo>
                <a:lnTo>
                  <a:pt x="1258430" y="1023213"/>
                </a:lnTo>
                <a:lnTo>
                  <a:pt x="1165098" y="795947"/>
                </a:lnTo>
                <a:lnTo>
                  <a:pt x="1440040" y="795947"/>
                </a:lnTo>
                <a:lnTo>
                  <a:pt x="1440040" y="790282"/>
                </a:lnTo>
                <a:lnTo>
                  <a:pt x="1165961" y="790282"/>
                </a:lnTo>
                <a:lnTo>
                  <a:pt x="1287348" y="494665"/>
                </a:lnTo>
                <a:lnTo>
                  <a:pt x="1440040" y="494665"/>
                </a:lnTo>
                <a:lnTo>
                  <a:pt x="1440040" y="489000"/>
                </a:lnTo>
                <a:lnTo>
                  <a:pt x="1289685" y="489000"/>
                </a:lnTo>
                <a:lnTo>
                  <a:pt x="1462341" y="68567"/>
                </a:lnTo>
                <a:lnTo>
                  <a:pt x="1462341" y="43561"/>
                </a:lnTo>
                <a:lnTo>
                  <a:pt x="1439354" y="68567"/>
                </a:lnTo>
                <a:lnTo>
                  <a:pt x="1330337" y="332105"/>
                </a:lnTo>
                <a:lnTo>
                  <a:pt x="1330337" y="189712"/>
                </a:lnTo>
                <a:lnTo>
                  <a:pt x="1318006" y="202958"/>
                </a:lnTo>
                <a:lnTo>
                  <a:pt x="1318006" y="361911"/>
                </a:lnTo>
                <a:lnTo>
                  <a:pt x="1314805" y="369658"/>
                </a:lnTo>
                <a:lnTo>
                  <a:pt x="1203426" y="326326"/>
                </a:lnTo>
                <a:lnTo>
                  <a:pt x="1176832" y="354952"/>
                </a:lnTo>
                <a:lnTo>
                  <a:pt x="1302778" y="398729"/>
                </a:lnTo>
                <a:lnTo>
                  <a:pt x="1265428" y="489000"/>
                </a:lnTo>
                <a:lnTo>
                  <a:pt x="1263091" y="489000"/>
                </a:lnTo>
                <a:lnTo>
                  <a:pt x="1263091" y="494665"/>
                </a:lnTo>
                <a:lnTo>
                  <a:pt x="1160437" y="742810"/>
                </a:lnTo>
                <a:lnTo>
                  <a:pt x="1160437" y="494665"/>
                </a:lnTo>
                <a:lnTo>
                  <a:pt x="1263091" y="494665"/>
                </a:lnTo>
                <a:lnTo>
                  <a:pt x="1263091" y="489000"/>
                </a:lnTo>
                <a:lnTo>
                  <a:pt x="1160437" y="489000"/>
                </a:lnTo>
                <a:lnTo>
                  <a:pt x="1160437" y="369328"/>
                </a:lnTo>
                <a:lnTo>
                  <a:pt x="1462341" y="41440"/>
                </a:lnTo>
                <a:lnTo>
                  <a:pt x="14623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object 4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30212" y="3372966"/>
            <a:ext cx="2782829" cy="159096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3849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27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613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2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2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261" y="453821"/>
            <a:ext cx="7416920" cy="51341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9169375" y="698258"/>
            <a:ext cx="8255634" cy="25400"/>
          </a:xfrm>
          <a:custGeom>
            <a:avLst/>
            <a:gdLst/>
            <a:ahLst/>
            <a:cxnLst/>
            <a:rect l="l" t="t" r="r" b="b"/>
            <a:pathLst>
              <a:path w="8255634" h="25400">
                <a:moveTo>
                  <a:pt x="8255025" y="12700"/>
                </a:moveTo>
                <a:lnTo>
                  <a:pt x="8255013" y="6350"/>
                </a:lnTo>
                <a:lnTo>
                  <a:pt x="8255000" y="0"/>
                </a:lnTo>
                <a:lnTo>
                  <a:pt x="0" y="12700"/>
                </a:lnTo>
                <a:lnTo>
                  <a:pt x="12" y="19050"/>
                </a:lnTo>
                <a:lnTo>
                  <a:pt x="12" y="25400"/>
                </a:lnTo>
                <a:lnTo>
                  <a:pt x="8255025" y="1270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64540" y="2260600"/>
            <a:ext cx="4152265" cy="1966595"/>
          </a:xfrm>
          <a:custGeom>
            <a:avLst/>
            <a:gdLst/>
            <a:ahLst/>
            <a:cxnLst/>
            <a:rect l="l" t="t" r="r" b="b"/>
            <a:pathLst>
              <a:path w="4152265" h="1966595">
                <a:moveTo>
                  <a:pt x="372412" y="1663405"/>
                </a:moveTo>
                <a:lnTo>
                  <a:pt x="247621" y="1686985"/>
                </a:lnTo>
                <a:lnTo>
                  <a:pt x="260043" y="1734167"/>
                </a:lnTo>
                <a:lnTo>
                  <a:pt x="278595" y="1778232"/>
                </a:lnTo>
                <a:lnTo>
                  <a:pt x="302751" y="1818745"/>
                </a:lnTo>
                <a:lnTo>
                  <a:pt x="331986" y="1855269"/>
                </a:lnTo>
                <a:lnTo>
                  <a:pt x="365774" y="1887368"/>
                </a:lnTo>
                <a:lnTo>
                  <a:pt x="403589" y="1914609"/>
                </a:lnTo>
                <a:lnTo>
                  <a:pt x="444905" y="1936554"/>
                </a:lnTo>
                <a:lnTo>
                  <a:pt x="489198" y="1952768"/>
                </a:lnTo>
                <a:lnTo>
                  <a:pt x="535942" y="1962816"/>
                </a:lnTo>
                <a:lnTo>
                  <a:pt x="584610" y="1966262"/>
                </a:lnTo>
                <a:lnTo>
                  <a:pt x="584610" y="1839262"/>
                </a:lnTo>
                <a:lnTo>
                  <a:pt x="534187" y="1833319"/>
                </a:lnTo>
                <a:lnTo>
                  <a:pt x="487743" y="1816336"/>
                </a:lnTo>
                <a:lnTo>
                  <a:pt x="446812" y="1789584"/>
                </a:lnTo>
                <a:lnTo>
                  <a:pt x="412925" y="1754331"/>
                </a:lnTo>
                <a:lnTo>
                  <a:pt x="387614" y="1711848"/>
                </a:lnTo>
                <a:lnTo>
                  <a:pt x="372412" y="1663405"/>
                </a:lnTo>
                <a:close/>
              </a:path>
              <a:path w="4152265" h="1966595">
                <a:moveTo>
                  <a:pt x="1757941" y="1839262"/>
                </a:moveTo>
                <a:lnTo>
                  <a:pt x="584610" y="1839262"/>
                </a:lnTo>
                <a:lnTo>
                  <a:pt x="584610" y="1966262"/>
                </a:lnTo>
                <a:lnTo>
                  <a:pt x="1757941" y="1966262"/>
                </a:lnTo>
                <a:lnTo>
                  <a:pt x="1757941" y="1839262"/>
                </a:lnTo>
                <a:close/>
              </a:path>
              <a:path w="4152265" h="1966595">
                <a:moveTo>
                  <a:pt x="2443846" y="919006"/>
                </a:moveTo>
                <a:lnTo>
                  <a:pt x="2395796" y="921432"/>
                </a:lnTo>
                <a:lnTo>
                  <a:pt x="2349135" y="928553"/>
                </a:lnTo>
                <a:lnTo>
                  <a:pt x="2304097" y="940134"/>
                </a:lnTo>
                <a:lnTo>
                  <a:pt x="2260920" y="955937"/>
                </a:lnTo>
                <a:lnTo>
                  <a:pt x="2219839" y="975726"/>
                </a:lnTo>
                <a:lnTo>
                  <a:pt x="2181091" y="999266"/>
                </a:lnTo>
                <a:lnTo>
                  <a:pt x="2144913" y="1026320"/>
                </a:lnTo>
                <a:lnTo>
                  <a:pt x="2111539" y="1056652"/>
                </a:lnTo>
                <a:lnTo>
                  <a:pt x="2081208" y="1090025"/>
                </a:lnTo>
                <a:lnTo>
                  <a:pt x="2054154" y="1126203"/>
                </a:lnTo>
                <a:lnTo>
                  <a:pt x="2030614" y="1164951"/>
                </a:lnTo>
                <a:lnTo>
                  <a:pt x="2010825" y="1206031"/>
                </a:lnTo>
                <a:lnTo>
                  <a:pt x="1995021" y="1249209"/>
                </a:lnTo>
                <a:lnTo>
                  <a:pt x="1983441" y="1294246"/>
                </a:lnTo>
                <a:lnTo>
                  <a:pt x="1976320" y="1340908"/>
                </a:lnTo>
                <a:lnTo>
                  <a:pt x="1973893" y="1388958"/>
                </a:lnTo>
                <a:lnTo>
                  <a:pt x="1973893" y="1623310"/>
                </a:lnTo>
                <a:lnTo>
                  <a:pt x="1968190" y="1672826"/>
                </a:lnTo>
                <a:lnTo>
                  <a:pt x="1951944" y="1718280"/>
                </a:lnTo>
                <a:lnTo>
                  <a:pt x="1926451" y="1758377"/>
                </a:lnTo>
                <a:lnTo>
                  <a:pt x="1893008" y="1791820"/>
                </a:lnTo>
                <a:lnTo>
                  <a:pt x="1852911" y="1817313"/>
                </a:lnTo>
                <a:lnTo>
                  <a:pt x="1807457" y="1833559"/>
                </a:lnTo>
                <a:lnTo>
                  <a:pt x="1757941" y="1839262"/>
                </a:lnTo>
                <a:lnTo>
                  <a:pt x="1757941" y="1966262"/>
                </a:lnTo>
                <a:lnTo>
                  <a:pt x="1804478" y="1963132"/>
                </a:lnTo>
                <a:lnTo>
                  <a:pt x="1849111" y="1954012"/>
                </a:lnTo>
                <a:lnTo>
                  <a:pt x="1891433" y="1939311"/>
                </a:lnTo>
                <a:lnTo>
                  <a:pt x="1931036" y="1919439"/>
                </a:lnTo>
                <a:lnTo>
                  <a:pt x="1967509" y="1894804"/>
                </a:lnTo>
                <a:lnTo>
                  <a:pt x="2000445" y="1865814"/>
                </a:lnTo>
                <a:lnTo>
                  <a:pt x="2029435" y="1832878"/>
                </a:lnTo>
                <a:lnTo>
                  <a:pt x="2054070" y="1796404"/>
                </a:lnTo>
                <a:lnTo>
                  <a:pt x="2073943" y="1756802"/>
                </a:lnTo>
                <a:lnTo>
                  <a:pt x="2088643" y="1714480"/>
                </a:lnTo>
                <a:lnTo>
                  <a:pt x="2097763" y="1669846"/>
                </a:lnTo>
                <a:lnTo>
                  <a:pt x="2100894" y="1623310"/>
                </a:lnTo>
                <a:lnTo>
                  <a:pt x="2100894" y="1388958"/>
                </a:lnTo>
                <a:lnTo>
                  <a:pt x="2104024" y="1342422"/>
                </a:lnTo>
                <a:lnTo>
                  <a:pt x="2113144" y="1297788"/>
                </a:lnTo>
                <a:lnTo>
                  <a:pt x="2127845" y="1255466"/>
                </a:lnTo>
                <a:lnTo>
                  <a:pt x="2147717" y="1215864"/>
                </a:lnTo>
                <a:lnTo>
                  <a:pt x="2172352" y="1179390"/>
                </a:lnTo>
                <a:lnTo>
                  <a:pt x="2201342" y="1146454"/>
                </a:lnTo>
                <a:lnTo>
                  <a:pt x="2234278" y="1117464"/>
                </a:lnTo>
                <a:lnTo>
                  <a:pt x="2270752" y="1092829"/>
                </a:lnTo>
                <a:lnTo>
                  <a:pt x="2310354" y="1072956"/>
                </a:lnTo>
                <a:lnTo>
                  <a:pt x="2352676" y="1058256"/>
                </a:lnTo>
                <a:lnTo>
                  <a:pt x="2397310" y="1049136"/>
                </a:lnTo>
                <a:lnTo>
                  <a:pt x="2443846" y="1046005"/>
                </a:lnTo>
                <a:lnTo>
                  <a:pt x="2443846" y="919006"/>
                </a:lnTo>
                <a:close/>
              </a:path>
              <a:path w="4152265" h="1966595">
                <a:moveTo>
                  <a:pt x="130484" y="383048"/>
                </a:moveTo>
                <a:lnTo>
                  <a:pt x="5693" y="406628"/>
                </a:lnTo>
                <a:lnTo>
                  <a:pt x="247621" y="1686985"/>
                </a:lnTo>
                <a:lnTo>
                  <a:pt x="372412" y="1663405"/>
                </a:lnTo>
                <a:lnTo>
                  <a:pt x="130484" y="383048"/>
                </a:lnTo>
                <a:close/>
              </a:path>
              <a:path w="4152265" h="1966595">
                <a:moveTo>
                  <a:pt x="3699135" y="919006"/>
                </a:moveTo>
                <a:lnTo>
                  <a:pt x="2443846" y="919006"/>
                </a:lnTo>
                <a:lnTo>
                  <a:pt x="2443846" y="1046005"/>
                </a:lnTo>
                <a:lnTo>
                  <a:pt x="3699135" y="1046005"/>
                </a:lnTo>
                <a:lnTo>
                  <a:pt x="3699135" y="919006"/>
                </a:lnTo>
                <a:close/>
              </a:path>
              <a:path w="4152265" h="1966595">
                <a:moveTo>
                  <a:pt x="3905635" y="766244"/>
                </a:moveTo>
                <a:lnTo>
                  <a:pt x="3887286" y="809078"/>
                </a:lnTo>
                <a:lnTo>
                  <a:pt x="3860847" y="846192"/>
                </a:lnTo>
                <a:lnTo>
                  <a:pt x="3827566" y="876664"/>
                </a:lnTo>
                <a:lnTo>
                  <a:pt x="3788689" y="899572"/>
                </a:lnTo>
                <a:lnTo>
                  <a:pt x="3745463" y="913994"/>
                </a:lnTo>
                <a:lnTo>
                  <a:pt x="3699135" y="919006"/>
                </a:lnTo>
                <a:lnTo>
                  <a:pt x="3699135" y="1046005"/>
                </a:lnTo>
                <a:lnTo>
                  <a:pt x="3748633" y="1042432"/>
                </a:lnTo>
                <a:lnTo>
                  <a:pt x="3796235" y="1032000"/>
                </a:lnTo>
                <a:lnTo>
                  <a:pt x="3841355" y="1015144"/>
                </a:lnTo>
                <a:lnTo>
                  <a:pt x="3883405" y="992298"/>
                </a:lnTo>
                <a:lnTo>
                  <a:pt x="3921799" y="963895"/>
                </a:lnTo>
                <a:lnTo>
                  <a:pt x="3955949" y="930371"/>
                </a:lnTo>
                <a:lnTo>
                  <a:pt x="3985271" y="892159"/>
                </a:lnTo>
                <a:lnTo>
                  <a:pt x="4009175" y="849693"/>
                </a:lnTo>
                <a:lnTo>
                  <a:pt x="4027077" y="803407"/>
                </a:lnTo>
                <a:lnTo>
                  <a:pt x="3905635" y="766244"/>
                </a:lnTo>
                <a:close/>
              </a:path>
              <a:path w="4152265" h="1966595">
                <a:moveTo>
                  <a:pt x="4015830" y="406144"/>
                </a:moveTo>
                <a:lnTo>
                  <a:pt x="3905635" y="766244"/>
                </a:lnTo>
                <a:lnTo>
                  <a:pt x="4027077" y="803406"/>
                </a:lnTo>
                <a:lnTo>
                  <a:pt x="4137271" y="443306"/>
                </a:lnTo>
                <a:lnTo>
                  <a:pt x="4015830" y="406144"/>
                </a:lnTo>
                <a:close/>
              </a:path>
              <a:path w="4152265" h="1966595">
                <a:moveTo>
                  <a:pt x="3809329" y="0"/>
                </a:moveTo>
                <a:lnTo>
                  <a:pt x="3809329" y="126999"/>
                </a:lnTo>
                <a:lnTo>
                  <a:pt x="3856040" y="132003"/>
                </a:lnTo>
                <a:lnTo>
                  <a:pt x="3898824" y="146234"/>
                </a:lnTo>
                <a:lnTo>
                  <a:pt x="3936819" y="168525"/>
                </a:lnTo>
                <a:lnTo>
                  <a:pt x="3969160" y="197709"/>
                </a:lnTo>
                <a:lnTo>
                  <a:pt x="3994984" y="232618"/>
                </a:lnTo>
                <a:lnTo>
                  <a:pt x="4013427" y="272083"/>
                </a:lnTo>
                <a:lnTo>
                  <a:pt x="4023625" y="314938"/>
                </a:lnTo>
                <a:lnTo>
                  <a:pt x="4024714" y="360014"/>
                </a:lnTo>
                <a:lnTo>
                  <a:pt x="4015830" y="406144"/>
                </a:lnTo>
                <a:lnTo>
                  <a:pt x="4137272" y="443306"/>
                </a:lnTo>
                <a:lnTo>
                  <a:pt x="4147714" y="399254"/>
                </a:lnTo>
                <a:lnTo>
                  <a:pt x="4152257" y="355537"/>
                </a:lnTo>
                <a:lnTo>
                  <a:pt x="4151198" y="312557"/>
                </a:lnTo>
                <a:lnTo>
                  <a:pt x="4144832" y="270713"/>
                </a:lnTo>
                <a:lnTo>
                  <a:pt x="4133456" y="230406"/>
                </a:lnTo>
                <a:lnTo>
                  <a:pt x="4117366" y="192036"/>
                </a:lnTo>
                <a:lnTo>
                  <a:pt x="4096858" y="156005"/>
                </a:lnTo>
                <a:lnTo>
                  <a:pt x="4072230" y="122713"/>
                </a:lnTo>
                <a:lnTo>
                  <a:pt x="4043776" y="92559"/>
                </a:lnTo>
                <a:lnTo>
                  <a:pt x="4011794" y="65946"/>
                </a:lnTo>
                <a:lnTo>
                  <a:pt x="3976580" y="43274"/>
                </a:lnTo>
                <a:lnTo>
                  <a:pt x="3938430" y="24942"/>
                </a:lnTo>
                <a:lnTo>
                  <a:pt x="3897641" y="11352"/>
                </a:lnTo>
                <a:lnTo>
                  <a:pt x="3854508" y="2904"/>
                </a:lnTo>
                <a:lnTo>
                  <a:pt x="3809329" y="0"/>
                </a:lnTo>
                <a:close/>
              </a:path>
              <a:path w="4152265" h="1966595">
                <a:moveTo>
                  <a:pt x="342682" y="0"/>
                </a:moveTo>
                <a:lnTo>
                  <a:pt x="294091" y="3387"/>
                </a:lnTo>
                <a:lnTo>
                  <a:pt x="247786" y="13222"/>
                </a:lnTo>
                <a:lnTo>
                  <a:pt x="204176" y="29015"/>
                </a:lnTo>
                <a:lnTo>
                  <a:pt x="163666" y="50273"/>
                </a:lnTo>
                <a:lnTo>
                  <a:pt x="126663" y="76508"/>
                </a:lnTo>
                <a:lnTo>
                  <a:pt x="93573" y="107227"/>
                </a:lnTo>
                <a:lnTo>
                  <a:pt x="64804" y="141941"/>
                </a:lnTo>
                <a:lnTo>
                  <a:pt x="40763" y="180159"/>
                </a:lnTo>
                <a:lnTo>
                  <a:pt x="21855" y="221389"/>
                </a:lnTo>
                <a:lnTo>
                  <a:pt x="8487" y="265142"/>
                </a:lnTo>
                <a:lnTo>
                  <a:pt x="1066" y="310927"/>
                </a:lnTo>
                <a:lnTo>
                  <a:pt x="0" y="358252"/>
                </a:lnTo>
                <a:lnTo>
                  <a:pt x="5693" y="406628"/>
                </a:lnTo>
                <a:lnTo>
                  <a:pt x="130484" y="383048"/>
                </a:lnTo>
                <a:lnTo>
                  <a:pt x="126837" y="333864"/>
                </a:lnTo>
                <a:lnTo>
                  <a:pt x="134007" y="286937"/>
                </a:lnTo>
                <a:lnTo>
                  <a:pt x="150897" y="243591"/>
                </a:lnTo>
                <a:lnTo>
                  <a:pt x="176408" y="205154"/>
                </a:lnTo>
                <a:lnTo>
                  <a:pt x="209441" y="172950"/>
                </a:lnTo>
                <a:lnTo>
                  <a:pt x="248896" y="148306"/>
                </a:lnTo>
                <a:lnTo>
                  <a:pt x="293677" y="132547"/>
                </a:lnTo>
                <a:lnTo>
                  <a:pt x="342682" y="126999"/>
                </a:lnTo>
                <a:lnTo>
                  <a:pt x="342682" y="0"/>
                </a:lnTo>
                <a:close/>
              </a:path>
              <a:path w="4152265" h="1966595">
                <a:moveTo>
                  <a:pt x="3809329" y="0"/>
                </a:moveTo>
                <a:lnTo>
                  <a:pt x="342682" y="0"/>
                </a:lnTo>
                <a:lnTo>
                  <a:pt x="342682" y="126999"/>
                </a:lnTo>
                <a:lnTo>
                  <a:pt x="3809329" y="126999"/>
                </a:lnTo>
                <a:lnTo>
                  <a:pt x="3809329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107835" y="7513654"/>
            <a:ext cx="2202180" cy="2157730"/>
          </a:xfrm>
          <a:custGeom>
            <a:avLst/>
            <a:gdLst/>
            <a:ahLst/>
            <a:cxnLst/>
            <a:rect l="l" t="t" r="r" b="b"/>
            <a:pathLst>
              <a:path w="2202180" h="2157729">
                <a:moveTo>
                  <a:pt x="661122" y="1850305"/>
                </a:moveTo>
                <a:lnTo>
                  <a:pt x="574643" y="1943312"/>
                </a:lnTo>
                <a:lnTo>
                  <a:pt x="612853" y="1976652"/>
                </a:lnTo>
                <a:lnTo>
                  <a:pt x="652803" y="2007296"/>
                </a:lnTo>
                <a:lnTo>
                  <a:pt x="694352" y="2035208"/>
                </a:lnTo>
                <a:lnTo>
                  <a:pt x="737359" y="2060351"/>
                </a:lnTo>
                <a:lnTo>
                  <a:pt x="781684" y="2082690"/>
                </a:lnTo>
                <a:lnTo>
                  <a:pt x="827185" y="2102188"/>
                </a:lnTo>
                <a:lnTo>
                  <a:pt x="873723" y="2118810"/>
                </a:lnTo>
                <a:lnTo>
                  <a:pt x="921155" y="2132520"/>
                </a:lnTo>
                <a:lnTo>
                  <a:pt x="969342" y="2143280"/>
                </a:lnTo>
                <a:lnTo>
                  <a:pt x="1018143" y="2151057"/>
                </a:lnTo>
                <a:lnTo>
                  <a:pt x="1067417" y="2155813"/>
                </a:lnTo>
                <a:lnTo>
                  <a:pt x="1117024" y="2157512"/>
                </a:lnTo>
                <a:lnTo>
                  <a:pt x="1166822" y="2156119"/>
                </a:lnTo>
                <a:lnTo>
                  <a:pt x="1216671" y="2151597"/>
                </a:lnTo>
                <a:lnTo>
                  <a:pt x="1266430" y="2143911"/>
                </a:lnTo>
                <a:lnTo>
                  <a:pt x="1315959" y="2133024"/>
                </a:lnTo>
                <a:lnTo>
                  <a:pt x="1289915" y="2030161"/>
                </a:lnTo>
                <a:lnTo>
                  <a:pt x="1141352" y="2030161"/>
                </a:lnTo>
                <a:lnTo>
                  <a:pt x="1093549" y="2030010"/>
                </a:lnTo>
                <a:lnTo>
                  <a:pt x="1046046" y="2026483"/>
                </a:lnTo>
                <a:lnTo>
                  <a:pt x="999017" y="2019626"/>
                </a:lnTo>
                <a:lnTo>
                  <a:pt x="952641" y="2009484"/>
                </a:lnTo>
                <a:lnTo>
                  <a:pt x="907095" y="1996102"/>
                </a:lnTo>
                <a:lnTo>
                  <a:pt x="862554" y="1979526"/>
                </a:lnTo>
                <a:lnTo>
                  <a:pt x="819195" y="1959800"/>
                </a:lnTo>
                <a:lnTo>
                  <a:pt x="777196" y="1936969"/>
                </a:lnTo>
                <a:lnTo>
                  <a:pt x="736733" y="1911080"/>
                </a:lnTo>
                <a:lnTo>
                  <a:pt x="697983" y="1882177"/>
                </a:lnTo>
                <a:lnTo>
                  <a:pt x="661122" y="1850305"/>
                </a:lnTo>
                <a:close/>
              </a:path>
              <a:path w="2202180" h="2157729">
                <a:moveTo>
                  <a:pt x="1566780" y="1938511"/>
                </a:moveTo>
                <a:lnTo>
                  <a:pt x="1284788" y="2009909"/>
                </a:lnTo>
                <a:lnTo>
                  <a:pt x="1315961" y="2133024"/>
                </a:lnTo>
                <a:lnTo>
                  <a:pt x="1597952" y="2061626"/>
                </a:lnTo>
                <a:lnTo>
                  <a:pt x="1566780" y="1938511"/>
                </a:lnTo>
                <a:close/>
              </a:path>
              <a:path w="2202180" h="2157729">
                <a:moveTo>
                  <a:pt x="1619454" y="110794"/>
                </a:moveTo>
                <a:lnTo>
                  <a:pt x="1584870" y="232995"/>
                </a:lnTo>
                <a:lnTo>
                  <a:pt x="1632324" y="248330"/>
                </a:lnTo>
                <a:lnTo>
                  <a:pt x="1678002" y="266896"/>
                </a:lnTo>
                <a:lnTo>
                  <a:pt x="1721791" y="288542"/>
                </a:lnTo>
                <a:lnTo>
                  <a:pt x="1763578" y="313117"/>
                </a:lnTo>
                <a:lnTo>
                  <a:pt x="1803248" y="340473"/>
                </a:lnTo>
                <a:lnTo>
                  <a:pt x="1840689" y="370458"/>
                </a:lnTo>
                <a:lnTo>
                  <a:pt x="1875787" y="402923"/>
                </a:lnTo>
                <a:lnTo>
                  <a:pt x="1908429" y="437718"/>
                </a:lnTo>
                <a:lnTo>
                  <a:pt x="1938500" y="474692"/>
                </a:lnTo>
                <a:lnTo>
                  <a:pt x="1965888" y="513695"/>
                </a:lnTo>
                <a:lnTo>
                  <a:pt x="1990479" y="554578"/>
                </a:lnTo>
                <a:lnTo>
                  <a:pt x="2012159" y="597191"/>
                </a:lnTo>
                <a:lnTo>
                  <a:pt x="2030816" y="641382"/>
                </a:lnTo>
                <a:lnTo>
                  <a:pt x="2046334" y="687003"/>
                </a:lnTo>
                <a:lnTo>
                  <a:pt x="2058602" y="733903"/>
                </a:lnTo>
                <a:lnTo>
                  <a:pt x="2067505" y="781931"/>
                </a:lnTo>
                <a:lnTo>
                  <a:pt x="2072930" y="830939"/>
                </a:lnTo>
                <a:lnTo>
                  <a:pt x="2074764" y="880775"/>
                </a:lnTo>
                <a:lnTo>
                  <a:pt x="2074764" y="1285881"/>
                </a:lnTo>
                <a:lnTo>
                  <a:pt x="2073043" y="1334189"/>
                </a:lnTo>
                <a:lnTo>
                  <a:pt x="2067948" y="1381709"/>
                </a:lnTo>
                <a:lnTo>
                  <a:pt x="2059586" y="1428307"/>
                </a:lnTo>
                <a:lnTo>
                  <a:pt x="2048060" y="1473846"/>
                </a:lnTo>
                <a:lnTo>
                  <a:pt x="2033475" y="1518193"/>
                </a:lnTo>
                <a:lnTo>
                  <a:pt x="2015936" y="1561214"/>
                </a:lnTo>
                <a:lnTo>
                  <a:pt x="1995548" y="1602773"/>
                </a:lnTo>
                <a:lnTo>
                  <a:pt x="1972415" y="1642736"/>
                </a:lnTo>
                <a:lnTo>
                  <a:pt x="1946643" y="1680969"/>
                </a:lnTo>
                <a:lnTo>
                  <a:pt x="1918336" y="1717336"/>
                </a:lnTo>
                <a:lnTo>
                  <a:pt x="1887599" y="1751704"/>
                </a:lnTo>
                <a:lnTo>
                  <a:pt x="1854536" y="1783938"/>
                </a:lnTo>
                <a:lnTo>
                  <a:pt x="1819252" y="1813903"/>
                </a:lnTo>
                <a:lnTo>
                  <a:pt x="1781852" y="1841464"/>
                </a:lnTo>
                <a:lnTo>
                  <a:pt x="1742441" y="1866488"/>
                </a:lnTo>
                <a:lnTo>
                  <a:pt x="1701124" y="1888839"/>
                </a:lnTo>
                <a:lnTo>
                  <a:pt x="1658005" y="1908383"/>
                </a:lnTo>
                <a:lnTo>
                  <a:pt x="1613189" y="1924985"/>
                </a:lnTo>
                <a:lnTo>
                  <a:pt x="1566780" y="1938511"/>
                </a:lnTo>
                <a:lnTo>
                  <a:pt x="1597952" y="2061626"/>
                </a:lnTo>
                <a:lnTo>
                  <a:pt x="1645702" y="2047959"/>
                </a:lnTo>
                <a:lnTo>
                  <a:pt x="1692052" y="2031550"/>
                </a:lnTo>
                <a:lnTo>
                  <a:pt x="1736924" y="2012499"/>
                </a:lnTo>
                <a:lnTo>
                  <a:pt x="1780235" y="1990911"/>
                </a:lnTo>
                <a:lnTo>
                  <a:pt x="1821908" y="1966889"/>
                </a:lnTo>
                <a:lnTo>
                  <a:pt x="1861860" y="1940535"/>
                </a:lnTo>
                <a:lnTo>
                  <a:pt x="1900013" y="1911953"/>
                </a:lnTo>
                <a:lnTo>
                  <a:pt x="1936285" y="1881245"/>
                </a:lnTo>
                <a:lnTo>
                  <a:pt x="1970597" y="1848516"/>
                </a:lnTo>
                <a:lnTo>
                  <a:pt x="2002869" y="1813866"/>
                </a:lnTo>
                <a:lnTo>
                  <a:pt x="2033019" y="1777401"/>
                </a:lnTo>
                <a:lnTo>
                  <a:pt x="2060969" y="1739223"/>
                </a:lnTo>
                <a:lnTo>
                  <a:pt x="2086637" y="1699434"/>
                </a:lnTo>
                <a:lnTo>
                  <a:pt x="2109944" y="1658138"/>
                </a:lnTo>
                <a:lnTo>
                  <a:pt x="2130809" y="1615438"/>
                </a:lnTo>
                <a:lnTo>
                  <a:pt x="2149153" y="1571437"/>
                </a:lnTo>
                <a:lnTo>
                  <a:pt x="2164894" y="1526238"/>
                </a:lnTo>
                <a:lnTo>
                  <a:pt x="2177954" y="1479945"/>
                </a:lnTo>
                <a:lnTo>
                  <a:pt x="2188250" y="1432659"/>
                </a:lnTo>
                <a:lnTo>
                  <a:pt x="2195704" y="1384484"/>
                </a:lnTo>
                <a:lnTo>
                  <a:pt x="2200236" y="1335524"/>
                </a:lnTo>
                <a:lnTo>
                  <a:pt x="2201764" y="1285881"/>
                </a:lnTo>
                <a:lnTo>
                  <a:pt x="2201764" y="880775"/>
                </a:lnTo>
                <a:lnTo>
                  <a:pt x="2200302" y="832240"/>
                </a:lnTo>
                <a:lnTo>
                  <a:pt x="2195966" y="784342"/>
                </a:lnTo>
                <a:lnTo>
                  <a:pt x="2188830" y="737180"/>
                </a:lnTo>
                <a:lnTo>
                  <a:pt x="2178967" y="690851"/>
                </a:lnTo>
                <a:lnTo>
                  <a:pt x="2166452" y="645453"/>
                </a:lnTo>
                <a:lnTo>
                  <a:pt x="2151358" y="601084"/>
                </a:lnTo>
                <a:lnTo>
                  <a:pt x="2133759" y="557841"/>
                </a:lnTo>
                <a:lnTo>
                  <a:pt x="2113730" y="515822"/>
                </a:lnTo>
                <a:lnTo>
                  <a:pt x="2091343" y="475125"/>
                </a:lnTo>
                <a:lnTo>
                  <a:pt x="2066673" y="435847"/>
                </a:lnTo>
                <a:lnTo>
                  <a:pt x="2039795" y="398086"/>
                </a:lnTo>
                <a:lnTo>
                  <a:pt x="2010780" y="361940"/>
                </a:lnTo>
                <a:lnTo>
                  <a:pt x="1979705" y="327507"/>
                </a:lnTo>
                <a:lnTo>
                  <a:pt x="1946642" y="294884"/>
                </a:lnTo>
                <a:lnTo>
                  <a:pt x="1911665" y="264169"/>
                </a:lnTo>
                <a:lnTo>
                  <a:pt x="1874849" y="235460"/>
                </a:lnTo>
                <a:lnTo>
                  <a:pt x="1836266" y="208854"/>
                </a:lnTo>
                <a:lnTo>
                  <a:pt x="1795992" y="184449"/>
                </a:lnTo>
                <a:lnTo>
                  <a:pt x="1754100" y="162343"/>
                </a:lnTo>
                <a:lnTo>
                  <a:pt x="1710664" y="142633"/>
                </a:lnTo>
                <a:lnTo>
                  <a:pt x="1665757" y="125418"/>
                </a:lnTo>
                <a:lnTo>
                  <a:pt x="1619454" y="110794"/>
                </a:lnTo>
                <a:close/>
              </a:path>
              <a:path w="2202180" h="2157729">
                <a:moveTo>
                  <a:pt x="1284788" y="2009909"/>
                </a:moveTo>
                <a:lnTo>
                  <a:pt x="1237148" y="2020156"/>
                </a:lnTo>
                <a:lnTo>
                  <a:pt x="1189278" y="2026891"/>
                </a:lnTo>
                <a:lnTo>
                  <a:pt x="1141352" y="2030161"/>
                </a:lnTo>
                <a:lnTo>
                  <a:pt x="1289915" y="2030161"/>
                </a:lnTo>
                <a:lnTo>
                  <a:pt x="1284788" y="2009909"/>
                </a:lnTo>
                <a:close/>
              </a:path>
              <a:path w="2202180" h="2157729">
                <a:moveTo>
                  <a:pt x="341552" y="1553162"/>
                </a:moveTo>
                <a:lnTo>
                  <a:pt x="255072" y="1646169"/>
                </a:lnTo>
                <a:lnTo>
                  <a:pt x="574643" y="1943312"/>
                </a:lnTo>
                <a:lnTo>
                  <a:pt x="661122" y="1850305"/>
                </a:lnTo>
                <a:lnTo>
                  <a:pt x="341552" y="1553162"/>
                </a:lnTo>
                <a:close/>
              </a:path>
              <a:path w="2202180" h="2157729">
                <a:moveTo>
                  <a:pt x="291239" y="442444"/>
                </a:moveTo>
                <a:lnTo>
                  <a:pt x="255065" y="474060"/>
                </a:lnTo>
                <a:lnTo>
                  <a:pt x="221272" y="507291"/>
                </a:lnTo>
                <a:lnTo>
                  <a:pt x="189863" y="542026"/>
                </a:lnTo>
                <a:lnTo>
                  <a:pt x="160842" y="578155"/>
                </a:lnTo>
                <a:lnTo>
                  <a:pt x="134211" y="615569"/>
                </a:lnTo>
                <a:lnTo>
                  <a:pt x="109974" y="654156"/>
                </a:lnTo>
                <a:lnTo>
                  <a:pt x="88134" y="693807"/>
                </a:lnTo>
                <a:lnTo>
                  <a:pt x="68695" y="734412"/>
                </a:lnTo>
                <a:lnTo>
                  <a:pt x="51660" y="775860"/>
                </a:lnTo>
                <a:lnTo>
                  <a:pt x="37032" y="818043"/>
                </a:lnTo>
                <a:lnTo>
                  <a:pt x="24814" y="860848"/>
                </a:lnTo>
                <a:lnTo>
                  <a:pt x="15011" y="904167"/>
                </a:lnTo>
                <a:lnTo>
                  <a:pt x="7624" y="947889"/>
                </a:lnTo>
                <a:lnTo>
                  <a:pt x="2658" y="991904"/>
                </a:lnTo>
                <a:lnTo>
                  <a:pt x="115" y="1036103"/>
                </a:lnTo>
                <a:lnTo>
                  <a:pt x="0" y="1080374"/>
                </a:lnTo>
                <a:lnTo>
                  <a:pt x="2314" y="1124608"/>
                </a:lnTo>
                <a:lnTo>
                  <a:pt x="7063" y="1168695"/>
                </a:lnTo>
                <a:lnTo>
                  <a:pt x="14248" y="1212524"/>
                </a:lnTo>
                <a:lnTo>
                  <a:pt x="23874" y="1255986"/>
                </a:lnTo>
                <a:lnTo>
                  <a:pt x="35943" y="1298970"/>
                </a:lnTo>
                <a:lnTo>
                  <a:pt x="50459" y="1341366"/>
                </a:lnTo>
                <a:lnTo>
                  <a:pt x="67425" y="1383065"/>
                </a:lnTo>
                <a:lnTo>
                  <a:pt x="86845" y="1423956"/>
                </a:lnTo>
                <a:lnTo>
                  <a:pt x="108722" y="1463929"/>
                </a:lnTo>
                <a:lnTo>
                  <a:pt x="133058" y="1502873"/>
                </a:lnTo>
                <a:lnTo>
                  <a:pt x="159858" y="1540680"/>
                </a:lnTo>
                <a:lnTo>
                  <a:pt x="189125" y="1577238"/>
                </a:lnTo>
                <a:lnTo>
                  <a:pt x="220862" y="1612438"/>
                </a:lnTo>
                <a:lnTo>
                  <a:pt x="255072" y="1646169"/>
                </a:lnTo>
                <a:lnTo>
                  <a:pt x="341552" y="1553162"/>
                </a:lnTo>
                <a:lnTo>
                  <a:pt x="307264" y="1518958"/>
                </a:lnTo>
                <a:lnTo>
                  <a:pt x="275973" y="1483000"/>
                </a:lnTo>
                <a:lnTo>
                  <a:pt x="247672" y="1445451"/>
                </a:lnTo>
                <a:lnTo>
                  <a:pt x="222357" y="1406469"/>
                </a:lnTo>
                <a:lnTo>
                  <a:pt x="200023" y="1366216"/>
                </a:lnTo>
                <a:lnTo>
                  <a:pt x="180666" y="1324850"/>
                </a:lnTo>
                <a:lnTo>
                  <a:pt x="164280" y="1282532"/>
                </a:lnTo>
                <a:lnTo>
                  <a:pt x="150861" y="1239422"/>
                </a:lnTo>
                <a:lnTo>
                  <a:pt x="140403" y="1195679"/>
                </a:lnTo>
                <a:lnTo>
                  <a:pt x="132903" y="1151466"/>
                </a:lnTo>
                <a:lnTo>
                  <a:pt x="128355" y="1106940"/>
                </a:lnTo>
                <a:lnTo>
                  <a:pt x="126754" y="1062262"/>
                </a:lnTo>
                <a:lnTo>
                  <a:pt x="128096" y="1017593"/>
                </a:lnTo>
                <a:lnTo>
                  <a:pt x="132376" y="973092"/>
                </a:lnTo>
                <a:lnTo>
                  <a:pt x="139589" y="928920"/>
                </a:lnTo>
                <a:lnTo>
                  <a:pt x="149731" y="885236"/>
                </a:lnTo>
                <a:lnTo>
                  <a:pt x="162795" y="842201"/>
                </a:lnTo>
                <a:lnTo>
                  <a:pt x="178779" y="799974"/>
                </a:lnTo>
                <a:lnTo>
                  <a:pt x="197676" y="758716"/>
                </a:lnTo>
                <a:lnTo>
                  <a:pt x="219482" y="718587"/>
                </a:lnTo>
                <a:lnTo>
                  <a:pt x="244192" y="679747"/>
                </a:lnTo>
                <a:lnTo>
                  <a:pt x="271801" y="642356"/>
                </a:lnTo>
                <a:lnTo>
                  <a:pt x="302306" y="606573"/>
                </a:lnTo>
                <a:lnTo>
                  <a:pt x="335700" y="572560"/>
                </a:lnTo>
                <a:lnTo>
                  <a:pt x="371978" y="540475"/>
                </a:lnTo>
                <a:lnTo>
                  <a:pt x="291239" y="442444"/>
                </a:lnTo>
                <a:close/>
              </a:path>
              <a:path w="2202180" h="2157729">
                <a:moveTo>
                  <a:pt x="607163" y="182245"/>
                </a:moveTo>
                <a:lnTo>
                  <a:pt x="291239" y="442444"/>
                </a:lnTo>
                <a:lnTo>
                  <a:pt x="371978" y="540475"/>
                </a:lnTo>
                <a:lnTo>
                  <a:pt x="687903" y="280276"/>
                </a:lnTo>
                <a:lnTo>
                  <a:pt x="607163" y="182245"/>
                </a:lnTo>
                <a:close/>
              </a:path>
              <a:path w="2202180" h="2157729">
                <a:moveTo>
                  <a:pt x="1094183" y="0"/>
                </a:moveTo>
                <a:lnTo>
                  <a:pt x="1046337" y="2738"/>
                </a:lnTo>
                <a:lnTo>
                  <a:pt x="998820" y="8323"/>
                </a:lnTo>
                <a:lnTo>
                  <a:pt x="951759" y="16728"/>
                </a:lnTo>
                <a:lnTo>
                  <a:pt x="905283" y="27926"/>
                </a:lnTo>
                <a:lnTo>
                  <a:pt x="859522" y="41890"/>
                </a:lnTo>
                <a:lnTo>
                  <a:pt x="814603" y="58593"/>
                </a:lnTo>
                <a:lnTo>
                  <a:pt x="770656" y="78007"/>
                </a:lnTo>
                <a:lnTo>
                  <a:pt x="727810" y="100107"/>
                </a:lnTo>
                <a:lnTo>
                  <a:pt x="686193" y="124864"/>
                </a:lnTo>
                <a:lnTo>
                  <a:pt x="645935" y="152253"/>
                </a:lnTo>
                <a:lnTo>
                  <a:pt x="607163" y="182245"/>
                </a:lnTo>
                <a:lnTo>
                  <a:pt x="687903" y="280276"/>
                </a:lnTo>
                <a:lnTo>
                  <a:pt x="728230" y="249531"/>
                </a:lnTo>
                <a:lnTo>
                  <a:pt x="770414" y="222113"/>
                </a:lnTo>
                <a:lnTo>
                  <a:pt x="814254" y="198063"/>
                </a:lnTo>
                <a:lnTo>
                  <a:pt x="859546" y="177424"/>
                </a:lnTo>
                <a:lnTo>
                  <a:pt x="906090" y="160239"/>
                </a:lnTo>
                <a:lnTo>
                  <a:pt x="953683" y="146549"/>
                </a:lnTo>
                <a:lnTo>
                  <a:pt x="1002122" y="136397"/>
                </a:lnTo>
                <a:lnTo>
                  <a:pt x="1051207" y="129825"/>
                </a:lnTo>
                <a:lnTo>
                  <a:pt x="1100734" y="126877"/>
                </a:lnTo>
                <a:lnTo>
                  <a:pt x="1306385" y="126877"/>
                </a:lnTo>
                <a:lnTo>
                  <a:pt x="1333815" y="29955"/>
                </a:lnTo>
                <a:lnTo>
                  <a:pt x="1286264" y="18054"/>
                </a:lnTo>
                <a:lnTo>
                  <a:pt x="1238396" y="9135"/>
                </a:lnTo>
                <a:lnTo>
                  <a:pt x="1190341" y="3171"/>
                </a:lnTo>
                <a:lnTo>
                  <a:pt x="1142227" y="135"/>
                </a:lnTo>
                <a:lnTo>
                  <a:pt x="1094183" y="0"/>
                </a:lnTo>
                <a:close/>
              </a:path>
              <a:path w="2202180" h="2157729">
                <a:moveTo>
                  <a:pt x="1333815" y="29955"/>
                </a:moveTo>
                <a:lnTo>
                  <a:pt x="1299231" y="152155"/>
                </a:lnTo>
                <a:lnTo>
                  <a:pt x="1584870" y="232995"/>
                </a:lnTo>
                <a:lnTo>
                  <a:pt x="1619454" y="110794"/>
                </a:lnTo>
                <a:lnTo>
                  <a:pt x="1333815" y="29955"/>
                </a:lnTo>
                <a:close/>
              </a:path>
              <a:path w="2202180" h="2157729">
                <a:moveTo>
                  <a:pt x="1306385" y="126877"/>
                </a:moveTo>
                <a:lnTo>
                  <a:pt x="1100734" y="126877"/>
                </a:lnTo>
                <a:lnTo>
                  <a:pt x="1150502" y="127593"/>
                </a:lnTo>
                <a:lnTo>
                  <a:pt x="1200309" y="132017"/>
                </a:lnTo>
                <a:lnTo>
                  <a:pt x="1249953" y="140190"/>
                </a:lnTo>
                <a:lnTo>
                  <a:pt x="1299231" y="152155"/>
                </a:lnTo>
                <a:lnTo>
                  <a:pt x="1306385" y="126877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728700" y="7429500"/>
            <a:ext cx="685800" cy="2324100"/>
          </a:xfrm>
          <a:custGeom>
            <a:avLst/>
            <a:gdLst/>
            <a:ahLst/>
            <a:cxnLst/>
            <a:rect l="l" t="t" r="r" b="b"/>
            <a:pathLst>
              <a:path w="685800" h="2324100">
                <a:moveTo>
                  <a:pt x="558800" y="2278372"/>
                </a:moveTo>
                <a:lnTo>
                  <a:pt x="685799" y="2278372"/>
                </a:lnTo>
                <a:lnTo>
                  <a:pt x="685799" y="45727"/>
                </a:lnTo>
                <a:lnTo>
                  <a:pt x="640072" y="45727"/>
                </a:lnTo>
                <a:lnTo>
                  <a:pt x="640072" y="2197100"/>
                </a:lnTo>
                <a:lnTo>
                  <a:pt x="608437" y="2203486"/>
                </a:lnTo>
                <a:lnTo>
                  <a:pt x="582604" y="2220904"/>
                </a:lnTo>
                <a:lnTo>
                  <a:pt x="565186" y="2246737"/>
                </a:lnTo>
                <a:lnTo>
                  <a:pt x="558800" y="2278372"/>
                </a:lnTo>
                <a:close/>
              </a:path>
              <a:path w="685800" h="2324100">
                <a:moveTo>
                  <a:pt x="640072" y="0"/>
                </a:moveTo>
                <a:lnTo>
                  <a:pt x="640072" y="45727"/>
                </a:lnTo>
                <a:lnTo>
                  <a:pt x="685799" y="45727"/>
                </a:lnTo>
                <a:lnTo>
                  <a:pt x="682206" y="27928"/>
                </a:lnTo>
                <a:lnTo>
                  <a:pt x="672406" y="13393"/>
                </a:lnTo>
                <a:lnTo>
                  <a:pt x="657871" y="3593"/>
                </a:lnTo>
                <a:lnTo>
                  <a:pt x="640072" y="0"/>
                </a:lnTo>
                <a:close/>
              </a:path>
              <a:path w="685800" h="2324100">
                <a:moveTo>
                  <a:pt x="45727" y="2278372"/>
                </a:moveTo>
                <a:lnTo>
                  <a:pt x="45727" y="2324100"/>
                </a:lnTo>
                <a:lnTo>
                  <a:pt x="640072" y="2324099"/>
                </a:lnTo>
                <a:lnTo>
                  <a:pt x="657871" y="2320506"/>
                </a:lnTo>
                <a:lnTo>
                  <a:pt x="672406" y="2310706"/>
                </a:lnTo>
                <a:lnTo>
                  <a:pt x="682206" y="2296171"/>
                </a:lnTo>
                <a:lnTo>
                  <a:pt x="685799" y="2278373"/>
                </a:lnTo>
                <a:lnTo>
                  <a:pt x="558800" y="2278372"/>
                </a:lnTo>
                <a:lnTo>
                  <a:pt x="558800" y="2197100"/>
                </a:lnTo>
                <a:lnTo>
                  <a:pt x="127000" y="2197100"/>
                </a:lnTo>
                <a:lnTo>
                  <a:pt x="127000" y="2278372"/>
                </a:lnTo>
                <a:lnTo>
                  <a:pt x="45727" y="2278372"/>
                </a:lnTo>
                <a:close/>
              </a:path>
              <a:path w="685800" h="2324100">
                <a:moveTo>
                  <a:pt x="558800" y="2197100"/>
                </a:moveTo>
                <a:lnTo>
                  <a:pt x="558800" y="2278372"/>
                </a:lnTo>
                <a:lnTo>
                  <a:pt x="565186" y="2246737"/>
                </a:lnTo>
                <a:lnTo>
                  <a:pt x="582604" y="2220904"/>
                </a:lnTo>
                <a:lnTo>
                  <a:pt x="608437" y="2203486"/>
                </a:lnTo>
                <a:lnTo>
                  <a:pt x="640072" y="2197100"/>
                </a:lnTo>
                <a:lnTo>
                  <a:pt x="558800" y="2197100"/>
                </a:lnTo>
                <a:close/>
              </a:path>
              <a:path w="685800" h="2324100">
                <a:moveTo>
                  <a:pt x="558800" y="127000"/>
                </a:moveTo>
                <a:lnTo>
                  <a:pt x="558800" y="2197100"/>
                </a:lnTo>
                <a:lnTo>
                  <a:pt x="640072" y="2197100"/>
                </a:lnTo>
                <a:lnTo>
                  <a:pt x="640072" y="127000"/>
                </a:lnTo>
                <a:lnTo>
                  <a:pt x="558800" y="127000"/>
                </a:lnTo>
                <a:close/>
              </a:path>
              <a:path w="685800" h="2324100">
                <a:moveTo>
                  <a:pt x="45727" y="127000"/>
                </a:moveTo>
                <a:lnTo>
                  <a:pt x="640072" y="127000"/>
                </a:lnTo>
                <a:lnTo>
                  <a:pt x="608437" y="120613"/>
                </a:lnTo>
                <a:lnTo>
                  <a:pt x="582604" y="103195"/>
                </a:lnTo>
                <a:lnTo>
                  <a:pt x="565186" y="77361"/>
                </a:lnTo>
                <a:lnTo>
                  <a:pt x="558800" y="45727"/>
                </a:lnTo>
                <a:lnTo>
                  <a:pt x="558800" y="0"/>
                </a:lnTo>
                <a:lnTo>
                  <a:pt x="127000" y="0"/>
                </a:lnTo>
                <a:lnTo>
                  <a:pt x="127000" y="45727"/>
                </a:lnTo>
                <a:lnTo>
                  <a:pt x="120613" y="77362"/>
                </a:lnTo>
                <a:lnTo>
                  <a:pt x="103195" y="103195"/>
                </a:lnTo>
                <a:lnTo>
                  <a:pt x="77362" y="120613"/>
                </a:lnTo>
                <a:lnTo>
                  <a:pt x="45727" y="127000"/>
                </a:lnTo>
                <a:close/>
              </a:path>
              <a:path w="685800" h="2324100">
                <a:moveTo>
                  <a:pt x="558800" y="45727"/>
                </a:moveTo>
                <a:lnTo>
                  <a:pt x="565186" y="77362"/>
                </a:lnTo>
                <a:lnTo>
                  <a:pt x="582604" y="103195"/>
                </a:lnTo>
                <a:lnTo>
                  <a:pt x="608437" y="120613"/>
                </a:lnTo>
                <a:lnTo>
                  <a:pt x="640072" y="127000"/>
                </a:lnTo>
                <a:lnTo>
                  <a:pt x="640072" y="45727"/>
                </a:lnTo>
                <a:lnTo>
                  <a:pt x="558800" y="45727"/>
                </a:lnTo>
                <a:close/>
              </a:path>
              <a:path w="685800" h="2324100">
                <a:moveTo>
                  <a:pt x="558800" y="0"/>
                </a:moveTo>
                <a:lnTo>
                  <a:pt x="558800" y="45727"/>
                </a:lnTo>
                <a:lnTo>
                  <a:pt x="640072" y="45727"/>
                </a:lnTo>
                <a:lnTo>
                  <a:pt x="640072" y="0"/>
                </a:lnTo>
                <a:lnTo>
                  <a:pt x="558800" y="0"/>
                </a:lnTo>
                <a:close/>
              </a:path>
              <a:path w="685800" h="2324100">
                <a:moveTo>
                  <a:pt x="45727" y="2197100"/>
                </a:moveTo>
                <a:lnTo>
                  <a:pt x="45727" y="2278372"/>
                </a:lnTo>
                <a:lnTo>
                  <a:pt x="127000" y="2278372"/>
                </a:lnTo>
                <a:lnTo>
                  <a:pt x="120613" y="2246737"/>
                </a:lnTo>
                <a:lnTo>
                  <a:pt x="103195" y="2220904"/>
                </a:lnTo>
                <a:lnTo>
                  <a:pt x="77362" y="2203486"/>
                </a:lnTo>
                <a:lnTo>
                  <a:pt x="45727" y="2197100"/>
                </a:lnTo>
                <a:close/>
              </a:path>
              <a:path w="685800" h="2324100">
                <a:moveTo>
                  <a:pt x="45727" y="2197100"/>
                </a:moveTo>
                <a:lnTo>
                  <a:pt x="77362" y="2203486"/>
                </a:lnTo>
                <a:lnTo>
                  <a:pt x="103195" y="2220904"/>
                </a:lnTo>
                <a:lnTo>
                  <a:pt x="120613" y="2246738"/>
                </a:lnTo>
                <a:lnTo>
                  <a:pt x="127000" y="2278372"/>
                </a:lnTo>
                <a:lnTo>
                  <a:pt x="127000" y="2197100"/>
                </a:lnTo>
                <a:lnTo>
                  <a:pt x="45727" y="2197100"/>
                </a:lnTo>
                <a:close/>
              </a:path>
              <a:path w="685800" h="2324100">
                <a:moveTo>
                  <a:pt x="45727" y="127000"/>
                </a:moveTo>
                <a:lnTo>
                  <a:pt x="45727" y="2197100"/>
                </a:lnTo>
                <a:lnTo>
                  <a:pt x="127000" y="2197100"/>
                </a:lnTo>
                <a:lnTo>
                  <a:pt x="127000" y="127000"/>
                </a:lnTo>
                <a:lnTo>
                  <a:pt x="45727" y="127000"/>
                </a:lnTo>
                <a:close/>
              </a:path>
              <a:path w="685800" h="2324100">
                <a:moveTo>
                  <a:pt x="0" y="45727"/>
                </a:moveTo>
                <a:lnTo>
                  <a:pt x="0" y="2278372"/>
                </a:lnTo>
                <a:lnTo>
                  <a:pt x="45727" y="2278372"/>
                </a:lnTo>
                <a:lnTo>
                  <a:pt x="45727" y="126999"/>
                </a:lnTo>
                <a:lnTo>
                  <a:pt x="77362" y="120613"/>
                </a:lnTo>
                <a:lnTo>
                  <a:pt x="103195" y="103195"/>
                </a:lnTo>
                <a:lnTo>
                  <a:pt x="120613" y="77362"/>
                </a:lnTo>
                <a:lnTo>
                  <a:pt x="127000" y="45727"/>
                </a:lnTo>
                <a:lnTo>
                  <a:pt x="0" y="45727"/>
                </a:lnTo>
                <a:close/>
              </a:path>
              <a:path w="685800" h="2324100">
                <a:moveTo>
                  <a:pt x="0" y="45727"/>
                </a:moveTo>
                <a:lnTo>
                  <a:pt x="127000" y="45727"/>
                </a:lnTo>
                <a:lnTo>
                  <a:pt x="127000" y="0"/>
                </a:lnTo>
                <a:lnTo>
                  <a:pt x="45727" y="0"/>
                </a:lnTo>
                <a:lnTo>
                  <a:pt x="3593" y="27928"/>
                </a:lnTo>
                <a:lnTo>
                  <a:pt x="0" y="45727"/>
                </a:lnTo>
                <a:close/>
              </a:path>
              <a:path w="685800" h="2324100">
                <a:moveTo>
                  <a:pt x="0" y="2278372"/>
                </a:moveTo>
                <a:lnTo>
                  <a:pt x="3593" y="2296172"/>
                </a:lnTo>
                <a:lnTo>
                  <a:pt x="13393" y="2310707"/>
                </a:lnTo>
                <a:lnTo>
                  <a:pt x="27928" y="2320506"/>
                </a:lnTo>
                <a:lnTo>
                  <a:pt x="45727" y="2324099"/>
                </a:lnTo>
                <a:lnTo>
                  <a:pt x="45727" y="2278372"/>
                </a:lnTo>
                <a:lnTo>
                  <a:pt x="0" y="2278372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87207" y="7379451"/>
            <a:ext cx="2290445" cy="2050414"/>
          </a:xfrm>
          <a:custGeom>
            <a:avLst/>
            <a:gdLst/>
            <a:ahLst/>
            <a:cxnLst/>
            <a:rect l="l" t="t" r="r" b="b"/>
            <a:pathLst>
              <a:path w="2290445" h="2050415">
                <a:moveTo>
                  <a:pt x="34342" y="1669298"/>
                </a:moveTo>
                <a:lnTo>
                  <a:pt x="15619" y="1709011"/>
                </a:lnTo>
                <a:lnTo>
                  <a:pt x="4305" y="1749533"/>
                </a:lnTo>
                <a:lnTo>
                  <a:pt x="0" y="1790171"/>
                </a:lnTo>
                <a:lnTo>
                  <a:pt x="2302" y="1830230"/>
                </a:lnTo>
                <a:lnTo>
                  <a:pt x="10813" y="1869018"/>
                </a:lnTo>
                <a:lnTo>
                  <a:pt x="25131" y="1905841"/>
                </a:lnTo>
                <a:lnTo>
                  <a:pt x="44855" y="1940004"/>
                </a:lnTo>
                <a:lnTo>
                  <a:pt x="69585" y="1970815"/>
                </a:lnTo>
                <a:lnTo>
                  <a:pt x="98921" y="1997579"/>
                </a:lnTo>
                <a:lnTo>
                  <a:pt x="132463" y="2019603"/>
                </a:lnTo>
                <a:lnTo>
                  <a:pt x="169809" y="2036193"/>
                </a:lnTo>
                <a:lnTo>
                  <a:pt x="210559" y="2046656"/>
                </a:lnTo>
                <a:lnTo>
                  <a:pt x="254312" y="2050298"/>
                </a:lnTo>
                <a:lnTo>
                  <a:pt x="254312" y="1923298"/>
                </a:lnTo>
                <a:lnTo>
                  <a:pt x="208824" y="1915066"/>
                </a:lnTo>
                <a:lnTo>
                  <a:pt x="171484" y="1892724"/>
                </a:lnTo>
                <a:lnTo>
                  <a:pt x="144327" y="1859798"/>
                </a:lnTo>
                <a:lnTo>
                  <a:pt x="129391" y="1819816"/>
                </a:lnTo>
                <a:lnTo>
                  <a:pt x="128712" y="1776307"/>
                </a:lnTo>
                <a:lnTo>
                  <a:pt x="144327" y="1732798"/>
                </a:lnTo>
                <a:lnTo>
                  <a:pt x="34342" y="1669298"/>
                </a:lnTo>
                <a:close/>
              </a:path>
              <a:path w="2290445" h="2050415">
                <a:moveTo>
                  <a:pt x="2036073" y="1923298"/>
                </a:moveTo>
                <a:lnTo>
                  <a:pt x="254312" y="1923298"/>
                </a:lnTo>
                <a:lnTo>
                  <a:pt x="254312" y="2050298"/>
                </a:lnTo>
                <a:lnTo>
                  <a:pt x="2036073" y="2050298"/>
                </a:lnTo>
                <a:lnTo>
                  <a:pt x="2036073" y="1923298"/>
                </a:lnTo>
                <a:close/>
              </a:path>
              <a:path w="2290445" h="2050415">
                <a:moveTo>
                  <a:pt x="2256043" y="1669298"/>
                </a:moveTo>
                <a:lnTo>
                  <a:pt x="2146058" y="1732798"/>
                </a:lnTo>
                <a:lnTo>
                  <a:pt x="2161673" y="1776307"/>
                </a:lnTo>
                <a:lnTo>
                  <a:pt x="2160994" y="1819816"/>
                </a:lnTo>
                <a:lnTo>
                  <a:pt x="2146058" y="1859798"/>
                </a:lnTo>
                <a:lnTo>
                  <a:pt x="2118901" y="1892724"/>
                </a:lnTo>
                <a:lnTo>
                  <a:pt x="2081560" y="1915066"/>
                </a:lnTo>
                <a:lnTo>
                  <a:pt x="2036073" y="1923298"/>
                </a:lnTo>
                <a:lnTo>
                  <a:pt x="2036073" y="2050298"/>
                </a:lnTo>
                <a:lnTo>
                  <a:pt x="2079826" y="2046656"/>
                </a:lnTo>
                <a:lnTo>
                  <a:pt x="2120577" y="2036193"/>
                </a:lnTo>
                <a:lnTo>
                  <a:pt x="2157923" y="2019603"/>
                </a:lnTo>
                <a:lnTo>
                  <a:pt x="2191464" y="1997579"/>
                </a:lnTo>
                <a:lnTo>
                  <a:pt x="2220800" y="1970814"/>
                </a:lnTo>
                <a:lnTo>
                  <a:pt x="2245530" y="1940004"/>
                </a:lnTo>
                <a:lnTo>
                  <a:pt x="2265255" y="1905840"/>
                </a:lnTo>
                <a:lnTo>
                  <a:pt x="2279572" y="1869018"/>
                </a:lnTo>
                <a:lnTo>
                  <a:pt x="2288083" y="1830230"/>
                </a:lnTo>
                <a:lnTo>
                  <a:pt x="2290385" y="1790170"/>
                </a:lnTo>
                <a:lnTo>
                  <a:pt x="2286080" y="1749533"/>
                </a:lnTo>
                <a:lnTo>
                  <a:pt x="2274766" y="1709011"/>
                </a:lnTo>
                <a:lnTo>
                  <a:pt x="2256043" y="1669298"/>
                </a:lnTo>
                <a:close/>
              </a:path>
              <a:path w="2290445" h="2050415">
                <a:moveTo>
                  <a:pt x="925222" y="126248"/>
                </a:moveTo>
                <a:lnTo>
                  <a:pt x="34342" y="1669298"/>
                </a:lnTo>
                <a:lnTo>
                  <a:pt x="144327" y="1732798"/>
                </a:lnTo>
                <a:lnTo>
                  <a:pt x="1035207" y="189748"/>
                </a:lnTo>
                <a:lnTo>
                  <a:pt x="925222" y="126248"/>
                </a:lnTo>
                <a:close/>
              </a:path>
              <a:path w="2290445" h="2050415">
                <a:moveTo>
                  <a:pt x="1365163" y="126248"/>
                </a:moveTo>
                <a:lnTo>
                  <a:pt x="1255178" y="189748"/>
                </a:lnTo>
                <a:lnTo>
                  <a:pt x="2146058" y="1732798"/>
                </a:lnTo>
                <a:lnTo>
                  <a:pt x="2256043" y="1669298"/>
                </a:lnTo>
                <a:lnTo>
                  <a:pt x="1365163" y="126248"/>
                </a:lnTo>
                <a:close/>
              </a:path>
              <a:path w="2290445" h="2050415">
                <a:moveTo>
                  <a:pt x="1164917" y="0"/>
                </a:moveTo>
                <a:lnTo>
                  <a:pt x="1125468" y="0"/>
                </a:lnTo>
                <a:lnTo>
                  <a:pt x="1086420" y="6011"/>
                </a:lnTo>
                <a:lnTo>
                  <a:pt x="1048574" y="18035"/>
                </a:lnTo>
                <a:lnTo>
                  <a:pt x="1012730" y="36070"/>
                </a:lnTo>
                <a:lnTo>
                  <a:pt x="979689" y="60118"/>
                </a:lnTo>
                <a:lnTo>
                  <a:pt x="950253" y="90177"/>
                </a:lnTo>
                <a:lnTo>
                  <a:pt x="925222" y="126248"/>
                </a:lnTo>
                <a:lnTo>
                  <a:pt x="1035207" y="189748"/>
                </a:lnTo>
                <a:lnTo>
                  <a:pt x="1065080" y="154470"/>
                </a:lnTo>
                <a:lnTo>
                  <a:pt x="1103099" y="133303"/>
                </a:lnTo>
                <a:lnTo>
                  <a:pt x="1145192" y="126248"/>
                </a:lnTo>
                <a:lnTo>
                  <a:pt x="1365163" y="126248"/>
                </a:lnTo>
                <a:lnTo>
                  <a:pt x="1340132" y="90177"/>
                </a:lnTo>
                <a:lnTo>
                  <a:pt x="1310696" y="60118"/>
                </a:lnTo>
                <a:lnTo>
                  <a:pt x="1277655" y="36070"/>
                </a:lnTo>
                <a:lnTo>
                  <a:pt x="1241811" y="18035"/>
                </a:lnTo>
                <a:lnTo>
                  <a:pt x="1203965" y="6011"/>
                </a:lnTo>
                <a:lnTo>
                  <a:pt x="1164917" y="0"/>
                </a:lnTo>
                <a:close/>
              </a:path>
              <a:path w="2290445" h="2050415">
                <a:moveTo>
                  <a:pt x="1365163" y="126248"/>
                </a:moveTo>
                <a:lnTo>
                  <a:pt x="1145192" y="126248"/>
                </a:lnTo>
                <a:lnTo>
                  <a:pt x="1187286" y="133303"/>
                </a:lnTo>
                <a:lnTo>
                  <a:pt x="1225305" y="154470"/>
                </a:lnTo>
                <a:lnTo>
                  <a:pt x="1255178" y="189748"/>
                </a:lnTo>
                <a:lnTo>
                  <a:pt x="1365163" y="126248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03700" y="2260600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1028700" y="0"/>
                </a:moveTo>
                <a:lnTo>
                  <a:pt x="980274" y="12700"/>
                </a:lnTo>
                <a:lnTo>
                  <a:pt x="885201" y="12700"/>
                </a:lnTo>
                <a:lnTo>
                  <a:pt x="747778" y="50800"/>
                </a:lnTo>
                <a:lnTo>
                  <a:pt x="617764" y="88900"/>
                </a:lnTo>
                <a:lnTo>
                  <a:pt x="576303" y="114300"/>
                </a:lnTo>
                <a:lnTo>
                  <a:pt x="535863" y="127000"/>
                </a:lnTo>
                <a:lnTo>
                  <a:pt x="496494" y="152400"/>
                </a:lnTo>
                <a:lnTo>
                  <a:pt x="458244" y="177800"/>
                </a:lnTo>
                <a:lnTo>
                  <a:pt x="421163" y="203200"/>
                </a:lnTo>
                <a:lnTo>
                  <a:pt x="385300" y="228600"/>
                </a:lnTo>
                <a:lnTo>
                  <a:pt x="350705" y="266700"/>
                </a:lnTo>
                <a:lnTo>
                  <a:pt x="317428" y="292100"/>
                </a:lnTo>
                <a:lnTo>
                  <a:pt x="285517" y="317500"/>
                </a:lnTo>
                <a:lnTo>
                  <a:pt x="255023" y="355600"/>
                </a:lnTo>
                <a:lnTo>
                  <a:pt x="225993" y="393700"/>
                </a:lnTo>
                <a:lnTo>
                  <a:pt x="198479" y="431800"/>
                </a:lnTo>
                <a:lnTo>
                  <a:pt x="172529" y="469900"/>
                </a:lnTo>
                <a:lnTo>
                  <a:pt x="148192" y="508000"/>
                </a:lnTo>
                <a:lnTo>
                  <a:pt x="125519" y="546100"/>
                </a:lnTo>
                <a:lnTo>
                  <a:pt x="104558" y="584200"/>
                </a:lnTo>
                <a:lnTo>
                  <a:pt x="85359" y="622300"/>
                </a:lnTo>
                <a:lnTo>
                  <a:pt x="67971" y="660400"/>
                </a:lnTo>
                <a:lnTo>
                  <a:pt x="52443" y="711200"/>
                </a:lnTo>
                <a:lnTo>
                  <a:pt x="38826" y="749300"/>
                </a:lnTo>
                <a:lnTo>
                  <a:pt x="27168" y="800100"/>
                </a:lnTo>
                <a:lnTo>
                  <a:pt x="17519" y="850900"/>
                </a:lnTo>
                <a:lnTo>
                  <a:pt x="9928" y="889000"/>
                </a:lnTo>
                <a:lnTo>
                  <a:pt x="4445" y="939800"/>
                </a:lnTo>
                <a:lnTo>
                  <a:pt x="1119" y="990600"/>
                </a:lnTo>
                <a:lnTo>
                  <a:pt x="0" y="1028700"/>
                </a:lnTo>
                <a:lnTo>
                  <a:pt x="1119" y="1079500"/>
                </a:lnTo>
                <a:lnTo>
                  <a:pt x="4445" y="1130300"/>
                </a:lnTo>
                <a:lnTo>
                  <a:pt x="9928" y="1181100"/>
                </a:lnTo>
                <a:lnTo>
                  <a:pt x="17519" y="1219200"/>
                </a:lnTo>
                <a:lnTo>
                  <a:pt x="27168" y="1270000"/>
                </a:lnTo>
                <a:lnTo>
                  <a:pt x="38826" y="1320800"/>
                </a:lnTo>
                <a:lnTo>
                  <a:pt x="52443" y="1358900"/>
                </a:lnTo>
                <a:lnTo>
                  <a:pt x="67971" y="1409700"/>
                </a:lnTo>
                <a:lnTo>
                  <a:pt x="85359" y="1447800"/>
                </a:lnTo>
                <a:lnTo>
                  <a:pt x="104558" y="1485900"/>
                </a:lnTo>
                <a:lnTo>
                  <a:pt x="125519" y="1524000"/>
                </a:lnTo>
                <a:lnTo>
                  <a:pt x="148192" y="1562100"/>
                </a:lnTo>
                <a:lnTo>
                  <a:pt x="172529" y="1600200"/>
                </a:lnTo>
                <a:lnTo>
                  <a:pt x="198479" y="1638300"/>
                </a:lnTo>
                <a:lnTo>
                  <a:pt x="225993" y="1676400"/>
                </a:lnTo>
                <a:lnTo>
                  <a:pt x="255023" y="1714500"/>
                </a:lnTo>
                <a:lnTo>
                  <a:pt x="285517" y="1752600"/>
                </a:lnTo>
                <a:lnTo>
                  <a:pt x="317428" y="1778000"/>
                </a:lnTo>
                <a:lnTo>
                  <a:pt x="350705" y="1803400"/>
                </a:lnTo>
                <a:lnTo>
                  <a:pt x="385300" y="1841500"/>
                </a:lnTo>
                <a:lnTo>
                  <a:pt x="421163" y="1866900"/>
                </a:lnTo>
                <a:lnTo>
                  <a:pt x="458244" y="1892300"/>
                </a:lnTo>
                <a:lnTo>
                  <a:pt x="496494" y="1917700"/>
                </a:lnTo>
                <a:lnTo>
                  <a:pt x="535863" y="1943100"/>
                </a:lnTo>
                <a:lnTo>
                  <a:pt x="576303" y="1955800"/>
                </a:lnTo>
                <a:lnTo>
                  <a:pt x="617764" y="1981200"/>
                </a:lnTo>
                <a:lnTo>
                  <a:pt x="703551" y="2006600"/>
                </a:lnTo>
                <a:lnTo>
                  <a:pt x="885201" y="2057400"/>
                </a:lnTo>
                <a:lnTo>
                  <a:pt x="1028700" y="2057400"/>
                </a:lnTo>
                <a:lnTo>
                  <a:pt x="1028700" y="1930400"/>
                </a:lnTo>
                <a:lnTo>
                  <a:pt x="887050" y="1930400"/>
                </a:lnTo>
                <a:lnTo>
                  <a:pt x="752381" y="1892300"/>
                </a:lnTo>
                <a:lnTo>
                  <a:pt x="667311" y="1866900"/>
                </a:lnTo>
                <a:lnTo>
                  <a:pt x="626376" y="1841500"/>
                </a:lnTo>
                <a:lnTo>
                  <a:pt x="586590" y="1816100"/>
                </a:lnTo>
                <a:lnTo>
                  <a:pt x="548016" y="1803400"/>
                </a:lnTo>
                <a:lnTo>
                  <a:pt x="510716" y="1778000"/>
                </a:lnTo>
                <a:lnTo>
                  <a:pt x="474753" y="1752600"/>
                </a:lnTo>
                <a:lnTo>
                  <a:pt x="440189" y="1714500"/>
                </a:lnTo>
                <a:lnTo>
                  <a:pt x="407086" y="1689100"/>
                </a:lnTo>
                <a:lnTo>
                  <a:pt x="375506" y="1651000"/>
                </a:lnTo>
                <a:lnTo>
                  <a:pt x="345512" y="1625600"/>
                </a:lnTo>
                <a:lnTo>
                  <a:pt x="317166" y="1587500"/>
                </a:lnTo>
                <a:lnTo>
                  <a:pt x="290530" y="1549400"/>
                </a:lnTo>
                <a:lnTo>
                  <a:pt x="265668" y="1511300"/>
                </a:lnTo>
                <a:lnTo>
                  <a:pt x="242640" y="1473200"/>
                </a:lnTo>
                <a:lnTo>
                  <a:pt x="221509" y="1435100"/>
                </a:lnTo>
                <a:lnTo>
                  <a:pt x="202339" y="1397000"/>
                </a:lnTo>
                <a:lnTo>
                  <a:pt x="185190" y="1358900"/>
                </a:lnTo>
                <a:lnTo>
                  <a:pt x="170126" y="1308100"/>
                </a:lnTo>
                <a:lnTo>
                  <a:pt x="157208" y="1270000"/>
                </a:lnTo>
                <a:lnTo>
                  <a:pt x="146499" y="1219200"/>
                </a:lnTo>
                <a:lnTo>
                  <a:pt x="138061" y="1181100"/>
                </a:lnTo>
                <a:lnTo>
                  <a:pt x="131957" y="1130300"/>
                </a:lnTo>
                <a:lnTo>
                  <a:pt x="128249" y="1079500"/>
                </a:lnTo>
                <a:lnTo>
                  <a:pt x="127000" y="1028700"/>
                </a:lnTo>
                <a:lnTo>
                  <a:pt x="128249" y="990600"/>
                </a:lnTo>
                <a:lnTo>
                  <a:pt x="131957" y="939800"/>
                </a:lnTo>
                <a:lnTo>
                  <a:pt x="138061" y="889000"/>
                </a:lnTo>
                <a:lnTo>
                  <a:pt x="146499" y="850900"/>
                </a:lnTo>
                <a:lnTo>
                  <a:pt x="157208" y="800100"/>
                </a:lnTo>
                <a:lnTo>
                  <a:pt x="170126" y="762000"/>
                </a:lnTo>
                <a:lnTo>
                  <a:pt x="185190" y="711200"/>
                </a:lnTo>
                <a:lnTo>
                  <a:pt x="202339" y="673100"/>
                </a:lnTo>
                <a:lnTo>
                  <a:pt x="221509" y="635000"/>
                </a:lnTo>
                <a:lnTo>
                  <a:pt x="242640" y="596900"/>
                </a:lnTo>
                <a:lnTo>
                  <a:pt x="265668" y="558800"/>
                </a:lnTo>
                <a:lnTo>
                  <a:pt x="290530" y="520700"/>
                </a:lnTo>
                <a:lnTo>
                  <a:pt x="317166" y="482600"/>
                </a:lnTo>
                <a:lnTo>
                  <a:pt x="345512" y="444500"/>
                </a:lnTo>
                <a:lnTo>
                  <a:pt x="375506" y="419100"/>
                </a:lnTo>
                <a:lnTo>
                  <a:pt x="407086" y="381000"/>
                </a:lnTo>
                <a:lnTo>
                  <a:pt x="440189" y="355600"/>
                </a:lnTo>
                <a:lnTo>
                  <a:pt x="474753" y="317500"/>
                </a:lnTo>
                <a:lnTo>
                  <a:pt x="510716" y="292100"/>
                </a:lnTo>
                <a:lnTo>
                  <a:pt x="548016" y="266700"/>
                </a:lnTo>
                <a:lnTo>
                  <a:pt x="586590" y="254000"/>
                </a:lnTo>
                <a:lnTo>
                  <a:pt x="626376" y="228600"/>
                </a:lnTo>
                <a:lnTo>
                  <a:pt x="667311" y="203200"/>
                </a:lnTo>
                <a:lnTo>
                  <a:pt x="752381" y="177800"/>
                </a:lnTo>
                <a:lnTo>
                  <a:pt x="887050" y="139700"/>
                </a:lnTo>
                <a:lnTo>
                  <a:pt x="980811" y="139700"/>
                </a:lnTo>
                <a:lnTo>
                  <a:pt x="1028700" y="127000"/>
                </a:lnTo>
                <a:lnTo>
                  <a:pt x="1028700" y="0"/>
                </a:lnTo>
                <a:close/>
              </a:path>
              <a:path w="2057400" h="2057400">
                <a:moveTo>
                  <a:pt x="1028700" y="0"/>
                </a:moveTo>
                <a:lnTo>
                  <a:pt x="1028700" y="127000"/>
                </a:lnTo>
                <a:lnTo>
                  <a:pt x="1076588" y="139700"/>
                </a:lnTo>
                <a:lnTo>
                  <a:pt x="1170349" y="139700"/>
                </a:lnTo>
                <a:lnTo>
                  <a:pt x="1305018" y="177800"/>
                </a:lnTo>
                <a:lnTo>
                  <a:pt x="1390088" y="203200"/>
                </a:lnTo>
                <a:lnTo>
                  <a:pt x="1431023" y="228600"/>
                </a:lnTo>
                <a:lnTo>
                  <a:pt x="1470809" y="254000"/>
                </a:lnTo>
                <a:lnTo>
                  <a:pt x="1509383" y="266700"/>
                </a:lnTo>
                <a:lnTo>
                  <a:pt x="1546683" y="292100"/>
                </a:lnTo>
                <a:lnTo>
                  <a:pt x="1582646" y="317500"/>
                </a:lnTo>
                <a:lnTo>
                  <a:pt x="1617210" y="355600"/>
                </a:lnTo>
                <a:lnTo>
                  <a:pt x="1650313" y="381000"/>
                </a:lnTo>
                <a:lnTo>
                  <a:pt x="1681893" y="419100"/>
                </a:lnTo>
                <a:lnTo>
                  <a:pt x="1711887" y="444500"/>
                </a:lnTo>
                <a:lnTo>
                  <a:pt x="1740233" y="482600"/>
                </a:lnTo>
                <a:lnTo>
                  <a:pt x="1766869" y="520700"/>
                </a:lnTo>
                <a:lnTo>
                  <a:pt x="1791731" y="558800"/>
                </a:lnTo>
                <a:lnTo>
                  <a:pt x="1814759" y="596900"/>
                </a:lnTo>
                <a:lnTo>
                  <a:pt x="1835890" y="635000"/>
                </a:lnTo>
                <a:lnTo>
                  <a:pt x="1855060" y="673100"/>
                </a:lnTo>
                <a:lnTo>
                  <a:pt x="1872209" y="711200"/>
                </a:lnTo>
                <a:lnTo>
                  <a:pt x="1887273" y="762000"/>
                </a:lnTo>
                <a:lnTo>
                  <a:pt x="1900191" y="800100"/>
                </a:lnTo>
                <a:lnTo>
                  <a:pt x="1910900" y="850900"/>
                </a:lnTo>
                <a:lnTo>
                  <a:pt x="1919338" y="889000"/>
                </a:lnTo>
                <a:lnTo>
                  <a:pt x="1925442" y="939800"/>
                </a:lnTo>
                <a:lnTo>
                  <a:pt x="1929150" y="990600"/>
                </a:lnTo>
                <a:lnTo>
                  <a:pt x="1930400" y="1028700"/>
                </a:lnTo>
                <a:lnTo>
                  <a:pt x="1929150" y="1079500"/>
                </a:lnTo>
                <a:lnTo>
                  <a:pt x="1925442" y="1130300"/>
                </a:lnTo>
                <a:lnTo>
                  <a:pt x="1919338" y="1181100"/>
                </a:lnTo>
                <a:lnTo>
                  <a:pt x="1910900" y="1219200"/>
                </a:lnTo>
                <a:lnTo>
                  <a:pt x="1900191" y="1270000"/>
                </a:lnTo>
                <a:lnTo>
                  <a:pt x="1887273" y="1308100"/>
                </a:lnTo>
                <a:lnTo>
                  <a:pt x="1872209" y="1358900"/>
                </a:lnTo>
                <a:lnTo>
                  <a:pt x="1855060" y="1397000"/>
                </a:lnTo>
                <a:lnTo>
                  <a:pt x="1835890" y="1435100"/>
                </a:lnTo>
                <a:lnTo>
                  <a:pt x="1814759" y="1473200"/>
                </a:lnTo>
                <a:lnTo>
                  <a:pt x="1791731" y="1511300"/>
                </a:lnTo>
                <a:lnTo>
                  <a:pt x="1766869" y="1549400"/>
                </a:lnTo>
                <a:lnTo>
                  <a:pt x="1740233" y="1587500"/>
                </a:lnTo>
                <a:lnTo>
                  <a:pt x="1711887" y="1625600"/>
                </a:lnTo>
                <a:lnTo>
                  <a:pt x="1681893" y="1651000"/>
                </a:lnTo>
                <a:lnTo>
                  <a:pt x="1650313" y="1689100"/>
                </a:lnTo>
                <a:lnTo>
                  <a:pt x="1617210" y="1714500"/>
                </a:lnTo>
                <a:lnTo>
                  <a:pt x="1582646" y="1752600"/>
                </a:lnTo>
                <a:lnTo>
                  <a:pt x="1546683" y="1778000"/>
                </a:lnTo>
                <a:lnTo>
                  <a:pt x="1509383" y="1803400"/>
                </a:lnTo>
                <a:lnTo>
                  <a:pt x="1470809" y="1816100"/>
                </a:lnTo>
                <a:lnTo>
                  <a:pt x="1431023" y="1841500"/>
                </a:lnTo>
                <a:lnTo>
                  <a:pt x="1390088" y="1866900"/>
                </a:lnTo>
                <a:lnTo>
                  <a:pt x="1305018" y="1892300"/>
                </a:lnTo>
                <a:lnTo>
                  <a:pt x="1170349" y="1930400"/>
                </a:lnTo>
                <a:lnTo>
                  <a:pt x="1028700" y="1930400"/>
                </a:lnTo>
                <a:lnTo>
                  <a:pt x="1028700" y="2057400"/>
                </a:lnTo>
                <a:lnTo>
                  <a:pt x="1172198" y="2057400"/>
                </a:lnTo>
                <a:lnTo>
                  <a:pt x="1353848" y="2006600"/>
                </a:lnTo>
                <a:lnTo>
                  <a:pt x="1439635" y="1981200"/>
                </a:lnTo>
                <a:lnTo>
                  <a:pt x="1481096" y="1955800"/>
                </a:lnTo>
                <a:lnTo>
                  <a:pt x="1521536" y="1943100"/>
                </a:lnTo>
                <a:lnTo>
                  <a:pt x="1560905" y="1917700"/>
                </a:lnTo>
                <a:lnTo>
                  <a:pt x="1599155" y="1892300"/>
                </a:lnTo>
                <a:lnTo>
                  <a:pt x="1636236" y="1866900"/>
                </a:lnTo>
                <a:lnTo>
                  <a:pt x="1672099" y="1841500"/>
                </a:lnTo>
                <a:lnTo>
                  <a:pt x="1706693" y="1803400"/>
                </a:lnTo>
                <a:lnTo>
                  <a:pt x="1739971" y="1778000"/>
                </a:lnTo>
                <a:lnTo>
                  <a:pt x="1771882" y="1752600"/>
                </a:lnTo>
                <a:lnTo>
                  <a:pt x="1802376" y="1714500"/>
                </a:lnTo>
                <a:lnTo>
                  <a:pt x="1831406" y="1676400"/>
                </a:lnTo>
                <a:lnTo>
                  <a:pt x="1858920" y="1638300"/>
                </a:lnTo>
                <a:lnTo>
                  <a:pt x="1884870" y="1600200"/>
                </a:lnTo>
                <a:lnTo>
                  <a:pt x="1909207" y="1562100"/>
                </a:lnTo>
                <a:lnTo>
                  <a:pt x="1931880" y="1524000"/>
                </a:lnTo>
                <a:lnTo>
                  <a:pt x="1952841" y="1485900"/>
                </a:lnTo>
                <a:lnTo>
                  <a:pt x="1972040" y="1447800"/>
                </a:lnTo>
                <a:lnTo>
                  <a:pt x="1989428" y="1409700"/>
                </a:lnTo>
                <a:lnTo>
                  <a:pt x="2004956" y="1358900"/>
                </a:lnTo>
                <a:lnTo>
                  <a:pt x="2018573" y="1320800"/>
                </a:lnTo>
                <a:lnTo>
                  <a:pt x="2030231" y="1270000"/>
                </a:lnTo>
                <a:lnTo>
                  <a:pt x="2039880" y="1219200"/>
                </a:lnTo>
                <a:lnTo>
                  <a:pt x="2047471" y="1181100"/>
                </a:lnTo>
                <a:lnTo>
                  <a:pt x="2052954" y="1130300"/>
                </a:lnTo>
                <a:lnTo>
                  <a:pt x="2056280" y="1079500"/>
                </a:lnTo>
                <a:lnTo>
                  <a:pt x="2057400" y="1028700"/>
                </a:lnTo>
                <a:lnTo>
                  <a:pt x="2056280" y="990600"/>
                </a:lnTo>
                <a:lnTo>
                  <a:pt x="2052954" y="939800"/>
                </a:lnTo>
                <a:lnTo>
                  <a:pt x="2047471" y="889000"/>
                </a:lnTo>
                <a:lnTo>
                  <a:pt x="2039880" y="850900"/>
                </a:lnTo>
                <a:lnTo>
                  <a:pt x="2030231" y="800100"/>
                </a:lnTo>
                <a:lnTo>
                  <a:pt x="2018573" y="749300"/>
                </a:lnTo>
                <a:lnTo>
                  <a:pt x="2004956" y="711200"/>
                </a:lnTo>
                <a:lnTo>
                  <a:pt x="1989428" y="660400"/>
                </a:lnTo>
                <a:lnTo>
                  <a:pt x="1972040" y="622300"/>
                </a:lnTo>
                <a:lnTo>
                  <a:pt x="1952841" y="584200"/>
                </a:lnTo>
                <a:lnTo>
                  <a:pt x="1931880" y="546100"/>
                </a:lnTo>
                <a:lnTo>
                  <a:pt x="1909207" y="508000"/>
                </a:lnTo>
                <a:lnTo>
                  <a:pt x="1884870" y="469900"/>
                </a:lnTo>
                <a:lnTo>
                  <a:pt x="1858920" y="431800"/>
                </a:lnTo>
                <a:lnTo>
                  <a:pt x="1831406" y="393700"/>
                </a:lnTo>
                <a:lnTo>
                  <a:pt x="1802376" y="355600"/>
                </a:lnTo>
                <a:lnTo>
                  <a:pt x="1771882" y="317500"/>
                </a:lnTo>
                <a:lnTo>
                  <a:pt x="1739971" y="292100"/>
                </a:lnTo>
                <a:lnTo>
                  <a:pt x="1706693" y="266700"/>
                </a:lnTo>
                <a:lnTo>
                  <a:pt x="1672099" y="228600"/>
                </a:lnTo>
                <a:lnTo>
                  <a:pt x="1636236" y="203200"/>
                </a:lnTo>
                <a:lnTo>
                  <a:pt x="1599155" y="177800"/>
                </a:lnTo>
                <a:lnTo>
                  <a:pt x="1560905" y="152400"/>
                </a:lnTo>
                <a:lnTo>
                  <a:pt x="1521536" y="127000"/>
                </a:lnTo>
                <a:lnTo>
                  <a:pt x="1481096" y="114300"/>
                </a:lnTo>
                <a:lnTo>
                  <a:pt x="1439635" y="88900"/>
                </a:lnTo>
                <a:lnTo>
                  <a:pt x="1309621" y="50800"/>
                </a:lnTo>
                <a:lnTo>
                  <a:pt x="1172198" y="12700"/>
                </a:lnTo>
                <a:lnTo>
                  <a:pt x="1077125" y="12700"/>
                </a:lnTo>
                <a:lnTo>
                  <a:pt x="1028700" y="0"/>
                </a:lnTo>
                <a:close/>
              </a:path>
            </a:pathLst>
          </a:custGeom>
          <a:solidFill>
            <a:srgbClr val="738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33000" y="5037835"/>
            <a:ext cx="4654670" cy="888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7543" y="10207549"/>
            <a:ext cx="5749658" cy="8881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68751" y="10207549"/>
            <a:ext cx="5865053" cy="137078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85820" y="5056530"/>
            <a:ext cx="4474784" cy="3877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3849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27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613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2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2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261" y="453821"/>
            <a:ext cx="5269535" cy="49959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581875" y="698258"/>
            <a:ext cx="9843135" cy="25400"/>
          </a:xfrm>
          <a:custGeom>
            <a:avLst/>
            <a:gdLst/>
            <a:ahLst/>
            <a:cxnLst/>
            <a:rect l="l" t="t" r="r" b="b"/>
            <a:pathLst>
              <a:path w="9843135" h="25400">
                <a:moveTo>
                  <a:pt x="9842513" y="6350"/>
                </a:moveTo>
                <a:lnTo>
                  <a:pt x="9842500" y="0"/>
                </a:lnTo>
                <a:lnTo>
                  <a:pt x="0" y="12700"/>
                </a:lnTo>
                <a:lnTo>
                  <a:pt x="12" y="19050"/>
                </a:lnTo>
                <a:lnTo>
                  <a:pt x="12" y="25400"/>
                </a:lnTo>
                <a:lnTo>
                  <a:pt x="9842513" y="12700"/>
                </a:lnTo>
                <a:lnTo>
                  <a:pt x="9842513" y="635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7900" y="2921000"/>
            <a:ext cx="4826000" cy="259079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247900" y="7404100"/>
            <a:ext cx="4826000" cy="2590800"/>
            <a:chOff x="2247900" y="7404100"/>
            <a:chExt cx="4826000" cy="25908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7900" y="7404100"/>
              <a:ext cx="4826000" cy="25907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47900" y="7404100"/>
              <a:ext cx="4826000" cy="2590800"/>
            </a:xfrm>
            <a:custGeom>
              <a:avLst/>
              <a:gdLst/>
              <a:ahLst/>
              <a:cxnLst/>
              <a:rect l="l" t="t" r="r" b="b"/>
              <a:pathLst>
                <a:path w="4826000" h="2590800">
                  <a:moveTo>
                    <a:pt x="469900" y="0"/>
                  </a:moveTo>
                  <a:lnTo>
                    <a:pt x="421855" y="2426"/>
                  </a:lnTo>
                  <a:lnTo>
                    <a:pt x="375198" y="9546"/>
                  </a:lnTo>
                  <a:lnTo>
                    <a:pt x="330166" y="21125"/>
                  </a:lnTo>
                  <a:lnTo>
                    <a:pt x="286993" y="36927"/>
                  </a:lnTo>
                  <a:lnTo>
                    <a:pt x="245917" y="56714"/>
                  </a:lnTo>
                  <a:lnTo>
                    <a:pt x="207174" y="80251"/>
                  </a:lnTo>
                  <a:lnTo>
                    <a:pt x="170999" y="107302"/>
                  </a:lnTo>
                  <a:lnTo>
                    <a:pt x="137630" y="137630"/>
                  </a:lnTo>
                  <a:lnTo>
                    <a:pt x="107302" y="170999"/>
                  </a:lnTo>
                  <a:lnTo>
                    <a:pt x="80251" y="207174"/>
                  </a:lnTo>
                  <a:lnTo>
                    <a:pt x="56714" y="245917"/>
                  </a:lnTo>
                  <a:lnTo>
                    <a:pt x="36927" y="286993"/>
                  </a:lnTo>
                  <a:lnTo>
                    <a:pt x="21125" y="330166"/>
                  </a:lnTo>
                  <a:lnTo>
                    <a:pt x="9546" y="375198"/>
                  </a:lnTo>
                  <a:lnTo>
                    <a:pt x="2426" y="421855"/>
                  </a:lnTo>
                  <a:lnTo>
                    <a:pt x="0" y="469900"/>
                  </a:lnTo>
                  <a:lnTo>
                    <a:pt x="0" y="2120900"/>
                  </a:lnTo>
                  <a:lnTo>
                    <a:pt x="2426" y="2168944"/>
                  </a:lnTo>
                  <a:lnTo>
                    <a:pt x="9546" y="2215601"/>
                  </a:lnTo>
                  <a:lnTo>
                    <a:pt x="21125" y="2260633"/>
                  </a:lnTo>
                  <a:lnTo>
                    <a:pt x="36927" y="2303806"/>
                  </a:lnTo>
                  <a:lnTo>
                    <a:pt x="56714" y="2344882"/>
                  </a:lnTo>
                  <a:lnTo>
                    <a:pt x="80251" y="2383625"/>
                  </a:lnTo>
                  <a:lnTo>
                    <a:pt x="107302" y="2419800"/>
                  </a:lnTo>
                  <a:lnTo>
                    <a:pt x="137630" y="2453169"/>
                  </a:lnTo>
                  <a:lnTo>
                    <a:pt x="170999" y="2483497"/>
                  </a:lnTo>
                  <a:lnTo>
                    <a:pt x="207174" y="2510548"/>
                  </a:lnTo>
                  <a:lnTo>
                    <a:pt x="245917" y="2534085"/>
                  </a:lnTo>
                  <a:lnTo>
                    <a:pt x="286993" y="2553872"/>
                  </a:lnTo>
                  <a:lnTo>
                    <a:pt x="330166" y="2569674"/>
                  </a:lnTo>
                  <a:lnTo>
                    <a:pt x="375198" y="2581253"/>
                  </a:lnTo>
                  <a:lnTo>
                    <a:pt x="421855" y="2588373"/>
                  </a:lnTo>
                  <a:lnTo>
                    <a:pt x="469900" y="2590800"/>
                  </a:lnTo>
                  <a:lnTo>
                    <a:pt x="469900" y="2578100"/>
                  </a:lnTo>
                  <a:lnTo>
                    <a:pt x="423153" y="2575739"/>
                  </a:lnTo>
                  <a:lnTo>
                    <a:pt x="377758" y="2568811"/>
                  </a:lnTo>
                  <a:lnTo>
                    <a:pt x="333942" y="2557545"/>
                  </a:lnTo>
                  <a:lnTo>
                    <a:pt x="291937" y="2542170"/>
                  </a:lnTo>
                  <a:lnTo>
                    <a:pt x="251971" y="2522918"/>
                  </a:lnTo>
                  <a:lnTo>
                    <a:pt x="214275" y="2500017"/>
                  </a:lnTo>
                  <a:lnTo>
                    <a:pt x="179078" y="2473697"/>
                  </a:lnTo>
                  <a:lnTo>
                    <a:pt x="146610" y="2444189"/>
                  </a:lnTo>
                  <a:lnTo>
                    <a:pt x="117102" y="2411721"/>
                  </a:lnTo>
                  <a:lnTo>
                    <a:pt x="90782" y="2376524"/>
                  </a:lnTo>
                  <a:lnTo>
                    <a:pt x="67881" y="2338828"/>
                  </a:lnTo>
                  <a:lnTo>
                    <a:pt x="48629" y="2298862"/>
                  </a:lnTo>
                  <a:lnTo>
                    <a:pt x="33254" y="2256857"/>
                  </a:lnTo>
                  <a:lnTo>
                    <a:pt x="21988" y="2213041"/>
                  </a:lnTo>
                  <a:lnTo>
                    <a:pt x="15060" y="2167646"/>
                  </a:lnTo>
                  <a:lnTo>
                    <a:pt x="12700" y="2120900"/>
                  </a:lnTo>
                  <a:lnTo>
                    <a:pt x="12700" y="469900"/>
                  </a:lnTo>
                  <a:lnTo>
                    <a:pt x="15060" y="423153"/>
                  </a:lnTo>
                  <a:lnTo>
                    <a:pt x="21988" y="377758"/>
                  </a:lnTo>
                  <a:lnTo>
                    <a:pt x="33254" y="333942"/>
                  </a:lnTo>
                  <a:lnTo>
                    <a:pt x="48629" y="291937"/>
                  </a:lnTo>
                  <a:lnTo>
                    <a:pt x="67881" y="251971"/>
                  </a:lnTo>
                  <a:lnTo>
                    <a:pt x="90782" y="214275"/>
                  </a:lnTo>
                  <a:lnTo>
                    <a:pt x="117102" y="179078"/>
                  </a:lnTo>
                  <a:lnTo>
                    <a:pt x="146610" y="146610"/>
                  </a:lnTo>
                  <a:lnTo>
                    <a:pt x="179078" y="117102"/>
                  </a:lnTo>
                  <a:lnTo>
                    <a:pt x="214275" y="90782"/>
                  </a:lnTo>
                  <a:lnTo>
                    <a:pt x="251971" y="67881"/>
                  </a:lnTo>
                  <a:lnTo>
                    <a:pt x="291937" y="48629"/>
                  </a:lnTo>
                  <a:lnTo>
                    <a:pt x="333942" y="33254"/>
                  </a:lnTo>
                  <a:lnTo>
                    <a:pt x="377758" y="21988"/>
                  </a:lnTo>
                  <a:lnTo>
                    <a:pt x="423153" y="15060"/>
                  </a:lnTo>
                  <a:lnTo>
                    <a:pt x="469900" y="12700"/>
                  </a:lnTo>
                  <a:lnTo>
                    <a:pt x="469900" y="0"/>
                  </a:lnTo>
                  <a:close/>
                </a:path>
                <a:path w="4826000" h="2590800">
                  <a:moveTo>
                    <a:pt x="4356100" y="2578100"/>
                  </a:moveTo>
                  <a:lnTo>
                    <a:pt x="469900" y="2578100"/>
                  </a:lnTo>
                  <a:lnTo>
                    <a:pt x="469900" y="2590800"/>
                  </a:lnTo>
                  <a:lnTo>
                    <a:pt x="4356100" y="2590800"/>
                  </a:lnTo>
                  <a:lnTo>
                    <a:pt x="4356100" y="2578100"/>
                  </a:lnTo>
                  <a:close/>
                </a:path>
                <a:path w="4826000" h="2590800">
                  <a:moveTo>
                    <a:pt x="4356100" y="0"/>
                  </a:moveTo>
                  <a:lnTo>
                    <a:pt x="4356100" y="12700"/>
                  </a:lnTo>
                  <a:lnTo>
                    <a:pt x="4402846" y="15060"/>
                  </a:lnTo>
                  <a:lnTo>
                    <a:pt x="4448241" y="21988"/>
                  </a:lnTo>
                  <a:lnTo>
                    <a:pt x="4492057" y="33254"/>
                  </a:lnTo>
                  <a:lnTo>
                    <a:pt x="4534062" y="48629"/>
                  </a:lnTo>
                  <a:lnTo>
                    <a:pt x="4574028" y="67881"/>
                  </a:lnTo>
                  <a:lnTo>
                    <a:pt x="4611724" y="90782"/>
                  </a:lnTo>
                  <a:lnTo>
                    <a:pt x="4646921" y="117102"/>
                  </a:lnTo>
                  <a:lnTo>
                    <a:pt x="4679389" y="146610"/>
                  </a:lnTo>
                  <a:lnTo>
                    <a:pt x="4708897" y="179078"/>
                  </a:lnTo>
                  <a:lnTo>
                    <a:pt x="4735217" y="214275"/>
                  </a:lnTo>
                  <a:lnTo>
                    <a:pt x="4758118" y="251971"/>
                  </a:lnTo>
                  <a:lnTo>
                    <a:pt x="4777370" y="291937"/>
                  </a:lnTo>
                  <a:lnTo>
                    <a:pt x="4792745" y="333942"/>
                  </a:lnTo>
                  <a:lnTo>
                    <a:pt x="4804011" y="377758"/>
                  </a:lnTo>
                  <a:lnTo>
                    <a:pt x="4810939" y="423153"/>
                  </a:lnTo>
                  <a:lnTo>
                    <a:pt x="4813300" y="469900"/>
                  </a:lnTo>
                  <a:lnTo>
                    <a:pt x="4813300" y="2120900"/>
                  </a:lnTo>
                  <a:lnTo>
                    <a:pt x="4810939" y="2167646"/>
                  </a:lnTo>
                  <a:lnTo>
                    <a:pt x="4804011" y="2213041"/>
                  </a:lnTo>
                  <a:lnTo>
                    <a:pt x="4792745" y="2256857"/>
                  </a:lnTo>
                  <a:lnTo>
                    <a:pt x="4777370" y="2298862"/>
                  </a:lnTo>
                  <a:lnTo>
                    <a:pt x="4758118" y="2338828"/>
                  </a:lnTo>
                  <a:lnTo>
                    <a:pt x="4735217" y="2376524"/>
                  </a:lnTo>
                  <a:lnTo>
                    <a:pt x="4708897" y="2411721"/>
                  </a:lnTo>
                  <a:lnTo>
                    <a:pt x="4679389" y="2444189"/>
                  </a:lnTo>
                  <a:lnTo>
                    <a:pt x="4646921" y="2473697"/>
                  </a:lnTo>
                  <a:lnTo>
                    <a:pt x="4611724" y="2500017"/>
                  </a:lnTo>
                  <a:lnTo>
                    <a:pt x="4574028" y="2522918"/>
                  </a:lnTo>
                  <a:lnTo>
                    <a:pt x="4534062" y="2542170"/>
                  </a:lnTo>
                  <a:lnTo>
                    <a:pt x="4492057" y="2557545"/>
                  </a:lnTo>
                  <a:lnTo>
                    <a:pt x="4448241" y="2568811"/>
                  </a:lnTo>
                  <a:lnTo>
                    <a:pt x="4402846" y="2575739"/>
                  </a:lnTo>
                  <a:lnTo>
                    <a:pt x="4356100" y="2578100"/>
                  </a:lnTo>
                  <a:lnTo>
                    <a:pt x="4356100" y="2590800"/>
                  </a:lnTo>
                  <a:lnTo>
                    <a:pt x="4404144" y="2588373"/>
                  </a:lnTo>
                  <a:lnTo>
                    <a:pt x="4450801" y="2581253"/>
                  </a:lnTo>
                  <a:lnTo>
                    <a:pt x="4495833" y="2569674"/>
                  </a:lnTo>
                  <a:lnTo>
                    <a:pt x="4539006" y="2553872"/>
                  </a:lnTo>
                  <a:lnTo>
                    <a:pt x="4580082" y="2534085"/>
                  </a:lnTo>
                  <a:lnTo>
                    <a:pt x="4618825" y="2510548"/>
                  </a:lnTo>
                  <a:lnTo>
                    <a:pt x="4655000" y="2483497"/>
                  </a:lnTo>
                  <a:lnTo>
                    <a:pt x="4688369" y="2453169"/>
                  </a:lnTo>
                  <a:lnTo>
                    <a:pt x="4718697" y="2419800"/>
                  </a:lnTo>
                  <a:lnTo>
                    <a:pt x="4745748" y="2383625"/>
                  </a:lnTo>
                  <a:lnTo>
                    <a:pt x="4769285" y="2344882"/>
                  </a:lnTo>
                  <a:lnTo>
                    <a:pt x="4789072" y="2303806"/>
                  </a:lnTo>
                  <a:lnTo>
                    <a:pt x="4804874" y="2260633"/>
                  </a:lnTo>
                  <a:lnTo>
                    <a:pt x="4816453" y="2215601"/>
                  </a:lnTo>
                  <a:lnTo>
                    <a:pt x="4823573" y="2168944"/>
                  </a:lnTo>
                  <a:lnTo>
                    <a:pt x="4826000" y="2120900"/>
                  </a:lnTo>
                  <a:lnTo>
                    <a:pt x="4826000" y="469900"/>
                  </a:lnTo>
                  <a:lnTo>
                    <a:pt x="4823573" y="421855"/>
                  </a:lnTo>
                  <a:lnTo>
                    <a:pt x="4816453" y="375198"/>
                  </a:lnTo>
                  <a:lnTo>
                    <a:pt x="4804874" y="330166"/>
                  </a:lnTo>
                  <a:lnTo>
                    <a:pt x="4789072" y="286993"/>
                  </a:lnTo>
                  <a:lnTo>
                    <a:pt x="4769285" y="245917"/>
                  </a:lnTo>
                  <a:lnTo>
                    <a:pt x="4745748" y="207174"/>
                  </a:lnTo>
                  <a:lnTo>
                    <a:pt x="4718697" y="170999"/>
                  </a:lnTo>
                  <a:lnTo>
                    <a:pt x="4688369" y="137630"/>
                  </a:lnTo>
                  <a:lnTo>
                    <a:pt x="4655000" y="107302"/>
                  </a:lnTo>
                  <a:lnTo>
                    <a:pt x="4618825" y="80251"/>
                  </a:lnTo>
                  <a:lnTo>
                    <a:pt x="4580082" y="56714"/>
                  </a:lnTo>
                  <a:lnTo>
                    <a:pt x="4539006" y="36927"/>
                  </a:lnTo>
                  <a:lnTo>
                    <a:pt x="4495833" y="21125"/>
                  </a:lnTo>
                  <a:lnTo>
                    <a:pt x="4450801" y="9546"/>
                  </a:lnTo>
                  <a:lnTo>
                    <a:pt x="4404144" y="2426"/>
                  </a:lnTo>
                  <a:lnTo>
                    <a:pt x="4356100" y="0"/>
                  </a:lnTo>
                  <a:close/>
                </a:path>
                <a:path w="4826000" h="2590800">
                  <a:moveTo>
                    <a:pt x="4356100" y="0"/>
                  </a:moveTo>
                  <a:lnTo>
                    <a:pt x="469900" y="0"/>
                  </a:lnTo>
                  <a:lnTo>
                    <a:pt x="469900" y="12700"/>
                  </a:lnTo>
                  <a:lnTo>
                    <a:pt x="4356100" y="12700"/>
                  </a:lnTo>
                  <a:lnTo>
                    <a:pt x="4356100" y="0"/>
                  </a:lnTo>
                  <a:close/>
                </a:path>
              </a:pathLst>
            </a:custGeom>
            <a:solidFill>
              <a:srgbClr val="0E0E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31176" y="3408679"/>
            <a:ext cx="5485404" cy="51054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81900" y="8650223"/>
            <a:ext cx="5903602" cy="107289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31176" y="7943088"/>
            <a:ext cx="8323556" cy="48463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93076" y="4205223"/>
            <a:ext cx="5441477" cy="107289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338800" cy="13754100"/>
          </a:xfrm>
          <a:custGeom>
            <a:avLst/>
            <a:gdLst/>
            <a:ahLst/>
            <a:cxnLst/>
            <a:rect l="l" t="t" r="r" b="b"/>
            <a:pathLst>
              <a:path w="18338800" h="13754100">
                <a:moveTo>
                  <a:pt x="18338800" y="0"/>
                </a:moveTo>
                <a:lnTo>
                  <a:pt x="0" y="0"/>
                </a:lnTo>
                <a:lnTo>
                  <a:pt x="0" y="13754100"/>
                </a:lnTo>
                <a:lnTo>
                  <a:pt x="18338800" y="13754100"/>
                </a:lnTo>
                <a:lnTo>
                  <a:pt x="18338800" y="0"/>
                </a:lnTo>
                <a:close/>
              </a:path>
            </a:pathLst>
          </a:custGeom>
          <a:solidFill>
            <a:srgbClr val="3849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3031127"/>
            <a:ext cx="13322300" cy="11430"/>
          </a:xfrm>
          <a:custGeom>
            <a:avLst/>
            <a:gdLst/>
            <a:ahLst/>
            <a:cxnLst/>
            <a:rect l="l" t="t" r="r" b="b"/>
            <a:pathLst>
              <a:path w="13322300" h="11430">
                <a:moveTo>
                  <a:pt x="13322300" y="0"/>
                </a:moveTo>
                <a:lnTo>
                  <a:pt x="0" y="0"/>
                </a:lnTo>
                <a:lnTo>
                  <a:pt x="0" y="5080"/>
                </a:lnTo>
                <a:lnTo>
                  <a:pt x="0" y="11430"/>
                </a:lnTo>
                <a:lnTo>
                  <a:pt x="13322300" y="11430"/>
                </a:lnTo>
                <a:lnTo>
                  <a:pt x="13322300" y="5080"/>
                </a:lnTo>
                <a:lnTo>
                  <a:pt x="13322300" y="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961362" y="12886994"/>
            <a:ext cx="2425065" cy="313055"/>
          </a:xfrm>
          <a:custGeom>
            <a:avLst/>
            <a:gdLst/>
            <a:ahLst/>
            <a:cxnLst/>
            <a:rect l="l" t="t" r="r" b="b"/>
            <a:pathLst>
              <a:path w="2425065" h="313055">
                <a:moveTo>
                  <a:pt x="65201" y="0"/>
                </a:moveTo>
                <a:lnTo>
                  <a:pt x="0" y="0"/>
                </a:lnTo>
                <a:lnTo>
                  <a:pt x="0" y="308305"/>
                </a:lnTo>
                <a:lnTo>
                  <a:pt x="387756" y="308305"/>
                </a:lnTo>
                <a:lnTo>
                  <a:pt x="387756" y="253898"/>
                </a:lnTo>
                <a:lnTo>
                  <a:pt x="65201" y="253898"/>
                </a:lnTo>
                <a:lnTo>
                  <a:pt x="65201" y="0"/>
                </a:lnTo>
                <a:close/>
              </a:path>
              <a:path w="2425065" h="313055">
                <a:moveTo>
                  <a:pt x="226695" y="0"/>
                </a:moveTo>
                <a:lnTo>
                  <a:pt x="161061" y="0"/>
                </a:lnTo>
                <a:lnTo>
                  <a:pt x="161061" y="253898"/>
                </a:lnTo>
                <a:lnTo>
                  <a:pt x="226695" y="253898"/>
                </a:lnTo>
                <a:lnTo>
                  <a:pt x="226695" y="0"/>
                </a:lnTo>
                <a:close/>
              </a:path>
              <a:path w="2425065" h="313055">
                <a:moveTo>
                  <a:pt x="387756" y="0"/>
                </a:moveTo>
                <a:lnTo>
                  <a:pt x="322554" y="0"/>
                </a:lnTo>
                <a:lnTo>
                  <a:pt x="322554" y="253898"/>
                </a:lnTo>
                <a:lnTo>
                  <a:pt x="387756" y="253898"/>
                </a:lnTo>
                <a:lnTo>
                  <a:pt x="387756" y="0"/>
                </a:lnTo>
                <a:close/>
              </a:path>
              <a:path w="2425065" h="313055">
                <a:moveTo>
                  <a:pt x="554485" y="0"/>
                </a:moveTo>
                <a:lnTo>
                  <a:pt x="465534" y="0"/>
                </a:lnTo>
                <a:lnTo>
                  <a:pt x="465534" y="308305"/>
                </a:lnTo>
                <a:lnTo>
                  <a:pt x="523827" y="308305"/>
                </a:lnTo>
                <a:lnTo>
                  <a:pt x="523735" y="154746"/>
                </a:lnTo>
                <a:lnTo>
                  <a:pt x="521668" y="101203"/>
                </a:lnTo>
                <a:lnTo>
                  <a:pt x="519941" y="66497"/>
                </a:lnTo>
                <a:lnTo>
                  <a:pt x="575067" y="66497"/>
                </a:lnTo>
                <a:lnTo>
                  <a:pt x="554485" y="0"/>
                </a:lnTo>
                <a:close/>
              </a:path>
              <a:path w="2425065" h="313055">
                <a:moveTo>
                  <a:pt x="575067" y="66497"/>
                </a:moveTo>
                <a:lnTo>
                  <a:pt x="521668" y="66497"/>
                </a:lnTo>
                <a:lnTo>
                  <a:pt x="595937" y="308305"/>
                </a:lnTo>
                <a:lnTo>
                  <a:pt x="655958" y="308305"/>
                </a:lnTo>
                <a:lnTo>
                  <a:pt x="679836" y="235762"/>
                </a:lnTo>
                <a:lnTo>
                  <a:pt x="627459" y="235762"/>
                </a:lnTo>
                <a:lnTo>
                  <a:pt x="575067" y="66497"/>
                </a:lnTo>
                <a:close/>
              </a:path>
              <a:path w="2425065" h="313055">
                <a:moveTo>
                  <a:pt x="794997" y="66928"/>
                </a:moveTo>
                <a:lnTo>
                  <a:pt x="737136" y="66928"/>
                </a:lnTo>
                <a:lnTo>
                  <a:pt x="735841" y="92837"/>
                </a:lnTo>
                <a:lnTo>
                  <a:pt x="735598" y="101392"/>
                </a:lnTo>
                <a:lnTo>
                  <a:pt x="735301" y="110216"/>
                </a:lnTo>
                <a:lnTo>
                  <a:pt x="734930" y="119770"/>
                </a:lnTo>
                <a:lnTo>
                  <a:pt x="734545" y="128676"/>
                </a:lnTo>
                <a:lnTo>
                  <a:pt x="734339" y="139039"/>
                </a:lnTo>
                <a:lnTo>
                  <a:pt x="734221" y="146596"/>
                </a:lnTo>
                <a:lnTo>
                  <a:pt x="734113" y="308305"/>
                </a:lnTo>
                <a:lnTo>
                  <a:pt x="794997" y="308305"/>
                </a:lnTo>
                <a:lnTo>
                  <a:pt x="794997" y="66928"/>
                </a:lnTo>
                <a:close/>
              </a:path>
              <a:path w="2425065" h="313055">
                <a:moveTo>
                  <a:pt x="794997" y="0"/>
                </a:moveTo>
                <a:lnTo>
                  <a:pt x="706046" y="0"/>
                </a:lnTo>
                <a:lnTo>
                  <a:pt x="628754" y="235762"/>
                </a:lnTo>
                <a:lnTo>
                  <a:pt x="679836" y="235762"/>
                </a:lnTo>
                <a:lnTo>
                  <a:pt x="735409" y="66928"/>
                </a:lnTo>
                <a:lnTo>
                  <a:pt x="794997" y="66928"/>
                </a:lnTo>
                <a:lnTo>
                  <a:pt x="794997" y="0"/>
                </a:lnTo>
                <a:close/>
              </a:path>
              <a:path w="2425065" h="313055">
                <a:moveTo>
                  <a:pt x="1050346" y="0"/>
                </a:moveTo>
                <a:lnTo>
                  <a:pt x="872876" y="0"/>
                </a:lnTo>
                <a:lnTo>
                  <a:pt x="872876" y="308305"/>
                </a:lnTo>
                <a:lnTo>
                  <a:pt x="1050346" y="308305"/>
                </a:lnTo>
                <a:lnTo>
                  <a:pt x="1050346" y="254330"/>
                </a:lnTo>
                <a:lnTo>
                  <a:pt x="938078" y="254330"/>
                </a:lnTo>
                <a:lnTo>
                  <a:pt x="938078" y="174878"/>
                </a:lnTo>
                <a:lnTo>
                  <a:pt x="1042574" y="174878"/>
                </a:lnTo>
                <a:lnTo>
                  <a:pt x="1042574" y="121335"/>
                </a:lnTo>
                <a:lnTo>
                  <a:pt x="938078" y="121335"/>
                </a:lnTo>
                <a:lnTo>
                  <a:pt x="938078" y="53543"/>
                </a:lnTo>
                <a:lnTo>
                  <a:pt x="1050346" y="53543"/>
                </a:lnTo>
                <a:lnTo>
                  <a:pt x="1050346" y="0"/>
                </a:lnTo>
                <a:close/>
              </a:path>
              <a:path w="2425065" h="313055">
                <a:moveTo>
                  <a:pt x="1079091" y="254330"/>
                </a:moveTo>
                <a:lnTo>
                  <a:pt x="1079091" y="307873"/>
                </a:lnTo>
                <a:lnTo>
                  <a:pt x="1083697" y="309312"/>
                </a:lnTo>
                <a:lnTo>
                  <a:pt x="1088591" y="310464"/>
                </a:lnTo>
                <a:lnTo>
                  <a:pt x="1098954" y="312191"/>
                </a:lnTo>
                <a:lnTo>
                  <a:pt x="1104424" y="312623"/>
                </a:lnTo>
                <a:lnTo>
                  <a:pt x="1110181" y="312623"/>
                </a:lnTo>
                <a:lnTo>
                  <a:pt x="1152065" y="302691"/>
                </a:lnTo>
                <a:lnTo>
                  <a:pt x="1177542" y="273761"/>
                </a:lnTo>
                <a:lnTo>
                  <a:pt x="1183930" y="258648"/>
                </a:lnTo>
                <a:lnTo>
                  <a:pt x="1097659" y="258648"/>
                </a:lnTo>
                <a:lnTo>
                  <a:pt x="1093629" y="258216"/>
                </a:lnTo>
                <a:lnTo>
                  <a:pt x="1089886" y="257352"/>
                </a:lnTo>
                <a:lnTo>
                  <a:pt x="1086432" y="256489"/>
                </a:lnTo>
                <a:lnTo>
                  <a:pt x="1082834" y="255481"/>
                </a:lnTo>
                <a:lnTo>
                  <a:pt x="1079091" y="254330"/>
                </a:lnTo>
                <a:close/>
              </a:path>
              <a:path w="2425065" h="313055">
                <a:moveTo>
                  <a:pt x="1358466" y="54406"/>
                </a:moveTo>
                <a:lnTo>
                  <a:pt x="1293264" y="54406"/>
                </a:lnTo>
                <a:lnTo>
                  <a:pt x="1293264" y="308305"/>
                </a:lnTo>
                <a:lnTo>
                  <a:pt x="1358466" y="308305"/>
                </a:lnTo>
                <a:lnTo>
                  <a:pt x="1358466" y="54406"/>
                </a:lnTo>
                <a:close/>
              </a:path>
              <a:path w="2425065" h="313055">
                <a:moveTo>
                  <a:pt x="1358466" y="0"/>
                </a:moveTo>
                <a:lnTo>
                  <a:pt x="1163724" y="0"/>
                </a:lnTo>
                <a:lnTo>
                  <a:pt x="1161754" y="16489"/>
                </a:lnTo>
                <a:lnTo>
                  <a:pt x="1159730" y="32708"/>
                </a:lnTo>
                <a:lnTo>
                  <a:pt x="1153361" y="79397"/>
                </a:lnTo>
                <a:lnTo>
                  <a:pt x="1146884" y="121335"/>
                </a:lnTo>
                <a:lnTo>
                  <a:pt x="1143214" y="145624"/>
                </a:lnTo>
                <a:lnTo>
                  <a:pt x="1137168" y="183514"/>
                </a:lnTo>
                <a:lnTo>
                  <a:pt x="1134793" y="196037"/>
                </a:lnTo>
                <a:lnTo>
                  <a:pt x="1132635" y="207479"/>
                </a:lnTo>
                <a:lnTo>
                  <a:pt x="1119968" y="249292"/>
                </a:lnTo>
                <a:lnTo>
                  <a:pt x="1107734" y="258648"/>
                </a:lnTo>
                <a:lnTo>
                  <a:pt x="1183930" y="258648"/>
                </a:lnTo>
                <a:lnTo>
                  <a:pt x="1194382" y="219489"/>
                </a:lnTo>
                <a:lnTo>
                  <a:pt x="1201264" y="179493"/>
                </a:lnTo>
                <a:lnTo>
                  <a:pt x="1206040" y="145084"/>
                </a:lnTo>
                <a:lnTo>
                  <a:pt x="1207714" y="133048"/>
                </a:lnTo>
                <a:lnTo>
                  <a:pt x="1209279" y="121119"/>
                </a:lnTo>
                <a:lnTo>
                  <a:pt x="1210736" y="109299"/>
                </a:lnTo>
                <a:lnTo>
                  <a:pt x="1212086" y="97586"/>
                </a:lnTo>
                <a:lnTo>
                  <a:pt x="1217699" y="54406"/>
                </a:lnTo>
                <a:lnTo>
                  <a:pt x="1358466" y="54406"/>
                </a:lnTo>
                <a:lnTo>
                  <a:pt x="1358466" y="0"/>
                </a:lnTo>
                <a:close/>
              </a:path>
              <a:path w="2425065" h="313055">
                <a:moveTo>
                  <a:pt x="1501442" y="0"/>
                </a:moveTo>
                <a:lnTo>
                  <a:pt x="1436240" y="0"/>
                </a:lnTo>
                <a:lnTo>
                  <a:pt x="1436240" y="308305"/>
                </a:lnTo>
                <a:lnTo>
                  <a:pt x="1526055" y="308305"/>
                </a:lnTo>
                <a:lnTo>
                  <a:pt x="1547267" y="307603"/>
                </a:lnTo>
                <a:lnTo>
                  <a:pt x="1598597" y="297078"/>
                </a:lnTo>
                <a:lnTo>
                  <a:pt x="1632440" y="274004"/>
                </a:lnTo>
                <a:lnTo>
                  <a:pt x="1644735" y="254762"/>
                </a:lnTo>
                <a:lnTo>
                  <a:pt x="1501442" y="254762"/>
                </a:lnTo>
                <a:lnTo>
                  <a:pt x="1501442" y="171856"/>
                </a:lnTo>
                <a:lnTo>
                  <a:pt x="1644435" y="171856"/>
                </a:lnTo>
                <a:lnTo>
                  <a:pt x="1640050" y="163652"/>
                </a:lnTo>
                <a:lnTo>
                  <a:pt x="1611713" y="137015"/>
                </a:lnTo>
                <a:lnTo>
                  <a:pt x="1566968" y="121335"/>
                </a:lnTo>
                <a:lnTo>
                  <a:pt x="1527350" y="118313"/>
                </a:lnTo>
                <a:lnTo>
                  <a:pt x="1501442" y="118313"/>
                </a:lnTo>
                <a:lnTo>
                  <a:pt x="1501442" y="0"/>
                </a:lnTo>
                <a:close/>
              </a:path>
              <a:path w="2425065" h="313055">
                <a:moveTo>
                  <a:pt x="1644435" y="171856"/>
                </a:moveTo>
                <a:lnTo>
                  <a:pt x="1518282" y="171856"/>
                </a:lnTo>
                <a:lnTo>
                  <a:pt x="1528673" y="172072"/>
                </a:lnTo>
                <a:lnTo>
                  <a:pt x="1538253" y="172720"/>
                </a:lnTo>
                <a:lnTo>
                  <a:pt x="1578735" y="186969"/>
                </a:lnTo>
                <a:lnTo>
                  <a:pt x="1587371" y="212013"/>
                </a:lnTo>
                <a:lnTo>
                  <a:pt x="1586291" y="222997"/>
                </a:lnTo>
                <a:lnTo>
                  <a:pt x="1550020" y="252387"/>
                </a:lnTo>
                <a:lnTo>
                  <a:pt x="1523464" y="254762"/>
                </a:lnTo>
                <a:lnTo>
                  <a:pt x="1644735" y="254762"/>
                </a:lnTo>
                <a:lnTo>
                  <a:pt x="1645906" y="252495"/>
                </a:lnTo>
                <a:lnTo>
                  <a:pt x="1650089" y="240080"/>
                </a:lnTo>
                <a:lnTo>
                  <a:pt x="1652599" y="226587"/>
                </a:lnTo>
                <a:lnTo>
                  <a:pt x="1653436" y="212013"/>
                </a:lnTo>
                <a:lnTo>
                  <a:pt x="1652599" y="198789"/>
                </a:lnTo>
                <a:lnTo>
                  <a:pt x="1650089" y="186321"/>
                </a:lnTo>
                <a:lnTo>
                  <a:pt x="1645906" y="174609"/>
                </a:lnTo>
                <a:lnTo>
                  <a:pt x="1644435" y="171856"/>
                </a:lnTo>
                <a:close/>
              </a:path>
              <a:path w="2425065" h="313055">
                <a:moveTo>
                  <a:pt x="1875105" y="218490"/>
                </a:moveTo>
                <a:lnTo>
                  <a:pt x="1818970" y="243103"/>
                </a:lnTo>
                <a:lnTo>
                  <a:pt x="1825744" y="258972"/>
                </a:lnTo>
                <a:lnTo>
                  <a:pt x="1834839" y="272897"/>
                </a:lnTo>
                <a:lnTo>
                  <a:pt x="1875887" y="302664"/>
                </a:lnTo>
                <a:lnTo>
                  <a:pt x="1932966" y="312623"/>
                </a:lnTo>
                <a:lnTo>
                  <a:pt x="1947647" y="311975"/>
                </a:lnTo>
                <a:lnTo>
                  <a:pt x="1986509" y="302260"/>
                </a:lnTo>
                <a:lnTo>
                  <a:pt x="2023212" y="272033"/>
                </a:lnTo>
                <a:lnTo>
                  <a:pt x="2027516" y="264693"/>
                </a:lnTo>
                <a:lnTo>
                  <a:pt x="1932102" y="264693"/>
                </a:lnTo>
                <a:lnTo>
                  <a:pt x="1924168" y="264369"/>
                </a:lnTo>
                <a:lnTo>
                  <a:pt x="1885036" y="244398"/>
                </a:lnTo>
                <a:lnTo>
                  <a:pt x="1876859" y="225939"/>
                </a:lnTo>
                <a:lnTo>
                  <a:pt x="1875105" y="218490"/>
                </a:lnTo>
                <a:close/>
              </a:path>
              <a:path w="2425065" h="313055">
                <a:moveTo>
                  <a:pt x="2023670" y="186537"/>
                </a:moveTo>
                <a:lnTo>
                  <a:pt x="1943473" y="186537"/>
                </a:lnTo>
                <a:lnTo>
                  <a:pt x="1951821" y="187832"/>
                </a:lnTo>
                <a:lnTo>
                  <a:pt x="1958442" y="190423"/>
                </a:lnTo>
                <a:lnTo>
                  <a:pt x="1965063" y="192726"/>
                </a:lnTo>
                <a:lnTo>
                  <a:pt x="1969957" y="196612"/>
                </a:lnTo>
                <a:lnTo>
                  <a:pt x="1973123" y="202082"/>
                </a:lnTo>
                <a:lnTo>
                  <a:pt x="1976577" y="207551"/>
                </a:lnTo>
                <a:lnTo>
                  <a:pt x="1978305" y="214604"/>
                </a:lnTo>
                <a:lnTo>
                  <a:pt x="1978305" y="231300"/>
                </a:lnTo>
                <a:lnTo>
                  <a:pt x="1976433" y="238497"/>
                </a:lnTo>
                <a:lnTo>
                  <a:pt x="1968949" y="251163"/>
                </a:lnTo>
                <a:lnTo>
                  <a:pt x="1963623" y="256057"/>
                </a:lnTo>
                <a:lnTo>
                  <a:pt x="1956715" y="259511"/>
                </a:lnTo>
                <a:lnTo>
                  <a:pt x="1950094" y="262966"/>
                </a:lnTo>
                <a:lnTo>
                  <a:pt x="1941890" y="264693"/>
                </a:lnTo>
                <a:lnTo>
                  <a:pt x="2027516" y="264693"/>
                </a:lnTo>
                <a:lnTo>
                  <a:pt x="2029257" y="261724"/>
                </a:lnTo>
                <a:lnTo>
                  <a:pt x="2033575" y="250659"/>
                </a:lnTo>
                <a:lnTo>
                  <a:pt x="2036154" y="238893"/>
                </a:lnTo>
                <a:lnTo>
                  <a:pt x="2037030" y="226263"/>
                </a:lnTo>
                <a:lnTo>
                  <a:pt x="2036679" y="218760"/>
                </a:lnTo>
                <a:lnTo>
                  <a:pt x="2035626" y="211797"/>
                </a:lnTo>
                <a:lnTo>
                  <a:pt x="2033872" y="205374"/>
                </a:lnTo>
                <a:lnTo>
                  <a:pt x="2031416" y="199491"/>
                </a:lnTo>
                <a:lnTo>
                  <a:pt x="2027674" y="191719"/>
                </a:lnTo>
                <a:lnTo>
                  <a:pt x="2023670" y="186537"/>
                </a:lnTo>
                <a:close/>
              </a:path>
              <a:path w="2425065" h="313055">
                <a:moveTo>
                  <a:pt x="1911808" y="144221"/>
                </a:moveTo>
                <a:lnTo>
                  <a:pt x="1911808" y="187832"/>
                </a:lnTo>
                <a:lnTo>
                  <a:pt x="1915838" y="187257"/>
                </a:lnTo>
                <a:lnTo>
                  <a:pt x="1919436" y="186969"/>
                </a:lnTo>
                <a:lnTo>
                  <a:pt x="1922602" y="186969"/>
                </a:lnTo>
                <a:lnTo>
                  <a:pt x="1926057" y="186681"/>
                </a:lnTo>
                <a:lnTo>
                  <a:pt x="1929655" y="186537"/>
                </a:lnTo>
                <a:lnTo>
                  <a:pt x="2023670" y="186537"/>
                </a:lnTo>
                <a:lnTo>
                  <a:pt x="2022780" y="185386"/>
                </a:lnTo>
                <a:lnTo>
                  <a:pt x="2016735" y="180492"/>
                </a:lnTo>
                <a:lnTo>
                  <a:pt x="2010978" y="175598"/>
                </a:lnTo>
                <a:lnTo>
                  <a:pt x="2004645" y="172000"/>
                </a:lnTo>
                <a:lnTo>
                  <a:pt x="1997736" y="169697"/>
                </a:lnTo>
                <a:lnTo>
                  <a:pt x="1990827" y="167106"/>
                </a:lnTo>
                <a:lnTo>
                  <a:pt x="1984062" y="165667"/>
                </a:lnTo>
                <a:lnTo>
                  <a:pt x="1977441" y="165379"/>
                </a:lnTo>
                <a:lnTo>
                  <a:pt x="1977441" y="164084"/>
                </a:lnTo>
                <a:lnTo>
                  <a:pt x="2012849" y="145084"/>
                </a:lnTo>
                <a:lnTo>
                  <a:pt x="1918716" y="145084"/>
                </a:lnTo>
                <a:lnTo>
                  <a:pt x="1911808" y="144221"/>
                </a:lnTo>
                <a:close/>
              </a:path>
              <a:path w="2425065" h="313055">
                <a:moveTo>
                  <a:pt x="2025497" y="66928"/>
                </a:moveTo>
                <a:lnTo>
                  <a:pt x="1931239" y="66928"/>
                </a:lnTo>
                <a:lnTo>
                  <a:pt x="1940387" y="67549"/>
                </a:lnTo>
                <a:lnTo>
                  <a:pt x="1948403" y="69411"/>
                </a:lnTo>
                <a:lnTo>
                  <a:pt x="1971828" y="104063"/>
                </a:lnTo>
                <a:lnTo>
                  <a:pt x="1971153" y="114130"/>
                </a:lnTo>
                <a:lnTo>
                  <a:pt x="1937715" y="144491"/>
                </a:lnTo>
                <a:lnTo>
                  <a:pt x="1926489" y="145084"/>
                </a:lnTo>
                <a:lnTo>
                  <a:pt x="2012849" y="145084"/>
                </a:lnTo>
                <a:lnTo>
                  <a:pt x="2030633" y="103955"/>
                </a:lnTo>
                <a:lnTo>
                  <a:pt x="2030984" y="95427"/>
                </a:lnTo>
                <a:lnTo>
                  <a:pt x="2030283" y="84524"/>
                </a:lnTo>
                <a:lnTo>
                  <a:pt x="2028178" y="74269"/>
                </a:lnTo>
                <a:lnTo>
                  <a:pt x="2025497" y="66928"/>
                </a:lnTo>
                <a:close/>
              </a:path>
              <a:path w="2425065" h="313055">
                <a:moveTo>
                  <a:pt x="1934261" y="18567"/>
                </a:moveTo>
                <a:lnTo>
                  <a:pt x="1885468" y="27203"/>
                </a:lnTo>
                <a:lnTo>
                  <a:pt x="1848333" y="50952"/>
                </a:lnTo>
                <a:lnTo>
                  <a:pt x="1828470" y="88087"/>
                </a:lnTo>
                <a:lnTo>
                  <a:pt x="1881582" y="107949"/>
                </a:lnTo>
                <a:lnTo>
                  <a:pt x="1884415" y="98261"/>
                </a:lnTo>
                <a:lnTo>
                  <a:pt x="1888166" y="89922"/>
                </a:lnTo>
                <a:lnTo>
                  <a:pt x="1921415" y="67576"/>
                </a:lnTo>
                <a:lnTo>
                  <a:pt x="1931239" y="66928"/>
                </a:lnTo>
                <a:lnTo>
                  <a:pt x="2025497" y="66928"/>
                </a:lnTo>
                <a:lnTo>
                  <a:pt x="2024669" y="64662"/>
                </a:lnTo>
                <a:lnTo>
                  <a:pt x="1997493" y="33923"/>
                </a:lnTo>
                <a:lnTo>
                  <a:pt x="1949563" y="19188"/>
                </a:lnTo>
                <a:lnTo>
                  <a:pt x="1934261" y="18567"/>
                </a:lnTo>
                <a:close/>
              </a:path>
              <a:path w="2425065" h="313055">
                <a:moveTo>
                  <a:pt x="2119878" y="242239"/>
                </a:moveTo>
                <a:lnTo>
                  <a:pt x="2084794" y="262858"/>
                </a:lnTo>
                <a:lnTo>
                  <a:pt x="2082311" y="277215"/>
                </a:lnTo>
                <a:lnTo>
                  <a:pt x="2082932" y="284988"/>
                </a:lnTo>
                <a:lnTo>
                  <a:pt x="2111674" y="311624"/>
                </a:lnTo>
                <a:lnTo>
                  <a:pt x="2119878" y="312191"/>
                </a:lnTo>
                <a:lnTo>
                  <a:pt x="2128055" y="311624"/>
                </a:lnTo>
                <a:lnTo>
                  <a:pt x="2156797" y="284988"/>
                </a:lnTo>
                <a:lnTo>
                  <a:pt x="2157444" y="277215"/>
                </a:lnTo>
                <a:lnTo>
                  <a:pt x="2156797" y="269632"/>
                </a:lnTo>
                <a:lnTo>
                  <a:pt x="2128055" y="242833"/>
                </a:lnTo>
                <a:lnTo>
                  <a:pt x="2119878" y="242239"/>
                </a:lnTo>
                <a:close/>
              </a:path>
              <a:path w="2425065" h="313055">
                <a:moveTo>
                  <a:pt x="2311003" y="18999"/>
                </a:moveTo>
                <a:lnTo>
                  <a:pt x="2262426" y="28282"/>
                </a:lnTo>
                <a:lnTo>
                  <a:pt x="2226370" y="56133"/>
                </a:lnTo>
                <a:lnTo>
                  <a:pt x="2204349" y="102120"/>
                </a:lnTo>
                <a:lnTo>
                  <a:pt x="2197008" y="165811"/>
                </a:lnTo>
                <a:lnTo>
                  <a:pt x="2198843" y="199869"/>
                </a:lnTo>
                <a:lnTo>
                  <a:pt x="2213524" y="254708"/>
                </a:lnTo>
                <a:lnTo>
                  <a:pt x="2242833" y="291734"/>
                </a:lnTo>
                <a:lnTo>
                  <a:pt x="2285149" y="310302"/>
                </a:lnTo>
                <a:lnTo>
                  <a:pt x="2311003" y="312623"/>
                </a:lnTo>
                <a:lnTo>
                  <a:pt x="2336830" y="310302"/>
                </a:lnTo>
                <a:lnTo>
                  <a:pt x="2359473" y="303339"/>
                </a:lnTo>
                <a:lnTo>
                  <a:pt x="2378931" y="291734"/>
                </a:lnTo>
                <a:lnTo>
                  <a:pt x="2395204" y="275488"/>
                </a:lnTo>
                <a:lnTo>
                  <a:pt x="2401976" y="264693"/>
                </a:lnTo>
                <a:lnTo>
                  <a:pt x="2311003" y="264693"/>
                </a:lnTo>
                <a:lnTo>
                  <a:pt x="2302124" y="264045"/>
                </a:lnTo>
                <a:lnTo>
                  <a:pt x="2269766" y="240836"/>
                </a:lnTo>
                <a:lnTo>
                  <a:pt x="2258000" y="196900"/>
                </a:lnTo>
                <a:lnTo>
                  <a:pt x="2256596" y="165811"/>
                </a:lnTo>
                <a:lnTo>
                  <a:pt x="2256947" y="149537"/>
                </a:lnTo>
                <a:lnTo>
                  <a:pt x="2262210" y="110109"/>
                </a:lnTo>
                <a:lnTo>
                  <a:pt x="2286795" y="73001"/>
                </a:lnTo>
                <a:lnTo>
                  <a:pt x="2311003" y="66928"/>
                </a:lnTo>
                <a:lnTo>
                  <a:pt x="2401976" y="66928"/>
                </a:lnTo>
                <a:lnTo>
                  <a:pt x="2395204" y="56133"/>
                </a:lnTo>
                <a:lnTo>
                  <a:pt x="2378931" y="39887"/>
                </a:lnTo>
                <a:lnTo>
                  <a:pt x="2359473" y="28282"/>
                </a:lnTo>
                <a:lnTo>
                  <a:pt x="2336830" y="21320"/>
                </a:lnTo>
                <a:lnTo>
                  <a:pt x="2311003" y="18999"/>
                </a:lnTo>
                <a:close/>
              </a:path>
              <a:path w="2425065" h="313055">
                <a:moveTo>
                  <a:pt x="2401976" y="66928"/>
                </a:moveTo>
                <a:lnTo>
                  <a:pt x="2311003" y="66928"/>
                </a:lnTo>
                <a:lnTo>
                  <a:pt x="2319855" y="67603"/>
                </a:lnTo>
                <a:lnTo>
                  <a:pt x="2327843" y="69627"/>
                </a:lnTo>
                <a:lnTo>
                  <a:pt x="2355964" y="99826"/>
                </a:lnTo>
                <a:lnTo>
                  <a:pt x="2365032" y="149537"/>
                </a:lnTo>
                <a:lnTo>
                  <a:pt x="2365410" y="165811"/>
                </a:lnTo>
                <a:lnTo>
                  <a:pt x="2365032" y="182111"/>
                </a:lnTo>
                <a:lnTo>
                  <a:pt x="2359365" y="221945"/>
                </a:lnTo>
                <a:lnTo>
                  <a:pt x="2334968" y="258864"/>
                </a:lnTo>
                <a:lnTo>
                  <a:pt x="2311003" y="264693"/>
                </a:lnTo>
                <a:lnTo>
                  <a:pt x="2401976" y="264693"/>
                </a:lnTo>
                <a:lnTo>
                  <a:pt x="2408239" y="254708"/>
                </a:lnTo>
                <a:lnTo>
                  <a:pt x="2417550" y="229501"/>
                </a:lnTo>
                <a:lnTo>
                  <a:pt x="2423136" y="199869"/>
                </a:lnTo>
                <a:lnTo>
                  <a:pt x="2424998" y="165811"/>
                </a:lnTo>
                <a:lnTo>
                  <a:pt x="2423136" y="131752"/>
                </a:lnTo>
                <a:lnTo>
                  <a:pt x="2417550" y="102120"/>
                </a:lnTo>
                <a:lnTo>
                  <a:pt x="2408239" y="76914"/>
                </a:lnTo>
                <a:lnTo>
                  <a:pt x="2401976" y="66928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261" y="453821"/>
            <a:ext cx="4746787" cy="51341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073875" y="698258"/>
            <a:ext cx="10351135" cy="25400"/>
          </a:xfrm>
          <a:custGeom>
            <a:avLst/>
            <a:gdLst/>
            <a:ahLst/>
            <a:cxnLst/>
            <a:rect l="l" t="t" r="r" b="b"/>
            <a:pathLst>
              <a:path w="10351135" h="25400">
                <a:moveTo>
                  <a:pt x="10350513" y="6350"/>
                </a:moveTo>
                <a:lnTo>
                  <a:pt x="10350500" y="0"/>
                </a:lnTo>
                <a:lnTo>
                  <a:pt x="0" y="12700"/>
                </a:lnTo>
                <a:lnTo>
                  <a:pt x="12" y="19050"/>
                </a:lnTo>
                <a:lnTo>
                  <a:pt x="12" y="25400"/>
                </a:lnTo>
                <a:lnTo>
                  <a:pt x="10350513" y="12700"/>
                </a:lnTo>
                <a:lnTo>
                  <a:pt x="10350513" y="6350"/>
                </a:lnTo>
                <a:close/>
              </a:path>
            </a:pathLst>
          </a:custGeom>
          <a:solidFill>
            <a:srgbClr val="FBF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41436" y="7749480"/>
            <a:ext cx="593090" cy="640080"/>
          </a:xfrm>
          <a:custGeom>
            <a:avLst/>
            <a:gdLst/>
            <a:ahLst/>
            <a:cxnLst/>
            <a:rect l="l" t="t" r="r" b="b"/>
            <a:pathLst>
              <a:path w="593090" h="640079">
                <a:moveTo>
                  <a:pt x="592501" y="217933"/>
                </a:moveTo>
                <a:lnTo>
                  <a:pt x="556988" y="11405"/>
                </a:lnTo>
                <a:lnTo>
                  <a:pt x="544578" y="0"/>
                </a:lnTo>
                <a:lnTo>
                  <a:pt x="541560" y="72"/>
                </a:lnTo>
                <a:lnTo>
                  <a:pt x="538634" y="796"/>
                </a:lnTo>
                <a:lnTo>
                  <a:pt x="344439" y="72255"/>
                </a:lnTo>
                <a:lnTo>
                  <a:pt x="165749" y="175341"/>
                </a:lnTo>
                <a:lnTo>
                  <a:pt x="13731" y="320016"/>
                </a:lnTo>
                <a:lnTo>
                  <a:pt x="180569" y="198676"/>
                </a:lnTo>
                <a:lnTo>
                  <a:pt x="355061" y="97779"/>
                </a:lnTo>
                <a:lnTo>
                  <a:pt x="532620" y="32443"/>
                </a:lnTo>
                <a:lnTo>
                  <a:pt x="564918" y="219118"/>
                </a:lnTo>
                <a:lnTo>
                  <a:pt x="564918" y="420914"/>
                </a:lnTo>
                <a:lnTo>
                  <a:pt x="532620" y="607592"/>
                </a:lnTo>
                <a:lnTo>
                  <a:pt x="355061" y="542257"/>
                </a:lnTo>
                <a:lnTo>
                  <a:pt x="180562" y="441356"/>
                </a:lnTo>
                <a:lnTo>
                  <a:pt x="22572" y="309406"/>
                </a:lnTo>
                <a:lnTo>
                  <a:pt x="20332" y="307887"/>
                </a:lnTo>
                <a:lnTo>
                  <a:pt x="17837" y="306829"/>
                </a:lnTo>
                <a:lnTo>
                  <a:pt x="15201" y="306280"/>
                </a:lnTo>
                <a:lnTo>
                  <a:pt x="12494" y="306258"/>
                </a:lnTo>
                <a:lnTo>
                  <a:pt x="9830" y="306764"/>
                </a:lnTo>
                <a:lnTo>
                  <a:pt x="0" y="321263"/>
                </a:lnTo>
                <a:lnTo>
                  <a:pt x="501" y="323927"/>
                </a:lnTo>
                <a:lnTo>
                  <a:pt x="163813" y="463339"/>
                </a:lnTo>
                <a:lnTo>
                  <a:pt x="342297" y="566773"/>
                </a:lnTo>
                <a:lnTo>
                  <a:pt x="538634" y="639240"/>
                </a:lnTo>
                <a:lnTo>
                  <a:pt x="544578" y="640036"/>
                </a:lnTo>
                <a:lnTo>
                  <a:pt x="547532" y="639451"/>
                </a:lnTo>
                <a:lnTo>
                  <a:pt x="592303" y="424458"/>
                </a:lnTo>
                <a:lnTo>
                  <a:pt x="592501" y="2179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93939" y="7749480"/>
            <a:ext cx="569595" cy="640715"/>
          </a:xfrm>
          <a:custGeom>
            <a:avLst/>
            <a:gdLst/>
            <a:ahLst/>
            <a:cxnLst/>
            <a:rect l="l" t="t" r="r" b="b"/>
            <a:pathLst>
              <a:path w="569595" h="640715">
                <a:moveTo>
                  <a:pt x="568988" y="422942"/>
                </a:moveTo>
                <a:lnTo>
                  <a:pt x="569010" y="217977"/>
                </a:lnTo>
                <a:lnTo>
                  <a:pt x="557214" y="13012"/>
                </a:lnTo>
                <a:lnTo>
                  <a:pt x="543094" y="0"/>
                </a:lnTo>
                <a:lnTo>
                  <a:pt x="540083" y="407"/>
                </a:lnTo>
                <a:lnTo>
                  <a:pt x="537249" y="1464"/>
                </a:lnTo>
                <a:lnTo>
                  <a:pt x="354807" y="93340"/>
                </a:lnTo>
                <a:lnTo>
                  <a:pt x="177558" y="195805"/>
                </a:lnTo>
                <a:lnTo>
                  <a:pt x="13795" y="320060"/>
                </a:lnTo>
                <a:lnTo>
                  <a:pt x="191693" y="219529"/>
                </a:lnTo>
                <a:lnTo>
                  <a:pt x="367549" y="117846"/>
                </a:lnTo>
                <a:lnTo>
                  <a:pt x="530888" y="35598"/>
                </a:lnTo>
                <a:lnTo>
                  <a:pt x="541426" y="218377"/>
                </a:lnTo>
                <a:lnTo>
                  <a:pt x="541426" y="421746"/>
                </a:lnTo>
                <a:lnTo>
                  <a:pt x="530888" y="604524"/>
                </a:lnTo>
                <a:lnTo>
                  <a:pt x="367549" y="522273"/>
                </a:lnTo>
                <a:lnTo>
                  <a:pt x="191693" y="420586"/>
                </a:lnTo>
                <a:lnTo>
                  <a:pt x="21371" y="308515"/>
                </a:lnTo>
                <a:lnTo>
                  <a:pt x="18968" y="307258"/>
                </a:lnTo>
                <a:lnTo>
                  <a:pt x="16382" y="306491"/>
                </a:lnTo>
                <a:lnTo>
                  <a:pt x="13689" y="306244"/>
                </a:lnTo>
                <a:lnTo>
                  <a:pt x="10996" y="306535"/>
                </a:lnTo>
                <a:lnTo>
                  <a:pt x="0" y="320169"/>
                </a:lnTo>
                <a:lnTo>
                  <a:pt x="289" y="322862"/>
                </a:lnTo>
                <a:lnTo>
                  <a:pt x="176873" y="443900"/>
                </a:lnTo>
                <a:lnTo>
                  <a:pt x="354100" y="546401"/>
                </a:lnTo>
                <a:lnTo>
                  <a:pt x="537249" y="638655"/>
                </a:lnTo>
                <a:lnTo>
                  <a:pt x="543094" y="640127"/>
                </a:lnTo>
                <a:lnTo>
                  <a:pt x="546104" y="639872"/>
                </a:lnTo>
                <a:lnTo>
                  <a:pt x="557214" y="627111"/>
                </a:lnTo>
                <a:lnTo>
                  <a:pt x="568988" y="4229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46522" y="7749480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14" y="626246"/>
                </a:moveTo>
                <a:lnTo>
                  <a:pt x="557214" y="13739"/>
                </a:lnTo>
                <a:lnTo>
                  <a:pt x="556910" y="10871"/>
                </a:lnTo>
                <a:lnTo>
                  <a:pt x="544861" y="0"/>
                </a:lnTo>
                <a:lnTo>
                  <a:pt x="541977" y="0"/>
                </a:lnTo>
                <a:lnTo>
                  <a:pt x="539150" y="603"/>
                </a:lnTo>
                <a:lnTo>
                  <a:pt x="536521" y="1781"/>
                </a:lnTo>
                <a:lnTo>
                  <a:pt x="183417" y="205942"/>
                </a:lnTo>
                <a:lnTo>
                  <a:pt x="13767" y="319994"/>
                </a:lnTo>
                <a:lnTo>
                  <a:pt x="197213" y="229874"/>
                </a:lnTo>
                <a:lnTo>
                  <a:pt x="529624" y="37670"/>
                </a:lnTo>
                <a:lnTo>
                  <a:pt x="529624" y="602321"/>
                </a:lnTo>
                <a:lnTo>
                  <a:pt x="20657" y="308032"/>
                </a:lnTo>
                <a:lnTo>
                  <a:pt x="18198" y="306916"/>
                </a:lnTo>
                <a:lnTo>
                  <a:pt x="15562" y="306298"/>
                </a:lnTo>
                <a:lnTo>
                  <a:pt x="12862" y="306211"/>
                </a:lnTo>
                <a:lnTo>
                  <a:pt x="10191" y="306651"/>
                </a:lnTo>
                <a:lnTo>
                  <a:pt x="0" y="320899"/>
                </a:lnTo>
                <a:lnTo>
                  <a:pt x="445" y="323574"/>
                </a:lnTo>
                <a:lnTo>
                  <a:pt x="536521" y="638211"/>
                </a:lnTo>
                <a:lnTo>
                  <a:pt x="541977" y="639985"/>
                </a:lnTo>
                <a:lnTo>
                  <a:pt x="544861" y="639985"/>
                </a:lnTo>
                <a:lnTo>
                  <a:pt x="556910" y="629121"/>
                </a:lnTo>
                <a:lnTo>
                  <a:pt x="557214" y="626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51601" y="7749480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21" y="626707"/>
                </a:moveTo>
                <a:lnTo>
                  <a:pt x="557030" y="623912"/>
                </a:lnTo>
                <a:lnTo>
                  <a:pt x="521920" y="420914"/>
                </a:lnTo>
                <a:lnTo>
                  <a:pt x="521927" y="219118"/>
                </a:lnTo>
                <a:lnTo>
                  <a:pt x="557030" y="16123"/>
                </a:lnTo>
                <a:lnTo>
                  <a:pt x="557221" y="13328"/>
                </a:lnTo>
                <a:lnTo>
                  <a:pt x="556847" y="10551"/>
                </a:lnTo>
                <a:lnTo>
                  <a:pt x="542253" y="0"/>
                </a:lnTo>
                <a:lnTo>
                  <a:pt x="539503" y="523"/>
                </a:lnTo>
                <a:lnTo>
                  <a:pt x="536924" y="1588"/>
                </a:lnTo>
                <a:lnTo>
                  <a:pt x="534606" y="3151"/>
                </a:lnTo>
                <a:lnTo>
                  <a:pt x="376609" y="135104"/>
                </a:lnTo>
                <a:lnTo>
                  <a:pt x="202103" y="235998"/>
                </a:lnTo>
                <a:lnTo>
                  <a:pt x="13781" y="320016"/>
                </a:lnTo>
                <a:lnTo>
                  <a:pt x="212739" y="261525"/>
                </a:lnTo>
                <a:lnTo>
                  <a:pt x="391429" y="158436"/>
                </a:lnTo>
                <a:lnTo>
                  <a:pt x="523439" y="48451"/>
                </a:lnTo>
                <a:lnTo>
                  <a:pt x="494541" y="215574"/>
                </a:lnTo>
                <a:lnTo>
                  <a:pt x="494322" y="422102"/>
                </a:lnTo>
                <a:lnTo>
                  <a:pt x="523439" y="591581"/>
                </a:lnTo>
                <a:lnTo>
                  <a:pt x="393359" y="482948"/>
                </a:lnTo>
                <a:lnTo>
                  <a:pt x="214881" y="379514"/>
                </a:lnTo>
                <a:lnTo>
                  <a:pt x="18537" y="307051"/>
                </a:lnTo>
                <a:lnTo>
                  <a:pt x="15922" y="306371"/>
                </a:lnTo>
                <a:lnTo>
                  <a:pt x="13215" y="306215"/>
                </a:lnTo>
                <a:lnTo>
                  <a:pt x="10544" y="306589"/>
                </a:lnTo>
                <a:lnTo>
                  <a:pt x="0" y="320579"/>
                </a:lnTo>
                <a:lnTo>
                  <a:pt x="367" y="323262"/>
                </a:lnTo>
                <a:lnTo>
                  <a:pt x="202110" y="404034"/>
                </a:lnTo>
                <a:lnTo>
                  <a:pt x="376609" y="504931"/>
                </a:lnTo>
                <a:lnTo>
                  <a:pt x="534606" y="636881"/>
                </a:lnTo>
                <a:lnTo>
                  <a:pt x="536917" y="638448"/>
                </a:lnTo>
                <a:lnTo>
                  <a:pt x="539503" y="639513"/>
                </a:lnTo>
                <a:lnTo>
                  <a:pt x="542253" y="640036"/>
                </a:lnTo>
                <a:lnTo>
                  <a:pt x="545051" y="639989"/>
                </a:lnTo>
                <a:lnTo>
                  <a:pt x="556847" y="629484"/>
                </a:lnTo>
                <a:lnTo>
                  <a:pt x="557221" y="6267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04159" y="7749480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14" y="626569"/>
                </a:moveTo>
                <a:lnTo>
                  <a:pt x="556988" y="623756"/>
                </a:lnTo>
                <a:lnTo>
                  <a:pt x="519560" y="420830"/>
                </a:lnTo>
                <a:lnTo>
                  <a:pt x="519560" y="219191"/>
                </a:lnTo>
                <a:lnTo>
                  <a:pt x="556988" y="16265"/>
                </a:lnTo>
                <a:lnTo>
                  <a:pt x="557214" y="13448"/>
                </a:lnTo>
                <a:lnTo>
                  <a:pt x="556861" y="10642"/>
                </a:lnTo>
                <a:lnTo>
                  <a:pt x="542168" y="0"/>
                </a:lnTo>
                <a:lnTo>
                  <a:pt x="539390" y="545"/>
                </a:lnTo>
                <a:lnTo>
                  <a:pt x="536797" y="1639"/>
                </a:lnTo>
                <a:lnTo>
                  <a:pt x="534471" y="3245"/>
                </a:lnTo>
                <a:lnTo>
                  <a:pt x="377726" y="137180"/>
                </a:lnTo>
                <a:lnTo>
                  <a:pt x="203354" y="237997"/>
                </a:lnTo>
                <a:lnTo>
                  <a:pt x="13774" y="320009"/>
                </a:lnTo>
                <a:lnTo>
                  <a:pt x="213764" y="263615"/>
                </a:lnTo>
                <a:lnTo>
                  <a:pt x="392603" y="160471"/>
                </a:lnTo>
                <a:lnTo>
                  <a:pt x="522796" y="49541"/>
                </a:lnTo>
                <a:lnTo>
                  <a:pt x="492195" y="215418"/>
                </a:lnTo>
                <a:lnTo>
                  <a:pt x="491976" y="422095"/>
                </a:lnTo>
                <a:lnTo>
                  <a:pt x="522796" y="590479"/>
                </a:lnTo>
                <a:lnTo>
                  <a:pt x="394666" y="481004"/>
                </a:lnTo>
                <a:lnTo>
                  <a:pt x="216054" y="377464"/>
                </a:lnTo>
                <a:lnTo>
                  <a:pt x="18382" y="306989"/>
                </a:lnTo>
                <a:lnTo>
                  <a:pt x="15759" y="306342"/>
                </a:lnTo>
                <a:lnTo>
                  <a:pt x="13060" y="306211"/>
                </a:lnTo>
                <a:lnTo>
                  <a:pt x="10381" y="306618"/>
                </a:lnTo>
                <a:lnTo>
                  <a:pt x="0" y="320725"/>
                </a:lnTo>
                <a:lnTo>
                  <a:pt x="395" y="323404"/>
                </a:lnTo>
                <a:lnTo>
                  <a:pt x="203354" y="402024"/>
                </a:lnTo>
                <a:lnTo>
                  <a:pt x="377719" y="502841"/>
                </a:lnTo>
                <a:lnTo>
                  <a:pt x="534471" y="636776"/>
                </a:lnTo>
                <a:lnTo>
                  <a:pt x="536797" y="638382"/>
                </a:lnTo>
                <a:lnTo>
                  <a:pt x="539390" y="639476"/>
                </a:lnTo>
                <a:lnTo>
                  <a:pt x="542168" y="640025"/>
                </a:lnTo>
                <a:lnTo>
                  <a:pt x="544988" y="639989"/>
                </a:lnTo>
                <a:lnTo>
                  <a:pt x="556861" y="629375"/>
                </a:lnTo>
                <a:lnTo>
                  <a:pt x="557214" y="6265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56742" y="7749480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29" h="640715">
                <a:moveTo>
                  <a:pt x="557186" y="625635"/>
                </a:moveTo>
                <a:lnTo>
                  <a:pt x="556776" y="622913"/>
                </a:lnTo>
                <a:lnTo>
                  <a:pt x="505411" y="420419"/>
                </a:lnTo>
                <a:lnTo>
                  <a:pt x="505418" y="219703"/>
                </a:lnTo>
                <a:lnTo>
                  <a:pt x="556776" y="17210"/>
                </a:lnTo>
                <a:lnTo>
                  <a:pt x="557186" y="14488"/>
                </a:lnTo>
                <a:lnTo>
                  <a:pt x="557045" y="11743"/>
                </a:lnTo>
                <a:lnTo>
                  <a:pt x="543751" y="0"/>
                </a:lnTo>
                <a:lnTo>
                  <a:pt x="541016" y="203"/>
                </a:lnTo>
                <a:lnTo>
                  <a:pt x="538373" y="945"/>
                </a:lnTo>
                <a:lnTo>
                  <a:pt x="535927" y="2199"/>
                </a:lnTo>
                <a:lnTo>
                  <a:pt x="533786" y="3911"/>
                </a:lnTo>
                <a:lnTo>
                  <a:pt x="384362" y="149709"/>
                </a:lnTo>
                <a:lnTo>
                  <a:pt x="210789" y="250065"/>
                </a:lnTo>
                <a:lnTo>
                  <a:pt x="13745" y="320060"/>
                </a:lnTo>
                <a:lnTo>
                  <a:pt x="219941" y="276188"/>
                </a:lnTo>
                <a:lnTo>
                  <a:pt x="399648" y="172771"/>
                </a:lnTo>
                <a:lnTo>
                  <a:pt x="517991" y="57891"/>
                </a:lnTo>
                <a:lnTo>
                  <a:pt x="478251" y="214575"/>
                </a:lnTo>
                <a:lnTo>
                  <a:pt x="477820" y="422146"/>
                </a:lnTo>
                <a:lnTo>
                  <a:pt x="517991" y="582228"/>
                </a:lnTo>
                <a:lnTo>
                  <a:pt x="402370" y="469420"/>
                </a:lnTo>
                <a:lnTo>
                  <a:pt x="223093" y="365265"/>
                </a:lnTo>
                <a:lnTo>
                  <a:pt x="17491" y="306764"/>
                </a:lnTo>
                <a:lnTo>
                  <a:pt x="14827" y="306291"/>
                </a:lnTo>
                <a:lnTo>
                  <a:pt x="12127" y="306342"/>
                </a:lnTo>
                <a:lnTo>
                  <a:pt x="0" y="318980"/>
                </a:lnTo>
                <a:lnTo>
                  <a:pt x="49" y="321684"/>
                </a:lnTo>
                <a:lnTo>
                  <a:pt x="210789" y="390054"/>
                </a:lnTo>
                <a:lnTo>
                  <a:pt x="384355" y="490410"/>
                </a:lnTo>
                <a:lnTo>
                  <a:pt x="533786" y="636209"/>
                </a:lnTo>
                <a:lnTo>
                  <a:pt x="543751" y="640127"/>
                </a:lnTo>
                <a:lnTo>
                  <a:pt x="546479" y="639782"/>
                </a:lnTo>
                <a:lnTo>
                  <a:pt x="557051" y="628379"/>
                </a:lnTo>
                <a:lnTo>
                  <a:pt x="557186" y="625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09249" y="7749381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30" h="640715">
                <a:moveTo>
                  <a:pt x="557165" y="627779"/>
                </a:moveTo>
                <a:lnTo>
                  <a:pt x="557165" y="624893"/>
                </a:lnTo>
                <a:lnTo>
                  <a:pt x="556578" y="622073"/>
                </a:lnTo>
                <a:lnTo>
                  <a:pt x="491326" y="419972"/>
                </a:lnTo>
                <a:lnTo>
                  <a:pt x="491326" y="220161"/>
                </a:lnTo>
                <a:lnTo>
                  <a:pt x="556578" y="18064"/>
                </a:lnTo>
                <a:lnTo>
                  <a:pt x="557165" y="15244"/>
                </a:lnTo>
                <a:lnTo>
                  <a:pt x="557165" y="12358"/>
                </a:lnTo>
                <a:lnTo>
                  <a:pt x="543454" y="0"/>
                </a:lnTo>
                <a:lnTo>
                  <a:pt x="540585" y="298"/>
                </a:lnTo>
                <a:lnTo>
                  <a:pt x="537850" y="1188"/>
                </a:lnTo>
                <a:lnTo>
                  <a:pt x="535348" y="2627"/>
                </a:lnTo>
                <a:lnTo>
                  <a:pt x="533207" y="4558"/>
                </a:lnTo>
                <a:lnTo>
                  <a:pt x="391069" y="162190"/>
                </a:lnTo>
                <a:lnTo>
                  <a:pt x="218288" y="262096"/>
                </a:lnTo>
                <a:lnTo>
                  <a:pt x="13788" y="320067"/>
                </a:lnTo>
                <a:lnTo>
                  <a:pt x="226189" y="288659"/>
                </a:lnTo>
                <a:lnTo>
                  <a:pt x="406751" y="185028"/>
                </a:lnTo>
                <a:lnTo>
                  <a:pt x="510492" y="70968"/>
                </a:lnTo>
                <a:lnTo>
                  <a:pt x="464413" y="213735"/>
                </a:lnTo>
                <a:lnTo>
                  <a:pt x="463735" y="422153"/>
                </a:lnTo>
                <a:lnTo>
                  <a:pt x="510492" y="569172"/>
                </a:lnTo>
                <a:lnTo>
                  <a:pt x="410094" y="457810"/>
                </a:lnTo>
                <a:lnTo>
                  <a:pt x="230189" y="353023"/>
                </a:lnTo>
                <a:lnTo>
                  <a:pt x="16678" y="306560"/>
                </a:lnTo>
                <a:lnTo>
                  <a:pt x="13993" y="306255"/>
                </a:lnTo>
                <a:lnTo>
                  <a:pt x="11300" y="306480"/>
                </a:lnTo>
                <a:lnTo>
                  <a:pt x="0" y="319867"/>
                </a:lnTo>
                <a:lnTo>
                  <a:pt x="226" y="322564"/>
                </a:lnTo>
                <a:lnTo>
                  <a:pt x="218288" y="378041"/>
                </a:lnTo>
                <a:lnTo>
                  <a:pt x="391069" y="477947"/>
                </a:lnTo>
                <a:lnTo>
                  <a:pt x="533207" y="635580"/>
                </a:lnTo>
                <a:lnTo>
                  <a:pt x="543454" y="640138"/>
                </a:lnTo>
                <a:lnTo>
                  <a:pt x="546324" y="639836"/>
                </a:lnTo>
                <a:lnTo>
                  <a:pt x="556564" y="630600"/>
                </a:lnTo>
                <a:lnTo>
                  <a:pt x="557165" y="6277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62433" y="7749083"/>
            <a:ext cx="558165" cy="640080"/>
          </a:xfrm>
          <a:custGeom>
            <a:avLst/>
            <a:gdLst/>
            <a:ahLst/>
            <a:cxnLst/>
            <a:rect l="l" t="t" r="r" b="b"/>
            <a:pathLst>
              <a:path w="558164" h="640079">
                <a:moveTo>
                  <a:pt x="557610" y="13154"/>
                </a:moveTo>
                <a:lnTo>
                  <a:pt x="542790" y="0"/>
                </a:lnTo>
                <a:lnTo>
                  <a:pt x="540069" y="483"/>
                </a:lnTo>
                <a:lnTo>
                  <a:pt x="537504" y="1497"/>
                </a:lnTo>
                <a:lnTo>
                  <a:pt x="535200" y="3002"/>
                </a:lnTo>
                <a:lnTo>
                  <a:pt x="533228" y="4936"/>
                </a:lnTo>
                <a:lnTo>
                  <a:pt x="395719" y="170281"/>
                </a:lnTo>
                <a:lnTo>
                  <a:pt x="223312" y="269685"/>
                </a:lnTo>
                <a:lnTo>
                  <a:pt x="13795" y="319380"/>
                </a:lnTo>
                <a:lnTo>
                  <a:pt x="230366" y="296506"/>
                </a:lnTo>
                <a:lnTo>
                  <a:pt x="411621" y="192995"/>
                </a:lnTo>
                <a:lnTo>
                  <a:pt x="502888" y="84584"/>
                </a:lnTo>
                <a:lnTo>
                  <a:pt x="455311" y="213048"/>
                </a:lnTo>
                <a:lnTo>
                  <a:pt x="454194" y="422008"/>
                </a:lnTo>
                <a:lnTo>
                  <a:pt x="502309" y="555375"/>
                </a:lnTo>
                <a:lnTo>
                  <a:pt x="415013" y="449879"/>
                </a:lnTo>
                <a:lnTo>
                  <a:pt x="234875" y="344438"/>
                </a:lnTo>
                <a:lnTo>
                  <a:pt x="16134" y="305764"/>
                </a:lnTo>
                <a:lnTo>
                  <a:pt x="13449" y="305564"/>
                </a:lnTo>
                <a:lnTo>
                  <a:pt x="10756" y="305902"/>
                </a:lnTo>
                <a:lnTo>
                  <a:pt x="0" y="319729"/>
                </a:lnTo>
                <a:lnTo>
                  <a:pt x="332" y="322418"/>
                </a:lnTo>
                <a:lnTo>
                  <a:pt x="223185" y="369587"/>
                </a:lnTo>
                <a:lnTo>
                  <a:pt x="395345" y="469412"/>
                </a:lnTo>
                <a:lnTo>
                  <a:pt x="532450" y="635104"/>
                </a:lnTo>
                <a:lnTo>
                  <a:pt x="541998" y="640058"/>
                </a:lnTo>
                <a:lnTo>
                  <a:pt x="544755" y="639996"/>
                </a:lnTo>
                <a:lnTo>
                  <a:pt x="556847" y="626940"/>
                </a:lnTo>
                <a:lnTo>
                  <a:pt x="556699" y="624185"/>
                </a:lnTo>
                <a:lnTo>
                  <a:pt x="556020" y="621513"/>
                </a:lnTo>
                <a:lnTo>
                  <a:pt x="481792" y="419569"/>
                </a:lnTo>
                <a:lnTo>
                  <a:pt x="482032" y="220343"/>
                </a:lnTo>
                <a:lnTo>
                  <a:pt x="556762" y="18580"/>
                </a:lnTo>
                <a:lnTo>
                  <a:pt x="557455" y="15909"/>
                </a:lnTo>
                <a:lnTo>
                  <a:pt x="557610" y="13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8668" y="7761598"/>
            <a:ext cx="536575" cy="615950"/>
          </a:xfrm>
          <a:custGeom>
            <a:avLst/>
            <a:gdLst/>
            <a:ahLst/>
            <a:cxnLst/>
            <a:rect l="l" t="t" r="r" b="b"/>
            <a:pathLst>
              <a:path w="536575" h="615950">
                <a:moveTo>
                  <a:pt x="27961" y="302239"/>
                </a:moveTo>
                <a:lnTo>
                  <a:pt x="13774" y="292775"/>
                </a:lnTo>
                <a:lnTo>
                  <a:pt x="11117" y="293258"/>
                </a:lnTo>
                <a:lnTo>
                  <a:pt x="0" y="307663"/>
                </a:lnTo>
                <a:lnTo>
                  <a:pt x="120" y="310702"/>
                </a:lnTo>
                <a:lnTo>
                  <a:pt x="14898" y="322586"/>
                </a:lnTo>
                <a:lnTo>
                  <a:pt x="14898" y="306543"/>
                </a:lnTo>
                <a:lnTo>
                  <a:pt x="25972" y="304807"/>
                </a:lnTo>
                <a:lnTo>
                  <a:pt x="25972" y="302175"/>
                </a:lnTo>
                <a:lnTo>
                  <a:pt x="27961" y="302239"/>
                </a:lnTo>
                <a:close/>
              </a:path>
              <a:path w="536575" h="615950">
                <a:moveTo>
                  <a:pt x="26332" y="306240"/>
                </a:moveTo>
                <a:lnTo>
                  <a:pt x="26202" y="304771"/>
                </a:lnTo>
                <a:lnTo>
                  <a:pt x="14898" y="306543"/>
                </a:lnTo>
                <a:lnTo>
                  <a:pt x="26332" y="306240"/>
                </a:lnTo>
                <a:close/>
              </a:path>
              <a:path w="536575" h="615950">
                <a:moveTo>
                  <a:pt x="526450" y="614676"/>
                </a:moveTo>
                <a:lnTo>
                  <a:pt x="526450" y="589213"/>
                </a:lnTo>
                <a:lnTo>
                  <a:pt x="510881" y="594101"/>
                </a:lnTo>
                <a:lnTo>
                  <a:pt x="465262" y="508681"/>
                </a:lnTo>
                <a:lnTo>
                  <a:pt x="408200" y="418614"/>
                </a:lnTo>
                <a:lnTo>
                  <a:pt x="346283" y="330846"/>
                </a:lnTo>
                <a:lnTo>
                  <a:pt x="122653" y="305322"/>
                </a:lnTo>
                <a:lnTo>
                  <a:pt x="94945" y="304420"/>
                </a:lnTo>
                <a:lnTo>
                  <a:pt x="28637" y="306179"/>
                </a:lnTo>
                <a:lnTo>
                  <a:pt x="28601" y="308121"/>
                </a:lnTo>
                <a:lnTo>
                  <a:pt x="28036" y="310771"/>
                </a:lnTo>
                <a:lnTo>
                  <a:pt x="26954" y="313257"/>
                </a:lnTo>
                <a:lnTo>
                  <a:pt x="26332" y="306240"/>
                </a:lnTo>
                <a:lnTo>
                  <a:pt x="14898" y="306543"/>
                </a:lnTo>
                <a:lnTo>
                  <a:pt x="14898" y="322586"/>
                </a:lnTo>
                <a:lnTo>
                  <a:pt x="120023" y="332830"/>
                </a:lnTo>
                <a:lnTo>
                  <a:pt x="326474" y="351538"/>
                </a:lnTo>
                <a:lnTo>
                  <a:pt x="326474" y="349663"/>
                </a:lnTo>
                <a:lnTo>
                  <a:pt x="331053" y="351953"/>
                </a:lnTo>
                <a:lnTo>
                  <a:pt x="331053" y="356231"/>
                </a:lnTo>
                <a:lnTo>
                  <a:pt x="508924" y="609491"/>
                </a:lnTo>
                <a:lnTo>
                  <a:pt x="511164" y="611974"/>
                </a:lnTo>
                <a:lnTo>
                  <a:pt x="513941" y="613842"/>
                </a:lnTo>
                <a:lnTo>
                  <a:pt x="517079" y="614983"/>
                </a:lnTo>
                <a:lnTo>
                  <a:pt x="520400" y="615339"/>
                </a:lnTo>
                <a:lnTo>
                  <a:pt x="522754" y="615307"/>
                </a:lnTo>
                <a:lnTo>
                  <a:pt x="525758" y="614925"/>
                </a:lnTo>
                <a:lnTo>
                  <a:pt x="526450" y="614676"/>
                </a:lnTo>
                <a:close/>
              </a:path>
              <a:path w="536575" h="615950">
                <a:moveTo>
                  <a:pt x="28467" y="304415"/>
                </a:moveTo>
                <a:lnTo>
                  <a:pt x="28163" y="302752"/>
                </a:lnTo>
                <a:lnTo>
                  <a:pt x="27961" y="302239"/>
                </a:lnTo>
                <a:lnTo>
                  <a:pt x="25972" y="302175"/>
                </a:lnTo>
                <a:lnTo>
                  <a:pt x="26202" y="304771"/>
                </a:lnTo>
                <a:lnTo>
                  <a:pt x="28467" y="304415"/>
                </a:lnTo>
                <a:close/>
              </a:path>
              <a:path w="536575" h="615950">
                <a:moveTo>
                  <a:pt x="26202" y="304771"/>
                </a:moveTo>
                <a:lnTo>
                  <a:pt x="25972" y="302175"/>
                </a:lnTo>
                <a:lnTo>
                  <a:pt x="25972" y="304807"/>
                </a:lnTo>
                <a:lnTo>
                  <a:pt x="26202" y="304771"/>
                </a:lnTo>
                <a:close/>
              </a:path>
              <a:path w="536575" h="615950">
                <a:moveTo>
                  <a:pt x="28651" y="305417"/>
                </a:moveTo>
                <a:lnTo>
                  <a:pt x="28467" y="304415"/>
                </a:lnTo>
                <a:lnTo>
                  <a:pt x="26202" y="304771"/>
                </a:lnTo>
                <a:lnTo>
                  <a:pt x="26332" y="306240"/>
                </a:lnTo>
                <a:lnTo>
                  <a:pt x="28637" y="306179"/>
                </a:lnTo>
                <a:lnTo>
                  <a:pt x="28651" y="305417"/>
                </a:lnTo>
                <a:close/>
              </a:path>
              <a:path w="536575" h="615950">
                <a:moveTo>
                  <a:pt x="28637" y="306179"/>
                </a:moveTo>
                <a:lnTo>
                  <a:pt x="26332" y="306240"/>
                </a:lnTo>
                <a:lnTo>
                  <a:pt x="26954" y="313257"/>
                </a:lnTo>
                <a:lnTo>
                  <a:pt x="28036" y="310771"/>
                </a:lnTo>
                <a:lnTo>
                  <a:pt x="28601" y="308121"/>
                </a:lnTo>
                <a:lnTo>
                  <a:pt x="28637" y="306179"/>
                </a:lnTo>
                <a:close/>
              </a:path>
              <a:path w="536575" h="615950">
                <a:moveTo>
                  <a:pt x="39871" y="302627"/>
                </a:moveTo>
                <a:lnTo>
                  <a:pt x="27961" y="302239"/>
                </a:lnTo>
                <a:lnTo>
                  <a:pt x="28163" y="302752"/>
                </a:lnTo>
                <a:lnTo>
                  <a:pt x="28467" y="304415"/>
                </a:lnTo>
                <a:lnTo>
                  <a:pt x="39871" y="302627"/>
                </a:lnTo>
                <a:close/>
              </a:path>
              <a:path w="536575" h="615950">
                <a:moveTo>
                  <a:pt x="94945" y="304420"/>
                </a:moveTo>
                <a:lnTo>
                  <a:pt x="39871" y="302627"/>
                </a:lnTo>
                <a:lnTo>
                  <a:pt x="28467" y="304415"/>
                </a:lnTo>
                <a:lnTo>
                  <a:pt x="28651" y="305417"/>
                </a:lnTo>
                <a:lnTo>
                  <a:pt x="28651" y="306179"/>
                </a:lnTo>
                <a:lnTo>
                  <a:pt x="94945" y="304420"/>
                </a:lnTo>
                <a:close/>
              </a:path>
              <a:path w="536575" h="615950">
                <a:moveTo>
                  <a:pt x="28651" y="306179"/>
                </a:moveTo>
                <a:lnTo>
                  <a:pt x="28651" y="305417"/>
                </a:lnTo>
                <a:lnTo>
                  <a:pt x="28637" y="306179"/>
                </a:lnTo>
                <a:close/>
              </a:path>
              <a:path w="536575" h="615950">
                <a:moveTo>
                  <a:pt x="327123" y="264675"/>
                </a:moveTo>
                <a:lnTo>
                  <a:pt x="226549" y="273351"/>
                </a:lnTo>
                <a:lnTo>
                  <a:pt x="39871" y="302627"/>
                </a:lnTo>
                <a:lnTo>
                  <a:pt x="94945" y="304420"/>
                </a:lnTo>
                <a:lnTo>
                  <a:pt x="229065" y="300862"/>
                </a:lnTo>
                <a:lnTo>
                  <a:pt x="325272" y="292027"/>
                </a:lnTo>
                <a:lnTo>
                  <a:pt x="325272" y="267306"/>
                </a:lnTo>
                <a:lnTo>
                  <a:pt x="327123" y="264675"/>
                </a:lnTo>
                <a:close/>
              </a:path>
              <a:path w="536575" h="615950">
                <a:moveTo>
                  <a:pt x="329534" y="264467"/>
                </a:moveTo>
                <a:lnTo>
                  <a:pt x="327123" y="264675"/>
                </a:lnTo>
                <a:lnTo>
                  <a:pt x="325272" y="267306"/>
                </a:lnTo>
                <a:lnTo>
                  <a:pt x="329534" y="264467"/>
                </a:lnTo>
                <a:close/>
              </a:path>
              <a:path w="536575" h="615950">
                <a:moveTo>
                  <a:pt x="329534" y="291635"/>
                </a:moveTo>
                <a:lnTo>
                  <a:pt x="329534" y="264467"/>
                </a:lnTo>
                <a:lnTo>
                  <a:pt x="325272" y="267306"/>
                </a:lnTo>
                <a:lnTo>
                  <a:pt x="325272" y="292027"/>
                </a:lnTo>
                <a:lnTo>
                  <a:pt x="329534" y="291635"/>
                </a:lnTo>
                <a:close/>
              </a:path>
              <a:path w="536575" h="615950">
                <a:moveTo>
                  <a:pt x="331053" y="351953"/>
                </a:moveTo>
                <a:lnTo>
                  <a:pt x="326474" y="349663"/>
                </a:lnTo>
                <a:lnTo>
                  <a:pt x="327869" y="351664"/>
                </a:lnTo>
                <a:lnTo>
                  <a:pt x="331053" y="351953"/>
                </a:lnTo>
                <a:close/>
              </a:path>
              <a:path w="536575" h="615950">
                <a:moveTo>
                  <a:pt x="327869" y="351664"/>
                </a:moveTo>
                <a:lnTo>
                  <a:pt x="326474" y="349663"/>
                </a:lnTo>
                <a:lnTo>
                  <a:pt x="326474" y="351538"/>
                </a:lnTo>
                <a:lnTo>
                  <a:pt x="327869" y="351664"/>
                </a:lnTo>
                <a:close/>
              </a:path>
              <a:path w="536575" h="615950">
                <a:moveTo>
                  <a:pt x="536401" y="15053"/>
                </a:moveTo>
                <a:lnTo>
                  <a:pt x="520400" y="0"/>
                </a:lnTo>
                <a:lnTo>
                  <a:pt x="517496" y="525"/>
                </a:lnTo>
                <a:lnTo>
                  <a:pt x="447339" y="93815"/>
                </a:lnTo>
                <a:lnTo>
                  <a:pt x="327123" y="264675"/>
                </a:lnTo>
                <a:lnTo>
                  <a:pt x="329534" y="264467"/>
                </a:lnTo>
                <a:lnTo>
                  <a:pt x="329534" y="291635"/>
                </a:lnTo>
                <a:lnTo>
                  <a:pt x="455303" y="130324"/>
                </a:lnTo>
                <a:lnTo>
                  <a:pt x="508853" y="16514"/>
                </a:lnTo>
                <a:lnTo>
                  <a:pt x="520860" y="27571"/>
                </a:lnTo>
                <a:lnTo>
                  <a:pt x="520860" y="52561"/>
                </a:lnTo>
                <a:lnTo>
                  <a:pt x="535150" y="21574"/>
                </a:lnTo>
                <a:lnTo>
                  <a:pt x="536175" y="18393"/>
                </a:lnTo>
                <a:lnTo>
                  <a:pt x="536401" y="15053"/>
                </a:lnTo>
                <a:close/>
              </a:path>
              <a:path w="536575" h="615950">
                <a:moveTo>
                  <a:pt x="331053" y="356231"/>
                </a:moveTo>
                <a:lnTo>
                  <a:pt x="331053" y="351953"/>
                </a:lnTo>
                <a:lnTo>
                  <a:pt x="327869" y="351664"/>
                </a:lnTo>
                <a:lnTo>
                  <a:pt x="331053" y="356231"/>
                </a:lnTo>
                <a:close/>
              </a:path>
              <a:path w="536575" h="615950">
                <a:moveTo>
                  <a:pt x="520860" y="52561"/>
                </a:moveTo>
                <a:lnTo>
                  <a:pt x="520860" y="27571"/>
                </a:lnTo>
                <a:lnTo>
                  <a:pt x="469813" y="109844"/>
                </a:lnTo>
                <a:lnTo>
                  <a:pt x="455303" y="130324"/>
                </a:lnTo>
                <a:lnTo>
                  <a:pt x="375514" y="301964"/>
                </a:lnTo>
                <a:lnTo>
                  <a:pt x="374390" y="305769"/>
                </a:lnTo>
                <a:lnTo>
                  <a:pt x="374390" y="309738"/>
                </a:lnTo>
                <a:lnTo>
                  <a:pt x="374503" y="310534"/>
                </a:lnTo>
                <a:lnTo>
                  <a:pt x="401380" y="369213"/>
                </a:lnTo>
                <a:lnTo>
                  <a:pt x="401380" y="304613"/>
                </a:lnTo>
                <a:lnTo>
                  <a:pt x="402723" y="307520"/>
                </a:lnTo>
                <a:lnTo>
                  <a:pt x="520860" y="52561"/>
                </a:lnTo>
                <a:close/>
              </a:path>
              <a:path w="536575" h="615950">
                <a:moveTo>
                  <a:pt x="402723" y="307520"/>
                </a:moveTo>
                <a:lnTo>
                  <a:pt x="401380" y="304613"/>
                </a:lnTo>
                <a:lnTo>
                  <a:pt x="401691" y="309728"/>
                </a:lnTo>
                <a:lnTo>
                  <a:pt x="402723" y="307520"/>
                </a:lnTo>
                <a:close/>
              </a:path>
              <a:path w="536575" h="615950">
                <a:moveTo>
                  <a:pt x="536331" y="601684"/>
                </a:moveTo>
                <a:lnTo>
                  <a:pt x="536041" y="598659"/>
                </a:lnTo>
                <a:lnTo>
                  <a:pt x="535101" y="595773"/>
                </a:lnTo>
                <a:lnTo>
                  <a:pt x="526436" y="576687"/>
                </a:lnTo>
                <a:lnTo>
                  <a:pt x="402723" y="307520"/>
                </a:lnTo>
                <a:lnTo>
                  <a:pt x="401691" y="309728"/>
                </a:lnTo>
                <a:lnTo>
                  <a:pt x="401380" y="304613"/>
                </a:lnTo>
                <a:lnTo>
                  <a:pt x="401380" y="369213"/>
                </a:lnTo>
                <a:lnTo>
                  <a:pt x="454804" y="485850"/>
                </a:lnTo>
                <a:lnTo>
                  <a:pt x="526450" y="589213"/>
                </a:lnTo>
                <a:lnTo>
                  <a:pt x="526450" y="614676"/>
                </a:lnTo>
                <a:lnTo>
                  <a:pt x="535956" y="604697"/>
                </a:lnTo>
                <a:lnTo>
                  <a:pt x="536331" y="601684"/>
                </a:lnTo>
                <a:close/>
              </a:path>
              <a:path w="536575" h="615950">
                <a:moveTo>
                  <a:pt x="526450" y="589213"/>
                </a:moveTo>
                <a:lnTo>
                  <a:pt x="454804" y="485850"/>
                </a:lnTo>
                <a:lnTo>
                  <a:pt x="465262" y="508681"/>
                </a:lnTo>
                <a:lnTo>
                  <a:pt x="510881" y="594101"/>
                </a:lnTo>
                <a:lnTo>
                  <a:pt x="526450" y="589213"/>
                </a:lnTo>
                <a:close/>
              </a:path>
              <a:path w="536575" h="615950">
                <a:moveTo>
                  <a:pt x="520860" y="27571"/>
                </a:moveTo>
                <a:lnTo>
                  <a:pt x="508853" y="16514"/>
                </a:lnTo>
                <a:lnTo>
                  <a:pt x="455303" y="130324"/>
                </a:lnTo>
                <a:lnTo>
                  <a:pt x="469813" y="109844"/>
                </a:lnTo>
                <a:lnTo>
                  <a:pt x="520860" y="27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812607" y="7013922"/>
            <a:ext cx="628015" cy="640715"/>
          </a:xfrm>
          <a:custGeom>
            <a:avLst/>
            <a:gdLst/>
            <a:ahLst/>
            <a:cxnLst/>
            <a:rect l="l" t="t" r="r" b="b"/>
            <a:pathLst>
              <a:path w="628015" h="640715">
                <a:moveTo>
                  <a:pt x="22147" y="309099"/>
                </a:moveTo>
                <a:lnTo>
                  <a:pt x="19936" y="307701"/>
                </a:lnTo>
                <a:lnTo>
                  <a:pt x="17406" y="306734"/>
                </a:lnTo>
                <a:lnTo>
                  <a:pt x="14742" y="306276"/>
                </a:lnTo>
                <a:lnTo>
                  <a:pt x="12035" y="306345"/>
                </a:lnTo>
                <a:lnTo>
                  <a:pt x="0" y="319067"/>
                </a:lnTo>
                <a:lnTo>
                  <a:pt x="70" y="321771"/>
                </a:lnTo>
                <a:lnTo>
                  <a:pt x="664" y="324410"/>
                </a:lnTo>
                <a:lnTo>
                  <a:pt x="1766" y="326889"/>
                </a:lnTo>
                <a:lnTo>
                  <a:pt x="3328" y="329099"/>
                </a:lnTo>
                <a:lnTo>
                  <a:pt x="13752" y="341154"/>
                </a:lnTo>
                <a:lnTo>
                  <a:pt x="13752" y="320052"/>
                </a:lnTo>
                <a:lnTo>
                  <a:pt x="22147" y="309099"/>
                </a:lnTo>
                <a:close/>
              </a:path>
              <a:path w="628015" h="640715">
                <a:moveTo>
                  <a:pt x="23393" y="310259"/>
                </a:moveTo>
                <a:lnTo>
                  <a:pt x="22219" y="309144"/>
                </a:lnTo>
                <a:lnTo>
                  <a:pt x="13752" y="320052"/>
                </a:lnTo>
                <a:lnTo>
                  <a:pt x="23393" y="310259"/>
                </a:lnTo>
                <a:close/>
              </a:path>
              <a:path w="628015" h="640715">
                <a:moveTo>
                  <a:pt x="600240" y="504227"/>
                </a:moveTo>
                <a:lnTo>
                  <a:pt x="600240" y="419816"/>
                </a:lnTo>
                <a:lnTo>
                  <a:pt x="534288" y="610482"/>
                </a:lnTo>
                <a:lnTo>
                  <a:pt x="336439" y="572349"/>
                </a:lnTo>
                <a:lnTo>
                  <a:pt x="163904" y="472589"/>
                </a:lnTo>
                <a:lnTo>
                  <a:pt x="24184" y="311009"/>
                </a:lnTo>
                <a:lnTo>
                  <a:pt x="23393" y="310259"/>
                </a:lnTo>
                <a:lnTo>
                  <a:pt x="13752" y="320052"/>
                </a:lnTo>
                <a:lnTo>
                  <a:pt x="13752" y="341154"/>
                </a:lnTo>
                <a:lnTo>
                  <a:pt x="144575" y="492435"/>
                </a:lnTo>
                <a:lnTo>
                  <a:pt x="324650" y="597440"/>
                </a:lnTo>
                <a:lnTo>
                  <a:pt x="540804" y="639872"/>
                </a:lnTo>
                <a:lnTo>
                  <a:pt x="544069" y="640105"/>
                </a:lnTo>
                <a:lnTo>
                  <a:pt x="547299" y="639560"/>
                </a:lnTo>
                <a:lnTo>
                  <a:pt x="550309" y="638269"/>
                </a:lnTo>
                <a:lnTo>
                  <a:pt x="552931" y="636307"/>
                </a:lnTo>
                <a:lnTo>
                  <a:pt x="555016" y="633780"/>
                </a:lnTo>
                <a:lnTo>
                  <a:pt x="556451" y="630829"/>
                </a:lnTo>
                <a:lnTo>
                  <a:pt x="600240" y="504227"/>
                </a:lnTo>
                <a:close/>
              </a:path>
              <a:path w="628015" h="640715">
                <a:moveTo>
                  <a:pt x="627831" y="217970"/>
                </a:moveTo>
                <a:lnTo>
                  <a:pt x="556451" y="9279"/>
                </a:lnTo>
                <a:lnTo>
                  <a:pt x="544069" y="0"/>
                </a:lnTo>
                <a:lnTo>
                  <a:pt x="540804" y="232"/>
                </a:lnTo>
                <a:lnTo>
                  <a:pt x="328940" y="41069"/>
                </a:lnTo>
                <a:lnTo>
                  <a:pt x="148102" y="144754"/>
                </a:lnTo>
                <a:lnTo>
                  <a:pt x="22147" y="309099"/>
                </a:lnTo>
                <a:lnTo>
                  <a:pt x="23393" y="310259"/>
                </a:lnTo>
                <a:lnTo>
                  <a:pt x="163904" y="167519"/>
                </a:lnTo>
                <a:lnTo>
                  <a:pt x="336439" y="67759"/>
                </a:lnTo>
                <a:lnTo>
                  <a:pt x="534288" y="29627"/>
                </a:lnTo>
                <a:lnTo>
                  <a:pt x="600240" y="220296"/>
                </a:lnTo>
                <a:lnTo>
                  <a:pt x="600240" y="504227"/>
                </a:lnTo>
                <a:lnTo>
                  <a:pt x="627067" y="426664"/>
                </a:lnTo>
                <a:lnTo>
                  <a:pt x="627831" y="217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17678" y="7013922"/>
            <a:ext cx="581025" cy="640715"/>
          </a:xfrm>
          <a:custGeom>
            <a:avLst/>
            <a:gdLst/>
            <a:ahLst/>
            <a:cxnLst/>
            <a:rect l="l" t="t" r="r" b="b"/>
            <a:pathLst>
              <a:path w="581025" h="640715">
                <a:moveTo>
                  <a:pt x="580671" y="423738"/>
                </a:moveTo>
                <a:lnTo>
                  <a:pt x="580769" y="217984"/>
                </a:lnTo>
                <a:lnTo>
                  <a:pt x="557129" y="12231"/>
                </a:lnTo>
                <a:lnTo>
                  <a:pt x="543511" y="0"/>
                </a:lnTo>
                <a:lnTo>
                  <a:pt x="540663" y="279"/>
                </a:lnTo>
                <a:lnTo>
                  <a:pt x="537949" y="1141"/>
                </a:lnTo>
                <a:lnTo>
                  <a:pt x="349626" y="82803"/>
                </a:lnTo>
                <a:lnTo>
                  <a:pt x="171657" y="185602"/>
                </a:lnTo>
                <a:lnTo>
                  <a:pt x="13774" y="320067"/>
                </a:lnTo>
                <a:lnTo>
                  <a:pt x="186145" y="209134"/>
                </a:lnTo>
                <a:lnTo>
                  <a:pt x="361316" y="107843"/>
                </a:lnTo>
                <a:lnTo>
                  <a:pt x="531864" y="33887"/>
                </a:lnTo>
                <a:lnTo>
                  <a:pt x="553172" y="218780"/>
                </a:lnTo>
                <a:lnTo>
                  <a:pt x="553172" y="421357"/>
                </a:lnTo>
                <a:lnTo>
                  <a:pt x="531864" y="606247"/>
                </a:lnTo>
                <a:lnTo>
                  <a:pt x="361316" y="532294"/>
                </a:lnTo>
                <a:lnTo>
                  <a:pt x="186145" y="431004"/>
                </a:lnTo>
                <a:lnTo>
                  <a:pt x="22000" y="308977"/>
                </a:lnTo>
                <a:lnTo>
                  <a:pt x="19682" y="307581"/>
                </a:lnTo>
                <a:lnTo>
                  <a:pt x="17131" y="306669"/>
                </a:lnTo>
                <a:lnTo>
                  <a:pt x="14459" y="306269"/>
                </a:lnTo>
                <a:lnTo>
                  <a:pt x="11759" y="306404"/>
                </a:lnTo>
                <a:lnTo>
                  <a:pt x="0" y="319383"/>
                </a:lnTo>
                <a:lnTo>
                  <a:pt x="127" y="322088"/>
                </a:lnTo>
                <a:lnTo>
                  <a:pt x="170336" y="453667"/>
                </a:lnTo>
                <a:lnTo>
                  <a:pt x="348213" y="556618"/>
                </a:lnTo>
                <a:lnTo>
                  <a:pt x="537949" y="638996"/>
                </a:lnTo>
                <a:lnTo>
                  <a:pt x="543511" y="640134"/>
                </a:lnTo>
                <a:lnTo>
                  <a:pt x="546345" y="639829"/>
                </a:lnTo>
                <a:lnTo>
                  <a:pt x="557129" y="627907"/>
                </a:lnTo>
                <a:lnTo>
                  <a:pt x="580671" y="4237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70221" y="7013922"/>
            <a:ext cx="564515" cy="640715"/>
          </a:xfrm>
          <a:custGeom>
            <a:avLst/>
            <a:gdLst/>
            <a:ahLst/>
            <a:cxnLst/>
            <a:rect l="l" t="t" r="r" b="b"/>
            <a:pathLst>
              <a:path w="564515" h="640715">
                <a:moveTo>
                  <a:pt x="564289" y="422618"/>
                </a:moveTo>
                <a:lnTo>
                  <a:pt x="564296" y="217970"/>
                </a:lnTo>
                <a:lnTo>
                  <a:pt x="557228" y="13321"/>
                </a:lnTo>
                <a:lnTo>
                  <a:pt x="542903" y="0"/>
                </a:lnTo>
                <a:lnTo>
                  <a:pt x="539843" y="465"/>
                </a:lnTo>
                <a:lnTo>
                  <a:pt x="536959" y="1606"/>
                </a:lnTo>
                <a:lnTo>
                  <a:pt x="356891" y="97564"/>
                </a:lnTo>
                <a:lnTo>
                  <a:pt x="179926" y="199879"/>
                </a:lnTo>
                <a:lnTo>
                  <a:pt x="13788" y="320052"/>
                </a:lnTo>
                <a:lnTo>
                  <a:pt x="193919" y="223687"/>
                </a:lnTo>
                <a:lnTo>
                  <a:pt x="370065" y="121841"/>
                </a:lnTo>
                <a:lnTo>
                  <a:pt x="530422" y="36391"/>
                </a:lnTo>
                <a:lnTo>
                  <a:pt x="536705" y="218210"/>
                </a:lnTo>
                <a:lnTo>
                  <a:pt x="536705" y="421899"/>
                </a:lnTo>
                <a:lnTo>
                  <a:pt x="530422" y="603721"/>
                </a:lnTo>
                <a:lnTo>
                  <a:pt x="370065" y="518267"/>
                </a:lnTo>
                <a:lnTo>
                  <a:pt x="193919" y="416421"/>
                </a:lnTo>
                <a:lnTo>
                  <a:pt x="21088" y="308334"/>
                </a:lnTo>
                <a:lnTo>
                  <a:pt x="18671" y="307134"/>
                </a:lnTo>
                <a:lnTo>
                  <a:pt x="16063" y="306425"/>
                </a:lnTo>
                <a:lnTo>
                  <a:pt x="13364" y="306244"/>
                </a:lnTo>
                <a:lnTo>
                  <a:pt x="10685" y="306593"/>
                </a:lnTo>
                <a:lnTo>
                  <a:pt x="0" y="320481"/>
                </a:lnTo>
                <a:lnTo>
                  <a:pt x="346" y="323167"/>
                </a:lnTo>
                <a:lnTo>
                  <a:pt x="179516" y="439982"/>
                </a:lnTo>
                <a:lnTo>
                  <a:pt x="356474" y="542311"/>
                </a:lnTo>
                <a:lnTo>
                  <a:pt x="536959" y="638502"/>
                </a:lnTo>
                <a:lnTo>
                  <a:pt x="542903" y="640112"/>
                </a:lnTo>
                <a:lnTo>
                  <a:pt x="545991" y="639883"/>
                </a:lnTo>
                <a:lnTo>
                  <a:pt x="557228" y="626787"/>
                </a:lnTo>
                <a:lnTo>
                  <a:pt x="564289" y="4226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27874" y="7013922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28" y="626569"/>
                </a:moveTo>
                <a:lnTo>
                  <a:pt x="557009" y="623756"/>
                </a:lnTo>
                <a:lnTo>
                  <a:pt x="519574" y="420830"/>
                </a:lnTo>
                <a:lnTo>
                  <a:pt x="519574" y="219191"/>
                </a:lnTo>
                <a:lnTo>
                  <a:pt x="557009" y="16269"/>
                </a:lnTo>
                <a:lnTo>
                  <a:pt x="557228" y="13448"/>
                </a:lnTo>
                <a:lnTo>
                  <a:pt x="556882" y="10646"/>
                </a:lnTo>
                <a:lnTo>
                  <a:pt x="542182" y="0"/>
                </a:lnTo>
                <a:lnTo>
                  <a:pt x="539412" y="545"/>
                </a:lnTo>
                <a:lnTo>
                  <a:pt x="536811" y="1642"/>
                </a:lnTo>
                <a:lnTo>
                  <a:pt x="534493" y="3245"/>
                </a:lnTo>
                <a:lnTo>
                  <a:pt x="377726" y="137180"/>
                </a:lnTo>
                <a:lnTo>
                  <a:pt x="203368" y="237997"/>
                </a:lnTo>
                <a:lnTo>
                  <a:pt x="13781" y="320009"/>
                </a:lnTo>
                <a:lnTo>
                  <a:pt x="213779" y="263615"/>
                </a:lnTo>
                <a:lnTo>
                  <a:pt x="392617" y="160475"/>
                </a:lnTo>
                <a:lnTo>
                  <a:pt x="522811" y="49541"/>
                </a:lnTo>
                <a:lnTo>
                  <a:pt x="492209" y="215418"/>
                </a:lnTo>
                <a:lnTo>
                  <a:pt x="491976" y="422095"/>
                </a:lnTo>
                <a:lnTo>
                  <a:pt x="522818" y="590479"/>
                </a:lnTo>
                <a:lnTo>
                  <a:pt x="394673" y="481004"/>
                </a:lnTo>
                <a:lnTo>
                  <a:pt x="216068" y="377467"/>
                </a:lnTo>
                <a:lnTo>
                  <a:pt x="18396" y="306989"/>
                </a:lnTo>
                <a:lnTo>
                  <a:pt x="15767" y="306342"/>
                </a:lnTo>
                <a:lnTo>
                  <a:pt x="13067" y="306218"/>
                </a:lnTo>
                <a:lnTo>
                  <a:pt x="10396" y="306618"/>
                </a:lnTo>
                <a:lnTo>
                  <a:pt x="0" y="320725"/>
                </a:lnTo>
                <a:lnTo>
                  <a:pt x="410" y="323404"/>
                </a:lnTo>
                <a:lnTo>
                  <a:pt x="203368" y="402024"/>
                </a:lnTo>
                <a:lnTo>
                  <a:pt x="377726" y="502841"/>
                </a:lnTo>
                <a:lnTo>
                  <a:pt x="534493" y="636776"/>
                </a:lnTo>
                <a:lnTo>
                  <a:pt x="536811" y="638382"/>
                </a:lnTo>
                <a:lnTo>
                  <a:pt x="539412" y="639476"/>
                </a:lnTo>
                <a:lnTo>
                  <a:pt x="542182" y="640021"/>
                </a:lnTo>
                <a:lnTo>
                  <a:pt x="545002" y="639989"/>
                </a:lnTo>
                <a:lnTo>
                  <a:pt x="556882" y="629375"/>
                </a:lnTo>
                <a:lnTo>
                  <a:pt x="557228" y="6265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80449" y="7013922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14" y="626300"/>
                </a:moveTo>
                <a:lnTo>
                  <a:pt x="556917" y="623436"/>
                </a:lnTo>
                <a:lnTo>
                  <a:pt x="514846" y="420659"/>
                </a:lnTo>
                <a:lnTo>
                  <a:pt x="514846" y="219329"/>
                </a:lnTo>
                <a:lnTo>
                  <a:pt x="556917" y="16556"/>
                </a:lnTo>
                <a:lnTo>
                  <a:pt x="557207" y="13688"/>
                </a:lnTo>
                <a:lnTo>
                  <a:pt x="556903" y="10827"/>
                </a:lnTo>
                <a:lnTo>
                  <a:pt x="542005" y="0"/>
                </a:lnTo>
                <a:lnTo>
                  <a:pt x="539192" y="592"/>
                </a:lnTo>
                <a:lnTo>
                  <a:pt x="536563" y="1755"/>
                </a:lnTo>
                <a:lnTo>
                  <a:pt x="534231" y="3434"/>
                </a:lnTo>
                <a:lnTo>
                  <a:pt x="379924" y="141323"/>
                </a:lnTo>
                <a:lnTo>
                  <a:pt x="205828" y="241988"/>
                </a:lnTo>
                <a:lnTo>
                  <a:pt x="13767" y="319994"/>
                </a:lnTo>
                <a:lnTo>
                  <a:pt x="215821" y="267784"/>
                </a:lnTo>
                <a:lnTo>
                  <a:pt x="394949" y="164542"/>
                </a:lnTo>
                <a:lnTo>
                  <a:pt x="521404" y="51926"/>
                </a:lnTo>
                <a:lnTo>
                  <a:pt x="487538" y="215098"/>
                </a:lnTo>
                <a:lnTo>
                  <a:pt x="487248" y="422080"/>
                </a:lnTo>
                <a:lnTo>
                  <a:pt x="521404" y="588062"/>
                </a:lnTo>
                <a:lnTo>
                  <a:pt x="397239" y="477104"/>
                </a:lnTo>
                <a:lnTo>
                  <a:pt x="218393" y="373363"/>
                </a:lnTo>
                <a:lnTo>
                  <a:pt x="18085" y="306876"/>
                </a:lnTo>
                <a:lnTo>
                  <a:pt x="15441" y="306284"/>
                </a:lnTo>
                <a:lnTo>
                  <a:pt x="12735" y="306218"/>
                </a:lnTo>
                <a:lnTo>
                  <a:pt x="10077" y="306684"/>
                </a:lnTo>
                <a:lnTo>
                  <a:pt x="0" y="321019"/>
                </a:lnTo>
                <a:lnTo>
                  <a:pt x="466" y="323687"/>
                </a:lnTo>
                <a:lnTo>
                  <a:pt x="205828" y="398004"/>
                </a:lnTo>
                <a:lnTo>
                  <a:pt x="379924" y="498669"/>
                </a:lnTo>
                <a:lnTo>
                  <a:pt x="534231" y="636557"/>
                </a:lnTo>
                <a:lnTo>
                  <a:pt x="536563" y="638240"/>
                </a:lnTo>
                <a:lnTo>
                  <a:pt x="539192" y="639403"/>
                </a:lnTo>
                <a:lnTo>
                  <a:pt x="542005" y="639992"/>
                </a:lnTo>
                <a:lnTo>
                  <a:pt x="544882" y="639989"/>
                </a:lnTo>
                <a:lnTo>
                  <a:pt x="556903" y="629164"/>
                </a:lnTo>
                <a:lnTo>
                  <a:pt x="557214" y="626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32991" y="7013922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29" h="640715">
                <a:moveTo>
                  <a:pt x="557108" y="628081"/>
                </a:moveTo>
                <a:lnTo>
                  <a:pt x="557186" y="625261"/>
                </a:lnTo>
                <a:lnTo>
                  <a:pt x="556677" y="622491"/>
                </a:lnTo>
                <a:lnTo>
                  <a:pt x="498372" y="420198"/>
                </a:lnTo>
                <a:lnTo>
                  <a:pt x="498379" y="219940"/>
                </a:lnTo>
                <a:lnTo>
                  <a:pt x="556677" y="17646"/>
                </a:lnTo>
                <a:lnTo>
                  <a:pt x="557186" y="14873"/>
                </a:lnTo>
                <a:lnTo>
                  <a:pt x="557108" y="12056"/>
                </a:lnTo>
                <a:lnTo>
                  <a:pt x="543602" y="0"/>
                </a:lnTo>
                <a:lnTo>
                  <a:pt x="540804" y="254"/>
                </a:lnTo>
                <a:lnTo>
                  <a:pt x="538111" y="1068"/>
                </a:lnTo>
                <a:lnTo>
                  <a:pt x="535638" y="2417"/>
                </a:lnTo>
                <a:lnTo>
                  <a:pt x="533489" y="4234"/>
                </a:lnTo>
                <a:lnTo>
                  <a:pt x="387712" y="155953"/>
                </a:lnTo>
                <a:lnTo>
                  <a:pt x="214542" y="256084"/>
                </a:lnTo>
                <a:lnTo>
                  <a:pt x="13774" y="320067"/>
                </a:lnTo>
                <a:lnTo>
                  <a:pt x="223058" y="282436"/>
                </a:lnTo>
                <a:lnTo>
                  <a:pt x="403197" y="178907"/>
                </a:lnTo>
                <a:lnTo>
                  <a:pt x="514719" y="63623"/>
                </a:lnTo>
                <a:lnTo>
                  <a:pt x="471325" y="214150"/>
                </a:lnTo>
                <a:lnTo>
                  <a:pt x="470781" y="422153"/>
                </a:lnTo>
                <a:lnTo>
                  <a:pt x="514719" y="576511"/>
                </a:lnTo>
                <a:lnTo>
                  <a:pt x="406243" y="463615"/>
                </a:lnTo>
                <a:lnTo>
                  <a:pt x="226648" y="359148"/>
                </a:lnTo>
                <a:lnTo>
                  <a:pt x="17088" y="306658"/>
                </a:lnTo>
                <a:lnTo>
                  <a:pt x="14417" y="306266"/>
                </a:lnTo>
                <a:lnTo>
                  <a:pt x="11710" y="306411"/>
                </a:lnTo>
                <a:lnTo>
                  <a:pt x="0" y="319431"/>
                </a:lnTo>
                <a:lnTo>
                  <a:pt x="134" y="322135"/>
                </a:lnTo>
                <a:lnTo>
                  <a:pt x="214542" y="384053"/>
                </a:lnTo>
                <a:lnTo>
                  <a:pt x="387719" y="484184"/>
                </a:lnTo>
                <a:lnTo>
                  <a:pt x="533489" y="635903"/>
                </a:lnTo>
                <a:lnTo>
                  <a:pt x="543602" y="640134"/>
                </a:lnTo>
                <a:lnTo>
                  <a:pt x="546401" y="639811"/>
                </a:lnTo>
                <a:lnTo>
                  <a:pt x="556465" y="630822"/>
                </a:lnTo>
                <a:lnTo>
                  <a:pt x="557108" y="6280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38086" y="7013922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30" h="640079">
                <a:moveTo>
                  <a:pt x="557214" y="626609"/>
                </a:moveTo>
                <a:lnTo>
                  <a:pt x="557002" y="623799"/>
                </a:lnTo>
                <a:lnTo>
                  <a:pt x="556224" y="621091"/>
                </a:lnTo>
                <a:lnTo>
                  <a:pt x="474838" y="419416"/>
                </a:lnTo>
                <a:lnTo>
                  <a:pt x="474838" y="220616"/>
                </a:lnTo>
                <a:lnTo>
                  <a:pt x="556224" y="18937"/>
                </a:lnTo>
                <a:lnTo>
                  <a:pt x="557002" y="16229"/>
                </a:lnTo>
                <a:lnTo>
                  <a:pt x="557214" y="13419"/>
                </a:lnTo>
                <a:lnTo>
                  <a:pt x="556868" y="10624"/>
                </a:lnTo>
                <a:lnTo>
                  <a:pt x="542196" y="0"/>
                </a:lnTo>
                <a:lnTo>
                  <a:pt x="539433" y="537"/>
                </a:lnTo>
                <a:lnTo>
                  <a:pt x="536839" y="1628"/>
                </a:lnTo>
                <a:lnTo>
                  <a:pt x="534514" y="3224"/>
                </a:lnTo>
                <a:lnTo>
                  <a:pt x="532563" y="5255"/>
                </a:lnTo>
                <a:lnTo>
                  <a:pt x="398857" y="176682"/>
                </a:lnTo>
                <a:lnTo>
                  <a:pt x="226959" y="276082"/>
                </a:lnTo>
                <a:lnTo>
                  <a:pt x="13773" y="320012"/>
                </a:lnTo>
                <a:lnTo>
                  <a:pt x="233447" y="303067"/>
                </a:lnTo>
                <a:lnTo>
                  <a:pt x="238429" y="301355"/>
                </a:lnTo>
                <a:lnTo>
                  <a:pt x="414970" y="199269"/>
                </a:lnTo>
                <a:lnTo>
                  <a:pt x="418949" y="195808"/>
                </a:lnTo>
                <a:lnTo>
                  <a:pt x="493835" y="99781"/>
                </a:lnTo>
                <a:lnTo>
                  <a:pt x="448250" y="212754"/>
                </a:lnTo>
                <a:lnTo>
                  <a:pt x="447247" y="217930"/>
                </a:lnTo>
                <a:lnTo>
                  <a:pt x="447247" y="422099"/>
                </a:lnTo>
                <a:lnTo>
                  <a:pt x="448250" y="427274"/>
                </a:lnTo>
                <a:lnTo>
                  <a:pt x="493827" y="540236"/>
                </a:lnTo>
                <a:lnTo>
                  <a:pt x="418949" y="444220"/>
                </a:lnTo>
                <a:lnTo>
                  <a:pt x="238429" y="338673"/>
                </a:lnTo>
                <a:lnTo>
                  <a:pt x="15689" y="306331"/>
                </a:lnTo>
                <a:lnTo>
                  <a:pt x="12996" y="306222"/>
                </a:lnTo>
                <a:lnTo>
                  <a:pt x="10325" y="306640"/>
                </a:lnTo>
                <a:lnTo>
                  <a:pt x="0" y="320797"/>
                </a:lnTo>
                <a:lnTo>
                  <a:pt x="423" y="323473"/>
                </a:lnTo>
                <a:lnTo>
                  <a:pt x="226959" y="363946"/>
                </a:lnTo>
                <a:lnTo>
                  <a:pt x="398864" y="463346"/>
                </a:lnTo>
                <a:lnTo>
                  <a:pt x="532563" y="634773"/>
                </a:lnTo>
                <a:lnTo>
                  <a:pt x="542196" y="640029"/>
                </a:lnTo>
                <a:lnTo>
                  <a:pt x="545009" y="639989"/>
                </a:lnTo>
                <a:lnTo>
                  <a:pt x="556868" y="629404"/>
                </a:lnTo>
                <a:lnTo>
                  <a:pt x="557214" y="626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388843" y="6278364"/>
            <a:ext cx="616585" cy="640715"/>
          </a:xfrm>
          <a:custGeom>
            <a:avLst/>
            <a:gdLst/>
            <a:ahLst/>
            <a:cxnLst/>
            <a:rect l="l" t="t" r="r" b="b"/>
            <a:pathLst>
              <a:path w="616584" h="640715">
                <a:moveTo>
                  <a:pt x="22684" y="309589"/>
                </a:moveTo>
                <a:lnTo>
                  <a:pt x="21675" y="308726"/>
                </a:lnTo>
                <a:lnTo>
                  <a:pt x="19307" y="307403"/>
                </a:lnTo>
                <a:lnTo>
                  <a:pt x="16742" y="306567"/>
                </a:lnTo>
                <a:lnTo>
                  <a:pt x="14056" y="306251"/>
                </a:lnTo>
                <a:lnTo>
                  <a:pt x="11357" y="306462"/>
                </a:lnTo>
                <a:lnTo>
                  <a:pt x="0" y="319798"/>
                </a:lnTo>
                <a:lnTo>
                  <a:pt x="212" y="322498"/>
                </a:lnTo>
                <a:lnTo>
                  <a:pt x="947" y="325101"/>
                </a:lnTo>
                <a:lnTo>
                  <a:pt x="2176" y="327514"/>
                </a:lnTo>
                <a:lnTo>
                  <a:pt x="3851" y="329641"/>
                </a:lnTo>
                <a:lnTo>
                  <a:pt x="13788" y="339984"/>
                </a:lnTo>
                <a:lnTo>
                  <a:pt x="13788" y="320063"/>
                </a:lnTo>
                <a:lnTo>
                  <a:pt x="22684" y="309589"/>
                </a:lnTo>
                <a:close/>
              </a:path>
              <a:path w="616584" h="640715">
                <a:moveTo>
                  <a:pt x="23988" y="310752"/>
                </a:moveTo>
                <a:lnTo>
                  <a:pt x="23732" y="310486"/>
                </a:lnTo>
                <a:lnTo>
                  <a:pt x="22684" y="309589"/>
                </a:lnTo>
                <a:lnTo>
                  <a:pt x="13788" y="320063"/>
                </a:lnTo>
                <a:lnTo>
                  <a:pt x="23988" y="310752"/>
                </a:lnTo>
                <a:close/>
              </a:path>
              <a:path w="616584" h="640715">
                <a:moveTo>
                  <a:pt x="588501" y="519799"/>
                </a:moveTo>
                <a:lnTo>
                  <a:pt x="588501" y="420190"/>
                </a:lnTo>
                <a:lnTo>
                  <a:pt x="533878" y="609715"/>
                </a:lnTo>
                <a:lnTo>
                  <a:pt x="342665" y="562332"/>
                </a:lnTo>
                <a:lnTo>
                  <a:pt x="169495" y="462205"/>
                </a:lnTo>
                <a:lnTo>
                  <a:pt x="23988" y="310752"/>
                </a:lnTo>
                <a:lnTo>
                  <a:pt x="13788" y="320063"/>
                </a:lnTo>
                <a:lnTo>
                  <a:pt x="13788" y="339984"/>
                </a:lnTo>
                <a:lnTo>
                  <a:pt x="150964" y="482770"/>
                </a:lnTo>
                <a:lnTo>
                  <a:pt x="330559" y="587237"/>
                </a:lnTo>
                <a:lnTo>
                  <a:pt x="540133" y="639727"/>
                </a:lnTo>
                <a:lnTo>
                  <a:pt x="543115" y="640127"/>
                </a:lnTo>
                <a:lnTo>
                  <a:pt x="546119" y="639869"/>
                </a:lnTo>
                <a:lnTo>
                  <a:pt x="556698" y="630149"/>
                </a:lnTo>
                <a:lnTo>
                  <a:pt x="588501" y="519799"/>
                </a:lnTo>
                <a:close/>
              </a:path>
              <a:path w="616584" h="640715">
                <a:moveTo>
                  <a:pt x="616092" y="217977"/>
                </a:moveTo>
                <a:lnTo>
                  <a:pt x="556698" y="9977"/>
                </a:lnTo>
                <a:lnTo>
                  <a:pt x="543115" y="0"/>
                </a:lnTo>
                <a:lnTo>
                  <a:pt x="540133" y="396"/>
                </a:lnTo>
                <a:lnTo>
                  <a:pt x="334142" y="51442"/>
                </a:lnTo>
                <a:lnTo>
                  <a:pt x="154010" y="154972"/>
                </a:lnTo>
                <a:lnTo>
                  <a:pt x="22684" y="309589"/>
                </a:lnTo>
                <a:lnTo>
                  <a:pt x="23732" y="310486"/>
                </a:lnTo>
                <a:lnTo>
                  <a:pt x="23988" y="310752"/>
                </a:lnTo>
                <a:lnTo>
                  <a:pt x="169495" y="177922"/>
                </a:lnTo>
                <a:lnTo>
                  <a:pt x="342665" y="77791"/>
                </a:lnTo>
                <a:lnTo>
                  <a:pt x="533878" y="30412"/>
                </a:lnTo>
                <a:lnTo>
                  <a:pt x="588501" y="219932"/>
                </a:lnTo>
                <a:lnTo>
                  <a:pt x="588501" y="519799"/>
                </a:lnTo>
                <a:lnTo>
                  <a:pt x="615541" y="425977"/>
                </a:lnTo>
                <a:lnTo>
                  <a:pt x="616092" y="2179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41436" y="6278364"/>
            <a:ext cx="593090" cy="640080"/>
          </a:xfrm>
          <a:custGeom>
            <a:avLst/>
            <a:gdLst/>
            <a:ahLst/>
            <a:cxnLst/>
            <a:rect l="l" t="t" r="r" b="b"/>
            <a:pathLst>
              <a:path w="593090" h="640079">
                <a:moveTo>
                  <a:pt x="592501" y="217933"/>
                </a:moveTo>
                <a:lnTo>
                  <a:pt x="556988" y="11405"/>
                </a:lnTo>
                <a:lnTo>
                  <a:pt x="544578" y="0"/>
                </a:lnTo>
                <a:lnTo>
                  <a:pt x="541560" y="72"/>
                </a:lnTo>
                <a:lnTo>
                  <a:pt x="538634" y="796"/>
                </a:lnTo>
                <a:lnTo>
                  <a:pt x="344439" y="72255"/>
                </a:lnTo>
                <a:lnTo>
                  <a:pt x="165749" y="175341"/>
                </a:lnTo>
                <a:lnTo>
                  <a:pt x="13731" y="320020"/>
                </a:lnTo>
                <a:lnTo>
                  <a:pt x="180569" y="198680"/>
                </a:lnTo>
                <a:lnTo>
                  <a:pt x="355061" y="97782"/>
                </a:lnTo>
                <a:lnTo>
                  <a:pt x="532620" y="32447"/>
                </a:lnTo>
                <a:lnTo>
                  <a:pt x="564918" y="219118"/>
                </a:lnTo>
                <a:lnTo>
                  <a:pt x="564918" y="420917"/>
                </a:lnTo>
                <a:lnTo>
                  <a:pt x="532620" y="607592"/>
                </a:lnTo>
                <a:lnTo>
                  <a:pt x="355061" y="542257"/>
                </a:lnTo>
                <a:lnTo>
                  <a:pt x="180562" y="441359"/>
                </a:lnTo>
                <a:lnTo>
                  <a:pt x="22572" y="309410"/>
                </a:lnTo>
                <a:lnTo>
                  <a:pt x="20332" y="307887"/>
                </a:lnTo>
                <a:lnTo>
                  <a:pt x="17837" y="306833"/>
                </a:lnTo>
                <a:lnTo>
                  <a:pt x="15201" y="306280"/>
                </a:lnTo>
                <a:lnTo>
                  <a:pt x="12494" y="306262"/>
                </a:lnTo>
                <a:lnTo>
                  <a:pt x="9830" y="306767"/>
                </a:lnTo>
                <a:lnTo>
                  <a:pt x="0" y="321266"/>
                </a:lnTo>
                <a:lnTo>
                  <a:pt x="501" y="323927"/>
                </a:lnTo>
                <a:lnTo>
                  <a:pt x="163813" y="463339"/>
                </a:lnTo>
                <a:lnTo>
                  <a:pt x="342297" y="566781"/>
                </a:lnTo>
                <a:lnTo>
                  <a:pt x="538634" y="639240"/>
                </a:lnTo>
                <a:lnTo>
                  <a:pt x="544578" y="640036"/>
                </a:lnTo>
                <a:lnTo>
                  <a:pt x="547532" y="639451"/>
                </a:lnTo>
                <a:lnTo>
                  <a:pt x="592303" y="424461"/>
                </a:lnTo>
                <a:lnTo>
                  <a:pt x="592501" y="2179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46522" y="6278364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14" y="626249"/>
                </a:moveTo>
                <a:lnTo>
                  <a:pt x="557214" y="13743"/>
                </a:lnTo>
                <a:lnTo>
                  <a:pt x="556910" y="10867"/>
                </a:lnTo>
                <a:lnTo>
                  <a:pt x="544861" y="0"/>
                </a:lnTo>
                <a:lnTo>
                  <a:pt x="541977" y="0"/>
                </a:lnTo>
                <a:lnTo>
                  <a:pt x="539150" y="599"/>
                </a:lnTo>
                <a:lnTo>
                  <a:pt x="536521" y="1777"/>
                </a:lnTo>
                <a:lnTo>
                  <a:pt x="183417" y="205942"/>
                </a:lnTo>
                <a:lnTo>
                  <a:pt x="13767" y="319990"/>
                </a:lnTo>
                <a:lnTo>
                  <a:pt x="197213" y="229870"/>
                </a:lnTo>
                <a:lnTo>
                  <a:pt x="529624" y="37667"/>
                </a:lnTo>
                <a:lnTo>
                  <a:pt x="529624" y="602318"/>
                </a:lnTo>
                <a:lnTo>
                  <a:pt x="20657" y="308028"/>
                </a:lnTo>
                <a:lnTo>
                  <a:pt x="18198" y="306913"/>
                </a:lnTo>
                <a:lnTo>
                  <a:pt x="15562" y="306295"/>
                </a:lnTo>
                <a:lnTo>
                  <a:pt x="12862" y="306207"/>
                </a:lnTo>
                <a:lnTo>
                  <a:pt x="10191" y="306647"/>
                </a:lnTo>
                <a:lnTo>
                  <a:pt x="0" y="320899"/>
                </a:lnTo>
                <a:lnTo>
                  <a:pt x="445" y="323571"/>
                </a:lnTo>
                <a:lnTo>
                  <a:pt x="536521" y="638211"/>
                </a:lnTo>
                <a:lnTo>
                  <a:pt x="541977" y="639985"/>
                </a:lnTo>
                <a:lnTo>
                  <a:pt x="544861" y="639985"/>
                </a:lnTo>
                <a:lnTo>
                  <a:pt x="556910" y="629117"/>
                </a:lnTo>
                <a:lnTo>
                  <a:pt x="557214" y="626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99037" y="6278364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29" h="640715">
                <a:moveTo>
                  <a:pt x="557179" y="627652"/>
                </a:moveTo>
                <a:lnTo>
                  <a:pt x="557151" y="624737"/>
                </a:lnTo>
                <a:lnTo>
                  <a:pt x="533708" y="421361"/>
                </a:lnTo>
                <a:lnTo>
                  <a:pt x="533708" y="218780"/>
                </a:lnTo>
                <a:lnTo>
                  <a:pt x="557151" y="15400"/>
                </a:lnTo>
                <a:lnTo>
                  <a:pt x="557179" y="12485"/>
                </a:lnTo>
                <a:lnTo>
                  <a:pt x="556599" y="9635"/>
                </a:lnTo>
                <a:lnTo>
                  <a:pt x="543391" y="0"/>
                </a:lnTo>
                <a:lnTo>
                  <a:pt x="540493" y="323"/>
                </a:lnTo>
                <a:lnTo>
                  <a:pt x="537730" y="1246"/>
                </a:lnTo>
                <a:lnTo>
                  <a:pt x="535228" y="2722"/>
                </a:lnTo>
                <a:lnTo>
                  <a:pt x="371090" y="124749"/>
                </a:lnTo>
                <a:lnTo>
                  <a:pt x="195905" y="226039"/>
                </a:lnTo>
                <a:lnTo>
                  <a:pt x="13802" y="320067"/>
                </a:lnTo>
                <a:lnTo>
                  <a:pt x="207602" y="251079"/>
                </a:lnTo>
                <a:lnTo>
                  <a:pt x="385571" y="148284"/>
                </a:lnTo>
                <a:lnTo>
                  <a:pt x="526090" y="43926"/>
                </a:lnTo>
                <a:lnTo>
                  <a:pt x="506209" y="216403"/>
                </a:lnTo>
                <a:lnTo>
                  <a:pt x="506111" y="422153"/>
                </a:lnTo>
                <a:lnTo>
                  <a:pt x="526090" y="596215"/>
                </a:lnTo>
                <a:lnTo>
                  <a:pt x="386892" y="492729"/>
                </a:lnTo>
                <a:lnTo>
                  <a:pt x="209015" y="389771"/>
                </a:lnTo>
                <a:lnTo>
                  <a:pt x="19279" y="307392"/>
                </a:lnTo>
                <a:lnTo>
                  <a:pt x="16707" y="306564"/>
                </a:lnTo>
                <a:lnTo>
                  <a:pt x="14021" y="306255"/>
                </a:lnTo>
                <a:lnTo>
                  <a:pt x="11321" y="306476"/>
                </a:lnTo>
                <a:lnTo>
                  <a:pt x="0" y="319849"/>
                </a:lnTo>
                <a:lnTo>
                  <a:pt x="226" y="322546"/>
                </a:lnTo>
                <a:lnTo>
                  <a:pt x="195905" y="414098"/>
                </a:lnTo>
                <a:lnTo>
                  <a:pt x="371083" y="515389"/>
                </a:lnTo>
                <a:lnTo>
                  <a:pt x="535228" y="637415"/>
                </a:lnTo>
                <a:lnTo>
                  <a:pt x="537730" y="638898"/>
                </a:lnTo>
                <a:lnTo>
                  <a:pt x="540493" y="639814"/>
                </a:lnTo>
                <a:lnTo>
                  <a:pt x="543391" y="640138"/>
                </a:lnTo>
                <a:lnTo>
                  <a:pt x="546281" y="639843"/>
                </a:lnTo>
                <a:lnTo>
                  <a:pt x="556599" y="630509"/>
                </a:lnTo>
                <a:lnTo>
                  <a:pt x="557179" y="6276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04159" y="6278364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14" y="626573"/>
                </a:moveTo>
                <a:lnTo>
                  <a:pt x="556988" y="623756"/>
                </a:lnTo>
                <a:lnTo>
                  <a:pt x="519560" y="420830"/>
                </a:lnTo>
                <a:lnTo>
                  <a:pt x="519560" y="219191"/>
                </a:lnTo>
                <a:lnTo>
                  <a:pt x="556988" y="16269"/>
                </a:lnTo>
                <a:lnTo>
                  <a:pt x="557214" y="13448"/>
                </a:lnTo>
                <a:lnTo>
                  <a:pt x="556861" y="10646"/>
                </a:lnTo>
                <a:lnTo>
                  <a:pt x="542168" y="0"/>
                </a:lnTo>
                <a:lnTo>
                  <a:pt x="539390" y="545"/>
                </a:lnTo>
                <a:lnTo>
                  <a:pt x="536797" y="1642"/>
                </a:lnTo>
                <a:lnTo>
                  <a:pt x="534471" y="3249"/>
                </a:lnTo>
                <a:lnTo>
                  <a:pt x="377726" y="137180"/>
                </a:lnTo>
                <a:lnTo>
                  <a:pt x="203354" y="237997"/>
                </a:lnTo>
                <a:lnTo>
                  <a:pt x="13774" y="320009"/>
                </a:lnTo>
                <a:lnTo>
                  <a:pt x="213764" y="263615"/>
                </a:lnTo>
                <a:lnTo>
                  <a:pt x="392603" y="160475"/>
                </a:lnTo>
                <a:lnTo>
                  <a:pt x="522796" y="49541"/>
                </a:lnTo>
                <a:lnTo>
                  <a:pt x="492195" y="215418"/>
                </a:lnTo>
                <a:lnTo>
                  <a:pt x="491976" y="422095"/>
                </a:lnTo>
                <a:lnTo>
                  <a:pt x="522796" y="590479"/>
                </a:lnTo>
                <a:lnTo>
                  <a:pt x="394666" y="481004"/>
                </a:lnTo>
                <a:lnTo>
                  <a:pt x="216054" y="377467"/>
                </a:lnTo>
                <a:lnTo>
                  <a:pt x="18382" y="306989"/>
                </a:lnTo>
                <a:lnTo>
                  <a:pt x="15759" y="306342"/>
                </a:lnTo>
                <a:lnTo>
                  <a:pt x="13060" y="306218"/>
                </a:lnTo>
                <a:lnTo>
                  <a:pt x="10381" y="306622"/>
                </a:lnTo>
                <a:lnTo>
                  <a:pt x="0" y="320728"/>
                </a:lnTo>
                <a:lnTo>
                  <a:pt x="395" y="323404"/>
                </a:lnTo>
                <a:lnTo>
                  <a:pt x="203354" y="402027"/>
                </a:lnTo>
                <a:lnTo>
                  <a:pt x="377719" y="502841"/>
                </a:lnTo>
                <a:lnTo>
                  <a:pt x="534471" y="636776"/>
                </a:lnTo>
                <a:lnTo>
                  <a:pt x="536797" y="638382"/>
                </a:lnTo>
                <a:lnTo>
                  <a:pt x="539390" y="639476"/>
                </a:lnTo>
                <a:lnTo>
                  <a:pt x="542168" y="640025"/>
                </a:lnTo>
                <a:lnTo>
                  <a:pt x="544988" y="639989"/>
                </a:lnTo>
                <a:lnTo>
                  <a:pt x="556861" y="629375"/>
                </a:lnTo>
                <a:lnTo>
                  <a:pt x="557214" y="6265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761802" y="6278364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30" h="640079">
                <a:moveTo>
                  <a:pt x="557222" y="626918"/>
                </a:moveTo>
                <a:lnTo>
                  <a:pt x="557073" y="624159"/>
                </a:lnTo>
                <a:lnTo>
                  <a:pt x="556388" y="621488"/>
                </a:lnTo>
                <a:lnTo>
                  <a:pt x="481905" y="419641"/>
                </a:lnTo>
                <a:lnTo>
                  <a:pt x="481919" y="220409"/>
                </a:lnTo>
                <a:lnTo>
                  <a:pt x="556388" y="18562"/>
                </a:lnTo>
                <a:lnTo>
                  <a:pt x="557073" y="15887"/>
                </a:lnTo>
                <a:lnTo>
                  <a:pt x="557222" y="13132"/>
                </a:lnTo>
                <a:lnTo>
                  <a:pt x="556826" y="10402"/>
                </a:lnTo>
                <a:lnTo>
                  <a:pt x="542387" y="0"/>
                </a:lnTo>
                <a:lnTo>
                  <a:pt x="539673" y="483"/>
                </a:lnTo>
                <a:lnTo>
                  <a:pt x="537115" y="1501"/>
                </a:lnTo>
                <a:lnTo>
                  <a:pt x="534797" y="3009"/>
                </a:lnTo>
                <a:lnTo>
                  <a:pt x="532839" y="4946"/>
                </a:lnTo>
                <a:lnTo>
                  <a:pt x="395529" y="170459"/>
                </a:lnTo>
                <a:lnTo>
                  <a:pt x="223249" y="270074"/>
                </a:lnTo>
                <a:lnTo>
                  <a:pt x="13788" y="320023"/>
                </a:lnTo>
                <a:lnTo>
                  <a:pt x="230338" y="296888"/>
                </a:lnTo>
                <a:lnTo>
                  <a:pt x="411458" y="193155"/>
                </a:lnTo>
                <a:lnTo>
                  <a:pt x="502598" y="84628"/>
                </a:lnTo>
                <a:lnTo>
                  <a:pt x="455184" y="213154"/>
                </a:lnTo>
                <a:lnTo>
                  <a:pt x="454315" y="422109"/>
                </a:lnTo>
                <a:lnTo>
                  <a:pt x="502598" y="555418"/>
                </a:lnTo>
                <a:lnTo>
                  <a:pt x="415168" y="450035"/>
                </a:lnTo>
                <a:lnTo>
                  <a:pt x="234910" y="344812"/>
                </a:lnTo>
                <a:lnTo>
                  <a:pt x="16120" y="306411"/>
                </a:lnTo>
                <a:lnTo>
                  <a:pt x="13420" y="306215"/>
                </a:lnTo>
                <a:lnTo>
                  <a:pt x="10735" y="306553"/>
                </a:lnTo>
                <a:lnTo>
                  <a:pt x="0" y="320394"/>
                </a:lnTo>
                <a:lnTo>
                  <a:pt x="339" y="323080"/>
                </a:lnTo>
                <a:lnTo>
                  <a:pt x="223249" y="369976"/>
                </a:lnTo>
                <a:lnTo>
                  <a:pt x="395529" y="469591"/>
                </a:lnTo>
                <a:lnTo>
                  <a:pt x="532839" y="635107"/>
                </a:lnTo>
                <a:lnTo>
                  <a:pt x="542387" y="640054"/>
                </a:lnTo>
                <a:lnTo>
                  <a:pt x="545136" y="639985"/>
                </a:lnTo>
                <a:lnTo>
                  <a:pt x="556826" y="629651"/>
                </a:lnTo>
                <a:lnTo>
                  <a:pt x="557222" y="6269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14398" y="6278364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30" h="640715">
                <a:moveTo>
                  <a:pt x="557186" y="625788"/>
                </a:moveTo>
                <a:lnTo>
                  <a:pt x="556804" y="623094"/>
                </a:lnTo>
                <a:lnTo>
                  <a:pt x="555921" y="620524"/>
                </a:lnTo>
                <a:lnTo>
                  <a:pt x="463028" y="419111"/>
                </a:lnTo>
                <a:lnTo>
                  <a:pt x="463028" y="221012"/>
                </a:lnTo>
                <a:lnTo>
                  <a:pt x="555921" y="19598"/>
                </a:lnTo>
                <a:lnTo>
                  <a:pt x="556804" y="17028"/>
                </a:lnTo>
                <a:lnTo>
                  <a:pt x="557186" y="14335"/>
                </a:lnTo>
                <a:lnTo>
                  <a:pt x="557016" y="11616"/>
                </a:lnTo>
                <a:lnTo>
                  <a:pt x="543815" y="0"/>
                </a:lnTo>
                <a:lnTo>
                  <a:pt x="541108" y="189"/>
                </a:lnTo>
                <a:lnTo>
                  <a:pt x="404405" y="187114"/>
                </a:lnTo>
                <a:lnTo>
                  <a:pt x="233094" y="286165"/>
                </a:lnTo>
                <a:lnTo>
                  <a:pt x="13738" y="320060"/>
                </a:lnTo>
                <a:lnTo>
                  <a:pt x="238620" y="313404"/>
                </a:lnTo>
                <a:lnTo>
                  <a:pt x="244267" y="311609"/>
                </a:lnTo>
                <a:lnTo>
                  <a:pt x="420815" y="209526"/>
                </a:lnTo>
                <a:lnTo>
                  <a:pt x="425190" y="205524"/>
                </a:lnTo>
                <a:lnTo>
                  <a:pt x="467424" y="145587"/>
                </a:lnTo>
                <a:lnTo>
                  <a:pt x="436710" y="212183"/>
                </a:lnTo>
                <a:lnTo>
                  <a:pt x="435445" y="217977"/>
                </a:lnTo>
                <a:lnTo>
                  <a:pt x="435445" y="422146"/>
                </a:lnTo>
                <a:lnTo>
                  <a:pt x="436710" y="427940"/>
                </a:lnTo>
                <a:lnTo>
                  <a:pt x="467424" y="494536"/>
                </a:lnTo>
                <a:lnTo>
                  <a:pt x="425190" y="434599"/>
                </a:lnTo>
                <a:lnTo>
                  <a:pt x="420815" y="430597"/>
                </a:lnTo>
                <a:lnTo>
                  <a:pt x="244274" y="328518"/>
                </a:lnTo>
                <a:lnTo>
                  <a:pt x="238627" y="326722"/>
                </a:lnTo>
                <a:lnTo>
                  <a:pt x="14989" y="306306"/>
                </a:lnTo>
                <a:lnTo>
                  <a:pt x="12289" y="306324"/>
                </a:lnTo>
                <a:lnTo>
                  <a:pt x="0" y="318806"/>
                </a:lnTo>
                <a:lnTo>
                  <a:pt x="14" y="321517"/>
                </a:lnTo>
                <a:lnTo>
                  <a:pt x="233100" y="353961"/>
                </a:lnTo>
                <a:lnTo>
                  <a:pt x="404405" y="453009"/>
                </a:lnTo>
                <a:lnTo>
                  <a:pt x="532125" y="634282"/>
                </a:lnTo>
                <a:lnTo>
                  <a:pt x="543815" y="640123"/>
                </a:lnTo>
                <a:lnTo>
                  <a:pt x="546507" y="639774"/>
                </a:lnTo>
                <a:lnTo>
                  <a:pt x="557016" y="628503"/>
                </a:lnTo>
                <a:lnTo>
                  <a:pt x="557186" y="625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17678" y="5542805"/>
            <a:ext cx="581025" cy="640715"/>
          </a:xfrm>
          <a:custGeom>
            <a:avLst/>
            <a:gdLst/>
            <a:ahLst/>
            <a:cxnLst/>
            <a:rect l="l" t="t" r="r" b="b"/>
            <a:pathLst>
              <a:path w="581025" h="640714">
                <a:moveTo>
                  <a:pt x="580671" y="423731"/>
                </a:moveTo>
                <a:lnTo>
                  <a:pt x="580769" y="217977"/>
                </a:lnTo>
                <a:lnTo>
                  <a:pt x="557129" y="12231"/>
                </a:lnTo>
                <a:lnTo>
                  <a:pt x="543511" y="0"/>
                </a:lnTo>
                <a:lnTo>
                  <a:pt x="540663" y="276"/>
                </a:lnTo>
                <a:lnTo>
                  <a:pt x="537949" y="1137"/>
                </a:lnTo>
                <a:lnTo>
                  <a:pt x="349626" y="82796"/>
                </a:lnTo>
                <a:lnTo>
                  <a:pt x="171657" y="185595"/>
                </a:lnTo>
                <a:lnTo>
                  <a:pt x="13774" y="320060"/>
                </a:lnTo>
                <a:lnTo>
                  <a:pt x="186145" y="209123"/>
                </a:lnTo>
                <a:lnTo>
                  <a:pt x="361316" y="107836"/>
                </a:lnTo>
                <a:lnTo>
                  <a:pt x="531864" y="33886"/>
                </a:lnTo>
                <a:lnTo>
                  <a:pt x="553172" y="218773"/>
                </a:lnTo>
                <a:lnTo>
                  <a:pt x="553172" y="421350"/>
                </a:lnTo>
                <a:lnTo>
                  <a:pt x="531864" y="606240"/>
                </a:lnTo>
                <a:lnTo>
                  <a:pt x="361316" y="532283"/>
                </a:lnTo>
                <a:lnTo>
                  <a:pt x="186145" y="430993"/>
                </a:lnTo>
                <a:lnTo>
                  <a:pt x="22000" y="308966"/>
                </a:lnTo>
                <a:lnTo>
                  <a:pt x="19682" y="307574"/>
                </a:lnTo>
                <a:lnTo>
                  <a:pt x="17131" y="306662"/>
                </a:lnTo>
                <a:lnTo>
                  <a:pt x="14459" y="306262"/>
                </a:lnTo>
                <a:lnTo>
                  <a:pt x="11759" y="306393"/>
                </a:lnTo>
                <a:lnTo>
                  <a:pt x="0" y="319373"/>
                </a:lnTo>
                <a:lnTo>
                  <a:pt x="127" y="322080"/>
                </a:lnTo>
                <a:lnTo>
                  <a:pt x="170336" y="453656"/>
                </a:lnTo>
                <a:lnTo>
                  <a:pt x="348213" y="556611"/>
                </a:lnTo>
                <a:lnTo>
                  <a:pt x="537949" y="638993"/>
                </a:lnTo>
                <a:lnTo>
                  <a:pt x="543511" y="640127"/>
                </a:lnTo>
                <a:lnTo>
                  <a:pt x="546345" y="639818"/>
                </a:lnTo>
                <a:lnTo>
                  <a:pt x="557129" y="627896"/>
                </a:lnTo>
                <a:lnTo>
                  <a:pt x="580671" y="4237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2809" y="5542805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179" y="625471"/>
                </a:moveTo>
                <a:lnTo>
                  <a:pt x="545433" y="421702"/>
                </a:lnTo>
                <a:lnTo>
                  <a:pt x="545433" y="218333"/>
                </a:lnTo>
                <a:lnTo>
                  <a:pt x="557179" y="14571"/>
                </a:lnTo>
                <a:lnTo>
                  <a:pt x="557016" y="11522"/>
                </a:lnTo>
                <a:lnTo>
                  <a:pt x="544529" y="0"/>
                </a:lnTo>
                <a:lnTo>
                  <a:pt x="541490" y="90"/>
                </a:lnTo>
                <a:lnTo>
                  <a:pt x="538543" y="846"/>
                </a:lnTo>
                <a:lnTo>
                  <a:pt x="535829" y="2224"/>
                </a:lnTo>
                <a:lnTo>
                  <a:pt x="365507" y="114291"/>
                </a:lnTo>
                <a:lnTo>
                  <a:pt x="189644" y="215974"/>
                </a:lnTo>
                <a:lnTo>
                  <a:pt x="13745" y="320016"/>
                </a:lnTo>
                <a:lnTo>
                  <a:pt x="202400" y="240483"/>
                </a:lnTo>
                <a:lnTo>
                  <a:pt x="379641" y="138023"/>
                </a:lnTo>
                <a:lnTo>
                  <a:pt x="528055" y="40400"/>
                </a:lnTo>
                <a:lnTo>
                  <a:pt x="517871" y="217137"/>
                </a:lnTo>
                <a:lnTo>
                  <a:pt x="517842" y="422102"/>
                </a:lnTo>
                <a:lnTo>
                  <a:pt x="528055" y="599639"/>
                </a:lnTo>
                <a:lnTo>
                  <a:pt x="380327" y="502431"/>
                </a:lnTo>
                <a:lnTo>
                  <a:pt x="203093" y="399930"/>
                </a:lnTo>
                <a:lnTo>
                  <a:pt x="19943" y="307672"/>
                </a:lnTo>
                <a:lnTo>
                  <a:pt x="17421" y="306702"/>
                </a:lnTo>
                <a:lnTo>
                  <a:pt x="14763" y="306236"/>
                </a:lnTo>
                <a:lnTo>
                  <a:pt x="12056" y="306302"/>
                </a:lnTo>
                <a:lnTo>
                  <a:pt x="0" y="319005"/>
                </a:lnTo>
                <a:lnTo>
                  <a:pt x="63" y="321713"/>
                </a:lnTo>
                <a:lnTo>
                  <a:pt x="189644" y="424058"/>
                </a:lnTo>
                <a:lnTo>
                  <a:pt x="365507" y="525740"/>
                </a:lnTo>
                <a:lnTo>
                  <a:pt x="535829" y="637815"/>
                </a:lnTo>
                <a:lnTo>
                  <a:pt x="538543" y="639196"/>
                </a:lnTo>
                <a:lnTo>
                  <a:pt x="541490" y="639949"/>
                </a:lnTo>
                <a:lnTo>
                  <a:pt x="544529" y="640040"/>
                </a:lnTo>
                <a:lnTo>
                  <a:pt x="547518" y="639458"/>
                </a:lnTo>
                <a:lnTo>
                  <a:pt x="557016" y="628517"/>
                </a:lnTo>
                <a:lnTo>
                  <a:pt x="557179" y="6254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75313" y="5542805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29" h="640714">
                <a:moveTo>
                  <a:pt x="557214" y="627256"/>
                </a:moveTo>
                <a:lnTo>
                  <a:pt x="557094" y="624257"/>
                </a:lnTo>
                <a:lnTo>
                  <a:pt x="526641" y="421110"/>
                </a:lnTo>
                <a:lnTo>
                  <a:pt x="526641" y="219006"/>
                </a:lnTo>
                <a:lnTo>
                  <a:pt x="557094" y="15862"/>
                </a:lnTo>
                <a:lnTo>
                  <a:pt x="557214" y="12867"/>
                </a:lnTo>
                <a:lnTo>
                  <a:pt x="556677" y="9912"/>
                </a:lnTo>
                <a:lnTo>
                  <a:pt x="543164" y="0"/>
                </a:lnTo>
                <a:lnTo>
                  <a:pt x="540196" y="381"/>
                </a:lnTo>
                <a:lnTo>
                  <a:pt x="537383" y="1403"/>
                </a:lnTo>
                <a:lnTo>
                  <a:pt x="534853" y="3005"/>
                </a:lnTo>
                <a:lnTo>
                  <a:pt x="374418" y="130982"/>
                </a:lnTo>
                <a:lnTo>
                  <a:pt x="199651" y="232033"/>
                </a:lnTo>
                <a:lnTo>
                  <a:pt x="13795" y="320056"/>
                </a:lnTo>
                <a:lnTo>
                  <a:pt x="210704" y="257371"/>
                </a:lnTo>
                <a:lnTo>
                  <a:pt x="389111" y="154394"/>
                </a:lnTo>
                <a:lnTo>
                  <a:pt x="524599" y="46510"/>
                </a:lnTo>
                <a:lnTo>
                  <a:pt x="499206" y="215923"/>
                </a:lnTo>
                <a:lnTo>
                  <a:pt x="499050" y="422142"/>
                </a:lnTo>
                <a:lnTo>
                  <a:pt x="524599" y="593613"/>
                </a:lnTo>
                <a:lnTo>
                  <a:pt x="390801" y="486877"/>
                </a:lnTo>
                <a:lnTo>
                  <a:pt x="212549" y="383635"/>
                </a:lnTo>
                <a:lnTo>
                  <a:pt x="18841" y="307200"/>
                </a:lnTo>
                <a:lnTo>
                  <a:pt x="16240" y="306458"/>
                </a:lnTo>
                <a:lnTo>
                  <a:pt x="13541" y="306244"/>
                </a:lnTo>
                <a:lnTo>
                  <a:pt x="10855" y="306556"/>
                </a:lnTo>
                <a:lnTo>
                  <a:pt x="0" y="320307"/>
                </a:lnTo>
                <a:lnTo>
                  <a:pt x="310" y="322993"/>
                </a:lnTo>
                <a:lnTo>
                  <a:pt x="199651" y="408079"/>
                </a:lnTo>
                <a:lnTo>
                  <a:pt x="374418" y="509133"/>
                </a:lnTo>
                <a:lnTo>
                  <a:pt x="534853" y="637114"/>
                </a:lnTo>
                <a:lnTo>
                  <a:pt x="537383" y="638717"/>
                </a:lnTo>
                <a:lnTo>
                  <a:pt x="540196" y="639734"/>
                </a:lnTo>
                <a:lnTo>
                  <a:pt x="543164" y="640120"/>
                </a:lnTo>
                <a:lnTo>
                  <a:pt x="546147" y="639858"/>
                </a:lnTo>
                <a:lnTo>
                  <a:pt x="556677" y="630207"/>
                </a:lnTo>
                <a:lnTo>
                  <a:pt x="557214" y="627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27874" y="5542805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28" y="626566"/>
                </a:moveTo>
                <a:lnTo>
                  <a:pt x="557009" y="623749"/>
                </a:lnTo>
                <a:lnTo>
                  <a:pt x="519574" y="420823"/>
                </a:lnTo>
                <a:lnTo>
                  <a:pt x="519574" y="219187"/>
                </a:lnTo>
                <a:lnTo>
                  <a:pt x="557009" y="16269"/>
                </a:lnTo>
                <a:lnTo>
                  <a:pt x="557228" y="13452"/>
                </a:lnTo>
                <a:lnTo>
                  <a:pt x="556882" y="10649"/>
                </a:lnTo>
                <a:lnTo>
                  <a:pt x="542182" y="0"/>
                </a:lnTo>
                <a:lnTo>
                  <a:pt x="539412" y="548"/>
                </a:lnTo>
                <a:lnTo>
                  <a:pt x="536811" y="1646"/>
                </a:lnTo>
                <a:lnTo>
                  <a:pt x="534493" y="3249"/>
                </a:lnTo>
                <a:lnTo>
                  <a:pt x="377726" y="137176"/>
                </a:lnTo>
                <a:lnTo>
                  <a:pt x="203368" y="237994"/>
                </a:lnTo>
                <a:lnTo>
                  <a:pt x="13781" y="320005"/>
                </a:lnTo>
                <a:lnTo>
                  <a:pt x="213779" y="263608"/>
                </a:lnTo>
                <a:lnTo>
                  <a:pt x="392617" y="160471"/>
                </a:lnTo>
                <a:lnTo>
                  <a:pt x="522811" y="49541"/>
                </a:lnTo>
                <a:lnTo>
                  <a:pt x="492209" y="215414"/>
                </a:lnTo>
                <a:lnTo>
                  <a:pt x="491976" y="422091"/>
                </a:lnTo>
                <a:lnTo>
                  <a:pt x="522818" y="590476"/>
                </a:lnTo>
                <a:lnTo>
                  <a:pt x="394673" y="480996"/>
                </a:lnTo>
                <a:lnTo>
                  <a:pt x="216068" y="377460"/>
                </a:lnTo>
                <a:lnTo>
                  <a:pt x="18396" y="306982"/>
                </a:lnTo>
                <a:lnTo>
                  <a:pt x="15767" y="306335"/>
                </a:lnTo>
                <a:lnTo>
                  <a:pt x="13067" y="306211"/>
                </a:lnTo>
                <a:lnTo>
                  <a:pt x="10396" y="306615"/>
                </a:lnTo>
                <a:lnTo>
                  <a:pt x="0" y="320721"/>
                </a:lnTo>
                <a:lnTo>
                  <a:pt x="410" y="323396"/>
                </a:lnTo>
                <a:lnTo>
                  <a:pt x="203368" y="402020"/>
                </a:lnTo>
                <a:lnTo>
                  <a:pt x="377726" y="502841"/>
                </a:lnTo>
                <a:lnTo>
                  <a:pt x="534493" y="636768"/>
                </a:lnTo>
                <a:lnTo>
                  <a:pt x="536811" y="638375"/>
                </a:lnTo>
                <a:lnTo>
                  <a:pt x="539412" y="639469"/>
                </a:lnTo>
                <a:lnTo>
                  <a:pt x="542182" y="640018"/>
                </a:lnTo>
                <a:lnTo>
                  <a:pt x="545002" y="639985"/>
                </a:lnTo>
                <a:lnTo>
                  <a:pt x="556882" y="629368"/>
                </a:lnTo>
                <a:lnTo>
                  <a:pt x="557228" y="6265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80449" y="5542805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14" y="626289"/>
                </a:moveTo>
                <a:lnTo>
                  <a:pt x="556917" y="623432"/>
                </a:lnTo>
                <a:lnTo>
                  <a:pt x="514846" y="420652"/>
                </a:lnTo>
                <a:lnTo>
                  <a:pt x="514846" y="219329"/>
                </a:lnTo>
                <a:lnTo>
                  <a:pt x="556917" y="16552"/>
                </a:lnTo>
                <a:lnTo>
                  <a:pt x="557207" y="13688"/>
                </a:lnTo>
                <a:lnTo>
                  <a:pt x="556903" y="10831"/>
                </a:lnTo>
                <a:lnTo>
                  <a:pt x="542005" y="0"/>
                </a:lnTo>
                <a:lnTo>
                  <a:pt x="539192" y="592"/>
                </a:lnTo>
                <a:lnTo>
                  <a:pt x="536563" y="1755"/>
                </a:lnTo>
                <a:lnTo>
                  <a:pt x="534231" y="3434"/>
                </a:lnTo>
                <a:lnTo>
                  <a:pt x="379924" y="141316"/>
                </a:lnTo>
                <a:lnTo>
                  <a:pt x="205828" y="241977"/>
                </a:lnTo>
                <a:lnTo>
                  <a:pt x="13767" y="319987"/>
                </a:lnTo>
                <a:lnTo>
                  <a:pt x="215821" y="267773"/>
                </a:lnTo>
                <a:lnTo>
                  <a:pt x="394949" y="164535"/>
                </a:lnTo>
                <a:lnTo>
                  <a:pt x="521404" y="51926"/>
                </a:lnTo>
                <a:lnTo>
                  <a:pt x="487538" y="215095"/>
                </a:lnTo>
                <a:lnTo>
                  <a:pt x="487248" y="422073"/>
                </a:lnTo>
                <a:lnTo>
                  <a:pt x="521404" y="588055"/>
                </a:lnTo>
                <a:lnTo>
                  <a:pt x="397239" y="477100"/>
                </a:lnTo>
                <a:lnTo>
                  <a:pt x="218393" y="373360"/>
                </a:lnTo>
                <a:lnTo>
                  <a:pt x="18085" y="306865"/>
                </a:lnTo>
                <a:lnTo>
                  <a:pt x="15441" y="306273"/>
                </a:lnTo>
                <a:lnTo>
                  <a:pt x="12735" y="306211"/>
                </a:lnTo>
                <a:lnTo>
                  <a:pt x="10077" y="306676"/>
                </a:lnTo>
                <a:lnTo>
                  <a:pt x="0" y="321008"/>
                </a:lnTo>
                <a:lnTo>
                  <a:pt x="466" y="323676"/>
                </a:lnTo>
                <a:lnTo>
                  <a:pt x="205828" y="397993"/>
                </a:lnTo>
                <a:lnTo>
                  <a:pt x="379924" y="498661"/>
                </a:lnTo>
                <a:lnTo>
                  <a:pt x="534231" y="636547"/>
                </a:lnTo>
                <a:lnTo>
                  <a:pt x="536563" y="638233"/>
                </a:lnTo>
                <a:lnTo>
                  <a:pt x="539192" y="639393"/>
                </a:lnTo>
                <a:lnTo>
                  <a:pt x="542005" y="639985"/>
                </a:lnTo>
                <a:lnTo>
                  <a:pt x="544882" y="639978"/>
                </a:lnTo>
                <a:lnTo>
                  <a:pt x="556903" y="629153"/>
                </a:lnTo>
                <a:lnTo>
                  <a:pt x="557214" y="626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38086" y="5542805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30" h="640079">
                <a:moveTo>
                  <a:pt x="557214" y="626602"/>
                </a:moveTo>
                <a:lnTo>
                  <a:pt x="557002" y="623789"/>
                </a:lnTo>
                <a:lnTo>
                  <a:pt x="556224" y="621081"/>
                </a:lnTo>
                <a:lnTo>
                  <a:pt x="474838" y="419405"/>
                </a:lnTo>
                <a:lnTo>
                  <a:pt x="474838" y="220608"/>
                </a:lnTo>
                <a:lnTo>
                  <a:pt x="556224" y="18937"/>
                </a:lnTo>
                <a:lnTo>
                  <a:pt x="557002" y="16229"/>
                </a:lnTo>
                <a:lnTo>
                  <a:pt x="557214" y="13419"/>
                </a:lnTo>
                <a:lnTo>
                  <a:pt x="556868" y="10620"/>
                </a:lnTo>
                <a:lnTo>
                  <a:pt x="542196" y="0"/>
                </a:lnTo>
                <a:lnTo>
                  <a:pt x="539433" y="537"/>
                </a:lnTo>
                <a:lnTo>
                  <a:pt x="536839" y="1624"/>
                </a:lnTo>
                <a:lnTo>
                  <a:pt x="534514" y="3220"/>
                </a:lnTo>
                <a:lnTo>
                  <a:pt x="532563" y="5255"/>
                </a:lnTo>
                <a:lnTo>
                  <a:pt x="398857" y="176679"/>
                </a:lnTo>
                <a:lnTo>
                  <a:pt x="226959" y="276075"/>
                </a:lnTo>
                <a:lnTo>
                  <a:pt x="13773" y="320005"/>
                </a:lnTo>
                <a:lnTo>
                  <a:pt x="233447" y="303060"/>
                </a:lnTo>
                <a:lnTo>
                  <a:pt x="238429" y="301344"/>
                </a:lnTo>
                <a:lnTo>
                  <a:pt x="414970" y="199261"/>
                </a:lnTo>
                <a:lnTo>
                  <a:pt x="418949" y="195801"/>
                </a:lnTo>
                <a:lnTo>
                  <a:pt x="493835" y="99781"/>
                </a:lnTo>
                <a:lnTo>
                  <a:pt x="448250" y="212746"/>
                </a:lnTo>
                <a:lnTo>
                  <a:pt x="447247" y="217922"/>
                </a:lnTo>
                <a:lnTo>
                  <a:pt x="447247" y="422091"/>
                </a:lnTo>
                <a:lnTo>
                  <a:pt x="448250" y="427264"/>
                </a:lnTo>
                <a:lnTo>
                  <a:pt x="493827" y="540225"/>
                </a:lnTo>
                <a:lnTo>
                  <a:pt x="418949" y="444213"/>
                </a:lnTo>
                <a:lnTo>
                  <a:pt x="238429" y="338666"/>
                </a:lnTo>
                <a:lnTo>
                  <a:pt x="15689" y="306324"/>
                </a:lnTo>
                <a:lnTo>
                  <a:pt x="12996" y="306215"/>
                </a:lnTo>
                <a:lnTo>
                  <a:pt x="10325" y="306629"/>
                </a:lnTo>
                <a:lnTo>
                  <a:pt x="0" y="320790"/>
                </a:lnTo>
                <a:lnTo>
                  <a:pt x="423" y="323465"/>
                </a:lnTo>
                <a:lnTo>
                  <a:pt x="226959" y="363935"/>
                </a:lnTo>
                <a:lnTo>
                  <a:pt x="398864" y="463335"/>
                </a:lnTo>
                <a:lnTo>
                  <a:pt x="532563" y="634766"/>
                </a:lnTo>
                <a:lnTo>
                  <a:pt x="542196" y="640018"/>
                </a:lnTo>
                <a:lnTo>
                  <a:pt x="545009" y="639985"/>
                </a:lnTo>
                <a:lnTo>
                  <a:pt x="556868" y="629401"/>
                </a:lnTo>
                <a:lnTo>
                  <a:pt x="557214" y="6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388843" y="4807297"/>
            <a:ext cx="616585" cy="640715"/>
          </a:xfrm>
          <a:custGeom>
            <a:avLst/>
            <a:gdLst/>
            <a:ahLst/>
            <a:cxnLst/>
            <a:rect l="l" t="t" r="r" b="b"/>
            <a:pathLst>
              <a:path w="616584" h="640714">
                <a:moveTo>
                  <a:pt x="22683" y="309583"/>
                </a:moveTo>
                <a:lnTo>
                  <a:pt x="21675" y="308723"/>
                </a:lnTo>
                <a:lnTo>
                  <a:pt x="19307" y="307396"/>
                </a:lnTo>
                <a:lnTo>
                  <a:pt x="16742" y="306560"/>
                </a:lnTo>
                <a:lnTo>
                  <a:pt x="14056" y="306247"/>
                </a:lnTo>
                <a:lnTo>
                  <a:pt x="11357" y="306455"/>
                </a:lnTo>
                <a:lnTo>
                  <a:pt x="0" y="319791"/>
                </a:lnTo>
                <a:lnTo>
                  <a:pt x="212" y="322491"/>
                </a:lnTo>
                <a:lnTo>
                  <a:pt x="947" y="325094"/>
                </a:lnTo>
                <a:lnTo>
                  <a:pt x="2176" y="327507"/>
                </a:lnTo>
                <a:lnTo>
                  <a:pt x="3851" y="329634"/>
                </a:lnTo>
                <a:lnTo>
                  <a:pt x="13788" y="339977"/>
                </a:lnTo>
                <a:lnTo>
                  <a:pt x="13788" y="320056"/>
                </a:lnTo>
                <a:lnTo>
                  <a:pt x="22683" y="309583"/>
                </a:lnTo>
                <a:close/>
              </a:path>
              <a:path w="616584" h="640714">
                <a:moveTo>
                  <a:pt x="23988" y="310745"/>
                </a:moveTo>
                <a:lnTo>
                  <a:pt x="23732" y="310478"/>
                </a:lnTo>
                <a:lnTo>
                  <a:pt x="22683" y="309583"/>
                </a:lnTo>
                <a:lnTo>
                  <a:pt x="13788" y="320056"/>
                </a:lnTo>
                <a:lnTo>
                  <a:pt x="23988" y="310745"/>
                </a:lnTo>
                <a:close/>
              </a:path>
              <a:path w="616584" h="640714">
                <a:moveTo>
                  <a:pt x="588501" y="519789"/>
                </a:moveTo>
                <a:lnTo>
                  <a:pt x="588501" y="420183"/>
                </a:lnTo>
                <a:lnTo>
                  <a:pt x="533878" y="609700"/>
                </a:lnTo>
                <a:lnTo>
                  <a:pt x="342665" y="562324"/>
                </a:lnTo>
                <a:lnTo>
                  <a:pt x="169495" y="462197"/>
                </a:lnTo>
                <a:lnTo>
                  <a:pt x="23988" y="310745"/>
                </a:lnTo>
                <a:lnTo>
                  <a:pt x="13788" y="320056"/>
                </a:lnTo>
                <a:lnTo>
                  <a:pt x="13788" y="339977"/>
                </a:lnTo>
                <a:lnTo>
                  <a:pt x="150964" y="482763"/>
                </a:lnTo>
                <a:lnTo>
                  <a:pt x="330559" y="587230"/>
                </a:lnTo>
                <a:lnTo>
                  <a:pt x="540133" y="639712"/>
                </a:lnTo>
                <a:lnTo>
                  <a:pt x="543115" y="640112"/>
                </a:lnTo>
                <a:lnTo>
                  <a:pt x="546119" y="639854"/>
                </a:lnTo>
                <a:lnTo>
                  <a:pt x="556698" y="630135"/>
                </a:lnTo>
                <a:lnTo>
                  <a:pt x="588501" y="519789"/>
                </a:lnTo>
                <a:close/>
              </a:path>
              <a:path w="616584" h="640714">
                <a:moveTo>
                  <a:pt x="616092" y="217973"/>
                </a:moveTo>
                <a:lnTo>
                  <a:pt x="556698" y="9981"/>
                </a:lnTo>
                <a:lnTo>
                  <a:pt x="543115" y="0"/>
                </a:lnTo>
                <a:lnTo>
                  <a:pt x="540133" y="403"/>
                </a:lnTo>
                <a:lnTo>
                  <a:pt x="334142" y="51439"/>
                </a:lnTo>
                <a:lnTo>
                  <a:pt x="154010" y="154964"/>
                </a:lnTo>
                <a:lnTo>
                  <a:pt x="22683" y="309583"/>
                </a:lnTo>
                <a:lnTo>
                  <a:pt x="23732" y="310478"/>
                </a:lnTo>
                <a:lnTo>
                  <a:pt x="23988" y="310745"/>
                </a:lnTo>
                <a:lnTo>
                  <a:pt x="169495" y="177914"/>
                </a:lnTo>
                <a:lnTo>
                  <a:pt x="342665" y="77787"/>
                </a:lnTo>
                <a:lnTo>
                  <a:pt x="533878" y="30412"/>
                </a:lnTo>
                <a:lnTo>
                  <a:pt x="588501" y="219929"/>
                </a:lnTo>
                <a:lnTo>
                  <a:pt x="588501" y="519789"/>
                </a:lnTo>
                <a:lnTo>
                  <a:pt x="615541" y="425970"/>
                </a:lnTo>
                <a:lnTo>
                  <a:pt x="616092" y="2179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541436" y="4807297"/>
            <a:ext cx="593090" cy="640080"/>
          </a:xfrm>
          <a:custGeom>
            <a:avLst/>
            <a:gdLst/>
            <a:ahLst/>
            <a:cxnLst/>
            <a:rect l="l" t="t" r="r" b="b"/>
            <a:pathLst>
              <a:path w="593090" h="640079">
                <a:moveTo>
                  <a:pt x="592501" y="217926"/>
                </a:moveTo>
                <a:lnTo>
                  <a:pt x="556988" y="11405"/>
                </a:lnTo>
                <a:lnTo>
                  <a:pt x="544578" y="0"/>
                </a:lnTo>
                <a:lnTo>
                  <a:pt x="541560" y="72"/>
                </a:lnTo>
                <a:lnTo>
                  <a:pt x="538634" y="796"/>
                </a:lnTo>
                <a:lnTo>
                  <a:pt x="344439" y="72259"/>
                </a:lnTo>
                <a:lnTo>
                  <a:pt x="165749" y="175345"/>
                </a:lnTo>
                <a:lnTo>
                  <a:pt x="13731" y="320009"/>
                </a:lnTo>
                <a:lnTo>
                  <a:pt x="180569" y="198676"/>
                </a:lnTo>
                <a:lnTo>
                  <a:pt x="355061" y="97782"/>
                </a:lnTo>
                <a:lnTo>
                  <a:pt x="532620" y="32443"/>
                </a:lnTo>
                <a:lnTo>
                  <a:pt x="564918" y="219118"/>
                </a:lnTo>
                <a:lnTo>
                  <a:pt x="564918" y="420903"/>
                </a:lnTo>
                <a:lnTo>
                  <a:pt x="532620" y="607574"/>
                </a:lnTo>
                <a:lnTo>
                  <a:pt x="355061" y="542235"/>
                </a:lnTo>
                <a:lnTo>
                  <a:pt x="180562" y="441341"/>
                </a:lnTo>
                <a:lnTo>
                  <a:pt x="22572" y="309399"/>
                </a:lnTo>
                <a:lnTo>
                  <a:pt x="20332" y="307879"/>
                </a:lnTo>
                <a:lnTo>
                  <a:pt x="17837" y="306822"/>
                </a:lnTo>
                <a:lnTo>
                  <a:pt x="15201" y="306273"/>
                </a:lnTo>
                <a:lnTo>
                  <a:pt x="12494" y="306251"/>
                </a:lnTo>
                <a:lnTo>
                  <a:pt x="9830" y="306756"/>
                </a:lnTo>
                <a:lnTo>
                  <a:pt x="0" y="321255"/>
                </a:lnTo>
                <a:lnTo>
                  <a:pt x="501" y="323916"/>
                </a:lnTo>
                <a:lnTo>
                  <a:pt x="163813" y="463321"/>
                </a:lnTo>
                <a:lnTo>
                  <a:pt x="342297" y="566759"/>
                </a:lnTo>
                <a:lnTo>
                  <a:pt x="538634" y="639222"/>
                </a:lnTo>
                <a:lnTo>
                  <a:pt x="544578" y="640018"/>
                </a:lnTo>
                <a:lnTo>
                  <a:pt x="547532" y="639433"/>
                </a:lnTo>
                <a:lnTo>
                  <a:pt x="592303" y="424447"/>
                </a:lnTo>
                <a:lnTo>
                  <a:pt x="592501" y="217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693939" y="4807297"/>
            <a:ext cx="569595" cy="640715"/>
          </a:xfrm>
          <a:custGeom>
            <a:avLst/>
            <a:gdLst/>
            <a:ahLst/>
            <a:cxnLst/>
            <a:rect l="l" t="t" r="r" b="b"/>
            <a:pathLst>
              <a:path w="569595" h="640714">
                <a:moveTo>
                  <a:pt x="568988" y="422935"/>
                </a:moveTo>
                <a:lnTo>
                  <a:pt x="569010" y="217973"/>
                </a:lnTo>
                <a:lnTo>
                  <a:pt x="557214" y="13016"/>
                </a:lnTo>
                <a:lnTo>
                  <a:pt x="543094" y="0"/>
                </a:lnTo>
                <a:lnTo>
                  <a:pt x="540083" y="414"/>
                </a:lnTo>
                <a:lnTo>
                  <a:pt x="537249" y="1472"/>
                </a:lnTo>
                <a:lnTo>
                  <a:pt x="354807" y="93337"/>
                </a:lnTo>
                <a:lnTo>
                  <a:pt x="177558" y="195798"/>
                </a:lnTo>
                <a:lnTo>
                  <a:pt x="13795" y="320056"/>
                </a:lnTo>
                <a:lnTo>
                  <a:pt x="191693" y="219529"/>
                </a:lnTo>
                <a:lnTo>
                  <a:pt x="367549" y="117842"/>
                </a:lnTo>
                <a:lnTo>
                  <a:pt x="530888" y="35598"/>
                </a:lnTo>
                <a:lnTo>
                  <a:pt x="541426" y="218377"/>
                </a:lnTo>
                <a:lnTo>
                  <a:pt x="541426" y="421742"/>
                </a:lnTo>
                <a:lnTo>
                  <a:pt x="530888" y="604513"/>
                </a:lnTo>
                <a:lnTo>
                  <a:pt x="367549" y="522269"/>
                </a:lnTo>
                <a:lnTo>
                  <a:pt x="191693" y="420586"/>
                </a:lnTo>
                <a:lnTo>
                  <a:pt x="21371" y="308512"/>
                </a:lnTo>
                <a:lnTo>
                  <a:pt x="18968" y="307251"/>
                </a:lnTo>
                <a:lnTo>
                  <a:pt x="16382" y="306487"/>
                </a:lnTo>
                <a:lnTo>
                  <a:pt x="13689" y="306244"/>
                </a:lnTo>
                <a:lnTo>
                  <a:pt x="10996" y="306531"/>
                </a:lnTo>
                <a:lnTo>
                  <a:pt x="0" y="320165"/>
                </a:lnTo>
                <a:lnTo>
                  <a:pt x="289" y="322855"/>
                </a:lnTo>
                <a:lnTo>
                  <a:pt x="176873" y="443896"/>
                </a:lnTo>
                <a:lnTo>
                  <a:pt x="354100" y="546397"/>
                </a:lnTo>
                <a:lnTo>
                  <a:pt x="537249" y="638644"/>
                </a:lnTo>
                <a:lnTo>
                  <a:pt x="543094" y="640112"/>
                </a:lnTo>
                <a:lnTo>
                  <a:pt x="546104" y="639858"/>
                </a:lnTo>
                <a:lnTo>
                  <a:pt x="557214" y="627096"/>
                </a:lnTo>
                <a:lnTo>
                  <a:pt x="568988" y="422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09249" y="4807297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30" h="640714">
                <a:moveTo>
                  <a:pt x="557165" y="627761"/>
                </a:moveTo>
                <a:lnTo>
                  <a:pt x="557165" y="624875"/>
                </a:lnTo>
                <a:lnTo>
                  <a:pt x="556578" y="622055"/>
                </a:lnTo>
                <a:lnTo>
                  <a:pt x="491326" y="419961"/>
                </a:lnTo>
                <a:lnTo>
                  <a:pt x="491326" y="220158"/>
                </a:lnTo>
                <a:lnTo>
                  <a:pt x="556578" y="18064"/>
                </a:lnTo>
                <a:lnTo>
                  <a:pt x="557165" y="15244"/>
                </a:lnTo>
                <a:lnTo>
                  <a:pt x="557165" y="12358"/>
                </a:lnTo>
                <a:lnTo>
                  <a:pt x="543454" y="0"/>
                </a:lnTo>
                <a:lnTo>
                  <a:pt x="540592" y="301"/>
                </a:lnTo>
                <a:lnTo>
                  <a:pt x="537850" y="1188"/>
                </a:lnTo>
                <a:lnTo>
                  <a:pt x="535348" y="2631"/>
                </a:lnTo>
                <a:lnTo>
                  <a:pt x="533207" y="4558"/>
                </a:lnTo>
                <a:lnTo>
                  <a:pt x="391069" y="162179"/>
                </a:lnTo>
                <a:lnTo>
                  <a:pt x="218288" y="262081"/>
                </a:lnTo>
                <a:lnTo>
                  <a:pt x="13788" y="320060"/>
                </a:lnTo>
                <a:lnTo>
                  <a:pt x="226189" y="288644"/>
                </a:lnTo>
                <a:lnTo>
                  <a:pt x="406751" y="185017"/>
                </a:lnTo>
                <a:lnTo>
                  <a:pt x="510492" y="70965"/>
                </a:lnTo>
                <a:lnTo>
                  <a:pt x="464413" y="213728"/>
                </a:lnTo>
                <a:lnTo>
                  <a:pt x="463735" y="422142"/>
                </a:lnTo>
                <a:lnTo>
                  <a:pt x="510492" y="569158"/>
                </a:lnTo>
                <a:lnTo>
                  <a:pt x="410087" y="457807"/>
                </a:lnTo>
                <a:lnTo>
                  <a:pt x="230189" y="353020"/>
                </a:lnTo>
                <a:lnTo>
                  <a:pt x="16678" y="306553"/>
                </a:lnTo>
                <a:lnTo>
                  <a:pt x="13993" y="306247"/>
                </a:lnTo>
                <a:lnTo>
                  <a:pt x="11300" y="306473"/>
                </a:lnTo>
                <a:lnTo>
                  <a:pt x="0" y="319860"/>
                </a:lnTo>
                <a:lnTo>
                  <a:pt x="226" y="322560"/>
                </a:lnTo>
                <a:lnTo>
                  <a:pt x="218288" y="378038"/>
                </a:lnTo>
                <a:lnTo>
                  <a:pt x="391069" y="477943"/>
                </a:lnTo>
                <a:lnTo>
                  <a:pt x="533207" y="635565"/>
                </a:lnTo>
                <a:lnTo>
                  <a:pt x="543454" y="640120"/>
                </a:lnTo>
                <a:lnTo>
                  <a:pt x="546324" y="639818"/>
                </a:lnTo>
                <a:lnTo>
                  <a:pt x="556564" y="630582"/>
                </a:lnTo>
                <a:lnTo>
                  <a:pt x="557165" y="6277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61802" y="4807297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30" h="640079">
                <a:moveTo>
                  <a:pt x="557222" y="626903"/>
                </a:moveTo>
                <a:lnTo>
                  <a:pt x="557073" y="624148"/>
                </a:lnTo>
                <a:lnTo>
                  <a:pt x="556388" y="621473"/>
                </a:lnTo>
                <a:lnTo>
                  <a:pt x="481905" y="419631"/>
                </a:lnTo>
                <a:lnTo>
                  <a:pt x="481919" y="220412"/>
                </a:lnTo>
                <a:lnTo>
                  <a:pt x="556388" y="18562"/>
                </a:lnTo>
                <a:lnTo>
                  <a:pt x="557073" y="15894"/>
                </a:lnTo>
                <a:lnTo>
                  <a:pt x="557222" y="13132"/>
                </a:lnTo>
                <a:lnTo>
                  <a:pt x="556826" y="10402"/>
                </a:lnTo>
                <a:lnTo>
                  <a:pt x="542387" y="0"/>
                </a:lnTo>
                <a:lnTo>
                  <a:pt x="539673" y="490"/>
                </a:lnTo>
                <a:lnTo>
                  <a:pt x="537115" y="1501"/>
                </a:lnTo>
                <a:lnTo>
                  <a:pt x="534797" y="3009"/>
                </a:lnTo>
                <a:lnTo>
                  <a:pt x="532839" y="4946"/>
                </a:lnTo>
                <a:lnTo>
                  <a:pt x="395529" y="170449"/>
                </a:lnTo>
                <a:lnTo>
                  <a:pt x="223235" y="270063"/>
                </a:lnTo>
                <a:lnTo>
                  <a:pt x="13788" y="320020"/>
                </a:lnTo>
                <a:lnTo>
                  <a:pt x="230338" y="296877"/>
                </a:lnTo>
                <a:lnTo>
                  <a:pt x="411458" y="193140"/>
                </a:lnTo>
                <a:lnTo>
                  <a:pt x="502598" y="84624"/>
                </a:lnTo>
                <a:lnTo>
                  <a:pt x="455184" y="213150"/>
                </a:lnTo>
                <a:lnTo>
                  <a:pt x="454315" y="422102"/>
                </a:lnTo>
                <a:lnTo>
                  <a:pt x="502598" y="555411"/>
                </a:lnTo>
                <a:lnTo>
                  <a:pt x="415168" y="450032"/>
                </a:lnTo>
                <a:lnTo>
                  <a:pt x="234910" y="344816"/>
                </a:lnTo>
                <a:lnTo>
                  <a:pt x="16120" y="306404"/>
                </a:lnTo>
                <a:lnTo>
                  <a:pt x="13420" y="306211"/>
                </a:lnTo>
                <a:lnTo>
                  <a:pt x="10735" y="306545"/>
                </a:lnTo>
                <a:lnTo>
                  <a:pt x="0" y="320387"/>
                </a:lnTo>
                <a:lnTo>
                  <a:pt x="339" y="323076"/>
                </a:lnTo>
                <a:lnTo>
                  <a:pt x="223249" y="369976"/>
                </a:lnTo>
                <a:lnTo>
                  <a:pt x="395529" y="469591"/>
                </a:lnTo>
                <a:lnTo>
                  <a:pt x="532839" y="635093"/>
                </a:lnTo>
                <a:lnTo>
                  <a:pt x="542387" y="640040"/>
                </a:lnTo>
                <a:lnTo>
                  <a:pt x="545136" y="639974"/>
                </a:lnTo>
                <a:lnTo>
                  <a:pt x="556826" y="629637"/>
                </a:lnTo>
                <a:lnTo>
                  <a:pt x="557222" y="6269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388843" y="3336131"/>
            <a:ext cx="616585" cy="640715"/>
          </a:xfrm>
          <a:custGeom>
            <a:avLst/>
            <a:gdLst/>
            <a:ahLst/>
            <a:cxnLst/>
            <a:rect l="l" t="t" r="r" b="b"/>
            <a:pathLst>
              <a:path w="616584" h="640714">
                <a:moveTo>
                  <a:pt x="22682" y="309581"/>
                </a:moveTo>
                <a:lnTo>
                  <a:pt x="21675" y="308719"/>
                </a:lnTo>
                <a:lnTo>
                  <a:pt x="19307" y="307396"/>
                </a:lnTo>
                <a:lnTo>
                  <a:pt x="16742" y="306556"/>
                </a:lnTo>
                <a:lnTo>
                  <a:pt x="14056" y="306240"/>
                </a:lnTo>
                <a:lnTo>
                  <a:pt x="11357" y="306451"/>
                </a:lnTo>
                <a:lnTo>
                  <a:pt x="0" y="319787"/>
                </a:lnTo>
                <a:lnTo>
                  <a:pt x="212" y="322488"/>
                </a:lnTo>
                <a:lnTo>
                  <a:pt x="947" y="325094"/>
                </a:lnTo>
                <a:lnTo>
                  <a:pt x="2169" y="327507"/>
                </a:lnTo>
                <a:lnTo>
                  <a:pt x="3851" y="329633"/>
                </a:lnTo>
                <a:lnTo>
                  <a:pt x="13788" y="339976"/>
                </a:lnTo>
                <a:lnTo>
                  <a:pt x="13788" y="320052"/>
                </a:lnTo>
                <a:lnTo>
                  <a:pt x="22682" y="309581"/>
                </a:lnTo>
                <a:close/>
              </a:path>
              <a:path w="616584" h="640714">
                <a:moveTo>
                  <a:pt x="23986" y="310743"/>
                </a:moveTo>
                <a:lnTo>
                  <a:pt x="23732" y="310478"/>
                </a:lnTo>
                <a:lnTo>
                  <a:pt x="22682" y="309581"/>
                </a:lnTo>
                <a:lnTo>
                  <a:pt x="13788" y="320052"/>
                </a:lnTo>
                <a:lnTo>
                  <a:pt x="23986" y="310743"/>
                </a:lnTo>
                <a:close/>
              </a:path>
              <a:path w="616584" h="640714">
                <a:moveTo>
                  <a:pt x="588501" y="519787"/>
                </a:moveTo>
                <a:lnTo>
                  <a:pt x="588501" y="420183"/>
                </a:lnTo>
                <a:lnTo>
                  <a:pt x="533878" y="609696"/>
                </a:lnTo>
                <a:lnTo>
                  <a:pt x="342665" y="562321"/>
                </a:lnTo>
                <a:lnTo>
                  <a:pt x="169495" y="462194"/>
                </a:lnTo>
                <a:lnTo>
                  <a:pt x="23986" y="310743"/>
                </a:lnTo>
                <a:lnTo>
                  <a:pt x="13788" y="320052"/>
                </a:lnTo>
                <a:lnTo>
                  <a:pt x="13788" y="339976"/>
                </a:lnTo>
                <a:lnTo>
                  <a:pt x="150964" y="482759"/>
                </a:lnTo>
                <a:lnTo>
                  <a:pt x="330559" y="587226"/>
                </a:lnTo>
                <a:lnTo>
                  <a:pt x="540133" y="639709"/>
                </a:lnTo>
                <a:lnTo>
                  <a:pt x="543115" y="640109"/>
                </a:lnTo>
                <a:lnTo>
                  <a:pt x="546119" y="639851"/>
                </a:lnTo>
                <a:lnTo>
                  <a:pt x="556698" y="630131"/>
                </a:lnTo>
                <a:lnTo>
                  <a:pt x="588501" y="519787"/>
                </a:lnTo>
                <a:close/>
              </a:path>
              <a:path w="616584" h="640714">
                <a:moveTo>
                  <a:pt x="616092" y="217973"/>
                </a:moveTo>
                <a:lnTo>
                  <a:pt x="556698" y="9977"/>
                </a:lnTo>
                <a:lnTo>
                  <a:pt x="543115" y="0"/>
                </a:lnTo>
                <a:lnTo>
                  <a:pt x="540133" y="399"/>
                </a:lnTo>
                <a:lnTo>
                  <a:pt x="334142" y="51435"/>
                </a:lnTo>
                <a:lnTo>
                  <a:pt x="154010" y="154964"/>
                </a:lnTo>
                <a:lnTo>
                  <a:pt x="22682" y="309581"/>
                </a:lnTo>
                <a:lnTo>
                  <a:pt x="23732" y="310478"/>
                </a:lnTo>
                <a:lnTo>
                  <a:pt x="23986" y="310743"/>
                </a:lnTo>
                <a:lnTo>
                  <a:pt x="169495" y="177914"/>
                </a:lnTo>
                <a:lnTo>
                  <a:pt x="342665" y="77787"/>
                </a:lnTo>
                <a:lnTo>
                  <a:pt x="533878" y="30412"/>
                </a:lnTo>
                <a:lnTo>
                  <a:pt x="588501" y="219925"/>
                </a:lnTo>
                <a:lnTo>
                  <a:pt x="588501" y="519787"/>
                </a:lnTo>
                <a:lnTo>
                  <a:pt x="615541" y="425970"/>
                </a:lnTo>
                <a:lnTo>
                  <a:pt x="616092" y="2179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541436" y="3336131"/>
            <a:ext cx="593090" cy="640080"/>
          </a:xfrm>
          <a:custGeom>
            <a:avLst/>
            <a:gdLst/>
            <a:ahLst/>
            <a:cxnLst/>
            <a:rect l="l" t="t" r="r" b="b"/>
            <a:pathLst>
              <a:path w="593090" h="640079">
                <a:moveTo>
                  <a:pt x="592501" y="217926"/>
                </a:moveTo>
                <a:lnTo>
                  <a:pt x="556988" y="11405"/>
                </a:lnTo>
                <a:lnTo>
                  <a:pt x="544578" y="0"/>
                </a:lnTo>
                <a:lnTo>
                  <a:pt x="541560" y="72"/>
                </a:lnTo>
                <a:lnTo>
                  <a:pt x="538634" y="796"/>
                </a:lnTo>
                <a:lnTo>
                  <a:pt x="344439" y="72255"/>
                </a:lnTo>
                <a:lnTo>
                  <a:pt x="165749" y="175341"/>
                </a:lnTo>
                <a:lnTo>
                  <a:pt x="13731" y="320005"/>
                </a:lnTo>
                <a:lnTo>
                  <a:pt x="180569" y="198676"/>
                </a:lnTo>
                <a:lnTo>
                  <a:pt x="355061" y="97782"/>
                </a:lnTo>
                <a:lnTo>
                  <a:pt x="532620" y="32440"/>
                </a:lnTo>
                <a:lnTo>
                  <a:pt x="564918" y="219115"/>
                </a:lnTo>
                <a:lnTo>
                  <a:pt x="564918" y="420899"/>
                </a:lnTo>
                <a:lnTo>
                  <a:pt x="532620" y="607570"/>
                </a:lnTo>
                <a:lnTo>
                  <a:pt x="355061" y="542231"/>
                </a:lnTo>
                <a:lnTo>
                  <a:pt x="180562" y="441337"/>
                </a:lnTo>
                <a:lnTo>
                  <a:pt x="22572" y="309399"/>
                </a:lnTo>
                <a:lnTo>
                  <a:pt x="20332" y="307876"/>
                </a:lnTo>
                <a:lnTo>
                  <a:pt x="17837" y="306818"/>
                </a:lnTo>
                <a:lnTo>
                  <a:pt x="15201" y="306269"/>
                </a:lnTo>
                <a:lnTo>
                  <a:pt x="12494" y="306247"/>
                </a:lnTo>
                <a:lnTo>
                  <a:pt x="9830" y="306753"/>
                </a:lnTo>
                <a:lnTo>
                  <a:pt x="0" y="321252"/>
                </a:lnTo>
                <a:lnTo>
                  <a:pt x="501" y="323912"/>
                </a:lnTo>
                <a:lnTo>
                  <a:pt x="163813" y="463317"/>
                </a:lnTo>
                <a:lnTo>
                  <a:pt x="342297" y="566755"/>
                </a:lnTo>
                <a:lnTo>
                  <a:pt x="538634" y="639222"/>
                </a:lnTo>
                <a:lnTo>
                  <a:pt x="544578" y="640014"/>
                </a:lnTo>
                <a:lnTo>
                  <a:pt x="547532" y="639433"/>
                </a:lnTo>
                <a:lnTo>
                  <a:pt x="592303" y="424447"/>
                </a:lnTo>
                <a:lnTo>
                  <a:pt x="592501" y="217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693939" y="3336131"/>
            <a:ext cx="569595" cy="640715"/>
          </a:xfrm>
          <a:custGeom>
            <a:avLst/>
            <a:gdLst/>
            <a:ahLst/>
            <a:cxnLst/>
            <a:rect l="l" t="t" r="r" b="b"/>
            <a:pathLst>
              <a:path w="569595" h="640714">
                <a:moveTo>
                  <a:pt x="568988" y="422931"/>
                </a:moveTo>
                <a:lnTo>
                  <a:pt x="569010" y="217973"/>
                </a:lnTo>
                <a:lnTo>
                  <a:pt x="557214" y="13012"/>
                </a:lnTo>
                <a:lnTo>
                  <a:pt x="543094" y="0"/>
                </a:lnTo>
                <a:lnTo>
                  <a:pt x="540083" y="410"/>
                </a:lnTo>
                <a:lnTo>
                  <a:pt x="537249" y="1468"/>
                </a:lnTo>
                <a:lnTo>
                  <a:pt x="354807" y="93337"/>
                </a:lnTo>
                <a:lnTo>
                  <a:pt x="177558" y="195794"/>
                </a:lnTo>
                <a:lnTo>
                  <a:pt x="13795" y="320052"/>
                </a:lnTo>
                <a:lnTo>
                  <a:pt x="191693" y="219525"/>
                </a:lnTo>
                <a:lnTo>
                  <a:pt x="367549" y="117839"/>
                </a:lnTo>
                <a:lnTo>
                  <a:pt x="530888" y="35598"/>
                </a:lnTo>
                <a:lnTo>
                  <a:pt x="541426" y="218369"/>
                </a:lnTo>
                <a:lnTo>
                  <a:pt x="541426" y="421739"/>
                </a:lnTo>
                <a:lnTo>
                  <a:pt x="530888" y="604513"/>
                </a:lnTo>
                <a:lnTo>
                  <a:pt x="367549" y="522266"/>
                </a:lnTo>
                <a:lnTo>
                  <a:pt x="191693" y="420583"/>
                </a:lnTo>
                <a:lnTo>
                  <a:pt x="21371" y="308508"/>
                </a:lnTo>
                <a:lnTo>
                  <a:pt x="18968" y="307251"/>
                </a:lnTo>
                <a:lnTo>
                  <a:pt x="16382" y="306484"/>
                </a:lnTo>
                <a:lnTo>
                  <a:pt x="13689" y="306240"/>
                </a:lnTo>
                <a:lnTo>
                  <a:pt x="10996" y="306527"/>
                </a:lnTo>
                <a:lnTo>
                  <a:pt x="0" y="320161"/>
                </a:lnTo>
                <a:lnTo>
                  <a:pt x="289" y="322855"/>
                </a:lnTo>
                <a:lnTo>
                  <a:pt x="176873" y="443893"/>
                </a:lnTo>
                <a:lnTo>
                  <a:pt x="354100" y="546393"/>
                </a:lnTo>
                <a:lnTo>
                  <a:pt x="537249" y="638644"/>
                </a:lnTo>
                <a:lnTo>
                  <a:pt x="543094" y="640109"/>
                </a:lnTo>
                <a:lnTo>
                  <a:pt x="546104" y="639854"/>
                </a:lnTo>
                <a:lnTo>
                  <a:pt x="557214" y="627096"/>
                </a:lnTo>
                <a:lnTo>
                  <a:pt x="568988" y="422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846522" y="3336230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14" y="626231"/>
                </a:moveTo>
                <a:lnTo>
                  <a:pt x="557214" y="13743"/>
                </a:lnTo>
                <a:lnTo>
                  <a:pt x="556910" y="10867"/>
                </a:lnTo>
                <a:lnTo>
                  <a:pt x="544861" y="0"/>
                </a:lnTo>
                <a:lnTo>
                  <a:pt x="541977" y="0"/>
                </a:lnTo>
                <a:lnTo>
                  <a:pt x="539150" y="599"/>
                </a:lnTo>
                <a:lnTo>
                  <a:pt x="536521" y="1777"/>
                </a:lnTo>
                <a:lnTo>
                  <a:pt x="183417" y="205931"/>
                </a:lnTo>
                <a:lnTo>
                  <a:pt x="13767" y="319983"/>
                </a:lnTo>
                <a:lnTo>
                  <a:pt x="197213" y="229859"/>
                </a:lnTo>
                <a:lnTo>
                  <a:pt x="529624" y="37667"/>
                </a:lnTo>
                <a:lnTo>
                  <a:pt x="529624" y="602303"/>
                </a:lnTo>
                <a:lnTo>
                  <a:pt x="20664" y="308021"/>
                </a:lnTo>
                <a:lnTo>
                  <a:pt x="18198" y="306902"/>
                </a:lnTo>
                <a:lnTo>
                  <a:pt x="15569" y="306287"/>
                </a:lnTo>
                <a:lnTo>
                  <a:pt x="12862" y="306200"/>
                </a:lnTo>
                <a:lnTo>
                  <a:pt x="10198" y="306640"/>
                </a:lnTo>
                <a:lnTo>
                  <a:pt x="0" y="320888"/>
                </a:lnTo>
                <a:lnTo>
                  <a:pt x="438" y="323560"/>
                </a:lnTo>
                <a:lnTo>
                  <a:pt x="536521" y="638193"/>
                </a:lnTo>
                <a:lnTo>
                  <a:pt x="541977" y="639971"/>
                </a:lnTo>
                <a:lnTo>
                  <a:pt x="544861" y="639971"/>
                </a:lnTo>
                <a:lnTo>
                  <a:pt x="556910" y="629103"/>
                </a:lnTo>
                <a:lnTo>
                  <a:pt x="557214" y="6262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999037" y="3336131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29" h="640714">
                <a:moveTo>
                  <a:pt x="557179" y="627630"/>
                </a:moveTo>
                <a:lnTo>
                  <a:pt x="557151" y="624719"/>
                </a:lnTo>
                <a:lnTo>
                  <a:pt x="533708" y="421342"/>
                </a:lnTo>
                <a:lnTo>
                  <a:pt x="533708" y="218769"/>
                </a:lnTo>
                <a:lnTo>
                  <a:pt x="557151" y="15396"/>
                </a:lnTo>
                <a:lnTo>
                  <a:pt x="557179" y="12481"/>
                </a:lnTo>
                <a:lnTo>
                  <a:pt x="556599" y="9628"/>
                </a:lnTo>
                <a:lnTo>
                  <a:pt x="543391" y="0"/>
                </a:lnTo>
                <a:lnTo>
                  <a:pt x="540493" y="319"/>
                </a:lnTo>
                <a:lnTo>
                  <a:pt x="537730" y="1239"/>
                </a:lnTo>
                <a:lnTo>
                  <a:pt x="535228" y="2722"/>
                </a:lnTo>
                <a:lnTo>
                  <a:pt x="371090" y="124745"/>
                </a:lnTo>
                <a:lnTo>
                  <a:pt x="195905" y="226032"/>
                </a:lnTo>
                <a:lnTo>
                  <a:pt x="13802" y="320056"/>
                </a:lnTo>
                <a:lnTo>
                  <a:pt x="207602" y="251072"/>
                </a:lnTo>
                <a:lnTo>
                  <a:pt x="385571" y="148276"/>
                </a:lnTo>
                <a:lnTo>
                  <a:pt x="526090" y="43918"/>
                </a:lnTo>
                <a:lnTo>
                  <a:pt x="506209" y="216392"/>
                </a:lnTo>
                <a:lnTo>
                  <a:pt x="506111" y="422139"/>
                </a:lnTo>
                <a:lnTo>
                  <a:pt x="526090" y="596193"/>
                </a:lnTo>
                <a:lnTo>
                  <a:pt x="386892" y="492711"/>
                </a:lnTo>
                <a:lnTo>
                  <a:pt x="209015" y="389760"/>
                </a:lnTo>
                <a:lnTo>
                  <a:pt x="19279" y="307381"/>
                </a:lnTo>
                <a:lnTo>
                  <a:pt x="16707" y="306553"/>
                </a:lnTo>
                <a:lnTo>
                  <a:pt x="14021" y="306244"/>
                </a:lnTo>
                <a:lnTo>
                  <a:pt x="11321" y="306469"/>
                </a:lnTo>
                <a:lnTo>
                  <a:pt x="0" y="319834"/>
                </a:lnTo>
                <a:lnTo>
                  <a:pt x="226" y="322538"/>
                </a:lnTo>
                <a:lnTo>
                  <a:pt x="195905" y="414084"/>
                </a:lnTo>
                <a:lnTo>
                  <a:pt x="371090" y="515370"/>
                </a:lnTo>
                <a:lnTo>
                  <a:pt x="535228" y="637397"/>
                </a:lnTo>
                <a:lnTo>
                  <a:pt x="537730" y="638876"/>
                </a:lnTo>
                <a:lnTo>
                  <a:pt x="540493" y="639800"/>
                </a:lnTo>
                <a:lnTo>
                  <a:pt x="543391" y="640120"/>
                </a:lnTo>
                <a:lnTo>
                  <a:pt x="546281" y="639825"/>
                </a:lnTo>
                <a:lnTo>
                  <a:pt x="556599" y="630487"/>
                </a:lnTo>
                <a:lnTo>
                  <a:pt x="557179" y="6276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51601" y="3336131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21" y="626689"/>
                </a:moveTo>
                <a:lnTo>
                  <a:pt x="557030" y="623894"/>
                </a:lnTo>
                <a:lnTo>
                  <a:pt x="521920" y="420899"/>
                </a:lnTo>
                <a:lnTo>
                  <a:pt x="521927" y="219115"/>
                </a:lnTo>
                <a:lnTo>
                  <a:pt x="557030" y="16120"/>
                </a:lnTo>
                <a:lnTo>
                  <a:pt x="557221" y="13325"/>
                </a:lnTo>
                <a:lnTo>
                  <a:pt x="556847" y="10548"/>
                </a:lnTo>
                <a:lnTo>
                  <a:pt x="542253" y="0"/>
                </a:lnTo>
                <a:lnTo>
                  <a:pt x="539503" y="519"/>
                </a:lnTo>
                <a:lnTo>
                  <a:pt x="536924" y="1584"/>
                </a:lnTo>
                <a:lnTo>
                  <a:pt x="534606" y="3154"/>
                </a:lnTo>
                <a:lnTo>
                  <a:pt x="376609" y="135093"/>
                </a:lnTo>
                <a:lnTo>
                  <a:pt x="202103" y="235987"/>
                </a:lnTo>
                <a:lnTo>
                  <a:pt x="13781" y="320005"/>
                </a:lnTo>
                <a:lnTo>
                  <a:pt x="212739" y="261514"/>
                </a:lnTo>
                <a:lnTo>
                  <a:pt x="391429" y="158425"/>
                </a:lnTo>
                <a:lnTo>
                  <a:pt x="523439" y="48451"/>
                </a:lnTo>
                <a:lnTo>
                  <a:pt x="494541" y="215567"/>
                </a:lnTo>
                <a:lnTo>
                  <a:pt x="494322" y="422088"/>
                </a:lnTo>
                <a:lnTo>
                  <a:pt x="523439" y="591563"/>
                </a:lnTo>
                <a:lnTo>
                  <a:pt x="393359" y="482941"/>
                </a:lnTo>
                <a:lnTo>
                  <a:pt x="214881" y="379503"/>
                </a:lnTo>
                <a:lnTo>
                  <a:pt x="18537" y="307040"/>
                </a:lnTo>
                <a:lnTo>
                  <a:pt x="15922" y="306360"/>
                </a:lnTo>
                <a:lnTo>
                  <a:pt x="13215" y="306204"/>
                </a:lnTo>
                <a:lnTo>
                  <a:pt x="10544" y="306578"/>
                </a:lnTo>
                <a:lnTo>
                  <a:pt x="0" y="320568"/>
                </a:lnTo>
                <a:lnTo>
                  <a:pt x="367" y="323251"/>
                </a:lnTo>
                <a:lnTo>
                  <a:pt x="202110" y="404026"/>
                </a:lnTo>
                <a:lnTo>
                  <a:pt x="376609" y="504924"/>
                </a:lnTo>
                <a:lnTo>
                  <a:pt x="534606" y="636863"/>
                </a:lnTo>
                <a:lnTo>
                  <a:pt x="536917" y="638429"/>
                </a:lnTo>
                <a:lnTo>
                  <a:pt x="539503" y="639494"/>
                </a:lnTo>
                <a:lnTo>
                  <a:pt x="542253" y="640014"/>
                </a:lnTo>
                <a:lnTo>
                  <a:pt x="545051" y="639974"/>
                </a:lnTo>
                <a:lnTo>
                  <a:pt x="556847" y="629462"/>
                </a:lnTo>
                <a:lnTo>
                  <a:pt x="557221" y="626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56742" y="3336131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29" h="640714">
                <a:moveTo>
                  <a:pt x="557186" y="625617"/>
                </a:moveTo>
                <a:lnTo>
                  <a:pt x="556776" y="622898"/>
                </a:lnTo>
                <a:lnTo>
                  <a:pt x="505411" y="420408"/>
                </a:lnTo>
                <a:lnTo>
                  <a:pt x="505418" y="219700"/>
                </a:lnTo>
                <a:lnTo>
                  <a:pt x="556776" y="17210"/>
                </a:lnTo>
                <a:lnTo>
                  <a:pt x="557186" y="14495"/>
                </a:lnTo>
                <a:lnTo>
                  <a:pt x="557045" y="11747"/>
                </a:lnTo>
                <a:lnTo>
                  <a:pt x="543751" y="0"/>
                </a:lnTo>
                <a:lnTo>
                  <a:pt x="541016" y="207"/>
                </a:lnTo>
                <a:lnTo>
                  <a:pt x="538373" y="948"/>
                </a:lnTo>
                <a:lnTo>
                  <a:pt x="535927" y="2202"/>
                </a:lnTo>
                <a:lnTo>
                  <a:pt x="533786" y="3914"/>
                </a:lnTo>
                <a:lnTo>
                  <a:pt x="384362" y="149709"/>
                </a:lnTo>
                <a:lnTo>
                  <a:pt x="210789" y="250061"/>
                </a:lnTo>
                <a:lnTo>
                  <a:pt x="13745" y="320052"/>
                </a:lnTo>
                <a:lnTo>
                  <a:pt x="219941" y="276184"/>
                </a:lnTo>
                <a:lnTo>
                  <a:pt x="399648" y="172771"/>
                </a:lnTo>
                <a:lnTo>
                  <a:pt x="517991" y="57891"/>
                </a:lnTo>
                <a:lnTo>
                  <a:pt x="478251" y="214571"/>
                </a:lnTo>
                <a:lnTo>
                  <a:pt x="477820" y="422139"/>
                </a:lnTo>
                <a:lnTo>
                  <a:pt x="517991" y="582218"/>
                </a:lnTo>
                <a:lnTo>
                  <a:pt x="402370" y="469409"/>
                </a:lnTo>
                <a:lnTo>
                  <a:pt x="223093" y="365258"/>
                </a:lnTo>
                <a:lnTo>
                  <a:pt x="17491" y="306756"/>
                </a:lnTo>
                <a:lnTo>
                  <a:pt x="14827" y="306284"/>
                </a:lnTo>
                <a:lnTo>
                  <a:pt x="12127" y="306335"/>
                </a:lnTo>
                <a:lnTo>
                  <a:pt x="0" y="318969"/>
                </a:lnTo>
                <a:lnTo>
                  <a:pt x="49" y="321677"/>
                </a:lnTo>
                <a:lnTo>
                  <a:pt x="210789" y="390047"/>
                </a:lnTo>
                <a:lnTo>
                  <a:pt x="384355" y="490400"/>
                </a:lnTo>
                <a:lnTo>
                  <a:pt x="533786" y="636198"/>
                </a:lnTo>
                <a:lnTo>
                  <a:pt x="543751" y="640112"/>
                </a:lnTo>
                <a:lnTo>
                  <a:pt x="546479" y="639767"/>
                </a:lnTo>
                <a:lnTo>
                  <a:pt x="557051" y="628365"/>
                </a:lnTo>
                <a:lnTo>
                  <a:pt x="557186" y="6256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609249" y="3336131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30" h="640714">
                <a:moveTo>
                  <a:pt x="557165" y="627761"/>
                </a:moveTo>
                <a:lnTo>
                  <a:pt x="557165" y="624875"/>
                </a:lnTo>
                <a:lnTo>
                  <a:pt x="556578" y="622055"/>
                </a:lnTo>
                <a:lnTo>
                  <a:pt x="491326" y="419961"/>
                </a:lnTo>
                <a:lnTo>
                  <a:pt x="491326" y="220154"/>
                </a:lnTo>
                <a:lnTo>
                  <a:pt x="556578" y="18064"/>
                </a:lnTo>
                <a:lnTo>
                  <a:pt x="557165" y="15240"/>
                </a:lnTo>
                <a:lnTo>
                  <a:pt x="557165" y="12358"/>
                </a:lnTo>
                <a:lnTo>
                  <a:pt x="543454" y="0"/>
                </a:lnTo>
                <a:lnTo>
                  <a:pt x="540592" y="301"/>
                </a:lnTo>
                <a:lnTo>
                  <a:pt x="537850" y="1188"/>
                </a:lnTo>
                <a:lnTo>
                  <a:pt x="535348" y="2627"/>
                </a:lnTo>
                <a:lnTo>
                  <a:pt x="533207" y="4554"/>
                </a:lnTo>
                <a:lnTo>
                  <a:pt x="391069" y="162176"/>
                </a:lnTo>
                <a:lnTo>
                  <a:pt x="218288" y="262081"/>
                </a:lnTo>
                <a:lnTo>
                  <a:pt x="13788" y="320056"/>
                </a:lnTo>
                <a:lnTo>
                  <a:pt x="226189" y="288641"/>
                </a:lnTo>
                <a:lnTo>
                  <a:pt x="406751" y="185013"/>
                </a:lnTo>
                <a:lnTo>
                  <a:pt x="510492" y="70961"/>
                </a:lnTo>
                <a:lnTo>
                  <a:pt x="464413" y="213728"/>
                </a:lnTo>
                <a:lnTo>
                  <a:pt x="463735" y="422139"/>
                </a:lnTo>
                <a:lnTo>
                  <a:pt x="510492" y="569158"/>
                </a:lnTo>
                <a:lnTo>
                  <a:pt x="410087" y="457807"/>
                </a:lnTo>
                <a:lnTo>
                  <a:pt x="230189" y="353020"/>
                </a:lnTo>
                <a:lnTo>
                  <a:pt x="16678" y="306549"/>
                </a:lnTo>
                <a:lnTo>
                  <a:pt x="13993" y="306244"/>
                </a:lnTo>
                <a:lnTo>
                  <a:pt x="11300" y="306473"/>
                </a:lnTo>
                <a:lnTo>
                  <a:pt x="0" y="319860"/>
                </a:lnTo>
                <a:lnTo>
                  <a:pt x="226" y="322557"/>
                </a:lnTo>
                <a:lnTo>
                  <a:pt x="218288" y="378038"/>
                </a:lnTo>
                <a:lnTo>
                  <a:pt x="391069" y="477940"/>
                </a:lnTo>
                <a:lnTo>
                  <a:pt x="533207" y="635562"/>
                </a:lnTo>
                <a:lnTo>
                  <a:pt x="543454" y="640120"/>
                </a:lnTo>
                <a:lnTo>
                  <a:pt x="546324" y="639814"/>
                </a:lnTo>
                <a:lnTo>
                  <a:pt x="556564" y="630582"/>
                </a:lnTo>
                <a:lnTo>
                  <a:pt x="557165" y="6277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1802" y="3336131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30" h="640079">
                <a:moveTo>
                  <a:pt x="557222" y="626900"/>
                </a:moveTo>
                <a:lnTo>
                  <a:pt x="557073" y="624145"/>
                </a:lnTo>
                <a:lnTo>
                  <a:pt x="556388" y="621473"/>
                </a:lnTo>
                <a:lnTo>
                  <a:pt x="481905" y="419627"/>
                </a:lnTo>
                <a:lnTo>
                  <a:pt x="481919" y="220405"/>
                </a:lnTo>
                <a:lnTo>
                  <a:pt x="556388" y="18559"/>
                </a:lnTo>
                <a:lnTo>
                  <a:pt x="557073" y="15887"/>
                </a:lnTo>
                <a:lnTo>
                  <a:pt x="557222" y="13128"/>
                </a:lnTo>
                <a:lnTo>
                  <a:pt x="556826" y="10399"/>
                </a:lnTo>
                <a:lnTo>
                  <a:pt x="542387" y="0"/>
                </a:lnTo>
                <a:lnTo>
                  <a:pt x="539673" y="483"/>
                </a:lnTo>
                <a:lnTo>
                  <a:pt x="537115" y="1497"/>
                </a:lnTo>
                <a:lnTo>
                  <a:pt x="534797" y="3005"/>
                </a:lnTo>
                <a:lnTo>
                  <a:pt x="532839" y="4939"/>
                </a:lnTo>
                <a:lnTo>
                  <a:pt x="395529" y="170445"/>
                </a:lnTo>
                <a:lnTo>
                  <a:pt x="223235" y="270056"/>
                </a:lnTo>
                <a:lnTo>
                  <a:pt x="13788" y="320012"/>
                </a:lnTo>
                <a:lnTo>
                  <a:pt x="230338" y="296870"/>
                </a:lnTo>
                <a:lnTo>
                  <a:pt x="411458" y="193137"/>
                </a:lnTo>
                <a:lnTo>
                  <a:pt x="502598" y="84621"/>
                </a:lnTo>
                <a:lnTo>
                  <a:pt x="455184" y="213146"/>
                </a:lnTo>
                <a:lnTo>
                  <a:pt x="454315" y="422095"/>
                </a:lnTo>
                <a:lnTo>
                  <a:pt x="502598" y="555408"/>
                </a:lnTo>
                <a:lnTo>
                  <a:pt x="415168" y="450028"/>
                </a:lnTo>
                <a:lnTo>
                  <a:pt x="234910" y="344809"/>
                </a:lnTo>
                <a:lnTo>
                  <a:pt x="16120" y="306396"/>
                </a:lnTo>
                <a:lnTo>
                  <a:pt x="13420" y="306207"/>
                </a:lnTo>
                <a:lnTo>
                  <a:pt x="10735" y="306542"/>
                </a:lnTo>
                <a:lnTo>
                  <a:pt x="0" y="320383"/>
                </a:lnTo>
                <a:lnTo>
                  <a:pt x="339" y="323073"/>
                </a:lnTo>
                <a:lnTo>
                  <a:pt x="223249" y="369972"/>
                </a:lnTo>
                <a:lnTo>
                  <a:pt x="395529" y="469583"/>
                </a:lnTo>
                <a:lnTo>
                  <a:pt x="532839" y="635089"/>
                </a:lnTo>
                <a:lnTo>
                  <a:pt x="542387" y="640036"/>
                </a:lnTo>
                <a:lnTo>
                  <a:pt x="545136" y="639971"/>
                </a:lnTo>
                <a:lnTo>
                  <a:pt x="556826" y="629633"/>
                </a:lnTo>
                <a:lnTo>
                  <a:pt x="557222" y="626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236352" y="7749480"/>
            <a:ext cx="633095" cy="640715"/>
          </a:xfrm>
          <a:custGeom>
            <a:avLst/>
            <a:gdLst/>
            <a:ahLst/>
            <a:cxnLst/>
            <a:rect l="l" t="t" r="r" b="b"/>
            <a:pathLst>
              <a:path w="633095" h="640715">
                <a:moveTo>
                  <a:pt x="21885" y="308960"/>
                </a:moveTo>
                <a:lnTo>
                  <a:pt x="20162" y="307821"/>
                </a:lnTo>
                <a:lnTo>
                  <a:pt x="17654" y="306796"/>
                </a:lnTo>
                <a:lnTo>
                  <a:pt x="14996" y="306287"/>
                </a:lnTo>
                <a:lnTo>
                  <a:pt x="12297" y="306302"/>
                </a:lnTo>
                <a:lnTo>
                  <a:pt x="0" y="318773"/>
                </a:lnTo>
                <a:lnTo>
                  <a:pt x="7" y="321481"/>
                </a:lnTo>
                <a:lnTo>
                  <a:pt x="551" y="324130"/>
                </a:lnTo>
                <a:lnTo>
                  <a:pt x="1604" y="326631"/>
                </a:lnTo>
                <a:lnTo>
                  <a:pt x="3123" y="328874"/>
                </a:lnTo>
                <a:lnTo>
                  <a:pt x="13731" y="341661"/>
                </a:lnTo>
                <a:lnTo>
                  <a:pt x="13731" y="320041"/>
                </a:lnTo>
                <a:lnTo>
                  <a:pt x="21885" y="308960"/>
                </a:lnTo>
                <a:close/>
              </a:path>
              <a:path w="633095" h="640715">
                <a:moveTo>
                  <a:pt x="23163" y="310051"/>
                </a:moveTo>
                <a:lnTo>
                  <a:pt x="22417" y="309311"/>
                </a:lnTo>
                <a:lnTo>
                  <a:pt x="21885" y="308960"/>
                </a:lnTo>
                <a:lnTo>
                  <a:pt x="13731" y="320041"/>
                </a:lnTo>
                <a:lnTo>
                  <a:pt x="23163" y="310051"/>
                </a:lnTo>
                <a:close/>
              </a:path>
              <a:path w="633095" h="640715">
                <a:moveTo>
                  <a:pt x="604926" y="499358"/>
                </a:moveTo>
                <a:lnTo>
                  <a:pt x="604926" y="419660"/>
                </a:lnTo>
                <a:lnTo>
                  <a:pt x="534422" y="610743"/>
                </a:lnTo>
                <a:lnTo>
                  <a:pt x="333937" y="576347"/>
                </a:lnTo>
                <a:lnTo>
                  <a:pt x="161657" y="476733"/>
                </a:lnTo>
                <a:lnTo>
                  <a:pt x="24339" y="311216"/>
                </a:lnTo>
                <a:lnTo>
                  <a:pt x="23163" y="310051"/>
                </a:lnTo>
                <a:lnTo>
                  <a:pt x="13731" y="320041"/>
                </a:lnTo>
                <a:lnTo>
                  <a:pt x="13731" y="341661"/>
                </a:lnTo>
                <a:lnTo>
                  <a:pt x="142010" y="496291"/>
                </a:lnTo>
                <a:lnTo>
                  <a:pt x="322276" y="601511"/>
                </a:lnTo>
                <a:lnTo>
                  <a:pt x="541058" y="639912"/>
                </a:lnTo>
                <a:lnTo>
                  <a:pt x="544232" y="640087"/>
                </a:lnTo>
                <a:lnTo>
                  <a:pt x="547362" y="639523"/>
                </a:lnTo>
                <a:lnTo>
                  <a:pt x="550281" y="638262"/>
                </a:lnTo>
                <a:lnTo>
                  <a:pt x="552846" y="636361"/>
                </a:lnTo>
                <a:lnTo>
                  <a:pt x="554889" y="633926"/>
                </a:lnTo>
                <a:lnTo>
                  <a:pt x="556324" y="631087"/>
                </a:lnTo>
                <a:lnTo>
                  <a:pt x="604926" y="499358"/>
                </a:lnTo>
                <a:close/>
              </a:path>
              <a:path w="633095" h="640715">
                <a:moveTo>
                  <a:pt x="632509" y="217959"/>
                </a:moveTo>
                <a:lnTo>
                  <a:pt x="556324" y="8999"/>
                </a:lnTo>
                <a:lnTo>
                  <a:pt x="544232" y="0"/>
                </a:lnTo>
                <a:lnTo>
                  <a:pt x="541058" y="170"/>
                </a:lnTo>
                <a:lnTo>
                  <a:pt x="326848" y="36922"/>
                </a:lnTo>
                <a:lnTo>
                  <a:pt x="145727" y="140658"/>
                </a:lnTo>
                <a:lnTo>
                  <a:pt x="21885" y="308960"/>
                </a:lnTo>
                <a:lnTo>
                  <a:pt x="22417" y="309311"/>
                </a:lnTo>
                <a:lnTo>
                  <a:pt x="23163" y="310051"/>
                </a:lnTo>
                <a:lnTo>
                  <a:pt x="161657" y="163350"/>
                </a:lnTo>
                <a:lnTo>
                  <a:pt x="333937" y="63735"/>
                </a:lnTo>
                <a:lnTo>
                  <a:pt x="534422" y="29343"/>
                </a:lnTo>
                <a:lnTo>
                  <a:pt x="604926" y="220427"/>
                </a:lnTo>
                <a:lnTo>
                  <a:pt x="604926" y="499358"/>
                </a:lnTo>
                <a:lnTo>
                  <a:pt x="631654" y="426915"/>
                </a:lnTo>
                <a:lnTo>
                  <a:pt x="632509" y="217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660064" y="7013922"/>
            <a:ext cx="637540" cy="640080"/>
          </a:xfrm>
          <a:custGeom>
            <a:avLst/>
            <a:gdLst/>
            <a:ahLst/>
            <a:cxnLst/>
            <a:rect l="l" t="t" r="r" b="b"/>
            <a:pathLst>
              <a:path w="637540" h="640079">
                <a:moveTo>
                  <a:pt x="21610" y="308765"/>
                </a:moveTo>
                <a:lnTo>
                  <a:pt x="20417" y="307941"/>
                </a:lnTo>
                <a:lnTo>
                  <a:pt x="17936" y="306869"/>
                </a:lnTo>
                <a:lnTo>
                  <a:pt x="15293" y="306306"/>
                </a:lnTo>
                <a:lnTo>
                  <a:pt x="12586" y="306269"/>
                </a:lnTo>
                <a:lnTo>
                  <a:pt x="9929" y="306756"/>
                </a:lnTo>
                <a:lnTo>
                  <a:pt x="0" y="321194"/>
                </a:lnTo>
                <a:lnTo>
                  <a:pt x="494" y="323858"/>
                </a:lnTo>
                <a:lnTo>
                  <a:pt x="1484" y="326369"/>
                </a:lnTo>
                <a:lnTo>
                  <a:pt x="2961" y="328645"/>
                </a:lnTo>
                <a:lnTo>
                  <a:pt x="13745" y="342192"/>
                </a:lnTo>
                <a:lnTo>
                  <a:pt x="13745" y="320030"/>
                </a:lnTo>
                <a:lnTo>
                  <a:pt x="21610" y="308765"/>
                </a:lnTo>
                <a:close/>
              </a:path>
              <a:path w="637540" h="640079">
                <a:moveTo>
                  <a:pt x="22985" y="309830"/>
                </a:moveTo>
                <a:lnTo>
                  <a:pt x="22643" y="309479"/>
                </a:lnTo>
                <a:lnTo>
                  <a:pt x="21610" y="308765"/>
                </a:lnTo>
                <a:lnTo>
                  <a:pt x="13745" y="320030"/>
                </a:lnTo>
                <a:lnTo>
                  <a:pt x="22985" y="309830"/>
                </a:lnTo>
                <a:close/>
              </a:path>
              <a:path w="637540" h="640079">
                <a:moveTo>
                  <a:pt x="609640" y="495119"/>
                </a:moveTo>
                <a:lnTo>
                  <a:pt x="609640" y="419500"/>
                </a:lnTo>
                <a:lnTo>
                  <a:pt x="534578" y="610983"/>
                </a:lnTo>
                <a:lnTo>
                  <a:pt x="331463" y="580349"/>
                </a:lnTo>
                <a:lnTo>
                  <a:pt x="159431" y="480880"/>
                </a:lnTo>
                <a:lnTo>
                  <a:pt x="24530" y="311420"/>
                </a:lnTo>
                <a:lnTo>
                  <a:pt x="22985" y="309830"/>
                </a:lnTo>
                <a:lnTo>
                  <a:pt x="13745" y="320030"/>
                </a:lnTo>
                <a:lnTo>
                  <a:pt x="13745" y="342192"/>
                </a:lnTo>
                <a:lnTo>
                  <a:pt x="139494" y="500148"/>
                </a:lnTo>
                <a:lnTo>
                  <a:pt x="319930" y="605586"/>
                </a:lnTo>
                <a:lnTo>
                  <a:pt x="541348" y="639949"/>
                </a:lnTo>
                <a:lnTo>
                  <a:pt x="544437" y="640061"/>
                </a:lnTo>
                <a:lnTo>
                  <a:pt x="547461" y="639487"/>
                </a:lnTo>
                <a:lnTo>
                  <a:pt x="550296" y="638251"/>
                </a:lnTo>
                <a:lnTo>
                  <a:pt x="552783" y="636416"/>
                </a:lnTo>
                <a:lnTo>
                  <a:pt x="554797" y="634068"/>
                </a:lnTo>
                <a:lnTo>
                  <a:pt x="556246" y="631334"/>
                </a:lnTo>
                <a:lnTo>
                  <a:pt x="609640" y="495119"/>
                </a:lnTo>
                <a:close/>
              </a:path>
              <a:path w="637540" h="640079">
                <a:moveTo>
                  <a:pt x="637230" y="422117"/>
                </a:moveTo>
                <a:lnTo>
                  <a:pt x="637230" y="217948"/>
                </a:lnTo>
                <a:lnTo>
                  <a:pt x="636276" y="212899"/>
                </a:lnTo>
                <a:lnTo>
                  <a:pt x="556246" y="8730"/>
                </a:lnTo>
                <a:lnTo>
                  <a:pt x="544437" y="0"/>
                </a:lnTo>
                <a:lnTo>
                  <a:pt x="541348" y="119"/>
                </a:lnTo>
                <a:lnTo>
                  <a:pt x="324771" y="32785"/>
                </a:lnTo>
                <a:lnTo>
                  <a:pt x="143381" y="136565"/>
                </a:lnTo>
                <a:lnTo>
                  <a:pt x="21610" y="308765"/>
                </a:lnTo>
                <a:lnTo>
                  <a:pt x="22643" y="309479"/>
                </a:lnTo>
                <a:lnTo>
                  <a:pt x="22985" y="309830"/>
                </a:lnTo>
                <a:lnTo>
                  <a:pt x="159431" y="159184"/>
                </a:lnTo>
                <a:lnTo>
                  <a:pt x="331463" y="59715"/>
                </a:lnTo>
                <a:lnTo>
                  <a:pt x="534578" y="29081"/>
                </a:lnTo>
                <a:lnTo>
                  <a:pt x="609640" y="220565"/>
                </a:lnTo>
                <a:lnTo>
                  <a:pt x="609640" y="495119"/>
                </a:lnTo>
                <a:lnTo>
                  <a:pt x="636276" y="427165"/>
                </a:lnTo>
                <a:lnTo>
                  <a:pt x="637230" y="4221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236352" y="6278364"/>
            <a:ext cx="633095" cy="640080"/>
          </a:xfrm>
          <a:custGeom>
            <a:avLst/>
            <a:gdLst/>
            <a:ahLst/>
            <a:cxnLst/>
            <a:rect l="l" t="t" r="r" b="b"/>
            <a:pathLst>
              <a:path w="633095" h="640079">
                <a:moveTo>
                  <a:pt x="21885" y="308956"/>
                </a:moveTo>
                <a:lnTo>
                  <a:pt x="20162" y="307818"/>
                </a:lnTo>
                <a:lnTo>
                  <a:pt x="17654" y="306796"/>
                </a:lnTo>
                <a:lnTo>
                  <a:pt x="14996" y="306284"/>
                </a:lnTo>
                <a:lnTo>
                  <a:pt x="12297" y="306298"/>
                </a:lnTo>
                <a:lnTo>
                  <a:pt x="0" y="318769"/>
                </a:lnTo>
                <a:lnTo>
                  <a:pt x="7" y="321477"/>
                </a:lnTo>
                <a:lnTo>
                  <a:pt x="551" y="324130"/>
                </a:lnTo>
                <a:lnTo>
                  <a:pt x="1604" y="326628"/>
                </a:lnTo>
                <a:lnTo>
                  <a:pt x="3123" y="328870"/>
                </a:lnTo>
                <a:lnTo>
                  <a:pt x="13731" y="341657"/>
                </a:lnTo>
                <a:lnTo>
                  <a:pt x="13731" y="320038"/>
                </a:lnTo>
                <a:lnTo>
                  <a:pt x="21885" y="308956"/>
                </a:lnTo>
                <a:close/>
              </a:path>
              <a:path w="633095" h="640079">
                <a:moveTo>
                  <a:pt x="23163" y="310047"/>
                </a:moveTo>
                <a:lnTo>
                  <a:pt x="22417" y="309308"/>
                </a:lnTo>
                <a:lnTo>
                  <a:pt x="21885" y="308956"/>
                </a:lnTo>
                <a:lnTo>
                  <a:pt x="13731" y="320038"/>
                </a:lnTo>
                <a:lnTo>
                  <a:pt x="23163" y="310047"/>
                </a:lnTo>
                <a:close/>
              </a:path>
              <a:path w="633095" h="640079">
                <a:moveTo>
                  <a:pt x="604926" y="499357"/>
                </a:moveTo>
                <a:lnTo>
                  <a:pt x="604926" y="419656"/>
                </a:lnTo>
                <a:lnTo>
                  <a:pt x="534422" y="610740"/>
                </a:lnTo>
                <a:lnTo>
                  <a:pt x="333937" y="576347"/>
                </a:lnTo>
                <a:lnTo>
                  <a:pt x="161657" y="476733"/>
                </a:lnTo>
                <a:lnTo>
                  <a:pt x="24339" y="311212"/>
                </a:lnTo>
                <a:lnTo>
                  <a:pt x="23163" y="310047"/>
                </a:lnTo>
                <a:lnTo>
                  <a:pt x="13731" y="320038"/>
                </a:lnTo>
                <a:lnTo>
                  <a:pt x="13731" y="341657"/>
                </a:lnTo>
                <a:lnTo>
                  <a:pt x="142010" y="496288"/>
                </a:lnTo>
                <a:lnTo>
                  <a:pt x="322276" y="601511"/>
                </a:lnTo>
                <a:lnTo>
                  <a:pt x="541058" y="639912"/>
                </a:lnTo>
                <a:lnTo>
                  <a:pt x="544232" y="640083"/>
                </a:lnTo>
                <a:lnTo>
                  <a:pt x="547362" y="639520"/>
                </a:lnTo>
                <a:lnTo>
                  <a:pt x="550281" y="638259"/>
                </a:lnTo>
                <a:lnTo>
                  <a:pt x="552846" y="636358"/>
                </a:lnTo>
                <a:lnTo>
                  <a:pt x="554889" y="633922"/>
                </a:lnTo>
                <a:lnTo>
                  <a:pt x="556324" y="631084"/>
                </a:lnTo>
                <a:lnTo>
                  <a:pt x="604926" y="499357"/>
                </a:lnTo>
                <a:close/>
              </a:path>
              <a:path w="633095" h="640079">
                <a:moveTo>
                  <a:pt x="632509" y="217955"/>
                </a:moveTo>
                <a:lnTo>
                  <a:pt x="556324" y="8996"/>
                </a:lnTo>
                <a:lnTo>
                  <a:pt x="544232" y="0"/>
                </a:lnTo>
                <a:lnTo>
                  <a:pt x="541058" y="174"/>
                </a:lnTo>
                <a:lnTo>
                  <a:pt x="326848" y="36918"/>
                </a:lnTo>
                <a:lnTo>
                  <a:pt x="145727" y="140658"/>
                </a:lnTo>
                <a:lnTo>
                  <a:pt x="21885" y="308956"/>
                </a:lnTo>
                <a:lnTo>
                  <a:pt x="22417" y="309308"/>
                </a:lnTo>
                <a:lnTo>
                  <a:pt x="23163" y="310047"/>
                </a:lnTo>
                <a:lnTo>
                  <a:pt x="161657" y="163350"/>
                </a:lnTo>
                <a:lnTo>
                  <a:pt x="333937" y="63739"/>
                </a:lnTo>
                <a:lnTo>
                  <a:pt x="534422" y="29339"/>
                </a:lnTo>
                <a:lnTo>
                  <a:pt x="604926" y="220423"/>
                </a:lnTo>
                <a:lnTo>
                  <a:pt x="604926" y="499357"/>
                </a:lnTo>
                <a:lnTo>
                  <a:pt x="631654" y="426915"/>
                </a:lnTo>
                <a:lnTo>
                  <a:pt x="632509" y="217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660064" y="5542805"/>
            <a:ext cx="637540" cy="640080"/>
          </a:xfrm>
          <a:custGeom>
            <a:avLst/>
            <a:gdLst/>
            <a:ahLst/>
            <a:cxnLst/>
            <a:rect l="l" t="t" r="r" b="b"/>
            <a:pathLst>
              <a:path w="637540" h="640079">
                <a:moveTo>
                  <a:pt x="21612" y="308752"/>
                </a:moveTo>
                <a:lnTo>
                  <a:pt x="20417" y="307927"/>
                </a:lnTo>
                <a:lnTo>
                  <a:pt x="17936" y="306858"/>
                </a:lnTo>
                <a:lnTo>
                  <a:pt x="15293" y="306291"/>
                </a:lnTo>
                <a:lnTo>
                  <a:pt x="12579" y="306255"/>
                </a:lnTo>
                <a:lnTo>
                  <a:pt x="9929" y="306745"/>
                </a:lnTo>
                <a:lnTo>
                  <a:pt x="0" y="321179"/>
                </a:lnTo>
                <a:lnTo>
                  <a:pt x="494" y="323843"/>
                </a:lnTo>
                <a:lnTo>
                  <a:pt x="1484" y="326359"/>
                </a:lnTo>
                <a:lnTo>
                  <a:pt x="2961" y="328630"/>
                </a:lnTo>
                <a:lnTo>
                  <a:pt x="13745" y="342177"/>
                </a:lnTo>
                <a:lnTo>
                  <a:pt x="13745" y="320020"/>
                </a:lnTo>
                <a:lnTo>
                  <a:pt x="21612" y="308752"/>
                </a:lnTo>
                <a:close/>
              </a:path>
              <a:path w="637540" h="640079">
                <a:moveTo>
                  <a:pt x="22986" y="309817"/>
                </a:moveTo>
                <a:lnTo>
                  <a:pt x="22643" y="309464"/>
                </a:lnTo>
                <a:lnTo>
                  <a:pt x="21612" y="308752"/>
                </a:lnTo>
                <a:lnTo>
                  <a:pt x="13745" y="320020"/>
                </a:lnTo>
                <a:lnTo>
                  <a:pt x="22986" y="309817"/>
                </a:lnTo>
                <a:close/>
              </a:path>
              <a:path w="637540" h="640079">
                <a:moveTo>
                  <a:pt x="609640" y="495105"/>
                </a:moveTo>
                <a:lnTo>
                  <a:pt x="609640" y="419492"/>
                </a:lnTo>
                <a:lnTo>
                  <a:pt x="534578" y="610972"/>
                </a:lnTo>
                <a:lnTo>
                  <a:pt x="331463" y="580335"/>
                </a:lnTo>
                <a:lnTo>
                  <a:pt x="159431" y="480866"/>
                </a:lnTo>
                <a:lnTo>
                  <a:pt x="24530" y="311405"/>
                </a:lnTo>
                <a:lnTo>
                  <a:pt x="22986" y="309817"/>
                </a:lnTo>
                <a:lnTo>
                  <a:pt x="13745" y="320020"/>
                </a:lnTo>
                <a:lnTo>
                  <a:pt x="13745" y="342177"/>
                </a:lnTo>
                <a:lnTo>
                  <a:pt x="139494" y="500134"/>
                </a:lnTo>
                <a:lnTo>
                  <a:pt x="319937" y="605571"/>
                </a:lnTo>
                <a:lnTo>
                  <a:pt x="541348" y="639934"/>
                </a:lnTo>
                <a:lnTo>
                  <a:pt x="544437" y="640047"/>
                </a:lnTo>
                <a:lnTo>
                  <a:pt x="547461" y="639476"/>
                </a:lnTo>
                <a:lnTo>
                  <a:pt x="550296" y="638237"/>
                </a:lnTo>
                <a:lnTo>
                  <a:pt x="552783" y="636401"/>
                </a:lnTo>
                <a:lnTo>
                  <a:pt x="554797" y="634053"/>
                </a:lnTo>
                <a:lnTo>
                  <a:pt x="556246" y="631320"/>
                </a:lnTo>
                <a:lnTo>
                  <a:pt x="609640" y="495105"/>
                </a:lnTo>
                <a:close/>
              </a:path>
              <a:path w="637540" h="640079">
                <a:moveTo>
                  <a:pt x="637230" y="422106"/>
                </a:moveTo>
                <a:lnTo>
                  <a:pt x="637230" y="217937"/>
                </a:lnTo>
                <a:lnTo>
                  <a:pt x="636276" y="212888"/>
                </a:lnTo>
                <a:lnTo>
                  <a:pt x="556246" y="8727"/>
                </a:lnTo>
                <a:lnTo>
                  <a:pt x="544437" y="0"/>
                </a:lnTo>
                <a:lnTo>
                  <a:pt x="541348" y="112"/>
                </a:lnTo>
                <a:lnTo>
                  <a:pt x="324771" y="32774"/>
                </a:lnTo>
                <a:lnTo>
                  <a:pt x="143381" y="136554"/>
                </a:lnTo>
                <a:lnTo>
                  <a:pt x="21612" y="308752"/>
                </a:lnTo>
                <a:lnTo>
                  <a:pt x="22643" y="309464"/>
                </a:lnTo>
                <a:lnTo>
                  <a:pt x="22986" y="309817"/>
                </a:lnTo>
                <a:lnTo>
                  <a:pt x="159431" y="159174"/>
                </a:lnTo>
                <a:lnTo>
                  <a:pt x="331463" y="59708"/>
                </a:lnTo>
                <a:lnTo>
                  <a:pt x="534578" y="29078"/>
                </a:lnTo>
                <a:lnTo>
                  <a:pt x="609640" y="220554"/>
                </a:lnTo>
                <a:lnTo>
                  <a:pt x="609640" y="495105"/>
                </a:lnTo>
                <a:lnTo>
                  <a:pt x="636276" y="427151"/>
                </a:lnTo>
                <a:lnTo>
                  <a:pt x="637230" y="422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236352" y="3336131"/>
            <a:ext cx="633095" cy="640080"/>
          </a:xfrm>
          <a:custGeom>
            <a:avLst/>
            <a:gdLst/>
            <a:ahLst/>
            <a:cxnLst/>
            <a:rect l="l" t="t" r="r" b="b"/>
            <a:pathLst>
              <a:path w="633095" h="640079">
                <a:moveTo>
                  <a:pt x="21885" y="308949"/>
                </a:moveTo>
                <a:lnTo>
                  <a:pt x="20162" y="307810"/>
                </a:lnTo>
                <a:lnTo>
                  <a:pt x="17654" y="306789"/>
                </a:lnTo>
                <a:lnTo>
                  <a:pt x="14996" y="306276"/>
                </a:lnTo>
                <a:lnTo>
                  <a:pt x="12297" y="306291"/>
                </a:lnTo>
                <a:lnTo>
                  <a:pt x="0" y="318762"/>
                </a:lnTo>
                <a:lnTo>
                  <a:pt x="7" y="321470"/>
                </a:lnTo>
                <a:lnTo>
                  <a:pt x="551" y="324120"/>
                </a:lnTo>
                <a:lnTo>
                  <a:pt x="1604" y="326617"/>
                </a:lnTo>
                <a:lnTo>
                  <a:pt x="3123" y="328859"/>
                </a:lnTo>
                <a:lnTo>
                  <a:pt x="13731" y="341647"/>
                </a:lnTo>
                <a:lnTo>
                  <a:pt x="13731" y="320030"/>
                </a:lnTo>
                <a:lnTo>
                  <a:pt x="21885" y="308949"/>
                </a:lnTo>
                <a:close/>
              </a:path>
              <a:path w="633095" h="640079">
                <a:moveTo>
                  <a:pt x="23164" y="310039"/>
                </a:moveTo>
                <a:lnTo>
                  <a:pt x="22417" y="309301"/>
                </a:lnTo>
                <a:lnTo>
                  <a:pt x="21885" y="308949"/>
                </a:lnTo>
                <a:lnTo>
                  <a:pt x="13731" y="320030"/>
                </a:lnTo>
                <a:lnTo>
                  <a:pt x="23164" y="310039"/>
                </a:lnTo>
                <a:close/>
              </a:path>
              <a:path w="633095" h="640079">
                <a:moveTo>
                  <a:pt x="604926" y="499344"/>
                </a:moveTo>
                <a:lnTo>
                  <a:pt x="604926" y="419645"/>
                </a:lnTo>
                <a:lnTo>
                  <a:pt x="534422" y="610725"/>
                </a:lnTo>
                <a:lnTo>
                  <a:pt x="333937" y="576337"/>
                </a:lnTo>
                <a:lnTo>
                  <a:pt x="161657" y="476726"/>
                </a:lnTo>
                <a:lnTo>
                  <a:pt x="24339" y="311202"/>
                </a:lnTo>
                <a:lnTo>
                  <a:pt x="23164" y="310039"/>
                </a:lnTo>
                <a:lnTo>
                  <a:pt x="13731" y="320030"/>
                </a:lnTo>
                <a:lnTo>
                  <a:pt x="13731" y="341647"/>
                </a:lnTo>
                <a:lnTo>
                  <a:pt x="142010" y="496284"/>
                </a:lnTo>
                <a:lnTo>
                  <a:pt x="322276" y="601504"/>
                </a:lnTo>
                <a:lnTo>
                  <a:pt x="541058" y="639894"/>
                </a:lnTo>
                <a:lnTo>
                  <a:pt x="544232" y="640065"/>
                </a:lnTo>
                <a:lnTo>
                  <a:pt x="547362" y="639505"/>
                </a:lnTo>
                <a:lnTo>
                  <a:pt x="550281" y="638240"/>
                </a:lnTo>
                <a:lnTo>
                  <a:pt x="552846" y="636343"/>
                </a:lnTo>
                <a:lnTo>
                  <a:pt x="554889" y="633908"/>
                </a:lnTo>
                <a:lnTo>
                  <a:pt x="556324" y="631065"/>
                </a:lnTo>
                <a:lnTo>
                  <a:pt x="604926" y="499344"/>
                </a:lnTo>
                <a:close/>
              </a:path>
              <a:path w="633095" h="640079">
                <a:moveTo>
                  <a:pt x="632509" y="217951"/>
                </a:moveTo>
                <a:lnTo>
                  <a:pt x="556324" y="8999"/>
                </a:lnTo>
                <a:lnTo>
                  <a:pt x="544232" y="0"/>
                </a:lnTo>
                <a:lnTo>
                  <a:pt x="541058" y="170"/>
                </a:lnTo>
                <a:lnTo>
                  <a:pt x="326848" y="36911"/>
                </a:lnTo>
                <a:lnTo>
                  <a:pt x="145727" y="140643"/>
                </a:lnTo>
                <a:lnTo>
                  <a:pt x="21885" y="308949"/>
                </a:lnTo>
                <a:lnTo>
                  <a:pt x="22417" y="309301"/>
                </a:lnTo>
                <a:lnTo>
                  <a:pt x="23164" y="310039"/>
                </a:lnTo>
                <a:lnTo>
                  <a:pt x="161657" y="163335"/>
                </a:lnTo>
                <a:lnTo>
                  <a:pt x="333937" y="63728"/>
                </a:lnTo>
                <a:lnTo>
                  <a:pt x="534422" y="29339"/>
                </a:lnTo>
                <a:lnTo>
                  <a:pt x="604926" y="220423"/>
                </a:lnTo>
                <a:lnTo>
                  <a:pt x="604926" y="499344"/>
                </a:lnTo>
                <a:lnTo>
                  <a:pt x="631654" y="426904"/>
                </a:lnTo>
                <a:lnTo>
                  <a:pt x="632509" y="2179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083766" y="7749480"/>
            <a:ext cx="641985" cy="640080"/>
          </a:xfrm>
          <a:custGeom>
            <a:avLst/>
            <a:gdLst/>
            <a:ahLst/>
            <a:cxnLst/>
            <a:rect l="l" t="t" r="r" b="b"/>
            <a:pathLst>
              <a:path w="641984" h="640079">
                <a:moveTo>
                  <a:pt x="21415" y="308596"/>
                </a:moveTo>
                <a:lnTo>
                  <a:pt x="20671" y="308061"/>
                </a:lnTo>
                <a:lnTo>
                  <a:pt x="18212" y="306942"/>
                </a:lnTo>
                <a:lnTo>
                  <a:pt x="15583" y="306320"/>
                </a:lnTo>
                <a:lnTo>
                  <a:pt x="12876" y="306233"/>
                </a:lnTo>
                <a:lnTo>
                  <a:pt x="10212" y="306665"/>
                </a:lnTo>
                <a:lnTo>
                  <a:pt x="0" y="320906"/>
                </a:lnTo>
                <a:lnTo>
                  <a:pt x="430" y="323578"/>
                </a:lnTo>
                <a:lnTo>
                  <a:pt x="1378" y="326111"/>
                </a:lnTo>
                <a:lnTo>
                  <a:pt x="2805" y="328412"/>
                </a:lnTo>
                <a:lnTo>
                  <a:pt x="13767" y="342756"/>
                </a:lnTo>
                <a:lnTo>
                  <a:pt x="13767" y="320016"/>
                </a:lnTo>
                <a:lnTo>
                  <a:pt x="21415" y="308596"/>
                </a:lnTo>
                <a:close/>
              </a:path>
              <a:path w="641984" h="640079">
                <a:moveTo>
                  <a:pt x="22818" y="309605"/>
                </a:moveTo>
                <a:lnTo>
                  <a:pt x="21415" y="308596"/>
                </a:lnTo>
                <a:lnTo>
                  <a:pt x="13767" y="320016"/>
                </a:lnTo>
                <a:lnTo>
                  <a:pt x="22818" y="309605"/>
                </a:lnTo>
                <a:close/>
              </a:path>
              <a:path w="641984" h="640079">
                <a:moveTo>
                  <a:pt x="614368" y="491321"/>
                </a:moveTo>
                <a:lnTo>
                  <a:pt x="614368" y="419343"/>
                </a:lnTo>
                <a:lnTo>
                  <a:pt x="534733" y="611205"/>
                </a:lnTo>
                <a:lnTo>
                  <a:pt x="329004" y="584344"/>
                </a:lnTo>
                <a:lnTo>
                  <a:pt x="157226" y="485016"/>
                </a:lnTo>
                <a:lnTo>
                  <a:pt x="24714" y="311623"/>
                </a:lnTo>
                <a:lnTo>
                  <a:pt x="22818" y="309605"/>
                </a:lnTo>
                <a:lnTo>
                  <a:pt x="13767" y="320016"/>
                </a:lnTo>
                <a:lnTo>
                  <a:pt x="13767" y="342756"/>
                </a:lnTo>
                <a:lnTo>
                  <a:pt x="136985" y="503997"/>
                </a:lnTo>
                <a:lnTo>
                  <a:pt x="317597" y="609653"/>
                </a:lnTo>
                <a:lnTo>
                  <a:pt x="541638" y="639971"/>
                </a:lnTo>
                <a:lnTo>
                  <a:pt x="544634" y="640032"/>
                </a:lnTo>
                <a:lnTo>
                  <a:pt x="547574" y="639447"/>
                </a:lnTo>
                <a:lnTo>
                  <a:pt x="550317" y="638237"/>
                </a:lnTo>
                <a:lnTo>
                  <a:pt x="552741" y="636459"/>
                </a:lnTo>
                <a:lnTo>
                  <a:pt x="554712" y="634206"/>
                </a:lnTo>
                <a:lnTo>
                  <a:pt x="556154" y="631574"/>
                </a:lnTo>
                <a:lnTo>
                  <a:pt x="614368" y="491321"/>
                </a:lnTo>
                <a:close/>
              </a:path>
              <a:path w="641984" h="640079">
                <a:moveTo>
                  <a:pt x="641958" y="422102"/>
                </a:moveTo>
                <a:lnTo>
                  <a:pt x="641958" y="217933"/>
                </a:lnTo>
                <a:lnTo>
                  <a:pt x="640898" y="212613"/>
                </a:lnTo>
                <a:lnTo>
                  <a:pt x="556154" y="8461"/>
                </a:lnTo>
                <a:lnTo>
                  <a:pt x="544634" y="0"/>
                </a:lnTo>
                <a:lnTo>
                  <a:pt x="541638" y="65"/>
                </a:lnTo>
                <a:lnTo>
                  <a:pt x="322707" y="28649"/>
                </a:lnTo>
                <a:lnTo>
                  <a:pt x="141042" y="132465"/>
                </a:lnTo>
                <a:lnTo>
                  <a:pt x="21415" y="308596"/>
                </a:lnTo>
                <a:lnTo>
                  <a:pt x="22818" y="309605"/>
                </a:lnTo>
                <a:lnTo>
                  <a:pt x="157226" y="155019"/>
                </a:lnTo>
                <a:lnTo>
                  <a:pt x="329004" y="55692"/>
                </a:lnTo>
                <a:lnTo>
                  <a:pt x="534733" y="28831"/>
                </a:lnTo>
                <a:lnTo>
                  <a:pt x="614368" y="220692"/>
                </a:lnTo>
                <a:lnTo>
                  <a:pt x="614368" y="491321"/>
                </a:lnTo>
                <a:lnTo>
                  <a:pt x="640905" y="427366"/>
                </a:lnTo>
                <a:lnTo>
                  <a:pt x="641958" y="4221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083766" y="6278364"/>
            <a:ext cx="641985" cy="640080"/>
          </a:xfrm>
          <a:custGeom>
            <a:avLst/>
            <a:gdLst/>
            <a:ahLst/>
            <a:cxnLst/>
            <a:rect l="l" t="t" r="r" b="b"/>
            <a:pathLst>
              <a:path w="641984" h="640079">
                <a:moveTo>
                  <a:pt x="21414" y="308593"/>
                </a:moveTo>
                <a:lnTo>
                  <a:pt x="20671" y="308057"/>
                </a:lnTo>
                <a:lnTo>
                  <a:pt x="18212" y="306942"/>
                </a:lnTo>
                <a:lnTo>
                  <a:pt x="15583" y="306316"/>
                </a:lnTo>
                <a:lnTo>
                  <a:pt x="12876" y="306229"/>
                </a:lnTo>
                <a:lnTo>
                  <a:pt x="10212" y="306665"/>
                </a:lnTo>
                <a:lnTo>
                  <a:pt x="0" y="320903"/>
                </a:lnTo>
                <a:lnTo>
                  <a:pt x="430" y="323574"/>
                </a:lnTo>
                <a:lnTo>
                  <a:pt x="1378" y="326108"/>
                </a:lnTo>
                <a:lnTo>
                  <a:pt x="2805" y="328409"/>
                </a:lnTo>
                <a:lnTo>
                  <a:pt x="13767" y="342753"/>
                </a:lnTo>
                <a:lnTo>
                  <a:pt x="13767" y="320012"/>
                </a:lnTo>
                <a:lnTo>
                  <a:pt x="21414" y="308593"/>
                </a:lnTo>
                <a:close/>
              </a:path>
              <a:path w="641984" h="640079">
                <a:moveTo>
                  <a:pt x="22816" y="309604"/>
                </a:moveTo>
                <a:lnTo>
                  <a:pt x="21414" y="308593"/>
                </a:lnTo>
                <a:lnTo>
                  <a:pt x="13767" y="320012"/>
                </a:lnTo>
                <a:lnTo>
                  <a:pt x="22816" y="309604"/>
                </a:lnTo>
                <a:close/>
              </a:path>
              <a:path w="641984" h="640079">
                <a:moveTo>
                  <a:pt x="614368" y="491320"/>
                </a:moveTo>
                <a:lnTo>
                  <a:pt x="614368" y="419340"/>
                </a:lnTo>
                <a:lnTo>
                  <a:pt x="534733" y="611201"/>
                </a:lnTo>
                <a:lnTo>
                  <a:pt x="329004" y="584340"/>
                </a:lnTo>
                <a:lnTo>
                  <a:pt x="157226" y="485013"/>
                </a:lnTo>
                <a:lnTo>
                  <a:pt x="24714" y="311620"/>
                </a:lnTo>
                <a:lnTo>
                  <a:pt x="22816" y="309604"/>
                </a:lnTo>
                <a:lnTo>
                  <a:pt x="13767" y="320012"/>
                </a:lnTo>
                <a:lnTo>
                  <a:pt x="13767" y="342753"/>
                </a:lnTo>
                <a:lnTo>
                  <a:pt x="136985" y="503997"/>
                </a:lnTo>
                <a:lnTo>
                  <a:pt x="317597" y="609649"/>
                </a:lnTo>
                <a:lnTo>
                  <a:pt x="541638" y="639967"/>
                </a:lnTo>
                <a:lnTo>
                  <a:pt x="544634" y="640029"/>
                </a:lnTo>
                <a:lnTo>
                  <a:pt x="547574" y="639443"/>
                </a:lnTo>
                <a:lnTo>
                  <a:pt x="550317" y="638233"/>
                </a:lnTo>
                <a:lnTo>
                  <a:pt x="552741" y="636456"/>
                </a:lnTo>
                <a:lnTo>
                  <a:pt x="554712" y="634202"/>
                </a:lnTo>
                <a:lnTo>
                  <a:pt x="556154" y="631571"/>
                </a:lnTo>
                <a:lnTo>
                  <a:pt x="614368" y="491320"/>
                </a:lnTo>
                <a:close/>
              </a:path>
              <a:path w="641984" h="640079">
                <a:moveTo>
                  <a:pt x="641958" y="422099"/>
                </a:moveTo>
                <a:lnTo>
                  <a:pt x="641958" y="217930"/>
                </a:lnTo>
                <a:lnTo>
                  <a:pt x="640898" y="212613"/>
                </a:lnTo>
                <a:lnTo>
                  <a:pt x="556154" y="8461"/>
                </a:lnTo>
                <a:lnTo>
                  <a:pt x="544634" y="0"/>
                </a:lnTo>
                <a:lnTo>
                  <a:pt x="541638" y="65"/>
                </a:lnTo>
                <a:lnTo>
                  <a:pt x="322707" y="28645"/>
                </a:lnTo>
                <a:lnTo>
                  <a:pt x="141042" y="132465"/>
                </a:lnTo>
                <a:lnTo>
                  <a:pt x="21414" y="308593"/>
                </a:lnTo>
                <a:lnTo>
                  <a:pt x="22816" y="309604"/>
                </a:lnTo>
                <a:lnTo>
                  <a:pt x="157226" y="155015"/>
                </a:lnTo>
                <a:lnTo>
                  <a:pt x="329004" y="55688"/>
                </a:lnTo>
                <a:lnTo>
                  <a:pt x="534733" y="28827"/>
                </a:lnTo>
                <a:lnTo>
                  <a:pt x="614368" y="220688"/>
                </a:lnTo>
                <a:lnTo>
                  <a:pt x="614368" y="491320"/>
                </a:lnTo>
                <a:lnTo>
                  <a:pt x="640905" y="427366"/>
                </a:lnTo>
                <a:lnTo>
                  <a:pt x="641958" y="422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507470" y="5542905"/>
            <a:ext cx="647065" cy="640080"/>
          </a:xfrm>
          <a:custGeom>
            <a:avLst/>
            <a:gdLst/>
            <a:ahLst/>
            <a:cxnLst/>
            <a:rect l="l" t="t" r="r" b="b"/>
            <a:pathLst>
              <a:path w="647065" h="640079">
                <a:moveTo>
                  <a:pt x="21228" y="308383"/>
                </a:moveTo>
                <a:lnTo>
                  <a:pt x="20926" y="308156"/>
                </a:lnTo>
                <a:lnTo>
                  <a:pt x="18487" y="306989"/>
                </a:lnTo>
                <a:lnTo>
                  <a:pt x="15872" y="306316"/>
                </a:lnTo>
                <a:lnTo>
                  <a:pt x="13166" y="306171"/>
                </a:lnTo>
                <a:lnTo>
                  <a:pt x="10487" y="306556"/>
                </a:lnTo>
                <a:lnTo>
                  <a:pt x="0" y="320587"/>
                </a:lnTo>
                <a:lnTo>
                  <a:pt x="388" y="323269"/>
                </a:lnTo>
                <a:lnTo>
                  <a:pt x="1286" y="325821"/>
                </a:lnTo>
                <a:lnTo>
                  <a:pt x="2664" y="328151"/>
                </a:lnTo>
                <a:lnTo>
                  <a:pt x="13781" y="343302"/>
                </a:lnTo>
                <a:lnTo>
                  <a:pt x="13781" y="319972"/>
                </a:lnTo>
                <a:lnTo>
                  <a:pt x="21228" y="308383"/>
                </a:lnTo>
                <a:close/>
              </a:path>
              <a:path w="647065" h="640079">
                <a:moveTo>
                  <a:pt x="22598" y="309412"/>
                </a:moveTo>
                <a:lnTo>
                  <a:pt x="21228" y="308383"/>
                </a:lnTo>
                <a:lnTo>
                  <a:pt x="13781" y="319972"/>
                </a:lnTo>
                <a:lnTo>
                  <a:pt x="22598" y="309412"/>
                </a:lnTo>
                <a:close/>
              </a:path>
              <a:path w="647065" h="640079">
                <a:moveTo>
                  <a:pt x="619095" y="487921"/>
                </a:moveTo>
                <a:lnTo>
                  <a:pt x="619095" y="419158"/>
                </a:lnTo>
                <a:lnTo>
                  <a:pt x="534881" y="611379"/>
                </a:lnTo>
                <a:lnTo>
                  <a:pt x="326551" y="588313"/>
                </a:lnTo>
                <a:lnTo>
                  <a:pt x="155007" y="489127"/>
                </a:lnTo>
                <a:lnTo>
                  <a:pt x="24897" y="311790"/>
                </a:lnTo>
                <a:lnTo>
                  <a:pt x="23088" y="309780"/>
                </a:lnTo>
                <a:lnTo>
                  <a:pt x="22598" y="309412"/>
                </a:lnTo>
                <a:lnTo>
                  <a:pt x="13781" y="319972"/>
                </a:lnTo>
                <a:lnTo>
                  <a:pt x="13781" y="343302"/>
                </a:lnTo>
                <a:lnTo>
                  <a:pt x="134490" y="507825"/>
                </a:lnTo>
                <a:lnTo>
                  <a:pt x="315258" y="613691"/>
                </a:lnTo>
                <a:lnTo>
                  <a:pt x="541920" y="639960"/>
                </a:lnTo>
                <a:lnTo>
                  <a:pt x="545405" y="639898"/>
                </a:lnTo>
                <a:lnTo>
                  <a:pt x="548769" y="638967"/>
                </a:lnTo>
                <a:lnTo>
                  <a:pt x="551786" y="637219"/>
                </a:lnTo>
                <a:lnTo>
                  <a:pt x="554281" y="634773"/>
                </a:lnTo>
                <a:lnTo>
                  <a:pt x="556069" y="631774"/>
                </a:lnTo>
                <a:lnTo>
                  <a:pt x="619095" y="487921"/>
                </a:lnTo>
                <a:close/>
              </a:path>
              <a:path w="647065" h="640079">
                <a:moveTo>
                  <a:pt x="646686" y="422059"/>
                </a:moveTo>
                <a:lnTo>
                  <a:pt x="646686" y="217890"/>
                </a:lnTo>
                <a:lnTo>
                  <a:pt x="645520" y="212343"/>
                </a:lnTo>
                <a:lnTo>
                  <a:pt x="556069" y="8178"/>
                </a:lnTo>
                <a:lnTo>
                  <a:pt x="541920" y="0"/>
                </a:lnTo>
                <a:lnTo>
                  <a:pt x="320643" y="24494"/>
                </a:lnTo>
                <a:lnTo>
                  <a:pt x="315258" y="26261"/>
                </a:lnTo>
                <a:lnTo>
                  <a:pt x="138709" y="128343"/>
                </a:lnTo>
                <a:lnTo>
                  <a:pt x="134490" y="132127"/>
                </a:lnTo>
                <a:lnTo>
                  <a:pt x="21228" y="308383"/>
                </a:lnTo>
                <a:lnTo>
                  <a:pt x="22598" y="309412"/>
                </a:lnTo>
                <a:lnTo>
                  <a:pt x="155007" y="150824"/>
                </a:lnTo>
                <a:lnTo>
                  <a:pt x="326551" y="51639"/>
                </a:lnTo>
                <a:lnTo>
                  <a:pt x="534881" y="28572"/>
                </a:lnTo>
                <a:lnTo>
                  <a:pt x="619095" y="220790"/>
                </a:lnTo>
                <a:lnTo>
                  <a:pt x="619095" y="487921"/>
                </a:lnTo>
                <a:lnTo>
                  <a:pt x="645520" y="427609"/>
                </a:lnTo>
                <a:lnTo>
                  <a:pt x="646686" y="422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083766" y="4807297"/>
            <a:ext cx="641985" cy="640080"/>
          </a:xfrm>
          <a:custGeom>
            <a:avLst/>
            <a:gdLst/>
            <a:ahLst/>
            <a:cxnLst/>
            <a:rect l="l" t="t" r="r" b="b"/>
            <a:pathLst>
              <a:path w="641984" h="640079">
                <a:moveTo>
                  <a:pt x="21415" y="308589"/>
                </a:moveTo>
                <a:lnTo>
                  <a:pt x="20671" y="308054"/>
                </a:lnTo>
                <a:lnTo>
                  <a:pt x="18212" y="306934"/>
                </a:lnTo>
                <a:lnTo>
                  <a:pt x="15583" y="306316"/>
                </a:lnTo>
                <a:lnTo>
                  <a:pt x="12876" y="306222"/>
                </a:lnTo>
                <a:lnTo>
                  <a:pt x="10212" y="306662"/>
                </a:lnTo>
                <a:lnTo>
                  <a:pt x="0" y="320896"/>
                </a:lnTo>
                <a:lnTo>
                  <a:pt x="430" y="323567"/>
                </a:lnTo>
                <a:lnTo>
                  <a:pt x="1378" y="326104"/>
                </a:lnTo>
                <a:lnTo>
                  <a:pt x="2805" y="328405"/>
                </a:lnTo>
                <a:lnTo>
                  <a:pt x="13767" y="342749"/>
                </a:lnTo>
                <a:lnTo>
                  <a:pt x="13767" y="320009"/>
                </a:lnTo>
                <a:lnTo>
                  <a:pt x="21415" y="308589"/>
                </a:lnTo>
                <a:close/>
              </a:path>
              <a:path w="641984" h="640079">
                <a:moveTo>
                  <a:pt x="22818" y="309598"/>
                </a:moveTo>
                <a:lnTo>
                  <a:pt x="21415" y="308589"/>
                </a:lnTo>
                <a:lnTo>
                  <a:pt x="13767" y="320009"/>
                </a:lnTo>
                <a:lnTo>
                  <a:pt x="22818" y="309598"/>
                </a:lnTo>
                <a:close/>
              </a:path>
              <a:path w="641984" h="640079">
                <a:moveTo>
                  <a:pt x="614368" y="491311"/>
                </a:moveTo>
                <a:lnTo>
                  <a:pt x="614368" y="419333"/>
                </a:lnTo>
                <a:lnTo>
                  <a:pt x="534733" y="611190"/>
                </a:lnTo>
                <a:lnTo>
                  <a:pt x="329004" y="584340"/>
                </a:lnTo>
                <a:lnTo>
                  <a:pt x="157226" y="485013"/>
                </a:lnTo>
                <a:lnTo>
                  <a:pt x="24714" y="311612"/>
                </a:lnTo>
                <a:lnTo>
                  <a:pt x="22818" y="309598"/>
                </a:lnTo>
                <a:lnTo>
                  <a:pt x="13767" y="320009"/>
                </a:lnTo>
                <a:lnTo>
                  <a:pt x="13767" y="342749"/>
                </a:lnTo>
                <a:lnTo>
                  <a:pt x="136985" y="503994"/>
                </a:lnTo>
                <a:lnTo>
                  <a:pt x="317597" y="609646"/>
                </a:lnTo>
                <a:lnTo>
                  <a:pt x="541638" y="639952"/>
                </a:lnTo>
                <a:lnTo>
                  <a:pt x="544634" y="640018"/>
                </a:lnTo>
                <a:lnTo>
                  <a:pt x="547574" y="639429"/>
                </a:lnTo>
                <a:lnTo>
                  <a:pt x="550317" y="638219"/>
                </a:lnTo>
                <a:lnTo>
                  <a:pt x="552741" y="636445"/>
                </a:lnTo>
                <a:lnTo>
                  <a:pt x="554712" y="634191"/>
                </a:lnTo>
                <a:lnTo>
                  <a:pt x="556154" y="631556"/>
                </a:lnTo>
                <a:lnTo>
                  <a:pt x="614368" y="491311"/>
                </a:lnTo>
                <a:close/>
              </a:path>
              <a:path w="641984" h="640079">
                <a:moveTo>
                  <a:pt x="641958" y="422091"/>
                </a:moveTo>
                <a:lnTo>
                  <a:pt x="641958" y="217926"/>
                </a:lnTo>
                <a:lnTo>
                  <a:pt x="640898" y="212609"/>
                </a:lnTo>
                <a:lnTo>
                  <a:pt x="556154" y="8461"/>
                </a:lnTo>
                <a:lnTo>
                  <a:pt x="544634" y="0"/>
                </a:lnTo>
                <a:lnTo>
                  <a:pt x="541638" y="65"/>
                </a:lnTo>
                <a:lnTo>
                  <a:pt x="322707" y="28638"/>
                </a:lnTo>
                <a:lnTo>
                  <a:pt x="141042" y="132454"/>
                </a:lnTo>
                <a:lnTo>
                  <a:pt x="21415" y="308589"/>
                </a:lnTo>
                <a:lnTo>
                  <a:pt x="22818" y="309598"/>
                </a:lnTo>
                <a:lnTo>
                  <a:pt x="157226" y="155004"/>
                </a:lnTo>
                <a:lnTo>
                  <a:pt x="329004" y="55681"/>
                </a:lnTo>
                <a:lnTo>
                  <a:pt x="534733" y="28827"/>
                </a:lnTo>
                <a:lnTo>
                  <a:pt x="614368" y="220685"/>
                </a:lnTo>
                <a:lnTo>
                  <a:pt x="614368" y="491311"/>
                </a:lnTo>
                <a:lnTo>
                  <a:pt x="640905" y="427358"/>
                </a:lnTo>
                <a:lnTo>
                  <a:pt x="641958" y="4220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083766" y="3336131"/>
            <a:ext cx="641985" cy="640080"/>
          </a:xfrm>
          <a:custGeom>
            <a:avLst/>
            <a:gdLst/>
            <a:ahLst/>
            <a:cxnLst/>
            <a:rect l="l" t="t" r="r" b="b"/>
            <a:pathLst>
              <a:path w="641984" h="640079">
                <a:moveTo>
                  <a:pt x="21414" y="308583"/>
                </a:moveTo>
                <a:lnTo>
                  <a:pt x="20671" y="308050"/>
                </a:lnTo>
                <a:lnTo>
                  <a:pt x="18212" y="306927"/>
                </a:lnTo>
                <a:lnTo>
                  <a:pt x="15583" y="306309"/>
                </a:lnTo>
                <a:lnTo>
                  <a:pt x="12876" y="306218"/>
                </a:lnTo>
                <a:lnTo>
                  <a:pt x="10212" y="306655"/>
                </a:lnTo>
                <a:lnTo>
                  <a:pt x="0" y="320888"/>
                </a:lnTo>
                <a:lnTo>
                  <a:pt x="430" y="323563"/>
                </a:lnTo>
                <a:lnTo>
                  <a:pt x="1378" y="326101"/>
                </a:lnTo>
                <a:lnTo>
                  <a:pt x="2805" y="328398"/>
                </a:lnTo>
                <a:lnTo>
                  <a:pt x="13767" y="342742"/>
                </a:lnTo>
                <a:lnTo>
                  <a:pt x="13767" y="320001"/>
                </a:lnTo>
                <a:lnTo>
                  <a:pt x="21414" y="308583"/>
                </a:lnTo>
                <a:close/>
              </a:path>
              <a:path w="641984" h="640079">
                <a:moveTo>
                  <a:pt x="22818" y="309591"/>
                </a:moveTo>
                <a:lnTo>
                  <a:pt x="21414" y="308583"/>
                </a:lnTo>
                <a:lnTo>
                  <a:pt x="13767" y="320001"/>
                </a:lnTo>
                <a:lnTo>
                  <a:pt x="22818" y="309591"/>
                </a:lnTo>
                <a:close/>
              </a:path>
              <a:path w="641984" h="640079">
                <a:moveTo>
                  <a:pt x="614368" y="491305"/>
                </a:moveTo>
                <a:lnTo>
                  <a:pt x="614368" y="419329"/>
                </a:lnTo>
                <a:lnTo>
                  <a:pt x="534733" y="611183"/>
                </a:lnTo>
                <a:lnTo>
                  <a:pt x="329004" y="584333"/>
                </a:lnTo>
                <a:lnTo>
                  <a:pt x="157226" y="485009"/>
                </a:lnTo>
                <a:lnTo>
                  <a:pt x="24714" y="311609"/>
                </a:lnTo>
                <a:lnTo>
                  <a:pt x="22818" y="309591"/>
                </a:lnTo>
                <a:lnTo>
                  <a:pt x="13767" y="320001"/>
                </a:lnTo>
                <a:lnTo>
                  <a:pt x="13767" y="342742"/>
                </a:lnTo>
                <a:lnTo>
                  <a:pt x="136985" y="503990"/>
                </a:lnTo>
                <a:lnTo>
                  <a:pt x="317597" y="609638"/>
                </a:lnTo>
                <a:lnTo>
                  <a:pt x="541638" y="639949"/>
                </a:lnTo>
                <a:lnTo>
                  <a:pt x="544634" y="640011"/>
                </a:lnTo>
                <a:lnTo>
                  <a:pt x="547574" y="639422"/>
                </a:lnTo>
                <a:lnTo>
                  <a:pt x="550317" y="638211"/>
                </a:lnTo>
                <a:lnTo>
                  <a:pt x="552741" y="636438"/>
                </a:lnTo>
                <a:lnTo>
                  <a:pt x="554712" y="634184"/>
                </a:lnTo>
                <a:lnTo>
                  <a:pt x="556154" y="631552"/>
                </a:lnTo>
                <a:lnTo>
                  <a:pt x="614368" y="491305"/>
                </a:lnTo>
                <a:close/>
              </a:path>
              <a:path w="641984" h="640079">
                <a:moveTo>
                  <a:pt x="641958" y="422084"/>
                </a:moveTo>
                <a:lnTo>
                  <a:pt x="641958" y="217922"/>
                </a:lnTo>
                <a:lnTo>
                  <a:pt x="640898" y="212602"/>
                </a:lnTo>
                <a:lnTo>
                  <a:pt x="556154" y="8454"/>
                </a:lnTo>
                <a:lnTo>
                  <a:pt x="544634" y="0"/>
                </a:lnTo>
                <a:lnTo>
                  <a:pt x="541638" y="61"/>
                </a:lnTo>
                <a:lnTo>
                  <a:pt x="322707" y="28634"/>
                </a:lnTo>
                <a:lnTo>
                  <a:pt x="141042" y="132451"/>
                </a:lnTo>
                <a:lnTo>
                  <a:pt x="21414" y="308583"/>
                </a:lnTo>
                <a:lnTo>
                  <a:pt x="22818" y="309591"/>
                </a:lnTo>
                <a:lnTo>
                  <a:pt x="157226" y="154997"/>
                </a:lnTo>
                <a:lnTo>
                  <a:pt x="329004" y="55673"/>
                </a:lnTo>
                <a:lnTo>
                  <a:pt x="534733" y="28823"/>
                </a:lnTo>
                <a:lnTo>
                  <a:pt x="614368" y="220678"/>
                </a:lnTo>
                <a:lnTo>
                  <a:pt x="614368" y="491305"/>
                </a:lnTo>
                <a:lnTo>
                  <a:pt x="640905" y="427351"/>
                </a:lnTo>
                <a:lnTo>
                  <a:pt x="641958" y="422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507470" y="4071838"/>
            <a:ext cx="647065" cy="640080"/>
          </a:xfrm>
          <a:custGeom>
            <a:avLst/>
            <a:gdLst/>
            <a:ahLst/>
            <a:cxnLst/>
            <a:rect l="l" t="t" r="r" b="b"/>
            <a:pathLst>
              <a:path w="647065" h="640079">
                <a:moveTo>
                  <a:pt x="21227" y="308389"/>
                </a:moveTo>
                <a:lnTo>
                  <a:pt x="20926" y="308163"/>
                </a:lnTo>
                <a:lnTo>
                  <a:pt x="18487" y="306992"/>
                </a:lnTo>
                <a:lnTo>
                  <a:pt x="15872" y="306324"/>
                </a:lnTo>
                <a:lnTo>
                  <a:pt x="13166" y="306178"/>
                </a:lnTo>
                <a:lnTo>
                  <a:pt x="10487" y="306564"/>
                </a:lnTo>
                <a:lnTo>
                  <a:pt x="0" y="320597"/>
                </a:lnTo>
                <a:lnTo>
                  <a:pt x="388" y="323276"/>
                </a:lnTo>
                <a:lnTo>
                  <a:pt x="1286" y="325828"/>
                </a:lnTo>
                <a:lnTo>
                  <a:pt x="2664" y="328158"/>
                </a:lnTo>
                <a:lnTo>
                  <a:pt x="13781" y="343309"/>
                </a:lnTo>
                <a:lnTo>
                  <a:pt x="13781" y="319976"/>
                </a:lnTo>
                <a:lnTo>
                  <a:pt x="21227" y="308389"/>
                </a:lnTo>
                <a:close/>
              </a:path>
              <a:path w="647065" h="640079">
                <a:moveTo>
                  <a:pt x="22597" y="309416"/>
                </a:moveTo>
                <a:lnTo>
                  <a:pt x="21227" y="308389"/>
                </a:lnTo>
                <a:lnTo>
                  <a:pt x="13781" y="319976"/>
                </a:lnTo>
                <a:lnTo>
                  <a:pt x="22597" y="309416"/>
                </a:lnTo>
                <a:close/>
              </a:path>
              <a:path w="647065" h="640079">
                <a:moveTo>
                  <a:pt x="619095" y="487923"/>
                </a:moveTo>
                <a:lnTo>
                  <a:pt x="619095" y="419162"/>
                </a:lnTo>
                <a:lnTo>
                  <a:pt x="534881" y="611376"/>
                </a:lnTo>
                <a:lnTo>
                  <a:pt x="326551" y="588309"/>
                </a:lnTo>
                <a:lnTo>
                  <a:pt x="155007" y="489124"/>
                </a:lnTo>
                <a:lnTo>
                  <a:pt x="24897" y="311798"/>
                </a:lnTo>
                <a:lnTo>
                  <a:pt x="23088" y="309784"/>
                </a:lnTo>
                <a:lnTo>
                  <a:pt x="22597" y="309416"/>
                </a:lnTo>
                <a:lnTo>
                  <a:pt x="13781" y="319976"/>
                </a:lnTo>
                <a:lnTo>
                  <a:pt x="13781" y="343309"/>
                </a:lnTo>
                <a:lnTo>
                  <a:pt x="134490" y="507825"/>
                </a:lnTo>
                <a:lnTo>
                  <a:pt x="315258" y="613687"/>
                </a:lnTo>
                <a:lnTo>
                  <a:pt x="541920" y="639956"/>
                </a:lnTo>
                <a:lnTo>
                  <a:pt x="545405" y="639894"/>
                </a:lnTo>
                <a:lnTo>
                  <a:pt x="548769" y="638960"/>
                </a:lnTo>
                <a:lnTo>
                  <a:pt x="551786" y="637215"/>
                </a:lnTo>
                <a:lnTo>
                  <a:pt x="554281" y="634765"/>
                </a:lnTo>
                <a:lnTo>
                  <a:pt x="556069" y="631770"/>
                </a:lnTo>
                <a:lnTo>
                  <a:pt x="619095" y="487923"/>
                </a:lnTo>
                <a:close/>
              </a:path>
              <a:path w="647065" h="640079">
                <a:moveTo>
                  <a:pt x="646686" y="422059"/>
                </a:moveTo>
                <a:lnTo>
                  <a:pt x="646686" y="217893"/>
                </a:lnTo>
                <a:lnTo>
                  <a:pt x="645520" y="212347"/>
                </a:lnTo>
                <a:lnTo>
                  <a:pt x="556069" y="8181"/>
                </a:lnTo>
                <a:lnTo>
                  <a:pt x="541920" y="0"/>
                </a:lnTo>
                <a:lnTo>
                  <a:pt x="320643" y="24502"/>
                </a:lnTo>
                <a:lnTo>
                  <a:pt x="315258" y="26268"/>
                </a:lnTo>
                <a:lnTo>
                  <a:pt x="138709" y="128347"/>
                </a:lnTo>
                <a:lnTo>
                  <a:pt x="134490" y="132134"/>
                </a:lnTo>
                <a:lnTo>
                  <a:pt x="21227" y="308389"/>
                </a:lnTo>
                <a:lnTo>
                  <a:pt x="22597" y="309416"/>
                </a:lnTo>
                <a:lnTo>
                  <a:pt x="155007" y="150828"/>
                </a:lnTo>
                <a:lnTo>
                  <a:pt x="326551" y="51642"/>
                </a:lnTo>
                <a:lnTo>
                  <a:pt x="534881" y="28580"/>
                </a:lnTo>
                <a:lnTo>
                  <a:pt x="619095" y="220790"/>
                </a:lnTo>
                <a:lnTo>
                  <a:pt x="619095" y="487923"/>
                </a:lnTo>
                <a:lnTo>
                  <a:pt x="645520" y="427612"/>
                </a:lnTo>
                <a:lnTo>
                  <a:pt x="646686" y="422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931182" y="7749480"/>
            <a:ext cx="651510" cy="640080"/>
          </a:xfrm>
          <a:custGeom>
            <a:avLst/>
            <a:gdLst/>
            <a:ahLst/>
            <a:cxnLst/>
            <a:rect l="l" t="t" r="r" b="b"/>
            <a:pathLst>
              <a:path w="651509" h="640079">
                <a:moveTo>
                  <a:pt x="21027" y="308267"/>
                </a:moveTo>
                <a:lnTo>
                  <a:pt x="18742" y="307116"/>
                </a:lnTo>
                <a:lnTo>
                  <a:pt x="16141" y="306396"/>
                </a:lnTo>
                <a:lnTo>
                  <a:pt x="13442" y="306200"/>
                </a:lnTo>
                <a:lnTo>
                  <a:pt x="10756" y="306535"/>
                </a:lnTo>
                <a:lnTo>
                  <a:pt x="0" y="320361"/>
                </a:lnTo>
                <a:lnTo>
                  <a:pt x="339" y="323047"/>
                </a:lnTo>
                <a:lnTo>
                  <a:pt x="1187" y="325621"/>
                </a:lnTo>
                <a:lnTo>
                  <a:pt x="2523" y="327972"/>
                </a:lnTo>
                <a:lnTo>
                  <a:pt x="13788" y="343961"/>
                </a:lnTo>
                <a:lnTo>
                  <a:pt x="13788" y="320009"/>
                </a:lnTo>
                <a:lnTo>
                  <a:pt x="21027" y="308267"/>
                </a:lnTo>
                <a:close/>
              </a:path>
              <a:path w="651509" h="640079">
                <a:moveTo>
                  <a:pt x="22385" y="309290"/>
                </a:moveTo>
                <a:lnTo>
                  <a:pt x="21159" y="308334"/>
                </a:lnTo>
                <a:lnTo>
                  <a:pt x="21027" y="308267"/>
                </a:lnTo>
                <a:lnTo>
                  <a:pt x="13788" y="320009"/>
                </a:lnTo>
                <a:lnTo>
                  <a:pt x="22385" y="309290"/>
                </a:lnTo>
                <a:close/>
              </a:path>
              <a:path w="651509" h="640079">
                <a:moveTo>
                  <a:pt x="623810" y="484967"/>
                </a:moveTo>
                <a:lnTo>
                  <a:pt x="623810" y="419060"/>
                </a:lnTo>
                <a:lnTo>
                  <a:pt x="535009" y="611623"/>
                </a:lnTo>
                <a:lnTo>
                  <a:pt x="324085" y="592366"/>
                </a:lnTo>
                <a:lnTo>
                  <a:pt x="152788" y="493318"/>
                </a:lnTo>
                <a:lnTo>
                  <a:pt x="25067" y="312048"/>
                </a:lnTo>
                <a:lnTo>
                  <a:pt x="23293" y="309998"/>
                </a:lnTo>
                <a:lnTo>
                  <a:pt x="22385" y="309290"/>
                </a:lnTo>
                <a:lnTo>
                  <a:pt x="13788" y="320009"/>
                </a:lnTo>
                <a:lnTo>
                  <a:pt x="13788" y="343961"/>
                </a:lnTo>
                <a:lnTo>
                  <a:pt x="131996" y="511728"/>
                </a:lnTo>
                <a:lnTo>
                  <a:pt x="312919" y="617813"/>
                </a:lnTo>
                <a:lnTo>
                  <a:pt x="542196" y="640025"/>
                </a:lnTo>
                <a:lnTo>
                  <a:pt x="545575" y="639912"/>
                </a:lnTo>
                <a:lnTo>
                  <a:pt x="548826" y="638985"/>
                </a:lnTo>
                <a:lnTo>
                  <a:pt x="551759" y="637292"/>
                </a:lnTo>
                <a:lnTo>
                  <a:pt x="554182" y="634936"/>
                </a:lnTo>
                <a:lnTo>
                  <a:pt x="555970" y="632054"/>
                </a:lnTo>
                <a:lnTo>
                  <a:pt x="623810" y="484967"/>
                </a:lnTo>
                <a:close/>
              </a:path>
              <a:path w="651509" h="640079">
                <a:moveTo>
                  <a:pt x="651407" y="422095"/>
                </a:moveTo>
                <a:lnTo>
                  <a:pt x="651407" y="217926"/>
                </a:lnTo>
                <a:lnTo>
                  <a:pt x="650135" y="212132"/>
                </a:lnTo>
                <a:lnTo>
                  <a:pt x="555970" y="7963"/>
                </a:lnTo>
                <a:lnTo>
                  <a:pt x="542196" y="0"/>
                </a:lnTo>
                <a:lnTo>
                  <a:pt x="318565" y="20416"/>
                </a:lnTo>
                <a:lnTo>
                  <a:pt x="312919" y="22208"/>
                </a:lnTo>
                <a:lnTo>
                  <a:pt x="136370" y="124294"/>
                </a:lnTo>
                <a:lnTo>
                  <a:pt x="131996" y="128292"/>
                </a:lnTo>
                <a:lnTo>
                  <a:pt x="21027" y="308267"/>
                </a:lnTo>
                <a:lnTo>
                  <a:pt x="21159" y="308334"/>
                </a:lnTo>
                <a:lnTo>
                  <a:pt x="22385" y="309290"/>
                </a:lnTo>
                <a:lnTo>
                  <a:pt x="152788" y="146703"/>
                </a:lnTo>
                <a:lnTo>
                  <a:pt x="324085" y="47655"/>
                </a:lnTo>
                <a:lnTo>
                  <a:pt x="535009" y="28398"/>
                </a:lnTo>
                <a:lnTo>
                  <a:pt x="623810" y="220961"/>
                </a:lnTo>
                <a:lnTo>
                  <a:pt x="623810" y="484967"/>
                </a:lnTo>
                <a:lnTo>
                  <a:pt x="650135" y="427889"/>
                </a:lnTo>
                <a:lnTo>
                  <a:pt x="651407" y="422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354915" y="7013922"/>
            <a:ext cx="658495" cy="640080"/>
          </a:xfrm>
          <a:custGeom>
            <a:avLst/>
            <a:gdLst/>
            <a:ahLst/>
            <a:cxnLst/>
            <a:rect l="l" t="t" r="r" b="b"/>
            <a:pathLst>
              <a:path w="658494" h="640079">
                <a:moveTo>
                  <a:pt x="20682" y="308141"/>
                </a:moveTo>
                <a:lnTo>
                  <a:pt x="19095" y="307287"/>
                </a:lnTo>
                <a:lnTo>
                  <a:pt x="16516" y="306498"/>
                </a:lnTo>
                <a:lnTo>
                  <a:pt x="13788" y="306226"/>
                </a:lnTo>
                <a:lnTo>
                  <a:pt x="11137" y="306484"/>
                </a:lnTo>
                <a:lnTo>
                  <a:pt x="0" y="320005"/>
                </a:lnTo>
                <a:lnTo>
                  <a:pt x="268" y="322745"/>
                </a:lnTo>
                <a:lnTo>
                  <a:pt x="1052" y="325329"/>
                </a:lnTo>
                <a:lnTo>
                  <a:pt x="2346" y="327749"/>
                </a:lnTo>
                <a:lnTo>
                  <a:pt x="13788" y="344999"/>
                </a:lnTo>
                <a:lnTo>
                  <a:pt x="13788" y="320038"/>
                </a:lnTo>
                <a:lnTo>
                  <a:pt x="20682" y="308141"/>
                </a:lnTo>
                <a:close/>
              </a:path>
              <a:path w="658494" h="640079">
                <a:moveTo>
                  <a:pt x="22079" y="309065"/>
                </a:moveTo>
                <a:lnTo>
                  <a:pt x="21484" y="308574"/>
                </a:lnTo>
                <a:lnTo>
                  <a:pt x="20682" y="308141"/>
                </a:lnTo>
                <a:lnTo>
                  <a:pt x="13788" y="320038"/>
                </a:lnTo>
                <a:lnTo>
                  <a:pt x="22079" y="309065"/>
                </a:lnTo>
                <a:close/>
              </a:path>
              <a:path w="658494" h="640079">
                <a:moveTo>
                  <a:pt x="630877" y="481000"/>
                </a:moveTo>
                <a:lnTo>
                  <a:pt x="630877" y="418885"/>
                </a:lnTo>
                <a:lnTo>
                  <a:pt x="535164" y="611928"/>
                </a:lnTo>
                <a:lnTo>
                  <a:pt x="320382" y="598414"/>
                </a:lnTo>
                <a:lnTo>
                  <a:pt x="149438" y="499574"/>
                </a:lnTo>
                <a:lnTo>
                  <a:pt x="25287" y="312394"/>
                </a:lnTo>
                <a:lnTo>
                  <a:pt x="23569" y="310296"/>
                </a:lnTo>
                <a:lnTo>
                  <a:pt x="22079" y="309065"/>
                </a:lnTo>
                <a:lnTo>
                  <a:pt x="13788" y="320038"/>
                </a:lnTo>
                <a:lnTo>
                  <a:pt x="13788" y="344999"/>
                </a:lnTo>
                <a:lnTo>
                  <a:pt x="128250" y="517562"/>
                </a:lnTo>
                <a:lnTo>
                  <a:pt x="309399" y="623967"/>
                </a:lnTo>
                <a:lnTo>
                  <a:pt x="542578" y="640079"/>
                </a:lnTo>
                <a:lnTo>
                  <a:pt x="545800" y="639901"/>
                </a:lnTo>
                <a:lnTo>
                  <a:pt x="548896" y="638981"/>
                </a:lnTo>
                <a:lnTo>
                  <a:pt x="551688" y="637368"/>
                </a:lnTo>
                <a:lnTo>
                  <a:pt x="554041" y="635147"/>
                </a:lnTo>
                <a:lnTo>
                  <a:pt x="555801" y="632436"/>
                </a:lnTo>
                <a:lnTo>
                  <a:pt x="630877" y="481000"/>
                </a:lnTo>
                <a:close/>
              </a:path>
              <a:path w="658494" h="640079">
                <a:moveTo>
                  <a:pt x="658460" y="422124"/>
                </a:moveTo>
                <a:lnTo>
                  <a:pt x="658460" y="217955"/>
                </a:lnTo>
                <a:lnTo>
                  <a:pt x="657019" y="211809"/>
                </a:lnTo>
                <a:lnTo>
                  <a:pt x="555801" y="7643"/>
                </a:lnTo>
                <a:lnTo>
                  <a:pt x="542578" y="0"/>
                </a:lnTo>
                <a:lnTo>
                  <a:pt x="315428" y="14291"/>
                </a:lnTo>
                <a:lnTo>
                  <a:pt x="309399" y="16112"/>
                </a:lnTo>
                <a:lnTo>
                  <a:pt x="132844" y="118199"/>
                </a:lnTo>
                <a:lnTo>
                  <a:pt x="128250" y="122517"/>
                </a:lnTo>
                <a:lnTo>
                  <a:pt x="20682" y="308141"/>
                </a:lnTo>
                <a:lnTo>
                  <a:pt x="21484" y="308574"/>
                </a:lnTo>
                <a:lnTo>
                  <a:pt x="22079" y="309065"/>
                </a:lnTo>
                <a:lnTo>
                  <a:pt x="149438" y="140505"/>
                </a:lnTo>
                <a:lnTo>
                  <a:pt x="320382" y="41661"/>
                </a:lnTo>
                <a:lnTo>
                  <a:pt x="535164" y="28151"/>
                </a:lnTo>
                <a:lnTo>
                  <a:pt x="630877" y="221197"/>
                </a:lnTo>
                <a:lnTo>
                  <a:pt x="630877" y="481000"/>
                </a:lnTo>
                <a:lnTo>
                  <a:pt x="657019" y="428270"/>
                </a:lnTo>
                <a:lnTo>
                  <a:pt x="658460" y="422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2354915" y="5542805"/>
            <a:ext cx="658495" cy="640080"/>
          </a:xfrm>
          <a:custGeom>
            <a:avLst/>
            <a:gdLst/>
            <a:ahLst/>
            <a:cxnLst/>
            <a:rect l="l" t="t" r="r" b="b"/>
            <a:pathLst>
              <a:path w="658494" h="640079">
                <a:moveTo>
                  <a:pt x="20681" y="308139"/>
                </a:moveTo>
                <a:lnTo>
                  <a:pt x="19095" y="307287"/>
                </a:lnTo>
                <a:lnTo>
                  <a:pt x="16516" y="306495"/>
                </a:lnTo>
                <a:lnTo>
                  <a:pt x="13788" y="306222"/>
                </a:lnTo>
                <a:lnTo>
                  <a:pt x="11137" y="306480"/>
                </a:lnTo>
                <a:lnTo>
                  <a:pt x="0" y="319998"/>
                </a:lnTo>
                <a:lnTo>
                  <a:pt x="268" y="322742"/>
                </a:lnTo>
                <a:lnTo>
                  <a:pt x="1052" y="325326"/>
                </a:lnTo>
                <a:lnTo>
                  <a:pt x="2346" y="327742"/>
                </a:lnTo>
                <a:lnTo>
                  <a:pt x="13788" y="344992"/>
                </a:lnTo>
                <a:lnTo>
                  <a:pt x="13788" y="320034"/>
                </a:lnTo>
                <a:lnTo>
                  <a:pt x="20681" y="308139"/>
                </a:lnTo>
                <a:close/>
              </a:path>
              <a:path w="658494" h="640079">
                <a:moveTo>
                  <a:pt x="22079" y="309060"/>
                </a:moveTo>
                <a:lnTo>
                  <a:pt x="21484" y="308570"/>
                </a:lnTo>
                <a:lnTo>
                  <a:pt x="20681" y="308139"/>
                </a:lnTo>
                <a:lnTo>
                  <a:pt x="13788" y="320034"/>
                </a:lnTo>
                <a:lnTo>
                  <a:pt x="22079" y="309060"/>
                </a:lnTo>
                <a:close/>
              </a:path>
              <a:path w="658494" h="640079">
                <a:moveTo>
                  <a:pt x="630877" y="480993"/>
                </a:moveTo>
                <a:lnTo>
                  <a:pt x="630877" y="418878"/>
                </a:lnTo>
                <a:lnTo>
                  <a:pt x="535164" y="611925"/>
                </a:lnTo>
                <a:lnTo>
                  <a:pt x="320382" y="598411"/>
                </a:lnTo>
                <a:lnTo>
                  <a:pt x="149438" y="499567"/>
                </a:lnTo>
                <a:lnTo>
                  <a:pt x="25287" y="312390"/>
                </a:lnTo>
                <a:lnTo>
                  <a:pt x="23569" y="310289"/>
                </a:lnTo>
                <a:lnTo>
                  <a:pt x="22079" y="309060"/>
                </a:lnTo>
                <a:lnTo>
                  <a:pt x="13788" y="320034"/>
                </a:lnTo>
                <a:lnTo>
                  <a:pt x="13788" y="344992"/>
                </a:lnTo>
                <a:lnTo>
                  <a:pt x="128250" y="517555"/>
                </a:lnTo>
                <a:lnTo>
                  <a:pt x="309399" y="623959"/>
                </a:lnTo>
                <a:lnTo>
                  <a:pt x="542578" y="640076"/>
                </a:lnTo>
                <a:lnTo>
                  <a:pt x="545800" y="639902"/>
                </a:lnTo>
                <a:lnTo>
                  <a:pt x="548896" y="638974"/>
                </a:lnTo>
                <a:lnTo>
                  <a:pt x="551688" y="637361"/>
                </a:lnTo>
                <a:lnTo>
                  <a:pt x="554041" y="635140"/>
                </a:lnTo>
                <a:lnTo>
                  <a:pt x="555801" y="632428"/>
                </a:lnTo>
                <a:lnTo>
                  <a:pt x="630877" y="480993"/>
                </a:lnTo>
                <a:close/>
              </a:path>
              <a:path w="658494" h="640079">
                <a:moveTo>
                  <a:pt x="658460" y="422120"/>
                </a:moveTo>
                <a:lnTo>
                  <a:pt x="658460" y="217951"/>
                </a:lnTo>
                <a:lnTo>
                  <a:pt x="657019" y="211812"/>
                </a:lnTo>
                <a:lnTo>
                  <a:pt x="555801" y="7647"/>
                </a:lnTo>
                <a:lnTo>
                  <a:pt x="542578" y="0"/>
                </a:lnTo>
                <a:lnTo>
                  <a:pt x="315428" y="14281"/>
                </a:lnTo>
                <a:lnTo>
                  <a:pt x="309399" y="16105"/>
                </a:lnTo>
                <a:lnTo>
                  <a:pt x="132844" y="118184"/>
                </a:lnTo>
                <a:lnTo>
                  <a:pt x="128250" y="122502"/>
                </a:lnTo>
                <a:lnTo>
                  <a:pt x="20681" y="308139"/>
                </a:lnTo>
                <a:lnTo>
                  <a:pt x="21484" y="308570"/>
                </a:lnTo>
                <a:lnTo>
                  <a:pt x="22079" y="309060"/>
                </a:lnTo>
                <a:lnTo>
                  <a:pt x="149438" y="140491"/>
                </a:lnTo>
                <a:lnTo>
                  <a:pt x="320382" y="41650"/>
                </a:lnTo>
                <a:lnTo>
                  <a:pt x="535164" y="28151"/>
                </a:lnTo>
                <a:lnTo>
                  <a:pt x="630877" y="221194"/>
                </a:lnTo>
                <a:lnTo>
                  <a:pt x="630877" y="480993"/>
                </a:lnTo>
                <a:lnTo>
                  <a:pt x="657019" y="428263"/>
                </a:lnTo>
                <a:lnTo>
                  <a:pt x="658460" y="4221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931182" y="4807297"/>
            <a:ext cx="651510" cy="640080"/>
          </a:xfrm>
          <a:custGeom>
            <a:avLst/>
            <a:gdLst/>
            <a:ahLst/>
            <a:cxnLst/>
            <a:rect l="l" t="t" r="r" b="b"/>
            <a:pathLst>
              <a:path w="651509" h="640079">
                <a:moveTo>
                  <a:pt x="21029" y="308257"/>
                </a:moveTo>
                <a:lnTo>
                  <a:pt x="18742" y="307105"/>
                </a:lnTo>
                <a:lnTo>
                  <a:pt x="16141" y="306389"/>
                </a:lnTo>
                <a:lnTo>
                  <a:pt x="13442" y="306193"/>
                </a:lnTo>
                <a:lnTo>
                  <a:pt x="10756" y="306524"/>
                </a:lnTo>
                <a:lnTo>
                  <a:pt x="0" y="320354"/>
                </a:lnTo>
                <a:lnTo>
                  <a:pt x="339" y="323040"/>
                </a:lnTo>
                <a:lnTo>
                  <a:pt x="1187" y="325610"/>
                </a:lnTo>
                <a:lnTo>
                  <a:pt x="2523" y="327969"/>
                </a:lnTo>
                <a:lnTo>
                  <a:pt x="13788" y="343957"/>
                </a:lnTo>
                <a:lnTo>
                  <a:pt x="13788" y="320001"/>
                </a:lnTo>
                <a:lnTo>
                  <a:pt x="21029" y="308257"/>
                </a:lnTo>
                <a:close/>
              </a:path>
              <a:path w="651509" h="640079">
                <a:moveTo>
                  <a:pt x="22387" y="309280"/>
                </a:moveTo>
                <a:lnTo>
                  <a:pt x="21159" y="308323"/>
                </a:lnTo>
                <a:lnTo>
                  <a:pt x="21029" y="308257"/>
                </a:lnTo>
                <a:lnTo>
                  <a:pt x="13788" y="320001"/>
                </a:lnTo>
                <a:lnTo>
                  <a:pt x="22387" y="309280"/>
                </a:lnTo>
                <a:close/>
              </a:path>
              <a:path w="651509" h="640079">
                <a:moveTo>
                  <a:pt x="623810" y="484955"/>
                </a:moveTo>
                <a:lnTo>
                  <a:pt x="623810" y="419049"/>
                </a:lnTo>
                <a:lnTo>
                  <a:pt x="535009" y="611605"/>
                </a:lnTo>
                <a:lnTo>
                  <a:pt x="324085" y="592359"/>
                </a:lnTo>
                <a:lnTo>
                  <a:pt x="152795" y="493315"/>
                </a:lnTo>
                <a:lnTo>
                  <a:pt x="25067" y="312038"/>
                </a:lnTo>
                <a:lnTo>
                  <a:pt x="23293" y="309988"/>
                </a:lnTo>
                <a:lnTo>
                  <a:pt x="22387" y="309280"/>
                </a:lnTo>
                <a:lnTo>
                  <a:pt x="13788" y="320001"/>
                </a:lnTo>
                <a:lnTo>
                  <a:pt x="13788" y="343957"/>
                </a:lnTo>
                <a:lnTo>
                  <a:pt x="131996" y="511725"/>
                </a:lnTo>
                <a:lnTo>
                  <a:pt x="312919" y="617802"/>
                </a:lnTo>
                <a:lnTo>
                  <a:pt x="542196" y="640007"/>
                </a:lnTo>
                <a:lnTo>
                  <a:pt x="545575" y="639898"/>
                </a:lnTo>
                <a:lnTo>
                  <a:pt x="548826" y="638967"/>
                </a:lnTo>
                <a:lnTo>
                  <a:pt x="551759" y="637274"/>
                </a:lnTo>
                <a:lnTo>
                  <a:pt x="554182" y="634918"/>
                </a:lnTo>
                <a:lnTo>
                  <a:pt x="555970" y="632040"/>
                </a:lnTo>
                <a:lnTo>
                  <a:pt x="623810" y="484955"/>
                </a:lnTo>
                <a:close/>
              </a:path>
              <a:path w="651509" h="640079">
                <a:moveTo>
                  <a:pt x="651407" y="422084"/>
                </a:moveTo>
                <a:lnTo>
                  <a:pt x="651407" y="217919"/>
                </a:lnTo>
                <a:lnTo>
                  <a:pt x="650135" y="212129"/>
                </a:lnTo>
                <a:lnTo>
                  <a:pt x="555970" y="7963"/>
                </a:lnTo>
                <a:lnTo>
                  <a:pt x="542196" y="0"/>
                </a:lnTo>
                <a:lnTo>
                  <a:pt x="318565" y="20409"/>
                </a:lnTo>
                <a:lnTo>
                  <a:pt x="312919" y="22201"/>
                </a:lnTo>
                <a:lnTo>
                  <a:pt x="136370" y="124283"/>
                </a:lnTo>
                <a:lnTo>
                  <a:pt x="131996" y="128278"/>
                </a:lnTo>
                <a:lnTo>
                  <a:pt x="21029" y="308257"/>
                </a:lnTo>
                <a:lnTo>
                  <a:pt x="21159" y="308323"/>
                </a:lnTo>
                <a:lnTo>
                  <a:pt x="22387" y="309280"/>
                </a:lnTo>
                <a:lnTo>
                  <a:pt x="152795" y="146692"/>
                </a:lnTo>
                <a:lnTo>
                  <a:pt x="324085" y="47648"/>
                </a:lnTo>
                <a:lnTo>
                  <a:pt x="535009" y="28398"/>
                </a:lnTo>
                <a:lnTo>
                  <a:pt x="623810" y="220954"/>
                </a:lnTo>
                <a:lnTo>
                  <a:pt x="623810" y="484955"/>
                </a:lnTo>
                <a:lnTo>
                  <a:pt x="650135" y="427878"/>
                </a:lnTo>
                <a:lnTo>
                  <a:pt x="651407" y="422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931182" y="3336230"/>
            <a:ext cx="651510" cy="640080"/>
          </a:xfrm>
          <a:custGeom>
            <a:avLst/>
            <a:gdLst/>
            <a:ahLst/>
            <a:cxnLst/>
            <a:rect l="l" t="t" r="r" b="b"/>
            <a:pathLst>
              <a:path w="651509" h="640079">
                <a:moveTo>
                  <a:pt x="21029" y="308254"/>
                </a:moveTo>
                <a:lnTo>
                  <a:pt x="18742" y="307109"/>
                </a:lnTo>
                <a:lnTo>
                  <a:pt x="16141" y="306386"/>
                </a:lnTo>
                <a:lnTo>
                  <a:pt x="13442" y="306189"/>
                </a:lnTo>
                <a:lnTo>
                  <a:pt x="10756" y="306524"/>
                </a:lnTo>
                <a:lnTo>
                  <a:pt x="0" y="320350"/>
                </a:lnTo>
                <a:lnTo>
                  <a:pt x="339" y="323040"/>
                </a:lnTo>
                <a:lnTo>
                  <a:pt x="1187" y="325610"/>
                </a:lnTo>
                <a:lnTo>
                  <a:pt x="2523" y="327965"/>
                </a:lnTo>
                <a:lnTo>
                  <a:pt x="13788" y="343954"/>
                </a:lnTo>
                <a:lnTo>
                  <a:pt x="13788" y="319998"/>
                </a:lnTo>
                <a:lnTo>
                  <a:pt x="21029" y="308254"/>
                </a:lnTo>
                <a:close/>
              </a:path>
              <a:path w="651509" h="640079">
                <a:moveTo>
                  <a:pt x="22387" y="309277"/>
                </a:moveTo>
                <a:lnTo>
                  <a:pt x="21159" y="308319"/>
                </a:lnTo>
                <a:lnTo>
                  <a:pt x="21029" y="308254"/>
                </a:lnTo>
                <a:lnTo>
                  <a:pt x="13788" y="319998"/>
                </a:lnTo>
                <a:lnTo>
                  <a:pt x="22387" y="309277"/>
                </a:lnTo>
                <a:close/>
              </a:path>
              <a:path w="651509" h="640079">
                <a:moveTo>
                  <a:pt x="623810" y="484951"/>
                </a:moveTo>
                <a:lnTo>
                  <a:pt x="623810" y="419045"/>
                </a:lnTo>
                <a:lnTo>
                  <a:pt x="535009" y="611601"/>
                </a:lnTo>
                <a:lnTo>
                  <a:pt x="324085" y="592355"/>
                </a:lnTo>
                <a:lnTo>
                  <a:pt x="152795" y="493311"/>
                </a:lnTo>
                <a:lnTo>
                  <a:pt x="25067" y="312034"/>
                </a:lnTo>
                <a:lnTo>
                  <a:pt x="23293" y="309984"/>
                </a:lnTo>
                <a:lnTo>
                  <a:pt x="22387" y="309277"/>
                </a:lnTo>
                <a:lnTo>
                  <a:pt x="13788" y="319998"/>
                </a:lnTo>
                <a:lnTo>
                  <a:pt x="13788" y="343954"/>
                </a:lnTo>
                <a:lnTo>
                  <a:pt x="131996" y="511721"/>
                </a:lnTo>
                <a:lnTo>
                  <a:pt x="312926" y="617804"/>
                </a:lnTo>
                <a:lnTo>
                  <a:pt x="542196" y="640003"/>
                </a:lnTo>
                <a:lnTo>
                  <a:pt x="545575" y="639894"/>
                </a:lnTo>
                <a:lnTo>
                  <a:pt x="548826" y="638967"/>
                </a:lnTo>
                <a:lnTo>
                  <a:pt x="551759" y="637270"/>
                </a:lnTo>
                <a:lnTo>
                  <a:pt x="554182" y="634915"/>
                </a:lnTo>
                <a:lnTo>
                  <a:pt x="555970" y="632036"/>
                </a:lnTo>
                <a:lnTo>
                  <a:pt x="623810" y="484951"/>
                </a:lnTo>
                <a:close/>
              </a:path>
              <a:path w="651509" h="640079">
                <a:moveTo>
                  <a:pt x="651407" y="422080"/>
                </a:moveTo>
                <a:lnTo>
                  <a:pt x="651407" y="217919"/>
                </a:lnTo>
                <a:lnTo>
                  <a:pt x="650135" y="212125"/>
                </a:lnTo>
                <a:lnTo>
                  <a:pt x="555970" y="7963"/>
                </a:lnTo>
                <a:lnTo>
                  <a:pt x="542196" y="0"/>
                </a:lnTo>
                <a:lnTo>
                  <a:pt x="318565" y="20405"/>
                </a:lnTo>
                <a:lnTo>
                  <a:pt x="312919" y="22201"/>
                </a:lnTo>
                <a:lnTo>
                  <a:pt x="136370" y="124280"/>
                </a:lnTo>
                <a:lnTo>
                  <a:pt x="131996" y="128282"/>
                </a:lnTo>
                <a:lnTo>
                  <a:pt x="21029" y="308254"/>
                </a:lnTo>
                <a:lnTo>
                  <a:pt x="21159" y="308319"/>
                </a:lnTo>
                <a:lnTo>
                  <a:pt x="22387" y="309277"/>
                </a:lnTo>
                <a:lnTo>
                  <a:pt x="152795" y="146692"/>
                </a:lnTo>
                <a:lnTo>
                  <a:pt x="324085" y="47644"/>
                </a:lnTo>
                <a:lnTo>
                  <a:pt x="535009" y="28398"/>
                </a:lnTo>
                <a:lnTo>
                  <a:pt x="623810" y="220957"/>
                </a:lnTo>
                <a:lnTo>
                  <a:pt x="623810" y="484951"/>
                </a:lnTo>
                <a:lnTo>
                  <a:pt x="650135" y="427874"/>
                </a:lnTo>
                <a:lnTo>
                  <a:pt x="651407" y="422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2806887" y="7749480"/>
            <a:ext cx="666115" cy="640715"/>
          </a:xfrm>
          <a:custGeom>
            <a:avLst/>
            <a:gdLst/>
            <a:ahLst/>
            <a:cxnLst/>
            <a:rect l="l" t="t" r="r" b="b"/>
            <a:pathLst>
              <a:path w="666115" h="640715">
                <a:moveTo>
                  <a:pt x="20355" y="307983"/>
                </a:moveTo>
                <a:lnTo>
                  <a:pt x="19449" y="307461"/>
                </a:lnTo>
                <a:lnTo>
                  <a:pt x="16883" y="306593"/>
                </a:lnTo>
                <a:lnTo>
                  <a:pt x="14205" y="306247"/>
                </a:lnTo>
                <a:lnTo>
                  <a:pt x="11505" y="306433"/>
                </a:lnTo>
                <a:lnTo>
                  <a:pt x="0" y="319642"/>
                </a:lnTo>
                <a:lnTo>
                  <a:pt x="183" y="322346"/>
                </a:lnTo>
                <a:lnTo>
                  <a:pt x="890" y="324956"/>
                </a:lnTo>
                <a:lnTo>
                  <a:pt x="2091" y="327384"/>
                </a:lnTo>
                <a:lnTo>
                  <a:pt x="13781" y="346100"/>
                </a:lnTo>
                <a:lnTo>
                  <a:pt x="13781" y="320056"/>
                </a:lnTo>
                <a:lnTo>
                  <a:pt x="20355" y="307983"/>
                </a:lnTo>
                <a:close/>
              </a:path>
              <a:path w="666115" h="640715">
                <a:moveTo>
                  <a:pt x="21790" y="308808"/>
                </a:moveTo>
                <a:lnTo>
                  <a:pt x="20355" y="307983"/>
                </a:lnTo>
                <a:lnTo>
                  <a:pt x="13781" y="320056"/>
                </a:lnTo>
                <a:lnTo>
                  <a:pt x="21790" y="308808"/>
                </a:lnTo>
                <a:close/>
              </a:path>
              <a:path w="666115" h="640715">
                <a:moveTo>
                  <a:pt x="637930" y="477603"/>
                </a:moveTo>
                <a:lnTo>
                  <a:pt x="637930" y="418700"/>
                </a:lnTo>
                <a:lnTo>
                  <a:pt x="535306" y="612201"/>
                </a:lnTo>
                <a:lnTo>
                  <a:pt x="316664" y="604455"/>
                </a:lnTo>
                <a:lnTo>
                  <a:pt x="146067" y="505807"/>
                </a:lnTo>
                <a:lnTo>
                  <a:pt x="25477" y="312732"/>
                </a:lnTo>
                <a:lnTo>
                  <a:pt x="23823" y="310587"/>
                </a:lnTo>
                <a:lnTo>
                  <a:pt x="21790" y="308808"/>
                </a:lnTo>
                <a:lnTo>
                  <a:pt x="13781" y="320056"/>
                </a:lnTo>
                <a:lnTo>
                  <a:pt x="13781" y="346100"/>
                </a:lnTo>
                <a:lnTo>
                  <a:pt x="124504" y="523385"/>
                </a:lnTo>
                <a:lnTo>
                  <a:pt x="305844" y="630106"/>
                </a:lnTo>
                <a:lnTo>
                  <a:pt x="542952" y="640116"/>
                </a:lnTo>
                <a:lnTo>
                  <a:pt x="546027" y="639883"/>
                </a:lnTo>
                <a:lnTo>
                  <a:pt x="548959" y="638971"/>
                </a:lnTo>
                <a:lnTo>
                  <a:pt x="551631" y="637430"/>
                </a:lnTo>
                <a:lnTo>
                  <a:pt x="553885" y="635336"/>
                </a:lnTo>
                <a:lnTo>
                  <a:pt x="555624" y="632792"/>
                </a:lnTo>
                <a:lnTo>
                  <a:pt x="637930" y="477603"/>
                </a:lnTo>
                <a:close/>
              </a:path>
              <a:path w="666115" h="640715">
                <a:moveTo>
                  <a:pt x="665521" y="422142"/>
                </a:moveTo>
                <a:lnTo>
                  <a:pt x="665521" y="217973"/>
                </a:lnTo>
                <a:lnTo>
                  <a:pt x="663909" y="211489"/>
                </a:lnTo>
                <a:lnTo>
                  <a:pt x="555624" y="7324"/>
                </a:lnTo>
                <a:lnTo>
                  <a:pt x="542952" y="0"/>
                </a:lnTo>
                <a:lnTo>
                  <a:pt x="312254" y="8163"/>
                </a:lnTo>
                <a:lnTo>
                  <a:pt x="305844" y="10006"/>
                </a:lnTo>
                <a:lnTo>
                  <a:pt x="129296" y="112092"/>
                </a:lnTo>
                <a:lnTo>
                  <a:pt x="124504" y="116727"/>
                </a:lnTo>
                <a:lnTo>
                  <a:pt x="20355" y="307983"/>
                </a:lnTo>
                <a:lnTo>
                  <a:pt x="21790" y="308808"/>
                </a:lnTo>
                <a:lnTo>
                  <a:pt x="146074" y="134293"/>
                </a:lnTo>
                <a:lnTo>
                  <a:pt x="316672" y="35653"/>
                </a:lnTo>
                <a:lnTo>
                  <a:pt x="535306" y="27918"/>
                </a:lnTo>
                <a:lnTo>
                  <a:pt x="637930" y="221415"/>
                </a:lnTo>
                <a:lnTo>
                  <a:pt x="637930" y="477603"/>
                </a:lnTo>
                <a:lnTo>
                  <a:pt x="663909" y="428619"/>
                </a:lnTo>
                <a:lnTo>
                  <a:pt x="665521" y="422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258882" y="7013922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9" y="307727"/>
                </a:moveTo>
                <a:lnTo>
                  <a:pt x="17343" y="306724"/>
                </a:lnTo>
                <a:lnTo>
                  <a:pt x="14671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92" y="321870"/>
                </a:lnTo>
                <a:lnTo>
                  <a:pt x="706" y="324508"/>
                </a:lnTo>
                <a:lnTo>
                  <a:pt x="1823" y="326976"/>
                </a:lnTo>
                <a:lnTo>
                  <a:pt x="13767" y="347695"/>
                </a:lnTo>
                <a:lnTo>
                  <a:pt x="13767" y="320067"/>
                </a:lnTo>
                <a:lnTo>
                  <a:pt x="19949" y="307727"/>
                </a:lnTo>
                <a:close/>
              </a:path>
              <a:path w="675005" h="640715">
                <a:moveTo>
                  <a:pt x="21327" y="308587"/>
                </a:moveTo>
                <a:lnTo>
                  <a:pt x="19949" y="307727"/>
                </a:lnTo>
                <a:lnTo>
                  <a:pt x="13767" y="320067"/>
                </a:lnTo>
                <a:lnTo>
                  <a:pt x="21327" y="308587"/>
                </a:lnTo>
                <a:close/>
              </a:path>
              <a:path w="675005" h="640715">
                <a:moveTo>
                  <a:pt x="647329" y="473709"/>
                </a:moveTo>
                <a:lnTo>
                  <a:pt x="647329" y="418453"/>
                </a:lnTo>
                <a:lnTo>
                  <a:pt x="535461" y="612506"/>
                </a:lnTo>
                <a:lnTo>
                  <a:pt x="311724" y="612506"/>
                </a:lnTo>
                <a:lnTo>
                  <a:pt x="141565" y="514124"/>
                </a:lnTo>
                <a:lnTo>
                  <a:pt x="25718" y="313164"/>
                </a:lnTo>
                <a:lnTo>
                  <a:pt x="24141" y="310962"/>
                </a:lnTo>
                <a:lnTo>
                  <a:pt x="22163" y="309108"/>
                </a:lnTo>
                <a:lnTo>
                  <a:pt x="21327" y="308587"/>
                </a:lnTo>
                <a:lnTo>
                  <a:pt x="13767" y="320067"/>
                </a:lnTo>
                <a:lnTo>
                  <a:pt x="13767" y="347695"/>
                </a:lnTo>
                <a:lnTo>
                  <a:pt x="119522" y="531145"/>
                </a:lnTo>
                <a:lnTo>
                  <a:pt x="124575" y="536198"/>
                </a:lnTo>
                <a:lnTo>
                  <a:pt x="301130" y="638284"/>
                </a:lnTo>
                <a:lnTo>
                  <a:pt x="308021" y="640138"/>
                </a:lnTo>
                <a:lnTo>
                  <a:pt x="543426" y="640138"/>
                </a:lnTo>
                <a:lnTo>
                  <a:pt x="547002" y="639665"/>
                </a:lnTo>
                <a:lnTo>
                  <a:pt x="550324" y="638284"/>
                </a:lnTo>
                <a:lnTo>
                  <a:pt x="553179" y="636089"/>
                </a:lnTo>
                <a:lnTo>
                  <a:pt x="555370" y="633232"/>
                </a:lnTo>
                <a:lnTo>
                  <a:pt x="647329" y="473709"/>
                </a:lnTo>
                <a:close/>
              </a:path>
              <a:path w="675005" h="640715">
                <a:moveTo>
                  <a:pt x="674927" y="422153"/>
                </a:moveTo>
                <a:lnTo>
                  <a:pt x="674927" y="217984"/>
                </a:lnTo>
                <a:lnTo>
                  <a:pt x="673069" y="211078"/>
                </a:lnTo>
                <a:lnTo>
                  <a:pt x="555370" y="6909"/>
                </a:lnTo>
                <a:lnTo>
                  <a:pt x="543426" y="0"/>
                </a:lnTo>
                <a:lnTo>
                  <a:pt x="308021" y="0"/>
                </a:lnTo>
                <a:lnTo>
                  <a:pt x="301130" y="1853"/>
                </a:lnTo>
                <a:lnTo>
                  <a:pt x="124575" y="103936"/>
                </a:lnTo>
                <a:lnTo>
                  <a:pt x="119522" y="108992"/>
                </a:lnTo>
                <a:lnTo>
                  <a:pt x="19949" y="307727"/>
                </a:lnTo>
                <a:lnTo>
                  <a:pt x="21327" y="308587"/>
                </a:lnTo>
                <a:lnTo>
                  <a:pt x="141565" y="126013"/>
                </a:lnTo>
                <a:lnTo>
                  <a:pt x="311724" y="27627"/>
                </a:lnTo>
                <a:lnTo>
                  <a:pt x="535461" y="27627"/>
                </a:lnTo>
                <a:lnTo>
                  <a:pt x="647329" y="221684"/>
                </a:lnTo>
                <a:lnTo>
                  <a:pt x="647329" y="473709"/>
                </a:lnTo>
                <a:lnTo>
                  <a:pt x="673069" y="429059"/>
                </a:lnTo>
                <a:lnTo>
                  <a:pt x="674927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3258882" y="5542805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51" y="307717"/>
                </a:moveTo>
                <a:lnTo>
                  <a:pt x="17343" y="306713"/>
                </a:lnTo>
                <a:lnTo>
                  <a:pt x="14671" y="306276"/>
                </a:lnTo>
                <a:lnTo>
                  <a:pt x="11965" y="306360"/>
                </a:lnTo>
                <a:lnTo>
                  <a:pt x="0" y="319154"/>
                </a:lnTo>
                <a:lnTo>
                  <a:pt x="92" y="321866"/>
                </a:lnTo>
                <a:lnTo>
                  <a:pt x="706" y="324498"/>
                </a:lnTo>
                <a:lnTo>
                  <a:pt x="1823" y="326966"/>
                </a:lnTo>
                <a:lnTo>
                  <a:pt x="13767" y="347684"/>
                </a:lnTo>
                <a:lnTo>
                  <a:pt x="13767" y="320060"/>
                </a:lnTo>
                <a:lnTo>
                  <a:pt x="19951" y="307717"/>
                </a:lnTo>
                <a:close/>
              </a:path>
              <a:path w="675005" h="640714">
                <a:moveTo>
                  <a:pt x="21328" y="308578"/>
                </a:moveTo>
                <a:lnTo>
                  <a:pt x="19951" y="307717"/>
                </a:lnTo>
                <a:lnTo>
                  <a:pt x="13767" y="320060"/>
                </a:lnTo>
                <a:lnTo>
                  <a:pt x="21328" y="308578"/>
                </a:lnTo>
                <a:close/>
              </a:path>
              <a:path w="675005" h="640714">
                <a:moveTo>
                  <a:pt x="647329" y="473698"/>
                </a:moveTo>
                <a:lnTo>
                  <a:pt x="647329" y="418442"/>
                </a:lnTo>
                <a:lnTo>
                  <a:pt x="535461" y="612499"/>
                </a:lnTo>
                <a:lnTo>
                  <a:pt x="311724" y="612499"/>
                </a:lnTo>
                <a:lnTo>
                  <a:pt x="141564" y="514116"/>
                </a:lnTo>
                <a:lnTo>
                  <a:pt x="25717" y="313153"/>
                </a:lnTo>
                <a:lnTo>
                  <a:pt x="24141" y="310951"/>
                </a:lnTo>
                <a:lnTo>
                  <a:pt x="22163" y="309101"/>
                </a:lnTo>
                <a:lnTo>
                  <a:pt x="21328" y="308578"/>
                </a:lnTo>
                <a:lnTo>
                  <a:pt x="13767" y="320060"/>
                </a:lnTo>
                <a:lnTo>
                  <a:pt x="13767" y="347684"/>
                </a:lnTo>
                <a:lnTo>
                  <a:pt x="119522" y="531134"/>
                </a:lnTo>
                <a:lnTo>
                  <a:pt x="124575" y="536194"/>
                </a:lnTo>
                <a:lnTo>
                  <a:pt x="301130" y="638277"/>
                </a:lnTo>
                <a:lnTo>
                  <a:pt x="308021" y="640127"/>
                </a:lnTo>
                <a:lnTo>
                  <a:pt x="543426" y="640127"/>
                </a:lnTo>
                <a:lnTo>
                  <a:pt x="547002" y="639658"/>
                </a:lnTo>
                <a:lnTo>
                  <a:pt x="550324" y="638277"/>
                </a:lnTo>
                <a:lnTo>
                  <a:pt x="553179" y="636081"/>
                </a:lnTo>
                <a:lnTo>
                  <a:pt x="555370" y="633221"/>
                </a:lnTo>
                <a:lnTo>
                  <a:pt x="647329" y="473698"/>
                </a:lnTo>
                <a:close/>
              </a:path>
              <a:path w="675005" h="640714">
                <a:moveTo>
                  <a:pt x="674927" y="422146"/>
                </a:moveTo>
                <a:lnTo>
                  <a:pt x="674927" y="217977"/>
                </a:lnTo>
                <a:lnTo>
                  <a:pt x="673069" y="211071"/>
                </a:lnTo>
                <a:lnTo>
                  <a:pt x="555370" y="6906"/>
                </a:lnTo>
                <a:lnTo>
                  <a:pt x="543426" y="0"/>
                </a:lnTo>
                <a:lnTo>
                  <a:pt x="308021" y="0"/>
                </a:lnTo>
                <a:lnTo>
                  <a:pt x="301130" y="1850"/>
                </a:lnTo>
                <a:lnTo>
                  <a:pt x="124575" y="103932"/>
                </a:lnTo>
                <a:lnTo>
                  <a:pt x="119522" y="108988"/>
                </a:lnTo>
                <a:lnTo>
                  <a:pt x="19951" y="307717"/>
                </a:lnTo>
                <a:lnTo>
                  <a:pt x="21328" y="308578"/>
                </a:lnTo>
                <a:lnTo>
                  <a:pt x="141564" y="126006"/>
                </a:lnTo>
                <a:lnTo>
                  <a:pt x="311724" y="27627"/>
                </a:lnTo>
                <a:lnTo>
                  <a:pt x="535461" y="27627"/>
                </a:lnTo>
                <a:lnTo>
                  <a:pt x="647329" y="221681"/>
                </a:lnTo>
                <a:lnTo>
                  <a:pt x="647329" y="473698"/>
                </a:lnTo>
                <a:lnTo>
                  <a:pt x="673069" y="429048"/>
                </a:lnTo>
                <a:lnTo>
                  <a:pt x="674927" y="42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682611" y="7749381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0" y="307730"/>
                </a:moveTo>
                <a:lnTo>
                  <a:pt x="17328" y="306724"/>
                </a:lnTo>
                <a:lnTo>
                  <a:pt x="14664" y="306284"/>
                </a:lnTo>
                <a:lnTo>
                  <a:pt x="11957" y="306371"/>
                </a:lnTo>
                <a:lnTo>
                  <a:pt x="0" y="319165"/>
                </a:lnTo>
                <a:lnTo>
                  <a:pt x="84" y="321870"/>
                </a:lnTo>
                <a:lnTo>
                  <a:pt x="699" y="324508"/>
                </a:lnTo>
                <a:lnTo>
                  <a:pt x="1816" y="326976"/>
                </a:lnTo>
                <a:lnTo>
                  <a:pt x="13759" y="347695"/>
                </a:lnTo>
                <a:lnTo>
                  <a:pt x="13759" y="320067"/>
                </a:lnTo>
                <a:lnTo>
                  <a:pt x="19940" y="307730"/>
                </a:lnTo>
                <a:close/>
              </a:path>
              <a:path w="675005" h="640715">
                <a:moveTo>
                  <a:pt x="21319" y="308588"/>
                </a:moveTo>
                <a:lnTo>
                  <a:pt x="19940" y="307730"/>
                </a:lnTo>
                <a:lnTo>
                  <a:pt x="13759" y="320067"/>
                </a:lnTo>
                <a:lnTo>
                  <a:pt x="21319" y="308588"/>
                </a:lnTo>
                <a:close/>
              </a:path>
              <a:path w="675005" h="640715">
                <a:moveTo>
                  <a:pt x="647322" y="473709"/>
                </a:moveTo>
                <a:lnTo>
                  <a:pt x="647322" y="418449"/>
                </a:lnTo>
                <a:lnTo>
                  <a:pt x="535454" y="612506"/>
                </a:lnTo>
                <a:lnTo>
                  <a:pt x="311710" y="612506"/>
                </a:lnTo>
                <a:lnTo>
                  <a:pt x="141558" y="514124"/>
                </a:lnTo>
                <a:lnTo>
                  <a:pt x="25703" y="313161"/>
                </a:lnTo>
                <a:lnTo>
                  <a:pt x="24127" y="310962"/>
                </a:lnTo>
                <a:lnTo>
                  <a:pt x="22155" y="309108"/>
                </a:lnTo>
                <a:lnTo>
                  <a:pt x="21319" y="308588"/>
                </a:lnTo>
                <a:lnTo>
                  <a:pt x="13759" y="320067"/>
                </a:lnTo>
                <a:lnTo>
                  <a:pt x="13759" y="347695"/>
                </a:lnTo>
                <a:lnTo>
                  <a:pt x="119514" y="531145"/>
                </a:lnTo>
                <a:lnTo>
                  <a:pt x="124568" y="536201"/>
                </a:lnTo>
                <a:lnTo>
                  <a:pt x="301116" y="638288"/>
                </a:lnTo>
                <a:lnTo>
                  <a:pt x="308014" y="640138"/>
                </a:lnTo>
                <a:lnTo>
                  <a:pt x="543419" y="640138"/>
                </a:lnTo>
                <a:lnTo>
                  <a:pt x="546981" y="639665"/>
                </a:lnTo>
                <a:lnTo>
                  <a:pt x="550316" y="638288"/>
                </a:lnTo>
                <a:lnTo>
                  <a:pt x="553172" y="636089"/>
                </a:lnTo>
                <a:lnTo>
                  <a:pt x="555363" y="633232"/>
                </a:lnTo>
                <a:lnTo>
                  <a:pt x="647322" y="473709"/>
                </a:lnTo>
                <a:close/>
              </a:path>
              <a:path w="675005" h="640715">
                <a:moveTo>
                  <a:pt x="674906" y="422153"/>
                </a:moveTo>
                <a:lnTo>
                  <a:pt x="674906" y="217984"/>
                </a:lnTo>
                <a:lnTo>
                  <a:pt x="673061" y="211078"/>
                </a:lnTo>
                <a:lnTo>
                  <a:pt x="555363" y="6909"/>
                </a:lnTo>
                <a:lnTo>
                  <a:pt x="543419" y="0"/>
                </a:lnTo>
                <a:lnTo>
                  <a:pt x="308014" y="0"/>
                </a:lnTo>
                <a:lnTo>
                  <a:pt x="301116" y="1853"/>
                </a:lnTo>
                <a:lnTo>
                  <a:pt x="124568" y="103936"/>
                </a:lnTo>
                <a:lnTo>
                  <a:pt x="119514" y="108992"/>
                </a:lnTo>
                <a:lnTo>
                  <a:pt x="19940" y="307730"/>
                </a:lnTo>
                <a:lnTo>
                  <a:pt x="21319" y="308588"/>
                </a:lnTo>
                <a:lnTo>
                  <a:pt x="141558" y="126010"/>
                </a:lnTo>
                <a:lnTo>
                  <a:pt x="311710" y="27627"/>
                </a:lnTo>
                <a:lnTo>
                  <a:pt x="535454" y="27627"/>
                </a:lnTo>
                <a:lnTo>
                  <a:pt x="647322" y="221684"/>
                </a:lnTo>
                <a:lnTo>
                  <a:pt x="647322" y="473709"/>
                </a:lnTo>
                <a:lnTo>
                  <a:pt x="673061" y="429059"/>
                </a:lnTo>
                <a:lnTo>
                  <a:pt x="674906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134582" y="7013922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3" y="307727"/>
                </a:moveTo>
                <a:lnTo>
                  <a:pt x="17336" y="306724"/>
                </a:lnTo>
                <a:lnTo>
                  <a:pt x="14671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84" y="321870"/>
                </a:lnTo>
                <a:lnTo>
                  <a:pt x="699" y="324508"/>
                </a:lnTo>
                <a:lnTo>
                  <a:pt x="1816" y="326976"/>
                </a:lnTo>
                <a:lnTo>
                  <a:pt x="13760" y="347694"/>
                </a:lnTo>
                <a:lnTo>
                  <a:pt x="13760" y="320067"/>
                </a:lnTo>
                <a:lnTo>
                  <a:pt x="19943" y="307727"/>
                </a:lnTo>
                <a:close/>
              </a:path>
              <a:path w="675005" h="640715">
                <a:moveTo>
                  <a:pt x="21322" y="308585"/>
                </a:moveTo>
                <a:lnTo>
                  <a:pt x="19943" y="307727"/>
                </a:lnTo>
                <a:lnTo>
                  <a:pt x="13760" y="320067"/>
                </a:lnTo>
                <a:lnTo>
                  <a:pt x="21322" y="308585"/>
                </a:lnTo>
                <a:close/>
              </a:path>
              <a:path w="675005" h="640715">
                <a:moveTo>
                  <a:pt x="647323" y="473721"/>
                </a:moveTo>
                <a:lnTo>
                  <a:pt x="647323" y="418453"/>
                </a:lnTo>
                <a:lnTo>
                  <a:pt x="535461" y="612506"/>
                </a:lnTo>
                <a:lnTo>
                  <a:pt x="311717" y="612506"/>
                </a:lnTo>
                <a:lnTo>
                  <a:pt x="141565" y="514124"/>
                </a:lnTo>
                <a:lnTo>
                  <a:pt x="25703" y="313164"/>
                </a:lnTo>
                <a:lnTo>
                  <a:pt x="24134" y="310962"/>
                </a:lnTo>
                <a:lnTo>
                  <a:pt x="22163" y="309108"/>
                </a:lnTo>
                <a:lnTo>
                  <a:pt x="21322" y="308585"/>
                </a:lnTo>
                <a:lnTo>
                  <a:pt x="13760" y="320067"/>
                </a:lnTo>
                <a:lnTo>
                  <a:pt x="13760" y="347694"/>
                </a:lnTo>
                <a:lnTo>
                  <a:pt x="119522" y="531145"/>
                </a:lnTo>
                <a:lnTo>
                  <a:pt x="124568" y="536198"/>
                </a:lnTo>
                <a:lnTo>
                  <a:pt x="301123" y="638284"/>
                </a:lnTo>
                <a:lnTo>
                  <a:pt x="308021" y="640138"/>
                </a:lnTo>
                <a:lnTo>
                  <a:pt x="543419" y="640138"/>
                </a:lnTo>
                <a:lnTo>
                  <a:pt x="546988" y="639665"/>
                </a:lnTo>
                <a:lnTo>
                  <a:pt x="550316" y="638284"/>
                </a:lnTo>
                <a:lnTo>
                  <a:pt x="553172" y="636089"/>
                </a:lnTo>
                <a:lnTo>
                  <a:pt x="555370" y="633232"/>
                </a:lnTo>
                <a:lnTo>
                  <a:pt x="647323" y="473721"/>
                </a:lnTo>
                <a:close/>
              </a:path>
              <a:path w="675005" h="640715">
                <a:moveTo>
                  <a:pt x="674913" y="422153"/>
                </a:moveTo>
                <a:lnTo>
                  <a:pt x="674913" y="217984"/>
                </a:lnTo>
                <a:lnTo>
                  <a:pt x="673069" y="211078"/>
                </a:lnTo>
                <a:lnTo>
                  <a:pt x="555370" y="6909"/>
                </a:lnTo>
                <a:lnTo>
                  <a:pt x="543419" y="0"/>
                </a:lnTo>
                <a:lnTo>
                  <a:pt x="308021" y="0"/>
                </a:lnTo>
                <a:lnTo>
                  <a:pt x="301123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43" y="307727"/>
                </a:lnTo>
                <a:lnTo>
                  <a:pt x="21322" y="308585"/>
                </a:lnTo>
                <a:lnTo>
                  <a:pt x="141565" y="126013"/>
                </a:lnTo>
                <a:lnTo>
                  <a:pt x="311717" y="27627"/>
                </a:lnTo>
                <a:lnTo>
                  <a:pt x="535461" y="27627"/>
                </a:lnTo>
                <a:lnTo>
                  <a:pt x="647323" y="221684"/>
                </a:lnTo>
                <a:lnTo>
                  <a:pt x="647323" y="473721"/>
                </a:lnTo>
                <a:lnTo>
                  <a:pt x="673069" y="429059"/>
                </a:lnTo>
                <a:lnTo>
                  <a:pt x="674913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4530049" y="7749381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52" y="307733"/>
                </a:moveTo>
                <a:lnTo>
                  <a:pt x="17342" y="306724"/>
                </a:lnTo>
                <a:lnTo>
                  <a:pt x="14671" y="306284"/>
                </a:lnTo>
                <a:lnTo>
                  <a:pt x="11964" y="306371"/>
                </a:lnTo>
                <a:lnTo>
                  <a:pt x="0" y="319165"/>
                </a:lnTo>
                <a:lnTo>
                  <a:pt x="91" y="321870"/>
                </a:lnTo>
                <a:lnTo>
                  <a:pt x="706" y="324509"/>
                </a:lnTo>
                <a:lnTo>
                  <a:pt x="1823" y="326977"/>
                </a:lnTo>
                <a:lnTo>
                  <a:pt x="13773" y="347707"/>
                </a:lnTo>
                <a:lnTo>
                  <a:pt x="13773" y="320067"/>
                </a:lnTo>
                <a:lnTo>
                  <a:pt x="19952" y="307733"/>
                </a:lnTo>
                <a:close/>
              </a:path>
              <a:path w="675005" h="640715">
                <a:moveTo>
                  <a:pt x="21332" y="308589"/>
                </a:moveTo>
                <a:lnTo>
                  <a:pt x="19952" y="307733"/>
                </a:lnTo>
                <a:lnTo>
                  <a:pt x="13773" y="320067"/>
                </a:lnTo>
                <a:lnTo>
                  <a:pt x="21332" y="308589"/>
                </a:lnTo>
                <a:close/>
              </a:path>
              <a:path w="675005" h="640715">
                <a:moveTo>
                  <a:pt x="647337" y="473706"/>
                </a:moveTo>
                <a:lnTo>
                  <a:pt x="647337" y="418449"/>
                </a:lnTo>
                <a:lnTo>
                  <a:pt x="535461" y="612506"/>
                </a:lnTo>
                <a:lnTo>
                  <a:pt x="311717" y="612506"/>
                </a:lnTo>
                <a:lnTo>
                  <a:pt x="141572" y="514124"/>
                </a:lnTo>
                <a:lnTo>
                  <a:pt x="25717" y="313161"/>
                </a:lnTo>
                <a:lnTo>
                  <a:pt x="24141" y="310958"/>
                </a:lnTo>
                <a:lnTo>
                  <a:pt x="22169" y="309108"/>
                </a:lnTo>
                <a:lnTo>
                  <a:pt x="21332" y="308589"/>
                </a:lnTo>
                <a:lnTo>
                  <a:pt x="13773" y="320067"/>
                </a:lnTo>
                <a:lnTo>
                  <a:pt x="13773" y="347707"/>
                </a:lnTo>
                <a:lnTo>
                  <a:pt x="119522" y="531145"/>
                </a:lnTo>
                <a:lnTo>
                  <a:pt x="124568" y="536201"/>
                </a:lnTo>
                <a:lnTo>
                  <a:pt x="301123" y="638284"/>
                </a:lnTo>
                <a:lnTo>
                  <a:pt x="308021" y="640134"/>
                </a:lnTo>
                <a:lnTo>
                  <a:pt x="543426" y="640134"/>
                </a:lnTo>
                <a:lnTo>
                  <a:pt x="546995" y="639665"/>
                </a:lnTo>
                <a:lnTo>
                  <a:pt x="550324" y="638284"/>
                </a:lnTo>
                <a:lnTo>
                  <a:pt x="553179" y="636089"/>
                </a:lnTo>
                <a:lnTo>
                  <a:pt x="555369" y="633232"/>
                </a:lnTo>
                <a:lnTo>
                  <a:pt x="647337" y="473706"/>
                </a:lnTo>
                <a:close/>
              </a:path>
              <a:path w="675005" h="640715">
                <a:moveTo>
                  <a:pt x="674920" y="422153"/>
                </a:moveTo>
                <a:lnTo>
                  <a:pt x="674920" y="217984"/>
                </a:lnTo>
                <a:lnTo>
                  <a:pt x="673075" y="211078"/>
                </a:lnTo>
                <a:lnTo>
                  <a:pt x="555369" y="6909"/>
                </a:lnTo>
                <a:lnTo>
                  <a:pt x="543426" y="0"/>
                </a:lnTo>
                <a:lnTo>
                  <a:pt x="308021" y="0"/>
                </a:lnTo>
                <a:lnTo>
                  <a:pt x="301123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52" y="307733"/>
                </a:lnTo>
                <a:lnTo>
                  <a:pt x="21332" y="308589"/>
                </a:lnTo>
                <a:lnTo>
                  <a:pt x="141572" y="126010"/>
                </a:lnTo>
                <a:lnTo>
                  <a:pt x="311717" y="27627"/>
                </a:lnTo>
                <a:lnTo>
                  <a:pt x="535461" y="27627"/>
                </a:lnTo>
                <a:lnTo>
                  <a:pt x="647337" y="221684"/>
                </a:lnTo>
                <a:lnTo>
                  <a:pt x="647337" y="473706"/>
                </a:lnTo>
                <a:lnTo>
                  <a:pt x="673075" y="429059"/>
                </a:lnTo>
                <a:lnTo>
                  <a:pt x="674920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530049" y="6278364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52" y="307733"/>
                </a:moveTo>
                <a:lnTo>
                  <a:pt x="17342" y="306724"/>
                </a:lnTo>
                <a:lnTo>
                  <a:pt x="14671" y="306284"/>
                </a:lnTo>
                <a:lnTo>
                  <a:pt x="11964" y="306371"/>
                </a:lnTo>
                <a:lnTo>
                  <a:pt x="0" y="319165"/>
                </a:lnTo>
                <a:lnTo>
                  <a:pt x="91" y="321873"/>
                </a:lnTo>
                <a:lnTo>
                  <a:pt x="706" y="324508"/>
                </a:lnTo>
                <a:lnTo>
                  <a:pt x="1823" y="326976"/>
                </a:lnTo>
                <a:lnTo>
                  <a:pt x="13773" y="347707"/>
                </a:lnTo>
                <a:lnTo>
                  <a:pt x="13773" y="320067"/>
                </a:lnTo>
                <a:lnTo>
                  <a:pt x="19952" y="307733"/>
                </a:lnTo>
                <a:close/>
              </a:path>
              <a:path w="675005" h="640715">
                <a:moveTo>
                  <a:pt x="21331" y="308591"/>
                </a:moveTo>
                <a:lnTo>
                  <a:pt x="19952" y="307733"/>
                </a:lnTo>
                <a:lnTo>
                  <a:pt x="13773" y="320067"/>
                </a:lnTo>
                <a:lnTo>
                  <a:pt x="21331" y="308591"/>
                </a:lnTo>
                <a:close/>
              </a:path>
              <a:path w="675005" h="640715">
                <a:moveTo>
                  <a:pt x="647337" y="473706"/>
                </a:moveTo>
                <a:lnTo>
                  <a:pt x="647337" y="418449"/>
                </a:lnTo>
                <a:lnTo>
                  <a:pt x="535461" y="612510"/>
                </a:lnTo>
                <a:lnTo>
                  <a:pt x="311717" y="612510"/>
                </a:lnTo>
                <a:lnTo>
                  <a:pt x="141572" y="514127"/>
                </a:lnTo>
                <a:lnTo>
                  <a:pt x="25717" y="313164"/>
                </a:lnTo>
                <a:lnTo>
                  <a:pt x="24141" y="310962"/>
                </a:lnTo>
                <a:lnTo>
                  <a:pt x="22169" y="309112"/>
                </a:lnTo>
                <a:lnTo>
                  <a:pt x="21331" y="308591"/>
                </a:lnTo>
                <a:lnTo>
                  <a:pt x="13773" y="320067"/>
                </a:lnTo>
                <a:lnTo>
                  <a:pt x="13773" y="347707"/>
                </a:lnTo>
                <a:lnTo>
                  <a:pt x="119522" y="531145"/>
                </a:lnTo>
                <a:lnTo>
                  <a:pt x="124568" y="536205"/>
                </a:lnTo>
                <a:lnTo>
                  <a:pt x="301123" y="638288"/>
                </a:lnTo>
                <a:lnTo>
                  <a:pt x="308021" y="640138"/>
                </a:lnTo>
                <a:lnTo>
                  <a:pt x="543426" y="640138"/>
                </a:lnTo>
                <a:lnTo>
                  <a:pt x="546995" y="639665"/>
                </a:lnTo>
                <a:lnTo>
                  <a:pt x="550324" y="638288"/>
                </a:lnTo>
                <a:lnTo>
                  <a:pt x="553179" y="636089"/>
                </a:lnTo>
                <a:lnTo>
                  <a:pt x="555369" y="633232"/>
                </a:lnTo>
                <a:lnTo>
                  <a:pt x="647337" y="473706"/>
                </a:lnTo>
                <a:close/>
              </a:path>
              <a:path w="675005" h="640715">
                <a:moveTo>
                  <a:pt x="674920" y="422153"/>
                </a:moveTo>
                <a:lnTo>
                  <a:pt x="674920" y="217984"/>
                </a:lnTo>
                <a:lnTo>
                  <a:pt x="673075" y="211078"/>
                </a:lnTo>
                <a:lnTo>
                  <a:pt x="555369" y="6909"/>
                </a:lnTo>
                <a:lnTo>
                  <a:pt x="543426" y="0"/>
                </a:lnTo>
                <a:lnTo>
                  <a:pt x="308021" y="0"/>
                </a:lnTo>
                <a:lnTo>
                  <a:pt x="301123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52" y="307733"/>
                </a:lnTo>
                <a:lnTo>
                  <a:pt x="21331" y="308591"/>
                </a:lnTo>
                <a:lnTo>
                  <a:pt x="141572" y="126013"/>
                </a:lnTo>
                <a:lnTo>
                  <a:pt x="311717" y="27631"/>
                </a:lnTo>
                <a:lnTo>
                  <a:pt x="535461" y="27631"/>
                </a:lnTo>
                <a:lnTo>
                  <a:pt x="647337" y="221684"/>
                </a:lnTo>
                <a:lnTo>
                  <a:pt x="647337" y="473706"/>
                </a:lnTo>
                <a:lnTo>
                  <a:pt x="673075" y="429059"/>
                </a:lnTo>
                <a:lnTo>
                  <a:pt x="674920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4530049" y="3336131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53" y="307722"/>
                </a:moveTo>
                <a:lnTo>
                  <a:pt x="17342" y="306716"/>
                </a:lnTo>
                <a:lnTo>
                  <a:pt x="14671" y="306273"/>
                </a:lnTo>
                <a:lnTo>
                  <a:pt x="11964" y="306364"/>
                </a:lnTo>
                <a:lnTo>
                  <a:pt x="0" y="319154"/>
                </a:lnTo>
                <a:lnTo>
                  <a:pt x="91" y="321862"/>
                </a:lnTo>
                <a:lnTo>
                  <a:pt x="706" y="324498"/>
                </a:lnTo>
                <a:lnTo>
                  <a:pt x="1823" y="326966"/>
                </a:lnTo>
                <a:lnTo>
                  <a:pt x="13773" y="347695"/>
                </a:lnTo>
                <a:lnTo>
                  <a:pt x="13773" y="320056"/>
                </a:lnTo>
                <a:lnTo>
                  <a:pt x="19953" y="307722"/>
                </a:lnTo>
                <a:close/>
              </a:path>
              <a:path w="675005" h="640714">
                <a:moveTo>
                  <a:pt x="21333" y="308578"/>
                </a:moveTo>
                <a:lnTo>
                  <a:pt x="19953" y="307722"/>
                </a:lnTo>
                <a:lnTo>
                  <a:pt x="13773" y="320056"/>
                </a:lnTo>
                <a:lnTo>
                  <a:pt x="21333" y="308578"/>
                </a:lnTo>
                <a:close/>
              </a:path>
              <a:path w="675005" h="640714">
                <a:moveTo>
                  <a:pt x="647337" y="473692"/>
                </a:moveTo>
                <a:lnTo>
                  <a:pt x="647337" y="418438"/>
                </a:lnTo>
                <a:lnTo>
                  <a:pt x="535461" y="612488"/>
                </a:lnTo>
                <a:lnTo>
                  <a:pt x="311717" y="612488"/>
                </a:lnTo>
                <a:lnTo>
                  <a:pt x="141572" y="514109"/>
                </a:lnTo>
                <a:lnTo>
                  <a:pt x="25717" y="313150"/>
                </a:lnTo>
                <a:lnTo>
                  <a:pt x="24141" y="310951"/>
                </a:lnTo>
                <a:lnTo>
                  <a:pt x="22169" y="309097"/>
                </a:lnTo>
                <a:lnTo>
                  <a:pt x="21333" y="308578"/>
                </a:lnTo>
                <a:lnTo>
                  <a:pt x="13773" y="320056"/>
                </a:lnTo>
                <a:lnTo>
                  <a:pt x="13773" y="347695"/>
                </a:lnTo>
                <a:lnTo>
                  <a:pt x="119522" y="531127"/>
                </a:lnTo>
                <a:lnTo>
                  <a:pt x="124568" y="536187"/>
                </a:lnTo>
                <a:lnTo>
                  <a:pt x="301123" y="638266"/>
                </a:lnTo>
                <a:lnTo>
                  <a:pt x="308021" y="640120"/>
                </a:lnTo>
                <a:lnTo>
                  <a:pt x="543426" y="640120"/>
                </a:lnTo>
                <a:lnTo>
                  <a:pt x="546995" y="639647"/>
                </a:lnTo>
                <a:lnTo>
                  <a:pt x="550324" y="638266"/>
                </a:lnTo>
                <a:lnTo>
                  <a:pt x="553179" y="636070"/>
                </a:lnTo>
                <a:lnTo>
                  <a:pt x="555369" y="633210"/>
                </a:lnTo>
                <a:lnTo>
                  <a:pt x="647337" y="473692"/>
                </a:lnTo>
                <a:close/>
              </a:path>
              <a:path w="675005" h="640714">
                <a:moveTo>
                  <a:pt x="674920" y="422139"/>
                </a:moveTo>
                <a:lnTo>
                  <a:pt x="674920" y="217977"/>
                </a:lnTo>
                <a:lnTo>
                  <a:pt x="673075" y="211067"/>
                </a:lnTo>
                <a:lnTo>
                  <a:pt x="555369" y="6909"/>
                </a:lnTo>
                <a:lnTo>
                  <a:pt x="543426" y="0"/>
                </a:lnTo>
                <a:lnTo>
                  <a:pt x="308021" y="0"/>
                </a:lnTo>
                <a:lnTo>
                  <a:pt x="301123" y="1850"/>
                </a:lnTo>
                <a:lnTo>
                  <a:pt x="124568" y="103932"/>
                </a:lnTo>
                <a:lnTo>
                  <a:pt x="119522" y="108985"/>
                </a:lnTo>
                <a:lnTo>
                  <a:pt x="19953" y="307722"/>
                </a:lnTo>
                <a:lnTo>
                  <a:pt x="21333" y="308578"/>
                </a:lnTo>
                <a:lnTo>
                  <a:pt x="141572" y="126010"/>
                </a:lnTo>
                <a:lnTo>
                  <a:pt x="311717" y="27627"/>
                </a:lnTo>
                <a:lnTo>
                  <a:pt x="535461" y="27627"/>
                </a:lnTo>
                <a:lnTo>
                  <a:pt x="647337" y="221677"/>
                </a:lnTo>
                <a:lnTo>
                  <a:pt x="647337" y="473692"/>
                </a:lnTo>
                <a:lnTo>
                  <a:pt x="673075" y="429048"/>
                </a:lnTo>
                <a:lnTo>
                  <a:pt x="674920" y="4221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5349261" y="7749381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7" y="307730"/>
                </a:moveTo>
                <a:lnTo>
                  <a:pt x="17336" y="306724"/>
                </a:lnTo>
                <a:lnTo>
                  <a:pt x="14664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84" y="321870"/>
                </a:lnTo>
                <a:lnTo>
                  <a:pt x="699" y="324508"/>
                </a:lnTo>
                <a:lnTo>
                  <a:pt x="1823" y="326976"/>
                </a:lnTo>
                <a:lnTo>
                  <a:pt x="13767" y="347695"/>
                </a:lnTo>
                <a:lnTo>
                  <a:pt x="13767" y="320067"/>
                </a:lnTo>
                <a:lnTo>
                  <a:pt x="19947" y="307730"/>
                </a:lnTo>
                <a:close/>
              </a:path>
              <a:path w="675005" h="640715">
                <a:moveTo>
                  <a:pt x="21326" y="308588"/>
                </a:moveTo>
                <a:lnTo>
                  <a:pt x="19947" y="307730"/>
                </a:lnTo>
                <a:lnTo>
                  <a:pt x="13767" y="320067"/>
                </a:lnTo>
                <a:lnTo>
                  <a:pt x="21326" y="308588"/>
                </a:lnTo>
                <a:close/>
              </a:path>
              <a:path w="675005" h="640715">
                <a:moveTo>
                  <a:pt x="647329" y="473709"/>
                </a:moveTo>
                <a:lnTo>
                  <a:pt x="647329" y="418449"/>
                </a:lnTo>
                <a:lnTo>
                  <a:pt x="535454" y="612506"/>
                </a:lnTo>
                <a:lnTo>
                  <a:pt x="311717" y="612506"/>
                </a:lnTo>
                <a:lnTo>
                  <a:pt x="141565" y="514124"/>
                </a:lnTo>
                <a:lnTo>
                  <a:pt x="25710" y="313161"/>
                </a:lnTo>
                <a:lnTo>
                  <a:pt x="24134" y="310958"/>
                </a:lnTo>
                <a:lnTo>
                  <a:pt x="22163" y="309108"/>
                </a:lnTo>
                <a:lnTo>
                  <a:pt x="21326" y="308588"/>
                </a:lnTo>
                <a:lnTo>
                  <a:pt x="13767" y="320067"/>
                </a:lnTo>
                <a:lnTo>
                  <a:pt x="13767" y="347695"/>
                </a:lnTo>
                <a:lnTo>
                  <a:pt x="119522" y="531145"/>
                </a:lnTo>
                <a:lnTo>
                  <a:pt x="124568" y="536201"/>
                </a:lnTo>
                <a:lnTo>
                  <a:pt x="301123" y="638288"/>
                </a:lnTo>
                <a:lnTo>
                  <a:pt x="308021" y="640138"/>
                </a:lnTo>
                <a:lnTo>
                  <a:pt x="543419" y="640138"/>
                </a:lnTo>
                <a:lnTo>
                  <a:pt x="546988" y="639665"/>
                </a:lnTo>
                <a:lnTo>
                  <a:pt x="550316" y="638288"/>
                </a:lnTo>
                <a:lnTo>
                  <a:pt x="553172" y="636089"/>
                </a:lnTo>
                <a:lnTo>
                  <a:pt x="555370" y="633232"/>
                </a:lnTo>
                <a:lnTo>
                  <a:pt x="647329" y="473709"/>
                </a:lnTo>
                <a:close/>
              </a:path>
              <a:path w="675005" h="640715">
                <a:moveTo>
                  <a:pt x="674913" y="422153"/>
                </a:moveTo>
                <a:lnTo>
                  <a:pt x="674913" y="217984"/>
                </a:lnTo>
                <a:lnTo>
                  <a:pt x="673069" y="211078"/>
                </a:lnTo>
                <a:lnTo>
                  <a:pt x="555370" y="6906"/>
                </a:lnTo>
                <a:lnTo>
                  <a:pt x="543419" y="0"/>
                </a:lnTo>
                <a:lnTo>
                  <a:pt x="308021" y="0"/>
                </a:lnTo>
                <a:lnTo>
                  <a:pt x="301123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47" y="307730"/>
                </a:lnTo>
                <a:lnTo>
                  <a:pt x="21326" y="308588"/>
                </a:lnTo>
                <a:lnTo>
                  <a:pt x="141565" y="126010"/>
                </a:lnTo>
                <a:lnTo>
                  <a:pt x="311717" y="27627"/>
                </a:lnTo>
                <a:lnTo>
                  <a:pt x="535454" y="27627"/>
                </a:lnTo>
                <a:lnTo>
                  <a:pt x="647329" y="221684"/>
                </a:lnTo>
                <a:lnTo>
                  <a:pt x="647329" y="473709"/>
                </a:lnTo>
                <a:lnTo>
                  <a:pt x="673069" y="429059"/>
                </a:lnTo>
                <a:lnTo>
                  <a:pt x="674913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349261" y="6278364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7" y="307730"/>
                </a:moveTo>
                <a:lnTo>
                  <a:pt x="17336" y="306724"/>
                </a:lnTo>
                <a:lnTo>
                  <a:pt x="14664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84" y="321873"/>
                </a:lnTo>
                <a:lnTo>
                  <a:pt x="699" y="324508"/>
                </a:lnTo>
                <a:lnTo>
                  <a:pt x="1823" y="326976"/>
                </a:lnTo>
                <a:lnTo>
                  <a:pt x="13767" y="347695"/>
                </a:lnTo>
                <a:lnTo>
                  <a:pt x="13767" y="320067"/>
                </a:lnTo>
                <a:lnTo>
                  <a:pt x="19947" y="307730"/>
                </a:lnTo>
                <a:close/>
              </a:path>
              <a:path w="675005" h="640715">
                <a:moveTo>
                  <a:pt x="21325" y="308589"/>
                </a:moveTo>
                <a:lnTo>
                  <a:pt x="19947" y="307730"/>
                </a:lnTo>
                <a:lnTo>
                  <a:pt x="13767" y="320067"/>
                </a:lnTo>
                <a:lnTo>
                  <a:pt x="21325" y="308589"/>
                </a:lnTo>
                <a:close/>
              </a:path>
              <a:path w="675005" h="640715">
                <a:moveTo>
                  <a:pt x="647329" y="473709"/>
                </a:moveTo>
                <a:lnTo>
                  <a:pt x="647329" y="418449"/>
                </a:lnTo>
                <a:lnTo>
                  <a:pt x="535454" y="612510"/>
                </a:lnTo>
                <a:lnTo>
                  <a:pt x="311717" y="612510"/>
                </a:lnTo>
                <a:lnTo>
                  <a:pt x="141565" y="514127"/>
                </a:lnTo>
                <a:lnTo>
                  <a:pt x="25710" y="313164"/>
                </a:lnTo>
                <a:lnTo>
                  <a:pt x="24134" y="310962"/>
                </a:lnTo>
                <a:lnTo>
                  <a:pt x="22163" y="309112"/>
                </a:lnTo>
                <a:lnTo>
                  <a:pt x="21325" y="308589"/>
                </a:lnTo>
                <a:lnTo>
                  <a:pt x="13767" y="320067"/>
                </a:lnTo>
                <a:lnTo>
                  <a:pt x="13767" y="347695"/>
                </a:lnTo>
                <a:lnTo>
                  <a:pt x="119522" y="531145"/>
                </a:lnTo>
                <a:lnTo>
                  <a:pt x="124568" y="536205"/>
                </a:lnTo>
                <a:lnTo>
                  <a:pt x="301123" y="638288"/>
                </a:lnTo>
                <a:lnTo>
                  <a:pt x="308021" y="640138"/>
                </a:lnTo>
                <a:lnTo>
                  <a:pt x="543419" y="640138"/>
                </a:lnTo>
                <a:lnTo>
                  <a:pt x="546988" y="639665"/>
                </a:lnTo>
                <a:lnTo>
                  <a:pt x="550316" y="638288"/>
                </a:lnTo>
                <a:lnTo>
                  <a:pt x="553172" y="636089"/>
                </a:lnTo>
                <a:lnTo>
                  <a:pt x="555370" y="633232"/>
                </a:lnTo>
                <a:lnTo>
                  <a:pt x="647329" y="473709"/>
                </a:lnTo>
                <a:close/>
              </a:path>
              <a:path w="675005" h="640715">
                <a:moveTo>
                  <a:pt x="674913" y="422153"/>
                </a:moveTo>
                <a:lnTo>
                  <a:pt x="674913" y="217984"/>
                </a:lnTo>
                <a:lnTo>
                  <a:pt x="673069" y="211078"/>
                </a:lnTo>
                <a:lnTo>
                  <a:pt x="555370" y="6909"/>
                </a:lnTo>
                <a:lnTo>
                  <a:pt x="543419" y="0"/>
                </a:lnTo>
                <a:lnTo>
                  <a:pt x="308021" y="0"/>
                </a:lnTo>
                <a:lnTo>
                  <a:pt x="301123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47" y="307730"/>
                </a:lnTo>
                <a:lnTo>
                  <a:pt x="21325" y="308589"/>
                </a:lnTo>
                <a:lnTo>
                  <a:pt x="141565" y="126013"/>
                </a:lnTo>
                <a:lnTo>
                  <a:pt x="311717" y="27631"/>
                </a:lnTo>
                <a:lnTo>
                  <a:pt x="535454" y="27631"/>
                </a:lnTo>
                <a:lnTo>
                  <a:pt x="647329" y="221684"/>
                </a:lnTo>
                <a:lnTo>
                  <a:pt x="647329" y="473709"/>
                </a:lnTo>
                <a:lnTo>
                  <a:pt x="673069" y="429059"/>
                </a:lnTo>
                <a:lnTo>
                  <a:pt x="674913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349261" y="4807297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49" y="307720"/>
                </a:moveTo>
                <a:lnTo>
                  <a:pt x="17336" y="306716"/>
                </a:lnTo>
                <a:lnTo>
                  <a:pt x="14664" y="306276"/>
                </a:lnTo>
                <a:lnTo>
                  <a:pt x="11965" y="306364"/>
                </a:lnTo>
                <a:lnTo>
                  <a:pt x="0" y="319154"/>
                </a:lnTo>
                <a:lnTo>
                  <a:pt x="84" y="321866"/>
                </a:lnTo>
                <a:lnTo>
                  <a:pt x="699" y="324498"/>
                </a:lnTo>
                <a:lnTo>
                  <a:pt x="1823" y="326966"/>
                </a:lnTo>
                <a:lnTo>
                  <a:pt x="13767" y="347684"/>
                </a:lnTo>
                <a:lnTo>
                  <a:pt x="13767" y="320060"/>
                </a:lnTo>
                <a:lnTo>
                  <a:pt x="19949" y="307720"/>
                </a:lnTo>
                <a:close/>
              </a:path>
              <a:path w="675005" h="640714">
                <a:moveTo>
                  <a:pt x="21327" y="308580"/>
                </a:moveTo>
                <a:lnTo>
                  <a:pt x="19949" y="307720"/>
                </a:lnTo>
                <a:lnTo>
                  <a:pt x="13767" y="320060"/>
                </a:lnTo>
                <a:lnTo>
                  <a:pt x="21327" y="308580"/>
                </a:lnTo>
                <a:close/>
              </a:path>
              <a:path w="675005" h="640714">
                <a:moveTo>
                  <a:pt x="647329" y="473697"/>
                </a:moveTo>
                <a:lnTo>
                  <a:pt x="647329" y="418438"/>
                </a:lnTo>
                <a:lnTo>
                  <a:pt x="535454" y="612492"/>
                </a:lnTo>
                <a:lnTo>
                  <a:pt x="311717" y="612492"/>
                </a:lnTo>
                <a:lnTo>
                  <a:pt x="141565" y="514109"/>
                </a:lnTo>
                <a:lnTo>
                  <a:pt x="25710" y="313153"/>
                </a:lnTo>
                <a:lnTo>
                  <a:pt x="24134" y="310951"/>
                </a:lnTo>
                <a:lnTo>
                  <a:pt x="22163" y="309101"/>
                </a:lnTo>
                <a:lnTo>
                  <a:pt x="21327" y="308580"/>
                </a:lnTo>
                <a:lnTo>
                  <a:pt x="13767" y="320060"/>
                </a:lnTo>
                <a:lnTo>
                  <a:pt x="13767" y="347684"/>
                </a:lnTo>
                <a:lnTo>
                  <a:pt x="119522" y="531131"/>
                </a:lnTo>
                <a:lnTo>
                  <a:pt x="124568" y="536190"/>
                </a:lnTo>
                <a:lnTo>
                  <a:pt x="301123" y="638269"/>
                </a:lnTo>
                <a:lnTo>
                  <a:pt x="308021" y="640120"/>
                </a:lnTo>
                <a:lnTo>
                  <a:pt x="543419" y="640120"/>
                </a:lnTo>
                <a:lnTo>
                  <a:pt x="546988" y="639647"/>
                </a:lnTo>
                <a:lnTo>
                  <a:pt x="550316" y="638269"/>
                </a:lnTo>
                <a:lnTo>
                  <a:pt x="553172" y="636074"/>
                </a:lnTo>
                <a:lnTo>
                  <a:pt x="555370" y="633213"/>
                </a:lnTo>
                <a:lnTo>
                  <a:pt x="647329" y="473697"/>
                </a:lnTo>
                <a:close/>
              </a:path>
              <a:path w="675005" h="640714">
                <a:moveTo>
                  <a:pt x="674913" y="422142"/>
                </a:moveTo>
                <a:lnTo>
                  <a:pt x="674913" y="217977"/>
                </a:lnTo>
                <a:lnTo>
                  <a:pt x="673069" y="211071"/>
                </a:lnTo>
                <a:lnTo>
                  <a:pt x="555370" y="6906"/>
                </a:lnTo>
                <a:lnTo>
                  <a:pt x="543419" y="0"/>
                </a:lnTo>
                <a:lnTo>
                  <a:pt x="308021" y="0"/>
                </a:lnTo>
                <a:lnTo>
                  <a:pt x="301123" y="1850"/>
                </a:lnTo>
                <a:lnTo>
                  <a:pt x="124568" y="103932"/>
                </a:lnTo>
                <a:lnTo>
                  <a:pt x="119522" y="108988"/>
                </a:lnTo>
                <a:lnTo>
                  <a:pt x="19949" y="307720"/>
                </a:lnTo>
                <a:lnTo>
                  <a:pt x="21327" y="308580"/>
                </a:lnTo>
                <a:lnTo>
                  <a:pt x="141565" y="126010"/>
                </a:lnTo>
                <a:lnTo>
                  <a:pt x="311717" y="27627"/>
                </a:lnTo>
                <a:lnTo>
                  <a:pt x="535454" y="27627"/>
                </a:lnTo>
                <a:lnTo>
                  <a:pt x="647329" y="221681"/>
                </a:lnTo>
                <a:lnTo>
                  <a:pt x="647329" y="473697"/>
                </a:lnTo>
                <a:lnTo>
                  <a:pt x="673069" y="429048"/>
                </a:lnTo>
                <a:lnTo>
                  <a:pt x="674913" y="422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5801240" y="7013922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2" y="307727"/>
                </a:moveTo>
                <a:lnTo>
                  <a:pt x="17328" y="306724"/>
                </a:lnTo>
                <a:lnTo>
                  <a:pt x="14657" y="306284"/>
                </a:lnTo>
                <a:lnTo>
                  <a:pt x="11957" y="306371"/>
                </a:lnTo>
                <a:lnTo>
                  <a:pt x="0" y="319165"/>
                </a:lnTo>
                <a:lnTo>
                  <a:pt x="84" y="321870"/>
                </a:lnTo>
                <a:lnTo>
                  <a:pt x="699" y="324508"/>
                </a:lnTo>
                <a:lnTo>
                  <a:pt x="1816" y="326976"/>
                </a:lnTo>
                <a:lnTo>
                  <a:pt x="13759" y="347695"/>
                </a:lnTo>
                <a:lnTo>
                  <a:pt x="13759" y="320067"/>
                </a:lnTo>
                <a:lnTo>
                  <a:pt x="19942" y="307727"/>
                </a:lnTo>
                <a:close/>
              </a:path>
              <a:path w="675005" h="640715">
                <a:moveTo>
                  <a:pt x="21321" y="308585"/>
                </a:moveTo>
                <a:lnTo>
                  <a:pt x="19942" y="307727"/>
                </a:lnTo>
                <a:lnTo>
                  <a:pt x="13759" y="320067"/>
                </a:lnTo>
                <a:lnTo>
                  <a:pt x="21321" y="308585"/>
                </a:lnTo>
                <a:close/>
              </a:path>
              <a:path w="675005" h="640715">
                <a:moveTo>
                  <a:pt x="647322" y="473709"/>
                </a:moveTo>
                <a:lnTo>
                  <a:pt x="647322" y="418453"/>
                </a:lnTo>
                <a:lnTo>
                  <a:pt x="535454" y="612506"/>
                </a:lnTo>
                <a:lnTo>
                  <a:pt x="311710" y="612506"/>
                </a:lnTo>
                <a:lnTo>
                  <a:pt x="141558" y="514124"/>
                </a:lnTo>
                <a:lnTo>
                  <a:pt x="25703" y="313164"/>
                </a:lnTo>
                <a:lnTo>
                  <a:pt x="24134" y="310962"/>
                </a:lnTo>
                <a:lnTo>
                  <a:pt x="22163" y="309108"/>
                </a:lnTo>
                <a:lnTo>
                  <a:pt x="21321" y="308585"/>
                </a:lnTo>
                <a:lnTo>
                  <a:pt x="13759" y="320067"/>
                </a:lnTo>
                <a:lnTo>
                  <a:pt x="13759" y="347695"/>
                </a:lnTo>
                <a:lnTo>
                  <a:pt x="119522" y="531152"/>
                </a:lnTo>
                <a:lnTo>
                  <a:pt x="124568" y="536198"/>
                </a:lnTo>
                <a:lnTo>
                  <a:pt x="301117" y="638288"/>
                </a:lnTo>
                <a:lnTo>
                  <a:pt x="308014" y="640138"/>
                </a:lnTo>
                <a:lnTo>
                  <a:pt x="543412" y="640138"/>
                </a:lnTo>
                <a:lnTo>
                  <a:pt x="546981" y="639665"/>
                </a:lnTo>
                <a:lnTo>
                  <a:pt x="550317" y="638288"/>
                </a:lnTo>
                <a:lnTo>
                  <a:pt x="553171" y="636089"/>
                </a:lnTo>
                <a:lnTo>
                  <a:pt x="555363" y="633232"/>
                </a:lnTo>
                <a:lnTo>
                  <a:pt x="647322" y="473709"/>
                </a:lnTo>
                <a:close/>
              </a:path>
              <a:path w="675005" h="640715">
                <a:moveTo>
                  <a:pt x="674913" y="217984"/>
                </a:moveTo>
                <a:lnTo>
                  <a:pt x="555363" y="6909"/>
                </a:lnTo>
                <a:lnTo>
                  <a:pt x="543412" y="0"/>
                </a:lnTo>
                <a:lnTo>
                  <a:pt x="308014" y="0"/>
                </a:lnTo>
                <a:lnTo>
                  <a:pt x="301117" y="1853"/>
                </a:lnTo>
                <a:lnTo>
                  <a:pt x="124568" y="103936"/>
                </a:lnTo>
                <a:lnTo>
                  <a:pt x="119515" y="109005"/>
                </a:lnTo>
                <a:lnTo>
                  <a:pt x="19942" y="307727"/>
                </a:lnTo>
                <a:lnTo>
                  <a:pt x="21321" y="308585"/>
                </a:lnTo>
                <a:lnTo>
                  <a:pt x="141558" y="126013"/>
                </a:lnTo>
                <a:lnTo>
                  <a:pt x="311710" y="27627"/>
                </a:lnTo>
                <a:lnTo>
                  <a:pt x="535454" y="27627"/>
                </a:lnTo>
                <a:lnTo>
                  <a:pt x="647322" y="221684"/>
                </a:lnTo>
                <a:lnTo>
                  <a:pt x="647322" y="473709"/>
                </a:lnTo>
                <a:lnTo>
                  <a:pt x="673069" y="429032"/>
                </a:lnTo>
                <a:lnTo>
                  <a:pt x="674906" y="422153"/>
                </a:lnTo>
                <a:lnTo>
                  <a:pt x="674913" y="2179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801240" y="5542805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44" y="307717"/>
                </a:moveTo>
                <a:lnTo>
                  <a:pt x="17328" y="306713"/>
                </a:lnTo>
                <a:lnTo>
                  <a:pt x="14657" y="306276"/>
                </a:lnTo>
                <a:lnTo>
                  <a:pt x="11957" y="306360"/>
                </a:lnTo>
                <a:lnTo>
                  <a:pt x="0" y="319154"/>
                </a:lnTo>
                <a:lnTo>
                  <a:pt x="84" y="321866"/>
                </a:lnTo>
                <a:lnTo>
                  <a:pt x="699" y="324498"/>
                </a:lnTo>
                <a:lnTo>
                  <a:pt x="1816" y="326966"/>
                </a:lnTo>
                <a:lnTo>
                  <a:pt x="13759" y="347684"/>
                </a:lnTo>
                <a:lnTo>
                  <a:pt x="13759" y="320060"/>
                </a:lnTo>
                <a:lnTo>
                  <a:pt x="19944" y="307717"/>
                </a:lnTo>
                <a:close/>
              </a:path>
              <a:path w="675005" h="640714">
                <a:moveTo>
                  <a:pt x="21322" y="308576"/>
                </a:moveTo>
                <a:lnTo>
                  <a:pt x="19944" y="307717"/>
                </a:lnTo>
                <a:lnTo>
                  <a:pt x="13759" y="320060"/>
                </a:lnTo>
                <a:lnTo>
                  <a:pt x="21322" y="308576"/>
                </a:lnTo>
                <a:close/>
              </a:path>
              <a:path w="675005" h="640714">
                <a:moveTo>
                  <a:pt x="647322" y="473698"/>
                </a:moveTo>
                <a:lnTo>
                  <a:pt x="647322" y="418442"/>
                </a:lnTo>
                <a:lnTo>
                  <a:pt x="535454" y="612499"/>
                </a:lnTo>
                <a:lnTo>
                  <a:pt x="311710" y="612499"/>
                </a:lnTo>
                <a:lnTo>
                  <a:pt x="141558" y="514116"/>
                </a:lnTo>
                <a:lnTo>
                  <a:pt x="25703" y="313153"/>
                </a:lnTo>
                <a:lnTo>
                  <a:pt x="24134" y="310951"/>
                </a:lnTo>
                <a:lnTo>
                  <a:pt x="22163" y="309101"/>
                </a:lnTo>
                <a:lnTo>
                  <a:pt x="21322" y="308576"/>
                </a:lnTo>
                <a:lnTo>
                  <a:pt x="13759" y="320060"/>
                </a:lnTo>
                <a:lnTo>
                  <a:pt x="13759" y="347684"/>
                </a:lnTo>
                <a:lnTo>
                  <a:pt x="119522" y="531141"/>
                </a:lnTo>
                <a:lnTo>
                  <a:pt x="124568" y="536194"/>
                </a:lnTo>
                <a:lnTo>
                  <a:pt x="301117" y="638277"/>
                </a:lnTo>
                <a:lnTo>
                  <a:pt x="308014" y="640127"/>
                </a:lnTo>
                <a:lnTo>
                  <a:pt x="543412" y="640127"/>
                </a:lnTo>
                <a:lnTo>
                  <a:pt x="546981" y="639658"/>
                </a:lnTo>
                <a:lnTo>
                  <a:pt x="550317" y="638277"/>
                </a:lnTo>
                <a:lnTo>
                  <a:pt x="553171" y="636081"/>
                </a:lnTo>
                <a:lnTo>
                  <a:pt x="555363" y="633221"/>
                </a:lnTo>
                <a:lnTo>
                  <a:pt x="647322" y="473698"/>
                </a:lnTo>
                <a:close/>
              </a:path>
              <a:path w="675005" h="640714">
                <a:moveTo>
                  <a:pt x="674913" y="217977"/>
                </a:moveTo>
                <a:lnTo>
                  <a:pt x="555363" y="6906"/>
                </a:lnTo>
                <a:lnTo>
                  <a:pt x="543412" y="0"/>
                </a:lnTo>
                <a:lnTo>
                  <a:pt x="308014" y="0"/>
                </a:lnTo>
                <a:lnTo>
                  <a:pt x="301117" y="1850"/>
                </a:lnTo>
                <a:lnTo>
                  <a:pt x="124568" y="103932"/>
                </a:lnTo>
                <a:lnTo>
                  <a:pt x="119515" y="109002"/>
                </a:lnTo>
                <a:lnTo>
                  <a:pt x="19944" y="307717"/>
                </a:lnTo>
                <a:lnTo>
                  <a:pt x="21322" y="308576"/>
                </a:lnTo>
                <a:lnTo>
                  <a:pt x="141558" y="126006"/>
                </a:lnTo>
                <a:lnTo>
                  <a:pt x="311710" y="27627"/>
                </a:lnTo>
                <a:lnTo>
                  <a:pt x="535454" y="27627"/>
                </a:lnTo>
                <a:lnTo>
                  <a:pt x="647322" y="221681"/>
                </a:lnTo>
                <a:lnTo>
                  <a:pt x="647322" y="473698"/>
                </a:lnTo>
                <a:lnTo>
                  <a:pt x="673061" y="429048"/>
                </a:lnTo>
                <a:lnTo>
                  <a:pt x="674906" y="422146"/>
                </a:lnTo>
                <a:lnTo>
                  <a:pt x="674913" y="2179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6224960" y="7749381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7" y="307730"/>
                </a:moveTo>
                <a:lnTo>
                  <a:pt x="17343" y="306724"/>
                </a:lnTo>
                <a:lnTo>
                  <a:pt x="14664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91" y="321870"/>
                </a:lnTo>
                <a:lnTo>
                  <a:pt x="706" y="324508"/>
                </a:lnTo>
                <a:lnTo>
                  <a:pt x="1816" y="326976"/>
                </a:lnTo>
                <a:lnTo>
                  <a:pt x="13767" y="347705"/>
                </a:lnTo>
                <a:lnTo>
                  <a:pt x="13767" y="320067"/>
                </a:lnTo>
                <a:lnTo>
                  <a:pt x="19947" y="307730"/>
                </a:lnTo>
                <a:close/>
              </a:path>
              <a:path w="675005" h="640715">
                <a:moveTo>
                  <a:pt x="21326" y="308588"/>
                </a:moveTo>
                <a:lnTo>
                  <a:pt x="19947" y="307730"/>
                </a:lnTo>
                <a:lnTo>
                  <a:pt x="13767" y="320067"/>
                </a:lnTo>
                <a:lnTo>
                  <a:pt x="21326" y="308588"/>
                </a:lnTo>
                <a:close/>
              </a:path>
              <a:path w="675005" h="640715">
                <a:moveTo>
                  <a:pt x="647329" y="473707"/>
                </a:moveTo>
                <a:lnTo>
                  <a:pt x="647329" y="418449"/>
                </a:lnTo>
                <a:lnTo>
                  <a:pt x="535454" y="612506"/>
                </a:lnTo>
                <a:lnTo>
                  <a:pt x="311711" y="612506"/>
                </a:lnTo>
                <a:lnTo>
                  <a:pt x="141565" y="514124"/>
                </a:lnTo>
                <a:lnTo>
                  <a:pt x="25711" y="313161"/>
                </a:lnTo>
                <a:lnTo>
                  <a:pt x="24135" y="310962"/>
                </a:lnTo>
                <a:lnTo>
                  <a:pt x="22163" y="309108"/>
                </a:lnTo>
                <a:lnTo>
                  <a:pt x="21326" y="308588"/>
                </a:lnTo>
                <a:lnTo>
                  <a:pt x="13767" y="320067"/>
                </a:lnTo>
                <a:lnTo>
                  <a:pt x="13767" y="347705"/>
                </a:lnTo>
                <a:lnTo>
                  <a:pt x="119522" y="531145"/>
                </a:lnTo>
                <a:lnTo>
                  <a:pt x="124568" y="536201"/>
                </a:lnTo>
                <a:lnTo>
                  <a:pt x="301117" y="638288"/>
                </a:lnTo>
                <a:lnTo>
                  <a:pt x="308021" y="640138"/>
                </a:lnTo>
                <a:lnTo>
                  <a:pt x="543419" y="640138"/>
                </a:lnTo>
                <a:lnTo>
                  <a:pt x="546988" y="639665"/>
                </a:lnTo>
                <a:lnTo>
                  <a:pt x="550317" y="638288"/>
                </a:lnTo>
                <a:lnTo>
                  <a:pt x="553172" y="636089"/>
                </a:lnTo>
                <a:lnTo>
                  <a:pt x="555363" y="633232"/>
                </a:lnTo>
                <a:lnTo>
                  <a:pt x="647329" y="473707"/>
                </a:lnTo>
                <a:close/>
              </a:path>
              <a:path w="675005" h="640715">
                <a:moveTo>
                  <a:pt x="674913" y="422153"/>
                </a:moveTo>
                <a:lnTo>
                  <a:pt x="674913" y="217984"/>
                </a:lnTo>
                <a:lnTo>
                  <a:pt x="673069" y="211078"/>
                </a:lnTo>
                <a:lnTo>
                  <a:pt x="555363" y="6906"/>
                </a:lnTo>
                <a:lnTo>
                  <a:pt x="543419" y="0"/>
                </a:lnTo>
                <a:lnTo>
                  <a:pt x="308021" y="0"/>
                </a:lnTo>
                <a:lnTo>
                  <a:pt x="301117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47" y="307730"/>
                </a:lnTo>
                <a:lnTo>
                  <a:pt x="21326" y="308588"/>
                </a:lnTo>
                <a:lnTo>
                  <a:pt x="141565" y="126010"/>
                </a:lnTo>
                <a:lnTo>
                  <a:pt x="311711" y="27627"/>
                </a:lnTo>
                <a:lnTo>
                  <a:pt x="535454" y="27627"/>
                </a:lnTo>
                <a:lnTo>
                  <a:pt x="647329" y="221684"/>
                </a:lnTo>
                <a:lnTo>
                  <a:pt x="647329" y="473707"/>
                </a:lnTo>
                <a:lnTo>
                  <a:pt x="673069" y="429059"/>
                </a:lnTo>
                <a:lnTo>
                  <a:pt x="674913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6224960" y="4807297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49" y="307720"/>
                </a:moveTo>
                <a:lnTo>
                  <a:pt x="17343" y="306716"/>
                </a:lnTo>
                <a:lnTo>
                  <a:pt x="14664" y="306276"/>
                </a:lnTo>
                <a:lnTo>
                  <a:pt x="11965" y="306364"/>
                </a:lnTo>
                <a:lnTo>
                  <a:pt x="0" y="319154"/>
                </a:lnTo>
                <a:lnTo>
                  <a:pt x="85" y="321866"/>
                </a:lnTo>
                <a:lnTo>
                  <a:pt x="706" y="324498"/>
                </a:lnTo>
                <a:lnTo>
                  <a:pt x="1816" y="326966"/>
                </a:lnTo>
                <a:lnTo>
                  <a:pt x="13767" y="347694"/>
                </a:lnTo>
                <a:lnTo>
                  <a:pt x="13767" y="320060"/>
                </a:lnTo>
                <a:lnTo>
                  <a:pt x="19949" y="307720"/>
                </a:lnTo>
                <a:close/>
              </a:path>
              <a:path w="675005" h="640714">
                <a:moveTo>
                  <a:pt x="21327" y="308580"/>
                </a:moveTo>
                <a:lnTo>
                  <a:pt x="19949" y="307720"/>
                </a:lnTo>
                <a:lnTo>
                  <a:pt x="13767" y="320060"/>
                </a:lnTo>
                <a:lnTo>
                  <a:pt x="21327" y="308580"/>
                </a:lnTo>
                <a:close/>
              </a:path>
              <a:path w="675005" h="640714">
                <a:moveTo>
                  <a:pt x="647329" y="473694"/>
                </a:moveTo>
                <a:lnTo>
                  <a:pt x="647329" y="418438"/>
                </a:lnTo>
                <a:lnTo>
                  <a:pt x="535454" y="612492"/>
                </a:lnTo>
                <a:lnTo>
                  <a:pt x="311711" y="612492"/>
                </a:lnTo>
                <a:lnTo>
                  <a:pt x="141565" y="514109"/>
                </a:lnTo>
                <a:lnTo>
                  <a:pt x="25711" y="313153"/>
                </a:lnTo>
                <a:lnTo>
                  <a:pt x="24135" y="310951"/>
                </a:lnTo>
                <a:lnTo>
                  <a:pt x="22163" y="309101"/>
                </a:lnTo>
                <a:lnTo>
                  <a:pt x="21327" y="308580"/>
                </a:lnTo>
                <a:lnTo>
                  <a:pt x="13767" y="320060"/>
                </a:lnTo>
                <a:lnTo>
                  <a:pt x="13767" y="347694"/>
                </a:lnTo>
                <a:lnTo>
                  <a:pt x="119522" y="531131"/>
                </a:lnTo>
                <a:lnTo>
                  <a:pt x="124568" y="536190"/>
                </a:lnTo>
                <a:lnTo>
                  <a:pt x="301117" y="638269"/>
                </a:lnTo>
                <a:lnTo>
                  <a:pt x="308022" y="640120"/>
                </a:lnTo>
                <a:lnTo>
                  <a:pt x="543419" y="640120"/>
                </a:lnTo>
                <a:lnTo>
                  <a:pt x="546988" y="639647"/>
                </a:lnTo>
                <a:lnTo>
                  <a:pt x="550317" y="638269"/>
                </a:lnTo>
                <a:lnTo>
                  <a:pt x="553172" y="636074"/>
                </a:lnTo>
                <a:lnTo>
                  <a:pt x="555363" y="633213"/>
                </a:lnTo>
                <a:lnTo>
                  <a:pt x="647329" y="473694"/>
                </a:lnTo>
                <a:close/>
              </a:path>
              <a:path w="675005" h="640714">
                <a:moveTo>
                  <a:pt x="674913" y="422142"/>
                </a:moveTo>
                <a:lnTo>
                  <a:pt x="674913" y="217977"/>
                </a:lnTo>
                <a:lnTo>
                  <a:pt x="673069" y="211071"/>
                </a:lnTo>
                <a:lnTo>
                  <a:pt x="555363" y="6906"/>
                </a:lnTo>
                <a:lnTo>
                  <a:pt x="543419" y="0"/>
                </a:lnTo>
                <a:lnTo>
                  <a:pt x="308022" y="0"/>
                </a:lnTo>
                <a:lnTo>
                  <a:pt x="301117" y="1850"/>
                </a:lnTo>
                <a:lnTo>
                  <a:pt x="124568" y="103932"/>
                </a:lnTo>
                <a:lnTo>
                  <a:pt x="119522" y="108988"/>
                </a:lnTo>
                <a:lnTo>
                  <a:pt x="19949" y="307720"/>
                </a:lnTo>
                <a:lnTo>
                  <a:pt x="21327" y="308580"/>
                </a:lnTo>
                <a:lnTo>
                  <a:pt x="141565" y="126010"/>
                </a:lnTo>
                <a:lnTo>
                  <a:pt x="311711" y="27627"/>
                </a:lnTo>
                <a:lnTo>
                  <a:pt x="535454" y="27627"/>
                </a:lnTo>
                <a:lnTo>
                  <a:pt x="647329" y="221681"/>
                </a:lnTo>
                <a:lnTo>
                  <a:pt x="647329" y="473694"/>
                </a:lnTo>
                <a:lnTo>
                  <a:pt x="673069" y="429048"/>
                </a:lnTo>
                <a:lnTo>
                  <a:pt x="674913" y="422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676935" y="5542805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49" y="307720"/>
                </a:moveTo>
                <a:lnTo>
                  <a:pt x="17336" y="306713"/>
                </a:lnTo>
                <a:lnTo>
                  <a:pt x="14664" y="306276"/>
                </a:lnTo>
                <a:lnTo>
                  <a:pt x="11965" y="306360"/>
                </a:lnTo>
                <a:lnTo>
                  <a:pt x="0" y="319154"/>
                </a:lnTo>
                <a:lnTo>
                  <a:pt x="85" y="321866"/>
                </a:lnTo>
                <a:lnTo>
                  <a:pt x="706" y="324498"/>
                </a:lnTo>
                <a:lnTo>
                  <a:pt x="1816" y="326966"/>
                </a:lnTo>
                <a:lnTo>
                  <a:pt x="13767" y="347696"/>
                </a:lnTo>
                <a:lnTo>
                  <a:pt x="13767" y="320060"/>
                </a:lnTo>
                <a:lnTo>
                  <a:pt x="19949" y="307720"/>
                </a:lnTo>
                <a:close/>
              </a:path>
              <a:path w="675005" h="640714">
                <a:moveTo>
                  <a:pt x="21327" y="308579"/>
                </a:moveTo>
                <a:lnTo>
                  <a:pt x="19949" y="307720"/>
                </a:lnTo>
                <a:lnTo>
                  <a:pt x="13767" y="320060"/>
                </a:lnTo>
                <a:lnTo>
                  <a:pt x="21327" y="308579"/>
                </a:lnTo>
                <a:close/>
              </a:path>
              <a:path w="675005" h="640714">
                <a:moveTo>
                  <a:pt x="647329" y="473696"/>
                </a:moveTo>
                <a:lnTo>
                  <a:pt x="647329" y="418442"/>
                </a:lnTo>
                <a:lnTo>
                  <a:pt x="535454" y="612499"/>
                </a:lnTo>
                <a:lnTo>
                  <a:pt x="311710" y="612499"/>
                </a:lnTo>
                <a:lnTo>
                  <a:pt x="141565" y="514116"/>
                </a:lnTo>
                <a:lnTo>
                  <a:pt x="25711" y="313153"/>
                </a:lnTo>
                <a:lnTo>
                  <a:pt x="24135" y="310951"/>
                </a:lnTo>
                <a:lnTo>
                  <a:pt x="22163" y="309101"/>
                </a:lnTo>
                <a:lnTo>
                  <a:pt x="21327" y="308579"/>
                </a:lnTo>
                <a:lnTo>
                  <a:pt x="13767" y="320060"/>
                </a:lnTo>
                <a:lnTo>
                  <a:pt x="13767" y="347696"/>
                </a:lnTo>
                <a:lnTo>
                  <a:pt x="119522" y="531142"/>
                </a:lnTo>
                <a:lnTo>
                  <a:pt x="124568" y="536194"/>
                </a:lnTo>
                <a:lnTo>
                  <a:pt x="301117" y="638277"/>
                </a:lnTo>
                <a:lnTo>
                  <a:pt x="308022" y="640127"/>
                </a:lnTo>
                <a:lnTo>
                  <a:pt x="543419" y="640127"/>
                </a:lnTo>
                <a:lnTo>
                  <a:pt x="546988" y="639658"/>
                </a:lnTo>
                <a:lnTo>
                  <a:pt x="550317" y="638277"/>
                </a:lnTo>
                <a:lnTo>
                  <a:pt x="553172" y="636081"/>
                </a:lnTo>
                <a:lnTo>
                  <a:pt x="555363" y="633221"/>
                </a:lnTo>
                <a:lnTo>
                  <a:pt x="647329" y="473696"/>
                </a:lnTo>
                <a:close/>
              </a:path>
              <a:path w="675005" h="640714">
                <a:moveTo>
                  <a:pt x="674913" y="422146"/>
                </a:moveTo>
                <a:lnTo>
                  <a:pt x="674913" y="217977"/>
                </a:lnTo>
                <a:lnTo>
                  <a:pt x="673069" y="211071"/>
                </a:lnTo>
                <a:lnTo>
                  <a:pt x="555363" y="6906"/>
                </a:lnTo>
                <a:lnTo>
                  <a:pt x="543419" y="0"/>
                </a:lnTo>
                <a:lnTo>
                  <a:pt x="308022" y="0"/>
                </a:lnTo>
                <a:lnTo>
                  <a:pt x="301117" y="1850"/>
                </a:lnTo>
                <a:lnTo>
                  <a:pt x="124568" y="103932"/>
                </a:lnTo>
                <a:lnTo>
                  <a:pt x="119515" y="109003"/>
                </a:lnTo>
                <a:lnTo>
                  <a:pt x="19949" y="307720"/>
                </a:lnTo>
                <a:lnTo>
                  <a:pt x="21327" y="308579"/>
                </a:lnTo>
                <a:lnTo>
                  <a:pt x="141565" y="126006"/>
                </a:lnTo>
                <a:lnTo>
                  <a:pt x="311710" y="27627"/>
                </a:lnTo>
                <a:lnTo>
                  <a:pt x="535454" y="27627"/>
                </a:lnTo>
                <a:lnTo>
                  <a:pt x="647329" y="221681"/>
                </a:lnTo>
                <a:lnTo>
                  <a:pt x="647329" y="473696"/>
                </a:lnTo>
                <a:lnTo>
                  <a:pt x="673069" y="429048"/>
                </a:lnTo>
                <a:lnTo>
                  <a:pt x="674913" y="42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676935" y="4071739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49" y="307724"/>
                </a:moveTo>
                <a:lnTo>
                  <a:pt x="17336" y="306720"/>
                </a:lnTo>
                <a:lnTo>
                  <a:pt x="14664" y="306276"/>
                </a:lnTo>
                <a:lnTo>
                  <a:pt x="11965" y="306367"/>
                </a:lnTo>
                <a:lnTo>
                  <a:pt x="0" y="319154"/>
                </a:lnTo>
                <a:lnTo>
                  <a:pt x="85" y="321866"/>
                </a:lnTo>
                <a:lnTo>
                  <a:pt x="706" y="324501"/>
                </a:lnTo>
                <a:lnTo>
                  <a:pt x="1816" y="326969"/>
                </a:lnTo>
                <a:lnTo>
                  <a:pt x="13767" y="347699"/>
                </a:lnTo>
                <a:lnTo>
                  <a:pt x="13767" y="320063"/>
                </a:lnTo>
                <a:lnTo>
                  <a:pt x="19949" y="307724"/>
                </a:lnTo>
                <a:close/>
              </a:path>
              <a:path w="675005" h="640714">
                <a:moveTo>
                  <a:pt x="21328" y="308581"/>
                </a:moveTo>
                <a:lnTo>
                  <a:pt x="19949" y="307724"/>
                </a:lnTo>
                <a:lnTo>
                  <a:pt x="13767" y="320063"/>
                </a:lnTo>
                <a:lnTo>
                  <a:pt x="21328" y="308581"/>
                </a:lnTo>
                <a:close/>
              </a:path>
              <a:path w="675005" h="640714">
                <a:moveTo>
                  <a:pt x="647329" y="473694"/>
                </a:moveTo>
                <a:lnTo>
                  <a:pt x="647329" y="418438"/>
                </a:lnTo>
                <a:lnTo>
                  <a:pt x="535454" y="612492"/>
                </a:lnTo>
                <a:lnTo>
                  <a:pt x="311710" y="612492"/>
                </a:lnTo>
                <a:lnTo>
                  <a:pt x="141558" y="514113"/>
                </a:lnTo>
                <a:lnTo>
                  <a:pt x="25711" y="313153"/>
                </a:lnTo>
                <a:lnTo>
                  <a:pt x="24135" y="310954"/>
                </a:lnTo>
                <a:lnTo>
                  <a:pt x="22163" y="309101"/>
                </a:lnTo>
                <a:lnTo>
                  <a:pt x="21328" y="308581"/>
                </a:lnTo>
                <a:lnTo>
                  <a:pt x="13767" y="320063"/>
                </a:lnTo>
                <a:lnTo>
                  <a:pt x="13767" y="347699"/>
                </a:lnTo>
                <a:lnTo>
                  <a:pt x="119522" y="531138"/>
                </a:lnTo>
                <a:lnTo>
                  <a:pt x="124568" y="536190"/>
                </a:lnTo>
                <a:lnTo>
                  <a:pt x="301117" y="638269"/>
                </a:lnTo>
                <a:lnTo>
                  <a:pt x="308022" y="640120"/>
                </a:lnTo>
                <a:lnTo>
                  <a:pt x="543419" y="640120"/>
                </a:lnTo>
                <a:lnTo>
                  <a:pt x="546988" y="639651"/>
                </a:lnTo>
                <a:lnTo>
                  <a:pt x="550317" y="638269"/>
                </a:lnTo>
                <a:lnTo>
                  <a:pt x="553172" y="636074"/>
                </a:lnTo>
                <a:lnTo>
                  <a:pt x="555363" y="633213"/>
                </a:lnTo>
                <a:lnTo>
                  <a:pt x="647329" y="473694"/>
                </a:lnTo>
                <a:close/>
              </a:path>
              <a:path w="675005" h="640714">
                <a:moveTo>
                  <a:pt x="674913" y="422142"/>
                </a:moveTo>
                <a:lnTo>
                  <a:pt x="674913" y="217977"/>
                </a:lnTo>
                <a:lnTo>
                  <a:pt x="673069" y="211071"/>
                </a:lnTo>
                <a:lnTo>
                  <a:pt x="555363" y="6906"/>
                </a:lnTo>
                <a:lnTo>
                  <a:pt x="543419" y="0"/>
                </a:lnTo>
                <a:lnTo>
                  <a:pt x="308022" y="0"/>
                </a:lnTo>
                <a:lnTo>
                  <a:pt x="301117" y="1853"/>
                </a:lnTo>
                <a:lnTo>
                  <a:pt x="124568" y="103936"/>
                </a:lnTo>
                <a:lnTo>
                  <a:pt x="119515" y="109006"/>
                </a:lnTo>
                <a:lnTo>
                  <a:pt x="19949" y="307724"/>
                </a:lnTo>
                <a:lnTo>
                  <a:pt x="21328" y="308581"/>
                </a:lnTo>
                <a:lnTo>
                  <a:pt x="141565" y="126010"/>
                </a:lnTo>
                <a:lnTo>
                  <a:pt x="311710" y="27631"/>
                </a:lnTo>
                <a:lnTo>
                  <a:pt x="535454" y="27631"/>
                </a:lnTo>
                <a:lnTo>
                  <a:pt x="647329" y="221681"/>
                </a:lnTo>
                <a:lnTo>
                  <a:pt x="647329" y="473694"/>
                </a:lnTo>
                <a:lnTo>
                  <a:pt x="673069" y="429048"/>
                </a:lnTo>
                <a:lnTo>
                  <a:pt x="674913" y="422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7100653" y="7749381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7" y="307730"/>
                </a:moveTo>
                <a:lnTo>
                  <a:pt x="17336" y="306724"/>
                </a:lnTo>
                <a:lnTo>
                  <a:pt x="14671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92" y="321870"/>
                </a:lnTo>
                <a:lnTo>
                  <a:pt x="706" y="324508"/>
                </a:lnTo>
                <a:lnTo>
                  <a:pt x="1823" y="326976"/>
                </a:lnTo>
                <a:lnTo>
                  <a:pt x="13767" y="347694"/>
                </a:lnTo>
                <a:lnTo>
                  <a:pt x="13767" y="320067"/>
                </a:lnTo>
                <a:lnTo>
                  <a:pt x="19947" y="307730"/>
                </a:lnTo>
                <a:close/>
              </a:path>
              <a:path w="675005" h="640715">
                <a:moveTo>
                  <a:pt x="21326" y="308588"/>
                </a:moveTo>
                <a:lnTo>
                  <a:pt x="19947" y="307730"/>
                </a:lnTo>
                <a:lnTo>
                  <a:pt x="13767" y="320067"/>
                </a:lnTo>
                <a:lnTo>
                  <a:pt x="21326" y="308588"/>
                </a:lnTo>
                <a:close/>
              </a:path>
              <a:path w="675005" h="640715">
                <a:moveTo>
                  <a:pt x="647329" y="473707"/>
                </a:moveTo>
                <a:lnTo>
                  <a:pt x="647329" y="418449"/>
                </a:lnTo>
                <a:lnTo>
                  <a:pt x="535455" y="612506"/>
                </a:lnTo>
                <a:lnTo>
                  <a:pt x="311718" y="612506"/>
                </a:lnTo>
                <a:lnTo>
                  <a:pt x="141565" y="514124"/>
                </a:lnTo>
                <a:lnTo>
                  <a:pt x="25718" y="313161"/>
                </a:lnTo>
                <a:lnTo>
                  <a:pt x="24135" y="310962"/>
                </a:lnTo>
                <a:lnTo>
                  <a:pt x="22163" y="309108"/>
                </a:lnTo>
                <a:lnTo>
                  <a:pt x="21326" y="308588"/>
                </a:lnTo>
                <a:lnTo>
                  <a:pt x="13767" y="320067"/>
                </a:lnTo>
                <a:lnTo>
                  <a:pt x="13767" y="347694"/>
                </a:lnTo>
                <a:lnTo>
                  <a:pt x="119522" y="531145"/>
                </a:lnTo>
                <a:lnTo>
                  <a:pt x="124568" y="536201"/>
                </a:lnTo>
                <a:lnTo>
                  <a:pt x="301124" y="638288"/>
                </a:lnTo>
                <a:lnTo>
                  <a:pt x="308021" y="640138"/>
                </a:lnTo>
                <a:lnTo>
                  <a:pt x="543419" y="640138"/>
                </a:lnTo>
                <a:lnTo>
                  <a:pt x="546988" y="639665"/>
                </a:lnTo>
                <a:lnTo>
                  <a:pt x="550317" y="638288"/>
                </a:lnTo>
                <a:lnTo>
                  <a:pt x="553172" y="636089"/>
                </a:lnTo>
                <a:lnTo>
                  <a:pt x="555362" y="633232"/>
                </a:lnTo>
                <a:lnTo>
                  <a:pt x="647329" y="473707"/>
                </a:lnTo>
                <a:close/>
              </a:path>
              <a:path w="675005" h="640715">
                <a:moveTo>
                  <a:pt x="674921" y="422153"/>
                </a:moveTo>
                <a:lnTo>
                  <a:pt x="674913" y="217984"/>
                </a:lnTo>
                <a:lnTo>
                  <a:pt x="555362" y="6909"/>
                </a:lnTo>
                <a:lnTo>
                  <a:pt x="543419" y="0"/>
                </a:lnTo>
                <a:lnTo>
                  <a:pt x="308021" y="0"/>
                </a:lnTo>
                <a:lnTo>
                  <a:pt x="301124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47" y="307730"/>
                </a:lnTo>
                <a:lnTo>
                  <a:pt x="21326" y="308588"/>
                </a:lnTo>
                <a:lnTo>
                  <a:pt x="141565" y="126010"/>
                </a:lnTo>
                <a:lnTo>
                  <a:pt x="311718" y="27627"/>
                </a:lnTo>
                <a:lnTo>
                  <a:pt x="535455" y="27627"/>
                </a:lnTo>
                <a:lnTo>
                  <a:pt x="647329" y="221684"/>
                </a:lnTo>
                <a:lnTo>
                  <a:pt x="647329" y="473707"/>
                </a:lnTo>
                <a:lnTo>
                  <a:pt x="673069" y="429059"/>
                </a:lnTo>
                <a:lnTo>
                  <a:pt x="674921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7100653" y="6278364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49" y="307731"/>
                </a:moveTo>
                <a:lnTo>
                  <a:pt x="17336" y="306724"/>
                </a:lnTo>
                <a:lnTo>
                  <a:pt x="14671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92" y="321877"/>
                </a:lnTo>
                <a:lnTo>
                  <a:pt x="706" y="324508"/>
                </a:lnTo>
                <a:lnTo>
                  <a:pt x="1823" y="326976"/>
                </a:lnTo>
                <a:lnTo>
                  <a:pt x="13767" y="347694"/>
                </a:lnTo>
                <a:lnTo>
                  <a:pt x="13767" y="320070"/>
                </a:lnTo>
                <a:lnTo>
                  <a:pt x="19949" y="307731"/>
                </a:lnTo>
                <a:close/>
              </a:path>
              <a:path w="675005" h="640715">
                <a:moveTo>
                  <a:pt x="21327" y="308590"/>
                </a:moveTo>
                <a:lnTo>
                  <a:pt x="19949" y="307731"/>
                </a:lnTo>
                <a:lnTo>
                  <a:pt x="13767" y="320070"/>
                </a:lnTo>
                <a:lnTo>
                  <a:pt x="21327" y="308590"/>
                </a:lnTo>
                <a:close/>
              </a:path>
              <a:path w="675005" h="640715">
                <a:moveTo>
                  <a:pt x="647329" y="473707"/>
                </a:moveTo>
                <a:lnTo>
                  <a:pt x="647329" y="418449"/>
                </a:lnTo>
                <a:lnTo>
                  <a:pt x="535455" y="612510"/>
                </a:lnTo>
                <a:lnTo>
                  <a:pt x="311718" y="612510"/>
                </a:lnTo>
                <a:lnTo>
                  <a:pt x="141565" y="514127"/>
                </a:lnTo>
                <a:lnTo>
                  <a:pt x="25718" y="313164"/>
                </a:lnTo>
                <a:lnTo>
                  <a:pt x="24135" y="310962"/>
                </a:lnTo>
                <a:lnTo>
                  <a:pt x="22163" y="309112"/>
                </a:lnTo>
                <a:lnTo>
                  <a:pt x="21327" y="308590"/>
                </a:lnTo>
                <a:lnTo>
                  <a:pt x="13767" y="320070"/>
                </a:lnTo>
                <a:lnTo>
                  <a:pt x="13767" y="347694"/>
                </a:lnTo>
                <a:lnTo>
                  <a:pt x="119522" y="531145"/>
                </a:lnTo>
                <a:lnTo>
                  <a:pt x="124568" y="536205"/>
                </a:lnTo>
                <a:lnTo>
                  <a:pt x="301124" y="638288"/>
                </a:lnTo>
                <a:lnTo>
                  <a:pt x="308021" y="640138"/>
                </a:lnTo>
                <a:lnTo>
                  <a:pt x="543419" y="640138"/>
                </a:lnTo>
                <a:lnTo>
                  <a:pt x="546988" y="639665"/>
                </a:lnTo>
                <a:lnTo>
                  <a:pt x="550317" y="638288"/>
                </a:lnTo>
                <a:lnTo>
                  <a:pt x="553172" y="636089"/>
                </a:lnTo>
                <a:lnTo>
                  <a:pt x="555362" y="633232"/>
                </a:lnTo>
                <a:lnTo>
                  <a:pt x="647329" y="473707"/>
                </a:lnTo>
                <a:close/>
              </a:path>
              <a:path w="675005" h="640715">
                <a:moveTo>
                  <a:pt x="674921" y="422153"/>
                </a:moveTo>
                <a:lnTo>
                  <a:pt x="674913" y="217984"/>
                </a:lnTo>
                <a:lnTo>
                  <a:pt x="555362" y="6909"/>
                </a:lnTo>
                <a:lnTo>
                  <a:pt x="543419" y="0"/>
                </a:lnTo>
                <a:lnTo>
                  <a:pt x="308021" y="0"/>
                </a:lnTo>
                <a:lnTo>
                  <a:pt x="301124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49" y="307731"/>
                </a:lnTo>
                <a:lnTo>
                  <a:pt x="21327" y="308590"/>
                </a:lnTo>
                <a:lnTo>
                  <a:pt x="141565" y="126013"/>
                </a:lnTo>
                <a:lnTo>
                  <a:pt x="311718" y="27631"/>
                </a:lnTo>
                <a:lnTo>
                  <a:pt x="535455" y="27631"/>
                </a:lnTo>
                <a:lnTo>
                  <a:pt x="647329" y="221684"/>
                </a:lnTo>
                <a:lnTo>
                  <a:pt x="647329" y="473707"/>
                </a:lnTo>
                <a:lnTo>
                  <a:pt x="673069" y="429059"/>
                </a:lnTo>
                <a:lnTo>
                  <a:pt x="674921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7552626" y="7013922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5">
                <a:moveTo>
                  <a:pt x="19950" y="307727"/>
                </a:moveTo>
                <a:lnTo>
                  <a:pt x="17336" y="306724"/>
                </a:lnTo>
                <a:lnTo>
                  <a:pt x="14672" y="306284"/>
                </a:lnTo>
                <a:lnTo>
                  <a:pt x="11972" y="306371"/>
                </a:lnTo>
                <a:lnTo>
                  <a:pt x="0" y="319165"/>
                </a:lnTo>
                <a:lnTo>
                  <a:pt x="92" y="321870"/>
                </a:lnTo>
                <a:lnTo>
                  <a:pt x="706" y="324508"/>
                </a:lnTo>
                <a:lnTo>
                  <a:pt x="1823" y="326976"/>
                </a:lnTo>
                <a:lnTo>
                  <a:pt x="13767" y="347696"/>
                </a:lnTo>
                <a:lnTo>
                  <a:pt x="13767" y="320067"/>
                </a:lnTo>
                <a:lnTo>
                  <a:pt x="19950" y="307727"/>
                </a:lnTo>
                <a:close/>
              </a:path>
              <a:path w="675005" h="640715">
                <a:moveTo>
                  <a:pt x="21329" y="308585"/>
                </a:moveTo>
                <a:lnTo>
                  <a:pt x="19950" y="307727"/>
                </a:lnTo>
                <a:lnTo>
                  <a:pt x="13767" y="320067"/>
                </a:lnTo>
                <a:lnTo>
                  <a:pt x="21329" y="308585"/>
                </a:lnTo>
                <a:close/>
              </a:path>
              <a:path w="675005" h="640715">
                <a:moveTo>
                  <a:pt x="647337" y="473707"/>
                </a:moveTo>
                <a:lnTo>
                  <a:pt x="647337" y="418453"/>
                </a:lnTo>
                <a:lnTo>
                  <a:pt x="535462" y="612506"/>
                </a:lnTo>
                <a:lnTo>
                  <a:pt x="311718" y="612506"/>
                </a:lnTo>
                <a:lnTo>
                  <a:pt x="141572" y="514124"/>
                </a:lnTo>
                <a:lnTo>
                  <a:pt x="25718" y="313164"/>
                </a:lnTo>
                <a:lnTo>
                  <a:pt x="24142" y="310962"/>
                </a:lnTo>
                <a:lnTo>
                  <a:pt x="22170" y="309108"/>
                </a:lnTo>
                <a:lnTo>
                  <a:pt x="21329" y="308585"/>
                </a:lnTo>
                <a:lnTo>
                  <a:pt x="13767" y="320067"/>
                </a:lnTo>
                <a:lnTo>
                  <a:pt x="119522" y="531145"/>
                </a:lnTo>
                <a:lnTo>
                  <a:pt x="301131" y="638290"/>
                </a:lnTo>
                <a:lnTo>
                  <a:pt x="308021" y="640138"/>
                </a:lnTo>
                <a:lnTo>
                  <a:pt x="543427" y="640138"/>
                </a:lnTo>
                <a:lnTo>
                  <a:pt x="546995" y="639665"/>
                </a:lnTo>
                <a:lnTo>
                  <a:pt x="550317" y="638288"/>
                </a:lnTo>
                <a:lnTo>
                  <a:pt x="553179" y="636089"/>
                </a:lnTo>
                <a:lnTo>
                  <a:pt x="555370" y="633232"/>
                </a:lnTo>
                <a:lnTo>
                  <a:pt x="647337" y="473707"/>
                </a:lnTo>
                <a:close/>
              </a:path>
              <a:path w="675005" h="640715">
                <a:moveTo>
                  <a:pt x="674928" y="422153"/>
                </a:moveTo>
                <a:lnTo>
                  <a:pt x="674921" y="217984"/>
                </a:lnTo>
                <a:lnTo>
                  <a:pt x="555370" y="6909"/>
                </a:lnTo>
                <a:lnTo>
                  <a:pt x="543427" y="0"/>
                </a:lnTo>
                <a:lnTo>
                  <a:pt x="308021" y="1"/>
                </a:lnTo>
                <a:lnTo>
                  <a:pt x="301124" y="1857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50" y="307727"/>
                </a:lnTo>
                <a:lnTo>
                  <a:pt x="21329" y="308585"/>
                </a:lnTo>
                <a:lnTo>
                  <a:pt x="141572" y="126013"/>
                </a:lnTo>
                <a:lnTo>
                  <a:pt x="311718" y="27627"/>
                </a:lnTo>
                <a:lnTo>
                  <a:pt x="535462" y="27627"/>
                </a:lnTo>
                <a:lnTo>
                  <a:pt x="647337" y="221684"/>
                </a:lnTo>
                <a:lnTo>
                  <a:pt x="647337" y="473707"/>
                </a:lnTo>
                <a:lnTo>
                  <a:pt x="673076" y="429059"/>
                </a:lnTo>
                <a:lnTo>
                  <a:pt x="674928" y="422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7552626" y="5542805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51" y="307717"/>
                </a:moveTo>
                <a:lnTo>
                  <a:pt x="17336" y="306713"/>
                </a:lnTo>
                <a:lnTo>
                  <a:pt x="14672" y="306276"/>
                </a:lnTo>
                <a:lnTo>
                  <a:pt x="11972" y="306360"/>
                </a:lnTo>
                <a:lnTo>
                  <a:pt x="0" y="319154"/>
                </a:lnTo>
                <a:lnTo>
                  <a:pt x="92" y="321866"/>
                </a:lnTo>
                <a:lnTo>
                  <a:pt x="706" y="324498"/>
                </a:lnTo>
                <a:lnTo>
                  <a:pt x="1823" y="326966"/>
                </a:lnTo>
                <a:lnTo>
                  <a:pt x="13767" y="347685"/>
                </a:lnTo>
                <a:lnTo>
                  <a:pt x="13767" y="320060"/>
                </a:lnTo>
                <a:lnTo>
                  <a:pt x="19951" y="307717"/>
                </a:lnTo>
                <a:close/>
              </a:path>
              <a:path w="675005" h="640714">
                <a:moveTo>
                  <a:pt x="21330" y="308577"/>
                </a:moveTo>
                <a:lnTo>
                  <a:pt x="19951" y="307717"/>
                </a:lnTo>
                <a:lnTo>
                  <a:pt x="13767" y="320060"/>
                </a:lnTo>
                <a:lnTo>
                  <a:pt x="21330" y="308577"/>
                </a:lnTo>
                <a:close/>
              </a:path>
              <a:path w="675005" h="640714">
                <a:moveTo>
                  <a:pt x="647337" y="473698"/>
                </a:moveTo>
                <a:lnTo>
                  <a:pt x="647337" y="418442"/>
                </a:lnTo>
                <a:lnTo>
                  <a:pt x="535462" y="612499"/>
                </a:lnTo>
                <a:lnTo>
                  <a:pt x="311718" y="612499"/>
                </a:lnTo>
                <a:lnTo>
                  <a:pt x="141572" y="514116"/>
                </a:lnTo>
                <a:lnTo>
                  <a:pt x="25718" y="313153"/>
                </a:lnTo>
                <a:lnTo>
                  <a:pt x="24142" y="310951"/>
                </a:lnTo>
                <a:lnTo>
                  <a:pt x="22170" y="309101"/>
                </a:lnTo>
                <a:lnTo>
                  <a:pt x="21330" y="308577"/>
                </a:lnTo>
                <a:lnTo>
                  <a:pt x="13767" y="320060"/>
                </a:lnTo>
                <a:lnTo>
                  <a:pt x="13767" y="347685"/>
                </a:lnTo>
                <a:lnTo>
                  <a:pt x="119522" y="531134"/>
                </a:lnTo>
                <a:lnTo>
                  <a:pt x="124575" y="536194"/>
                </a:lnTo>
                <a:lnTo>
                  <a:pt x="301131" y="638279"/>
                </a:lnTo>
                <a:lnTo>
                  <a:pt x="308021" y="640127"/>
                </a:lnTo>
                <a:lnTo>
                  <a:pt x="543427" y="640127"/>
                </a:lnTo>
                <a:lnTo>
                  <a:pt x="546995" y="639658"/>
                </a:lnTo>
                <a:lnTo>
                  <a:pt x="550317" y="638277"/>
                </a:lnTo>
                <a:lnTo>
                  <a:pt x="553179" y="636081"/>
                </a:lnTo>
                <a:lnTo>
                  <a:pt x="555370" y="633221"/>
                </a:lnTo>
                <a:lnTo>
                  <a:pt x="647337" y="473698"/>
                </a:lnTo>
                <a:close/>
              </a:path>
              <a:path w="675005" h="640714">
                <a:moveTo>
                  <a:pt x="674928" y="422146"/>
                </a:moveTo>
                <a:lnTo>
                  <a:pt x="674921" y="217977"/>
                </a:lnTo>
                <a:lnTo>
                  <a:pt x="555370" y="6906"/>
                </a:lnTo>
                <a:lnTo>
                  <a:pt x="543427" y="0"/>
                </a:lnTo>
                <a:lnTo>
                  <a:pt x="308021" y="1"/>
                </a:lnTo>
                <a:lnTo>
                  <a:pt x="301124" y="1854"/>
                </a:lnTo>
                <a:lnTo>
                  <a:pt x="124568" y="103932"/>
                </a:lnTo>
                <a:lnTo>
                  <a:pt x="119522" y="108988"/>
                </a:lnTo>
                <a:lnTo>
                  <a:pt x="19951" y="307717"/>
                </a:lnTo>
                <a:lnTo>
                  <a:pt x="21330" y="308577"/>
                </a:lnTo>
                <a:lnTo>
                  <a:pt x="141572" y="126006"/>
                </a:lnTo>
                <a:lnTo>
                  <a:pt x="311718" y="27627"/>
                </a:lnTo>
                <a:lnTo>
                  <a:pt x="535462" y="27627"/>
                </a:lnTo>
                <a:lnTo>
                  <a:pt x="647337" y="221681"/>
                </a:lnTo>
                <a:lnTo>
                  <a:pt x="647337" y="473698"/>
                </a:lnTo>
                <a:lnTo>
                  <a:pt x="673076" y="429052"/>
                </a:lnTo>
                <a:lnTo>
                  <a:pt x="674928" y="42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552626" y="4071739"/>
            <a:ext cx="675005" cy="640715"/>
          </a:xfrm>
          <a:custGeom>
            <a:avLst/>
            <a:gdLst/>
            <a:ahLst/>
            <a:cxnLst/>
            <a:rect l="l" t="t" r="r" b="b"/>
            <a:pathLst>
              <a:path w="675005" h="640714">
                <a:moveTo>
                  <a:pt x="19951" y="307721"/>
                </a:moveTo>
                <a:lnTo>
                  <a:pt x="17336" y="306720"/>
                </a:lnTo>
                <a:lnTo>
                  <a:pt x="14672" y="306276"/>
                </a:lnTo>
                <a:lnTo>
                  <a:pt x="11972" y="306367"/>
                </a:lnTo>
                <a:lnTo>
                  <a:pt x="0" y="319154"/>
                </a:lnTo>
                <a:lnTo>
                  <a:pt x="92" y="321866"/>
                </a:lnTo>
                <a:lnTo>
                  <a:pt x="706" y="324501"/>
                </a:lnTo>
                <a:lnTo>
                  <a:pt x="1823" y="326969"/>
                </a:lnTo>
                <a:lnTo>
                  <a:pt x="13767" y="347688"/>
                </a:lnTo>
                <a:lnTo>
                  <a:pt x="13767" y="320063"/>
                </a:lnTo>
                <a:lnTo>
                  <a:pt x="19951" y="307721"/>
                </a:lnTo>
                <a:close/>
              </a:path>
              <a:path w="675005" h="640714">
                <a:moveTo>
                  <a:pt x="21331" y="308579"/>
                </a:moveTo>
                <a:lnTo>
                  <a:pt x="19951" y="307721"/>
                </a:lnTo>
                <a:lnTo>
                  <a:pt x="13767" y="320063"/>
                </a:lnTo>
                <a:lnTo>
                  <a:pt x="21331" y="308579"/>
                </a:lnTo>
                <a:close/>
              </a:path>
              <a:path w="675005" h="640714">
                <a:moveTo>
                  <a:pt x="647337" y="473694"/>
                </a:moveTo>
                <a:lnTo>
                  <a:pt x="647337" y="418438"/>
                </a:lnTo>
                <a:lnTo>
                  <a:pt x="535462" y="612492"/>
                </a:lnTo>
                <a:lnTo>
                  <a:pt x="311718" y="612492"/>
                </a:lnTo>
                <a:lnTo>
                  <a:pt x="141572" y="514113"/>
                </a:lnTo>
                <a:lnTo>
                  <a:pt x="25718" y="313153"/>
                </a:lnTo>
                <a:lnTo>
                  <a:pt x="24142" y="310954"/>
                </a:lnTo>
                <a:lnTo>
                  <a:pt x="22170" y="309101"/>
                </a:lnTo>
                <a:lnTo>
                  <a:pt x="21331" y="308579"/>
                </a:lnTo>
                <a:lnTo>
                  <a:pt x="13767" y="320063"/>
                </a:lnTo>
                <a:lnTo>
                  <a:pt x="13767" y="347688"/>
                </a:lnTo>
                <a:lnTo>
                  <a:pt x="119522" y="531131"/>
                </a:lnTo>
                <a:lnTo>
                  <a:pt x="124575" y="536190"/>
                </a:lnTo>
                <a:lnTo>
                  <a:pt x="301131" y="638271"/>
                </a:lnTo>
                <a:lnTo>
                  <a:pt x="308021" y="640120"/>
                </a:lnTo>
                <a:lnTo>
                  <a:pt x="543427" y="640120"/>
                </a:lnTo>
                <a:lnTo>
                  <a:pt x="546995" y="639651"/>
                </a:lnTo>
                <a:lnTo>
                  <a:pt x="550317" y="638269"/>
                </a:lnTo>
                <a:lnTo>
                  <a:pt x="553179" y="636074"/>
                </a:lnTo>
                <a:lnTo>
                  <a:pt x="555370" y="633213"/>
                </a:lnTo>
                <a:lnTo>
                  <a:pt x="647337" y="473694"/>
                </a:lnTo>
                <a:close/>
              </a:path>
              <a:path w="675005" h="640714">
                <a:moveTo>
                  <a:pt x="674928" y="422142"/>
                </a:moveTo>
                <a:lnTo>
                  <a:pt x="674921" y="217977"/>
                </a:lnTo>
                <a:lnTo>
                  <a:pt x="555370" y="6906"/>
                </a:lnTo>
                <a:lnTo>
                  <a:pt x="543427" y="0"/>
                </a:lnTo>
                <a:lnTo>
                  <a:pt x="308021" y="1"/>
                </a:lnTo>
                <a:lnTo>
                  <a:pt x="301124" y="1857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51" y="307721"/>
                </a:lnTo>
                <a:lnTo>
                  <a:pt x="21331" y="308579"/>
                </a:lnTo>
                <a:lnTo>
                  <a:pt x="141572" y="126010"/>
                </a:lnTo>
                <a:lnTo>
                  <a:pt x="311718" y="27631"/>
                </a:lnTo>
                <a:lnTo>
                  <a:pt x="535462" y="27631"/>
                </a:lnTo>
                <a:lnTo>
                  <a:pt x="647337" y="221681"/>
                </a:lnTo>
                <a:lnTo>
                  <a:pt x="647337" y="473694"/>
                </a:lnTo>
                <a:lnTo>
                  <a:pt x="673076" y="429048"/>
                </a:lnTo>
                <a:lnTo>
                  <a:pt x="674928" y="422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7976349" y="7749381"/>
            <a:ext cx="362585" cy="640715"/>
          </a:xfrm>
          <a:custGeom>
            <a:avLst/>
            <a:gdLst/>
            <a:ahLst/>
            <a:cxnLst/>
            <a:rect l="l" t="t" r="r" b="b"/>
            <a:pathLst>
              <a:path w="362584" h="640715">
                <a:moveTo>
                  <a:pt x="19948" y="307730"/>
                </a:moveTo>
                <a:lnTo>
                  <a:pt x="17336" y="306724"/>
                </a:lnTo>
                <a:lnTo>
                  <a:pt x="14672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92" y="321870"/>
                </a:lnTo>
                <a:lnTo>
                  <a:pt x="700" y="324508"/>
                </a:lnTo>
                <a:lnTo>
                  <a:pt x="1823" y="326976"/>
                </a:lnTo>
                <a:lnTo>
                  <a:pt x="13767" y="347696"/>
                </a:lnTo>
                <a:lnTo>
                  <a:pt x="13767" y="320067"/>
                </a:lnTo>
                <a:lnTo>
                  <a:pt x="19948" y="307730"/>
                </a:lnTo>
                <a:close/>
              </a:path>
              <a:path w="362584" h="640715">
                <a:moveTo>
                  <a:pt x="21327" y="308588"/>
                </a:moveTo>
                <a:lnTo>
                  <a:pt x="19948" y="307730"/>
                </a:lnTo>
                <a:lnTo>
                  <a:pt x="13767" y="320067"/>
                </a:lnTo>
                <a:lnTo>
                  <a:pt x="21327" y="308588"/>
                </a:lnTo>
                <a:close/>
              </a:path>
              <a:path w="362584" h="640715">
                <a:moveTo>
                  <a:pt x="362450" y="640138"/>
                </a:moveTo>
                <a:lnTo>
                  <a:pt x="362450" y="612506"/>
                </a:lnTo>
                <a:lnTo>
                  <a:pt x="311718" y="612506"/>
                </a:lnTo>
                <a:lnTo>
                  <a:pt x="141565" y="514124"/>
                </a:lnTo>
                <a:lnTo>
                  <a:pt x="25718" y="313161"/>
                </a:lnTo>
                <a:lnTo>
                  <a:pt x="24135" y="310958"/>
                </a:lnTo>
                <a:lnTo>
                  <a:pt x="22163" y="309108"/>
                </a:lnTo>
                <a:lnTo>
                  <a:pt x="21327" y="308588"/>
                </a:lnTo>
                <a:lnTo>
                  <a:pt x="13767" y="320067"/>
                </a:lnTo>
                <a:lnTo>
                  <a:pt x="13767" y="347696"/>
                </a:lnTo>
                <a:lnTo>
                  <a:pt x="119522" y="531145"/>
                </a:lnTo>
                <a:lnTo>
                  <a:pt x="124568" y="536201"/>
                </a:lnTo>
                <a:lnTo>
                  <a:pt x="301124" y="638288"/>
                </a:lnTo>
                <a:lnTo>
                  <a:pt x="308021" y="640138"/>
                </a:lnTo>
                <a:lnTo>
                  <a:pt x="362450" y="640138"/>
                </a:lnTo>
                <a:close/>
              </a:path>
              <a:path w="362584" h="640715">
                <a:moveTo>
                  <a:pt x="362450" y="27627"/>
                </a:moveTo>
                <a:lnTo>
                  <a:pt x="362450" y="0"/>
                </a:lnTo>
                <a:lnTo>
                  <a:pt x="308021" y="0"/>
                </a:lnTo>
                <a:lnTo>
                  <a:pt x="301124" y="1853"/>
                </a:lnTo>
                <a:lnTo>
                  <a:pt x="124568" y="103936"/>
                </a:lnTo>
                <a:lnTo>
                  <a:pt x="119522" y="108992"/>
                </a:lnTo>
                <a:lnTo>
                  <a:pt x="19948" y="307730"/>
                </a:lnTo>
                <a:lnTo>
                  <a:pt x="21327" y="308588"/>
                </a:lnTo>
                <a:lnTo>
                  <a:pt x="141565" y="126010"/>
                </a:lnTo>
                <a:lnTo>
                  <a:pt x="311718" y="27627"/>
                </a:lnTo>
                <a:lnTo>
                  <a:pt x="362450" y="276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976349" y="6278364"/>
            <a:ext cx="362585" cy="640715"/>
          </a:xfrm>
          <a:custGeom>
            <a:avLst/>
            <a:gdLst/>
            <a:ahLst/>
            <a:cxnLst/>
            <a:rect l="l" t="t" r="r" b="b"/>
            <a:pathLst>
              <a:path w="362584" h="640715">
                <a:moveTo>
                  <a:pt x="19950" y="307731"/>
                </a:moveTo>
                <a:lnTo>
                  <a:pt x="17336" y="306724"/>
                </a:lnTo>
                <a:lnTo>
                  <a:pt x="14672" y="306284"/>
                </a:lnTo>
                <a:lnTo>
                  <a:pt x="11965" y="306371"/>
                </a:lnTo>
                <a:lnTo>
                  <a:pt x="0" y="319165"/>
                </a:lnTo>
                <a:lnTo>
                  <a:pt x="92" y="321873"/>
                </a:lnTo>
                <a:lnTo>
                  <a:pt x="700" y="324508"/>
                </a:lnTo>
                <a:lnTo>
                  <a:pt x="1823" y="326976"/>
                </a:lnTo>
                <a:lnTo>
                  <a:pt x="13767" y="347696"/>
                </a:lnTo>
                <a:lnTo>
                  <a:pt x="13767" y="320070"/>
                </a:lnTo>
                <a:lnTo>
                  <a:pt x="19950" y="307731"/>
                </a:lnTo>
                <a:close/>
              </a:path>
              <a:path w="362584" h="640715">
                <a:moveTo>
                  <a:pt x="21328" y="308591"/>
                </a:moveTo>
                <a:lnTo>
                  <a:pt x="19950" y="307731"/>
                </a:lnTo>
                <a:lnTo>
                  <a:pt x="13767" y="320070"/>
                </a:lnTo>
                <a:lnTo>
                  <a:pt x="21328" y="308591"/>
                </a:lnTo>
                <a:close/>
              </a:path>
              <a:path w="362584" h="640715">
                <a:moveTo>
                  <a:pt x="362450" y="640138"/>
                </a:moveTo>
                <a:lnTo>
                  <a:pt x="362450" y="612510"/>
                </a:lnTo>
                <a:lnTo>
                  <a:pt x="311718" y="612510"/>
                </a:lnTo>
                <a:lnTo>
                  <a:pt x="141565" y="514127"/>
                </a:lnTo>
                <a:lnTo>
                  <a:pt x="25718" y="313164"/>
                </a:lnTo>
                <a:lnTo>
                  <a:pt x="24135" y="310962"/>
                </a:lnTo>
                <a:lnTo>
                  <a:pt x="22163" y="309112"/>
                </a:lnTo>
                <a:lnTo>
                  <a:pt x="21328" y="308591"/>
                </a:lnTo>
                <a:lnTo>
                  <a:pt x="13767" y="320070"/>
                </a:lnTo>
                <a:lnTo>
                  <a:pt x="13767" y="347696"/>
                </a:lnTo>
                <a:lnTo>
                  <a:pt x="119522" y="531145"/>
                </a:lnTo>
                <a:lnTo>
                  <a:pt x="124568" y="536205"/>
                </a:lnTo>
                <a:lnTo>
                  <a:pt x="301124" y="638288"/>
                </a:lnTo>
                <a:lnTo>
                  <a:pt x="308021" y="640138"/>
                </a:lnTo>
                <a:lnTo>
                  <a:pt x="362450" y="640138"/>
                </a:lnTo>
                <a:close/>
              </a:path>
              <a:path w="362584" h="640715">
                <a:moveTo>
                  <a:pt x="362450" y="27631"/>
                </a:moveTo>
                <a:lnTo>
                  <a:pt x="362450" y="0"/>
                </a:lnTo>
                <a:lnTo>
                  <a:pt x="308021" y="0"/>
                </a:lnTo>
                <a:lnTo>
                  <a:pt x="301124" y="1853"/>
                </a:lnTo>
                <a:lnTo>
                  <a:pt x="124568" y="103940"/>
                </a:lnTo>
                <a:lnTo>
                  <a:pt x="119522" y="108992"/>
                </a:lnTo>
                <a:lnTo>
                  <a:pt x="19950" y="307731"/>
                </a:lnTo>
                <a:lnTo>
                  <a:pt x="21328" y="308591"/>
                </a:lnTo>
                <a:lnTo>
                  <a:pt x="141565" y="126013"/>
                </a:lnTo>
                <a:lnTo>
                  <a:pt x="311718" y="27631"/>
                </a:lnTo>
                <a:lnTo>
                  <a:pt x="362450" y="276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7976349" y="3336131"/>
            <a:ext cx="362585" cy="640715"/>
          </a:xfrm>
          <a:custGeom>
            <a:avLst/>
            <a:gdLst/>
            <a:ahLst/>
            <a:cxnLst/>
            <a:rect l="l" t="t" r="r" b="b"/>
            <a:pathLst>
              <a:path w="362584" h="640714">
                <a:moveTo>
                  <a:pt x="19948" y="307720"/>
                </a:moveTo>
                <a:lnTo>
                  <a:pt x="17336" y="306716"/>
                </a:lnTo>
                <a:lnTo>
                  <a:pt x="14672" y="306273"/>
                </a:lnTo>
                <a:lnTo>
                  <a:pt x="11965" y="306364"/>
                </a:lnTo>
                <a:lnTo>
                  <a:pt x="0" y="319154"/>
                </a:lnTo>
                <a:lnTo>
                  <a:pt x="92" y="321862"/>
                </a:lnTo>
                <a:lnTo>
                  <a:pt x="700" y="324498"/>
                </a:lnTo>
                <a:lnTo>
                  <a:pt x="1823" y="326966"/>
                </a:lnTo>
                <a:lnTo>
                  <a:pt x="13767" y="347684"/>
                </a:lnTo>
                <a:lnTo>
                  <a:pt x="13767" y="320056"/>
                </a:lnTo>
                <a:lnTo>
                  <a:pt x="19948" y="307720"/>
                </a:lnTo>
                <a:close/>
              </a:path>
              <a:path w="362584" h="640714">
                <a:moveTo>
                  <a:pt x="21327" y="308577"/>
                </a:moveTo>
                <a:lnTo>
                  <a:pt x="19948" y="307720"/>
                </a:lnTo>
                <a:lnTo>
                  <a:pt x="13767" y="320056"/>
                </a:lnTo>
                <a:lnTo>
                  <a:pt x="21327" y="308577"/>
                </a:lnTo>
                <a:close/>
              </a:path>
              <a:path w="362584" h="640714">
                <a:moveTo>
                  <a:pt x="362450" y="640120"/>
                </a:moveTo>
                <a:lnTo>
                  <a:pt x="362450" y="612488"/>
                </a:lnTo>
                <a:lnTo>
                  <a:pt x="311718" y="612488"/>
                </a:lnTo>
                <a:lnTo>
                  <a:pt x="141565" y="514109"/>
                </a:lnTo>
                <a:lnTo>
                  <a:pt x="25718" y="313150"/>
                </a:lnTo>
                <a:lnTo>
                  <a:pt x="24135" y="310951"/>
                </a:lnTo>
                <a:lnTo>
                  <a:pt x="22163" y="309097"/>
                </a:lnTo>
                <a:lnTo>
                  <a:pt x="21327" y="308577"/>
                </a:lnTo>
                <a:lnTo>
                  <a:pt x="13767" y="320056"/>
                </a:lnTo>
                <a:lnTo>
                  <a:pt x="13767" y="347684"/>
                </a:lnTo>
                <a:lnTo>
                  <a:pt x="119522" y="531127"/>
                </a:lnTo>
                <a:lnTo>
                  <a:pt x="124568" y="536187"/>
                </a:lnTo>
                <a:lnTo>
                  <a:pt x="301124" y="638266"/>
                </a:lnTo>
                <a:lnTo>
                  <a:pt x="308021" y="640120"/>
                </a:lnTo>
                <a:lnTo>
                  <a:pt x="362450" y="640120"/>
                </a:lnTo>
                <a:close/>
              </a:path>
              <a:path w="362584" h="640714">
                <a:moveTo>
                  <a:pt x="362450" y="27627"/>
                </a:moveTo>
                <a:lnTo>
                  <a:pt x="362450" y="0"/>
                </a:lnTo>
                <a:lnTo>
                  <a:pt x="308021" y="0"/>
                </a:lnTo>
                <a:lnTo>
                  <a:pt x="301124" y="1850"/>
                </a:lnTo>
                <a:lnTo>
                  <a:pt x="124568" y="103932"/>
                </a:lnTo>
                <a:lnTo>
                  <a:pt x="119522" y="108985"/>
                </a:lnTo>
                <a:lnTo>
                  <a:pt x="19948" y="307720"/>
                </a:lnTo>
                <a:lnTo>
                  <a:pt x="21327" y="308577"/>
                </a:lnTo>
                <a:lnTo>
                  <a:pt x="141565" y="126010"/>
                </a:lnTo>
                <a:lnTo>
                  <a:pt x="311718" y="27627"/>
                </a:lnTo>
                <a:lnTo>
                  <a:pt x="362450" y="276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270221" y="4071739"/>
            <a:ext cx="564515" cy="640715"/>
          </a:xfrm>
          <a:custGeom>
            <a:avLst/>
            <a:gdLst/>
            <a:ahLst/>
            <a:cxnLst/>
            <a:rect l="l" t="t" r="r" b="b"/>
            <a:pathLst>
              <a:path w="564515" h="640714">
                <a:moveTo>
                  <a:pt x="564289" y="422611"/>
                </a:moveTo>
                <a:lnTo>
                  <a:pt x="564296" y="217966"/>
                </a:lnTo>
                <a:lnTo>
                  <a:pt x="557228" y="13328"/>
                </a:lnTo>
                <a:lnTo>
                  <a:pt x="542903" y="0"/>
                </a:lnTo>
                <a:lnTo>
                  <a:pt x="539843" y="468"/>
                </a:lnTo>
                <a:lnTo>
                  <a:pt x="536959" y="1610"/>
                </a:lnTo>
                <a:lnTo>
                  <a:pt x="356891" y="97571"/>
                </a:lnTo>
                <a:lnTo>
                  <a:pt x="179926" y="199883"/>
                </a:lnTo>
                <a:lnTo>
                  <a:pt x="13788" y="320049"/>
                </a:lnTo>
                <a:lnTo>
                  <a:pt x="193919" y="223694"/>
                </a:lnTo>
                <a:lnTo>
                  <a:pt x="370065" y="121852"/>
                </a:lnTo>
                <a:lnTo>
                  <a:pt x="530422" y="36394"/>
                </a:lnTo>
                <a:lnTo>
                  <a:pt x="536705" y="218206"/>
                </a:lnTo>
                <a:lnTo>
                  <a:pt x="536705" y="421895"/>
                </a:lnTo>
                <a:lnTo>
                  <a:pt x="530422" y="603706"/>
                </a:lnTo>
                <a:lnTo>
                  <a:pt x="370065" y="518253"/>
                </a:lnTo>
                <a:lnTo>
                  <a:pt x="193919" y="416406"/>
                </a:lnTo>
                <a:lnTo>
                  <a:pt x="21088" y="308334"/>
                </a:lnTo>
                <a:lnTo>
                  <a:pt x="18671" y="307131"/>
                </a:lnTo>
                <a:lnTo>
                  <a:pt x="16063" y="306425"/>
                </a:lnTo>
                <a:lnTo>
                  <a:pt x="13364" y="306240"/>
                </a:lnTo>
                <a:lnTo>
                  <a:pt x="10685" y="306593"/>
                </a:lnTo>
                <a:lnTo>
                  <a:pt x="0" y="320478"/>
                </a:lnTo>
                <a:lnTo>
                  <a:pt x="346" y="323160"/>
                </a:lnTo>
                <a:lnTo>
                  <a:pt x="179516" y="439971"/>
                </a:lnTo>
                <a:lnTo>
                  <a:pt x="356474" y="542297"/>
                </a:lnTo>
                <a:lnTo>
                  <a:pt x="536959" y="638488"/>
                </a:lnTo>
                <a:lnTo>
                  <a:pt x="542903" y="640098"/>
                </a:lnTo>
                <a:lnTo>
                  <a:pt x="545991" y="639869"/>
                </a:lnTo>
                <a:lnTo>
                  <a:pt x="557228" y="626773"/>
                </a:lnTo>
                <a:lnTo>
                  <a:pt x="564289" y="4226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575313" y="4071739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29" h="640714">
                <a:moveTo>
                  <a:pt x="557214" y="627249"/>
                </a:moveTo>
                <a:lnTo>
                  <a:pt x="557094" y="624250"/>
                </a:lnTo>
                <a:lnTo>
                  <a:pt x="526641" y="421106"/>
                </a:lnTo>
                <a:lnTo>
                  <a:pt x="526641" y="219006"/>
                </a:lnTo>
                <a:lnTo>
                  <a:pt x="557094" y="15862"/>
                </a:lnTo>
                <a:lnTo>
                  <a:pt x="557214" y="12867"/>
                </a:lnTo>
                <a:lnTo>
                  <a:pt x="556677" y="9915"/>
                </a:lnTo>
                <a:lnTo>
                  <a:pt x="543164" y="0"/>
                </a:lnTo>
                <a:lnTo>
                  <a:pt x="540196" y="385"/>
                </a:lnTo>
                <a:lnTo>
                  <a:pt x="537383" y="1403"/>
                </a:lnTo>
                <a:lnTo>
                  <a:pt x="534853" y="3005"/>
                </a:lnTo>
                <a:lnTo>
                  <a:pt x="374418" y="130989"/>
                </a:lnTo>
                <a:lnTo>
                  <a:pt x="199651" y="232040"/>
                </a:lnTo>
                <a:lnTo>
                  <a:pt x="13795" y="320056"/>
                </a:lnTo>
                <a:lnTo>
                  <a:pt x="210704" y="257378"/>
                </a:lnTo>
                <a:lnTo>
                  <a:pt x="389111" y="154401"/>
                </a:lnTo>
                <a:lnTo>
                  <a:pt x="524599" y="46510"/>
                </a:lnTo>
                <a:lnTo>
                  <a:pt x="499206" y="215927"/>
                </a:lnTo>
                <a:lnTo>
                  <a:pt x="499050" y="422139"/>
                </a:lnTo>
                <a:lnTo>
                  <a:pt x="524599" y="593605"/>
                </a:lnTo>
                <a:lnTo>
                  <a:pt x="390801" y="486870"/>
                </a:lnTo>
                <a:lnTo>
                  <a:pt x="212549" y="383628"/>
                </a:lnTo>
                <a:lnTo>
                  <a:pt x="18841" y="307200"/>
                </a:lnTo>
                <a:lnTo>
                  <a:pt x="16240" y="306462"/>
                </a:lnTo>
                <a:lnTo>
                  <a:pt x="13541" y="306247"/>
                </a:lnTo>
                <a:lnTo>
                  <a:pt x="10855" y="306556"/>
                </a:lnTo>
                <a:lnTo>
                  <a:pt x="0" y="320307"/>
                </a:lnTo>
                <a:lnTo>
                  <a:pt x="310" y="322996"/>
                </a:lnTo>
                <a:lnTo>
                  <a:pt x="199651" y="408072"/>
                </a:lnTo>
                <a:lnTo>
                  <a:pt x="374418" y="509122"/>
                </a:lnTo>
                <a:lnTo>
                  <a:pt x="534853" y="637106"/>
                </a:lnTo>
                <a:lnTo>
                  <a:pt x="537383" y="638709"/>
                </a:lnTo>
                <a:lnTo>
                  <a:pt x="540196" y="639731"/>
                </a:lnTo>
                <a:lnTo>
                  <a:pt x="543164" y="640112"/>
                </a:lnTo>
                <a:lnTo>
                  <a:pt x="546147" y="639851"/>
                </a:lnTo>
                <a:lnTo>
                  <a:pt x="556677" y="630200"/>
                </a:lnTo>
                <a:lnTo>
                  <a:pt x="557214" y="627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727874" y="4071739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29" h="640079">
                <a:moveTo>
                  <a:pt x="557228" y="626551"/>
                </a:moveTo>
                <a:lnTo>
                  <a:pt x="557009" y="623734"/>
                </a:lnTo>
                <a:lnTo>
                  <a:pt x="519574" y="420815"/>
                </a:lnTo>
                <a:lnTo>
                  <a:pt x="519574" y="219184"/>
                </a:lnTo>
                <a:lnTo>
                  <a:pt x="557009" y="16265"/>
                </a:lnTo>
                <a:lnTo>
                  <a:pt x="557228" y="13448"/>
                </a:lnTo>
                <a:lnTo>
                  <a:pt x="556882" y="10642"/>
                </a:lnTo>
                <a:lnTo>
                  <a:pt x="542182" y="0"/>
                </a:lnTo>
                <a:lnTo>
                  <a:pt x="539412" y="541"/>
                </a:lnTo>
                <a:lnTo>
                  <a:pt x="536811" y="1642"/>
                </a:lnTo>
                <a:lnTo>
                  <a:pt x="534493" y="3242"/>
                </a:lnTo>
                <a:lnTo>
                  <a:pt x="377726" y="137161"/>
                </a:lnTo>
                <a:lnTo>
                  <a:pt x="203368" y="237979"/>
                </a:lnTo>
                <a:lnTo>
                  <a:pt x="13781" y="319998"/>
                </a:lnTo>
                <a:lnTo>
                  <a:pt x="213779" y="263597"/>
                </a:lnTo>
                <a:lnTo>
                  <a:pt x="392617" y="160457"/>
                </a:lnTo>
                <a:lnTo>
                  <a:pt x="522818" y="49538"/>
                </a:lnTo>
                <a:lnTo>
                  <a:pt x="492209" y="215407"/>
                </a:lnTo>
                <a:lnTo>
                  <a:pt x="491976" y="422080"/>
                </a:lnTo>
                <a:lnTo>
                  <a:pt x="522818" y="590461"/>
                </a:lnTo>
                <a:lnTo>
                  <a:pt x="394673" y="480996"/>
                </a:lnTo>
                <a:lnTo>
                  <a:pt x="216068" y="377460"/>
                </a:lnTo>
                <a:lnTo>
                  <a:pt x="18396" y="306978"/>
                </a:lnTo>
                <a:lnTo>
                  <a:pt x="15767" y="306331"/>
                </a:lnTo>
                <a:lnTo>
                  <a:pt x="13067" y="306204"/>
                </a:lnTo>
                <a:lnTo>
                  <a:pt x="10396" y="306607"/>
                </a:lnTo>
                <a:lnTo>
                  <a:pt x="0" y="320714"/>
                </a:lnTo>
                <a:lnTo>
                  <a:pt x="410" y="323389"/>
                </a:lnTo>
                <a:lnTo>
                  <a:pt x="203368" y="402024"/>
                </a:lnTo>
                <a:lnTo>
                  <a:pt x="377726" y="502838"/>
                </a:lnTo>
                <a:lnTo>
                  <a:pt x="534493" y="636754"/>
                </a:lnTo>
                <a:lnTo>
                  <a:pt x="536811" y="638360"/>
                </a:lnTo>
                <a:lnTo>
                  <a:pt x="539412" y="639458"/>
                </a:lnTo>
                <a:lnTo>
                  <a:pt x="542182" y="640003"/>
                </a:lnTo>
                <a:lnTo>
                  <a:pt x="545002" y="639974"/>
                </a:lnTo>
                <a:lnTo>
                  <a:pt x="556882" y="629353"/>
                </a:lnTo>
                <a:lnTo>
                  <a:pt x="557228" y="6265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032991" y="4071739"/>
            <a:ext cx="557530" cy="640715"/>
          </a:xfrm>
          <a:custGeom>
            <a:avLst/>
            <a:gdLst/>
            <a:ahLst/>
            <a:cxnLst/>
            <a:rect l="l" t="t" r="r" b="b"/>
            <a:pathLst>
              <a:path w="557529" h="640714">
                <a:moveTo>
                  <a:pt x="557108" y="628063"/>
                </a:moveTo>
                <a:lnTo>
                  <a:pt x="557186" y="625246"/>
                </a:lnTo>
                <a:lnTo>
                  <a:pt x="556677" y="622473"/>
                </a:lnTo>
                <a:lnTo>
                  <a:pt x="498372" y="420183"/>
                </a:lnTo>
                <a:lnTo>
                  <a:pt x="498379" y="219929"/>
                </a:lnTo>
                <a:lnTo>
                  <a:pt x="556677" y="17646"/>
                </a:lnTo>
                <a:lnTo>
                  <a:pt x="557186" y="14869"/>
                </a:lnTo>
                <a:lnTo>
                  <a:pt x="557108" y="12056"/>
                </a:lnTo>
                <a:lnTo>
                  <a:pt x="543602" y="0"/>
                </a:lnTo>
                <a:lnTo>
                  <a:pt x="540804" y="250"/>
                </a:lnTo>
                <a:lnTo>
                  <a:pt x="538111" y="1064"/>
                </a:lnTo>
                <a:lnTo>
                  <a:pt x="535638" y="2413"/>
                </a:lnTo>
                <a:lnTo>
                  <a:pt x="533489" y="4230"/>
                </a:lnTo>
                <a:lnTo>
                  <a:pt x="387712" y="155953"/>
                </a:lnTo>
                <a:lnTo>
                  <a:pt x="214542" y="256080"/>
                </a:lnTo>
                <a:lnTo>
                  <a:pt x="13774" y="320056"/>
                </a:lnTo>
                <a:lnTo>
                  <a:pt x="223058" y="282432"/>
                </a:lnTo>
                <a:lnTo>
                  <a:pt x="403197" y="178907"/>
                </a:lnTo>
                <a:lnTo>
                  <a:pt x="514719" y="63623"/>
                </a:lnTo>
                <a:lnTo>
                  <a:pt x="471325" y="214142"/>
                </a:lnTo>
                <a:lnTo>
                  <a:pt x="470781" y="422139"/>
                </a:lnTo>
                <a:lnTo>
                  <a:pt x="514719" y="576489"/>
                </a:lnTo>
                <a:lnTo>
                  <a:pt x="406243" y="463597"/>
                </a:lnTo>
                <a:lnTo>
                  <a:pt x="226648" y="359130"/>
                </a:lnTo>
                <a:lnTo>
                  <a:pt x="17088" y="306647"/>
                </a:lnTo>
                <a:lnTo>
                  <a:pt x="14417" y="306258"/>
                </a:lnTo>
                <a:lnTo>
                  <a:pt x="11710" y="306400"/>
                </a:lnTo>
                <a:lnTo>
                  <a:pt x="0" y="319420"/>
                </a:lnTo>
                <a:lnTo>
                  <a:pt x="134" y="322124"/>
                </a:lnTo>
                <a:lnTo>
                  <a:pt x="214542" y="384035"/>
                </a:lnTo>
                <a:lnTo>
                  <a:pt x="387719" y="484162"/>
                </a:lnTo>
                <a:lnTo>
                  <a:pt x="533489" y="635881"/>
                </a:lnTo>
                <a:lnTo>
                  <a:pt x="543602" y="640112"/>
                </a:lnTo>
                <a:lnTo>
                  <a:pt x="546401" y="639792"/>
                </a:lnTo>
                <a:lnTo>
                  <a:pt x="556465" y="630804"/>
                </a:lnTo>
                <a:lnTo>
                  <a:pt x="557108" y="6280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338086" y="4071739"/>
            <a:ext cx="557530" cy="640080"/>
          </a:xfrm>
          <a:custGeom>
            <a:avLst/>
            <a:gdLst/>
            <a:ahLst/>
            <a:cxnLst/>
            <a:rect l="l" t="t" r="r" b="b"/>
            <a:pathLst>
              <a:path w="557530" h="640079">
                <a:moveTo>
                  <a:pt x="557214" y="626591"/>
                </a:moveTo>
                <a:lnTo>
                  <a:pt x="557002" y="623778"/>
                </a:lnTo>
                <a:lnTo>
                  <a:pt x="556224" y="621070"/>
                </a:lnTo>
                <a:lnTo>
                  <a:pt x="474838" y="419398"/>
                </a:lnTo>
                <a:lnTo>
                  <a:pt x="474838" y="220605"/>
                </a:lnTo>
                <a:lnTo>
                  <a:pt x="556224" y="18933"/>
                </a:lnTo>
                <a:lnTo>
                  <a:pt x="557002" y="16225"/>
                </a:lnTo>
                <a:lnTo>
                  <a:pt x="557214" y="13415"/>
                </a:lnTo>
                <a:lnTo>
                  <a:pt x="556868" y="10617"/>
                </a:lnTo>
                <a:lnTo>
                  <a:pt x="542196" y="0"/>
                </a:lnTo>
                <a:lnTo>
                  <a:pt x="539433" y="537"/>
                </a:lnTo>
                <a:lnTo>
                  <a:pt x="536839" y="1628"/>
                </a:lnTo>
                <a:lnTo>
                  <a:pt x="534514" y="3220"/>
                </a:lnTo>
                <a:lnTo>
                  <a:pt x="532563" y="5252"/>
                </a:lnTo>
                <a:lnTo>
                  <a:pt x="398857" y="176671"/>
                </a:lnTo>
                <a:lnTo>
                  <a:pt x="226952" y="276068"/>
                </a:lnTo>
                <a:lnTo>
                  <a:pt x="13773" y="320001"/>
                </a:lnTo>
                <a:lnTo>
                  <a:pt x="233447" y="303056"/>
                </a:lnTo>
                <a:lnTo>
                  <a:pt x="238429" y="301337"/>
                </a:lnTo>
                <a:lnTo>
                  <a:pt x="414970" y="199254"/>
                </a:lnTo>
                <a:lnTo>
                  <a:pt x="418949" y="195794"/>
                </a:lnTo>
                <a:lnTo>
                  <a:pt x="493841" y="99778"/>
                </a:lnTo>
                <a:lnTo>
                  <a:pt x="448250" y="212746"/>
                </a:lnTo>
                <a:lnTo>
                  <a:pt x="447247" y="217919"/>
                </a:lnTo>
                <a:lnTo>
                  <a:pt x="447247" y="422084"/>
                </a:lnTo>
                <a:lnTo>
                  <a:pt x="448250" y="427264"/>
                </a:lnTo>
                <a:lnTo>
                  <a:pt x="493827" y="540218"/>
                </a:lnTo>
                <a:lnTo>
                  <a:pt x="418949" y="444209"/>
                </a:lnTo>
                <a:lnTo>
                  <a:pt x="238429" y="338670"/>
                </a:lnTo>
                <a:lnTo>
                  <a:pt x="15689" y="306324"/>
                </a:lnTo>
                <a:lnTo>
                  <a:pt x="12996" y="306211"/>
                </a:lnTo>
                <a:lnTo>
                  <a:pt x="10325" y="306625"/>
                </a:lnTo>
                <a:lnTo>
                  <a:pt x="0" y="320787"/>
                </a:lnTo>
                <a:lnTo>
                  <a:pt x="423" y="323465"/>
                </a:lnTo>
                <a:lnTo>
                  <a:pt x="226959" y="363942"/>
                </a:lnTo>
                <a:lnTo>
                  <a:pt x="398864" y="463335"/>
                </a:lnTo>
                <a:lnTo>
                  <a:pt x="532563" y="634755"/>
                </a:lnTo>
                <a:lnTo>
                  <a:pt x="542196" y="640007"/>
                </a:lnTo>
                <a:lnTo>
                  <a:pt x="545009" y="639974"/>
                </a:lnTo>
                <a:lnTo>
                  <a:pt x="556868" y="629390"/>
                </a:lnTo>
                <a:lnTo>
                  <a:pt x="557214" y="626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555182" y="7763271"/>
            <a:ext cx="565150" cy="612775"/>
          </a:xfrm>
          <a:custGeom>
            <a:avLst/>
            <a:gdLst/>
            <a:ahLst/>
            <a:cxnLst/>
            <a:rect l="l" t="t" r="r" b="b"/>
            <a:pathLst>
              <a:path w="565150" h="612775">
                <a:moveTo>
                  <a:pt x="564967" y="408341"/>
                </a:moveTo>
                <a:lnTo>
                  <a:pt x="564967" y="204172"/>
                </a:lnTo>
                <a:lnTo>
                  <a:pt x="529659" y="0"/>
                </a:lnTo>
                <a:lnTo>
                  <a:pt x="335456" y="71459"/>
                </a:lnTo>
                <a:lnTo>
                  <a:pt x="158915" y="173545"/>
                </a:lnTo>
                <a:lnTo>
                  <a:pt x="0" y="306255"/>
                </a:lnTo>
                <a:lnTo>
                  <a:pt x="158908" y="438968"/>
                </a:lnTo>
                <a:lnTo>
                  <a:pt x="335456" y="541050"/>
                </a:lnTo>
                <a:lnTo>
                  <a:pt x="529659" y="612506"/>
                </a:lnTo>
                <a:lnTo>
                  <a:pt x="564967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707731" y="7763271"/>
            <a:ext cx="541655" cy="612775"/>
          </a:xfrm>
          <a:custGeom>
            <a:avLst/>
            <a:gdLst/>
            <a:ahLst/>
            <a:cxnLst/>
            <a:rect l="l" t="t" r="r" b="b"/>
            <a:pathLst>
              <a:path w="541654" h="612775">
                <a:moveTo>
                  <a:pt x="541426" y="408341"/>
                </a:moveTo>
                <a:lnTo>
                  <a:pt x="541426" y="204172"/>
                </a:lnTo>
                <a:lnTo>
                  <a:pt x="529652" y="0"/>
                </a:lnTo>
                <a:lnTo>
                  <a:pt x="347209" y="91879"/>
                </a:lnTo>
                <a:lnTo>
                  <a:pt x="170661" y="193962"/>
                </a:lnTo>
                <a:lnTo>
                  <a:pt x="0" y="306255"/>
                </a:lnTo>
                <a:lnTo>
                  <a:pt x="170661" y="418547"/>
                </a:lnTo>
                <a:lnTo>
                  <a:pt x="347209" y="520630"/>
                </a:lnTo>
                <a:lnTo>
                  <a:pt x="529652" y="612506"/>
                </a:lnTo>
                <a:lnTo>
                  <a:pt x="541426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860289" y="7763271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506"/>
                </a:moveTo>
                <a:lnTo>
                  <a:pt x="529659" y="0"/>
                </a:lnTo>
                <a:lnTo>
                  <a:pt x="0" y="306255"/>
                </a:lnTo>
                <a:lnTo>
                  <a:pt x="529659" y="61250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165385" y="7763271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506"/>
                </a:moveTo>
                <a:lnTo>
                  <a:pt x="494344" y="408341"/>
                </a:lnTo>
                <a:lnTo>
                  <a:pt x="494344" y="204172"/>
                </a:lnTo>
                <a:lnTo>
                  <a:pt x="529659" y="0"/>
                </a:lnTo>
                <a:lnTo>
                  <a:pt x="370750" y="132712"/>
                </a:lnTo>
                <a:lnTo>
                  <a:pt x="194188" y="234795"/>
                </a:lnTo>
                <a:lnTo>
                  <a:pt x="0" y="306255"/>
                </a:lnTo>
                <a:lnTo>
                  <a:pt x="194195" y="377714"/>
                </a:lnTo>
                <a:lnTo>
                  <a:pt x="370743" y="479801"/>
                </a:lnTo>
                <a:lnTo>
                  <a:pt x="529659" y="61250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317940" y="7763271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1" y="612506"/>
                </a:moveTo>
                <a:lnTo>
                  <a:pt x="491983" y="408341"/>
                </a:lnTo>
                <a:lnTo>
                  <a:pt x="491983" y="204172"/>
                </a:lnTo>
                <a:lnTo>
                  <a:pt x="529651" y="0"/>
                </a:lnTo>
                <a:lnTo>
                  <a:pt x="371930" y="134755"/>
                </a:lnTo>
                <a:lnTo>
                  <a:pt x="195375" y="236838"/>
                </a:lnTo>
                <a:lnTo>
                  <a:pt x="0" y="306255"/>
                </a:lnTo>
                <a:lnTo>
                  <a:pt x="195382" y="375672"/>
                </a:lnTo>
                <a:lnTo>
                  <a:pt x="371930" y="477758"/>
                </a:lnTo>
                <a:lnTo>
                  <a:pt x="529651" y="61250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70483" y="7763271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506"/>
                </a:moveTo>
                <a:lnTo>
                  <a:pt x="477863" y="408341"/>
                </a:lnTo>
                <a:lnTo>
                  <a:pt x="477870" y="204172"/>
                </a:lnTo>
                <a:lnTo>
                  <a:pt x="529659" y="0"/>
                </a:lnTo>
                <a:lnTo>
                  <a:pt x="379005" y="147001"/>
                </a:lnTo>
                <a:lnTo>
                  <a:pt x="202443" y="249091"/>
                </a:lnTo>
                <a:lnTo>
                  <a:pt x="0" y="306255"/>
                </a:lnTo>
                <a:lnTo>
                  <a:pt x="202450" y="363426"/>
                </a:lnTo>
                <a:lnTo>
                  <a:pt x="378998" y="465509"/>
                </a:lnTo>
                <a:lnTo>
                  <a:pt x="529659" y="61250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623036" y="7763271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506"/>
                </a:moveTo>
                <a:lnTo>
                  <a:pt x="463742" y="408341"/>
                </a:lnTo>
                <a:lnTo>
                  <a:pt x="463742" y="204172"/>
                </a:lnTo>
                <a:lnTo>
                  <a:pt x="529652" y="0"/>
                </a:lnTo>
                <a:lnTo>
                  <a:pt x="386065" y="159253"/>
                </a:lnTo>
                <a:lnTo>
                  <a:pt x="209510" y="261336"/>
                </a:lnTo>
                <a:lnTo>
                  <a:pt x="0" y="306255"/>
                </a:lnTo>
                <a:lnTo>
                  <a:pt x="209510" y="351173"/>
                </a:lnTo>
                <a:lnTo>
                  <a:pt x="386065" y="453259"/>
                </a:lnTo>
                <a:lnTo>
                  <a:pt x="529652" y="61250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776227" y="7762924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30040" y="0"/>
                </a:moveTo>
                <a:lnTo>
                  <a:pt x="390942" y="167243"/>
                </a:lnTo>
                <a:lnTo>
                  <a:pt x="214259" y="269107"/>
                </a:lnTo>
                <a:lnTo>
                  <a:pt x="0" y="305600"/>
                </a:lnTo>
                <a:lnTo>
                  <a:pt x="214174" y="342613"/>
                </a:lnTo>
                <a:lnTo>
                  <a:pt x="390603" y="444914"/>
                </a:lnTo>
                <a:lnTo>
                  <a:pt x="529284" y="612506"/>
                </a:lnTo>
                <a:lnTo>
                  <a:pt x="454208" y="408243"/>
                </a:lnTo>
                <a:lnTo>
                  <a:pt x="454456" y="204074"/>
                </a:lnTo>
                <a:lnTo>
                  <a:pt x="530040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42433" y="7775277"/>
            <a:ext cx="509270" cy="588010"/>
          </a:xfrm>
          <a:custGeom>
            <a:avLst/>
            <a:gdLst/>
            <a:ahLst/>
            <a:cxnLst/>
            <a:rect l="l" t="t" r="r" b="b"/>
            <a:pathLst>
              <a:path w="509269" h="588009">
                <a:moveTo>
                  <a:pt x="508782" y="587724"/>
                </a:moveTo>
                <a:lnTo>
                  <a:pt x="464039" y="489164"/>
                </a:lnTo>
                <a:lnTo>
                  <a:pt x="374397" y="294776"/>
                </a:lnTo>
                <a:lnTo>
                  <a:pt x="374284" y="293980"/>
                </a:lnTo>
                <a:lnTo>
                  <a:pt x="508867" y="2013"/>
                </a:lnTo>
                <a:lnTo>
                  <a:pt x="507665" y="0"/>
                </a:lnTo>
                <a:lnTo>
                  <a:pt x="444802" y="88081"/>
                </a:lnTo>
                <a:lnTo>
                  <a:pt x="321527" y="263026"/>
                </a:lnTo>
                <a:lnTo>
                  <a:pt x="320897" y="263524"/>
                </a:lnTo>
                <a:lnTo>
                  <a:pt x="1137" y="292777"/>
                </a:lnTo>
                <a:lnTo>
                  <a:pt x="0" y="294827"/>
                </a:lnTo>
                <a:lnTo>
                  <a:pt x="107592" y="305313"/>
                </a:lnTo>
                <a:lnTo>
                  <a:pt x="320509" y="324748"/>
                </a:lnTo>
                <a:lnTo>
                  <a:pt x="321251" y="325046"/>
                </a:lnTo>
                <a:lnTo>
                  <a:pt x="506428" y="587761"/>
                </a:lnTo>
                <a:lnTo>
                  <a:pt x="508782" y="587724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26356" y="7027812"/>
            <a:ext cx="600710" cy="612775"/>
          </a:xfrm>
          <a:custGeom>
            <a:avLst/>
            <a:gdLst/>
            <a:ahLst/>
            <a:cxnLst/>
            <a:rect l="l" t="t" r="r" b="b"/>
            <a:pathLst>
              <a:path w="600709" h="612775">
                <a:moveTo>
                  <a:pt x="600275" y="408341"/>
                </a:moveTo>
                <a:lnTo>
                  <a:pt x="600275" y="204172"/>
                </a:lnTo>
                <a:lnTo>
                  <a:pt x="529659" y="0"/>
                </a:lnTo>
                <a:lnTo>
                  <a:pt x="317795" y="40836"/>
                </a:lnTo>
                <a:lnTo>
                  <a:pt x="141247" y="142919"/>
                </a:lnTo>
                <a:lnTo>
                  <a:pt x="0" y="306255"/>
                </a:lnTo>
                <a:lnTo>
                  <a:pt x="141247" y="469594"/>
                </a:lnTo>
                <a:lnTo>
                  <a:pt x="317795" y="571677"/>
                </a:lnTo>
                <a:lnTo>
                  <a:pt x="529659" y="612510"/>
                </a:lnTo>
                <a:lnTo>
                  <a:pt x="600275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31464" y="7027812"/>
            <a:ext cx="553720" cy="612775"/>
          </a:xfrm>
          <a:custGeom>
            <a:avLst/>
            <a:gdLst/>
            <a:ahLst/>
            <a:cxnLst/>
            <a:rect l="l" t="t" r="r" b="b"/>
            <a:pathLst>
              <a:path w="553720" h="612775">
                <a:moveTo>
                  <a:pt x="553193" y="408341"/>
                </a:moveTo>
                <a:lnTo>
                  <a:pt x="553193" y="204172"/>
                </a:lnTo>
                <a:lnTo>
                  <a:pt x="529652" y="0"/>
                </a:lnTo>
                <a:lnTo>
                  <a:pt x="341336" y="81669"/>
                </a:lnTo>
                <a:lnTo>
                  <a:pt x="164781" y="183756"/>
                </a:lnTo>
                <a:lnTo>
                  <a:pt x="0" y="306255"/>
                </a:lnTo>
                <a:lnTo>
                  <a:pt x="164781" y="428757"/>
                </a:lnTo>
                <a:lnTo>
                  <a:pt x="341336" y="530844"/>
                </a:lnTo>
                <a:lnTo>
                  <a:pt x="529652" y="612510"/>
                </a:lnTo>
                <a:lnTo>
                  <a:pt x="553193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284006" y="7027812"/>
            <a:ext cx="537210" cy="612775"/>
          </a:xfrm>
          <a:custGeom>
            <a:avLst/>
            <a:gdLst/>
            <a:ahLst/>
            <a:cxnLst/>
            <a:rect l="l" t="t" r="r" b="b"/>
            <a:pathLst>
              <a:path w="537209" h="612775">
                <a:moveTo>
                  <a:pt x="536712" y="408341"/>
                </a:moveTo>
                <a:lnTo>
                  <a:pt x="536719" y="204172"/>
                </a:lnTo>
                <a:lnTo>
                  <a:pt x="529652" y="0"/>
                </a:lnTo>
                <a:lnTo>
                  <a:pt x="349577" y="95961"/>
                </a:lnTo>
                <a:lnTo>
                  <a:pt x="173028" y="198047"/>
                </a:lnTo>
                <a:lnTo>
                  <a:pt x="0" y="306255"/>
                </a:lnTo>
                <a:lnTo>
                  <a:pt x="173028" y="414466"/>
                </a:lnTo>
                <a:lnTo>
                  <a:pt x="349577" y="516548"/>
                </a:lnTo>
                <a:lnTo>
                  <a:pt x="529652" y="612510"/>
                </a:lnTo>
                <a:lnTo>
                  <a:pt x="536712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741655" y="702781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66" y="612510"/>
                </a:moveTo>
                <a:lnTo>
                  <a:pt x="492004" y="408341"/>
                </a:lnTo>
                <a:lnTo>
                  <a:pt x="491997" y="204172"/>
                </a:lnTo>
                <a:lnTo>
                  <a:pt x="529666" y="0"/>
                </a:lnTo>
                <a:lnTo>
                  <a:pt x="371945" y="134755"/>
                </a:lnTo>
                <a:lnTo>
                  <a:pt x="195389" y="236838"/>
                </a:lnTo>
                <a:lnTo>
                  <a:pt x="0" y="306255"/>
                </a:lnTo>
                <a:lnTo>
                  <a:pt x="195396" y="375672"/>
                </a:lnTo>
                <a:lnTo>
                  <a:pt x="371945" y="477758"/>
                </a:lnTo>
                <a:lnTo>
                  <a:pt x="529666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894214" y="702781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510"/>
                </a:moveTo>
                <a:lnTo>
                  <a:pt x="487283" y="408341"/>
                </a:lnTo>
                <a:lnTo>
                  <a:pt x="487283" y="204172"/>
                </a:lnTo>
                <a:lnTo>
                  <a:pt x="529652" y="0"/>
                </a:lnTo>
                <a:lnTo>
                  <a:pt x="374284" y="138837"/>
                </a:lnTo>
                <a:lnTo>
                  <a:pt x="197735" y="240923"/>
                </a:lnTo>
                <a:lnTo>
                  <a:pt x="0" y="306255"/>
                </a:lnTo>
                <a:lnTo>
                  <a:pt x="197735" y="371590"/>
                </a:lnTo>
                <a:lnTo>
                  <a:pt x="374284" y="473672"/>
                </a:lnTo>
                <a:lnTo>
                  <a:pt x="529652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046764" y="702781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510"/>
                </a:moveTo>
                <a:lnTo>
                  <a:pt x="470802" y="408341"/>
                </a:lnTo>
                <a:lnTo>
                  <a:pt x="470802" y="204172"/>
                </a:lnTo>
                <a:lnTo>
                  <a:pt x="529659" y="0"/>
                </a:lnTo>
                <a:lnTo>
                  <a:pt x="382525" y="153133"/>
                </a:lnTo>
                <a:lnTo>
                  <a:pt x="205976" y="255215"/>
                </a:lnTo>
                <a:lnTo>
                  <a:pt x="0" y="306255"/>
                </a:lnTo>
                <a:lnTo>
                  <a:pt x="205976" y="357298"/>
                </a:lnTo>
                <a:lnTo>
                  <a:pt x="382531" y="459380"/>
                </a:lnTo>
                <a:lnTo>
                  <a:pt x="529659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351862" y="702781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510"/>
                </a:moveTo>
                <a:lnTo>
                  <a:pt x="447261" y="408341"/>
                </a:lnTo>
                <a:lnTo>
                  <a:pt x="447261" y="204172"/>
                </a:lnTo>
                <a:lnTo>
                  <a:pt x="529659" y="0"/>
                </a:lnTo>
                <a:lnTo>
                  <a:pt x="394291" y="173545"/>
                </a:lnTo>
                <a:lnTo>
                  <a:pt x="217743" y="275632"/>
                </a:lnTo>
                <a:lnTo>
                  <a:pt x="0" y="306255"/>
                </a:lnTo>
                <a:lnTo>
                  <a:pt x="217743" y="336881"/>
                </a:lnTo>
                <a:lnTo>
                  <a:pt x="394306" y="438968"/>
                </a:lnTo>
                <a:lnTo>
                  <a:pt x="529659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402633" y="6292254"/>
            <a:ext cx="588645" cy="612775"/>
          </a:xfrm>
          <a:custGeom>
            <a:avLst/>
            <a:gdLst/>
            <a:ahLst/>
            <a:cxnLst/>
            <a:rect l="l" t="t" r="r" b="b"/>
            <a:pathLst>
              <a:path w="588645" h="612775">
                <a:moveTo>
                  <a:pt x="588508" y="408334"/>
                </a:moveTo>
                <a:lnTo>
                  <a:pt x="588508" y="204165"/>
                </a:lnTo>
                <a:lnTo>
                  <a:pt x="529652" y="0"/>
                </a:lnTo>
                <a:lnTo>
                  <a:pt x="323668" y="51039"/>
                </a:lnTo>
                <a:lnTo>
                  <a:pt x="147113" y="153125"/>
                </a:lnTo>
                <a:lnTo>
                  <a:pt x="0" y="306247"/>
                </a:lnTo>
                <a:lnTo>
                  <a:pt x="147113" y="459377"/>
                </a:lnTo>
                <a:lnTo>
                  <a:pt x="323668" y="561459"/>
                </a:lnTo>
                <a:lnTo>
                  <a:pt x="529652" y="612506"/>
                </a:lnTo>
                <a:lnTo>
                  <a:pt x="588508" y="408334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55182" y="6292254"/>
            <a:ext cx="565150" cy="612775"/>
          </a:xfrm>
          <a:custGeom>
            <a:avLst/>
            <a:gdLst/>
            <a:ahLst/>
            <a:cxnLst/>
            <a:rect l="l" t="t" r="r" b="b"/>
            <a:pathLst>
              <a:path w="565150" h="612775">
                <a:moveTo>
                  <a:pt x="564967" y="408337"/>
                </a:moveTo>
                <a:lnTo>
                  <a:pt x="564967" y="204168"/>
                </a:lnTo>
                <a:lnTo>
                  <a:pt x="529659" y="0"/>
                </a:lnTo>
                <a:lnTo>
                  <a:pt x="335456" y="71456"/>
                </a:lnTo>
                <a:lnTo>
                  <a:pt x="158915" y="173542"/>
                </a:lnTo>
                <a:lnTo>
                  <a:pt x="0" y="306251"/>
                </a:lnTo>
                <a:lnTo>
                  <a:pt x="158908" y="438964"/>
                </a:lnTo>
                <a:lnTo>
                  <a:pt x="335456" y="541050"/>
                </a:lnTo>
                <a:lnTo>
                  <a:pt x="529659" y="612510"/>
                </a:lnTo>
                <a:lnTo>
                  <a:pt x="564967" y="408337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860289" y="6292254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510"/>
                </a:moveTo>
                <a:lnTo>
                  <a:pt x="529659" y="0"/>
                </a:lnTo>
                <a:lnTo>
                  <a:pt x="0" y="306251"/>
                </a:lnTo>
                <a:lnTo>
                  <a:pt x="529659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12842" y="6292254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45" y="612510"/>
                </a:moveTo>
                <a:lnTo>
                  <a:pt x="506110" y="408337"/>
                </a:lnTo>
                <a:lnTo>
                  <a:pt x="506110" y="204168"/>
                </a:lnTo>
                <a:lnTo>
                  <a:pt x="529645" y="0"/>
                </a:lnTo>
                <a:lnTo>
                  <a:pt x="364870" y="122502"/>
                </a:lnTo>
                <a:lnTo>
                  <a:pt x="188315" y="224589"/>
                </a:lnTo>
                <a:lnTo>
                  <a:pt x="0" y="306251"/>
                </a:lnTo>
                <a:lnTo>
                  <a:pt x="188315" y="387924"/>
                </a:lnTo>
                <a:lnTo>
                  <a:pt x="364863" y="490003"/>
                </a:lnTo>
                <a:lnTo>
                  <a:pt x="529645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317940" y="6292254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1" y="612510"/>
                </a:moveTo>
                <a:lnTo>
                  <a:pt x="491983" y="408337"/>
                </a:lnTo>
                <a:lnTo>
                  <a:pt x="491983" y="204168"/>
                </a:lnTo>
                <a:lnTo>
                  <a:pt x="529651" y="0"/>
                </a:lnTo>
                <a:lnTo>
                  <a:pt x="371930" y="134751"/>
                </a:lnTo>
                <a:lnTo>
                  <a:pt x="195375" y="236838"/>
                </a:lnTo>
                <a:lnTo>
                  <a:pt x="0" y="306251"/>
                </a:lnTo>
                <a:lnTo>
                  <a:pt x="195382" y="375668"/>
                </a:lnTo>
                <a:lnTo>
                  <a:pt x="371930" y="477754"/>
                </a:lnTo>
                <a:lnTo>
                  <a:pt x="529651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775590" y="6292254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510"/>
                </a:moveTo>
                <a:lnTo>
                  <a:pt x="454321" y="408337"/>
                </a:lnTo>
                <a:lnTo>
                  <a:pt x="454329" y="204168"/>
                </a:lnTo>
                <a:lnTo>
                  <a:pt x="529652" y="0"/>
                </a:lnTo>
                <a:lnTo>
                  <a:pt x="390765" y="167421"/>
                </a:lnTo>
                <a:lnTo>
                  <a:pt x="214210" y="269500"/>
                </a:lnTo>
                <a:lnTo>
                  <a:pt x="0" y="306251"/>
                </a:lnTo>
                <a:lnTo>
                  <a:pt x="214217" y="343006"/>
                </a:lnTo>
                <a:lnTo>
                  <a:pt x="390765" y="445092"/>
                </a:lnTo>
                <a:lnTo>
                  <a:pt x="529652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28136" y="6292254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66" y="612510"/>
                </a:moveTo>
                <a:lnTo>
                  <a:pt x="435501" y="408337"/>
                </a:lnTo>
                <a:lnTo>
                  <a:pt x="435501" y="204168"/>
                </a:lnTo>
                <a:lnTo>
                  <a:pt x="529666" y="0"/>
                </a:lnTo>
                <a:lnTo>
                  <a:pt x="400186" y="183752"/>
                </a:lnTo>
                <a:lnTo>
                  <a:pt x="223630" y="285838"/>
                </a:lnTo>
                <a:lnTo>
                  <a:pt x="0" y="306251"/>
                </a:lnTo>
                <a:lnTo>
                  <a:pt x="223637" y="326668"/>
                </a:lnTo>
                <a:lnTo>
                  <a:pt x="400186" y="428754"/>
                </a:lnTo>
                <a:lnTo>
                  <a:pt x="529666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31464" y="5556646"/>
            <a:ext cx="553720" cy="612775"/>
          </a:xfrm>
          <a:custGeom>
            <a:avLst/>
            <a:gdLst/>
            <a:ahLst/>
            <a:cxnLst/>
            <a:rect l="l" t="t" r="r" b="b"/>
            <a:pathLst>
              <a:path w="553720" h="612775">
                <a:moveTo>
                  <a:pt x="553193" y="408330"/>
                </a:moveTo>
                <a:lnTo>
                  <a:pt x="553193" y="204161"/>
                </a:lnTo>
                <a:lnTo>
                  <a:pt x="529652" y="0"/>
                </a:lnTo>
                <a:lnTo>
                  <a:pt x="341336" y="81658"/>
                </a:lnTo>
                <a:lnTo>
                  <a:pt x="164781" y="183741"/>
                </a:lnTo>
                <a:lnTo>
                  <a:pt x="0" y="306244"/>
                </a:lnTo>
                <a:lnTo>
                  <a:pt x="164781" y="428747"/>
                </a:lnTo>
                <a:lnTo>
                  <a:pt x="341336" y="530829"/>
                </a:lnTo>
                <a:lnTo>
                  <a:pt x="529652" y="612499"/>
                </a:lnTo>
                <a:lnTo>
                  <a:pt x="553193" y="4083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6557" y="5556646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499"/>
                </a:moveTo>
                <a:lnTo>
                  <a:pt x="517885" y="408330"/>
                </a:lnTo>
                <a:lnTo>
                  <a:pt x="517885" y="204161"/>
                </a:lnTo>
                <a:lnTo>
                  <a:pt x="529659" y="0"/>
                </a:lnTo>
                <a:lnTo>
                  <a:pt x="358998" y="112285"/>
                </a:lnTo>
                <a:lnTo>
                  <a:pt x="182449" y="214368"/>
                </a:lnTo>
                <a:lnTo>
                  <a:pt x="0" y="306244"/>
                </a:lnTo>
                <a:lnTo>
                  <a:pt x="182449" y="398120"/>
                </a:lnTo>
                <a:lnTo>
                  <a:pt x="359005" y="500203"/>
                </a:lnTo>
                <a:lnTo>
                  <a:pt x="529659" y="61249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589112" y="5556646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499"/>
                </a:moveTo>
                <a:lnTo>
                  <a:pt x="499057" y="408330"/>
                </a:lnTo>
                <a:lnTo>
                  <a:pt x="499057" y="204161"/>
                </a:lnTo>
                <a:lnTo>
                  <a:pt x="529652" y="0"/>
                </a:lnTo>
                <a:lnTo>
                  <a:pt x="368418" y="128616"/>
                </a:lnTo>
                <a:lnTo>
                  <a:pt x="191863" y="230699"/>
                </a:lnTo>
                <a:lnTo>
                  <a:pt x="0" y="306244"/>
                </a:lnTo>
                <a:lnTo>
                  <a:pt x="191863" y="381789"/>
                </a:lnTo>
                <a:lnTo>
                  <a:pt x="368418" y="483872"/>
                </a:lnTo>
                <a:lnTo>
                  <a:pt x="529652" y="61249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41655" y="5556646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66" y="612499"/>
                </a:moveTo>
                <a:lnTo>
                  <a:pt x="492004" y="408330"/>
                </a:lnTo>
                <a:lnTo>
                  <a:pt x="491997" y="204161"/>
                </a:lnTo>
                <a:lnTo>
                  <a:pt x="529666" y="0"/>
                </a:lnTo>
                <a:lnTo>
                  <a:pt x="371945" y="134744"/>
                </a:lnTo>
                <a:lnTo>
                  <a:pt x="195389" y="236827"/>
                </a:lnTo>
                <a:lnTo>
                  <a:pt x="0" y="306244"/>
                </a:lnTo>
                <a:lnTo>
                  <a:pt x="195396" y="375661"/>
                </a:lnTo>
                <a:lnTo>
                  <a:pt x="371945" y="477743"/>
                </a:lnTo>
                <a:lnTo>
                  <a:pt x="529666" y="61249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894214" y="5556646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499"/>
                </a:moveTo>
                <a:lnTo>
                  <a:pt x="487283" y="408330"/>
                </a:lnTo>
                <a:lnTo>
                  <a:pt x="487283" y="204161"/>
                </a:lnTo>
                <a:lnTo>
                  <a:pt x="529652" y="0"/>
                </a:lnTo>
                <a:lnTo>
                  <a:pt x="374284" y="138826"/>
                </a:lnTo>
                <a:lnTo>
                  <a:pt x="197735" y="240909"/>
                </a:lnTo>
                <a:lnTo>
                  <a:pt x="0" y="306244"/>
                </a:lnTo>
                <a:lnTo>
                  <a:pt x="197735" y="371575"/>
                </a:lnTo>
                <a:lnTo>
                  <a:pt x="374284" y="473661"/>
                </a:lnTo>
                <a:lnTo>
                  <a:pt x="529652" y="61249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351862" y="5556646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499"/>
                </a:moveTo>
                <a:lnTo>
                  <a:pt x="447261" y="408330"/>
                </a:lnTo>
                <a:lnTo>
                  <a:pt x="447261" y="204161"/>
                </a:lnTo>
                <a:lnTo>
                  <a:pt x="529659" y="0"/>
                </a:lnTo>
                <a:lnTo>
                  <a:pt x="394291" y="173535"/>
                </a:lnTo>
                <a:lnTo>
                  <a:pt x="217743" y="275617"/>
                </a:lnTo>
                <a:lnTo>
                  <a:pt x="0" y="306244"/>
                </a:lnTo>
                <a:lnTo>
                  <a:pt x="217743" y="336870"/>
                </a:lnTo>
                <a:lnTo>
                  <a:pt x="394306" y="438953"/>
                </a:lnTo>
                <a:lnTo>
                  <a:pt x="529659" y="61249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02633" y="4821088"/>
            <a:ext cx="588645" cy="612775"/>
          </a:xfrm>
          <a:custGeom>
            <a:avLst/>
            <a:gdLst/>
            <a:ahLst/>
            <a:cxnLst/>
            <a:rect l="l" t="t" r="r" b="b"/>
            <a:pathLst>
              <a:path w="588645" h="612775">
                <a:moveTo>
                  <a:pt x="588508" y="408326"/>
                </a:moveTo>
                <a:lnTo>
                  <a:pt x="588508" y="204161"/>
                </a:lnTo>
                <a:lnTo>
                  <a:pt x="529652" y="0"/>
                </a:lnTo>
                <a:lnTo>
                  <a:pt x="323668" y="51035"/>
                </a:lnTo>
                <a:lnTo>
                  <a:pt x="147113" y="153118"/>
                </a:lnTo>
                <a:lnTo>
                  <a:pt x="0" y="306244"/>
                </a:lnTo>
                <a:lnTo>
                  <a:pt x="147113" y="459370"/>
                </a:lnTo>
                <a:lnTo>
                  <a:pt x="323668" y="561452"/>
                </a:lnTo>
                <a:lnTo>
                  <a:pt x="529652" y="612492"/>
                </a:lnTo>
                <a:lnTo>
                  <a:pt x="588508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555182" y="4821088"/>
            <a:ext cx="565150" cy="612775"/>
          </a:xfrm>
          <a:custGeom>
            <a:avLst/>
            <a:gdLst/>
            <a:ahLst/>
            <a:cxnLst/>
            <a:rect l="l" t="t" r="r" b="b"/>
            <a:pathLst>
              <a:path w="565150" h="612775">
                <a:moveTo>
                  <a:pt x="564967" y="408326"/>
                </a:moveTo>
                <a:lnTo>
                  <a:pt x="564967" y="204161"/>
                </a:lnTo>
                <a:lnTo>
                  <a:pt x="529659" y="0"/>
                </a:lnTo>
                <a:lnTo>
                  <a:pt x="335456" y="71463"/>
                </a:lnTo>
                <a:lnTo>
                  <a:pt x="158915" y="173542"/>
                </a:lnTo>
                <a:lnTo>
                  <a:pt x="0" y="306244"/>
                </a:lnTo>
                <a:lnTo>
                  <a:pt x="158908" y="438946"/>
                </a:lnTo>
                <a:lnTo>
                  <a:pt x="335456" y="541028"/>
                </a:lnTo>
                <a:lnTo>
                  <a:pt x="529659" y="612492"/>
                </a:lnTo>
                <a:lnTo>
                  <a:pt x="564967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707731" y="4821088"/>
            <a:ext cx="541655" cy="612775"/>
          </a:xfrm>
          <a:custGeom>
            <a:avLst/>
            <a:gdLst/>
            <a:ahLst/>
            <a:cxnLst/>
            <a:rect l="l" t="t" r="r" b="b"/>
            <a:pathLst>
              <a:path w="541654" h="612775">
                <a:moveTo>
                  <a:pt x="541426" y="408326"/>
                </a:moveTo>
                <a:lnTo>
                  <a:pt x="541426" y="204161"/>
                </a:lnTo>
                <a:lnTo>
                  <a:pt x="529652" y="0"/>
                </a:lnTo>
                <a:lnTo>
                  <a:pt x="347209" y="91868"/>
                </a:lnTo>
                <a:lnTo>
                  <a:pt x="170661" y="193951"/>
                </a:lnTo>
                <a:lnTo>
                  <a:pt x="0" y="306244"/>
                </a:lnTo>
                <a:lnTo>
                  <a:pt x="170661" y="418540"/>
                </a:lnTo>
                <a:lnTo>
                  <a:pt x="347209" y="520623"/>
                </a:lnTo>
                <a:lnTo>
                  <a:pt x="529652" y="612492"/>
                </a:lnTo>
                <a:lnTo>
                  <a:pt x="541426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623036" y="4821088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492"/>
                </a:moveTo>
                <a:lnTo>
                  <a:pt x="463742" y="408326"/>
                </a:lnTo>
                <a:lnTo>
                  <a:pt x="463742" y="204161"/>
                </a:lnTo>
                <a:lnTo>
                  <a:pt x="529652" y="0"/>
                </a:lnTo>
                <a:lnTo>
                  <a:pt x="386065" y="159235"/>
                </a:lnTo>
                <a:lnTo>
                  <a:pt x="209510" y="261318"/>
                </a:lnTo>
                <a:lnTo>
                  <a:pt x="0" y="306244"/>
                </a:lnTo>
                <a:lnTo>
                  <a:pt x="209510" y="351170"/>
                </a:lnTo>
                <a:lnTo>
                  <a:pt x="386065" y="453252"/>
                </a:lnTo>
                <a:lnTo>
                  <a:pt x="529652" y="612492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775590" y="4821088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492"/>
                </a:moveTo>
                <a:lnTo>
                  <a:pt x="454321" y="408326"/>
                </a:lnTo>
                <a:lnTo>
                  <a:pt x="454329" y="204161"/>
                </a:lnTo>
                <a:lnTo>
                  <a:pt x="529652" y="0"/>
                </a:lnTo>
                <a:lnTo>
                  <a:pt x="390765" y="167406"/>
                </a:lnTo>
                <a:lnTo>
                  <a:pt x="214210" y="269485"/>
                </a:lnTo>
                <a:lnTo>
                  <a:pt x="0" y="306244"/>
                </a:lnTo>
                <a:lnTo>
                  <a:pt x="214217" y="343002"/>
                </a:lnTo>
                <a:lnTo>
                  <a:pt x="390765" y="445085"/>
                </a:lnTo>
                <a:lnTo>
                  <a:pt x="529652" y="612492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402633" y="3349972"/>
            <a:ext cx="588645" cy="612775"/>
          </a:xfrm>
          <a:custGeom>
            <a:avLst/>
            <a:gdLst/>
            <a:ahLst/>
            <a:cxnLst/>
            <a:rect l="l" t="t" r="r" b="b"/>
            <a:pathLst>
              <a:path w="588645" h="612775">
                <a:moveTo>
                  <a:pt x="588508" y="408323"/>
                </a:moveTo>
                <a:lnTo>
                  <a:pt x="588508" y="204161"/>
                </a:lnTo>
                <a:lnTo>
                  <a:pt x="529652" y="0"/>
                </a:lnTo>
                <a:lnTo>
                  <a:pt x="323668" y="51032"/>
                </a:lnTo>
                <a:lnTo>
                  <a:pt x="147113" y="153114"/>
                </a:lnTo>
                <a:lnTo>
                  <a:pt x="0" y="306240"/>
                </a:lnTo>
                <a:lnTo>
                  <a:pt x="147113" y="459373"/>
                </a:lnTo>
                <a:lnTo>
                  <a:pt x="323668" y="561452"/>
                </a:lnTo>
                <a:lnTo>
                  <a:pt x="529652" y="612488"/>
                </a:lnTo>
                <a:lnTo>
                  <a:pt x="588508" y="408323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555182" y="3349972"/>
            <a:ext cx="565150" cy="612775"/>
          </a:xfrm>
          <a:custGeom>
            <a:avLst/>
            <a:gdLst/>
            <a:ahLst/>
            <a:cxnLst/>
            <a:rect l="l" t="t" r="r" b="b"/>
            <a:pathLst>
              <a:path w="565150" h="612775">
                <a:moveTo>
                  <a:pt x="564967" y="408323"/>
                </a:moveTo>
                <a:lnTo>
                  <a:pt x="564967" y="204161"/>
                </a:lnTo>
                <a:lnTo>
                  <a:pt x="529659" y="0"/>
                </a:lnTo>
                <a:lnTo>
                  <a:pt x="335456" y="71459"/>
                </a:lnTo>
                <a:lnTo>
                  <a:pt x="158915" y="173538"/>
                </a:lnTo>
                <a:lnTo>
                  <a:pt x="0" y="306240"/>
                </a:lnTo>
                <a:lnTo>
                  <a:pt x="158908" y="438942"/>
                </a:lnTo>
                <a:lnTo>
                  <a:pt x="335456" y="541025"/>
                </a:lnTo>
                <a:lnTo>
                  <a:pt x="529659" y="612488"/>
                </a:lnTo>
                <a:lnTo>
                  <a:pt x="564967" y="408323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707731" y="3349972"/>
            <a:ext cx="541655" cy="612775"/>
          </a:xfrm>
          <a:custGeom>
            <a:avLst/>
            <a:gdLst/>
            <a:ahLst/>
            <a:cxnLst/>
            <a:rect l="l" t="t" r="r" b="b"/>
            <a:pathLst>
              <a:path w="541654" h="612775">
                <a:moveTo>
                  <a:pt x="541426" y="408323"/>
                </a:moveTo>
                <a:lnTo>
                  <a:pt x="541426" y="204161"/>
                </a:lnTo>
                <a:lnTo>
                  <a:pt x="529652" y="0"/>
                </a:lnTo>
                <a:lnTo>
                  <a:pt x="347209" y="91865"/>
                </a:lnTo>
                <a:lnTo>
                  <a:pt x="170661" y="193947"/>
                </a:lnTo>
                <a:lnTo>
                  <a:pt x="0" y="306240"/>
                </a:lnTo>
                <a:lnTo>
                  <a:pt x="170661" y="418536"/>
                </a:lnTo>
                <a:lnTo>
                  <a:pt x="347209" y="520619"/>
                </a:lnTo>
                <a:lnTo>
                  <a:pt x="529652" y="612488"/>
                </a:lnTo>
                <a:lnTo>
                  <a:pt x="541426" y="408323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860289" y="334997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488"/>
                </a:moveTo>
                <a:lnTo>
                  <a:pt x="529659" y="0"/>
                </a:lnTo>
                <a:lnTo>
                  <a:pt x="0" y="306240"/>
                </a:lnTo>
                <a:lnTo>
                  <a:pt x="529659" y="612488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012842" y="334997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44" y="612488"/>
                </a:moveTo>
                <a:lnTo>
                  <a:pt x="506110" y="408323"/>
                </a:lnTo>
                <a:lnTo>
                  <a:pt x="506110" y="204161"/>
                </a:lnTo>
                <a:lnTo>
                  <a:pt x="529644" y="0"/>
                </a:lnTo>
                <a:lnTo>
                  <a:pt x="364870" y="122495"/>
                </a:lnTo>
                <a:lnTo>
                  <a:pt x="188315" y="224578"/>
                </a:lnTo>
                <a:lnTo>
                  <a:pt x="0" y="306240"/>
                </a:lnTo>
                <a:lnTo>
                  <a:pt x="188315" y="387906"/>
                </a:lnTo>
                <a:lnTo>
                  <a:pt x="364863" y="489989"/>
                </a:lnTo>
                <a:lnTo>
                  <a:pt x="529644" y="612488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165385" y="334997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488"/>
                </a:moveTo>
                <a:lnTo>
                  <a:pt x="494344" y="408323"/>
                </a:lnTo>
                <a:lnTo>
                  <a:pt x="494344" y="204161"/>
                </a:lnTo>
                <a:lnTo>
                  <a:pt x="529659" y="0"/>
                </a:lnTo>
                <a:lnTo>
                  <a:pt x="370750" y="132698"/>
                </a:lnTo>
                <a:lnTo>
                  <a:pt x="194188" y="234780"/>
                </a:lnTo>
                <a:lnTo>
                  <a:pt x="0" y="306240"/>
                </a:lnTo>
                <a:lnTo>
                  <a:pt x="194195" y="377703"/>
                </a:lnTo>
                <a:lnTo>
                  <a:pt x="370743" y="479786"/>
                </a:lnTo>
                <a:lnTo>
                  <a:pt x="529659" y="612488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470483" y="334997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488"/>
                </a:moveTo>
                <a:lnTo>
                  <a:pt x="477863" y="408323"/>
                </a:lnTo>
                <a:lnTo>
                  <a:pt x="477870" y="204161"/>
                </a:lnTo>
                <a:lnTo>
                  <a:pt x="529659" y="0"/>
                </a:lnTo>
                <a:lnTo>
                  <a:pt x="379005" y="146993"/>
                </a:lnTo>
                <a:lnTo>
                  <a:pt x="202443" y="249076"/>
                </a:lnTo>
                <a:lnTo>
                  <a:pt x="0" y="306240"/>
                </a:lnTo>
                <a:lnTo>
                  <a:pt x="202450" y="363408"/>
                </a:lnTo>
                <a:lnTo>
                  <a:pt x="378998" y="465490"/>
                </a:lnTo>
                <a:lnTo>
                  <a:pt x="529659" y="612488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623036" y="334997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488"/>
                </a:moveTo>
                <a:lnTo>
                  <a:pt x="463742" y="408323"/>
                </a:lnTo>
                <a:lnTo>
                  <a:pt x="463742" y="204161"/>
                </a:lnTo>
                <a:lnTo>
                  <a:pt x="529652" y="0"/>
                </a:lnTo>
                <a:lnTo>
                  <a:pt x="386065" y="159235"/>
                </a:lnTo>
                <a:lnTo>
                  <a:pt x="209510" y="261318"/>
                </a:lnTo>
                <a:lnTo>
                  <a:pt x="0" y="306240"/>
                </a:lnTo>
                <a:lnTo>
                  <a:pt x="209510" y="351166"/>
                </a:lnTo>
                <a:lnTo>
                  <a:pt x="386065" y="453249"/>
                </a:lnTo>
                <a:lnTo>
                  <a:pt x="529652" y="612488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775590" y="3349972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488"/>
                </a:moveTo>
                <a:lnTo>
                  <a:pt x="454321" y="408323"/>
                </a:lnTo>
                <a:lnTo>
                  <a:pt x="454329" y="204161"/>
                </a:lnTo>
                <a:lnTo>
                  <a:pt x="529652" y="0"/>
                </a:lnTo>
                <a:lnTo>
                  <a:pt x="390765" y="167403"/>
                </a:lnTo>
                <a:lnTo>
                  <a:pt x="214210" y="269485"/>
                </a:lnTo>
                <a:lnTo>
                  <a:pt x="0" y="306240"/>
                </a:lnTo>
                <a:lnTo>
                  <a:pt x="214217" y="342999"/>
                </a:lnTo>
                <a:lnTo>
                  <a:pt x="390765" y="445085"/>
                </a:lnTo>
                <a:lnTo>
                  <a:pt x="529652" y="612488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250078" y="7763271"/>
            <a:ext cx="605155" cy="612775"/>
          </a:xfrm>
          <a:custGeom>
            <a:avLst/>
            <a:gdLst/>
            <a:ahLst/>
            <a:cxnLst/>
            <a:rect l="l" t="t" r="r" b="b"/>
            <a:pathLst>
              <a:path w="605154" h="612775">
                <a:moveTo>
                  <a:pt x="604989" y="408341"/>
                </a:moveTo>
                <a:lnTo>
                  <a:pt x="604989" y="204172"/>
                </a:lnTo>
                <a:lnTo>
                  <a:pt x="529666" y="0"/>
                </a:lnTo>
                <a:lnTo>
                  <a:pt x="315442" y="36751"/>
                </a:lnTo>
                <a:lnTo>
                  <a:pt x="138893" y="138837"/>
                </a:lnTo>
                <a:lnTo>
                  <a:pt x="0" y="306255"/>
                </a:lnTo>
                <a:lnTo>
                  <a:pt x="138893" y="473676"/>
                </a:lnTo>
                <a:lnTo>
                  <a:pt x="315442" y="575759"/>
                </a:lnTo>
                <a:lnTo>
                  <a:pt x="529666" y="612506"/>
                </a:lnTo>
                <a:lnTo>
                  <a:pt x="604989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0673806" y="7027812"/>
            <a:ext cx="610235" cy="612775"/>
          </a:xfrm>
          <a:custGeom>
            <a:avLst/>
            <a:gdLst/>
            <a:ahLst/>
            <a:cxnLst/>
            <a:rect l="l" t="t" r="r" b="b"/>
            <a:pathLst>
              <a:path w="610234" h="612775">
                <a:moveTo>
                  <a:pt x="609696" y="408341"/>
                </a:moveTo>
                <a:lnTo>
                  <a:pt x="609696" y="204172"/>
                </a:lnTo>
                <a:lnTo>
                  <a:pt x="529659" y="0"/>
                </a:lnTo>
                <a:lnTo>
                  <a:pt x="313088" y="32669"/>
                </a:lnTo>
                <a:lnTo>
                  <a:pt x="136533" y="134755"/>
                </a:lnTo>
                <a:lnTo>
                  <a:pt x="0" y="306255"/>
                </a:lnTo>
                <a:lnTo>
                  <a:pt x="136533" y="477762"/>
                </a:lnTo>
                <a:lnTo>
                  <a:pt x="313088" y="579844"/>
                </a:lnTo>
                <a:lnTo>
                  <a:pt x="529659" y="612510"/>
                </a:lnTo>
                <a:lnTo>
                  <a:pt x="609696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0250078" y="6292254"/>
            <a:ext cx="605155" cy="612775"/>
          </a:xfrm>
          <a:custGeom>
            <a:avLst/>
            <a:gdLst/>
            <a:ahLst/>
            <a:cxnLst/>
            <a:rect l="l" t="t" r="r" b="b"/>
            <a:pathLst>
              <a:path w="605154" h="612775">
                <a:moveTo>
                  <a:pt x="604989" y="408334"/>
                </a:moveTo>
                <a:lnTo>
                  <a:pt x="604989" y="204165"/>
                </a:lnTo>
                <a:lnTo>
                  <a:pt x="529666" y="0"/>
                </a:lnTo>
                <a:lnTo>
                  <a:pt x="315442" y="36747"/>
                </a:lnTo>
                <a:lnTo>
                  <a:pt x="138893" y="138830"/>
                </a:lnTo>
                <a:lnTo>
                  <a:pt x="0" y="306247"/>
                </a:lnTo>
                <a:lnTo>
                  <a:pt x="138893" y="473669"/>
                </a:lnTo>
                <a:lnTo>
                  <a:pt x="315442" y="575755"/>
                </a:lnTo>
                <a:lnTo>
                  <a:pt x="529666" y="612506"/>
                </a:lnTo>
                <a:lnTo>
                  <a:pt x="604989" y="408334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673806" y="5556646"/>
            <a:ext cx="610235" cy="612775"/>
          </a:xfrm>
          <a:custGeom>
            <a:avLst/>
            <a:gdLst/>
            <a:ahLst/>
            <a:cxnLst/>
            <a:rect l="l" t="t" r="r" b="b"/>
            <a:pathLst>
              <a:path w="610234" h="612775">
                <a:moveTo>
                  <a:pt x="609696" y="408330"/>
                </a:moveTo>
                <a:lnTo>
                  <a:pt x="609696" y="204161"/>
                </a:lnTo>
                <a:lnTo>
                  <a:pt x="529659" y="0"/>
                </a:lnTo>
                <a:lnTo>
                  <a:pt x="313088" y="32658"/>
                </a:lnTo>
                <a:lnTo>
                  <a:pt x="136533" y="134741"/>
                </a:lnTo>
                <a:lnTo>
                  <a:pt x="0" y="306244"/>
                </a:lnTo>
                <a:lnTo>
                  <a:pt x="136533" y="477747"/>
                </a:lnTo>
                <a:lnTo>
                  <a:pt x="313088" y="579830"/>
                </a:lnTo>
                <a:lnTo>
                  <a:pt x="529659" y="612499"/>
                </a:lnTo>
                <a:lnTo>
                  <a:pt x="609696" y="4083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250078" y="3349972"/>
            <a:ext cx="605155" cy="612775"/>
          </a:xfrm>
          <a:custGeom>
            <a:avLst/>
            <a:gdLst/>
            <a:ahLst/>
            <a:cxnLst/>
            <a:rect l="l" t="t" r="r" b="b"/>
            <a:pathLst>
              <a:path w="605154" h="612775">
                <a:moveTo>
                  <a:pt x="604989" y="408323"/>
                </a:moveTo>
                <a:lnTo>
                  <a:pt x="604989" y="204161"/>
                </a:lnTo>
                <a:lnTo>
                  <a:pt x="529666" y="0"/>
                </a:lnTo>
                <a:lnTo>
                  <a:pt x="315442" y="36736"/>
                </a:lnTo>
                <a:lnTo>
                  <a:pt x="138893" y="138819"/>
                </a:lnTo>
                <a:lnTo>
                  <a:pt x="0" y="306240"/>
                </a:lnTo>
                <a:lnTo>
                  <a:pt x="138893" y="473665"/>
                </a:lnTo>
                <a:lnTo>
                  <a:pt x="315442" y="575748"/>
                </a:lnTo>
                <a:lnTo>
                  <a:pt x="529666" y="612488"/>
                </a:lnTo>
                <a:lnTo>
                  <a:pt x="604989" y="408323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1097529" y="7763271"/>
            <a:ext cx="614680" cy="612775"/>
          </a:xfrm>
          <a:custGeom>
            <a:avLst/>
            <a:gdLst/>
            <a:ahLst/>
            <a:cxnLst/>
            <a:rect l="l" t="t" r="r" b="b"/>
            <a:pathLst>
              <a:path w="614679" h="612775">
                <a:moveTo>
                  <a:pt x="614403" y="408341"/>
                </a:moveTo>
                <a:lnTo>
                  <a:pt x="614403" y="204172"/>
                </a:lnTo>
                <a:lnTo>
                  <a:pt x="529652" y="0"/>
                </a:lnTo>
                <a:lnTo>
                  <a:pt x="310735" y="28583"/>
                </a:lnTo>
                <a:lnTo>
                  <a:pt x="134179" y="130670"/>
                </a:lnTo>
                <a:lnTo>
                  <a:pt x="0" y="306255"/>
                </a:lnTo>
                <a:lnTo>
                  <a:pt x="134179" y="481843"/>
                </a:lnTo>
                <a:lnTo>
                  <a:pt x="310735" y="583926"/>
                </a:lnTo>
                <a:lnTo>
                  <a:pt x="529652" y="612506"/>
                </a:lnTo>
                <a:lnTo>
                  <a:pt x="614403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097529" y="6292254"/>
            <a:ext cx="614680" cy="612775"/>
          </a:xfrm>
          <a:custGeom>
            <a:avLst/>
            <a:gdLst/>
            <a:ahLst/>
            <a:cxnLst/>
            <a:rect l="l" t="t" r="r" b="b"/>
            <a:pathLst>
              <a:path w="614679" h="612775">
                <a:moveTo>
                  <a:pt x="614403" y="408334"/>
                </a:moveTo>
                <a:lnTo>
                  <a:pt x="614403" y="204165"/>
                </a:lnTo>
                <a:lnTo>
                  <a:pt x="529652" y="0"/>
                </a:lnTo>
                <a:lnTo>
                  <a:pt x="310735" y="28580"/>
                </a:lnTo>
                <a:lnTo>
                  <a:pt x="134179" y="130666"/>
                </a:lnTo>
                <a:lnTo>
                  <a:pt x="0" y="306247"/>
                </a:lnTo>
                <a:lnTo>
                  <a:pt x="134179" y="481836"/>
                </a:lnTo>
                <a:lnTo>
                  <a:pt x="310735" y="583919"/>
                </a:lnTo>
                <a:lnTo>
                  <a:pt x="529652" y="612506"/>
                </a:lnTo>
                <a:lnTo>
                  <a:pt x="614403" y="408334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1521262" y="5556646"/>
            <a:ext cx="619125" cy="612775"/>
          </a:xfrm>
          <a:custGeom>
            <a:avLst/>
            <a:gdLst/>
            <a:ahLst/>
            <a:cxnLst/>
            <a:rect l="l" t="t" r="r" b="b"/>
            <a:pathLst>
              <a:path w="619125" h="612775">
                <a:moveTo>
                  <a:pt x="619103" y="408330"/>
                </a:moveTo>
                <a:lnTo>
                  <a:pt x="619103" y="204161"/>
                </a:lnTo>
                <a:lnTo>
                  <a:pt x="529652" y="0"/>
                </a:lnTo>
                <a:lnTo>
                  <a:pt x="308374" y="24498"/>
                </a:lnTo>
                <a:lnTo>
                  <a:pt x="131826" y="126581"/>
                </a:lnTo>
                <a:lnTo>
                  <a:pt x="0" y="306244"/>
                </a:lnTo>
                <a:lnTo>
                  <a:pt x="131826" y="485911"/>
                </a:lnTo>
                <a:lnTo>
                  <a:pt x="308374" y="587997"/>
                </a:lnTo>
                <a:lnTo>
                  <a:pt x="529652" y="612499"/>
                </a:lnTo>
                <a:lnTo>
                  <a:pt x="619103" y="4083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097529" y="4821088"/>
            <a:ext cx="614680" cy="612775"/>
          </a:xfrm>
          <a:custGeom>
            <a:avLst/>
            <a:gdLst/>
            <a:ahLst/>
            <a:cxnLst/>
            <a:rect l="l" t="t" r="r" b="b"/>
            <a:pathLst>
              <a:path w="614679" h="612775">
                <a:moveTo>
                  <a:pt x="614403" y="408326"/>
                </a:moveTo>
                <a:lnTo>
                  <a:pt x="614403" y="204161"/>
                </a:lnTo>
                <a:lnTo>
                  <a:pt x="529652" y="0"/>
                </a:lnTo>
                <a:lnTo>
                  <a:pt x="310735" y="28572"/>
                </a:lnTo>
                <a:lnTo>
                  <a:pt x="134179" y="130655"/>
                </a:lnTo>
                <a:lnTo>
                  <a:pt x="0" y="306244"/>
                </a:lnTo>
                <a:lnTo>
                  <a:pt x="134179" y="481832"/>
                </a:lnTo>
                <a:lnTo>
                  <a:pt x="310735" y="583915"/>
                </a:lnTo>
                <a:lnTo>
                  <a:pt x="529652" y="612492"/>
                </a:lnTo>
                <a:lnTo>
                  <a:pt x="614403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097529" y="3349972"/>
            <a:ext cx="614680" cy="612775"/>
          </a:xfrm>
          <a:custGeom>
            <a:avLst/>
            <a:gdLst/>
            <a:ahLst/>
            <a:cxnLst/>
            <a:rect l="l" t="t" r="r" b="b"/>
            <a:pathLst>
              <a:path w="614679" h="612775">
                <a:moveTo>
                  <a:pt x="614403" y="408323"/>
                </a:moveTo>
                <a:lnTo>
                  <a:pt x="614403" y="204161"/>
                </a:lnTo>
                <a:lnTo>
                  <a:pt x="529652" y="0"/>
                </a:lnTo>
                <a:lnTo>
                  <a:pt x="310735" y="28572"/>
                </a:lnTo>
                <a:lnTo>
                  <a:pt x="134179" y="130655"/>
                </a:lnTo>
                <a:lnTo>
                  <a:pt x="0" y="306240"/>
                </a:lnTo>
                <a:lnTo>
                  <a:pt x="134179" y="481832"/>
                </a:lnTo>
                <a:lnTo>
                  <a:pt x="310735" y="583915"/>
                </a:lnTo>
                <a:lnTo>
                  <a:pt x="529652" y="612488"/>
                </a:lnTo>
                <a:lnTo>
                  <a:pt x="614403" y="408323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521262" y="4085480"/>
            <a:ext cx="619125" cy="612775"/>
          </a:xfrm>
          <a:custGeom>
            <a:avLst/>
            <a:gdLst/>
            <a:ahLst/>
            <a:cxnLst/>
            <a:rect l="l" t="t" r="r" b="b"/>
            <a:pathLst>
              <a:path w="619125" h="612775">
                <a:moveTo>
                  <a:pt x="619103" y="408326"/>
                </a:moveTo>
                <a:lnTo>
                  <a:pt x="619103" y="204161"/>
                </a:lnTo>
                <a:lnTo>
                  <a:pt x="529652" y="0"/>
                </a:lnTo>
                <a:lnTo>
                  <a:pt x="308374" y="24502"/>
                </a:lnTo>
                <a:lnTo>
                  <a:pt x="131826" y="126581"/>
                </a:lnTo>
                <a:lnTo>
                  <a:pt x="0" y="306244"/>
                </a:lnTo>
                <a:lnTo>
                  <a:pt x="131826" y="485907"/>
                </a:lnTo>
                <a:lnTo>
                  <a:pt x="308374" y="587990"/>
                </a:lnTo>
                <a:lnTo>
                  <a:pt x="529652" y="612492"/>
                </a:lnTo>
                <a:lnTo>
                  <a:pt x="619103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1944978" y="7763271"/>
            <a:ext cx="624205" cy="612775"/>
          </a:xfrm>
          <a:custGeom>
            <a:avLst/>
            <a:gdLst/>
            <a:ahLst/>
            <a:cxnLst/>
            <a:rect l="l" t="t" r="r" b="b"/>
            <a:pathLst>
              <a:path w="624204" h="612775">
                <a:moveTo>
                  <a:pt x="623817" y="408341"/>
                </a:moveTo>
                <a:lnTo>
                  <a:pt x="623817" y="204172"/>
                </a:lnTo>
                <a:lnTo>
                  <a:pt x="529659" y="0"/>
                </a:lnTo>
                <a:lnTo>
                  <a:pt x="306021" y="20420"/>
                </a:lnTo>
                <a:lnTo>
                  <a:pt x="129473" y="122502"/>
                </a:lnTo>
                <a:lnTo>
                  <a:pt x="0" y="306255"/>
                </a:lnTo>
                <a:lnTo>
                  <a:pt x="129473" y="490007"/>
                </a:lnTo>
                <a:lnTo>
                  <a:pt x="306021" y="592093"/>
                </a:lnTo>
                <a:lnTo>
                  <a:pt x="529659" y="612506"/>
                </a:lnTo>
                <a:lnTo>
                  <a:pt x="623817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368707" y="7027812"/>
            <a:ext cx="631190" cy="612775"/>
          </a:xfrm>
          <a:custGeom>
            <a:avLst/>
            <a:gdLst/>
            <a:ahLst/>
            <a:cxnLst/>
            <a:rect l="l" t="t" r="r" b="b"/>
            <a:pathLst>
              <a:path w="631190" h="612775">
                <a:moveTo>
                  <a:pt x="630877" y="408341"/>
                </a:moveTo>
                <a:lnTo>
                  <a:pt x="630877" y="204172"/>
                </a:lnTo>
                <a:lnTo>
                  <a:pt x="529659" y="0"/>
                </a:lnTo>
                <a:lnTo>
                  <a:pt x="302502" y="14295"/>
                </a:lnTo>
                <a:lnTo>
                  <a:pt x="125946" y="116378"/>
                </a:lnTo>
                <a:lnTo>
                  <a:pt x="0" y="306255"/>
                </a:lnTo>
                <a:lnTo>
                  <a:pt x="125946" y="496132"/>
                </a:lnTo>
                <a:lnTo>
                  <a:pt x="302502" y="598218"/>
                </a:lnTo>
                <a:lnTo>
                  <a:pt x="529659" y="612510"/>
                </a:lnTo>
                <a:lnTo>
                  <a:pt x="630877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2368707" y="5556646"/>
            <a:ext cx="631190" cy="612775"/>
          </a:xfrm>
          <a:custGeom>
            <a:avLst/>
            <a:gdLst/>
            <a:ahLst/>
            <a:cxnLst/>
            <a:rect l="l" t="t" r="r" b="b"/>
            <a:pathLst>
              <a:path w="631190" h="612775">
                <a:moveTo>
                  <a:pt x="630877" y="408330"/>
                </a:moveTo>
                <a:lnTo>
                  <a:pt x="630877" y="204161"/>
                </a:lnTo>
                <a:lnTo>
                  <a:pt x="529659" y="0"/>
                </a:lnTo>
                <a:lnTo>
                  <a:pt x="302502" y="14273"/>
                </a:lnTo>
                <a:lnTo>
                  <a:pt x="125946" y="116356"/>
                </a:lnTo>
                <a:lnTo>
                  <a:pt x="0" y="306244"/>
                </a:lnTo>
                <a:lnTo>
                  <a:pt x="125946" y="496121"/>
                </a:lnTo>
                <a:lnTo>
                  <a:pt x="302502" y="598207"/>
                </a:lnTo>
                <a:lnTo>
                  <a:pt x="529659" y="612499"/>
                </a:lnTo>
                <a:lnTo>
                  <a:pt x="630877" y="4083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1944978" y="4821088"/>
            <a:ext cx="624205" cy="612775"/>
          </a:xfrm>
          <a:custGeom>
            <a:avLst/>
            <a:gdLst/>
            <a:ahLst/>
            <a:cxnLst/>
            <a:rect l="l" t="t" r="r" b="b"/>
            <a:pathLst>
              <a:path w="624204" h="612775">
                <a:moveTo>
                  <a:pt x="623817" y="408326"/>
                </a:moveTo>
                <a:lnTo>
                  <a:pt x="623817" y="204161"/>
                </a:lnTo>
                <a:lnTo>
                  <a:pt x="529659" y="0"/>
                </a:lnTo>
                <a:lnTo>
                  <a:pt x="306021" y="20405"/>
                </a:lnTo>
                <a:lnTo>
                  <a:pt x="129473" y="122488"/>
                </a:lnTo>
                <a:lnTo>
                  <a:pt x="0" y="306244"/>
                </a:lnTo>
                <a:lnTo>
                  <a:pt x="129473" y="490003"/>
                </a:lnTo>
                <a:lnTo>
                  <a:pt x="306021" y="592082"/>
                </a:lnTo>
                <a:lnTo>
                  <a:pt x="529659" y="612492"/>
                </a:lnTo>
                <a:lnTo>
                  <a:pt x="623817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1944978" y="3349972"/>
            <a:ext cx="624205" cy="612775"/>
          </a:xfrm>
          <a:custGeom>
            <a:avLst/>
            <a:gdLst/>
            <a:ahLst/>
            <a:cxnLst/>
            <a:rect l="l" t="t" r="r" b="b"/>
            <a:pathLst>
              <a:path w="624204" h="612775">
                <a:moveTo>
                  <a:pt x="623817" y="408323"/>
                </a:moveTo>
                <a:lnTo>
                  <a:pt x="623817" y="204161"/>
                </a:lnTo>
                <a:lnTo>
                  <a:pt x="529659" y="0"/>
                </a:lnTo>
                <a:lnTo>
                  <a:pt x="306028" y="20405"/>
                </a:lnTo>
                <a:lnTo>
                  <a:pt x="129473" y="122484"/>
                </a:lnTo>
                <a:lnTo>
                  <a:pt x="0" y="306240"/>
                </a:lnTo>
                <a:lnTo>
                  <a:pt x="129473" y="490000"/>
                </a:lnTo>
                <a:lnTo>
                  <a:pt x="306021" y="592079"/>
                </a:lnTo>
                <a:lnTo>
                  <a:pt x="529659" y="612488"/>
                </a:lnTo>
                <a:lnTo>
                  <a:pt x="623817" y="408323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2820672" y="7763271"/>
            <a:ext cx="638175" cy="612775"/>
          </a:xfrm>
          <a:custGeom>
            <a:avLst/>
            <a:gdLst/>
            <a:ahLst/>
            <a:cxnLst/>
            <a:rect l="l" t="t" r="r" b="b"/>
            <a:pathLst>
              <a:path w="638175" h="612775">
                <a:moveTo>
                  <a:pt x="637944" y="408341"/>
                </a:moveTo>
                <a:lnTo>
                  <a:pt x="637944" y="204172"/>
                </a:lnTo>
                <a:lnTo>
                  <a:pt x="529659" y="0"/>
                </a:lnTo>
                <a:lnTo>
                  <a:pt x="298968" y="8170"/>
                </a:lnTo>
                <a:lnTo>
                  <a:pt x="122412" y="110253"/>
                </a:lnTo>
                <a:lnTo>
                  <a:pt x="0" y="306255"/>
                </a:lnTo>
                <a:lnTo>
                  <a:pt x="122420" y="502256"/>
                </a:lnTo>
                <a:lnTo>
                  <a:pt x="298968" y="604342"/>
                </a:lnTo>
                <a:lnTo>
                  <a:pt x="529659" y="612506"/>
                </a:lnTo>
                <a:lnTo>
                  <a:pt x="637944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3272650" y="7027812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8" y="408341"/>
                </a:moveTo>
                <a:lnTo>
                  <a:pt x="647358" y="204172"/>
                </a:lnTo>
                <a:lnTo>
                  <a:pt x="529659" y="0"/>
                </a:lnTo>
                <a:lnTo>
                  <a:pt x="294254" y="0"/>
                </a:lnTo>
                <a:lnTo>
                  <a:pt x="117706" y="102086"/>
                </a:lnTo>
                <a:lnTo>
                  <a:pt x="0" y="306255"/>
                </a:lnTo>
                <a:lnTo>
                  <a:pt x="117706" y="510427"/>
                </a:lnTo>
                <a:lnTo>
                  <a:pt x="294254" y="612510"/>
                </a:lnTo>
                <a:lnTo>
                  <a:pt x="529659" y="612510"/>
                </a:lnTo>
                <a:lnTo>
                  <a:pt x="647358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3272650" y="5556646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8" y="408330"/>
                </a:moveTo>
                <a:lnTo>
                  <a:pt x="647358" y="204161"/>
                </a:lnTo>
                <a:lnTo>
                  <a:pt x="529659" y="0"/>
                </a:lnTo>
                <a:lnTo>
                  <a:pt x="294254" y="0"/>
                </a:lnTo>
                <a:lnTo>
                  <a:pt x="117706" y="102079"/>
                </a:lnTo>
                <a:lnTo>
                  <a:pt x="0" y="306244"/>
                </a:lnTo>
                <a:lnTo>
                  <a:pt x="117706" y="510413"/>
                </a:lnTo>
                <a:lnTo>
                  <a:pt x="294254" y="612499"/>
                </a:lnTo>
                <a:lnTo>
                  <a:pt x="529659" y="612499"/>
                </a:lnTo>
                <a:lnTo>
                  <a:pt x="647358" y="4083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3696376" y="7763271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8" y="408341"/>
                </a:moveTo>
                <a:lnTo>
                  <a:pt x="647358" y="204172"/>
                </a:lnTo>
                <a:lnTo>
                  <a:pt x="529659" y="0"/>
                </a:lnTo>
                <a:lnTo>
                  <a:pt x="294254" y="0"/>
                </a:lnTo>
                <a:lnTo>
                  <a:pt x="117698" y="102086"/>
                </a:lnTo>
                <a:lnTo>
                  <a:pt x="0" y="306255"/>
                </a:lnTo>
                <a:lnTo>
                  <a:pt x="117698" y="510427"/>
                </a:lnTo>
                <a:lnTo>
                  <a:pt x="294254" y="612506"/>
                </a:lnTo>
                <a:lnTo>
                  <a:pt x="529659" y="612506"/>
                </a:lnTo>
                <a:lnTo>
                  <a:pt x="647358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4148350" y="7027812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7" y="408341"/>
                </a:moveTo>
                <a:lnTo>
                  <a:pt x="647357" y="204172"/>
                </a:lnTo>
                <a:lnTo>
                  <a:pt x="529658" y="0"/>
                </a:lnTo>
                <a:lnTo>
                  <a:pt x="294253" y="0"/>
                </a:lnTo>
                <a:lnTo>
                  <a:pt x="117705" y="102086"/>
                </a:lnTo>
                <a:lnTo>
                  <a:pt x="0" y="306255"/>
                </a:lnTo>
                <a:lnTo>
                  <a:pt x="117705" y="510427"/>
                </a:lnTo>
                <a:lnTo>
                  <a:pt x="294253" y="612510"/>
                </a:lnTo>
                <a:lnTo>
                  <a:pt x="529658" y="612510"/>
                </a:lnTo>
                <a:lnTo>
                  <a:pt x="647357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4543830" y="7763271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1" y="408341"/>
                </a:moveTo>
                <a:lnTo>
                  <a:pt x="647351" y="204172"/>
                </a:lnTo>
                <a:lnTo>
                  <a:pt x="529659" y="0"/>
                </a:lnTo>
                <a:lnTo>
                  <a:pt x="294254" y="0"/>
                </a:lnTo>
                <a:lnTo>
                  <a:pt x="117698" y="102086"/>
                </a:lnTo>
                <a:lnTo>
                  <a:pt x="0" y="306255"/>
                </a:lnTo>
                <a:lnTo>
                  <a:pt x="117698" y="510427"/>
                </a:lnTo>
                <a:lnTo>
                  <a:pt x="294254" y="612506"/>
                </a:lnTo>
                <a:lnTo>
                  <a:pt x="529659" y="612506"/>
                </a:lnTo>
                <a:lnTo>
                  <a:pt x="647351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4543830" y="6292254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1" y="408337"/>
                </a:moveTo>
                <a:lnTo>
                  <a:pt x="647351" y="204168"/>
                </a:lnTo>
                <a:lnTo>
                  <a:pt x="529659" y="0"/>
                </a:lnTo>
                <a:lnTo>
                  <a:pt x="294254" y="0"/>
                </a:lnTo>
                <a:lnTo>
                  <a:pt x="117698" y="102082"/>
                </a:lnTo>
                <a:lnTo>
                  <a:pt x="0" y="306251"/>
                </a:lnTo>
                <a:lnTo>
                  <a:pt x="117698" y="510424"/>
                </a:lnTo>
                <a:lnTo>
                  <a:pt x="294254" y="612510"/>
                </a:lnTo>
                <a:lnTo>
                  <a:pt x="529659" y="612510"/>
                </a:lnTo>
                <a:lnTo>
                  <a:pt x="647351" y="408337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4543830" y="3349972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1" y="408323"/>
                </a:moveTo>
                <a:lnTo>
                  <a:pt x="647351" y="204161"/>
                </a:lnTo>
                <a:lnTo>
                  <a:pt x="529659" y="0"/>
                </a:lnTo>
                <a:lnTo>
                  <a:pt x="294254" y="0"/>
                </a:lnTo>
                <a:lnTo>
                  <a:pt x="117698" y="102078"/>
                </a:lnTo>
                <a:lnTo>
                  <a:pt x="0" y="306240"/>
                </a:lnTo>
                <a:lnTo>
                  <a:pt x="117698" y="510405"/>
                </a:lnTo>
                <a:lnTo>
                  <a:pt x="294254" y="612488"/>
                </a:lnTo>
                <a:lnTo>
                  <a:pt x="529659" y="612488"/>
                </a:lnTo>
                <a:lnTo>
                  <a:pt x="647351" y="408323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5363026" y="7763271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7" y="408341"/>
                </a:moveTo>
                <a:lnTo>
                  <a:pt x="647357" y="204172"/>
                </a:lnTo>
                <a:lnTo>
                  <a:pt x="529652" y="0"/>
                </a:lnTo>
                <a:lnTo>
                  <a:pt x="294253" y="0"/>
                </a:lnTo>
                <a:lnTo>
                  <a:pt x="117698" y="102086"/>
                </a:lnTo>
                <a:lnTo>
                  <a:pt x="0" y="306255"/>
                </a:lnTo>
                <a:lnTo>
                  <a:pt x="117698" y="510427"/>
                </a:lnTo>
                <a:lnTo>
                  <a:pt x="294253" y="612506"/>
                </a:lnTo>
                <a:lnTo>
                  <a:pt x="529652" y="612506"/>
                </a:lnTo>
                <a:lnTo>
                  <a:pt x="647357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5363026" y="6292254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7" y="408337"/>
                </a:moveTo>
                <a:lnTo>
                  <a:pt x="647357" y="204168"/>
                </a:lnTo>
                <a:lnTo>
                  <a:pt x="529652" y="0"/>
                </a:lnTo>
                <a:lnTo>
                  <a:pt x="294253" y="0"/>
                </a:lnTo>
                <a:lnTo>
                  <a:pt x="117698" y="102082"/>
                </a:lnTo>
                <a:lnTo>
                  <a:pt x="0" y="306251"/>
                </a:lnTo>
                <a:lnTo>
                  <a:pt x="117698" y="510424"/>
                </a:lnTo>
                <a:lnTo>
                  <a:pt x="294253" y="612510"/>
                </a:lnTo>
                <a:lnTo>
                  <a:pt x="529652" y="612510"/>
                </a:lnTo>
                <a:lnTo>
                  <a:pt x="647357" y="408337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5363026" y="4821088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7" y="408326"/>
                </a:moveTo>
                <a:lnTo>
                  <a:pt x="647357" y="204161"/>
                </a:lnTo>
                <a:lnTo>
                  <a:pt x="529652" y="0"/>
                </a:lnTo>
                <a:lnTo>
                  <a:pt x="294253" y="0"/>
                </a:lnTo>
                <a:lnTo>
                  <a:pt x="117698" y="102082"/>
                </a:lnTo>
                <a:lnTo>
                  <a:pt x="0" y="306244"/>
                </a:lnTo>
                <a:lnTo>
                  <a:pt x="117698" y="510409"/>
                </a:lnTo>
                <a:lnTo>
                  <a:pt x="294253" y="612492"/>
                </a:lnTo>
                <a:lnTo>
                  <a:pt x="529652" y="612492"/>
                </a:lnTo>
                <a:lnTo>
                  <a:pt x="647357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5815000" y="7027812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8" y="408341"/>
                </a:moveTo>
                <a:lnTo>
                  <a:pt x="647358" y="204172"/>
                </a:lnTo>
                <a:lnTo>
                  <a:pt x="529652" y="0"/>
                </a:lnTo>
                <a:lnTo>
                  <a:pt x="294254" y="0"/>
                </a:lnTo>
                <a:lnTo>
                  <a:pt x="117699" y="102086"/>
                </a:lnTo>
                <a:lnTo>
                  <a:pt x="0" y="306255"/>
                </a:lnTo>
                <a:lnTo>
                  <a:pt x="117699" y="510427"/>
                </a:lnTo>
                <a:lnTo>
                  <a:pt x="294254" y="612510"/>
                </a:lnTo>
                <a:lnTo>
                  <a:pt x="529652" y="612510"/>
                </a:lnTo>
                <a:lnTo>
                  <a:pt x="647358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5815000" y="5556646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8" y="408330"/>
                </a:moveTo>
                <a:lnTo>
                  <a:pt x="647358" y="204161"/>
                </a:lnTo>
                <a:lnTo>
                  <a:pt x="529652" y="0"/>
                </a:lnTo>
                <a:lnTo>
                  <a:pt x="294254" y="0"/>
                </a:lnTo>
                <a:lnTo>
                  <a:pt x="117699" y="102079"/>
                </a:lnTo>
                <a:lnTo>
                  <a:pt x="0" y="306244"/>
                </a:lnTo>
                <a:lnTo>
                  <a:pt x="117699" y="510413"/>
                </a:lnTo>
                <a:lnTo>
                  <a:pt x="294254" y="612499"/>
                </a:lnTo>
                <a:lnTo>
                  <a:pt x="529652" y="612499"/>
                </a:lnTo>
                <a:lnTo>
                  <a:pt x="647358" y="4083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6238731" y="7763271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1" y="408341"/>
                </a:moveTo>
                <a:lnTo>
                  <a:pt x="647351" y="204172"/>
                </a:lnTo>
                <a:lnTo>
                  <a:pt x="529652" y="0"/>
                </a:lnTo>
                <a:lnTo>
                  <a:pt x="294247" y="0"/>
                </a:lnTo>
                <a:lnTo>
                  <a:pt x="117698" y="102086"/>
                </a:lnTo>
                <a:lnTo>
                  <a:pt x="0" y="306255"/>
                </a:lnTo>
                <a:lnTo>
                  <a:pt x="117698" y="510427"/>
                </a:lnTo>
                <a:lnTo>
                  <a:pt x="294247" y="612506"/>
                </a:lnTo>
                <a:lnTo>
                  <a:pt x="529652" y="612506"/>
                </a:lnTo>
                <a:lnTo>
                  <a:pt x="647351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6238731" y="4821088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1" y="408326"/>
                </a:moveTo>
                <a:lnTo>
                  <a:pt x="647351" y="204161"/>
                </a:lnTo>
                <a:lnTo>
                  <a:pt x="529652" y="0"/>
                </a:lnTo>
                <a:lnTo>
                  <a:pt x="294247" y="0"/>
                </a:lnTo>
                <a:lnTo>
                  <a:pt x="117698" y="102082"/>
                </a:lnTo>
                <a:lnTo>
                  <a:pt x="0" y="306244"/>
                </a:lnTo>
                <a:lnTo>
                  <a:pt x="117698" y="510409"/>
                </a:lnTo>
                <a:lnTo>
                  <a:pt x="294247" y="612492"/>
                </a:lnTo>
                <a:lnTo>
                  <a:pt x="529652" y="612492"/>
                </a:lnTo>
                <a:lnTo>
                  <a:pt x="647351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6690706" y="5556646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44" y="408330"/>
                </a:moveTo>
                <a:lnTo>
                  <a:pt x="647351" y="204161"/>
                </a:lnTo>
                <a:lnTo>
                  <a:pt x="529652" y="0"/>
                </a:lnTo>
                <a:lnTo>
                  <a:pt x="294247" y="0"/>
                </a:lnTo>
                <a:lnTo>
                  <a:pt x="117691" y="102079"/>
                </a:lnTo>
                <a:lnTo>
                  <a:pt x="0" y="306244"/>
                </a:lnTo>
                <a:lnTo>
                  <a:pt x="117691" y="510413"/>
                </a:lnTo>
                <a:lnTo>
                  <a:pt x="294247" y="612499"/>
                </a:lnTo>
                <a:lnTo>
                  <a:pt x="529652" y="612499"/>
                </a:lnTo>
                <a:lnTo>
                  <a:pt x="647344" y="4083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6690706" y="4085480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44" y="408326"/>
                </a:moveTo>
                <a:lnTo>
                  <a:pt x="647351" y="204161"/>
                </a:lnTo>
                <a:lnTo>
                  <a:pt x="529652" y="0"/>
                </a:lnTo>
                <a:lnTo>
                  <a:pt x="294247" y="0"/>
                </a:lnTo>
                <a:lnTo>
                  <a:pt x="117691" y="102082"/>
                </a:lnTo>
                <a:lnTo>
                  <a:pt x="0" y="306244"/>
                </a:lnTo>
                <a:lnTo>
                  <a:pt x="117691" y="510409"/>
                </a:lnTo>
                <a:lnTo>
                  <a:pt x="294247" y="612492"/>
                </a:lnTo>
                <a:lnTo>
                  <a:pt x="529652" y="612492"/>
                </a:lnTo>
                <a:lnTo>
                  <a:pt x="647344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7114425" y="7763271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8" y="408341"/>
                </a:moveTo>
                <a:lnTo>
                  <a:pt x="647351" y="204172"/>
                </a:lnTo>
                <a:lnTo>
                  <a:pt x="529652" y="0"/>
                </a:lnTo>
                <a:lnTo>
                  <a:pt x="294254" y="0"/>
                </a:lnTo>
                <a:lnTo>
                  <a:pt x="117706" y="102086"/>
                </a:lnTo>
                <a:lnTo>
                  <a:pt x="0" y="306255"/>
                </a:lnTo>
                <a:lnTo>
                  <a:pt x="117698" y="510427"/>
                </a:lnTo>
                <a:lnTo>
                  <a:pt x="294254" y="612506"/>
                </a:lnTo>
                <a:lnTo>
                  <a:pt x="529652" y="612506"/>
                </a:lnTo>
                <a:lnTo>
                  <a:pt x="647358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7114425" y="6292254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8" y="408337"/>
                </a:moveTo>
                <a:lnTo>
                  <a:pt x="647351" y="204168"/>
                </a:lnTo>
                <a:lnTo>
                  <a:pt x="529652" y="0"/>
                </a:lnTo>
                <a:lnTo>
                  <a:pt x="294254" y="0"/>
                </a:lnTo>
                <a:lnTo>
                  <a:pt x="117706" y="102082"/>
                </a:lnTo>
                <a:lnTo>
                  <a:pt x="0" y="306251"/>
                </a:lnTo>
                <a:lnTo>
                  <a:pt x="117698" y="510424"/>
                </a:lnTo>
                <a:lnTo>
                  <a:pt x="294254" y="612510"/>
                </a:lnTo>
                <a:lnTo>
                  <a:pt x="529652" y="612510"/>
                </a:lnTo>
                <a:lnTo>
                  <a:pt x="647358" y="408337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7566389" y="7027812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7" y="408341"/>
                </a:moveTo>
                <a:lnTo>
                  <a:pt x="647357" y="204172"/>
                </a:lnTo>
                <a:lnTo>
                  <a:pt x="529658" y="0"/>
                </a:lnTo>
                <a:lnTo>
                  <a:pt x="294261" y="0"/>
                </a:lnTo>
                <a:lnTo>
                  <a:pt x="117705" y="102086"/>
                </a:lnTo>
                <a:lnTo>
                  <a:pt x="0" y="306255"/>
                </a:lnTo>
                <a:lnTo>
                  <a:pt x="117705" y="510427"/>
                </a:lnTo>
                <a:lnTo>
                  <a:pt x="294253" y="612510"/>
                </a:lnTo>
                <a:lnTo>
                  <a:pt x="529658" y="612510"/>
                </a:lnTo>
                <a:lnTo>
                  <a:pt x="647357" y="40834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7566389" y="5556646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7" y="408330"/>
                </a:moveTo>
                <a:lnTo>
                  <a:pt x="647357" y="204161"/>
                </a:lnTo>
                <a:lnTo>
                  <a:pt x="529658" y="0"/>
                </a:lnTo>
                <a:lnTo>
                  <a:pt x="294261" y="0"/>
                </a:lnTo>
                <a:lnTo>
                  <a:pt x="117705" y="102079"/>
                </a:lnTo>
                <a:lnTo>
                  <a:pt x="0" y="306244"/>
                </a:lnTo>
                <a:lnTo>
                  <a:pt x="117705" y="510413"/>
                </a:lnTo>
                <a:lnTo>
                  <a:pt x="294253" y="612499"/>
                </a:lnTo>
                <a:lnTo>
                  <a:pt x="529658" y="612499"/>
                </a:lnTo>
                <a:lnTo>
                  <a:pt x="647357" y="4083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7566389" y="4085480"/>
            <a:ext cx="647700" cy="612775"/>
          </a:xfrm>
          <a:custGeom>
            <a:avLst/>
            <a:gdLst/>
            <a:ahLst/>
            <a:cxnLst/>
            <a:rect l="l" t="t" r="r" b="b"/>
            <a:pathLst>
              <a:path w="647700" h="612775">
                <a:moveTo>
                  <a:pt x="647357" y="408326"/>
                </a:moveTo>
                <a:lnTo>
                  <a:pt x="647357" y="204161"/>
                </a:lnTo>
                <a:lnTo>
                  <a:pt x="529658" y="0"/>
                </a:lnTo>
                <a:lnTo>
                  <a:pt x="294261" y="0"/>
                </a:lnTo>
                <a:lnTo>
                  <a:pt x="117705" y="102082"/>
                </a:lnTo>
                <a:lnTo>
                  <a:pt x="0" y="306244"/>
                </a:lnTo>
                <a:lnTo>
                  <a:pt x="117705" y="510409"/>
                </a:lnTo>
                <a:lnTo>
                  <a:pt x="294253" y="612492"/>
                </a:lnTo>
                <a:lnTo>
                  <a:pt x="529658" y="612492"/>
                </a:lnTo>
                <a:lnTo>
                  <a:pt x="647357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990114" y="7763271"/>
            <a:ext cx="349250" cy="612775"/>
          </a:xfrm>
          <a:custGeom>
            <a:avLst/>
            <a:gdLst/>
            <a:ahLst/>
            <a:cxnLst/>
            <a:rect l="l" t="t" r="r" b="b"/>
            <a:pathLst>
              <a:path w="349250" h="612775">
                <a:moveTo>
                  <a:pt x="348685" y="612506"/>
                </a:moveTo>
                <a:lnTo>
                  <a:pt x="348685" y="0"/>
                </a:lnTo>
                <a:lnTo>
                  <a:pt x="294261" y="0"/>
                </a:lnTo>
                <a:lnTo>
                  <a:pt x="117706" y="102086"/>
                </a:lnTo>
                <a:lnTo>
                  <a:pt x="0" y="306255"/>
                </a:lnTo>
                <a:lnTo>
                  <a:pt x="117706" y="510427"/>
                </a:lnTo>
                <a:lnTo>
                  <a:pt x="294261" y="612506"/>
                </a:lnTo>
                <a:lnTo>
                  <a:pt x="348685" y="61250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990114" y="6292254"/>
            <a:ext cx="349250" cy="612775"/>
          </a:xfrm>
          <a:custGeom>
            <a:avLst/>
            <a:gdLst/>
            <a:ahLst/>
            <a:cxnLst/>
            <a:rect l="l" t="t" r="r" b="b"/>
            <a:pathLst>
              <a:path w="349250" h="612775">
                <a:moveTo>
                  <a:pt x="348685" y="612510"/>
                </a:moveTo>
                <a:lnTo>
                  <a:pt x="348685" y="0"/>
                </a:lnTo>
                <a:lnTo>
                  <a:pt x="294261" y="0"/>
                </a:lnTo>
                <a:lnTo>
                  <a:pt x="117706" y="102086"/>
                </a:lnTo>
                <a:lnTo>
                  <a:pt x="0" y="306251"/>
                </a:lnTo>
                <a:lnTo>
                  <a:pt x="117706" y="510424"/>
                </a:lnTo>
                <a:lnTo>
                  <a:pt x="294261" y="612510"/>
                </a:lnTo>
                <a:lnTo>
                  <a:pt x="348685" y="61251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90114" y="3349972"/>
            <a:ext cx="349250" cy="612775"/>
          </a:xfrm>
          <a:custGeom>
            <a:avLst/>
            <a:gdLst/>
            <a:ahLst/>
            <a:cxnLst/>
            <a:rect l="l" t="t" r="r" b="b"/>
            <a:pathLst>
              <a:path w="349250" h="612775">
                <a:moveTo>
                  <a:pt x="348685" y="612488"/>
                </a:moveTo>
                <a:lnTo>
                  <a:pt x="348685" y="0"/>
                </a:lnTo>
                <a:lnTo>
                  <a:pt x="294261" y="0"/>
                </a:lnTo>
                <a:lnTo>
                  <a:pt x="117706" y="102078"/>
                </a:lnTo>
                <a:lnTo>
                  <a:pt x="0" y="306240"/>
                </a:lnTo>
                <a:lnTo>
                  <a:pt x="117706" y="510405"/>
                </a:lnTo>
                <a:lnTo>
                  <a:pt x="294261" y="612488"/>
                </a:lnTo>
                <a:lnTo>
                  <a:pt x="348685" y="612488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284006" y="4085480"/>
            <a:ext cx="537210" cy="612775"/>
          </a:xfrm>
          <a:custGeom>
            <a:avLst/>
            <a:gdLst/>
            <a:ahLst/>
            <a:cxnLst/>
            <a:rect l="l" t="t" r="r" b="b"/>
            <a:pathLst>
              <a:path w="537209" h="612775">
                <a:moveTo>
                  <a:pt x="536712" y="408326"/>
                </a:moveTo>
                <a:lnTo>
                  <a:pt x="536719" y="204161"/>
                </a:lnTo>
                <a:lnTo>
                  <a:pt x="529652" y="0"/>
                </a:lnTo>
                <a:lnTo>
                  <a:pt x="349577" y="95961"/>
                </a:lnTo>
                <a:lnTo>
                  <a:pt x="173028" y="198044"/>
                </a:lnTo>
                <a:lnTo>
                  <a:pt x="0" y="306244"/>
                </a:lnTo>
                <a:lnTo>
                  <a:pt x="173028" y="414447"/>
                </a:lnTo>
                <a:lnTo>
                  <a:pt x="349577" y="516526"/>
                </a:lnTo>
                <a:lnTo>
                  <a:pt x="529652" y="612492"/>
                </a:lnTo>
                <a:lnTo>
                  <a:pt x="536712" y="408326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89112" y="4085480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2" y="612492"/>
                </a:moveTo>
                <a:lnTo>
                  <a:pt x="499057" y="408326"/>
                </a:lnTo>
                <a:lnTo>
                  <a:pt x="499057" y="204161"/>
                </a:lnTo>
                <a:lnTo>
                  <a:pt x="529652" y="0"/>
                </a:lnTo>
                <a:lnTo>
                  <a:pt x="368418" y="128627"/>
                </a:lnTo>
                <a:lnTo>
                  <a:pt x="191863" y="230706"/>
                </a:lnTo>
                <a:lnTo>
                  <a:pt x="0" y="306244"/>
                </a:lnTo>
                <a:lnTo>
                  <a:pt x="191863" y="381782"/>
                </a:lnTo>
                <a:lnTo>
                  <a:pt x="368418" y="483864"/>
                </a:lnTo>
                <a:lnTo>
                  <a:pt x="529652" y="612492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741655" y="4085480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66" y="612492"/>
                </a:moveTo>
                <a:lnTo>
                  <a:pt x="492004" y="408326"/>
                </a:lnTo>
                <a:lnTo>
                  <a:pt x="491997" y="204161"/>
                </a:lnTo>
                <a:lnTo>
                  <a:pt x="529666" y="0"/>
                </a:lnTo>
                <a:lnTo>
                  <a:pt x="371945" y="134737"/>
                </a:lnTo>
                <a:lnTo>
                  <a:pt x="195389" y="236820"/>
                </a:lnTo>
                <a:lnTo>
                  <a:pt x="0" y="306244"/>
                </a:lnTo>
                <a:lnTo>
                  <a:pt x="195396" y="375672"/>
                </a:lnTo>
                <a:lnTo>
                  <a:pt x="371945" y="477751"/>
                </a:lnTo>
                <a:lnTo>
                  <a:pt x="529666" y="612492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046764" y="4085480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492"/>
                </a:moveTo>
                <a:lnTo>
                  <a:pt x="470802" y="408326"/>
                </a:lnTo>
                <a:lnTo>
                  <a:pt x="470802" y="204161"/>
                </a:lnTo>
                <a:lnTo>
                  <a:pt x="529659" y="0"/>
                </a:lnTo>
                <a:lnTo>
                  <a:pt x="382525" y="153129"/>
                </a:lnTo>
                <a:lnTo>
                  <a:pt x="205976" y="255208"/>
                </a:lnTo>
                <a:lnTo>
                  <a:pt x="0" y="306244"/>
                </a:lnTo>
                <a:lnTo>
                  <a:pt x="205976" y="357283"/>
                </a:lnTo>
                <a:lnTo>
                  <a:pt x="382531" y="459362"/>
                </a:lnTo>
                <a:lnTo>
                  <a:pt x="529659" y="612492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351862" y="4085480"/>
            <a:ext cx="530225" cy="612775"/>
          </a:xfrm>
          <a:custGeom>
            <a:avLst/>
            <a:gdLst/>
            <a:ahLst/>
            <a:cxnLst/>
            <a:rect l="l" t="t" r="r" b="b"/>
            <a:pathLst>
              <a:path w="530225" h="612775">
                <a:moveTo>
                  <a:pt x="529659" y="612492"/>
                </a:moveTo>
                <a:lnTo>
                  <a:pt x="447261" y="408326"/>
                </a:lnTo>
                <a:lnTo>
                  <a:pt x="447261" y="204161"/>
                </a:lnTo>
                <a:lnTo>
                  <a:pt x="529659" y="0"/>
                </a:lnTo>
                <a:lnTo>
                  <a:pt x="394291" y="173535"/>
                </a:lnTo>
                <a:lnTo>
                  <a:pt x="217743" y="275617"/>
                </a:lnTo>
                <a:lnTo>
                  <a:pt x="0" y="306244"/>
                </a:lnTo>
                <a:lnTo>
                  <a:pt x="217743" y="336874"/>
                </a:lnTo>
                <a:lnTo>
                  <a:pt x="394306" y="438953"/>
                </a:lnTo>
                <a:lnTo>
                  <a:pt x="529659" y="612492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3771114" y="2940078"/>
            <a:ext cx="4568190" cy="6766559"/>
          </a:xfrm>
          <a:custGeom>
            <a:avLst/>
            <a:gdLst/>
            <a:ahLst/>
            <a:cxnLst/>
            <a:rect l="l" t="t" r="r" b="b"/>
            <a:pathLst>
              <a:path w="4568190" h="6766559">
                <a:moveTo>
                  <a:pt x="4567685" y="0"/>
                </a:moveTo>
                <a:lnTo>
                  <a:pt x="613395" y="202873"/>
                </a:lnTo>
                <a:lnTo>
                  <a:pt x="613395" y="1000489"/>
                </a:lnTo>
                <a:lnTo>
                  <a:pt x="0" y="3859023"/>
                </a:lnTo>
                <a:lnTo>
                  <a:pt x="900306" y="5612786"/>
                </a:lnTo>
                <a:lnTo>
                  <a:pt x="2023216" y="6499575"/>
                </a:lnTo>
                <a:lnTo>
                  <a:pt x="4567685" y="6766253"/>
                </a:lnTo>
                <a:lnTo>
                  <a:pt x="4567685" y="0"/>
                </a:lnTo>
                <a:close/>
              </a:path>
            </a:pathLst>
          </a:custGeom>
          <a:solidFill>
            <a:srgbClr val="38495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6" name="object 18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0900" y="9263760"/>
            <a:ext cx="4520911" cy="889000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52262" y="9282455"/>
            <a:ext cx="4895227" cy="38770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338800" cy="13754100"/>
            <a:chOff x="0" y="0"/>
            <a:chExt cx="18338800" cy="13754100"/>
          </a:xfrm>
        </p:grpSpPr>
        <p:sp>
          <p:nvSpPr>
            <p:cNvPr id="3" name="object 3"/>
            <p:cNvSpPr/>
            <p:nvPr/>
          </p:nvSpPr>
          <p:spPr>
            <a:xfrm>
              <a:off x="0" y="13716000"/>
              <a:ext cx="18338800" cy="38100"/>
            </a:xfrm>
            <a:custGeom>
              <a:avLst/>
              <a:gdLst/>
              <a:ahLst/>
              <a:cxnLst/>
              <a:rect l="l" t="t" r="r" b="b"/>
              <a:pathLst>
                <a:path w="18338800" h="38100">
                  <a:moveTo>
                    <a:pt x="0" y="38100"/>
                  </a:moveTo>
                  <a:lnTo>
                    <a:pt x="18338800" y="38100"/>
                  </a:lnTo>
                  <a:lnTo>
                    <a:pt x="18338800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3849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8338800" cy="13716000"/>
            </a:xfrm>
            <a:custGeom>
              <a:avLst/>
              <a:gdLst/>
              <a:ahLst/>
              <a:cxnLst/>
              <a:rect l="l" t="t" r="r" b="b"/>
              <a:pathLst>
                <a:path w="18338800" h="13716000">
                  <a:moveTo>
                    <a:pt x="0" y="13716000"/>
                  </a:moveTo>
                  <a:lnTo>
                    <a:pt x="0" y="0"/>
                  </a:lnTo>
                  <a:lnTo>
                    <a:pt x="18338800" y="0"/>
                  </a:lnTo>
                  <a:lnTo>
                    <a:pt x="183388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338800" cy="13716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338800" cy="13754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</Words>
  <Application>Microsoft Office PowerPoint</Application>
  <PresentationFormat>Произвольный</PresentationFormat>
  <Paragraphs>1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Aptos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Андрей Белов</cp:lastModifiedBy>
  <cp:revision>2</cp:revision>
  <dcterms:created xsi:type="dcterms:W3CDTF">2025-08-15T07:04:56Z</dcterms:created>
  <dcterms:modified xsi:type="dcterms:W3CDTF">2025-08-15T07:18:31Z</dcterms:modified>
</cp:coreProperties>
</file>