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A98494-59C7-4A81-BCE4-5FE81F48F496}" v="106" dt="2023-12-11T10:21:55.3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1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8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35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1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7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08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03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9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2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51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509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89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07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603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82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64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006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"</a:t>
            </a:r>
            <a:r>
              <a:rPr lang="ru-RU" dirty="0" err="1">
                <a:ea typeface="+mj-lt"/>
                <a:cs typeface="+mj-lt"/>
              </a:rPr>
              <a:t>ScholBoX</a:t>
            </a:r>
            <a:r>
              <a:rPr lang="ru-RU" dirty="0">
                <a:ea typeface="+mj-lt"/>
                <a:cs typeface="+mj-lt"/>
              </a:rPr>
              <a:t>"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ea typeface="+mj-lt"/>
                <a:cs typeface="+mj-lt"/>
              </a:rPr>
              <a:t>Тульский государственный педагогический университет имени Л. Н. Толстого</a:t>
            </a:r>
            <a:endParaRPr lang="ru-RU" dirty="0"/>
          </a:p>
          <a:p>
            <a:r>
              <a:rPr lang="ru-RU" dirty="0"/>
              <a:t>Лидер-</a:t>
            </a:r>
            <a:r>
              <a:rPr lang="ru-RU" err="1"/>
              <a:t>Купряхина</a:t>
            </a:r>
            <a:r>
              <a:rPr lang="ru-RU"/>
              <a:t> А.Р.</a:t>
            </a:r>
            <a:endParaRPr lang="ru-RU" dirty="0"/>
          </a:p>
          <a:p>
            <a:r>
              <a:rPr lang="ru-RU" dirty="0"/>
              <a:t>Участники-Михайлова </a:t>
            </a:r>
            <a:r>
              <a:rPr lang="ru-RU" dirty="0" err="1"/>
              <a:t>м.р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42B05CC-992B-B947-AB05-986E7419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520" y="327636"/>
            <a:ext cx="10585559" cy="633770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ea typeface="+mj-lt"/>
                <a:cs typeface="+mj-lt"/>
              </a:rPr>
              <a:t>Наше приложение для школьников и родителей - это полезный инструмент, который поможет всем участникам образовательного процесса быть в курсе всех актуальных событий и задач.</a:t>
            </a:r>
            <a:endParaRPr lang="ru-RU" dirty="0"/>
          </a:p>
          <a:p>
            <a:pPr marL="0" indent="0">
              <a:buClr>
                <a:srgbClr val="8AD0D6"/>
              </a:buClr>
              <a:buNone/>
            </a:pPr>
            <a:r>
              <a:rPr lang="ru-RU" dirty="0">
                <a:ea typeface="+mj-lt"/>
                <a:cs typeface="+mj-lt"/>
              </a:rPr>
              <a:t> Основные функции приложения: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 1. Расписание: Приложение позволяет школьникам и родителям просматривать расписание занятий на каждый день недели. Расписание может быть настроено индивидуально для каждого ученика, учитывая его предметы и классы. Также можно получить уведомления о предстоящих занятиях.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2. Журнал: В приложении имеется функция ведения электронного журнала, где ученики и родители могут отслеживать оценки по каждому предмету. Это помогает родителям быть в курсе успехов и проблем своего ребенка в учебе.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3. Дневник: В приложении есть возможность вести электронный дневник, где школьники могут записывать домашние задания, проекты и другие задачи. Также они могут отмечать выполненные задания и получать напоминания о предстоящих сроках сдачи.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4. Важные пометки: В приложении есть раздел для важных пометок, где школьники и родители могут сохранять информацию о важных событиях, встречах, экзаменах или других важных датах. Это помогает избежать пропусков и быть вовремя подготовленными.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Дополнительные функции: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- Уведомления: Приложение отправляет уведомления о предстоящих событиях, напоминает о назначенных встречах, дедлайнах и других важных событиях. Это помогает школьникам и родителям не пропустить важные сроки и быть организованными.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- Сообщения: В приложении есть функция обмена сообщениями между учителями, родителями и учениками. Таким образом, они могут обсуждать вопросы, задавать вопросы и получать ответы в удобное время.</a:t>
            </a:r>
            <a:endParaRPr lang="ru-RU" dirty="0"/>
          </a:p>
          <a:p>
            <a:pPr>
              <a:buClr>
                <a:srgbClr val="8AD0D6"/>
              </a:buClr>
            </a:pPr>
            <a:r>
              <a:rPr lang="ru-RU" dirty="0">
                <a:ea typeface="+mj-lt"/>
                <a:cs typeface="+mj-lt"/>
              </a:rPr>
              <a:t> - Учетная запись для каждого ученика: Приложение позволяет создать отдельную учетную запись для каждого ученика и связать ее с учетными записями родителей. Это помогает каждому участнику иметь персональную информацию и доступ к своим данным.</a:t>
            </a:r>
            <a:endParaRPr lang="ru-RU" dirty="0"/>
          </a:p>
          <a:p>
            <a:pPr marL="0" indent="0">
              <a:buClr>
                <a:srgbClr val="8AD0D6"/>
              </a:buClr>
              <a:buNone/>
            </a:pPr>
            <a:r>
              <a:rPr lang="ru-RU" dirty="0">
                <a:ea typeface="+mj-lt"/>
                <a:cs typeface="+mj-lt"/>
              </a:rPr>
              <a:t> Наше приложение создано для облегчения организации учебного процесса и коммуникации между школой, родителями и учениками. Оно помогает всем быть в курсе всех актуальных событий и задач, что способствует более эффективному обучению и сотрудничеству.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0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1916892-901E-C791-4212-907C0FF0A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05" y="-3045"/>
            <a:ext cx="11160654" cy="57769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3600" dirty="0"/>
              <a:t>Рынки</a:t>
            </a:r>
          </a:p>
          <a:p>
            <a:pPr>
              <a:buClr>
                <a:srgbClr val="8AD0D6"/>
              </a:buClr>
            </a:pPr>
            <a:r>
              <a:rPr lang="ru-RU" sz="3600" dirty="0">
                <a:ea typeface="+mj-lt"/>
                <a:cs typeface="+mj-lt"/>
              </a:rPr>
              <a:t>"</a:t>
            </a:r>
            <a:r>
              <a:rPr lang="ru-RU" sz="3600" dirty="0" err="1">
                <a:ea typeface="+mj-lt"/>
                <a:cs typeface="+mj-lt"/>
              </a:rPr>
              <a:t>AeroNet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err="1">
                <a:ea typeface="+mj-lt"/>
                <a:cs typeface="+mj-lt"/>
              </a:rPr>
              <a:t>AeroNext</a:t>
            </a:r>
            <a:r>
              <a:rPr lang="ru-RU" sz="3600" dirty="0">
                <a:ea typeface="+mj-lt"/>
                <a:cs typeface="+mj-lt"/>
              </a:rPr>
              <a:t>   </a:t>
            </a:r>
          </a:p>
          <a:p>
            <a:pPr>
              <a:buClr>
                <a:srgbClr val="8AD0D6"/>
              </a:buClr>
            </a:pPr>
            <a:r>
              <a:rPr lang="ru-RU" sz="3600" dirty="0" err="1">
                <a:ea typeface="+mj-lt"/>
                <a:cs typeface="+mj-lt"/>
              </a:rPr>
              <a:t>AutoNet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dirty="0" err="1">
                <a:ea typeface="+mj-lt"/>
                <a:cs typeface="+mj-lt"/>
              </a:rPr>
              <a:t>EduNet</a:t>
            </a:r>
            <a:r>
              <a:rPr lang="ru-RU" sz="3600" dirty="0">
                <a:ea typeface="+mj-lt"/>
                <a:cs typeface="+mj-lt"/>
              </a:rPr>
              <a:t>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dirty="0" err="1">
                <a:ea typeface="+mj-lt"/>
                <a:cs typeface="+mj-lt"/>
              </a:rPr>
              <a:t>HealthNet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dirty="0" err="1">
                <a:ea typeface="+mj-lt"/>
                <a:cs typeface="+mj-lt"/>
              </a:rPr>
              <a:t>MariNet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dirty="0" err="1">
                <a:ea typeface="+mj-lt"/>
                <a:cs typeface="+mj-lt"/>
              </a:rPr>
              <a:t>NeuroNet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err="1">
                <a:ea typeface="+mj-lt"/>
                <a:cs typeface="+mj-lt"/>
              </a:rPr>
              <a:t>SafeNet</a:t>
            </a:r>
            <a:r>
              <a:rPr lang="ru-RU" sz="3600" dirty="0">
                <a:ea typeface="+mj-lt"/>
                <a:cs typeface="+mj-lt"/>
              </a:rPr>
              <a:t>    </a:t>
            </a:r>
            <a:endParaRPr lang="ru-RU" sz="3600" dirty="0"/>
          </a:p>
          <a:p>
            <a:pPr>
              <a:buClr>
                <a:srgbClr val="8AD0D6"/>
              </a:buClr>
            </a:pPr>
            <a:r>
              <a:rPr lang="ru-RU" sz="3600" err="1">
                <a:ea typeface="+mj-lt"/>
                <a:cs typeface="+mj-lt"/>
              </a:rPr>
              <a:t>TechNet</a:t>
            </a:r>
            <a:r>
              <a:rPr lang="ru-RU" sz="3600" dirty="0">
                <a:ea typeface="+mj-lt"/>
                <a:cs typeface="+mj-lt"/>
              </a:rPr>
              <a:t>   </a:t>
            </a:r>
            <a:endParaRPr lang="ru-RU" sz="3600" dirty="0"/>
          </a:p>
          <a:p>
            <a:pPr>
              <a:buClr>
                <a:srgbClr val="8AD0D6"/>
              </a:buClr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90B9D94-F67C-2F61-A4F2-92C48B41A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183727"/>
              </p:ext>
            </p:extLst>
          </p:nvPr>
        </p:nvGraphicFramePr>
        <p:xfrm>
          <a:off x="6050711" y="-108280"/>
          <a:ext cx="2362200" cy="1381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9098580"/>
                    </a:ext>
                  </a:extLst>
                </a:gridCol>
              </a:tblGrid>
              <a:tr h="1381125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460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00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0770A-27D4-F7D0-BE7B-155740FA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ea typeface="+mj-lt"/>
                <a:cs typeface="+mj-lt"/>
              </a:rPr>
              <a:t>Сквозные технологии 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3623AD-0789-0245-DF2B-B281A0DA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54" y="1664729"/>
            <a:ext cx="8946541" cy="41954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4000">
                <a:ea typeface="+mj-lt"/>
                <a:cs typeface="+mj-lt"/>
              </a:rPr>
              <a:t>Технологии беспроводной связи и «интернета вещей»   </a:t>
            </a:r>
            <a:endParaRPr lang="ru-RU" sz="4000"/>
          </a:p>
          <a:p>
            <a:pPr>
              <a:buClr>
                <a:srgbClr val="8AD0D6"/>
              </a:buClr>
            </a:pPr>
            <a:r>
              <a:rPr lang="ru-RU" sz="4000">
                <a:ea typeface="+mj-lt"/>
                <a:cs typeface="+mj-lt"/>
              </a:rPr>
              <a:t>Технологии хранения и анализа больших данных    </a:t>
            </a:r>
            <a:endParaRPr lang="ru-RU" sz="4000"/>
          </a:p>
        </p:txBody>
      </p:sp>
    </p:spTree>
    <p:extLst>
      <p:ext uri="{BB962C8B-B14F-4D97-AF65-F5344CB8AC3E}">
        <p14:creationId xmlns:p14="http://schemas.microsoft.com/office/powerpoint/2010/main" val="937718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Ion</vt:lpstr>
      <vt:lpstr>"ScholBoX"</vt:lpstr>
      <vt:lpstr>Презентация PowerPoint</vt:lpstr>
      <vt:lpstr>Презентация PowerPoint</vt:lpstr>
      <vt:lpstr>Сквозные технологии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44</cp:revision>
  <dcterms:created xsi:type="dcterms:W3CDTF">2023-12-11T09:56:58Z</dcterms:created>
  <dcterms:modified xsi:type="dcterms:W3CDTF">2023-12-11T10:21:56Z</dcterms:modified>
</cp:coreProperties>
</file>