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sldIdLst>
    <p:sldId id="272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4" r:id="rId19"/>
  </p:sldIdLst>
  <p:sldSz cx="18288000" cy="10287000"/>
  <p:notesSz cx="6858000" cy="9144000"/>
  <p:embeddedFontLst>
    <p:embeddedFont>
      <p:font typeface="DM Sans" panose="020B0604020202020204" charset="0"/>
      <p:regular r:id="rId20"/>
    </p:embeddedFont>
    <p:embeddedFont>
      <p:font typeface="Open Sans" panose="020B0604020202020204" charset="0"/>
      <p:regular r:id="rId21"/>
    </p:embeddedFont>
    <p:embeddedFont>
      <p:font typeface="Roboto Bold" panose="02000000000000000000" pitchFamily="2" charset="0"/>
      <p:regular r:id="rId22"/>
      <p:bold r:id="rId23"/>
    </p:embeddedFont>
    <p:embeddedFont>
      <p:font typeface="Quicksand" panose="020B0604020202020204" charset="0"/>
      <p:regular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Lumberjack" panose="02000503050000020004" charset="-52"/>
      <p:regular r:id="rId29"/>
    </p:embeddedFont>
    <p:embeddedFont>
      <p:font typeface="Roboto Italics" panose="020B0604020202020204" charset="0"/>
      <p:regular r:id="rId30"/>
    </p:embeddedFont>
    <p:embeddedFont>
      <p:font typeface="Roboto" panose="02000000000000000000" pitchFamily="2" charset="0"/>
      <p:regular r:id="rId31"/>
      <p:bold r:id="rId32"/>
    </p:embeddedFont>
    <p:embeddedFont>
      <p:font typeface="KG Primary Penmanship" panose="020B0604020202020204" charset="0"/>
      <p:regular r:id="rId33"/>
    </p:embeddedFont>
    <p:embeddedFont>
      <p:font typeface="Lato Bold" panose="020B0604020202020204" charset="0"/>
      <p:regular r:id="rId34"/>
    </p:embeddedFont>
    <p:embeddedFont>
      <p:font typeface="Open Sans Extra Bold" panose="020B0604020202020204" charset="0"/>
      <p:regular r:id="rId35"/>
    </p:embeddedFont>
    <p:embeddedFont>
      <p:font typeface="Open Sans Bold" panose="020B0604020202020204" charset="0"/>
      <p:regular r:id="rId36"/>
    </p:embeddedFont>
    <p:embeddedFont>
      <p:font typeface="Montserrat Semi-Bold Bold" panose="020B0604020202020204" charset="-52"/>
      <p:regular r:id="rId37"/>
    </p:embeddedFont>
    <p:embeddedFont>
      <p:font typeface="Open Sans Light" panose="020B0604020202020204" charset="0"/>
      <p:regular r:id="rId38"/>
    </p:embeddedFont>
    <p:embeddedFont>
      <p:font typeface="DM Sans Bold" panose="020B0604020202020204" charset="0"/>
      <p:regular r:id="rId39"/>
    </p:embeddedFont>
    <p:embeddedFont>
      <p:font typeface="Arimo" panose="020B0604020202020204" charset="0"/>
      <p:regular r:id="rId40"/>
    </p:embeddedFont>
    <p:embeddedFont>
      <p:font typeface="Brice RegularSemiExpanded Bold" panose="020B0604020202020204" charset="0"/>
      <p:regular r:id="rId41"/>
    </p:embeddedFont>
    <p:embeddedFont>
      <p:font typeface="Lato" panose="020B0604020202020204" charset="0"/>
      <p:regular r:id="rId42"/>
    </p:embeddedFont>
    <p:embeddedFont>
      <p:font typeface="Lato Italics" panose="020B0604020202020204" charset="0"/>
      <p:regular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6" d="100"/>
          <a:sy n="56" d="100"/>
        </p:scale>
        <p:origin x="9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7.fntdata"/><Relationship Id="rId39" Type="http://schemas.openxmlformats.org/officeDocument/2006/relationships/font" Target="fonts/font20.fntdata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42" Type="http://schemas.openxmlformats.org/officeDocument/2006/relationships/font" Target="fonts/font23.fntdata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font" Target="fonts/font18.fntdata"/><Relationship Id="rId40" Type="http://schemas.openxmlformats.org/officeDocument/2006/relationships/font" Target="fonts/font21.fntdata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font" Target="fonts/font17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2.fntdata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Relationship Id="rId43" Type="http://schemas.openxmlformats.org/officeDocument/2006/relationships/font" Target="fonts/font24.fntdata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font" Target="fonts/font19.fntdata"/><Relationship Id="rId46" Type="http://schemas.openxmlformats.org/officeDocument/2006/relationships/theme" Target="theme/theme1.xml"/><Relationship Id="rId20" Type="http://schemas.openxmlformats.org/officeDocument/2006/relationships/font" Target="fonts/font1.fntdata"/><Relationship Id="rId41" Type="http://schemas.openxmlformats.org/officeDocument/2006/relationships/font" Target="fonts/font2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7.png"/></Relationships>
</file>

<file path=ppt/slideLayouts/_rels/slideLayout1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9.png"/><Relationship Id="rId7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7.png"/><Relationship Id="rId4" Type="http://schemas.openxmlformats.org/officeDocument/2006/relationships/image" Target="../media/image8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sv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sv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sv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2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2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sv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sv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34945" y="-3418365"/>
            <a:ext cx="14050063" cy="13149206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3325024" y="9781555"/>
            <a:ext cx="4206240" cy="359972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834632" y="416541"/>
            <a:ext cx="5828493" cy="51329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4521" y="5385233"/>
            <a:ext cx="13716000" cy="2483716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182"/>
            </a:lvl1pPr>
            <a:lvl2pPr marL="415641" indent="0" algn="ctr">
              <a:buNone/>
              <a:defRPr sz="1818"/>
            </a:lvl2pPr>
            <a:lvl3pPr marL="831281" indent="0" algn="ctr">
              <a:buNone/>
              <a:defRPr sz="1636"/>
            </a:lvl3pPr>
            <a:lvl4pPr marL="1246922" indent="0" algn="ctr">
              <a:buNone/>
              <a:defRPr sz="1455"/>
            </a:lvl4pPr>
            <a:lvl5pPr marL="1662562" indent="0" algn="ctr">
              <a:buNone/>
              <a:defRPr sz="1455"/>
            </a:lvl5pPr>
            <a:lvl6pPr marL="2078203" indent="0" algn="ctr">
              <a:buNone/>
              <a:defRPr sz="1455"/>
            </a:lvl6pPr>
            <a:lvl7pPr marL="2493843" indent="0" algn="ctr">
              <a:buNone/>
              <a:defRPr sz="1455"/>
            </a:lvl7pPr>
            <a:lvl8pPr marL="2909484" indent="0" algn="ctr">
              <a:buNone/>
              <a:defRPr sz="1455"/>
            </a:lvl8pPr>
            <a:lvl9pPr marL="3325124" indent="0" algn="ctr">
              <a:buNone/>
              <a:defRPr sz="1455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4521" y="3156238"/>
            <a:ext cx="15772389" cy="1987262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364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24521" y="9781555"/>
            <a:ext cx="5852160" cy="359972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824521" y="649144"/>
            <a:ext cx="2890615" cy="1074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772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1" y="0"/>
            <a:ext cx="18401172" cy="102870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792" y="3249520"/>
            <a:ext cx="6731526" cy="28834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5455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792" y="6362188"/>
            <a:ext cx="6731526" cy="248371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182">
                <a:solidFill>
                  <a:schemeClr val="bg1"/>
                </a:solidFill>
              </a:defRPr>
            </a:lvl1pPr>
            <a:lvl2pPr marL="415641" indent="0" algn="ctr">
              <a:buNone/>
              <a:defRPr sz="1818"/>
            </a:lvl2pPr>
            <a:lvl3pPr marL="831281" indent="0" algn="ctr">
              <a:buNone/>
              <a:defRPr sz="1636"/>
            </a:lvl3pPr>
            <a:lvl4pPr marL="1246922" indent="0" algn="ctr">
              <a:buNone/>
              <a:defRPr sz="1455"/>
            </a:lvl4pPr>
            <a:lvl5pPr marL="1662562" indent="0" algn="ctr">
              <a:buNone/>
              <a:defRPr sz="1455"/>
            </a:lvl5pPr>
            <a:lvl6pPr marL="2078203" indent="0" algn="ctr">
              <a:buNone/>
              <a:defRPr sz="1455"/>
            </a:lvl6pPr>
            <a:lvl7pPr marL="2493843" indent="0" algn="ctr">
              <a:buNone/>
              <a:defRPr sz="1455"/>
            </a:lvl7pPr>
            <a:lvl8pPr marL="2909484" indent="0" algn="ctr">
              <a:buNone/>
              <a:defRPr sz="1455"/>
            </a:lvl8pPr>
            <a:lvl9pPr marL="3325124" indent="0" algn="ctr">
              <a:buNone/>
              <a:defRPr sz="1455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8009" y="9431194"/>
            <a:ext cx="3345965" cy="48346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73">
                <a:solidFill>
                  <a:srgbClr val="20D7C0"/>
                </a:solidFill>
              </a:defRPr>
            </a:lvl1pPr>
            <a:lvl2pPr>
              <a:defRPr sz="1273">
                <a:solidFill>
                  <a:schemeClr val="bg1"/>
                </a:solidFill>
              </a:defRPr>
            </a:lvl2pPr>
            <a:lvl3pPr>
              <a:defRPr sz="1273">
                <a:solidFill>
                  <a:schemeClr val="bg1"/>
                </a:solidFill>
              </a:defRPr>
            </a:lvl3pPr>
            <a:lvl4pPr>
              <a:defRPr sz="1273">
                <a:solidFill>
                  <a:schemeClr val="bg1"/>
                </a:solidFill>
              </a:defRPr>
            </a:lvl4pPr>
            <a:lvl5pPr>
              <a:defRPr sz="1273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92808" y="659535"/>
            <a:ext cx="4941980" cy="179594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834632" y="416541"/>
            <a:ext cx="5828493" cy="513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8403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722076" y="515389"/>
            <a:ext cx="9869703" cy="10592431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7885" y="3249520"/>
            <a:ext cx="6731526" cy="2883438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5455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7885" y="6583679"/>
            <a:ext cx="6731526" cy="2262225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182">
                <a:solidFill>
                  <a:schemeClr val="bg1"/>
                </a:solidFill>
              </a:defRPr>
            </a:lvl1pPr>
            <a:lvl2pPr marL="415641" indent="0" algn="ctr">
              <a:buNone/>
              <a:defRPr sz="1818"/>
            </a:lvl2pPr>
            <a:lvl3pPr marL="831281" indent="0" algn="ctr">
              <a:buNone/>
              <a:defRPr sz="1636"/>
            </a:lvl3pPr>
            <a:lvl4pPr marL="1246922" indent="0" algn="ctr">
              <a:buNone/>
              <a:defRPr sz="1455"/>
            </a:lvl4pPr>
            <a:lvl5pPr marL="1662562" indent="0" algn="ctr">
              <a:buNone/>
              <a:defRPr sz="1455"/>
            </a:lvl5pPr>
            <a:lvl6pPr marL="2078203" indent="0" algn="ctr">
              <a:buNone/>
              <a:defRPr sz="1455"/>
            </a:lvl6pPr>
            <a:lvl7pPr marL="2493843" indent="0" algn="ctr">
              <a:buNone/>
              <a:defRPr sz="1455"/>
            </a:lvl7pPr>
            <a:lvl8pPr marL="2909484" indent="0" algn="ctr">
              <a:buNone/>
              <a:defRPr sz="1455"/>
            </a:lvl8pPr>
            <a:lvl9pPr marL="3325124" indent="0" algn="ctr">
              <a:buNone/>
              <a:defRPr sz="1455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8101" y="9431194"/>
            <a:ext cx="3345965" cy="48346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73">
                <a:solidFill>
                  <a:srgbClr val="20D7C0"/>
                </a:solidFill>
              </a:defRPr>
            </a:lvl1pPr>
            <a:lvl2pPr>
              <a:defRPr sz="1273">
                <a:solidFill>
                  <a:schemeClr val="bg1"/>
                </a:solidFill>
              </a:defRPr>
            </a:lvl2pPr>
            <a:lvl3pPr>
              <a:defRPr sz="1273">
                <a:solidFill>
                  <a:schemeClr val="bg1"/>
                </a:solidFill>
              </a:defRPr>
            </a:lvl3pPr>
            <a:lvl4pPr>
              <a:defRPr sz="1273">
                <a:solidFill>
                  <a:schemeClr val="bg1"/>
                </a:solidFill>
              </a:defRPr>
            </a:lvl4pPr>
            <a:lvl5pPr>
              <a:defRPr sz="1273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857792" y="673190"/>
            <a:ext cx="4941980" cy="179594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834632" y="659535"/>
            <a:ext cx="5828493" cy="513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974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38317" y="450994"/>
            <a:ext cx="5437273" cy="478845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5832817" y="416541"/>
            <a:ext cx="1741224" cy="647488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3374931" y="9781555"/>
            <a:ext cx="4206240" cy="359972"/>
          </a:xfrm>
        </p:spPr>
        <p:txBody>
          <a:bodyPr/>
          <a:lstStyle/>
          <a:p>
            <a:pPr defTabSz="831281">
              <a:buClr>
                <a:srgbClr val="000000"/>
              </a:buClr>
            </a:pPr>
            <a:fld id="{00000000-1234-1234-1234-123412341234}" type="slidenum">
              <a:rPr lang="ru-RU" kern="0" smtClean="0">
                <a:solidFill>
                  <a:srgbClr val="E7E6E6">
                    <a:lumMod val="50000"/>
                  </a:srgbClr>
                </a:solidFill>
                <a:cs typeface="Arial"/>
                <a:sym typeface="Arial"/>
              </a:rPr>
              <a:pPr defTabSz="831281">
                <a:buClr>
                  <a:srgbClr val="000000"/>
                </a:buClr>
              </a:pPr>
              <a:t>‹#›</a:t>
            </a:fld>
            <a:endParaRPr lang="ru-RU" kern="0">
              <a:solidFill>
                <a:srgbClr val="E7E6E6">
                  <a:lumMod val="50000"/>
                </a:srgbClr>
              </a:solidFill>
              <a:cs typeface="Arial"/>
              <a:sym typeface="Arial"/>
            </a:endParaRP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3777" y="1648929"/>
            <a:ext cx="7998833" cy="828264"/>
          </a:xfrm>
          <a:prstGeom prst="rect">
            <a:avLst/>
          </a:prstGeom>
        </p:spPr>
        <p:txBody>
          <a:bodyPr lIns="0" tIns="0" rIns="0" bIns="0"/>
          <a:lstStyle>
            <a:lvl1pPr marL="14432" indent="0">
              <a:buNone/>
              <a:tabLst/>
              <a:defRPr sz="2545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776" y="468523"/>
            <a:ext cx="8861246" cy="828263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3776" y="2674909"/>
            <a:ext cx="7998833" cy="6868102"/>
          </a:xfrm>
          <a:prstGeom prst="rect">
            <a:avLst/>
          </a:prstGeom>
        </p:spPr>
        <p:txBody>
          <a:bodyPr lIns="0" tIns="0" rIns="0" bIns="0"/>
          <a:lstStyle>
            <a:lvl1pPr marL="14432" indent="0">
              <a:buNone/>
              <a:tabLst/>
              <a:defRPr sz="1818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591843" y="2674909"/>
            <a:ext cx="7998833" cy="6868102"/>
          </a:xfrm>
          <a:prstGeom prst="rect">
            <a:avLst/>
          </a:prstGeom>
        </p:spPr>
        <p:txBody>
          <a:bodyPr lIns="0" tIns="0" rIns="0" bIns="0"/>
          <a:lstStyle>
            <a:lvl1pPr marL="14432" indent="0">
              <a:buNone/>
              <a:tabLst/>
              <a:defRPr sz="1818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47654" y="1648929"/>
            <a:ext cx="8043022" cy="828264"/>
          </a:xfrm>
          <a:prstGeom prst="rect">
            <a:avLst/>
          </a:prstGeom>
        </p:spPr>
        <p:txBody>
          <a:bodyPr lIns="0" tIns="0" rIns="0" bIns="0"/>
          <a:lstStyle>
            <a:lvl1pPr marL="14432" indent="0">
              <a:buNone/>
              <a:tabLst/>
              <a:defRPr sz="2545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76327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38317" y="450994"/>
            <a:ext cx="5437273" cy="478845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5832817" y="416541"/>
            <a:ext cx="1741224" cy="647488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3374931" y="9781555"/>
            <a:ext cx="4206240" cy="359972"/>
          </a:xfrm>
        </p:spPr>
        <p:txBody>
          <a:bodyPr/>
          <a:lstStyle/>
          <a:p>
            <a:pPr defTabSz="831281">
              <a:buClr>
                <a:srgbClr val="000000"/>
              </a:buClr>
            </a:pPr>
            <a:fld id="{00000000-1234-1234-1234-123412341234}" type="slidenum">
              <a:rPr lang="ru-RU" kern="0" smtClean="0">
                <a:solidFill>
                  <a:srgbClr val="E7E6E6">
                    <a:lumMod val="50000"/>
                  </a:srgbClr>
                </a:solidFill>
                <a:cs typeface="Arial"/>
                <a:sym typeface="Arial"/>
              </a:rPr>
              <a:pPr defTabSz="831281">
                <a:buClr>
                  <a:srgbClr val="000000"/>
                </a:buClr>
              </a:pPr>
              <a:t>‹#›</a:t>
            </a:fld>
            <a:endParaRPr lang="ru-RU" kern="0">
              <a:solidFill>
                <a:srgbClr val="E7E6E6">
                  <a:lumMod val="50000"/>
                </a:srgbClr>
              </a:solidFill>
              <a:cs typeface="Arial"/>
              <a:sym typeface="Arial"/>
            </a:endParaRP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3777" y="1571715"/>
            <a:ext cx="8861245" cy="828264"/>
          </a:xfrm>
          <a:prstGeom prst="rect">
            <a:avLst/>
          </a:prstGeom>
        </p:spPr>
        <p:txBody>
          <a:bodyPr lIns="0" tIns="0" rIns="0" bIns="0"/>
          <a:lstStyle>
            <a:lvl1pPr marL="14432" indent="0">
              <a:buNone/>
              <a:tabLst/>
              <a:defRPr sz="2545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776" y="468523"/>
            <a:ext cx="8861246" cy="828263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3775" y="2674909"/>
            <a:ext cx="16760265" cy="6868102"/>
          </a:xfrm>
          <a:prstGeom prst="rect">
            <a:avLst/>
          </a:prstGeom>
        </p:spPr>
        <p:txBody>
          <a:bodyPr lIns="0" tIns="0" rIns="0" bIns="0"/>
          <a:lstStyle>
            <a:lvl1pPr marL="14432" indent="0">
              <a:buNone/>
              <a:tabLst/>
              <a:defRPr sz="1818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61420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38317" y="450994"/>
            <a:ext cx="5437273" cy="478845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5832817" y="416541"/>
            <a:ext cx="1741224" cy="647488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pPr defTabSz="831281">
              <a:buClr>
                <a:srgbClr val="000000"/>
              </a:buClr>
            </a:pPr>
            <a:fld id="{00000000-1234-1234-1234-123412341234}" type="slidenum">
              <a:rPr lang="ru-RU" kern="0" smtClean="0">
                <a:solidFill>
                  <a:srgbClr val="E7E6E6">
                    <a:lumMod val="50000"/>
                  </a:srgbClr>
                </a:solidFill>
                <a:cs typeface="Arial"/>
                <a:sym typeface="Arial"/>
              </a:rPr>
              <a:pPr defTabSz="831281">
                <a:buClr>
                  <a:srgbClr val="000000"/>
                </a:buClr>
              </a:pPr>
              <a:t>‹#›</a:t>
            </a:fld>
            <a:endParaRPr lang="ru-RU" kern="0">
              <a:solidFill>
                <a:srgbClr val="E7E6E6">
                  <a:lumMod val="50000"/>
                </a:srgbClr>
              </a:solidFill>
              <a:cs typeface="Arial"/>
              <a:sym typeface="Arial"/>
            </a:endParaRP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104493" y="3040669"/>
            <a:ext cx="7469547" cy="828263"/>
          </a:xfrm>
          <a:prstGeom prst="rect">
            <a:avLst/>
          </a:prstGeom>
        </p:spPr>
        <p:txBody>
          <a:bodyPr lIns="0" tIns="0" rIns="0" bIns="0"/>
          <a:lstStyle>
            <a:lvl1pPr marL="14432" indent="0">
              <a:buNone/>
              <a:tabLst/>
              <a:defRPr sz="2545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04493" y="2064567"/>
            <a:ext cx="7469547" cy="828263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104493" y="4075645"/>
            <a:ext cx="7469547" cy="5188931"/>
          </a:xfrm>
          <a:prstGeom prst="rect">
            <a:avLst/>
          </a:prstGeom>
        </p:spPr>
        <p:txBody>
          <a:bodyPr lIns="0" tIns="0" rIns="0" bIns="0"/>
          <a:lstStyle>
            <a:lvl1pPr marL="14432" indent="0">
              <a:buNone/>
              <a:tabLst/>
              <a:defRPr sz="1818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0"/>
            <a:ext cx="9281091" cy="10287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39304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7868808" y="-2230876"/>
            <a:ext cx="13380193" cy="12517876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3776" y="1444626"/>
            <a:ext cx="8861246" cy="1032567"/>
          </a:xfrm>
          <a:prstGeom prst="rect">
            <a:avLst/>
          </a:prstGeom>
        </p:spPr>
        <p:txBody>
          <a:bodyPr lIns="0" tIns="0" rIns="0" bIns="0"/>
          <a:lstStyle>
            <a:lvl1pPr marL="14432" indent="0">
              <a:buNone/>
              <a:tabLst/>
              <a:defRPr sz="2545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776" y="468523"/>
            <a:ext cx="8861246" cy="828263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38317" y="450994"/>
            <a:ext cx="5437273" cy="478845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5832817" y="416541"/>
            <a:ext cx="1741224" cy="647488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3775" y="2674909"/>
            <a:ext cx="16767395" cy="6868102"/>
          </a:xfrm>
          <a:prstGeom prst="rect">
            <a:avLst/>
          </a:prstGeom>
        </p:spPr>
        <p:txBody>
          <a:bodyPr lIns="0" tIns="0" rIns="0" bIns="0"/>
          <a:lstStyle>
            <a:lvl1pPr marL="14432" indent="0">
              <a:buNone/>
              <a:tabLst/>
              <a:defRPr sz="1818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3374931" y="9781555"/>
            <a:ext cx="4206240" cy="359972"/>
          </a:xfrm>
        </p:spPr>
        <p:txBody>
          <a:bodyPr/>
          <a:lstStyle/>
          <a:p>
            <a:pPr defTabSz="831281">
              <a:buClr>
                <a:srgbClr val="000000"/>
              </a:buClr>
            </a:pPr>
            <a:fld id="{00000000-1234-1234-1234-123412341234}" type="slidenum">
              <a:rPr lang="ru-RU" kern="0" smtClean="0">
                <a:solidFill>
                  <a:srgbClr val="E7E6E6">
                    <a:lumMod val="50000"/>
                  </a:srgbClr>
                </a:solidFill>
                <a:cs typeface="Arial"/>
                <a:sym typeface="Arial"/>
              </a:rPr>
              <a:pPr defTabSz="831281">
                <a:buClr>
                  <a:srgbClr val="000000"/>
                </a:buClr>
              </a:pPr>
              <a:t>‹#›</a:t>
            </a:fld>
            <a:endParaRPr lang="ru-RU" kern="0">
              <a:solidFill>
                <a:srgbClr val="E7E6E6">
                  <a:lumMod val="50000"/>
                </a:srgbClr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597301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660960" y="3906088"/>
            <a:ext cx="9527162" cy="8913163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3776" y="1444626"/>
            <a:ext cx="8861246" cy="1032567"/>
          </a:xfrm>
          <a:prstGeom prst="rect">
            <a:avLst/>
          </a:prstGeom>
        </p:spPr>
        <p:txBody>
          <a:bodyPr lIns="0" tIns="0" rIns="0" bIns="0"/>
          <a:lstStyle>
            <a:lvl1pPr marL="14432" indent="0">
              <a:buNone/>
              <a:tabLst/>
              <a:defRPr sz="2545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776" y="468523"/>
            <a:ext cx="8861246" cy="828263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38317" y="450994"/>
            <a:ext cx="5437273" cy="478845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5832817" y="416541"/>
            <a:ext cx="1741224" cy="647488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3776" y="2674909"/>
            <a:ext cx="7998833" cy="6868102"/>
          </a:xfrm>
          <a:prstGeom prst="rect">
            <a:avLst/>
          </a:prstGeom>
        </p:spPr>
        <p:txBody>
          <a:bodyPr lIns="0" tIns="0" rIns="0" bIns="0"/>
          <a:lstStyle>
            <a:lvl1pPr marL="14432" indent="0">
              <a:buNone/>
              <a:tabLst/>
              <a:defRPr sz="1818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3374931" y="9781555"/>
            <a:ext cx="4206240" cy="359972"/>
          </a:xfrm>
        </p:spPr>
        <p:txBody>
          <a:bodyPr/>
          <a:lstStyle/>
          <a:p>
            <a:pPr defTabSz="831281">
              <a:buClr>
                <a:srgbClr val="000000"/>
              </a:buClr>
            </a:pPr>
            <a:fld id="{00000000-1234-1234-1234-123412341234}" type="slidenum">
              <a:rPr lang="ru-RU" kern="0" smtClean="0">
                <a:solidFill>
                  <a:srgbClr val="E7E6E6">
                    <a:lumMod val="50000"/>
                  </a:srgbClr>
                </a:solidFill>
                <a:cs typeface="Arial"/>
                <a:sym typeface="Arial"/>
              </a:rPr>
              <a:pPr defTabSz="831281">
                <a:buClr>
                  <a:srgbClr val="000000"/>
                </a:buClr>
              </a:pPr>
              <a:t>‹#›</a:t>
            </a:fld>
            <a:endParaRPr lang="ru-RU" kern="0">
              <a:solidFill>
                <a:srgbClr val="E7E6E6">
                  <a:lumMod val="50000"/>
                </a:srgbClr>
              </a:solidFill>
              <a:cs typeface="Arial"/>
              <a:sym typeface="Arial"/>
            </a:endParaRPr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591843" y="2674909"/>
            <a:ext cx="7998833" cy="6868102"/>
          </a:xfrm>
          <a:prstGeom prst="rect">
            <a:avLst/>
          </a:prstGeom>
        </p:spPr>
        <p:txBody>
          <a:bodyPr lIns="0" tIns="0" rIns="0" bIns="0"/>
          <a:lstStyle>
            <a:lvl1pPr marL="14432" indent="0">
              <a:buNone/>
              <a:tabLst/>
              <a:defRPr sz="1818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6362090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38317" y="450994"/>
            <a:ext cx="5437273" cy="478845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5832817" y="416541"/>
            <a:ext cx="1741224" cy="64748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6665242" y="205123"/>
            <a:ext cx="14878322" cy="14211843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pPr defTabSz="831281">
              <a:buClr>
                <a:srgbClr val="000000"/>
              </a:buClr>
            </a:pPr>
            <a:fld id="{00000000-1234-1234-1234-123412341234}" type="slidenum">
              <a:rPr lang="ru-RU" kern="0" smtClean="0">
                <a:solidFill>
                  <a:srgbClr val="E7E6E6">
                    <a:lumMod val="50000"/>
                  </a:srgbClr>
                </a:solidFill>
                <a:cs typeface="Arial"/>
                <a:sym typeface="Arial"/>
              </a:rPr>
              <a:pPr defTabSz="831281">
                <a:buClr>
                  <a:srgbClr val="000000"/>
                </a:buClr>
              </a:pPr>
              <a:t>‹#›</a:t>
            </a:fld>
            <a:endParaRPr lang="ru-RU" kern="0">
              <a:solidFill>
                <a:srgbClr val="E7E6E6">
                  <a:lumMod val="50000"/>
                </a:srgbClr>
              </a:solidFill>
              <a:cs typeface="Arial"/>
              <a:sym typeface="Arial"/>
            </a:endParaRPr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3776" y="1444626"/>
            <a:ext cx="8861246" cy="1032567"/>
          </a:xfrm>
          <a:prstGeom prst="rect">
            <a:avLst/>
          </a:prstGeom>
        </p:spPr>
        <p:txBody>
          <a:bodyPr lIns="0" tIns="0" rIns="0" bIns="0"/>
          <a:lstStyle>
            <a:lvl1pPr marL="14432" indent="0">
              <a:buNone/>
              <a:tabLst/>
              <a:defRPr sz="2545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776" y="468523"/>
            <a:ext cx="8861246" cy="828263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3776" y="2674909"/>
            <a:ext cx="7998833" cy="6868102"/>
          </a:xfrm>
          <a:prstGeom prst="rect">
            <a:avLst/>
          </a:prstGeom>
        </p:spPr>
        <p:txBody>
          <a:bodyPr lIns="0" tIns="0" rIns="0" bIns="0"/>
          <a:lstStyle>
            <a:lvl1pPr marL="14432" indent="0">
              <a:buNone/>
              <a:tabLst/>
              <a:defRPr sz="1818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591843" y="2674909"/>
            <a:ext cx="7998833" cy="6868102"/>
          </a:xfrm>
          <a:prstGeom prst="rect">
            <a:avLst/>
          </a:prstGeom>
        </p:spPr>
        <p:txBody>
          <a:bodyPr lIns="0" tIns="0" rIns="0" bIns="0"/>
          <a:lstStyle>
            <a:lvl1pPr marL="14432" indent="0">
              <a:buNone/>
              <a:tabLst/>
              <a:defRPr sz="1818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156176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38317" y="450994"/>
            <a:ext cx="5437273" cy="478845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5832817" y="416541"/>
            <a:ext cx="1741224" cy="64748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6665242" y="205123"/>
            <a:ext cx="14878322" cy="14211843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pPr defTabSz="831281">
              <a:buClr>
                <a:srgbClr val="000000"/>
              </a:buClr>
            </a:pPr>
            <a:fld id="{00000000-1234-1234-1234-123412341234}" type="slidenum">
              <a:rPr lang="ru-RU" kern="0" smtClean="0">
                <a:solidFill>
                  <a:srgbClr val="E7E6E6">
                    <a:lumMod val="50000"/>
                  </a:srgbClr>
                </a:solidFill>
                <a:cs typeface="Arial"/>
                <a:sym typeface="Arial"/>
              </a:rPr>
              <a:pPr defTabSz="831281">
                <a:buClr>
                  <a:srgbClr val="000000"/>
                </a:buClr>
              </a:pPr>
              <a:t>‹#›</a:t>
            </a:fld>
            <a:endParaRPr lang="ru-RU" kern="0">
              <a:solidFill>
                <a:srgbClr val="E7E6E6">
                  <a:lumMod val="50000"/>
                </a:srgbClr>
              </a:solidFill>
              <a:cs typeface="Arial"/>
              <a:sym typeface="Arial"/>
            </a:endParaRPr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3776" y="1444626"/>
            <a:ext cx="8861246" cy="1032567"/>
          </a:xfrm>
          <a:prstGeom prst="rect">
            <a:avLst/>
          </a:prstGeom>
        </p:spPr>
        <p:txBody>
          <a:bodyPr lIns="0" tIns="0" rIns="0" bIns="0"/>
          <a:lstStyle>
            <a:lvl1pPr marL="14432" indent="0">
              <a:buNone/>
              <a:tabLst/>
              <a:defRPr sz="2545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776" y="468523"/>
            <a:ext cx="8861246" cy="828263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3775" y="6601654"/>
            <a:ext cx="3761113" cy="1911927"/>
          </a:xfrm>
          <a:prstGeom prst="rect">
            <a:avLst/>
          </a:prstGeom>
        </p:spPr>
        <p:txBody>
          <a:bodyPr lIns="0" tIns="0" rIns="0" bIns="0"/>
          <a:lstStyle>
            <a:lvl1pPr marL="14432" indent="0">
              <a:buNone/>
              <a:tabLst/>
              <a:defRPr sz="1818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4469" y="3590636"/>
            <a:ext cx="1946638" cy="194685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18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3775" y="6019763"/>
            <a:ext cx="3761113" cy="399011"/>
          </a:xfrm>
          <a:prstGeom prst="rect">
            <a:avLst/>
          </a:prstGeom>
        </p:spPr>
        <p:txBody>
          <a:bodyPr lIns="0" tIns="0" rIns="0" bIns="0"/>
          <a:lstStyle>
            <a:lvl1pPr marL="14432" indent="0">
              <a:buNone/>
              <a:tabLst/>
              <a:defRPr sz="2545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34272" y="6601654"/>
            <a:ext cx="3761113" cy="1911927"/>
          </a:xfrm>
          <a:prstGeom prst="rect">
            <a:avLst/>
          </a:prstGeom>
        </p:spPr>
        <p:txBody>
          <a:bodyPr lIns="0" tIns="0" rIns="0" bIns="0"/>
          <a:lstStyle>
            <a:lvl1pPr marL="14432" indent="0">
              <a:buNone/>
              <a:tabLst/>
              <a:defRPr sz="1818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134965" y="3590636"/>
            <a:ext cx="1946638" cy="194685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18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134272" y="6019763"/>
            <a:ext cx="3761113" cy="399011"/>
          </a:xfrm>
          <a:prstGeom prst="rect">
            <a:avLst/>
          </a:prstGeom>
        </p:spPr>
        <p:txBody>
          <a:bodyPr lIns="0" tIns="0" rIns="0" bIns="0"/>
          <a:lstStyle>
            <a:lvl1pPr marL="14432" indent="0">
              <a:buNone/>
              <a:tabLst/>
              <a:defRPr sz="2545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454769" y="6601654"/>
            <a:ext cx="3761113" cy="1911927"/>
          </a:xfrm>
          <a:prstGeom prst="rect">
            <a:avLst/>
          </a:prstGeom>
        </p:spPr>
        <p:txBody>
          <a:bodyPr lIns="0" tIns="0" rIns="0" bIns="0"/>
          <a:lstStyle>
            <a:lvl1pPr marL="14432" indent="0">
              <a:buNone/>
              <a:tabLst/>
              <a:defRPr sz="1818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9455462" y="3590636"/>
            <a:ext cx="1946638" cy="194685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18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54769" y="6019763"/>
            <a:ext cx="3761113" cy="399011"/>
          </a:xfrm>
          <a:prstGeom prst="rect">
            <a:avLst/>
          </a:prstGeom>
        </p:spPr>
        <p:txBody>
          <a:bodyPr lIns="0" tIns="0" rIns="0" bIns="0"/>
          <a:lstStyle>
            <a:lvl1pPr marL="14432" indent="0">
              <a:buNone/>
              <a:tabLst/>
              <a:defRPr sz="2545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775265" y="6601654"/>
            <a:ext cx="3761113" cy="1911927"/>
          </a:xfrm>
          <a:prstGeom prst="rect">
            <a:avLst/>
          </a:prstGeom>
        </p:spPr>
        <p:txBody>
          <a:bodyPr lIns="0" tIns="0" rIns="0" bIns="0"/>
          <a:lstStyle>
            <a:lvl1pPr marL="14432" indent="0">
              <a:buNone/>
              <a:tabLst/>
              <a:defRPr sz="1818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3775959" y="3590636"/>
            <a:ext cx="1946638" cy="194685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18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775265" y="6019763"/>
            <a:ext cx="3761113" cy="399011"/>
          </a:xfrm>
          <a:prstGeom prst="rect">
            <a:avLst/>
          </a:prstGeom>
        </p:spPr>
        <p:txBody>
          <a:bodyPr lIns="0" tIns="0" rIns="0" bIns="0"/>
          <a:lstStyle>
            <a:lvl1pPr marL="14432" indent="0">
              <a:buNone/>
              <a:tabLst/>
              <a:defRPr sz="2545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240281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3325024" y="9781555"/>
            <a:ext cx="4206240" cy="359972"/>
          </a:xfrm>
          <a:prstGeom prst="rect">
            <a:avLst/>
          </a:prstGeom>
        </p:spPr>
        <p:txBody>
          <a:bodyPr/>
          <a:lstStyle>
            <a:lvl1pPr algn="r">
              <a:defRPr sz="109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defTabSz="831281">
              <a:buClr>
                <a:srgbClr val="000000"/>
              </a:buClr>
            </a:pPr>
            <a:fld id="{00000000-1234-1234-1234-123412341234}" type="slidenum">
              <a:rPr lang="ru-RU" kern="0" smtClean="0">
                <a:solidFill>
                  <a:srgbClr val="E7E6E6">
                    <a:lumMod val="50000"/>
                  </a:srgbClr>
                </a:solidFill>
                <a:cs typeface="Arial"/>
                <a:sym typeface="Arial"/>
              </a:rPr>
              <a:pPr defTabSz="831281">
                <a:buClr>
                  <a:srgbClr val="000000"/>
                </a:buClr>
              </a:pPr>
              <a:t>‹#›</a:t>
            </a:fld>
            <a:endParaRPr lang="ru-RU" kern="0">
              <a:solidFill>
                <a:srgbClr val="E7E6E6">
                  <a:lumMod val="50000"/>
                </a:srgbClr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08929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l" defTabSz="831281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7820" indent="-207820" algn="l" defTabSz="831281" rtl="0" eaLnBrk="1" latinLnBrk="0" hangingPunct="1">
        <a:lnSpc>
          <a:spcPct val="90000"/>
        </a:lnSpc>
        <a:spcBef>
          <a:spcPts val="909"/>
        </a:spcBef>
        <a:buFont typeface="Arial" panose="020B0604020202020204" pitchFamily="34" charset="0"/>
        <a:buChar char="•"/>
        <a:defRPr sz="2545" kern="1200">
          <a:solidFill>
            <a:schemeClr val="tx1"/>
          </a:solidFill>
          <a:latin typeface="+mn-lt"/>
          <a:ea typeface="+mn-ea"/>
          <a:cs typeface="+mn-cs"/>
        </a:defRPr>
      </a:lvl1pPr>
      <a:lvl2pPr marL="623461" indent="-207820" algn="l" defTabSz="831281" rtl="0" eaLnBrk="1" latinLnBrk="0" hangingPunct="1">
        <a:lnSpc>
          <a:spcPct val="90000"/>
        </a:lnSpc>
        <a:spcBef>
          <a:spcPts val="455"/>
        </a:spcBef>
        <a:buFont typeface="Arial" panose="020B0604020202020204" pitchFamily="34" charset="0"/>
        <a:buChar char="•"/>
        <a:defRPr sz="2182" kern="1200">
          <a:solidFill>
            <a:schemeClr val="tx1"/>
          </a:solidFill>
          <a:latin typeface="+mn-lt"/>
          <a:ea typeface="+mn-ea"/>
          <a:cs typeface="+mn-cs"/>
        </a:defRPr>
      </a:lvl2pPr>
      <a:lvl3pPr marL="1039101" indent="-207820" algn="l" defTabSz="831281" rtl="0" eaLnBrk="1" latinLnBrk="0" hangingPunct="1">
        <a:lnSpc>
          <a:spcPct val="90000"/>
        </a:lnSpc>
        <a:spcBef>
          <a:spcPts val="455"/>
        </a:spcBef>
        <a:buFont typeface="Arial" panose="020B0604020202020204" pitchFamily="34" charset="0"/>
        <a:buChar char="•"/>
        <a:defRPr sz="1818" kern="1200">
          <a:solidFill>
            <a:schemeClr val="tx1"/>
          </a:solidFill>
          <a:latin typeface="+mn-lt"/>
          <a:ea typeface="+mn-ea"/>
          <a:cs typeface="+mn-cs"/>
        </a:defRPr>
      </a:lvl3pPr>
      <a:lvl4pPr marL="1454742" indent="-207820" algn="l" defTabSz="831281" rtl="0" eaLnBrk="1" latinLnBrk="0" hangingPunct="1">
        <a:lnSpc>
          <a:spcPct val="90000"/>
        </a:lnSpc>
        <a:spcBef>
          <a:spcPts val="455"/>
        </a:spcBef>
        <a:buFont typeface="Arial" panose="020B0604020202020204" pitchFamily="34" charset="0"/>
        <a:buChar char="•"/>
        <a:defRPr sz="1636" kern="1200">
          <a:solidFill>
            <a:schemeClr val="tx1"/>
          </a:solidFill>
          <a:latin typeface="+mn-lt"/>
          <a:ea typeface="+mn-ea"/>
          <a:cs typeface="+mn-cs"/>
        </a:defRPr>
      </a:lvl4pPr>
      <a:lvl5pPr marL="1870382" indent="-207820" algn="l" defTabSz="831281" rtl="0" eaLnBrk="1" latinLnBrk="0" hangingPunct="1">
        <a:lnSpc>
          <a:spcPct val="90000"/>
        </a:lnSpc>
        <a:spcBef>
          <a:spcPts val="455"/>
        </a:spcBef>
        <a:buFont typeface="Arial" panose="020B0604020202020204" pitchFamily="34" charset="0"/>
        <a:buChar char="•"/>
        <a:defRPr sz="1636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3" indent="-207820" algn="l" defTabSz="831281" rtl="0" eaLnBrk="1" latinLnBrk="0" hangingPunct="1">
        <a:lnSpc>
          <a:spcPct val="90000"/>
        </a:lnSpc>
        <a:spcBef>
          <a:spcPts val="455"/>
        </a:spcBef>
        <a:buFont typeface="Arial" panose="020B0604020202020204" pitchFamily="34" charset="0"/>
        <a:buChar char="•"/>
        <a:defRPr sz="1636" kern="1200">
          <a:solidFill>
            <a:schemeClr val="tx1"/>
          </a:solidFill>
          <a:latin typeface="+mn-lt"/>
          <a:ea typeface="+mn-ea"/>
          <a:cs typeface="+mn-cs"/>
        </a:defRPr>
      </a:lvl6pPr>
      <a:lvl7pPr marL="2701663" indent="-207820" algn="l" defTabSz="831281" rtl="0" eaLnBrk="1" latinLnBrk="0" hangingPunct="1">
        <a:lnSpc>
          <a:spcPct val="90000"/>
        </a:lnSpc>
        <a:spcBef>
          <a:spcPts val="455"/>
        </a:spcBef>
        <a:buFont typeface="Arial" panose="020B0604020202020204" pitchFamily="34" charset="0"/>
        <a:buChar char="•"/>
        <a:defRPr sz="1636" kern="1200">
          <a:solidFill>
            <a:schemeClr val="tx1"/>
          </a:solidFill>
          <a:latin typeface="+mn-lt"/>
          <a:ea typeface="+mn-ea"/>
          <a:cs typeface="+mn-cs"/>
        </a:defRPr>
      </a:lvl7pPr>
      <a:lvl8pPr marL="3117304" indent="-207820" algn="l" defTabSz="831281" rtl="0" eaLnBrk="1" latinLnBrk="0" hangingPunct="1">
        <a:lnSpc>
          <a:spcPct val="90000"/>
        </a:lnSpc>
        <a:spcBef>
          <a:spcPts val="455"/>
        </a:spcBef>
        <a:buFont typeface="Arial" panose="020B0604020202020204" pitchFamily="34" charset="0"/>
        <a:buChar char="•"/>
        <a:defRPr sz="1636" kern="1200">
          <a:solidFill>
            <a:schemeClr val="tx1"/>
          </a:solidFill>
          <a:latin typeface="+mn-lt"/>
          <a:ea typeface="+mn-ea"/>
          <a:cs typeface="+mn-cs"/>
        </a:defRPr>
      </a:lvl8pPr>
      <a:lvl9pPr marL="3532944" indent="-207820" algn="l" defTabSz="831281" rtl="0" eaLnBrk="1" latinLnBrk="0" hangingPunct="1">
        <a:lnSpc>
          <a:spcPct val="90000"/>
        </a:lnSpc>
        <a:spcBef>
          <a:spcPts val="455"/>
        </a:spcBef>
        <a:buFont typeface="Arial" panose="020B0604020202020204" pitchFamily="34" charset="0"/>
        <a:buChar char="•"/>
        <a:defRPr sz="163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31281" rtl="0" eaLnBrk="1" latinLnBrk="0" hangingPunct="1">
        <a:defRPr sz="1636" kern="1200">
          <a:solidFill>
            <a:schemeClr val="tx1"/>
          </a:solidFill>
          <a:latin typeface="+mn-lt"/>
          <a:ea typeface="+mn-ea"/>
          <a:cs typeface="+mn-cs"/>
        </a:defRPr>
      </a:lvl1pPr>
      <a:lvl2pPr marL="415641" algn="l" defTabSz="831281" rtl="0" eaLnBrk="1" latinLnBrk="0" hangingPunct="1">
        <a:defRPr sz="1636" kern="1200">
          <a:solidFill>
            <a:schemeClr val="tx1"/>
          </a:solidFill>
          <a:latin typeface="+mn-lt"/>
          <a:ea typeface="+mn-ea"/>
          <a:cs typeface="+mn-cs"/>
        </a:defRPr>
      </a:lvl2pPr>
      <a:lvl3pPr marL="831281" algn="l" defTabSz="831281" rtl="0" eaLnBrk="1" latinLnBrk="0" hangingPunct="1">
        <a:defRPr sz="1636" kern="1200">
          <a:solidFill>
            <a:schemeClr val="tx1"/>
          </a:solidFill>
          <a:latin typeface="+mn-lt"/>
          <a:ea typeface="+mn-ea"/>
          <a:cs typeface="+mn-cs"/>
        </a:defRPr>
      </a:lvl3pPr>
      <a:lvl4pPr marL="1246922" algn="l" defTabSz="831281" rtl="0" eaLnBrk="1" latinLnBrk="0" hangingPunct="1">
        <a:defRPr sz="1636" kern="1200">
          <a:solidFill>
            <a:schemeClr val="tx1"/>
          </a:solidFill>
          <a:latin typeface="+mn-lt"/>
          <a:ea typeface="+mn-ea"/>
          <a:cs typeface="+mn-cs"/>
        </a:defRPr>
      </a:lvl4pPr>
      <a:lvl5pPr marL="1662562" algn="l" defTabSz="831281" rtl="0" eaLnBrk="1" latinLnBrk="0" hangingPunct="1">
        <a:defRPr sz="1636" kern="1200">
          <a:solidFill>
            <a:schemeClr val="tx1"/>
          </a:solidFill>
          <a:latin typeface="+mn-lt"/>
          <a:ea typeface="+mn-ea"/>
          <a:cs typeface="+mn-cs"/>
        </a:defRPr>
      </a:lvl5pPr>
      <a:lvl6pPr marL="2078203" algn="l" defTabSz="831281" rtl="0" eaLnBrk="1" latinLnBrk="0" hangingPunct="1">
        <a:defRPr sz="1636" kern="1200">
          <a:solidFill>
            <a:schemeClr val="tx1"/>
          </a:solidFill>
          <a:latin typeface="+mn-lt"/>
          <a:ea typeface="+mn-ea"/>
          <a:cs typeface="+mn-cs"/>
        </a:defRPr>
      </a:lvl6pPr>
      <a:lvl7pPr marL="2493843" algn="l" defTabSz="831281" rtl="0" eaLnBrk="1" latinLnBrk="0" hangingPunct="1">
        <a:defRPr sz="1636" kern="1200">
          <a:solidFill>
            <a:schemeClr val="tx1"/>
          </a:solidFill>
          <a:latin typeface="+mn-lt"/>
          <a:ea typeface="+mn-ea"/>
          <a:cs typeface="+mn-cs"/>
        </a:defRPr>
      </a:lvl7pPr>
      <a:lvl8pPr marL="2909484" algn="l" defTabSz="831281" rtl="0" eaLnBrk="1" latinLnBrk="0" hangingPunct="1">
        <a:defRPr sz="1636" kern="1200">
          <a:solidFill>
            <a:schemeClr val="tx1"/>
          </a:solidFill>
          <a:latin typeface="+mn-lt"/>
          <a:ea typeface="+mn-ea"/>
          <a:cs typeface="+mn-cs"/>
        </a:defRPr>
      </a:lvl8pPr>
      <a:lvl9pPr marL="3325124" algn="l" defTabSz="831281" rtl="0" eaLnBrk="1" latinLnBrk="0" hangingPunct="1">
        <a:defRPr sz="163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40.svg"/><Relationship Id="rId4" Type="http://schemas.openxmlformats.org/officeDocument/2006/relationships/image" Target="../media/image15.png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9" Type="http://schemas.openxmlformats.org/officeDocument/2006/relationships/image" Target="../media/image16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openxmlformats.org/officeDocument/2006/relationships/image" Target="../media/image27.jpe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11" Type="http://schemas.openxmlformats.org/officeDocument/2006/relationships/image" Target="../media/image35.png"/><Relationship Id="rId5" Type="http://schemas.openxmlformats.org/officeDocument/2006/relationships/image" Target="../media/image29.jpeg"/><Relationship Id="rId15" Type="http://schemas.openxmlformats.org/officeDocument/2006/relationships/image" Target="../media/image16.svg"/><Relationship Id="rId10" Type="http://schemas.openxmlformats.org/officeDocument/2006/relationships/image" Target="../media/image34.png"/><Relationship Id="rId4" Type="http://schemas.openxmlformats.org/officeDocument/2006/relationships/image" Target="../media/image28.jpeg"/><Relationship Id="rId9" Type="http://schemas.openxmlformats.org/officeDocument/2006/relationships/image" Target="../media/image33.png"/><Relationship Id="rId1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13" Type="http://schemas.openxmlformats.org/officeDocument/2006/relationships/image" Target="../media/image46.png"/><Relationship Id="rId3" Type="http://schemas.openxmlformats.org/officeDocument/2006/relationships/image" Target="../media/image30.sv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image" Target="../media/image38.png"/><Relationship Id="rId16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11" Type="http://schemas.openxmlformats.org/officeDocument/2006/relationships/image" Target="../media/image44.jpeg"/><Relationship Id="rId5" Type="http://schemas.openxmlformats.org/officeDocument/2006/relationships/image" Target="../media/image16.svg"/><Relationship Id="rId15" Type="http://schemas.openxmlformats.org/officeDocument/2006/relationships/image" Target="../media/image40.svg"/><Relationship Id="rId10" Type="http://schemas.openxmlformats.org/officeDocument/2006/relationships/image" Target="../media/image43.jpeg"/><Relationship Id="rId4" Type="http://schemas.openxmlformats.org/officeDocument/2006/relationships/image" Target="../media/image25.png"/><Relationship Id="rId9" Type="http://schemas.openxmlformats.org/officeDocument/2006/relationships/image" Target="../media/image42.png"/><Relationship Id="rId1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48.svg"/><Relationship Id="rId3" Type="http://schemas.openxmlformats.org/officeDocument/2006/relationships/image" Target="../media/image2.sv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2" Type="http://schemas.openxmlformats.org/officeDocument/2006/relationships/image" Target="../media/image14.png"/><Relationship Id="rId16" Type="http://schemas.openxmlformats.org/officeDocument/2006/relationships/image" Target="../media/image40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5" Type="http://schemas.openxmlformats.org/officeDocument/2006/relationships/image" Target="../media/image15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Relationship Id="rId14" Type="http://schemas.openxmlformats.org/officeDocument/2006/relationships/image" Target="../media/image5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png"/><Relationship Id="rId4" Type="http://schemas.openxmlformats.org/officeDocument/2006/relationships/image" Target="../media/image16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2.svg"/><Relationship Id="rId7" Type="http://schemas.openxmlformats.org/officeDocument/2006/relationships/image" Target="../media/image56.sv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11" Type="http://schemas.openxmlformats.org/officeDocument/2006/relationships/image" Target="../media/image65.png"/><Relationship Id="rId5" Type="http://schemas.openxmlformats.org/officeDocument/2006/relationships/image" Target="../media/image54.svg"/><Relationship Id="rId10" Type="http://schemas.openxmlformats.org/officeDocument/2006/relationships/image" Target="../media/image64.png"/><Relationship Id="rId4" Type="http://schemas.openxmlformats.org/officeDocument/2006/relationships/image" Target="../media/image61.png"/><Relationship Id="rId9" Type="http://schemas.openxmlformats.org/officeDocument/2006/relationships/image" Target="../media/image58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16.sv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52.svg"/><Relationship Id="rId7" Type="http://schemas.openxmlformats.org/officeDocument/2006/relationships/image" Target="../media/image67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16.svg"/><Relationship Id="rId4" Type="http://schemas.openxmlformats.org/officeDocument/2006/relationships/image" Target="../media/image25.png"/><Relationship Id="rId9" Type="http://schemas.openxmlformats.org/officeDocument/2006/relationships/image" Target="../media/image5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svg"/><Relationship Id="rId7" Type="http://schemas.openxmlformats.org/officeDocument/2006/relationships/image" Target="../media/image66.sv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5" Type="http://schemas.openxmlformats.org/officeDocument/2006/relationships/image" Target="../media/image64.svg"/><Relationship Id="rId4" Type="http://schemas.openxmlformats.org/officeDocument/2006/relationships/image" Target="../media/image7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68.svg"/><Relationship Id="rId7" Type="http://schemas.openxmlformats.org/officeDocument/2006/relationships/image" Target="../media/image72.sv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11" Type="http://schemas.openxmlformats.org/officeDocument/2006/relationships/image" Target="../media/image76.svg"/><Relationship Id="rId5" Type="http://schemas.openxmlformats.org/officeDocument/2006/relationships/image" Target="../media/image70.svg"/><Relationship Id="rId10" Type="http://schemas.openxmlformats.org/officeDocument/2006/relationships/image" Target="../media/image76.png"/><Relationship Id="rId4" Type="http://schemas.openxmlformats.org/officeDocument/2006/relationships/image" Target="../media/image73.png"/><Relationship Id="rId9" Type="http://schemas.openxmlformats.org/officeDocument/2006/relationships/image" Target="../media/image74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13" Type="http://schemas.openxmlformats.org/officeDocument/2006/relationships/image" Target="../media/image84.png"/><Relationship Id="rId3" Type="http://schemas.openxmlformats.org/officeDocument/2006/relationships/image" Target="../media/image30.svg"/><Relationship Id="rId7" Type="http://schemas.openxmlformats.org/officeDocument/2006/relationships/image" Target="../media/image79.jpeg"/><Relationship Id="rId12" Type="http://schemas.openxmlformats.org/officeDocument/2006/relationships/image" Target="../media/image8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jpeg"/><Relationship Id="rId11" Type="http://schemas.openxmlformats.org/officeDocument/2006/relationships/image" Target="../media/image82.jpeg"/><Relationship Id="rId5" Type="http://schemas.openxmlformats.org/officeDocument/2006/relationships/image" Target="../media/image40.svg"/><Relationship Id="rId10" Type="http://schemas.openxmlformats.org/officeDocument/2006/relationships/image" Target="../media/image64.png"/><Relationship Id="rId4" Type="http://schemas.openxmlformats.org/officeDocument/2006/relationships/image" Target="../media/image77.png"/><Relationship Id="rId9" Type="http://schemas.openxmlformats.org/officeDocument/2006/relationships/image" Target="../media/image81.jpeg"/><Relationship Id="rId14" Type="http://schemas.openxmlformats.org/officeDocument/2006/relationships/image" Target="../media/image8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86.svg"/><Relationship Id="rId7" Type="http://schemas.openxmlformats.org/officeDocument/2006/relationships/image" Target="../media/image40.sv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7.sv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svg"/><Relationship Id="rId5" Type="http://schemas.openxmlformats.org/officeDocument/2006/relationships/image" Target="../media/image77.png"/><Relationship Id="rId4" Type="http://schemas.openxmlformats.org/officeDocument/2006/relationships/image" Target="../media/image8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9.svg"/><Relationship Id="rId7" Type="http://schemas.openxmlformats.org/officeDocument/2006/relationships/image" Target="../media/image64.svg"/><Relationship Id="rId12" Type="http://schemas.openxmlformats.org/officeDocument/2006/relationships/image" Target="../media/image93.jpe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png"/><Relationship Id="rId11" Type="http://schemas.openxmlformats.org/officeDocument/2006/relationships/image" Target="../media/image66.svg"/><Relationship Id="rId5" Type="http://schemas.openxmlformats.org/officeDocument/2006/relationships/image" Target="../media/image91.svg"/><Relationship Id="rId10" Type="http://schemas.openxmlformats.org/officeDocument/2006/relationships/image" Target="../media/image92.png"/><Relationship Id="rId4" Type="http://schemas.openxmlformats.org/officeDocument/2006/relationships/image" Target="../media/image89.png"/><Relationship Id="rId9" Type="http://schemas.openxmlformats.org/officeDocument/2006/relationships/image" Target="../media/image48.sv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Школьная </a:t>
            </a:r>
            <a:r>
              <a:rPr lang="ru-RU" dirty="0" err="1" smtClean="0"/>
              <a:t>Криптовалюта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/>
              <a:t>благотворительная </a:t>
            </a:r>
            <a:r>
              <a:rPr lang="ru-RU" b="1" dirty="0" smtClean="0"/>
              <a:t>экосистема </a:t>
            </a:r>
            <a:r>
              <a:rPr lang="ru-RU" b="1" dirty="0"/>
              <a:t>мотивации и поощрения школьников к учёбе, спорту и творчеству</a:t>
            </a:r>
          </a:p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3350" y="9431194"/>
            <a:ext cx="10212763" cy="483465"/>
          </a:xfrm>
        </p:spPr>
        <p:txBody>
          <a:bodyPr/>
          <a:lstStyle/>
          <a:p>
            <a:r>
              <a:rPr lang="en-US" i="1" dirty="0"/>
              <a:t>https://pt.2035.university/project/pervaa-skolnaa-kriptovaluta-blagotvoritelnaa-sistema-motivacii-i-poosrenia-skolnikov-k-ucebe-sportu-i-tvorcestvu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4144453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5400000">
            <a:off x="-6933116" y="-539304"/>
            <a:ext cx="22242851" cy="1136560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300557" y="6283306"/>
            <a:ext cx="6111619" cy="2061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34"/>
              </a:lnSpc>
            </a:pPr>
            <a:r>
              <a:rPr lang="en-US" sz="3816">
                <a:solidFill>
                  <a:srgbClr val="FFFFFF"/>
                </a:solidFill>
                <a:latin typeface="KG Primary Penmanship"/>
              </a:rPr>
              <a:t>школьников не имеют мотивации к получению школьного образования</a:t>
            </a:r>
          </a:p>
          <a:p>
            <a:pPr algn="ctr">
              <a:lnSpc>
                <a:spcPts val="3434"/>
              </a:lnSpc>
            </a:pPr>
            <a:endParaRPr lang="en-US" sz="3816">
              <a:solidFill>
                <a:srgbClr val="FFFFFF"/>
              </a:solidFill>
              <a:latin typeface="KG Primary Penmanship"/>
            </a:endParaRPr>
          </a:p>
          <a:p>
            <a:pPr algn="ctr">
              <a:lnSpc>
                <a:spcPts val="2354"/>
              </a:lnSpc>
            </a:pPr>
            <a:r>
              <a:rPr lang="en-US" sz="2616">
                <a:solidFill>
                  <a:srgbClr val="FFFFFF"/>
                </a:solidFill>
                <a:latin typeface="KG Primary Penmanship"/>
              </a:rPr>
              <a:t>*данные РАНХиГС на 2019г.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2562228">
            <a:off x="16276888" y="2284667"/>
            <a:ext cx="574782" cy="49640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2555643" y="566596"/>
            <a:ext cx="2505972" cy="3833226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 rot="-1481965">
            <a:off x="10429993" y="152910"/>
            <a:ext cx="574782" cy="496403"/>
          </a:xfrm>
          <a:prstGeom prst="rect">
            <a:avLst/>
          </a:prstGeom>
        </p:spPr>
      </p:pic>
      <p:grpSp>
        <p:nvGrpSpPr>
          <p:cNvPr id="7" name="Group 7"/>
          <p:cNvGrpSpPr>
            <a:grpSpLocks noChangeAspect="1"/>
          </p:cNvGrpSpPr>
          <p:nvPr/>
        </p:nvGrpSpPr>
        <p:grpSpPr>
          <a:xfrm rot="-3983895">
            <a:off x="16145980" y="6367625"/>
            <a:ext cx="663464" cy="349522"/>
            <a:chOff x="0" y="0"/>
            <a:chExt cx="1610360" cy="848360"/>
          </a:xfrm>
        </p:grpSpPr>
        <p:sp>
          <p:nvSpPr>
            <p:cNvPr id="8" name="Freeform 8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0FA88C"/>
            </a:solidFill>
          </p:spPr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2562228">
            <a:off x="10065182" y="9387405"/>
            <a:ext cx="574782" cy="496403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10178644" y="4051965"/>
            <a:ext cx="347857" cy="347857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34A92F"/>
            </a:solidFill>
          </p:spPr>
        </p:sp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663372" y="476218"/>
            <a:ext cx="1010417" cy="1255176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2254249" y="647449"/>
            <a:ext cx="5932521" cy="1074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94"/>
              </a:lnSpc>
            </a:pPr>
            <a:r>
              <a:rPr lang="en-US" sz="7078" spc="106">
                <a:solidFill>
                  <a:srgbClr val="FFFFFF"/>
                </a:solidFill>
                <a:latin typeface="Sensei Bold"/>
              </a:rPr>
              <a:t>ПРОБЛЕМА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896713" y="2875187"/>
            <a:ext cx="4919306" cy="3124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78"/>
              </a:lnSpc>
            </a:pPr>
            <a:r>
              <a:rPr lang="en-US" sz="18270">
                <a:solidFill>
                  <a:srgbClr val="FFFFFF"/>
                </a:solidFill>
                <a:latin typeface="Open Sans Extra Bold"/>
              </a:rPr>
              <a:t>75%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347187" y="7218437"/>
            <a:ext cx="6912113" cy="20398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34"/>
              </a:lnSpc>
            </a:pPr>
            <a:r>
              <a:rPr lang="en-US" sz="3816">
                <a:solidFill>
                  <a:srgbClr val="000000"/>
                </a:solidFill>
                <a:latin typeface="KG Primary Penmanship"/>
              </a:rPr>
              <a:t>  родителей сообщает, что их детям не интересно учиться на "дистанционке".</a:t>
            </a:r>
            <a:r>
              <a:rPr lang="en-US" sz="155">
                <a:solidFill>
                  <a:srgbClr val="000000"/>
                </a:solidFill>
                <a:latin typeface="KG Primary Penmanship"/>
              </a:rPr>
              <a:t> </a:t>
            </a:r>
          </a:p>
          <a:p>
            <a:pPr algn="ctr">
              <a:lnSpc>
                <a:spcPts val="3434"/>
              </a:lnSpc>
            </a:pPr>
            <a:endParaRPr lang="en-US" sz="155">
              <a:solidFill>
                <a:srgbClr val="000000"/>
              </a:solidFill>
              <a:latin typeface="KG Primary Penmanship"/>
            </a:endParaRPr>
          </a:p>
          <a:p>
            <a:pPr algn="ctr">
              <a:lnSpc>
                <a:spcPts val="2174"/>
              </a:lnSpc>
            </a:pPr>
            <a:r>
              <a:rPr lang="en-US" sz="2416">
                <a:solidFill>
                  <a:srgbClr val="000000"/>
                </a:solidFill>
                <a:latin typeface="KG Primary Penmanship"/>
              </a:rPr>
              <a:t>*данные Роспотребнадзора  2020 года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070587" y="4535665"/>
            <a:ext cx="3465314" cy="2206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18"/>
              </a:lnSpc>
            </a:pPr>
            <a:r>
              <a:rPr lang="en-US" sz="12870">
                <a:solidFill>
                  <a:srgbClr val="302421"/>
                </a:solidFill>
                <a:latin typeface="Open Sans Extra Bold"/>
              </a:rPr>
              <a:t>20%</a:t>
            </a:r>
          </a:p>
        </p:txBody>
      </p:sp>
      <p:grpSp>
        <p:nvGrpSpPr>
          <p:cNvPr id="17" name="Group 17"/>
          <p:cNvGrpSpPr>
            <a:grpSpLocks noChangeAspect="1"/>
          </p:cNvGrpSpPr>
          <p:nvPr/>
        </p:nvGrpSpPr>
        <p:grpSpPr>
          <a:xfrm rot="-1315227">
            <a:off x="7855038" y="8456337"/>
            <a:ext cx="663464" cy="349522"/>
            <a:chOff x="0" y="0"/>
            <a:chExt cx="1610360" cy="848360"/>
          </a:xfrm>
        </p:grpSpPr>
        <p:sp>
          <p:nvSpPr>
            <p:cNvPr id="18" name="Freeform 18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FC546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6871901" y="2393805"/>
            <a:ext cx="334685" cy="334685"/>
            <a:chOff x="0" y="0"/>
            <a:chExt cx="6350000" cy="6350000"/>
          </a:xfrm>
        </p:grpSpPr>
        <p:sp>
          <p:nvSpPr>
            <p:cNvPr id="20" name="Freeform 20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C546"/>
            </a:solidFill>
          </p:spPr>
        </p:sp>
      </p:grpSp>
      <p:grpSp>
        <p:nvGrpSpPr>
          <p:cNvPr id="21" name="Group 21"/>
          <p:cNvGrpSpPr>
            <a:grpSpLocks noChangeAspect="1"/>
          </p:cNvGrpSpPr>
          <p:nvPr/>
        </p:nvGrpSpPr>
        <p:grpSpPr>
          <a:xfrm rot="8352652">
            <a:off x="696968" y="3028065"/>
            <a:ext cx="663464" cy="349522"/>
            <a:chOff x="0" y="0"/>
            <a:chExt cx="1610360" cy="848360"/>
          </a:xfrm>
        </p:grpSpPr>
        <p:sp>
          <p:nvSpPr>
            <p:cNvPr id="22" name="Freeform 22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FC546"/>
            </a:solidFill>
          </p:spPr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1420331"/>
            <a:ext cx="5479722" cy="6796554"/>
            <a:chOff x="0" y="0"/>
            <a:chExt cx="7306296" cy="9062072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alphaModFix amt="71000"/>
            </a:blip>
            <a:srcRect/>
            <a:stretch>
              <a:fillRect/>
            </a:stretch>
          </p:blipFill>
          <p:spPr>
            <a:xfrm>
              <a:off x="662398" y="7880726"/>
              <a:ext cx="5981500" cy="1181346"/>
            </a:xfrm>
            <a:prstGeom prst="rect">
              <a:avLst/>
            </a:prstGeom>
          </p:spPr>
        </p:pic>
        <p:grpSp>
          <p:nvGrpSpPr>
            <p:cNvPr id="4" name="Group 4"/>
            <p:cNvGrpSpPr/>
            <p:nvPr/>
          </p:nvGrpSpPr>
          <p:grpSpPr>
            <a:xfrm>
              <a:off x="0" y="0"/>
              <a:ext cx="7306296" cy="8471399"/>
              <a:chOff x="0" y="0"/>
              <a:chExt cx="3933411" cy="4560655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933411" cy="4560655"/>
              </a:xfrm>
              <a:custGeom>
                <a:avLst/>
                <a:gdLst/>
                <a:ahLst/>
                <a:cxnLst/>
                <a:rect l="l" t="t" r="r" b="b"/>
                <a:pathLst>
                  <a:path w="3933411" h="4560655">
                    <a:moveTo>
                      <a:pt x="3808951" y="4560655"/>
                    </a:moveTo>
                    <a:lnTo>
                      <a:pt x="124460" y="4560655"/>
                    </a:lnTo>
                    <a:cubicBezTo>
                      <a:pt x="55880" y="4560655"/>
                      <a:pt x="0" y="4504775"/>
                      <a:pt x="0" y="4436195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3808951" y="0"/>
                    </a:lnTo>
                    <a:cubicBezTo>
                      <a:pt x="3877531" y="0"/>
                      <a:pt x="3933411" y="55880"/>
                      <a:pt x="3933411" y="124460"/>
                    </a:cubicBezTo>
                    <a:lnTo>
                      <a:pt x="3933411" y="4436195"/>
                    </a:lnTo>
                    <a:cubicBezTo>
                      <a:pt x="3933411" y="4504775"/>
                      <a:pt x="3877531" y="4560655"/>
                      <a:pt x="3808951" y="4560655"/>
                    </a:cubicBezTo>
                    <a:close/>
                  </a:path>
                </a:pathLst>
              </a:custGeom>
              <a:solidFill>
                <a:srgbClr val="FFC546"/>
              </a:solidFill>
            </p:spPr>
          </p:sp>
        </p:grpSp>
      </p:grpSp>
      <p:grpSp>
        <p:nvGrpSpPr>
          <p:cNvPr id="6" name="Group 6"/>
          <p:cNvGrpSpPr/>
          <p:nvPr/>
        </p:nvGrpSpPr>
        <p:grpSpPr>
          <a:xfrm>
            <a:off x="6404139" y="1420331"/>
            <a:ext cx="5479722" cy="6796554"/>
            <a:chOff x="0" y="0"/>
            <a:chExt cx="7306296" cy="9062072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2">
              <a:alphaModFix amt="71000"/>
            </a:blip>
            <a:srcRect/>
            <a:stretch>
              <a:fillRect/>
            </a:stretch>
          </p:blipFill>
          <p:spPr>
            <a:xfrm>
              <a:off x="662398" y="7880726"/>
              <a:ext cx="5981500" cy="1181346"/>
            </a:xfrm>
            <a:prstGeom prst="rect">
              <a:avLst/>
            </a:prstGeom>
          </p:spPr>
        </p:pic>
        <p:grpSp>
          <p:nvGrpSpPr>
            <p:cNvPr id="8" name="Group 8"/>
            <p:cNvGrpSpPr/>
            <p:nvPr/>
          </p:nvGrpSpPr>
          <p:grpSpPr>
            <a:xfrm>
              <a:off x="0" y="0"/>
              <a:ext cx="7306296" cy="8471399"/>
              <a:chOff x="0" y="0"/>
              <a:chExt cx="3933411" cy="4560655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3933411" cy="4560655"/>
              </a:xfrm>
              <a:custGeom>
                <a:avLst/>
                <a:gdLst/>
                <a:ahLst/>
                <a:cxnLst/>
                <a:rect l="l" t="t" r="r" b="b"/>
                <a:pathLst>
                  <a:path w="3933411" h="4560655">
                    <a:moveTo>
                      <a:pt x="3808951" y="4560655"/>
                    </a:moveTo>
                    <a:lnTo>
                      <a:pt x="124460" y="4560655"/>
                    </a:lnTo>
                    <a:cubicBezTo>
                      <a:pt x="55880" y="4560655"/>
                      <a:pt x="0" y="4504775"/>
                      <a:pt x="0" y="4436195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3808951" y="0"/>
                    </a:lnTo>
                    <a:cubicBezTo>
                      <a:pt x="3877531" y="0"/>
                      <a:pt x="3933411" y="55880"/>
                      <a:pt x="3933411" y="124460"/>
                    </a:cubicBezTo>
                    <a:lnTo>
                      <a:pt x="3933411" y="4436195"/>
                    </a:lnTo>
                    <a:cubicBezTo>
                      <a:pt x="3933411" y="4504775"/>
                      <a:pt x="3877531" y="4560655"/>
                      <a:pt x="3808951" y="4560655"/>
                    </a:cubicBezTo>
                    <a:close/>
                  </a:path>
                </a:pathLst>
              </a:custGeom>
              <a:solidFill>
                <a:srgbClr val="FFC546"/>
              </a:solidFill>
            </p:spPr>
          </p:sp>
        </p:grpSp>
      </p:grpSp>
      <p:grpSp>
        <p:nvGrpSpPr>
          <p:cNvPr id="10" name="Group 10"/>
          <p:cNvGrpSpPr/>
          <p:nvPr/>
        </p:nvGrpSpPr>
        <p:grpSpPr>
          <a:xfrm>
            <a:off x="12122478" y="1420331"/>
            <a:ext cx="5479722" cy="6796554"/>
            <a:chOff x="0" y="0"/>
            <a:chExt cx="7306296" cy="9062072"/>
          </a:xfrm>
        </p:grpSpPr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2">
              <a:alphaModFix amt="71000"/>
            </a:blip>
            <a:srcRect/>
            <a:stretch>
              <a:fillRect/>
            </a:stretch>
          </p:blipFill>
          <p:spPr>
            <a:xfrm>
              <a:off x="662398" y="7880726"/>
              <a:ext cx="5981500" cy="1181346"/>
            </a:xfrm>
            <a:prstGeom prst="rect">
              <a:avLst/>
            </a:prstGeom>
          </p:spPr>
        </p:pic>
        <p:grpSp>
          <p:nvGrpSpPr>
            <p:cNvPr id="12" name="Group 12"/>
            <p:cNvGrpSpPr/>
            <p:nvPr/>
          </p:nvGrpSpPr>
          <p:grpSpPr>
            <a:xfrm>
              <a:off x="0" y="0"/>
              <a:ext cx="7306296" cy="8471399"/>
              <a:chOff x="0" y="0"/>
              <a:chExt cx="3933411" cy="456065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3933411" cy="4560655"/>
              </a:xfrm>
              <a:custGeom>
                <a:avLst/>
                <a:gdLst/>
                <a:ahLst/>
                <a:cxnLst/>
                <a:rect l="l" t="t" r="r" b="b"/>
                <a:pathLst>
                  <a:path w="3933411" h="4560655">
                    <a:moveTo>
                      <a:pt x="3808951" y="4560655"/>
                    </a:moveTo>
                    <a:lnTo>
                      <a:pt x="124460" y="4560655"/>
                    </a:lnTo>
                    <a:cubicBezTo>
                      <a:pt x="55880" y="4560655"/>
                      <a:pt x="0" y="4504775"/>
                      <a:pt x="0" y="4436195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3808951" y="0"/>
                    </a:lnTo>
                    <a:cubicBezTo>
                      <a:pt x="3877531" y="0"/>
                      <a:pt x="3933411" y="55880"/>
                      <a:pt x="3933411" y="124460"/>
                    </a:cubicBezTo>
                    <a:lnTo>
                      <a:pt x="3933411" y="4436195"/>
                    </a:lnTo>
                    <a:cubicBezTo>
                      <a:pt x="3933411" y="4504775"/>
                      <a:pt x="3877531" y="4560655"/>
                      <a:pt x="3808951" y="4560655"/>
                    </a:cubicBezTo>
                    <a:close/>
                  </a:path>
                </a:pathLst>
              </a:custGeom>
              <a:solidFill>
                <a:srgbClr val="FFC546"/>
              </a:solidFill>
            </p:spPr>
          </p:sp>
        </p:grpSp>
      </p:grp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1567178" y="1912692"/>
            <a:ext cx="3716966" cy="3716951"/>
            <a:chOff x="0" y="0"/>
            <a:chExt cx="6350000" cy="634997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17392" r="-60384"/>
              </a:stretch>
            </a:blipFill>
          </p:spPr>
        </p:sp>
      </p:grpSp>
      <p:grpSp>
        <p:nvGrpSpPr>
          <p:cNvPr id="16" name="Group 16"/>
          <p:cNvGrpSpPr>
            <a:grpSpLocks noChangeAspect="1"/>
          </p:cNvGrpSpPr>
          <p:nvPr/>
        </p:nvGrpSpPr>
        <p:grpSpPr>
          <a:xfrm>
            <a:off x="7285517" y="1912692"/>
            <a:ext cx="3716966" cy="3716951"/>
            <a:chOff x="0" y="0"/>
            <a:chExt cx="6350000" cy="634997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24962" r="-24962"/>
              </a:stretch>
            </a:blipFill>
          </p:spPr>
        </p:sp>
      </p:grpSp>
      <p:grpSp>
        <p:nvGrpSpPr>
          <p:cNvPr id="18" name="Group 18"/>
          <p:cNvGrpSpPr>
            <a:grpSpLocks noChangeAspect="1"/>
          </p:cNvGrpSpPr>
          <p:nvPr/>
        </p:nvGrpSpPr>
        <p:grpSpPr>
          <a:xfrm>
            <a:off x="13003856" y="1912692"/>
            <a:ext cx="3716966" cy="3716951"/>
            <a:chOff x="0" y="0"/>
            <a:chExt cx="6350000" cy="634997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 l="-25046" r="-25046"/>
              </a:stretch>
            </a:blipFill>
          </p:spPr>
        </p:sp>
      </p:grpSp>
      <p:pic>
        <p:nvPicPr>
          <p:cNvPr id="20" name="Picture 20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498667" y="7376084"/>
            <a:ext cx="5385194" cy="5821831"/>
          </a:xfrm>
          <a:prstGeom prst="rect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2096665" y="291400"/>
            <a:ext cx="14624157" cy="7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730"/>
              </a:lnSpc>
              <a:spcBef>
                <a:spcPct val="0"/>
              </a:spcBef>
            </a:pPr>
            <a:r>
              <a:rPr lang="en-US" sz="4775">
                <a:solidFill>
                  <a:srgbClr val="632B2B"/>
                </a:solidFill>
                <a:latin typeface="Roboto Bold"/>
              </a:rPr>
              <a:t>Способы</a:t>
            </a:r>
            <a:r>
              <a:rPr lang="en-US" sz="4775" u="none">
                <a:solidFill>
                  <a:srgbClr val="632B2B"/>
                </a:solidFill>
                <a:latin typeface="Roboto Bold"/>
              </a:rPr>
              <a:t> решения проблемы до нас</a:t>
            </a:r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6574117" y="818997"/>
            <a:ext cx="1370366" cy="1375524"/>
          </a:xfrm>
          <a:prstGeom prst="rect">
            <a:avLst/>
          </a:prstGeom>
        </p:spPr>
      </p:pic>
      <p:sp>
        <p:nvSpPr>
          <p:cNvPr id="23" name="TextBox 23"/>
          <p:cNvSpPr txBox="1"/>
          <p:nvPr/>
        </p:nvSpPr>
        <p:spPr>
          <a:xfrm>
            <a:off x="1028700" y="5940600"/>
            <a:ext cx="4793922" cy="1576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16"/>
              </a:lnSpc>
            </a:pPr>
            <a:r>
              <a:rPr lang="en-US" sz="2899">
                <a:solidFill>
                  <a:srgbClr val="302421"/>
                </a:solidFill>
                <a:latin typeface="Quicksand"/>
              </a:rPr>
              <a:t>Более 40% родителей считают, что так нужно мотивировать</a:t>
            </a:r>
          </a:p>
          <a:p>
            <a:pPr marL="0" lvl="0" indent="0" algn="ctr">
              <a:lnSpc>
                <a:spcPts val="3328"/>
              </a:lnSpc>
            </a:pPr>
            <a:endParaRPr lang="en-US" sz="2899">
              <a:solidFill>
                <a:srgbClr val="302421"/>
              </a:solidFill>
              <a:latin typeface="Quicksand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6747039" y="5873925"/>
            <a:ext cx="4793922" cy="1104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99"/>
              </a:lnSpc>
            </a:pPr>
            <a:r>
              <a:rPr lang="en-US" sz="2899">
                <a:solidFill>
                  <a:srgbClr val="302421"/>
                </a:solidFill>
                <a:latin typeface="Quicksand"/>
              </a:rPr>
              <a:t>Менее 5% школьников получают поощрения за олимпиады и конкурсы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2465378" y="5835825"/>
            <a:ext cx="4793922" cy="1104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99"/>
              </a:lnSpc>
            </a:pPr>
            <a:r>
              <a:rPr lang="en-US" sz="2899">
                <a:solidFill>
                  <a:srgbClr val="000000"/>
                </a:solidFill>
                <a:latin typeface="Quicksand"/>
              </a:rPr>
              <a:t>В России 10к учителей геймификацируют уроки classdodjo и classcraft</a:t>
            </a:r>
          </a:p>
        </p:txBody>
      </p:sp>
      <p:pic>
        <p:nvPicPr>
          <p:cNvPr id="26" name="Picture 2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 rot="2451145">
            <a:off x="1327480" y="508316"/>
            <a:ext cx="479396" cy="414023"/>
          </a:xfrm>
          <a:prstGeom prst="rect">
            <a:avLst/>
          </a:prstGeom>
        </p:spPr>
      </p:pic>
      <p:grpSp>
        <p:nvGrpSpPr>
          <p:cNvPr id="27" name="Group 27"/>
          <p:cNvGrpSpPr>
            <a:grpSpLocks noChangeAspect="1"/>
          </p:cNvGrpSpPr>
          <p:nvPr/>
        </p:nvGrpSpPr>
        <p:grpSpPr>
          <a:xfrm rot="7796121">
            <a:off x="17274516" y="8408669"/>
            <a:ext cx="663464" cy="349522"/>
            <a:chOff x="0" y="0"/>
            <a:chExt cx="1610360" cy="848360"/>
          </a:xfrm>
        </p:grpSpPr>
        <p:sp>
          <p:nvSpPr>
            <p:cNvPr id="28" name="Freeform 28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0FA88C"/>
            </a:solidFill>
          </p:spPr>
        </p:sp>
      </p:grpSp>
      <p:grpSp>
        <p:nvGrpSpPr>
          <p:cNvPr id="29" name="Group 29"/>
          <p:cNvGrpSpPr/>
          <p:nvPr/>
        </p:nvGrpSpPr>
        <p:grpSpPr>
          <a:xfrm>
            <a:off x="5284144" y="8409502"/>
            <a:ext cx="347857" cy="347857"/>
            <a:chOff x="0" y="0"/>
            <a:chExt cx="6350000" cy="6350000"/>
          </a:xfrm>
        </p:grpSpPr>
        <p:sp>
          <p:nvSpPr>
            <p:cNvPr id="30" name="Freeform 30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13D9B"/>
            </a:solidFill>
          </p:spPr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40476" y="520338"/>
            <a:ext cx="1114399" cy="1328643"/>
          </a:xfrm>
          <a:prstGeom prst="rect">
            <a:avLst/>
          </a:prstGeom>
        </p:spPr>
      </p:pic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874814" y="4819709"/>
            <a:ext cx="2758870" cy="2695014"/>
            <a:chOff x="0" y="0"/>
            <a:chExt cx="4828540" cy="4716780"/>
          </a:xfrm>
        </p:grpSpPr>
        <p:sp>
          <p:nvSpPr>
            <p:cNvPr id="4" name="Freeform 4"/>
            <p:cNvSpPr/>
            <p:nvPr/>
          </p:nvSpPr>
          <p:spPr>
            <a:xfrm>
              <a:off x="0" y="-7620"/>
              <a:ext cx="4833620" cy="4726940"/>
            </a:xfrm>
            <a:custGeom>
              <a:avLst/>
              <a:gdLst/>
              <a:ahLst/>
              <a:cxnLst/>
              <a:rect l="l" t="t" r="r" b="b"/>
              <a:pathLst>
                <a:path w="4833620" h="472694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79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09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39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1" y="4281170"/>
                    <a:pt x="4535170" y="4335780"/>
                    <a:pt x="4491991" y="4382770"/>
                  </a:cubicBezTo>
                  <a:cubicBezTo>
                    <a:pt x="4453891" y="4424679"/>
                    <a:pt x="4411981" y="4466590"/>
                    <a:pt x="4345941" y="4467860"/>
                  </a:cubicBezTo>
                  <a:cubicBezTo>
                    <a:pt x="4330700" y="4467860"/>
                    <a:pt x="4316731" y="4483100"/>
                    <a:pt x="4301491" y="4490720"/>
                  </a:cubicBezTo>
                  <a:cubicBezTo>
                    <a:pt x="4236720" y="4518660"/>
                    <a:pt x="4169411" y="4542790"/>
                    <a:pt x="4105911" y="4573270"/>
                  </a:cubicBezTo>
                  <a:cubicBezTo>
                    <a:pt x="3989070" y="4629150"/>
                    <a:pt x="3863341" y="4638040"/>
                    <a:pt x="3737611" y="4643120"/>
                  </a:cubicBezTo>
                  <a:cubicBezTo>
                    <a:pt x="3689351" y="4645660"/>
                    <a:pt x="3639820" y="4641850"/>
                    <a:pt x="3591561" y="4645660"/>
                  </a:cubicBezTo>
                  <a:cubicBezTo>
                    <a:pt x="3567431" y="4646930"/>
                    <a:pt x="3544570" y="4658360"/>
                    <a:pt x="3521711" y="4663440"/>
                  </a:cubicBezTo>
                  <a:cubicBezTo>
                    <a:pt x="3511551" y="4665980"/>
                    <a:pt x="3501391" y="4664710"/>
                    <a:pt x="3489961" y="4665980"/>
                  </a:cubicBezTo>
                  <a:cubicBezTo>
                    <a:pt x="3474720" y="4667250"/>
                    <a:pt x="3459481" y="4671060"/>
                    <a:pt x="3444241" y="4669790"/>
                  </a:cubicBezTo>
                  <a:cubicBezTo>
                    <a:pt x="3429000" y="4667250"/>
                    <a:pt x="3418841" y="4662170"/>
                    <a:pt x="3416300" y="4662170"/>
                  </a:cubicBezTo>
                  <a:close/>
                </a:path>
              </a:pathLst>
            </a:custGeom>
            <a:blipFill>
              <a:blip r:embed="rId3"/>
              <a:stretch>
                <a:fillRect l="-11003" t="26" r="-11092" b="-17"/>
              </a:stretch>
            </a:blipFill>
          </p:spPr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860554" y="4819709"/>
            <a:ext cx="2758870" cy="2695014"/>
            <a:chOff x="0" y="0"/>
            <a:chExt cx="4828540" cy="4716780"/>
          </a:xfrm>
        </p:grpSpPr>
        <p:sp>
          <p:nvSpPr>
            <p:cNvPr id="6" name="Freeform 6"/>
            <p:cNvSpPr/>
            <p:nvPr/>
          </p:nvSpPr>
          <p:spPr>
            <a:xfrm>
              <a:off x="0" y="-7620"/>
              <a:ext cx="4833620" cy="4726940"/>
            </a:xfrm>
            <a:custGeom>
              <a:avLst/>
              <a:gdLst/>
              <a:ahLst/>
              <a:cxnLst/>
              <a:rect l="l" t="t" r="r" b="b"/>
              <a:pathLst>
                <a:path w="4833620" h="472694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79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09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39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1" y="4281170"/>
                    <a:pt x="4535170" y="4335780"/>
                    <a:pt x="4491991" y="4382770"/>
                  </a:cubicBezTo>
                  <a:cubicBezTo>
                    <a:pt x="4453891" y="4424679"/>
                    <a:pt x="4411981" y="4466590"/>
                    <a:pt x="4345941" y="4467860"/>
                  </a:cubicBezTo>
                  <a:cubicBezTo>
                    <a:pt x="4330700" y="4467860"/>
                    <a:pt x="4316731" y="4483100"/>
                    <a:pt x="4301491" y="4490720"/>
                  </a:cubicBezTo>
                  <a:cubicBezTo>
                    <a:pt x="4236720" y="4518660"/>
                    <a:pt x="4169411" y="4542790"/>
                    <a:pt x="4105911" y="4573270"/>
                  </a:cubicBezTo>
                  <a:cubicBezTo>
                    <a:pt x="3989070" y="4629150"/>
                    <a:pt x="3863341" y="4638040"/>
                    <a:pt x="3737611" y="4643120"/>
                  </a:cubicBezTo>
                  <a:cubicBezTo>
                    <a:pt x="3689351" y="4645660"/>
                    <a:pt x="3639820" y="4641850"/>
                    <a:pt x="3591561" y="4645660"/>
                  </a:cubicBezTo>
                  <a:cubicBezTo>
                    <a:pt x="3567431" y="4646930"/>
                    <a:pt x="3544570" y="4658360"/>
                    <a:pt x="3521711" y="4663440"/>
                  </a:cubicBezTo>
                  <a:cubicBezTo>
                    <a:pt x="3511551" y="4665980"/>
                    <a:pt x="3501391" y="4664710"/>
                    <a:pt x="3489961" y="4665980"/>
                  </a:cubicBezTo>
                  <a:cubicBezTo>
                    <a:pt x="3474720" y="4667250"/>
                    <a:pt x="3459481" y="4671060"/>
                    <a:pt x="3444241" y="4669790"/>
                  </a:cubicBezTo>
                  <a:cubicBezTo>
                    <a:pt x="3429000" y="4667250"/>
                    <a:pt x="3418841" y="4662170"/>
                    <a:pt x="3416300" y="4662170"/>
                  </a:cubicBezTo>
                  <a:close/>
                </a:path>
              </a:pathLst>
            </a:custGeom>
            <a:blipFill>
              <a:blip r:embed="rId4"/>
              <a:stretch>
                <a:fillRect l="-14922" t="26" r="-15011" b="-17"/>
              </a:stretch>
            </a:blipFill>
          </p:spPr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9053899" y="4819709"/>
            <a:ext cx="2758870" cy="2695014"/>
            <a:chOff x="0" y="0"/>
            <a:chExt cx="4828540" cy="4716780"/>
          </a:xfrm>
        </p:grpSpPr>
        <p:sp>
          <p:nvSpPr>
            <p:cNvPr id="8" name="Freeform 8"/>
            <p:cNvSpPr/>
            <p:nvPr/>
          </p:nvSpPr>
          <p:spPr>
            <a:xfrm>
              <a:off x="0" y="-7620"/>
              <a:ext cx="4833620" cy="4726940"/>
            </a:xfrm>
            <a:custGeom>
              <a:avLst/>
              <a:gdLst/>
              <a:ahLst/>
              <a:cxnLst/>
              <a:rect l="l" t="t" r="r" b="b"/>
              <a:pathLst>
                <a:path w="4833620" h="472694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79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09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39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1" y="4281170"/>
                    <a:pt x="4535170" y="4335780"/>
                    <a:pt x="4491991" y="4382770"/>
                  </a:cubicBezTo>
                  <a:cubicBezTo>
                    <a:pt x="4453891" y="4424679"/>
                    <a:pt x="4411981" y="4466590"/>
                    <a:pt x="4345941" y="4467860"/>
                  </a:cubicBezTo>
                  <a:cubicBezTo>
                    <a:pt x="4330700" y="4467860"/>
                    <a:pt x="4316731" y="4483100"/>
                    <a:pt x="4301491" y="4490720"/>
                  </a:cubicBezTo>
                  <a:cubicBezTo>
                    <a:pt x="4236720" y="4518660"/>
                    <a:pt x="4169411" y="4542790"/>
                    <a:pt x="4105911" y="4573270"/>
                  </a:cubicBezTo>
                  <a:cubicBezTo>
                    <a:pt x="3989070" y="4629150"/>
                    <a:pt x="3863341" y="4638040"/>
                    <a:pt x="3737611" y="4643120"/>
                  </a:cubicBezTo>
                  <a:cubicBezTo>
                    <a:pt x="3689351" y="4645660"/>
                    <a:pt x="3639820" y="4641850"/>
                    <a:pt x="3591561" y="4645660"/>
                  </a:cubicBezTo>
                  <a:cubicBezTo>
                    <a:pt x="3567431" y="4646930"/>
                    <a:pt x="3544570" y="4658360"/>
                    <a:pt x="3521711" y="4663440"/>
                  </a:cubicBezTo>
                  <a:cubicBezTo>
                    <a:pt x="3511551" y="4665980"/>
                    <a:pt x="3501391" y="4664710"/>
                    <a:pt x="3489961" y="4665980"/>
                  </a:cubicBezTo>
                  <a:cubicBezTo>
                    <a:pt x="3474720" y="4667250"/>
                    <a:pt x="3459481" y="4671060"/>
                    <a:pt x="3444241" y="4669790"/>
                  </a:cubicBezTo>
                  <a:cubicBezTo>
                    <a:pt x="3429000" y="4667250"/>
                    <a:pt x="3418841" y="4662170"/>
                    <a:pt x="3416300" y="4662170"/>
                  </a:cubicBezTo>
                  <a:close/>
                </a:path>
              </a:pathLst>
            </a:custGeom>
            <a:blipFill>
              <a:blip r:embed="rId5"/>
              <a:stretch>
                <a:fillRect l="22" t="-29894" r="-66" b="-52174"/>
              </a:stretch>
            </a:blipFill>
          </p:spPr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3134008" y="4104805"/>
            <a:ext cx="4125292" cy="4124822"/>
            <a:chOff x="0" y="0"/>
            <a:chExt cx="6350013" cy="6349289"/>
          </a:xfrm>
        </p:grpSpPr>
        <p:sp>
          <p:nvSpPr>
            <p:cNvPr id="10" name="Freeform 10"/>
            <p:cNvSpPr/>
            <p:nvPr/>
          </p:nvSpPr>
          <p:spPr>
            <a:xfrm>
              <a:off x="-95250" y="-95136"/>
              <a:ext cx="6540525" cy="6539573"/>
            </a:xfrm>
            <a:custGeom>
              <a:avLst/>
              <a:gdLst/>
              <a:ahLst/>
              <a:cxnLst/>
              <a:rect l="l" t="t" r="r" b="b"/>
              <a:pathLst>
                <a:path w="6540525" h="6539573">
                  <a:moveTo>
                    <a:pt x="5684545" y="1101865"/>
                  </a:moveTo>
                  <a:cubicBezTo>
                    <a:pt x="5560364" y="886829"/>
                    <a:pt x="5335181" y="766521"/>
                    <a:pt x="5103533" y="766356"/>
                  </a:cubicBezTo>
                  <a:lnTo>
                    <a:pt x="5103571" y="766318"/>
                  </a:lnTo>
                  <a:cubicBezTo>
                    <a:pt x="4871923" y="766115"/>
                    <a:pt x="4646701" y="645821"/>
                    <a:pt x="4522559" y="430810"/>
                  </a:cubicBezTo>
                  <a:cubicBezTo>
                    <a:pt x="4337317" y="109919"/>
                    <a:pt x="3927030" y="0"/>
                    <a:pt x="3606140" y="185281"/>
                  </a:cubicBezTo>
                  <a:lnTo>
                    <a:pt x="3606089" y="185319"/>
                  </a:lnTo>
                  <a:lnTo>
                    <a:pt x="3606089" y="185115"/>
                  </a:lnTo>
                  <a:cubicBezTo>
                    <a:pt x="3406788" y="299936"/>
                    <a:pt x="3153854" y="309029"/>
                    <a:pt x="2939771" y="187630"/>
                  </a:cubicBezTo>
                  <a:cubicBezTo>
                    <a:pt x="2836743" y="126902"/>
                    <a:pt x="2719296" y="94958"/>
                    <a:pt x="2599703" y="95136"/>
                  </a:cubicBezTo>
                  <a:cubicBezTo>
                    <a:pt x="2351405" y="95136"/>
                    <a:pt x="2134641" y="230048"/>
                    <a:pt x="2018614" y="430568"/>
                  </a:cubicBezTo>
                  <a:lnTo>
                    <a:pt x="2018614" y="430530"/>
                  </a:lnTo>
                  <a:cubicBezTo>
                    <a:pt x="1902625" y="631012"/>
                    <a:pt x="1685811" y="765925"/>
                    <a:pt x="1437551" y="765925"/>
                  </a:cubicBezTo>
                  <a:cubicBezTo>
                    <a:pt x="1067029" y="765925"/>
                    <a:pt x="766686" y="1066267"/>
                    <a:pt x="766686" y="1436789"/>
                  </a:cubicBezTo>
                  <a:lnTo>
                    <a:pt x="766686" y="1436866"/>
                  </a:lnTo>
                  <a:lnTo>
                    <a:pt x="766483" y="1436789"/>
                  </a:lnTo>
                  <a:cubicBezTo>
                    <a:pt x="766280" y="1666672"/>
                    <a:pt x="647802" y="1890154"/>
                    <a:pt x="435902" y="2014906"/>
                  </a:cubicBezTo>
                  <a:cubicBezTo>
                    <a:pt x="331646" y="2073744"/>
                    <a:pt x="245134" y="2159541"/>
                    <a:pt x="185433" y="2263305"/>
                  </a:cubicBezTo>
                  <a:cubicBezTo>
                    <a:pt x="61277" y="2478367"/>
                    <a:pt x="69723" y="2733523"/>
                    <a:pt x="185395" y="2934246"/>
                  </a:cubicBezTo>
                  <a:lnTo>
                    <a:pt x="185357" y="2934246"/>
                  </a:lnTo>
                  <a:cubicBezTo>
                    <a:pt x="300939" y="3134932"/>
                    <a:pt x="309385" y="3390113"/>
                    <a:pt x="185230" y="3605149"/>
                  </a:cubicBezTo>
                  <a:cubicBezTo>
                    <a:pt x="0" y="3926002"/>
                    <a:pt x="109906" y="4336288"/>
                    <a:pt x="430797" y="4521569"/>
                  </a:cubicBezTo>
                  <a:lnTo>
                    <a:pt x="430835" y="4521607"/>
                  </a:lnTo>
                  <a:lnTo>
                    <a:pt x="430708" y="4521695"/>
                  </a:lnTo>
                  <a:cubicBezTo>
                    <a:pt x="631228" y="4637634"/>
                    <a:pt x="766077" y="4854448"/>
                    <a:pt x="766077" y="5102746"/>
                  </a:cubicBezTo>
                  <a:cubicBezTo>
                    <a:pt x="766077" y="5473268"/>
                    <a:pt x="1066419" y="5773611"/>
                    <a:pt x="1436929" y="5773611"/>
                  </a:cubicBezTo>
                  <a:cubicBezTo>
                    <a:pt x="1685239" y="5773611"/>
                    <a:pt x="1901965" y="5908497"/>
                    <a:pt x="2018030" y="6109018"/>
                  </a:cubicBezTo>
                  <a:cubicBezTo>
                    <a:pt x="2134019" y="6309449"/>
                    <a:pt x="2350821" y="6444425"/>
                    <a:pt x="2599093" y="6444425"/>
                  </a:cubicBezTo>
                  <a:cubicBezTo>
                    <a:pt x="2718685" y="6444579"/>
                    <a:pt x="2836127" y="6412633"/>
                    <a:pt x="2939161" y="6351918"/>
                  </a:cubicBezTo>
                  <a:cubicBezTo>
                    <a:pt x="3153194" y="6230544"/>
                    <a:pt x="3406191" y="6239637"/>
                    <a:pt x="3605479" y="6354496"/>
                  </a:cubicBezTo>
                  <a:lnTo>
                    <a:pt x="3605479" y="6354255"/>
                  </a:lnTo>
                  <a:lnTo>
                    <a:pt x="3605517" y="6354331"/>
                  </a:lnTo>
                  <a:cubicBezTo>
                    <a:pt x="3926408" y="6539573"/>
                    <a:pt x="4336694" y="6429617"/>
                    <a:pt x="4521987" y="6108764"/>
                  </a:cubicBezTo>
                  <a:cubicBezTo>
                    <a:pt x="4646130" y="5893766"/>
                    <a:pt x="4871314" y="5773446"/>
                    <a:pt x="5102961" y="5773281"/>
                  </a:cubicBezTo>
                  <a:lnTo>
                    <a:pt x="5102911" y="5773192"/>
                  </a:lnTo>
                  <a:cubicBezTo>
                    <a:pt x="5334558" y="5773027"/>
                    <a:pt x="5559780" y="5652707"/>
                    <a:pt x="5683885" y="5437709"/>
                  </a:cubicBezTo>
                  <a:cubicBezTo>
                    <a:pt x="5745010" y="5331855"/>
                    <a:pt x="5774017" y="5216234"/>
                    <a:pt x="5773890" y="5102213"/>
                  </a:cubicBezTo>
                  <a:lnTo>
                    <a:pt x="5773979" y="5102290"/>
                  </a:lnTo>
                  <a:cubicBezTo>
                    <a:pt x="5774182" y="4878846"/>
                    <a:pt x="5886145" y="4661358"/>
                    <a:pt x="6087059" y="4534828"/>
                  </a:cubicBezTo>
                  <a:cubicBezTo>
                    <a:pt x="6195364" y="4477881"/>
                    <a:pt x="6289357" y="4390620"/>
                    <a:pt x="6355029" y="4276866"/>
                  </a:cubicBezTo>
                  <a:cubicBezTo>
                    <a:pt x="6479222" y="4061753"/>
                    <a:pt x="6470777" y="3806572"/>
                    <a:pt x="6355118" y="3605886"/>
                  </a:cubicBezTo>
                  <a:lnTo>
                    <a:pt x="6355156" y="3605886"/>
                  </a:lnTo>
                  <a:cubicBezTo>
                    <a:pt x="6239535" y="3405201"/>
                    <a:pt x="6231077" y="3150020"/>
                    <a:pt x="6355245" y="2934971"/>
                  </a:cubicBezTo>
                  <a:cubicBezTo>
                    <a:pt x="6540525" y="2614080"/>
                    <a:pt x="6430568" y="2203832"/>
                    <a:pt x="6109677" y="2018552"/>
                  </a:cubicBezTo>
                  <a:lnTo>
                    <a:pt x="6109627" y="2018501"/>
                  </a:lnTo>
                  <a:lnTo>
                    <a:pt x="6109754" y="2018463"/>
                  </a:lnTo>
                  <a:cubicBezTo>
                    <a:pt x="5910847" y="1903375"/>
                    <a:pt x="5776557" y="1689088"/>
                    <a:pt x="5774436" y="1443267"/>
                  </a:cubicBezTo>
                  <a:cubicBezTo>
                    <a:pt x="5775604" y="1327265"/>
                    <a:pt x="5746686" y="1209536"/>
                    <a:pt x="5684545" y="1101865"/>
                  </a:cubicBezTo>
                </a:path>
              </a:pathLst>
            </a:custGeom>
            <a:blipFill>
              <a:blip r:embed="rId6"/>
              <a:stretch>
                <a:fillRect l="-25064" r="-25064"/>
              </a:stretch>
            </a:blipFill>
          </p:spPr>
        </p:sp>
      </p:grpSp>
      <p:pic>
        <p:nvPicPr>
          <p:cNvPr id="11" name="Picture 11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5186287" y="8015805"/>
            <a:ext cx="908218" cy="908218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2462327" y="7970128"/>
            <a:ext cx="946622" cy="946622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197676" y="7990377"/>
            <a:ext cx="906124" cy="906124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6407449" y="7990377"/>
            <a:ext cx="895767" cy="895767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8904086" y="7970128"/>
            <a:ext cx="870340" cy="87034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10102169" y="7970128"/>
            <a:ext cx="869046" cy="869046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11326185" y="7970128"/>
            <a:ext cx="916016" cy="916016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3844430" y="6294216"/>
            <a:ext cx="791534" cy="0"/>
          </a:xfrm>
          <a:prstGeom prst="line">
            <a:avLst/>
          </a:prstGeom>
          <a:ln w="47625" cap="rnd">
            <a:solidFill>
              <a:srgbClr val="F06755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19" name="AutoShape 19"/>
          <p:cNvSpPr/>
          <p:nvPr/>
        </p:nvSpPr>
        <p:spPr>
          <a:xfrm>
            <a:off x="7888306" y="6294216"/>
            <a:ext cx="791534" cy="0"/>
          </a:xfrm>
          <a:prstGeom prst="line">
            <a:avLst/>
          </a:prstGeom>
          <a:ln w="47625" cap="rnd">
            <a:solidFill>
              <a:srgbClr val="F06755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20" name="AutoShape 20"/>
          <p:cNvSpPr/>
          <p:nvPr/>
        </p:nvSpPr>
        <p:spPr>
          <a:xfrm>
            <a:off x="12105308" y="6294216"/>
            <a:ext cx="791534" cy="0"/>
          </a:xfrm>
          <a:prstGeom prst="line">
            <a:avLst/>
          </a:prstGeom>
          <a:ln w="47625" cap="rnd">
            <a:solidFill>
              <a:srgbClr val="F06755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21" name="TextBox 21"/>
          <p:cNvSpPr txBox="1"/>
          <p:nvPr/>
        </p:nvSpPr>
        <p:spPr>
          <a:xfrm>
            <a:off x="2254249" y="647449"/>
            <a:ext cx="5932521" cy="1074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94"/>
              </a:lnSpc>
            </a:pPr>
            <a:r>
              <a:rPr lang="en-US" sz="7078" spc="106">
                <a:solidFill>
                  <a:srgbClr val="302421"/>
                </a:solidFill>
                <a:latin typeface="Sensei Bold"/>
              </a:rPr>
              <a:t>РЕШЕНИЕ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49362" y="3223636"/>
            <a:ext cx="2009775" cy="941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26"/>
              </a:lnSpc>
            </a:pPr>
            <a:r>
              <a:rPr lang="en-US" sz="3700">
                <a:solidFill>
                  <a:srgbClr val="302421"/>
                </a:solidFill>
                <a:latin typeface="Open Sans Extra Bold"/>
              </a:rPr>
              <a:t>собрать</a:t>
            </a:r>
          </a:p>
          <a:p>
            <a:pPr algn="ctr">
              <a:lnSpc>
                <a:spcPts val="3626"/>
              </a:lnSpc>
            </a:pPr>
            <a:r>
              <a:rPr lang="en-US" sz="3700">
                <a:solidFill>
                  <a:srgbClr val="302421"/>
                </a:solidFill>
                <a:latin typeface="Open Sans Extra Bold"/>
              </a:rPr>
              <a:t>оценки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26689" y="3223636"/>
            <a:ext cx="4226600" cy="941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26"/>
              </a:lnSpc>
            </a:pPr>
            <a:r>
              <a:rPr lang="en-US" sz="3700" dirty="0">
                <a:solidFill>
                  <a:srgbClr val="302421"/>
                </a:solidFill>
                <a:latin typeface="Open Sans Extra Bold"/>
              </a:rPr>
              <a:t>конвертировать</a:t>
            </a:r>
          </a:p>
          <a:p>
            <a:pPr algn="ctr">
              <a:lnSpc>
                <a:spcPts val="3626"/>
              </a:lnSpc>
            </a:pPr>
            <a:r>
              <a:rPr lang="en-US" sz="3700" dirty="0">
                <a:solidFill>
                  <a:srgbClr val="302421"/>
                </a:solidFill>
                <a:latin typeface="Open Sans Extra Bold"/>
              </a:rPr>
              <a:t>в </a:t>
            </a:r>
            <a:r>
              <a:rPr lang="en-US" sz="3700" dirty="0" err="1">
                <a:solidFill>
                  <a:srgbClr val="302421"/>
                </a:solidFill>
                <a:latin typeface="Open Sans Extra Bold"/>
              </a:rPr>
              <a:t>умникоины</a:t>
            </a:r>
            <a:endParaRPr lang="en-US" sz="3700" dirty="0">
              <a:solidFill>
                <a:srgbClr val="302421"/>
              </a:solidFill>
              <a:latin typeface="Open Sans Extra Bold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8679840" y="3223636"/>
            <a:ext cx="3506986" cy="941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25"/>
              </a:lnSpc>
            </a:pPr>
            <a:r>
              <a:rPr lang="en-US" sz="3700">
                <a:solidFill>
                  <a:srgbClr val="302421"/>
                </a:solidFill>
                <a:latin typeface="Open Sans Extra Bold"/>
              </a:rPr>
              <a:t>организовать</a:t>
            </a:r>
          </a:p>
          <a:p>
            <a:pPr algn="ctr">
              <a:lnSpc>
                <a:spcPts val="3626"/>
              </a:lnSpc>
            </a:pPr>
            <a:r>
              <a:rPr lang="en-US" sz="3699">
                <a:solidFill>
                  <a:srgbClr val="302421"/>
                </a:solidFill>
                <a:latin typeface="Open Sans Extra Bold"/>
              </a:rPr>
              <a:t>маркетплейс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2105308" y="1925181"/>
            <a:ext cx="6182692" cy="1398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25"/>
              </a:lnSpc>
            </a:pPr>
            <a:r>
              <a:rPr lang="en-US" sz="3700">
                <a:solidFill>
                  <a:srgbClr val="302421"/>
                </a:solidFill>
                <a:latin typeface="Open Sans Extra Bold"/>
              </a:rPr>
              <a:t>школьные успехи</a:t>
            </a:r>
          </a:p>
          <a:p>
            <a:pPr algn="ctr">
              <a:lnSpc>
                <a:spcPts val="3626"/>
              </a:lnSpc>
            </a:pPr>
            <a:r>
              <a:rPr lang="en-US" sz="3699">
                <a:solidFill>
                  <a:srgbClr val="302421"/>
                </a:solidFill>
                <a:latin typeface="Open Sans Extra Bold"/>
              </a:rPr>
              <a:t>часть цифровой экономии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17487900" y="1010731"/>
            <a:ext cx="347857" cy="347857"/>
            <a:chOff x="0" y="0"/>
            <a:chExt cx="6350000" cy="6350000"/>
          </a:xfrm>
        </p:grpSpPr>
        <p:sp>
          <p:nvSpPr>
            <p:cNvPr id="27" name="Freeform 2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13D9B"/>
            </a:solidFill>
          </p:spPr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rcRect/>
          <a:stretch>
            <a:fillRect/>
          </a:stretch>
        </p:blipFill>
        <p:spPr>
          <a:xfrm rot="2451145">
            <a:off x="16702887" y="9212261"/>
            <a:ext cx="479396" cy="414023"/>
          </a:xfrm>
          <a:prstGeom prst="rect">
            <a:avLst/>
          </a:prstGeom>
        </p:spPr>
      </p:pic>
      <p:grpSp>
        <p:nvGrpSpPr>
          <p:cNvPr id="29" name="Group 29"/>
          <p:cNvGrpSpPr>
            <a:grpSpLocks noChangeAspect="1"/>
          </p:cNvGrpSpPr>
          <p:nvPr/>
        </p:nvGrpSpPr>
        <p:grpSpPr>
          <a:xfrm rot="7796121">
            <a:off x="7175507" y="590485"/>
            <a:ext cx="663464" cy="349522"/>
            <a:chOff x="0" y="0"/>
            <a:chExt cx="1610360" cy="848360"/>
          </a:xfrm>
        </p:grpSpPr>
        <p:sp>
          <p:nvSpPr>
            <p:cNvPr id="30" name="Freeform 30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0FA88C"/>
            </a:solidFill>
          </p:spPr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2534677"/>
            <a:ext cx="6087440" cy="3354644"/>
            <a:chOff x="0" y="-9525"/>
            <a:chExt cx="8116587" cy="4472859"/>
          </a:xfrm>
        </p:grpSpPr>
        <p:sp>
          <p:nvSpPr>
            <p:cNvPr id="3" name="TextBox 3"/>
            <p:cNvSpPr txBox="1"/>
            <p:nvPr/>
          </p:nvSpPr>
          <p:spPr>
            <a:xfrm>
              <a:off x="0" y="-9525"/>
              <a:ext cx="8116587" cy="33976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60"/>
                </a:lnSpc>
              </a:pPr>
              <a:r>
                <a:rPr lang="en-US" sz="3300" dirty="0" err="1">
                  <a:solidFill>
                    <a:srgbClr val="000000"/>
                  </a:solidFill>
                  <a:latin typeface="+mj-lt"/>
                </a:rPr>
                <a:t>Проект</a:t>
              </a:r>
              <a:r>
                <a:rPr lang="en-US" sz="3300" dirty="0">
                  <a:solidFill>
                    <a:srgbClr val="000000"/>
                  </a:solidFill>
                  <a:latin typeface="+mj-lt"/>
                </a:rPr>
                <a:t> </a:t>
              </a:r>
              <a:r>
                <a:rPr lang="en-US" sz="3300" dirty="0" err="1">
                  <a:solidFill>
                    <a:srgbClr val="000000"/>
                  </a:solidFill>
                  <a:latin typeface="+mj-lt"/>
                </a:rPr>
                <a:t>даёт</a:t>
              </a:r>
              <a:r>
                <a:rPr lang="en-US" sz="3300" dirty="0">
                  <a:solidFill>
                    <a:srgbClr val="000000"/>
                  </a:solidFill>
                  <a:latin typeface="+mj-lt"/>
                </a:rPr>
                <a:t> </a:t>
              </a:r>
              <a:r>
                <a:rPr lang="en-US" sz="3300" dirty="0" err="1">
                  <a:solidFill>
                    <a:srgbClr val="000000"/>
                  </a:solidFill>
                  <a:latin typeface="+mj-lt"/>
                </a:rPr>
                <a:t>возможность</a:t>
              </a:r>
              <a:r>
                <a:rPr lang="en-US" sz="3300" dirty="0">
                  <a:solidFill>
                    <a:srgbClr val="000000"/>
                  </a:solidFill>
                  <a:latin typeface="+mj-lt"/>
                </a:rPr>
                <a:t> </a:t>
              </a:r>
              <a:r>
                <a:rPr lang="en-US" sz="3300" dirty="0" err="1">
                  <a:solidFill>
                    <a:srgbClr val="000000"/>
                  </a:solidFill>
                  <a:latin typeface="+mj-lt"/>
                </a:rPr>
                <a:t>любому</a:t>
              </a:r>
              <a:r>
                <a:rPr lang="en-US" sz="3300" dirty="0">
                  <a:solidFill>
                    <a:srgbClr val="000000"/>
                  </a:solidFill>
                  <a:latin typeface="+mj-lt"/>
                </a:rPr>
                <a:t> </a:t>
              </a:r>
              <a:r>
                <a:rPr lang="en-US" sz="3300" dirty="0" err="1">
                  <a:solidFill>
                    <a:srgbClr val="000000"/>
                  </a:solidFill>
                  <a:latin typeface="+mj-lt"/>
                </a:rPr>
                <a:t>школьнику</a:t>
              </a:r>
              <a:r>
                <a:rPr lang="en-US" sz="3300" dirty="0">
                  <a:solidFill>
                    <a:srgbClr val="000000"/>
                  </a:solidFill>
                  <a:latin typeface="+mj-lt"/>
                </a:rPr>
                <a:t> конвертировать </a:t>
              </a:r>
              <a:r>
                <a:rPr lang="en-US" sz="3300" dirty="0" err="1">
                  <a:solidFill>
                    <a:srgbClr val="000000"/>
                  </a:solidFill>
                  <a:latin typeface="+mj-lt"/>
                </a:rPr>
                <a:t>свои</a:t>
              </a:r>
              <a:r>
                <a:rPr lang="en-US" sz="3300" dirty="0">
                  <a:solidFill>
                    <a:srgbClr val="000000"/>
                  </a:solidFill>
                  <a:latin typeface="+mj-lt"/>
                </a:rPr>
                <a:t> </a:t>
              </a:r>
              <a:r>
                <a:rPr lang="en-US" sz="3300" dirty="0" err="1">
                  <a:solidFill>
                    <a:srgbClr val="000000"/>
                  </a:solidFill>
                  <a:latin typeface="+mj-lt"/>
                </a:rPr>
                <a:t>оценки</a:t>
              </a:r>
              <a:r>
                <a:rPr lang="en-US" sz="3300" dirty="0">
                  <a:solidFill>
                    <a:srgbClr val="000000"/>
                  </a:solidFill>
                  <a:latin typeface="+mj-lt"/>
                </a:rPr>
                <a:t> </a:t>
              </a:r>
              <a:r>
                <a:rPr lang="en-US" sz="3300" dirty="0" err="1">
                  <a:solidFill>
                    <a:srgbClr val="000000"/>
                  </a:solidFill>
                  <a:latin typeface="+mj-lt"/>
                </a:rPr>
                <a:t>из</a:t>
              </a:r>
              <a:r>
                <a:rPr lang="en-US" sz="3300" dirty="0">
                  <a:solidFill>
                    <a:srgbClr val="000000"/>
                  </a:solidFill>
                  <a:latin typeface="+mj-lt"/>
                </a:rPr>
                <a:t> </a:t>
              </a:r>
              <a:r>
                <a:rPr lang="en-US" sz="3300" dirty="0" err="1">
                  <a:solidFill>
                    <a:srgbClr val="000000"/>
                  </a:solidFill>
                  <a:latin typeface="+mj-lt"/>
                </a:rPr>
                <a:t>дневника</a:t>
              </a:r>
              <a:r>
                <a:rPr lang="en-US" sz="3300" dirty="0">
                  <a:solidFill>
                    <a:srgbClr val="000000"/>
                  </a:solidFill>
                  <a:latin typeface="+mj-lt"/>
                </a:rPr>
                <a:t> </a:t>
              </a:r>
              <a:r>
                <a:rPr lang="en-US" sz="3300" dirty="0" err="1">
                  <a:solidFill>
                    <a:srgbClr val="000000"/>
                  </a:solidFill>
                  <a:latin typeface="+mj-lt"/>
                </a:rPr>
                <a:t>или</a:t>
              </a:r>
              <a:r>
                <a:rPr lang="en-US" sz="3300" dirty="0">
                  <a:solidFill>
                    <a:srgbClr val="000000"/>
                  </a:solidFill>
                  <a:latin typeface="+mj-lt"/>
                </a:rPr>
                <a:t> </a:t>
              </a:r>
              <a:r>
                <a:rPr lang="en-US" sz="3300" dirty="0" err="1">
                  <a:solidFill>
                    <a:srgbClr val="000000"/>
                  </a:solidFill>
                  <a:latin typeface="+mj-lt"/>
                </a:rPr>
                <a:t>журнала</a:t>
              </a:r>
              <a:r>
                <a:rPr lang="en-US" sz="3300" dirty="0">
                  <a:solidFill>
                    <a:srgbClr val="000000"/>
                  </a:solidFill>
                  <a:latin typeface="+mj-lt"/>
                </a:rPr>
                <a:t> в криптовалюту </a:t>
              </a:r>
              <a:r>
                <a:rPr lang="en-US" sz="3300" dirty="0" err="1">
                  <a:solidFill>
                    <a:srgbClr val="000000"/>
                  </a:solidFill>
                  <a:latin typeface="+mj-lt"/>
                </a:rPr>
                <a:t>Умникоины</a:t>
              </a:r>
              <a:r>
                <a:rPr lang="en-US" sz="3300" dirty="0">
                  <a:solidFill>
                    <a:srgbClr val="000000"/>
                  </a:solidFill>
                  <a:latin typeface="+mj-lt"/>
                </a:rPr>
                <a:t>.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3787059"/>
              <a:ext cx="8116587" cy="6762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5400000">
            <a:off x="8718686" y="1272961"/>
            <a:ext cx="15149530" cy="7741077"/>
          </a:xfrm>
          <a:prstGeom prst="rect">
            <a:avLst/>
          </a:prstGeom>
        </p:spPr>
      </p:pic>
      <p:grpSp>
        <p:nvGrpSpPr>
          <p:cNvPr id="6" name="Group 6"/>
          <p:cNvGrpSpPr>
            <a:grpSpLocks noChangeAspect="1"/>
          </p:cNvGrpSpPr>
          <p:nvPr/>
        </p:nvGrpSpPr>
        <p:grpSpPr>
          <a:xfrm rot="7796121">
            <a:off x="16068935" y="8282438"/>
            <a:ext cx="663464" cy="349522"/>
            <a:chOff x="0" y="0"/>
            <a:chExt cx="1610360" cy="848360"/>
          </a:xfrm>
        </p:grpSpPr>
        <p:sp>
          <p:nvSpPr>
            <p:cNvPr id="7" name="Freeform 7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0FA88C"/>
            </a:solidFill>
          </p:spPr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 rot="-782091">
            <a:off x="9592246" y="1604660"/>
            <a:ext cx="597523" cy="493205"/>
            <a:chOff x="0" y="0"/>
            <a:chExt cx="2138680" cy="1765300"/>
          </a:xfrm>
        </p:grpSpPr>
        <p:sp>
          <p:nvSpPr>
            <p:cNvPr id="9" name="Freeform 9"/>
            <p:cNvSpPr/>
            <p:nvPr/>
          </p:nvSpPr>
          <p:spPr>
            <a:xfrm>
              <a:off x="-49530" y="-55880"/>
              <a:ext cx="2237740" cy="1819910"/>
            </a:xfrm>
            <a:custGeom>
              <a:avLst/>
              <a:gdLst/>
              <a:ahLst/>
              <a:cxnLst/>
              <a:rect l="l" t="t" r="r" b="b"/>
              <a:pathLst>
                <a:path w="2237740" h="1819910">
                  <a:moveTo>
                    <a:pt x="1789430" y="69850"/>
                  </a:moveTo>
                  <a:cubicBezTo>
                    <a:pt x="1540510" y="0"/>
                    <a:pt x="1233170" y="191770"/>
                    <a:pt x="1118870" y="495300"/>
                  </a:cubicBezTo>
                  <a:cubicBezTo>
                    <a:pt x="1004570" y="190500"/>
                    <a:pt x="697230" y="0"/>
                    <a:pt x="448310" y="69850"/>
                  </a:cubicBezTo>
                  <a:cubicBezTo>
                    <a:pt x="127000" y="160020"/>
                    <a:pt x="0" y="447040"/>
                    <a:pt x="66040" y="796290"/>
                  </a:cubicBezTo>
                  <a:cubicBezTo>
                    <a:pt x="120650" y="1079500"/>
                    <a:pt x="448310" y="1574800"/>
                    <a:pt x="1117600" y="1819910"/>
                  </a:cubicBezTo>
                  <a:cubicBezTo>
                    <a:pt x="1786890" y="1574800"/>
                    <a:pt x="2115820" y="1079500"/>
                    <a:pt x="2169160" y="796290"/>
                  </a:cubicBezTo>
                  <a:cubicBezTo>
                    <a:pt x="2237740" y="447040"/>
                    <a:pt x="2110740" y="160020"/>
                    <a:pt x="1789430" y="69850"/>
                  </a:cubicBezTo>
                  <a:close/>
                </a:path>
              </a:pathLst>
            </a:custGeom>
            <a:solidFill>
              <a:srgbClr val="F13D9B"/>
            </a:solidFill>
          </p:spPr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2451145">
            <a:off x="10956422" y="4312407"/>
            <a:ext cx="479396" cy="414023"/>
          </a:xfrm>
          <a:prstGeom prst="rect">
            <a:avLst/>
          </a:prstGeom>
        </p:spPr>
      </p:pic>
      <p:grpSp>
        <p:nvGrpSpPr>
          <p:cNvPr id="11" name="Group 11"/>
          <p:cNvGrpSpPr>
            <a:grpSpLocks noChangeAspect="1"/>
          </p:cNvGrpSpPr>
          <p:nvPr/>
        </p:nvGrpSpPr>
        <p:grpSpPr>
          <a:xfrm rot="967928">
            <a:off x="11267360" y="2285770"/>
            <a:ext cx="3828121" cy="7779699"/>
            <a:chOff x="0" y="0"/>
            <a:chExt cx="5001260" cy="1016381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000993" cy="10163632"/>
            </a:xfrm>
            <a:custGeom>
              <a:avLst/>
              <a:gdLst/>
              <a:ahLst/>
              <a:cxnLst/>
              <a:rect l="l" t="t" r="r" b="b"/>
              <a:pathLst>
                <a:path w="5000993" h="10163632">
                  <a:moveTo>
                    <a:pt x="0" y="0"/>
                  </a:moveTo>
                  <a:lnTo>
                    <a:pt x="5000993" y="0"/>
                  </a:lnTo>
                  <a:lnTo>
                    <a:pt x="5000993" y="10163632"/>
                  </a:lnTo>
                  <a:lnTo>
                    <a:pt x="0" y="10163632"/>
                  </a:lnTo>
                  <a:close/>
                </a:path>
              </a:pathLst>
            </a:custGeom>
            <a:blipFill>
              <a:blip r:embed="rId6"/>
              <a:stretch>
                <a:fillRect l="-45" r="-40" b="1"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338760" y="288798"/>
              <a:ext cx="4330776" cy="9398000"/>
            </a:xfrm>
            <a:custGeom>
              <a:avLst/>
              <a:gdLst/>
              <a:ahLst/>
              <a:cxnLst/>
              <a:rect l="l" t="t" r="r" b="b"/>
              <a:pathLst>
                <a:path w="4330776" h="9398000">
                  <a:moveTo>
                    <a:pt x="3894366" y="9398000"/>
                  </a:moveTo>
                  <a:lnTo>
                    <a:pt x="436410" y="9398000"/>
                  </a:lnTo>
                  <a:cubicBezTo>
                    <a:pt x="195389" y="9398000"/>
                    <a:pt x="0" y="9202610"/>
                    <a:pt x="0" y="8961590"/>
                  </a:cubicBezTo>
                  <a:lnTo>
                    <a:pt x="0" y="436410"/>
                  </a:lnTo>
                  <a:cubicBezTo>
                    <a:pt x="0" y="195390"/>
                    <a:pt x="195389" y="0"/>
                    <a:pt x="436410" y="0"/>
                  </a:cubicBezTo>
                  <a:lnTo>
                    <a:pt x="861580" y="0"/>
                  </a:lnTo>
                  <a:cubicBezTo>
                    <a:pt x="902373" y="0"/>
                    <a:pt x="935444" y="33071"/>
                    <a:pt x="935444" y="73863"/>
                  </a:cubicBezTo>
                  <a:lnTo>
                    <a:pt x="935444" y="73863"/>
                  </a:lnTo>
                  <a:cubicBezTo>
                    <a:pt x="935444" y="225019"/>
                    <a:pt x="1057745" y="347688"/>
                    <a:pt x="1208913" y="348120"/>
                  </a:cubicBezTo>
                  <a:lnTo>
                    <a:pt x="3105874" y="353619"/>
                  </a:lnTo>
                  <a:cubicBezTo>
                    <a:pt x="3257651" y="354063"/>
                    <a:pt x="3380930" y="231140"/>
                    <a:pt x="3380930" y="79362"/>
                  </a:cubicBezTo>
                  <a:lnTo>
                    <a:pt x="3380930" y="73863"/>
                  </a:lnTo>
                  <a:cubicBezTo>
                    <a:pt x="3380930" y="33071"/>
                    <a:pt x="3414001" y="0"/>
                    <a:pt x="3454794" y="0"/>
                  </a:cubicBezTo>
                  <a:lnTo>
                    <a:pt x="3894366" y="0"/>
                  </a:lnTo>
                  <a:cubicBezTo>
                    <a:pt x="4135387" y="0"/>
                    <a:pt x="4330776" y="195390"/>
                    <a:pt x="4330776" y="436410"/>
                  </a:cubicBezTo>
                  <a:lnTo>
                    <a:pt x="4330776" y="8961603"/>
                  </a:lnTo>
                  <a:cubicBezTo>
                    <a:pt x="4330776" y="9202610"/>
                    <a:pt x="4135387" y="9398000"/>
                    <a:pt x="3894366" y="9398000"/>
                  </a:cubicBezTo>
                  <a:close/>
                </a:path>
              </a:pathLst>
            </a:custGeom>
            <a:blipFill>
              <a:blip r:embed="rId7"/>
              <a:stretch>
                <a:fillRect l="5832" t="2841" r="5691" b="4693"/>
              </a:stretch>
            </a:blipFill>
          </p:spPr>
        </p:sp>
      </p:grpSp>
      <p:grpSp>
        <p:nvGrpSpPr>
          <p:cNvPr id="14" name="Group 14"/>
          <p:cNvGrpSpPr>
            <a:grpSpLocks noChangeAspect="1"/>
          </p:cNvGrpSpPr>
          <p:nvPr/>
        </p:nvGrpSpPr>
        <p:grpSpPr>
          <a:xfrm rot="967928">
            <a:off x="13570138" y="-5675630"/>
            <a:ext cx="3828121" cy="7779699"/>
            <a:chOff x="0" y="0"/>
            <a:chExt cx="5001260" cy="1016381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000993" cy="10163632"/>
            </a:xfrm>
            <a:custGeom>
              <a:avLst/>
              <a:gdLst/>
              <a:ahLst/>
              <a:cxnLst/>
              <a:rect l="l" t="t" r="r" b="b"/>
              <a:pathLst>
                <a:path w="5000993" h="10163632">
                  <a:moveTo>
                    <a:pt x="0" y="0"/>
                  </a:moveTo>
                  <a:lnTo>
                    <a:pt x="5000993" y="0"/>
                  </a:lnTo>
                  <a:lnTo>
                    <a:pt x="5000993" y="10163632"/>
                  </a:lnTo>
                  <a:lnTo>
                    <a:pt x="0" y="10163632"/>
                  </a:lnTo>
                  <a:close/>
                </a:path>
              </a:pathLst>
            </a:custGeom>
            <a:blipFill>
              <a:blip r:embed="rId6"/>
              <a:stretch>
                <a:fillRect l="-45" r="-40" b="1"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>
              <a:off x="338760" y="288798"/>
              <a:ext cx="4330776" cy="9398000"/>
            </a:xfrm>
            <a:custGeom>
              <a:avLst/>
              <a:gdLst/>
              <a:ahLst/>
              <a:cxnLst/>
              <a:rect l="l" t="t" r="r" b="b"/>
              <a:pathLst>
                <a:path w="4330776" h="9398000">
                  <a:moveTo>
                    <a:pt x="3894366" y="9398000"/>
                  </a:moveTo>
                  <a:lnTo>
                    <a:pt x="436410" y="9398000"/>
                  </a:lnTo>
                  <a:cubicBezTo>
                    <a:pt x="195389" y="9398000"/>
                    <a:pt x="0" y="9202610"/>
                    <a:pt x="0" y="8961590"/>
                  </a:cubicBezTo>
                  <a:lnTo>
                    <a:pt x="0" y="436410"/>
                  </a:lnTo>
                  <a:cubicBezTo>
                    <a:pt x="0" y="195390"/>
                    <a:pt x="195389" y="0"/>
                    <a:pt x="436410" y="0"/>
                  </a:cubicBezTo>
                  <a:lnTo>
                    <a:pt x="861580" y="0"/>
                  </a:lnTo>
                  <a:cubicBezTo>
                    <a:pt x="902373" y="0"/>
                    <a:pt x="935444" y="33071"/>
                    <a:pt x="935444" y="73863"/>
                  </a:cubicBezTo>
                  <a:lnTo>
                    <a:pt x="935444" y="73863"/>
                  </a:lnTo>
                  <a:cubicBezTo>
                    <a:pt x="935444" y="225019"/>
                    <a:pt x="1057745" y="347688"/>
                    <a:pt x="1208913" y="348120"/>
                  </a:cubicBezTo>
                  <a:lnTo>
                    <a:pt x="3105874" y="353619"/>
                  </a:lnTo>
                  <a:cubicBezTo>
                    <a:pt x="3257651" y="354063"/>
                    <a:pt x="3380930" y="231140"/>
                    <a:pt x="3380930" y="79362"/>
                  </a:cubicBezTo>
                  <a:lnTo>
                    <a:pt x="3380930" y="73863"/>
                  </a:lnTo>
                  <a:cubicBezTo>
                    <a:pt x="3380930" y="33071"/>
                    <a:pt x="3414001" y="0"/>
                    <a:pt x="3454794" y="0"/>
                  </a:cubicBezTo>
                  <a:lnTo>
                    <a:pt x="3894366" y="0"/>
                  </a:lnTo>
                  <a:cubicBezTo>
                    <a:pt x="4135387" y="0"/>
                    <a:pt x="4330776" y="195390"/>
                    <a:pt x="4330776" y="436410"/>
                  </a:cubicBezTo>
                  <a:lnTo>
                    <a:pt x="4330776" y="8961603"/>
                  </a:lnTo>
                  <a:cubicBezTo>
                    <a:pt x="4330776" y="9202610"/>
                    <a:pt x="4135387" y="9398000"/>
                    <a:pt x="3894366" y="9398000"/>
                  </a:cubicBezTo>
                  <a:close/>
                </a:path>
              </a:pathLst>
            </a:custGeom>
            <a:blipFill>
              <a:blip r:embed="rId8"/>
              <a:stretch>
                <a:fillRect l="-43885" t="2841" r="-44026" b="4693"/>
              </a:stretch>
            </a:blipFill>
          </p:spPr>
        </p:sp>
      </p:grpSp>
      <p:grpSp>
        <p:nvGrpSpPr>
          <p:cNvPr id="17" name="Group 17"/>
          <p:cNvGrpSpPr>
            <a:grpSpLocks noChangeAspect="1"/>
          </p:cNvGrpSpPr>
          <p:nvPr/>
        </p:nvGrpSpPr>
        <p:grpSpPr>
          <a:xfrm rot="967928">
            <a:off x="16894371" y="-1501325"/>
            <a:ext cx="3828121" cy="7779699"/>
            <a:chOff x="0" y="0"/>
            <a:chExt cx="5001260" cy="1016381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000993" cy="10163632"/>
            </a:xfrm>
            <a:custGeom>
              <a:avLst/>
              <a:gdLst/>
              <a:ahLst/>
              <a:cxnLst/>
              <a:rect l="l" t="t" r="r" b="b"/>
              <a:pathLst>
                <a:path w="5000993" h="10163632">
                  <a:moveTo>
                    <a:pt x="0" y="0"/>
                  </a:moveTo>
                  <a:lnTo>
                    <a:pt x="5000993" y="0"/>
                  </a:lnTo>
                  <a:lnTo>
                    <a:pt x="5000993" y="10163632"/>
                  </a:lnTo>
                  <a:lnTo>
                    <a:pt x="0" y="10163632"/>
                  </a:lnTo>
                  <a:close/>
                </a:path>
              </a:pathLst>
            </a:custGeom>
            <a:blipFill>
              <a:blip r:embed="rId6"/>
              <a:stretch>
                <a:fillRect l="-45" r="-40" b="1"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>
              <a:off x="338760" y="288798"/>
              <a:ext cx="4330776" cy="9398000"/>
            </a:xfrm>
            <a:custGeom>
              <a:avLst/>
              <a:gdLst/>
              <a:ahLst/>
              <a:cxnLst/>
              <a:rect l="l" t="t" r="r" b="b"/>
              <a:pathLst>
                <a:path w="4330776" h="9398000">
                  <a:moveTo>
                    <a:pt x="3894366" y="9398000"/>
                  </a:moveTo>
                  <a:lnTo>
                    <a:pt x="436410" y="9398000"/>
                  </a:lnTo>
                  <a:cubicBezTo>
                    <a:pt x="195389" y="9398000"/>
                    <a:pt x="0" y="9202610"/>
                    <a:pt x="0" y="8961590"/>
                  </a:cubicBezTo>
                  <a:lnTo>
                    <a:pt x="0" y="436410"/>
                  </a:lnTo>
                  <a:cubicBezTo>
                    <a:pt x="0" y="195390"/>
                    <a:pt x="195389" y="0"/>
                    <a:pt x="436410" y="0"/>
                  </a:cubicBezTo>
                  <a:lnTo>
                    <a:pt x="861580" y="0"/>
                  </a:lnTo>
                  <a:cubicBezTo>
                    <a:pt x="902373" y="0"/>
                    <a:pt x="935444" y="33071"/>
                    <a:pt x="935444" y="73863"/>
                  </a:cubicBezTo>
                  <a:lnTo>
                    <a:pt x="935444" y="73863"/>
                  </a:lnTo>
                  <a:cubicBezTo>
                    <a:pt x="935444" y="225019"/>
                    <a:pt x="1057745" y="347688"/>
                    <a:pt x="1208913" y="348120"/>
                  </a:cubicBezTo>
                  <a:lnTo>
                    <a:pt x="3105874" y="353619"/>
                  </a:lnTo>
                  <a:cubicBezTo>
                    <a:pt x="3257651" y="354063"/>
                    <a:pt x="3380930" y="231140"/>
                    <a:pt x="3380930" y="79362"/>
                  </a:cubicBezTo>
                  <a:lnTo>
                    <a:pt x="3380930" y="73863"/>
                  </a:lnTo>
                  <a:cubicBezTo>
                    <a:pt x="3380930" y="33071"/>
                    <a:pt x="3414001" y="0"/>
                    <a:pt x="3454794" y="0"/>
                  </a:cubicBezTo>
                  <a:lnTo>
                    <a:pt x="3894366" y="0"/>
                  </a:lnTo>
                  <a:cubicBezTo>
                    <a:pt x="4135387" y="0"/>
                    <a:pt x="4330776" y="195390"/>
                    <a:pt x="4330776" y="436410"/>
                  </a:cubicBezTo>
                  <a:lnTo>
                    <a:pt x="4330776" y="8961603"/>
                  </a:lnTo>
                  <a:cubicBezTo>
                    <a:pt x="4330776" y="9202610"/>
                    <a:pt x="4135387" y="9398000"/>
                    <a:pt x="3894366" y="9398000"/>
                  </a:cubicBezTo>
                  <a:close/>
                </a:path>
              </a:pathLst>
            </a:custGeom>
            <a:blipFill>
              <a:blip r:embed="rId9"/>
              <a:stretch>
                <a:fillRect l="6438" t="2841" r="6297" b="4693"/>
              </a:stretch>
            </a:blipFill>
          </p:spPr>
        </p:sp>
      </p:grpSp>
      <p:grpSp>
        <p:nvGrpSpPr>
          <p:cNvPr id="20" name="Group 20"/>
          <p:cNvGrpSpPr>
            <a:grpSpLocks noChangeAspect="1"/>
          </p:cNvGrpSpPr>
          <p:nvPr/>
        </p:nvGrpSpPr>
        <p:grpSpPr>
          <a:xfrm rot="967928">
            <a:off x="8625457" y="-3952313"/>
            <a:ext cx="3828121" cy="7779699"/>
            <a:chOff x="0" y="0"/>
            <a:chExt cx="5001260" cy="1016381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5000993" cy="10163632"/>
            </a:xfrm>
            <a:custGeom>
              <a:avLst/>
              <a:gdLst/>
              <a:ahLst/>
              <a:cxnLst/>
              <a:rect l="l" t="t" r="r" b="b"/>
              <a:pathLst>
                <a:path w="5000993" h="10163632">
                  <a:moveTo>
                    <a:pt x="0" y="0"/>
                  </a:moveTo>
                  <a:lnTo>
                    <a:pt x="5000993" y="0"/>
                  </a:lnTo>
                  <a:lnTo>
                    <a:pt x="5000993" y="10163632"/>
                  </a:lnTo>
                  <a:lnTo>
                    <a:pt x="0" y="10163632"/>
                  </a:lnTo>
                  <a:close/>
                </a:path>
              </a:pathLst>
            </a:custGeom>
            <a:blipFill>
              <a:blip r:embed="rId6"/>
              <a:stretch>
                <a:fillRect l="-45" r="-40" b="1"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>
              <a:off x="338760" y="288798"/>
              <a:ext cx="4330776" cy="9398000"/>
            </a:xfrm>
            <a:custGeom>
              <a:avLst/>
              <a:gdLst/>
              <a:ahLst/>
              <a:cxnLst/>
              <a:rect l="l" t="t" r="r" b="b"/>
              <a:pathLst>
                <a:path w="4330776" h="9398000">
                  <a:moveTo>
                    <a:pt x="3894366" y="9398000"/>
                  </a:moveTo>
                  <a:lnTo>
                    <a:pt x="436410" y="9398000"/>
                  </a:lnTo>
                  <a:cubicBezTo>
                    <a:pt x="195389" y="9398000"/>
                    <a:pt x="0" y="9202610"/>
                    <a:pt x="0" y="8961590"/>
                  </a:cubicBezTo>
                  <a:lnTo>
                    <a:pt x="0" y="436410"/>
                  </a:lnTo>
                  <a:cubicBezTo>
                    <a:pt x="0" y="195390"/>
                    <a:pt x="195389" y="0"/>
                    <a:pt x="436410" y="0"/>
                  </a:cubicBezTo>
                  <a:lnTo>
                    <a:pt x="861580" y="0"/>
                  </a:lnTo>
                  <a:cubicBezTo>
                    <a:pt x="902373" y="0"/>
                    <a:pt x="935444" y="33071"/>
                    <a:pt x="935444" y="73863"/>
                  </a:cubicBezTo>
                  <a:lnTo>
                    <a:pt x="935444" y="73863"/>
                  </a:lnTo>
                  <a:cubicBezTo>
                    <a:pt x="935444" y="225019"/>
                    <a:pt x="1057745" y="347688"/>
                    <a:pt x="1208913" y="348120"/>
                  </a:cubicBezTo>
                  <a:lnTo>
                    <a:pt x="3105874" y="353619"/>
                  </a:lnTo>
                  <a:cubicBezTo>
                    <a:pt x="3257651" y="354063"/>
                    <a:pt x="3380930" y="231140"/>
                    <a:pt x="3380930" y="79362"/>
                  </a:cubicBezTo>
                  <a:lnTo>
                    <a:pt x="3380930" y="73863"/>
                  </a:lnTo>
                  <a:cubicBezTo>
                    <a:pt x="3380930" y="33071"/>
                    <a:pt x="3414001" y="0"/>
                    <a:pt x="3454794" y="0"/>
                  </a:cubicBezTo>
                  <a:lnTo>
                    <a:pt x="3894366" y="0"/>
                  </a:lnTo>
                  <a:cubicBezTo>
                    <a:pt x="4135387" y="0"/>
                    <a:pt x="4330776" y="195390"/>
                    <a:pt x="4330776" y="436410"/>
                  </a:cubicBezTo>
                  <a:lnTo>
                    <a:pt x="4330776" y="8961603"/>
                  </a:lnTo>
                  <a:cubicBezTo>
                    <a:pt x="4330776" y="9202610"/>
                    <a:pt x="4135387" y="9398000"/>
                    <a:pt x="3894366" y="9398000"/>
                  </a:cubicBezTo>
                  <a:close/>
                </a:path>
              </a:pathLst>
            </a:custGeom>
            <a:blipFill>
              <a:blip r:embed="rId10"/>
              <a:stretch>
                <a:fillRect l="1739" t="2841" r="1598" b="4693"/>
              </a:stretch>
            </a:blipFill>
          </p:spPr>
        </p:sp>
      </p:grpSp>
      <p:grpSp>
        <p:nvGrpSpPr>
          <p:cNvPr id="23" name="Group 23"/>
          <p:cNvGrpSpPr>
            <a:grpSpLocks noChangeAspect="1"/>
          </p:cNvGrpSpPr>
          <p:nvPr/>
        </p:nvGrpSpPr>
        <p:grpSpPr>
          <a:xfrm rot="967928">
            <a:off x="14591593" y="6460074"/>
            <a:ext cx="3828121" cy="7779699"/>
            <a:chOff x="0" y="0"/>
            <a:chExt cx="5001260" cy="1016381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5000993" cy="10163632"/>
            </a:xfrm>
            <a:custGeom>
              <a:avLst/>
              <a:gdLst/>
              <a:ahLst/>
              <a:cxnLst/>
              <a:rect l="l" t="t" r="r" b="b"/>
              <a:pathLst>
                <a:path w="5000993" h="10163632">
                  <a:moveTo>
                    <a:pt x="0" y="0"/>
                  </a:moveTo>
                  <a:lnTo>
                    <a:pt x="5000993" y="0"/>
                  </a:lnTo>
                  <a:lnTo>
                    <a:pt x="5000993" y="10163632"/>
                  </a:lnTo>
                  <a:lnTo>
                    <a:pt x="0" y="10163632"/>
                  </a:lnTo>
                  <a:close/>
                </a:path>
              </a:pathLst>
            </a:custGeom>
            <a:blipFill>
              <a:blip r:embed="rId6"/>
              <a:stretch>
                <a:fillRect l="-45" r="-40" b="1"/>
              </a:stretch>
            </a:blipFill>
          </p:spPr>
        </p:sp>
        <p:sp>
          <p:nvSpPr>
            <p:cNvPr id="25" name="Freeform 25"/>
            <p:cNvSpPr/>
            <p:nvPr/>
          </p:nvSpPr>
          <p:spPr>
            <a:xfrm>
              <a:off x="338760" y="288798"/>
              <a:ext cx="4330776" cy="9398000"/>
            </a:xfrm>
            <a:custGeom>
              <a:avLst/>
              <a:gdLst/>
              <a:ahLst/>
              <a:cxnLst/>
              <a:rect l="l" t="t" r="r" b="b"/>
              <a:pathLst>
                <a:path w="4330776" h="9398000">
                  <a:moveTo>
                    <a:pt x="3894366" y="9398000"/>
                  </a:moveTo>
                  <a:lnTo>
                    <a:pt x="436410" y="9398000"/>
                  </a:lnTo>
                  <a:cubicBezTo>
                    <a:pt x="195389" y="9398000"/>
                    <a:pt x="0" y="9202610"/>
                    <a:pt x="0" y="8961590"/>
                  </a:cubicBezTo>
                  <a:lnTo>
                    <a:pt x="0" y="436410"/>
                  </a:lnTo>
                  <a:cubicBezTo>
                    <a:pt x="0" y="195390"/>
                    <a:pt x="195389" y="0"/>
                    <a:pt x="436410" y="0"/>
                  </a:cubicBezTo>
                  <a:lnTo>
                    <a:pt x="861580" y="0"/>
                  </a:lnTo>
                  <a:cubicBezTo>
                    <a:pt x="902373" y="0"/>
                    <a:pt x="935444" y="33071"/>
                    <a:pt x="935444" y="73863"/>
                  </a:cubicBezTo>
                  <a:lnTo>
                    <a:pt x="935444" y="73863"/>
                  </a:lnTo>
                  <a:cubicBezTo>
                    <a:pt x="935444" y="225019"/>
                    <a:pt x="1057745" y="347688"/>
                    <a:pt x="1208913" y="348120"/>
                  </a:cubicBezTo>
                  <a:lnTo>
                    <a:pt x="3105874" y="353619"/>
                  </a:lnTo>
                  <a:cubicBezTo>
                    <a:pt x="3257651" y="354063"/>
                    <a:pt x="3380930" y="231140"/>
                    <a:pt x="3380930" y="79362"/>
                  </a:cubicBezTo>
                  <a:lnTo>
                    <a:pt x="3380930" y="73863"/>
                  </a:lnTo>
                  <a:cubicBezTo>
                    <a:pt x="3380930" y="33071"/>
                    <a:pt x="3414001" y="0"/>
                    <a:pt x="3454794" y="0"/>
                  </a:cubicBezTo>
                  <a:lnTo>
                    <a:pt x="3894366" y="0"/>
                  </a:lnTo>
                  <a:cubicBezTo>
                    <a:pt x="4135387" y="0"/>
                    <a:pt x="4330776" y="195390"/>
                    <a:pt x="4330776" y="436410"/>
                  </a:cubicBezTo>
                  <a:lnTo>
                    <a:pt x="4330776" y="8961603"/>
                  </a:lnTo>
                  <a:cubicBezTo>
                    <a:pt x="4330776" y="9202610"/>
                    <a:pt x="4135387" y="9398000"/>
                    <a:pt x="3894366" y="9398000"/>
                  </a:cubicBezTo>
                  <a:close/>
                </a:path>
              </a:pathLst>
            </a:custGeom>
            <a:blipFill>
              <a:blip r:embed="rId11"/>
              <a:stretch>
                <a:fillRect l="1356" t="1518" r="1216" b="4693"/>
              </a:stretch>
            </a:blipFill>
          </p:spPr>
        </p:sp>
      </p:grpSp>
      <p:grpSp>
        <p:nvGrpSpPr>
          <p:cNvPr id="26" name="Group 26"/>
          <p:cNvGrpSpPr/>
          <p:nvPr/>
        </p:nvGrpSpPr>
        <p:grpSpPr>
          <a:xfrm>
            <a:off x="1028700" y="5948852"/>
            <a:ext cx="6087440" cy="3857564"/>
            <a:chOff x="0" y="-9525"/>
            <a:chExt cx="8116587" cy="5143419"/>
          </a:xfrm>
        </p:grpSpPr>
        <p:sp>
          <p:nvSpPr>
            <p:cNvPr id="27" name="TextBox 27"/>
            <p:cNvSpPr txBox="1"/>
            <p:nvPr/>
          </p:nvSpPr>
          <p:spPr>
            <a:xfrm>
              <a:off x="0" y="-9525"/>
              <a:ext cx="8116587" cy="40816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60"/>
                </a:lnSpc>
              </a:pPr>
              <a:r>
                <a:rPr lang="en-US" sz="3300" dirty="0">
                  <a:solidFill>
                    <a:srgbClr val="000000"/>
                  </a:solidFill>
                  <a:latin typeface="+mj-lt"/>
                </a:rPr>
                <a:t>И </a:t>
              </a:r>
              <a:r>
                <a:rPr lang="en-US" sz="3300" dirty="0" err="1">
                  <a:solidFill>
                    <a:srgbClr val="000000"/>
                  </a:solidFill>
                  <a:latin typeface="+mj-lt"/>
                </a:rPr>
                <a:t>обменять</a:t>
              </a:r>
              <a:r>
                <a:rPr lang="en-US" sz="3300" dirty="0">
                  <a:solidFill>
                    <a:srgbClr val="000000"/>
                  </a:solidFill>
                  <a:latin typeface="+mj-lt"/>
                </a:rPr>
                <a:t> </a:t>
              </a:r>
              <a:r>
                <a:rPr lang="en-US" sz="3300" dirty="0" err="1">
                  <a:solidFill>
                    <a:srgbClr val="000000"/>
                  </a:solidFill>
                  <a:latin typeface="+mj-lt"/>
                </a:rPr>
                <a:t>школьную</a:t>
              </a:r>
              <a:r>
                <a:rPr lang="en-US" sz="3300" dirty="0">
                  <a:solidFill>
                    <a:srgbClr val="000000"/>
                  </a:solidFill>
                  <a:latin typeface="+mj-lt"/>
                </a:rPr>
                <a:t> криптовалюту </a:t>
              </a:r>
              <a:r>
                <a:rPr lang="en-US" sz="3300" dirty="0" err="1">
                  <a:solidFill>
                    <a:srgbClr val="000000"/>
                  </a:solidFill>
                  <a:latin typeface="+mj-lt"/>
                </a:rPr>
                <a:t>на</a:t>
              </a:r>
              <a:r>
                <a:rPr lang="en-US" sz="3300" dirty="0">
                  <a:solidFill>
                    <a:srgbClr val="000000"/>
                  </a:solidFill>
                  <a:latin typeface="+mj-lt"/>
                </a:rPr>
                <a:t> </a:t>
              </a:r>
              <a:r>
                <a:rPr lang="en-US" sz="3300" dirty="0" err="1">
                  <a:solidFill>
                    <a:srgbClr val="000000"/>
                  </a:solidFill>
                  <a:latin typeface="+mj-lt"/>
                </a:rPr>
                <a:t>товары</a:t>
              </a:r>
              <a:r>
                <a:rPr lang="en-US" sz="3300" dirty="0">
                  <a:solidFill>
                    <a:srgbClr val="000000"/>
                  </a:solidFill>
                  <a:latin typeface="+mj-lt"/>
                </a:rPr>
                <a:t> </a:t>
              </a:r>
              <a:r>
                <a:rPr lang="en-US" sz="3300" dirty="0" err="1">
                  <a:solidFill>
                    <a:srgbClr val="000000"/>
                  </a:solidFill>
                  <a:latin typeface="+mj-lt"/>
                </a:rPr>
                <a:t>или</a:t>
              </a:r>
              <a:r>
                <a:rPr lang="en-US" sz="3300" dirty="0">
                  <a:solidFill>
                    <a:srgbClr val="000000"/>
                  </a:solidFill>
                  <a:latin typeface="+mj-lt"/>
                </a:rPr>
                <a:t> </a:t>
              </a:r>
              <a:r>
                <a:rPr lang="en-US" sz="3300" dirty="0" err="1">
                  <a:solidFill>
                    <a:srgbClr val="000000"/>
                  </a:solidFill>
                  <a:latin typeface="+mj-lt"/>
                </a:rPr>
                <a:t>услуги</a:t>
              </a:r>
              <a:r>
                <a:rPr lang="en-US" sz="3300" dirty="0">
                  <a:solidFill>
                    <a:srgbClr val="000000"/>
                  </a:solidFill>
                  <a:latin typeface="+mj-lt"/>
                </a:rPr>
                <a:t> в </a:t>
              </a:r>
              <a:r>
                <a:rPr lang="en-US" sz="3300" dirty="0" err="1">
                  <a:solidFill>
                    <a:srgbClr val="000000"/>
                  </a:solidFill>
                  <a:latin typeface="+mj-lt"/>
                </a:rPr>
                <a:t>благотворительном</a:t>
              </a:r>
              <a:r>
                <a:rPr lang="en-US" sz="3300" dirty="0">
                  <a:solidFill>
                    <a:srgbClr val="000000"/>
                  </a:solidFill>
                  <a:latin typeface="+mj-lt"/>
                </a:rPr>
                <a:t> </a:t>
              </a:r>
              <a:r>
                <a:rPr lang="en-US" sz="3300" dirty="0" err="1">
                  <a:solidFill>
                    <a:srgbClr val="000000"/>
                  </a:solidFill>
                  <a:latin typeface="+mj-lt"/>
                </a:rPr>
                <a:t>маркетплейсе</a:t>
              </a:r>
              <a:r>
                <a:rPr lang="en-US" sz="3300" dirty="0">
                  <a:solidFill>
                    <a:srgbClr val="000000"/>
                  </a:solidFill>
                  <a:latin typeface="+mj-lt"/>
                </a:rPr>
                <a:t> </a:t>
              </a:r>
              <a:r>
                <a:rPr lang="en-US" sz="3300" dirty="0" err="1">
                  <a:solidFill>
                    <a:srgbClr val="000000"/>
                  </a:solidFill>
                  <a:latin typeface="+mj-lt"/>
                </a:rPr>
                <a:t>от</a:t>
              </a:r>
              <a:r>
                <a:rPr lang="en-US" sz="3300" dirty="0">
                  <a:solidFill>
                    <a:srgbClr val="000000"/>
                  </a:solidFill>
                  <a:latin typeface="+mj-lt"/>
                </a:rPr>
                <a:t> </a:t>
              </a:r>
              <a:r>
                <a:rPr lang="en-US" sz="3300" dirty="0" err="1">
                  <a:solidFill>
                    <a:srgbClr val="000000"/>
                  </a:solidFill>
                  <a:latin typeface="+mj-lt"/>
                </a:rPr>
                <a:t>Партнёров</a:t>
              </a:r>
              <a:r>
                <a:rPr lang="en-US" sz="3300" dirty="0">
                  <a:solidFill>
                    <a:srgbClr val="000000"/>
                  </a:solidFill>
                  <a:latin typeface="+mj-lt"/>
                </a:rPr>
                <a:t>, </a:t>
              </a:r>
              <a:r>
                <a:rPr lang="en-US" sz="3300" dirty="0" err="1">
                  <a:solidFill>
                    <a:srgbClr val="000000"/>
                  </a:solidFill>
                  <a:latin typeface="+mj-lt"/>
                </a:rPr>
                <a:t>которые</a:t>
              </a:r>
              <a:r>
                <a:rPr lang="en-US" sz="3300" dirty="0">
                  <a:solidFill>
                    <a:srgbClr val="000000"/>
                  </a:solidFill>
                  <a:latin typeface="+mj-lt"/>
                </a:rPr>
                <a:t> </a:t>
              </a:r>
              <a:r>
                <a:rPr lang="en-US" sz="3300" dirty="0" err="1">
                  <a:solidFill>
                    <a:srgbClr val="000000"/>
                  </a:solidFill>
                  <a:latin typeface="+mj-lt"/>
                </a:rPr>
                <a:t>создают</a:t>
              </a:r>
              <a:r>
                <a:rPr lang="en-US" sz="3300" dirty="0">
                  <a:solidFill>
                    <a:srgbClr val="000000"/>
                  </a:solidFill>
                  <a:latin typeface="+mj-lt"/>
                </a:rPr>
                <a:t> </a:t>
              </a:r>
              <a:r>
                <a:rPr lang="en-US" sz="3300" dirty="0" err="1">
                  <a:solidFill>
                    <a:srgbClr val="000000"/>
                  </a:solidFill>
                  <a:latin typeface="+mj-lt"/>
                </a:rPr>
                <a:t>продукцию</a:t>
              </a:r>
              <a:r>
                <a:rPr lang="en-US" sz="3300" dirty="0">
                  <a:solidFill>
                    <a:srgbClr val="000000"/>
                  </a:solidFill>
                  <a:latin typeface="+mj-lt"/>
                </a:rPr>
                <a:t>, </a:t>
              </a:r>
              <a:r>
                <a:rPr lang="en-US" sz="3300" dirty="0" err="1">
                  <a:solidFill>
                    <a:srgbClr val="000000"/>
                  </a:solidFill>
                  <a:latin typeface="+mj-lt"/>
                </a:rPr>
                <a:t>интересную</a:t>
              </a:r>
              <a:r>
                <a:rPr lang="en-US" sz="3300" dirty="0">
                  <a:solidFill>
                    <a:srgbClr val="000000"/>
                  </a:solidFill>
                  <a:latin typeface="+mj-lt"/>
                </a:rPr>
                <a:t> </a:t>
              </a:r>
              <a:r>
                <a:rPr lang="en-US" sz="3300" dirty="0" err="1">
                  <a:solidFill>
                    <a:srgbClr val="000000"/>
                  </a:solidFill>
                  <a:latin typeface="+mj-lt"/>
                </a:rPr>
                <a:t>для</a:t>
              </a:r>
              <a:r>
                <a:rPr lang="en-US" sz="3300" dirty="0">
                  <a:solidFill>
                    <a:srgbClr val="000000"/>
                  </a:solidFill>
                  <a:latin typeface="+mj-lt"/>
                </a:rPr>
                <a:t> </a:t>
              </a:r>
              <a:r>
                <a:rPr lang="en-US" sz="3300" dirty="0" err="1">
                  <a:solidFill>
                    <a:srgbClr val="000000"/>
                  </a:solidFill>
                  <a:latin typeface="+mj-lt"/>
                </a:rPr>
                <a:t>школьников</a:t>
              </a:r>
              <a:r>
                <a:rPr lang="en-US" sz="3300" dirty="0">
                  <a:solidFill>
                    <a:srgbClr val="000000"/>
                  </a:solidFill>
                  <a:latin typeface="+mj-lt"/>
                </a:rPr>
                <a:t>.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4457619"/>
              <a:ext cx="8116587" cy="6762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endParaRPr/>
            </a:p>
          </p:txBody>
        </p:sp>
      </p:grpSp>
      <p:pic>
        <p:nvPicPr>
          <p:cNvPr id="29" name="Picture 29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5775809" y="853055"/>
            <a:ext cx="1142441" cy="998208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8536151" y="5535110"/>
            <a:ext cx="1215698" cy="1092609"/>
          </a:xfrm>
          <a:prstGeom prst="rect">
            <a:avLst/>
          </a:prstGeom>
        </p:spPr>
      </p:pic>
      <p:sp>
        <p:nvSpPr>
          <p:cNvPr id="31" name="TextBox 31"/>
          <p:cNvSpPr txBox="1"/>
          <p:nvPr/>
        </p:nvSpPr>
        <p:spPr>
          <a:xfrm>
            <a:off x="1028699" y="780659"/>
            <a:ext cx="4254591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ru-RU" sz="6000" dirty="0" smtClean="0">
                <a:solidFill>
                  <a:srgbClr val="000000"/>
                </a:solidFill>
                <a:latin typeface="Open Sans Extra Bold"/>
              </a:rPr>
              <a:t>О проекте</a:t>
            </a:r>
            <a:endParaRPr lang="en-US" sz="6000" dirty="0">
              <a:solidFill>
                <a:srgbClr val="000000"/>
              </a:solidFill>
              <a:latin typeface="Open Sans Extra Bold"/>
            </a:endParaRPr>
          </a:p>
        </p:txBody>
      </p:sp>
      <p:grpSp>
        <p:nvGrpSpPr>
          <p:cNvPr id="32" name="Group 32"/>
          <p:cNvGrpSpPr>
            <a:grpSpLocks noChangeAspect="1"/>
          </p:cNvGrpSpPr>
          <p:nvPr/>
        </p:nvGrpSpPr>
        <p:grpSpPr>
          <a:xfrm rot="-1251523">
            <a:off x="4623568" y="5225251"/>
            <a:ext cx="541452" cy="446923"/>
            <a:chOff x="0" y="0"/>
            <a:chExt cx="2138680" cy="1765300"/>
          </a:xfrm>
        </p:grpSpPr>
        <p:sp>
          <p:nvSpPr>
            <p:cNvPr id="33" name="Freeform 33"/>
            <p:cNvSpPr/>
            <p:nvPr/>
          </p:nvSpPr>
          <p:spPr>
            <a:xfrm>
              <a:off x="-49530" y="-55880"/>
              <a:ext cx="2237740" cy="1819910"/>
            </a:xfrm>
            <a:custGeom>
              <a:avLst/>
              <a:gdLst/>
              <a:ahLst/>
              <a:cxnLst/>
              <a:rect l="l" t="t" r="r" b="b"/>
              <a:pathLst>
                <a:path w="2237740" h="1819910">
                  <a:moveTo>
                    <a:pt x="1789430" y="69850"/>
                  </a:moveTo>
                  <a:cubicBezTo>
                    <a:pt x="1540510" y="0"/>
                    <a:pt x="1233170" y="191770"/>
                    <a:pt x="1118870" y="495300"/>
                  </a:cubicBezTo>
                  <a:cubicBezTo>
                    <a:pt x="1004570" y="190500"/>
                    <a:pt x="697230" y="0"/>
                    <a:pt x="448310" y="69850"/>
                  </a:cubicBezTo>
                  <a:cubicBezTo>
                    <a:pt x="127000" y="160020"/>
                    <a:pt x="0" y="447040"/>
                    <a:pt x="66040" y="796290"/>
                  </a:cubicBezTo>
                  <a:cubicBezTo>
                    <a:pt x="120650" y="1079500"/>
                    <a:pt x="448310" y="1574800"/>
                    <a:pt x="1117600" y="1819910"/>
                  </a:cubicBezTo>
                  <a:cubicBezTo>
                    <a:pt x="1786890" y="1574800"/>
                    <a:pt x="2115820" y="1079500"/>
                    <a:pt x="2169160" y="796290"/>
                  </a:cubicBezTo>
                  <a:cubicBezTo>
                    <a:pt x="2237740" y="447040"/>
                    <a:pt x="2110740" y="160020"/>
                    <a:pt x="1789430" y="69850"/>
                  </a:cubicBezTo>
                  <a:close/>
                </a:path>
              </a:pathLst>
            </a:custGeom>
            <a:solidFill>
              <a:srgbClr val="FFC546"/>
            </a:solidFill>
          </p:spPr>
        </p:sp>
      </p:grpSp>
      <p:pic>
        <p:nvPicPr>
          <p:cNvPr id="34" name="Picture 3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rcRect/>
          <a:stretch>
            <a:fillRect/>
          </a:stretch>
        </p:blipFill>
        <p:spPr>
          <a:xfrm rot="2562228">
            <a:off x="15222013" y="6925822"/>
            <a:ext cx="574782" cy="496403"/>
          </a:xfrm>
          <a:prstGeom prst="rect">
            <a:avLst/>
          </a:prstGeom>
        </p:spPr>
      </p:pic>
      <p:pic>
        <p:nvPicPr>
          <p:cNvPr id="35" name="Picture 35"/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>
          <a:xfrm>
            <a:off x="7509464" y="6984551"/>
            <a:ext cx="5671956" cy="66048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5400000">
            <a:off x="-8030075" y="-277678"/>
            <a:ext cx="21218830" cy="10842356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254249" y="647449"/>
            <a:ext cx="5932521" cy="1074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94"/>
              </a:lnSpc>
            </a:pPr>
            <a:r>
              <a:rPr lang="en-US" sz="7078" spc="106">
                <a:solidFill>
                  <a:srgbClr val="FFFFFF"/>
                </a:solidFill>
                <a:latin typeface="Sensei Bold"/>
              </a:rPr>
              <a:t>ПРОДУКТ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1520" y="413974"/>
            <a:ext cx="1232312" cy="1435007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439302" y="5475990"/>
            <a:ext cx="4301055" cy="4301055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8669048" y="2421764"/>
            <a:ext cx="949904" cy="94990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3473879" y="2473808"/>
            <a:ext cx="845814" cy="845814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1764578" y="2379142"/>
            <a:ext cx="1035147" cy="1035147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0342497" y="2525853"/>
            <a:ext cx="741724" cy="74172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14929398" y="2370812"/>
            <a:ext cx="948810" cy="94881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16547693" y="2555970"/>
            <a:ext cx="711607" cy="711607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628249" y="2649678"/>
            <a:ext cx="5486638" cy="3417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3"/>
              </a:lnSpc>
            </a:pPr>
            <a:r>
              <a:rPr lang="en-US" sz="4116">
                <a:solidFill>
                  <a:srgbClr val="FFFAF5"/>
                </a:solidFill>
                <a:latin typeface="Open Sans Extra Bold Bold"/>
              </a:rPr>
              <a:t>Школьная криптовалюта</a:t>
            </a:r>
            <a:r>
              <a:rPr lang="en-US" sz="4116">
                <a:solidFill>
                  <a:srgbClr val="FFFAF5"/>
                </a:solidFill>
                <a:latin typeface="Open Sans Extra Bold"/>
              </a:rPr>
              <a:t> </a:t>
            </a:r>
          </a:p>
          <a:p>
            <a:pPr algn="ctr">
              <a:lnSpc>
                <a:spcPts val="4642"/>
              </a:lnSpc>
            </a:pPr>
            <a:endParaRPr lang="en-US" sz="4116">
              <a:solidFill>
                <a:srgbClr val="FFFAF5"/>
              </a:solidFill>
              <a:latin typeface="Open Sans Extra Bold"/>
            </a:endParaRPr>
          </a:p>
          <a:p>
            <a:pPr algn="ctr">
              <a:lnSpc>
                <a:spcPts val="3116"/>
              </a:lnSpc>
            </a:pPr>
            <a:r>
              <a:rPr lang="en-US" sz="3916">
                <a:solidFill>
                  <a:srgbClr val="FFFAF5"/>
                </a:solidFill>
                <a:latin typeface="Open Sans"/>
              </a:rPr>
              <a:t>Приложения IOS и Android, чат-боты, сообщества, контент</a:t>
            </a:r>
          </a:p>
          <a:p>
            <a:pPr algn="ctr">
              <a:lnSpc>
                <a:spcPts val="6602"/>
              </a:lnSpc>
              <a:spcBef>
                <a:spcPct val="0"/>
              </a:spcBef>
            </a:pPr>
            <a:endParaRPr lang="en-US" sz="3916">
              <a:solidFill>
                <a:srgbClr val="FFFAF5"/>
              </a:solidFill>
              <a:latin typeface="Open Sans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8893044" y="4061624"/>
            <a:ext cx="8366256" cy="4860354"/>
            <a:chOff x="0" y="0"/>
            <a:chExt cx="11155009" cy="6480472"/>
          </a:xfrm>
        </p:grpSpPr>
        <p:pic>
          <p:nvPicPr>
            <p:cNvPr id="14" name="Picture 14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rcRect/>
            <a:stretch>
              <a:fillRect/>
            </a:stretch>
          </p:blipFill>
          <p:spPr>
            <a:xfrm>
              <a:off x="7389" y="0"/>
              <a:ext cx="844400" cy="824441"/>
            </a:xfrm>
            <a:prstGeom prst="rect">
              <a:avLst/>
            </a:prstGeom>
          </p:spPr>
        </p:pic>
        <p:sp>
          <p:nvSpPr>
            <p:cNvPr id="15" name="TextBox 15"/>
            <p:cNvSpPr txBox="1"/>
            <p:nvPr/>
          </p:nvSpPr>
          <p:spPr>
            <a:xfrm>
              <a:off x="1428600" y="55919"/>
              <a:ext cx="4290807" cy="65607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4135"/>
                </a:lnSpc>
              </a:pPr>
              <a:r>
                <a:rPr lang="en-US" sz="2953" dirty="0" smtClean="0">
                  <a:solidFill>
                    <a:srgbClr val="000000"/>
                  </a:solidFill>
                  <a:latin typeface="Open Sans"/>
                </a:rPr>
                <a:t>API</a:t>
              </a:r>
              <a:r>
                <a:rPr lang="ru-RU" sz="2953" dirty="0" smtClean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953" dirty="0" err="1" smtClean="0">
                  <a:solidFill>
                    <a:srgbClr val="000000"/>
                  </a:solidFill>
                  <a:latin typeface="Open Sans"/>
                </a:rPr>
                <a:t>Умникоины</a:t>
              </a:r>
              <a:endParaRPr lang="en-US" sz="2953" dirty="0">
                <a:solidFill>
                  <a:srgbClr val="000000"/>
                </a:solidFill>
                <a:latin typeface="Open Sans"/>
              </a:endParaRPr>
            </a:p>
          </p:txBody>
        </p:sp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rcRect/>
            <a:stretch>
              <a:fillRect/>
            </a:stretch>
          </p:blipFill>
          <p:spPr>
            <a:xfrm>
              <a:off x="0" y="1181545"/>
              <a:ext cx="859178" cy="838870"/>
            </a:xfrm>
            <a:prstGeom prst="rect">
              <a:avLst/>
            </a:prstGeom>
          </p:spPr>
        </p:pic>
        <p:sp>
          <p:nvSpPr>
            <p:cNvPr id="17" name="TextBox 17"/>
            <p:cNvSpPr txBox="1"/>
            <p:nvPr/>
          </p:nvSpPr>
          <p:spPr>
            <a:xfrm>
              <a:off x="1428601" y="1244677"/>
              <a:ext cx="9726408" cy="7010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135"/>
                </a:lnSpc>
              </a:pPr>
              <a:r>
                <a:rPr lang="en-US" sz="2953" dirty="0" err="1">
                  <a:solidFill>
                    <a:srgbClr val="000000"/>
                  </a:solidFill>
                  <a:latin typeface="Open Sans"/>
                </a:rPr>
                <a:t>Центр</a:t>
              </a:r>
              <a:r>
                <a:rPr lang="en-US" sz="2953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953" dirty="0" err="1">
                  <a:solidFill>
                    <a:srgbClr val="000000"/>
                  </a:solidFill>
                  <a:latin typeface="Open Sans"/>
                </a:rPr>
                <a:t>верификации</a:t>
              </a:r>
              <a:r>
                <a:rPr lang="en-US" sz="2953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953" dirty="0" err="1" smtClean="0">
                  <a:solidFill>
                    <a:srgbClr val="000000"/>
                  </a:solidFill>
                  <a:latin typeface="Open Sans"/>
                </a:rPr>
                <a:t>школьных</a:t>
              </a:r>
              <a:r>
                <a:rPr lang="ru-RU" sz="2953" dirty="0" smtClean="0">
                  <a:solidFill>
                    <a:srgbClr val="000000"/>
                  </a:solidFill>
                  <a:latin typeface="Open Sans"/>
                </a:rPr>
                <a:t> оценок</a:t>
              </a:r>
              <a:endParaRPr lang="en-US" sz="2953" dirty="0">
                <a:solidFill>
                  <a:srgbClr val="000000"/>
                </a:solidFill>
                <a:latin typeface="Open Sans"/>
              </a:endParaRPr>
            </a:p>
          </p:txBody>
        </p:sp>
        <p:pic>
          <p:nvPicPr>
            <p:cNvPr id="18" name="Picture 18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rcRect/>
            <a:stretch>
              <a:fillRect/>
            </a:stretch>
          </p:blipFill>
          <p:spPr>
            <a:xfrm>
              <a:off x="15728" y="2439368"/>
              <a:ext cx="859178" cy="838870"/>
            </a:xfrm>
            <a:prstGeom prst="rect">
              <a:avLst/>
            </a:prstGeom>
          </p:spPr>
        </p:pic>
        <p:sp>
          <p:nvSpPr>
            <p:cNvPr id="19" name="TextBox 19"/>
            <p:cNvSpPr txBox="1"/>
            <p:nvPr/>
          </p:nvSpPr>
          <p:spPr>
            <a:xfrm>
              <a:off x="1460239" y="2502500"/>
              <a:ext cx="6392770" cy="70104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4135"/>
                </a:lnSpc>
              </a:pPr>
              <a:r>
                <a:rPr lang="en-US" sz="2953" dirty="0" err="1">
                  <a:solidFill>
                    <a:srgbClr val="000000"/>
                  </a:solidFill>
                  <a:latin typeface="Open Sans"/>
                </a:rPr>
                <a:t>Цифровое</a:t>
              </a:r>
              <a:r>
                <a:rPr lang="en-US" sz="2953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953" dirty="0" err="1">
                  <a:solidFill>
                    <a:srgbClr val="000000"/>
                  </a:solidFill>
                  <a:latin typeface="Open Sans"/>
                </a:rPr>
                <a:t>портфолио</a:t>
              </a:r>
              <a:endParaRPr lang="en-US" sz="2953" dirty="0">
                <a:solidFill>
                  <a:srgbClr val="000000"/>
                </a:solidFill>
                <a:latin typeface="Open Sans"/>
              </a:endParaRPr>
            </a:p>
          </p:txBody>
        </p:sp>
        <p:pic>
          <p:nvPicPr>
            <p:cNvPr id="20" name="Picture 20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rcRect/>
            <a:stretch>
              <a:fillRect/>
            </a:stretch>
          </p:blipFill>
          <p:spPr>
            <a:xfrm>
              <a:off x="0" y="3825282"/>
              <a:ext cx="859178" cy="838870"/>
            </a:xfrm>
            <a:prstGeom prst="rect">
              <a:avLst/>
            </a:prstGeom>
          </p:spPr>
        </p:pic>
        <p:sp>
          <p:nvSpPr>
            <p:cNvPr id="21" name="TextBox 21"/>
            <p:cNvSpPr txBox="1"/>
            <p:nvPr/>
          </p:nvSpPr>
          <p:spPr>
            <a:xfrm>
              <a:off x="1428601" y="3888415"/>
              <a:ext cx="9252003" cy="65607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4135"/>
                </a:lnSpc>
              </a:pPr>
              <a:r>
                <a:rPr lang="en-US" sz="2953" dirty="0" err="1">
                  <a:solidFill>
                    <a:srgbClr val="000000"/>
                  </a:solidFill>
                  <a:latin typeface="Open Sans"/>
                </a:rPr>
                <a:t>Благотворительный</a:t>
              </a:r>
              <a:r>
                <a:rPr lang="en-US" sz="2953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953" dirty="0" err="1">
                  <a:solidFill>
                    <a:srgbClr val="000000"/>
                  </a:solidFill>
                  <a:latin typeface="Open Sans"/>
                </a:rPr>
                <a:t>маркетплейс</a:t>
              </a:r>
              <a:endParaRPr lang="en-US" sz="2953" dirty="0">
                <a:solidFill>
                  <a:srgbClr val="000000"/>
                </a:solidFill>
                <a:latin typeface="Open Sans"/>
              </a:endParaRPr>
            </a:p>
          </p:txBody>
        </p:sp>
        <p:pic>
          <p:nvPicPr>
            <p:cNvPr id="22" name="Picture 22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rcRect/>
            <a:stretch>
              <a:fillRect/>
            </a:stretch>
          </p:blipFill>
          <p:spPr>
            <a:xfrm>
              <a:off x="0" y="5122550"/>
              <a:ext cx="859178" cy="838870"/>
            </a:xfrm>
            <a:prstGeom prst="rect">
              <a:avLst/>
            </a:prstGeom>
          </p:spPr>
        </p:pic>
        <p:sp>
          <p:nvSpPr>
            <p:cNvPr id="23" name="TextBox 23"/>
            <p:cNvSpPr txBox="1"/>
            <p:nvPr/>
          </p:nvSpPr>
          <p:spPr>
            <a:xfrm>
              <a:off x="1428602" y="5141600"/>
              <a:ext cx="9726407" cy="13388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135"/>
                </a:lnSpc>
              </a:pPr>
              <a:r>
                <a:rPr lang="en-US" sz="2953">
                  <a:solidFill>
                    <a:srgbClr val="000000"/>
                  </a:solidFill>
                  <a:latin typeface="Open Sans"/>
                </a:rPr>
                <a:t>Система задач от учителей, родителей и партнёров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8669048" y="660022"/>
            <a:ext cx="9404972" cy="1115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68"/>
              </a:lnSpc>
            </a:pPr>
            <a:r>
              <a:rPr lang="en-US" sz="4200">
                <a:solidFill>
                  <a:srgbClr val="000000"/>
                </a:solidFill>
                <a:latin typeface="Open Sans Extra Bold"/>
              </a:rPr>
              <a:t>Экосистема мотивации и поощрения к образованию</a:t>
            </a:r>
          </a:p>
        </p:txBody>
      </p:sp>
      <p:grpSp>
        <p:nvGrpSpPr>
          <p:cNvPr id="25" name="Group 25"/>
          <p:cNvGrpSpPr>
            <a:grpSpLocks noChangeAspect="1"/>
          </p:cNvGrpSpPr>
          <p:nvPr/>
        </p:nvGrpSpPr>
        <p:grpSpPr>
          <a:xfrm rot="-1251523">
            <a:off x="16988574" y="423988"/>
            <a:ext cx="541452" cy="446923"/>
            <a:chOff x="0" y="0"/>
            <a:chExt cx="2138680" cy="1765300"/>
          </a:xfrm>
        </p:grpSpPr>
        <p:sp>
          <p:nvSpPr>
            <p:cNvPr id="26" name="Freeform 26"/>
            <p:cNvSpPr/>
            <p:nvPr/>
          </p:nvSpPr>
          <p:spPr>
            <a:xfrm>
              <a:off x="-49530" y="-55880"/>
              <a:ext cx="2237740" cy="1819910"/>
            </a:xfrm>
            <a:custGeom>
              <a:avLst/>
              <a:gdLst/>
              <a:ahLst/>
              <a:cxnLst/>
              <a:rect l="l" t="t" r="r" b="b"/>
              <a:pathLst>
                <a:path w="2237740" h="1819910">
                  <a:moveTo>
                    <a:pt x="1789430" y="69850"/>
                  </a:moveTo>
                  <a:cubicBezTo>
                    <a:pt x="1540510" y="0"/>
                    <a:pt x="1233170" y="191770"/>
                    <a:pt x="1118870" y="495300"/>
                  </a:cubicBezTo>
                  <a:cubicBezTo>
                    <a:pt x="1004570" y="190500"/>
                    <a:pt x="697230" y="0"/>
                    <a:pt x="448310" y="69850"/>
                  </a:cubicBezTo>
                  <a:cubicBezTo>
                    <a:pt x="127000" y="160020"/>
                    <a:pt x="0" y="447040"/>
                    <a:pt x="66040" y="796290"/>
                  </a:cubicBezTo>
                  <a:cubicBezTo>
                    <a:pt x="120650" y="1079500"/>
                    <a:pt x="448310" y="1574800"/>
                    <a:pt x="1117600" y="1819910"/>
                  </a:cubicBezTo>
                  <a:cubicBezTo>
                    <a:pt x="1786890" y="1574800"/>
                    <a:pt x="2115820" y="1079500"/>
                    <a:pt x="2169160" y="796290"/>
                  </a:cubicBezTo>
                  <a:cubicBezTo>
                    <a:pt x="2237740" y="447040"/>
                    <a:pt x="2110740" y="160020"/>
                    <a:pt x="1789430" y="69850"/>
                  </a:cubicBezTo>
                  <a:close/>
                </a:path>
              </a:pathLst>
            </a:custGeom>
            <a:solidFill>
              <a:srgbClr val="FFC546"/>
            </a:solidFill>
          </p:spPr>
        </p:sp>
      </p:grpSp>
      <p:grpSp>
        <p:nvGrpSpPr>
          <p:cNvPr id="27" name="Group 27"/>
          <p:cNvGrpSpPr/>
          <p:nvPr/>
        </p:nvGrpSpPr>
        <p:grpSpPr>
          <a:xfrm>
            <a:off x="1919565" y="9258300"/>
            <a:ext cx="334685" cy="334685"/>
            <a:chOff x="0" y="0"/>
            <a:chExt cx="6350000" cy="6350000"/>
          </a:xfrm>
        </p:grpSpPr>
        <p:sp>
          <p:nvSpPr>
            <p:cNvPr id="28" name="Freeform 2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C546"/>
            </a:solidFill>
          </p:spPr>
        </p:sp>
      </p:grpSp>
      <p:pic>
        <p:nvPicPr>
          <p:cNvPr id="29" name="Picture 29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6"/>
              </a:ext>
            </a:extLst>
          </a:blip>
          <a:srcRect/>
          <a:stretch>
            <a:fillRect/>
          </a:stretch>
        </p:blipFill>
        <p:spPr>
          <a:xfrm rot="2562228">
            <a:off x="16236578" y="9387405"/>
            <a:ext cx="574782" cy="4964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 rot="7796121">
            <a:off x="16234202" y="9083539"/>
            <a:ext cx="663464" cy="349522"/>
            <a:chOff x="0" y="0"/>
            <a:chExt cx="1610360" cy="848360"/>
          </a:xfrm>
        </p:grpSpPr>
        <p:sp>
          <p:nvSpPr>
            <p:cNvPr id="3" name="Freeform 3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0FA88C"/>
            </a:solidFill>
          </p:spPr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 rot="-782091">
            <a:off x="16613856" y="718677"/>
            <a:ext cx="597523" cy="493205"/>
            <a:chOff x="0" y="0"/>
            <a:chExt cx="2138680" cy="1765300"/>
          </a:xfrm>
        </p:grpSpPr>
        <p:sp>
          <p:nvSpPr>
            <p:cNvPr id="5" name="Freeform 5"/>
            <p:cNvSpPr/>
            <p:nvPr/>
          </p:nvSpPr>
          <p:spPr>
            <a:xfrm>
              <a:off x="-49530" y="-55880"/>
              <a:ext cx="2237740" cy="1819910"/>
            </a:xfrm>
            <a:custGeom>
              <a:avLst/>
              <a:gdLst/>
              <a:ahLst/>
              <a:cxnLst/>
              <a:rect l="l" t="t" r="r" b="b"/>
              <a:pathLst>
                <a:path w="2237740" h="1819910">
                  <a:moveTo>
                    <a:pt x="1789430" y="69850"/>
                  </a:moveTo>
                  <a:cubicBezTo>
                    <a:pt x="1540510" y="0"/>
                    <a:pt x="1233170" y="191770"/>
                    <a:pt x="1118870" y="495300"/>
                  </a:cubicBezTo>
                  <a:cubicBezTo>
                    <a:pt x="1004570" y="190500"/>
                    <a:pt x="697230" y="0"/>
                    <a:pt x="448310" y="69850"/>
                  </a:cubicBezTo>
                  <a:cubicBezTo>
                    <a:pt x="127000" y="160020"/>
                    <a:pt x="0" y="447040"/>
                    <a:pt x="66040" y="796290"/>
                  </a:cubicBezTo>
                  <a:cubicBezTo>
                    <a:pt x="120650" y="1079500"/>
                    <a:pt x="448310" y="1574800"/>
                    <a:pt x="1117600" y="1819910"/>
                  </a:cubicBezTo>
                  <a:cubicBezTo>
                    <a:pt x="1786890" y="1574800"/>
                    <a:pt x="2115820" y="1079500"/>
                    <a:pt x="2169160" y="796290"/>
                  </a:cubicBezTo>
                  <a:cubicBezTo>
                    <a:pt x="2237740" y="447040"/>
                    <a:pt x="2110740" y="160020"/>
                    <a:pt x="1789430" y="69850"/>
                  </a:cubicBezTo>
                  <a:close/>
                </a:path>
              </a:pathLst>
            </a:custGeom>
            <a:solidFill>
              <a:srgbClr val="FFC546"/>
            </a:solidFill>
          </p:spPr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 rot="2451145">
            <a:off x="955794" y="7704005"/>
            <a:ext cx="843090" cy="728123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1519858" y="657050"/>
            <a:ext cx="3655050" cy="616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33"/>
              </a:lnSpc>
            </a:pPr>
            <a:r>
              <a:rPr lang="en-US" sz="4000" b="1" spc="65" dirty="0">
                <a:solidFill>
                  <a:srgbClr val="632B2B"/>
                </a:solidFill>
                <a:latin typeface="Sensei Bold Italics"/>
              </a:rPr>
              <a:t>КОНКУРЕНТЫ</a:t>
            </a:r>
            <a:endParaRPr lang="en-US" sz="4361" b="1" spc="65" dirty="0">
              <a:solidFill>
                <a:srgbClr val="632B2B"/>
              </a:solidFill>
              <a:latin typeface="Sensei Bold Italics"/>
            </a:endParaR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05255" y="543774"/>
            <a:ext cx="830181" cy="9085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236159" y="3443310"/>
            <a:ext cx="9065101" cy="3867132"/>
            <a:chOff x="0" y="0"/>
            <a:chExt cx="12086801" cy="5156176"/>
          </a:xfrm>
        </p:grpSpPr>
        <p:sp>
          <p:nvSpPr>
            <p:cNvPr id="3" name="TextBox 3"/>
            <p:cNvSpPr txBox="1"/>
            <p:nvPr/>
          </p:nvSpPr>
          <p:spPr>
            <a:xfrm>
              <a:off x="0" y="3171820"/>
              <a:ext cx="12086801" cy="19843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25"/>
                </a:lnSpc>
              </a:pPr>
              <a:r>
                <a:rPr lang="en-US" sz="3362">
                  <a:solidFill>
                    <a:srgbClr val="000000"/>
                  </a:solidFill>
                  <a:latin typeface="Arimo"/>
                </a:rPr>
                <a:t>Объём EdTech на 2019 год </a:t>
              </a:r>
            </a:p>
            <a:p>
              <a:pPr algn="ctr">
                <a:lnSpc>
                  <a:spcPts val="3025"/>
                </a:lnSpc>
              </a:pPr>
              <a:r>
                <a:rPr lang="en-US" sz="3362">
                  <a:solidFill>
                    <a:srgbClr val="000000"/>
                  </a:solidFill>
                  <a:latin typeface="Arimo"/>
                </a:rPr>
                <a:t>в сегменте b2c</a:t>
              </a:r>
            </a:p>
            <a:p>
              <a:pPr algn="ctr">
                <a:lnSpc>
                  <a:spcPts val="3025"/>
                </a:lnSpc>
              </a:pPr>
              <a:endParaRPr lang="en-US" sz="3362">
                <a:solidFill>
                  <a:srgbClr val="000000"/>
                </a:solidFill>
                <a:latin typeface="Arimo"/>
              </a:endParaRPr>
            </a:p>
            <a:p>
              <a:pPr algn="ctr">
                <a:lnSpc>
                  <a:spcPts val="2305"/>
                </a:lnSpc>
              </a:pPr>
              <a:r>
                <a:rPr lang="en-US" sz="2562">
                  <a:solidFill>
                    <a:srgbClr val="000000"/>
                  </a:solidFill>
                  <a:latin typeface="Arimo"/>
                </a:rPr>
                <a:t>*данные Нетологии</a:t>
              </a:r>
            </a:p>
          </p:txBody>
        </p:sp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/>
            </a:stretch>
          </p:blipFill>
          <p:spPr>
            <a:xfrm rot="-10800000">
              <a:off x="3614555" y="0"/>
              <a:ext cx="4857691" cy="2482173"/>
            </a:xfrm>
            <a:prstGeom prst="rect">
              <a:avLst/>
            </a:prstGeom>
          </p:spPr>
        </p:pic>
        <p:sp>
          <p:nvSpPr>
            <p:cNvPr id="5" name="TextBox 5"/>
            <p:cNvSpPr txBox="1"/>
            <p:nvPr/>
          </p:nvSpPr>
          <p:spPr>
            <a:xfrm>
              <a:off x="4602006" y="795762"/>
              <a:ext cx="2882788" cy="9382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66"/>
                </a:lnSpc>
              </a:pPr>
              <a:r>
                <a:rPr lang="en-US" sz="2666">
                  <a:solidFill>
                    <a:srgbClr val="FFFAF5"/>
                  </a:solidFill>
                  <a:latin typeface="Open Sans Bold"/>
                </a:rPr>
                <a:t>38,5 млрд рублей</a:t>
              </a:r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 rot="-782091">
            <a:off x="16960539" y="5217814"/>
            <a:ext cx="597523" cy="493205"/>
            <a:chOff x="0" y="0"/>
            <a:chExt cx="2138680" cy="1765300"/>
          </a:xfrm>
        </p:grpSpPr>
        <p:sp>
          <p:nvSpPr>
            <p:cNvPr id="7" name="Freeform 7"/>
            <p:cNvSpPr/>
            <p:nvPr/>
          </p:nvSpPr>
          <p:spPr>
            <a:xfrm>
              <a:off x="-49530" y="-55880"/>
              <a:ext cx="2237740" cy="1819910"/>
            </a:xfrm>
            <a:custGeom>
              <a:avLst/>
              <a:gdLst/>
              <a:ahLst/>
              <a:cxnLst/>
              <a:rect l="l" t="t" r="r" b="b"/>
              <a:pathLst>
                <a:path w="2237740" h="1819910">
                  <a:moveTo>
                    <a:pt x="1789430" y="69850"/>
                  </a:moveTo>
                  <a:cubicBezTo>
                    <a:pt x="1540510" y="0"/>
                    <a:pt x="1233170" y="191770"/>
                    <a:pt x="1118870" y="495300"/>
                  </a:cubicBezTo>
                  <a:cubicBezTo>
                    <a:pt x="1004570" y="190500"/>
                    <a:pt x="697230" y="0"/>
                    <a:pt x="448310" y="69850"/>
                  </a:cubicBezTo>
                  <a:cubicBezTo>
                    <a:pt x="127000" y="160020"/>
                    <a:pt x="0" y="447040"/>
                    <a:pt x="66040" y="796290"/>
                  </a:cubicBezTo>
                  <a:cubicBezTo>
                    <a:pt x="120650" y="1079500"/>
                    <a:pt x="448310" y="1574800"/>
                    <a:pt x="1117600" y="1819910"/>
                  </a:cubicBezTo>
                  <a:cubicBezTo>
                    <a:pt x="1786890" y="1574800"/>
                    <a:pt x="2115820" y="1079500"/>
                    <a:pt x="2169160" y="796290"/>
                  </a:cubicBezTo>
                  <a:cubicBezTo>
                    <a:pt x="2237740" y="447040"/>
                    <a:pt x="2110740" y="160020"/>
                    <a:pt x="1789430" y="69850"/>
                  </a:cubicBezTo>
                  <a:close/>
                </a:path>
              </a:pathLst>
            </a:custGeom>
            <a:solidFill>
              <a:srgbClr val="F13D9B"/>
            </a:solidFill>
          </p:spPr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2019633">
            <a:off x="12872601" y="2836866"/>
            <a:ext cx="567634" cy="490230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4723816" y="3621979"/>
            <a:ext cx="8432602" cy="2659881"/>
            <a:chOff x="0" y="0"/>
            <a:chExt cx="11243469" cy="3546508"/>
          </a:xfrm>
        </p:grpSpPr>
        <p:sp>
          <p:nvSpPr>
            <p:cNvPr id="10" name="TextBox 10"/>
            <p:cNvSpPr txBox="1"/>
            <p:nvPr/>
          </p:nvSpPr>
          <p:spPr>
            <a:xfrm>
              <a:off x="0" y="2965355"/>
              <a:ext cx="11243469" cy="5811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94"/>
                </a:lnSpc>
              </a:pPr>
              <a:r>
                <a:rPr lang="en-US" sz="3327">
                  <a:solidFill>
                    <a:srgbClr val="000000"/>
                  </a:solidFill>
                  <a:latin typeface="KG Primary Penmanship"/>
                </a:rPr>
                <a:t>Рынок киберспорта</a:t>
              </a:r>
            </a:p>
          </p:txBody>
        </p:sp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rcRect/>
            <a:stretch>
              <a:fillRect/>
            </a:stretch>
          </p:blipFill>
          <p:spPr>
            <a:xfrm rot="-10800000">
              <a:off x="3362357" y="0"/>
              <a:ext cx="4518756" cy="2308985"/>
            </a:xfrm>
            <a:prstGeom prst="rect">
              <a:avLst/>
            </a:prstGeom>
          </p:spPr>
        </p:pic>
        <p:sp>
          <p:nvSpPr>
            <p:cNvPr id="12" name="TextBox 12"/>
            <p:cNvSpPr txBox="1"/>
            <p:nvPr/>
          </p:nvSpPr>
          <p:spPr>
            <a:xfrm>
              <a:off x="4280911" y="721211"/>
              <a:ext cx="2681648" cy="9141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2600">
                  <a:solidFill>
                    <a:srgbClr val="302421"/>
                  </a:solidFill>
                  <a:latin typeface="DM Sans Bold"/>
                </a:rPr>
                <a:t>30 млн</a:t>
              </a:r>
            </a:p>
            <a:p>
              <a:pPr algn="ctr">
                <a:lnSpc>
                  <a:spcPts val="2600"/>
                </a:lnSpc>
              </a:pPr>
              <a:r>
                <a:rPr lang="en-US" sz="2600">
                  <a:solidFill>
                    <a:srgbClr val="302421"/>
                  </a:solidFill>
                  <a:latin typeface="DM Sans Bold"/>
                </a:rPr>
                <a:t>долларов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380748" y="3722948"/>
            <a:ext cx="8432602" cy="3406735"/>
            <a:chOff x="0" y="0"/>
            <a:chExt cx="11243469" cy="4542314"/>
          </a:xfrm>
        </p:grpSpPr>
        <p:sp>
          <p:nvSpPr>
            <p:cNvPr id="14" name="TextBox 14"/>
            <p:cNvSpPr txBox="1"/>
            <p:nvPr/>
          </p:nvSpPr>
          <p:spPr>
            <a:xfrm>
              <a:off x="0" y="2965355"/>
              <a:ext cx="11243469" cy="15769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97"/>
                </a:lnSpc>
              </a:pPr>
              <a:r>
                <a:rPr lang="en-US" sz="3329">
                  <a:solidFill>
                    <a:srgbClr val="000000"/>
                  </a:solidFill>
                  <a:latin typeface="KG Primary Penmanship"/>
                </a:rPr>
                <a:t> с 4 по 8 классы,</a:t>
              </a:r>
            </a:p>
            <a:p>
              <a:pPr algn="ctr">
                <a:lnSpc>
                  <a:spcPts val="2997"/>
                </a:lnSpc>
              </a:pPr>
              <a:r>
                <a:rPr lang="en-US" sz="3329">
                  <a:solidFill>
                    <a:srgbClr val="000000"/>
                  </a:solidFill>
                  <a:latin typeface="KG Primary Penmanship"/>
                </a:rPr>
                <a:t>активные пользователи </a:t>
              </a:r>
            </a:p>
            <a:p>
              <a:pPr algn="ctr">
                <a:lnSpc>
                  <a:spcPts val="2997"/>
                </a:lnSpc>
              </a:pPr>
              <a:r>
                <a:rPr lang="en-US" sz="3329">
                  <a:solidFill>
                    <a:srgbClr val="000000"/>
                  </a:solidFill>
                  <a:latin typeface="KG Primary Penmanship"/>
                </a:rPr>
                <a:t>социальных сетей, геймеры</a:t>
              </a:r>
            </a:p>
          </p:txBody>
        </p:sp>
        <p:pic>
          <p:nvPicPr>
            <p:cNvPr id="15" name="Picture 1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rcRect/>
            <a:stretch>
              <a:fillRect/>
            </a:stretch>
          </p:blipFill>
          <p:spPr>
            <a:xfrm rot="-10800000">
              <a:off x="3362357" y="0"/>
              <a:ext cx="4518756" cy="2308985"/>
            </a:xfrm>
            <a:prstGeom prst="rect">
              <a:avLst/>
            </a:prstGeom>
          </p:spPr>
        </p:pic>
        <p:sp>
          <p:nvSpPr>
            <p:cNvPr id="16" name="TextBox 16"/>
            <p:cNvSpPr txBox="1"/>
            <p:nvPr/>
          </p:nvSpPr>
          <p:spPr>
            <a:xfrm>
              <a:off x="4280911" y="777429"/>
              <a:ext cx="2681648" cy="8017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80"/>
                </a:lnSpc>
              </a:pPr>
              <a:r>
                <a:rPr lang="en-US" sz="2280">
                  <a:solidFill>
                    <a:srgbClr val="FFFAF5"/>
                  </a:solidFill>
                  <a:latin typeface="DM Sans Bold"/>
                </a:rPr>
                <a:t>5 млн школьников</a:t>
              </a:r>
            </a:p>
          </p:txBody>
        </p:sp>
      </p:grpSp>
      <p:pic>
        <p:nvPicPr>
          <p:cNvPr id="17" name="Picture 17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6530125" y="7037603"/>
            <a:ext cx="4828252" cy="4822216"/>
          </a:xfrm>
          <a:prstGeom prst="rect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2254249" y="647449"/>
            <a:ext cx="7956551" cy="10900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494"/>
              </a:lnSpc>
            </a:pPr>
            <a:r>
              <a:rPr lang="en-US" sz="7078" spc="106" dirty="0">
                <a:solidFill>
                  <a:srgbClr val="302421"/>
                </a:solidFill>
                <a:latin typeface="Sensei Bold"/>
              </a:rPr>
              <a:t>РЫНОК РОССИИ</a:t>
            </a:r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698302" y="526932"/>
            <a:ext cx="1277636" cy="13154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211041"/>
            <a:ext cx="8115300" cy="8572280"/>
            <a:chOff x="0" y="0"/>
            <a:chExt cx="10820400" cy="11429707"/>
          </a:xfrm>
        </p:grpSpPr>
        <p:sp>
          <p:nvSpPr>
            <p:cNvPr id="3" name="TextBox 3"/>
            <p:cNvSpPr txBox="1"/>
            <p:nvPr/>
          </p:nvSpPr>
          <p:spPr>
            <a:xfrm>
              <a:off x="0" y="171450"/>
              <a:ext cx="10820400" cy="10477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400"/>
                </a:lnSpc>
              </a:pPr>
              <a:r>
                <a:rPr lang="en-US" sz="6000">
                  <a:solidFill>
                    <a:srgbClr val="000000"/>
                  </a:solidFill>
                  <a:latin typeface="Open Sans Extra Bold"/>
                </a:rPr>
                <a:t>Бизнес-модель b2b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1701084"/>
              <a:ext cx="10820400" cy="97286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600"/>
                </a:lnSpc>
              </a:pPr>
              <a:endParaRPr/>
            </a:p>
            <a:p>
              <a:pPr marL="647700" lvl="1" indent="-323850">
                <a:lnSpc>
                  <a:spcPts val="3600"/>
                </a:lnSpc>
                <a:buFont typeface="Arial"/>
                <a:buChar char="•"/>
              </a:pPr>
              <a:r>
                <a:rPr lang="en-US" sz="3000" spc="89">
                  <a:solidFill>
                    <a:srgbClr val="000000"/>
                  </a:solidFill>
                  <a:latin typeface="Roboto"/>
                </a:rPr>
                <a:t>Платное внедрение спонсоров в экосистему (условия обговариваются индивидуально).</a:t>
              </a:r>
            </a:p>
            <a:p>
              <a:pPr>
                <a:lnSpc>
                  <a:spcPts val="3600"/>
                </a:lnSpc>
              </a:pPr>
              <a:endParaRPr lang="en-US" sz="3000" spc="89">
                <a:solidFill>
                  <a:srgbClr val="000000"/>
                </a:solidFill>
                <a:latin typeface="Roboto"/>
              </a:endParaRPr>
            </a:p>
            <a:p>
              <a:pPr marL="647700" lvl="1" indent="-323850">
                <a:lnSpc>
                  <a:spcPts val="3600"/>
                </a:lnSpc>
                <a:buFont typeface="Arial"/>
                <a:buChar char="•"/>
              </a:pPr>
              <a:r>
                <a:rPr lang="en-US" sz="3000" spc="89">
                  <a:solidFill>
                    <a:srgbClr val="000000"/>
                  </a:solidFill>
                  <a:latin typeface="Roboto"/>
                </a:rPr>
                <a:t>Проведение рекламных спецпроектов. </a:t>
              </a:r>
            </a:p>
            <a:p>
              <a:pPr>
                <a:lnSpc>
                  <a:spcPts val="3600"/>
                </a:lnSpc>
              </a:pPr>
              <a:endParaRPr lang="en-US" sz="3000" spc="89">
                <a:solidFill>
                  <a:srgbClr val="000000"/>
                </a:solidFill>
                <a:latin typeface="Roboto"/>
              </a:endParaRPr>
            </a:p>
            <a:p>
              <a:pPr marL="647700" lvl="1" indent="-323850">
                <a:lnSpc>
                  <a:spcPts val="3600"/>
                </a:lnSpc>
                <a:buFont typeface="Arial"/>
                <a:buChar char="•"/>
              </a:pPr>
              <a:r>
                <a:rPr lang="en-US" sz="3000" spc="90">
                  <a:solidFill>
                    <a:srgbClr val="000000"/>
                  </a:solidFill>
                  <a:latin typeface="Roboto"/>
                </a:rPr>
                <a:t>Реферальная программа от партнеров.</a:t>
              </a:r>
            </a:p>
            <a:p>
              <a:pPr>
                <a:lnSpc>
                  <a:spcPts val="3600"/>
                </a:lnSpc>
              </a:pPr>
              <a:endParaRPr lang="en-US" sz="3000" spc="90">
                <a:solidFill>
                  <a:srgbClr val="000000"/>
                </a:solidFill>
                <a:latin typeface="Roboto"/>
              </a:endParaRPr>
            </a:p>
            <a:p>
              <a:pPr marL="647701" lvl="1" indent="-323850">
                <a:lnSpc>
                  <a:spcPts val="3600"/>
                </a:lnSpc>
                <a:buFont typeface="Arial"/>
                <a:buChar char="•"/>
              </a:pPr>
              <a:r>
                <a:rPr lang="en-US" sz="3000" spc="89">
                  <a:solidFill>
                    <a:srgbClr val="000000"/>
                  </a:solidFill>
                  <a:latin typeface="Roboto"/>
                </a:rPr>
                <a:t>Коллаборации с образовательными проектами</a:t>
              </a:r>
            </a:p>
            <a:p>
              <a:pPr>
                <a:lnSpc>
                  <a:spcPts val="3600"/>
                </a:lnSpc>
              </a:pPr>
              <a:endParaRPr lang="en-US" sz="3000" spc="89">
                <a:solidFill>
                  <a:srgbClr val="000000"/>
                </a:solidFill>
                <a:latin typeface="Roboto"/>
              </a:endParaRPr>
            </a:p>
            <a:p>
              <a:pPr>
                <a:lnSpc>
                  <a:spcPts val="3600"/>
                </a:lnSpc>
              </a:pPr>
              <a:endParaRPr lang="en-US" sz="3000" spc="89">
                <a:solidFill>
                  <a:srgbClr val="000000"/>
                </a:solidFill>
                <a:latin typeface="Roboto"/>
              </a:endParaRPr>
            </a:p>
            <a:p>
              <a:pPr>
                <a:lnSpc>
                  <a:spcPts val="3640"/>
                </a:lnSpc>
              </a:pPr>
              <a:endParaRPr lang="en-US" sz="3000" spc="89">
                <a:solidFill>
                  <a:srgbClr val="000000"/>
                </a:solidFill>
                <a:latin typeface="Roboto"/>
              </a:endParaRPr>
            </a:p>
            <a:p>
              <a:pPr>
                <a:lnSpc>
                  <a:spcPts val="3639"/>
                </a:lnSpc>
              </a:pPr>
              <a:endParaRPr lang="en-US" sz="3000" spc="89">
                <a:solidFill>
                  <a:srgbClr val="000000"/>
                </a:solidFill>
                <a:latin typeface="Roboto"/>
              </a:endParaRPr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5400000">
            <a:off x="8718686" y="1272961"/>
            <a:ext cx="15149530" cy="7741077"/>
          </a:xfrm>
          <a:prstGeom prst="rect">
            <a:avLst/>
          </a:prstGeom>
        </p:spPr>
      </p:pic>
      <p:grpSp>
        <p:nvGrpSpPr>
          <p:cNvPr id="6" name="Group 6"/>
          <p:cNvGrpSpPr>
            <a:grpSpLocks noChangeAspect="1"/>
          </p:cNvGrpSpPr>
          <p:nvPr/>
        </p:nvGrpSpPr>
        <p:grpSpPr>
          <a:xfrm rot="7796121">
            <a:off x="16068935" y="8282438"/>
            <a:ext cx="663464" cy="349522"/>
            <a:chOff x="0" y="0"/>
            <a:chExt cx="1610360" cy="848360"/>
          </a:xfrm>
        </p:grpSpPr>
        <p:sp>
          <p:nvSpPr>
            <p:cNvPr id="7" name="Freeform 7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0FA88C"/>
            </a:solidFill>
          </p:spPr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 rot="-782091">
            <a:off x="9592246" y="1604660"/>
            <a:ext cx="597523" cy="493205"/>
            <a:chOff x="0" y="0"/>
            <a:chExt cx="2138680" cy="1765300"/>
          </a:xfrm>
        </p:grpSpPr>
        <p:sp>
          <p:nvSpPr>
            <p:cNvPr id="9" name="Freeform 9"/>
            <p:cNvSpPr/>
            <p:nvPr/>
          </p:nvSpPr>
          <p:spPr>
            <a:xfrm>
              <a:off x="-49530" y="-55880"/>
              <a:ext cx="2237740" cy="1819910"/>
            </a:xfrm>
            <a:custGeom>
              <a:avLst/>
              <a:gdLst/>
              <a:ahLst/>
              <a:cxnLst/>
              <a:rect l="l" t="t" r="r" b="b"/>
              <a:pathLst>
                <a:path w="2237740" h="1819910">
                  <a:moveTo>
                    <a:pt x="1789430" y="69850"/>
                  </a:moveTo>
                  <a:cubicBezTo>
                    <a:pt x="1540510" y="0"/>
                    <a:pt x="1233170" y="191770"/>
                    <a:pt x="1118870" y="495300"/>
                  </a:cubicBezTo>
                  <a:cubicBezTo>
                    <a:pt x="1004570" y="190500"/>
                    <a:pt x="697230" y="0"/>
                    <a:pt x="448310" y="69850"/>
                  </a:cubicBezTo>
                  <a:cubicBezTo>
                    <a:pt x="127000" y="160020"/>
                    <a:pt x="0" y="447040"/>
                    <a:pt x="66040" y="796290"/>
                  </a:cubicBezTo>
                  <a:cubicBezTo>
                    <a:pt x="120650" y="1079500"/>
                    <a:pt x="448310" y="1574800"/>
                    <a:pt x="1117600" y="1819910"/>
                  </a:cubicBezTo>
                  <a:cubicBezTo>
                    <a:pt x="1786890" y="1574800"/>
                    <a:pt x="2115820" y="1079500"/>
                    <a:pt x="2169160" y="796290"/>
                  </a:cubicBezTo>
                  <a:cubicBezTo>
                    <a:pt x="2237740" y="447040"/>
                    <a:pt x="2110740" y="160020"/>
                    <a:pt x="1789430" y="69850"/>
                  </a:cubicBezTo>
                  <a:close/>
                </a:path>
              </a:pathLst>
            </a:custGeom>
            <a:solidFill>
              <a:srgbClr val="F13D9B"/>
            </a:solidFill>
          </p:spPr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2451145">
            <a:off x="16499470" y="2049253"/>
            <a:ext cx="479396" cy="414023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0079071" y="1590226"/>
            <a:ext cx="5974649" cy="71232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481163"/>
            <a:ext cx="8115300" cy="12809001"/>
            <a:chOff x="0" y="0"/>
            <a:chExt cx="10820400" cy="17078668"/>
          </a:xfrm>
        </p:grpSpPr>
        <p:sp>
          <p:nvSpPr>
            <p:cNvPr id="3" name="TextBox 3"/>
            <p:cNvSpPr txBox="1"/>
            <p:nvPr/>
          </p:nvSpPr>
          <p:spPr>
            <a:xfrm>
              <a:off x="0" y="171450"/>
              <a:ext cx="10820400" cy="10477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400"/>
                </a:lnSpc>
              </a:pPr>
              <a:r>
                <a:rPr lang="en-US" sz="6000">
                  <a:solidFill>
                    <a:srgbClr val="000000"/>
                  </a:solidFill>
                  <a:latin typeface="Open Sans Extra Bold"/>
                </a:rPr>
                <a:t>Бизнес-модель b2с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1720134"/>
              <a:ext cx="10820400" cy="153585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999"/>
                </a:lnSpc>
              </a:pPr>
              <a:r>
                <a:rPr lang="en-US" sz="2499" spc="74">
                  <a:solidFill>
                    <a:srgbClr val="000000"/>
                  </a:solidFill>
                  <a:latin typeface="Roboto"/>
                </a:rPr>
                <a:t>Сервис среди школьников распространяется по модели free-to-play и использует элементы монетизации из игровой индустрии.</a:t>
              </a:r>
            </a:p>
            <a:p>
              <a:pPr>
                <a:lnSpc>
                  <a:spcPts val="3600"/>
                </a:lnSpc>
              </a:pPr>
              <a:endParaRPr lang="en-US" sz="2499" spc="74">
                <a:solidFill>
                  <a:srgbClr val="000000"/>
                </a:solidFill>
                <a:latin typeface="Roboto"/>
              </a:endParaRPr>
            </a:p>
            <a:p>
              <a:pPr>
                <a:lnSpc>
                  <a:spcPts val="5040"/>
                </a:lnSpc>
              </a:pPr>
              <a:r>
                <a:rPr lang="en-US" sz="4200" spc="126">
                  <a:solidFill>
                    <a:srgbClr val="000000"/>
                  </a:solidFill>
                  <a:latin typeface="Roboto Bold"/>
                </a:rPr>
                <a:t>1 миллион </a:t>
              </a:r>
            </a:p>
            <a:p>
              <a:pPr>
                <a:lnSpc>
                  <a:spcPts val="3600"/>
                </a:lnSpc>
              </a:pPr>
              <a:r>
                <a:rPr lang="en-US" sz="3000" spc="89">
                  <a:solidFill>
                    <a:srgbClr val="000000"/>
                  </a:solidFill>
                  <a:latin typeface="Roboto Italics"/>
                </a:rPr>
                <a:t>пользователей к 2023</a:t>
              </a:r>
            </a:p>
            <a:p>
              <a:pPr>
                <a:lnSpc>
                  <a:spcPts val="3600"/>
                </a:lnSpc>
              </a:pPr>
              <a:endParaRPr lang="en-US" sz="3000" spc="89">
                <a:solidFill>
                  <a:srgbClr val="000000"/>
                </a:solidFill>
                <a:latin typeface="Roboto Italics"/>
              </a:endParaRPr>
            </a:p>
            <a:p>
              <a:pPr>
                <a:lnSpc>
                  <a:spcPts val="5040"/>
                </a:lnSpc>
              </a:pPr>
              <a:r>
                <a:rPr lang="en-US" sz="4200" spc="126">
                  <a:solidFill>
                    <a:srgbClr val="000000"/>
                  </a:solidFill>
                  <a:latin typeface="Roboto Bold"/>
                </a:rPr>
                <a:t>50 рублей</a:t>
              </a:r>
            </a:p>
            <a:p>
              <a:pPr>
                <a:lnSpc>
                  <a:spcPts val="3600"/>
                </a:lnSpc>
              </a:pPr>
              <a:r>
                <a:rPr lang="en-US" sz="3000" spc="89">
                  <a:solidFill>
                    <a:srgbClr val="000000"/>
                  </a:solidFill>
                  <a:latin typeface="Roboto Italics"/>
                </a:rPr>
                <a:t>в месяц 80к бейджей</a:t>
              </a:r>
            </a:p>
            <a:p>
              <a:pPr>
                <a:lnSpc>
                  <a:spcPts val="3600"/>
                </a:lnSpc>
              </a:pPr>
              <a:endParaRPr lang="en-US" sz="3000" spc="89">
                <a:solidFill>
                  <a:srgbClr val="000000"/>
                </a:solidFill>
                <a:latin typeface="Roboto Italics"/>
              </a:endParaRPr>
            </a:p>
            <a:p>
              <a:pPr>
                <a:lnSpc>
                  <a:spcPts val="5040"/>
                </a:lnSpc>
              </a:pPr>
              <a:r>
                <a:rPr lang="en-US" sz="4200" spc="126">
                  <a:solidFill>
                    <a:srgbClr val="000000"/>
                  </a:solidFill>
                  <a:latin typeface="Roboto Bold"/>
                </a:rPr>
                <a:t>150 рублей</a:t>
              </a:r>
            </a:p>
            <a:p>
              <a:pPr>
                <a:lnSpc>
                  <a:spcPts val="3600"/>
                </a:lnSpc>
              </a:pPr>
              <a:r>
                <a:rPr lang="en-US" sz="3000" spc="89">
                  <a:solidFill>
                    <a:srgbClr val="000000"/>
                  </a:solidFill>
                  <a:latin typeface="Roboto Italics"/>
                </a:rPr>
                <a:t>в месяц 40к Battle pas</a:t>
              </a:r>
            </a:p>
            <a:p>
              <a:pPr>
                <a:lnSpc>
                  <a:spcPts val="3600"/>
                </a:lnSpc>
              </a:pPr>
              <a:endParaRPr lang="en-US" sz="3000" spc="89">
                <a:solidFill>
                  <a:srgbClr val="000000"/>
                </a:solidFill>
                <a:latin typeface="Roboto Italics"/>
              </a:endParaRPr>
            </a:p>
            <a:p>
              <a:pPr>
                <a:lnSpc>
                  <a:spcPts val="5880"/>
                </a:lnSpc>
              </a:pPr>
              <a:r>
                <a:rPr lang="en-US" sz="4900" spc="147">
                  <a:solidFill>
                    <a:srgbClr val="FE5435"/>
                  </a:solidFill>
                  <a:latin typeface="Roboto Bold"/>
                </a:rPr>
                <a:t>10 млн. руб.</a:t>
              </a:r>
            </a:p>
            <a:p>
              <a:pPr>
                <a:lnSpc>
                  <a:spcPts val="3479"/>
                </a:lnSpc>
              </a:pPr>
              <a:r>
                <a:rPr lang="en-US" sz="2900" spc="87">
                  <a:solidFill>
                    <a:srgbClr val="000000"/>
                  </a:solidFill>
                  <a:latin typeface="Roboto Italics"/>
                </a:rPr>
                <a:t>в месяц только в обороте продаж</a:t>
              </a:r>
            </a:p>
            <a:p>
              <a:pPr>
                <a:lnSpc>
                  <a:spcPts val="3479"/>
                </a:lnSpc>
              </a:pPr>
              <a:r>
                <a:rPr lang="en-US" sz="2900" spc="87">
                  <a:solidFill>
                    <a:srgbClr val="000000"/>
                  </a:solidFill>
                  <a:latin typeface="Roboto Italics"/>
                </a:rPr>
                <a:t>игрового сервиса</a:t>
              </a:r>
            </a:p>
            <a:p>
              <a:pPr>
                <a:lnSpc>
                  <a:spcPts val="3600"/>
                </a:lnSpc>
              </a:pPr>
              <a:endParaRPr lang="en-US" sz="2900" spc="87">
                <a:solidFill>
                  <a:srgbClr val="000000"/>
                </a:solidFill>
                <a:latin typeface="Roboto Italics"/>
              </a:endParaRPr>
            </a:p>
            <a:p>
              <a:pPr>
                <a:lnSpc>
                  <a:spcPts val="3600"/>
                </a:lnSpc>
              </a:pPr>
              <a:endParaRPr lang="en-US" sz="2900" spc="87">
                <a:solidFill>
                  <a:srgbClr val="000000"/>
                </a:solidFill>
                <a:latin typeface="Roboto Italics"/>
              </a:endParaRPr>
            </a:p>
            <a:p>
              <a:pPr>
                <a:lnSpc>
                  <a:spcPts val="3600"/>
                </a:lnSpc>
              </a:pPr>
              <a:endParaRPr lang="en-US" sz="2900" spc="87">
                <a:solidFill>
                  <a:srgbClr val="000000"/>
                </a:solidFill>
                <a:latin typeface="Roboto Italics"/>
              </a:endParaRPr>
            </a:p>
            <a:p>
              <a:pPr>
                <a:lnSpc>
                  <a:spcPts val="3600"/>
                </a:lnSpc>
              </a:pPr>
              <a:endParaRPr lang="en-US" sz="2900" spc="87">
                <a:solidFill>
                  <a:srgbClr val="000000"/>
                </a:solidFill>
                <a:latin typeface="Roboto Italics"/>
              </a:endParaRPr>
            </a:p>
            <a:p>
              <a:pPr>
                <a:lnSpc>
                  <a:spcPts val="3600"/>
                </a:lnSpc>
              </a:pPr>
              <a:endParaRPr lang="en-US" sz="2900" spc="87">
                <a:solidFill>
                  <a:srgbClr val="000000"/>
                </a:solidFill>
                <a:latin typeface="Roboto Italics"/>
              </a:endParaRPr>
            </a:p>
            <a:p>
              <a:pPr>
                <a:lnSpc>
                  <a:spcPts val="3600"/>
                </a:lnSpc>
              </a:pPr>
              <a:endParaRPr lang="en-US" sz="2900" spc="87">
                <a:solidFill>
                  <a:srgbClr val="000000"/>
                </a:solidFill>
                <a:latin typeface="Roboto Italics"/>
              </a:endParaRPr>
            </a:p>
            <a:p>
              <a:pPr>
                <a:lnSpc>
                  <a:spcPts val="3640"/>
                </a:lnSpc>
              </a:pPr>
              <a:endParaRPr lang="en-US" sz="2900" spc="87">
                <a:solidFill>
                  <a:srgbClr val="000000"/>
                </a:solidFill>
                <a:latin typeface="Roboto Italics"/>
              </a:endParaRPr>
            </a:p>
            <a:p>
              <a:pPr>
                <a:lnSpc>
                  <a:spcPts val="3639"/>
                </a:lnSpc>
              </a:pPr>
              <a:endParaRPr lang="en-US" sz="2900" spc="87">
                <a:solidFill>
                  <a:srgbClr val="000000"/>
                </a:solidFill>
                <a:latin typeface="Roboto Italics"/>
              </a:endParaRPr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5400000">
            <a:off x="8718686" y="1272961"/>
            <a:ext cx="15149530" cy="774107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2451145">
            <a:off x="16499470" y="2049253"/>
            <a:ext cx="479396" cy="414023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9766169" y="2832017"/>
            <a:ext cx="5496194" cy="6106882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9563536" y="1028700"/>
            <a:ext cx="1338578" cy="1216433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 rot="-1481965">
            <a:off x="16095698" y="591882"/>
            <a:ext cx="653508" cy="564393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17259300" y="8523459"/>
            <a:ext cx="334685" cy="334685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C546"/>
            </a:solidFill>
          </p:spPr>
        </p: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 rot="-9513667">
            <a:off x="15303286" y="5426777"/>
            <a:ext cx="663464" cy="349522"/>
            <a:chOff x="0" y="0"/>
            <a:chExt cx="1610360" cy="848360"/>
          </a:xfrm>
        </p:grpSpPr>
        <p:sp>
          <p:nvSpPr>
            <p:cNvPr id="13" name="Freeform 13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FC546"/>
            </a:solidFill>
          </p:spPr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667454"/>
            <a:ext cx="14087135" cy="1253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680"/>
              </a:lnSpc>
            </a:pPr>
            <a:r>
              <a:rPr lang="en-US" sz="8800">
                <a:solidFill>
                  <a:srgbClr val="312249"/>
                </a:solidFill>
                <a:latin typeface="Brice RegularSemiExpanded Bold"/>
              </a:rPr>
              <a:t>Признание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28700" y="5961428"/>
            <a:ext cx="4497143" cy="2685106"/>
            <a:chOff x="0" y="0"/>
            <a:chExt cx="5996190" cy="3580141"/>
          </a:xfrm>
        </p:grpSpPr>
        <p:sp>
          <p:nvSpPr>
            <p:cNvPr id="4" name="TextBox 4"/>
            <p:cNvSpPr txBox="1"/>
            <p:nvPr/>
          </p:nvSpPr>
          <p:spPr>
            <a:xfrm>
              <a:off x="0" y="-47625"/>
              <a:ext cx="5996190" cy="12623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</a:pPr>
              <a:r>
                <a:rPr lang="en-US" sz="2800">
                  <a:solidFill>
                    <a:srgbClr val="312249"/>
                  </a:solidFill>
                  <a:latin typeface="Montserrat Semi-Bold Bold"/>
                </a:rPr>
                <a:t>Московский Доброволец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1538404"/>
              <a:ext cx="5996190" cy="17978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640"/>
                </a:lnSpc>
              </a:pPr>
              <a:r>
                <a:rPr lang="en-US" sz="2600">
                  <a:solidFill>
                    <a:srgbClr val="312249"/>
                  </a:solidFill>
                  <a:latin typeface="Lato"/>
                </a:rPr>
                <a:t>Проект занял второе место в номинации "Организатор добрыл дел"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926665" y="5961428"/>
            <a:ext cx="4434671" cy="2746066"/>
            <a:chOff x="0" y="0"/>
            <a:chExt cx="5912895" cy="3661421"/>
          </a:xfrm>
        </p:grpSpPr>
        <p:sp>
          <p:nvSpPr>
            <p:cNvPr id="7" name="TextBox 7"/>
            <p:cNvSpPr txBox="1"/>
            <p:nvPr/>
          </p:nvSpPr>
          <p:spPr>
            <a:xfrm>
              <a:off x="0" y="-47625"/>
              <a:ext cx="5912895" cy="12623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</a:pPr>
              <a:r>
                <a:rPr lang="en-US" sz="2800">
                  <a:solidFill>
                    <a:srgbClr val="312249"/>
                  </a:solidFill>
                  <a:latin typeface="Montserrat Semi-Bold Bold"/>
                </a:rPr>
                <a:t>Сильные идеи для нового времени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538404"/>
              <a:ext cx="5912895" cy="17978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640"/>
                </a:lnSpc>
              </a:pPr>
              <a:r>
                <a:rPr lang="en-US" sz="2600">
                  <a:solidFill>
                    <a:srgbClr val="312249"/>
                  </a:solidFill>
                  <a:latin typeface="Lato"/>
                </a:rPr>
                <a:t>Проект вошёл в ТОП-100 и и поддержан Агентством Стратегических Инициатив.</a:t>
              </a:r>
            </a:p>
          </p:txBody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1028700" y="3844488"/>
            <a:ext cx="1614014" cy="1575865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6926665" y="3844488"/>
            <a:ext cx="1614014" cy="1575865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12649358" y="3844488"/>
            <a:ext cx="1614014" cy="1575865"/>
          </a:xfrm>
          <a:prstGeom prst="rect">
            <a:avLst/>
          </a:prstGeom>
        </p:spPr>
      </p:pic>
      <p:grpSp>
        <p:nvGrpSpPr>
          <p:cNvPr id="12" name="Group 12"/>
          <p:cNvGrpSpPr/>
          <p:nvPr/>
        </p:nvGrpSpPr>
        <p:grpSpPr>
          <a:xfrm>
            <a:off x="12824629" y="5961428"/>
            <a:ext cx="4434671" cy="2495029"/>
            <a:chOff x="0" y="0"/>
            <a:chExt cx="5912895" cy="3326705"/>
          </a:xfrm>
        </p:grpSpPr>
        <p:sp>
          <p:nvSpPr>
            <p:cNvPr id="13" name="TextBox 13"/>
            <p:cNvSpPr txBox="1"/>
            <p:nvPr/>
          </p:nvSpPr>
          <p:spPr>
            <a:xfrm>
              <a:off x="0" y="-47625"/>
              <a:ext cx="5912895" cy="6075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</a:pPr>
              <a:r>
                <a:rPr lang="en-US" sz="2800">
                  <a:solidFill>
                    <a:srgbClr val="312249"/>
                  </a:solidFill>
                  <a:latin typeface="Montserrat Semi-Bold Bold"/>
                </a:rPr>
                <a:t>Smart-Антивирус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83649"/>
              <a:ext cx="5912895" cy="24074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640"/>
                </a:lnSpc>
              </a:pPr>
              <a:r>
                <a:rPr lang="en-US" sz="2600">
                  <a:solidFill>
                    <a:srgbClr val="312249"/>
                  </a:solidFill>
                  <a:latin typeface="Lato"/>
                </a:rPr>
                <a:t>Проект получил грант в номинации Smart-признание от краундфаундинговой платформы Smarteka.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22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462917" y="1028700"/>
            <a:ext cx="9243645" cy="2455786"/>
            <a:chOff x="0" y="0"/>
            <a:chExt cx="8166299" cy="2169565"/>
          </a:xfrm>
        </p:grpSpPr>
        <p:sp>
          <p:nvSpPr>
            <p:cNvPr id="3" name="Freeform 3"/>
            <p:cNvSpPr/>
            <p:nvPr/>
          </p:nvSpPr>
          <p:spPr>
            <a:xfrm>
              <a:off x="31750" y="31750"/>
              <a:ext cx="8102799" cy="2106065"/>
            </a:xfrm>
            <a:custGeom>
              <a:avLst/>
              <a:gdLst/>
              <a:ahLst/>
              <a:cxnLst/>
              <a:rect l="l" t="t" r="r" b="b"/>
              <a:pathLst>
                <a:path w="8102799" h="2106065">
                  <a:moveTo>
                    <a:pt x="8010089" y="2106065"/>
                  </a:moveTo>
                  <a:lnTo>
                    <a:pt x="92710" y="2106065"/>
                  </a:lnTo>
                  <a:cubicBezTo>
                    <a:pt x="41910" y="2106065"/>
                    <a:pt x="0" y="2064155"/>
                    <a:pt x="0" y="2013355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8008819" y="0"/>
                  </a:lnTo>
                  <a:cubicBezTo>
                    <a:pt x="8059619" y="0"/>
                    <a:pt x="8101529" y="41910"/>
                    <a:pt x="8101529" y="92710"/>
                  </a:cubicBezTo>
                  <a:lnTo>
                    <a:pt x="8101529" y="2012085"/>
                  </a:lnTo>
                  <a:cubicBezTo>
                    <a:pt x="8102799" y="2064155"/>
                    <a:pt x="8060889" y="2106065"/>
                    <a:pt x="8010089" y="2106065"/>
                  </a:cubicBezTo>
                  <a:close/>
                </a:path>
              </a:pathLst>
            </a:custGeom>
            <a:solidFill>
              <a:srgbClr val="F06755"/>
            </a:solidFill>
          </p:spPr>
        </p:sp>
        <p:sp>
          <p:nvSpPr>
            <p:cNvPr id="4" name="Freeform 4"/>
            <p:cNvSpPr/>
            <p:nvPr/>
          </p:nvSpPr>
          <p:spPr>
            <a:xfrm>
              <a:off x="0" y="0"/>
              <a:ext cx="8166299" cy="2169565"/>
            </a:xfrm>
            <a:custGeom>
              <a:avLst/>
              <a:gdLst/>
              <a:ahLst/>
              <a:cxnLst/>
              <a:rect l="l" t="t" r="r" b="b"/>
              <a:pathLst>
                <a:path w="8166299" h="2169565">
                  <a:moveTo>
                    <a:pt x="8041839" y="59690"/>
                  </a:moveTo>
                  <a:cubicBezTo>
                    <a:pt x="8077399" y="59690"/>
                    <a:pt x="8106609" y="88900"/>
                    <a:pt x="8106609" y="124460"/>
                  </a:cubicBezTo>
                  <a:lnTo>
                    <a:pt x="8106609" y="2045105"/>
                  </a:lnTo>
                  <a:cubicBezTo>
                    <a:pt x="8106609" y="2080665"/>
                    <a:pt x="8077399" y="2109875"/>
                    <a:pt x="8041839" y="2109875"/>
                  </a:cubicBezTo>
                  <a:lnTo>
                    <a:pt x="124460" y="2109875"/>
                  </a:lnTo>
                  <a:cubicBezTo>
                    <a:pt x="88900" y="2109875"/>
                    <a:pt x="59690" y="2080665"/>
                    <a:pt x="59690" y="2045105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8041839" y="59690"/>
                  </a:lnTo>
                  <a:moveTo>
                    <a:pt x="8041839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2045105"/>
                  </a:lnTo>
                  <a:cubicBezTo>
                    <a:pt x="0" y="2113685"/>
                    <a:pt x="55880" y="2169565"/>
                    <a:pt x="124460" y="2169565"/>
                  </a:cubicBezTo>
                  <a:lnTo>
                    <a:pt x="8041839" y="2169565"/>
                  </a:lnTo>
                  <a:cubicBezTo>
                    <a:pt x="8110419" y="2169565"/>
                    <a:pt x="8166299" y="2113685"/>
                    <a:pt x="8166299" y="2045105"/>
                  </a:cubicBezTo>
                  <a:lnTo>
                    <a:pt x="8166299" y="124460"/>
                  </a:lnTo>
                  <a:cubicBezTo>
                    <a:pt x="8166299" y="55880"/>
                    <a:pt x="8110419" y="0"/>
                    <a:pt x="8041839" y="0"/>
                  </a:cubicBezTo>
                  <a:close/>
                </a:path>
              </a:pathLst>
            </a:custGeom>
            <a:solidFill>
              <a:srgbClr val="FDE7EB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8462917" y="3915607"/>
            <a:ext cx="9243645" cy="2455786"/>
            <a:chOff x="0" y="0"/>
            <a:chExt cx="8166299" cy="2169565"/>
          </a:xfrm>
        </p:grpSpPr>
        <p:sp>
          <p:nvSpPr>
            <p:cNvPr id="6" name="Freeform 6"/>
            <p:cNvSpPr/>
            <p:nvPr/>
          </p:nvSpPr>
          <p:spPr>
            <a:xfrm>
              <a:off x="31750" y="31750"/>
              <a:ext cx="8102799" cy="2106065"/>
            </a:xfrm>
            <a:custGeom>
              <a:avLst/>
              <a:gdLst/>
              <a:ahLst/>
              <a:cxnLst/>
              <a:rect l="l" t="t" r="r" b="b"/>
              <a:pathLst>
                <a:path w="8102799" h="2106065">
                  <a:moveTo>
                    <a:pt x="8010089" y="2106065"/>
                  </a:moveTo>
                  <a:lnTo>
                    <a:pt x="92710" y="2106065"/>
                  </a:lnTo>
                  <a:cubicBezTo>
                    <a:pt x="41910" y="2106065"/>
                    <a:pt x="0" y="2064155"/>
                    <a:pt x="0" y="2013355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8008819" y="0"/>
                  </a:lnTo>
                  <a:cubicBezTo>
                    <a:pt x="8059619" y="0"/>
                    <a:pt x="8101529" y="41910"/>
                    <a:pt x="8101529" y="92710"/>
                  </a:cubicBezTo>
                  <a:lnTo>
                    <a:pt x="8101529" y="2012085"/>
                  </a:lnTo>
                  <a:cubicBezTo>
                    <a:pt x="8102799" y="2064155"/>
                    <a:pt x="8060889" y="2106065"/>
                    <a:pt x="8010089" y="2106065"/>
                  </a:cubicBezTo>
                  <a:close/>
                </a:path>
              </a:pathLst>
            </a:custGeom>
            <a:solidFill>
              <a:srgbClr val="FDD131"/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0" y="0"/>
              <a:ext cx="8166299" cy="2169565"/>
            </a:xfrm>
            <a:custGeom>
              <a:avLst/>
              <a:gdLst/>
              <a:ahLst/>
              <a:cxnLst/>
              <a:rect l="l" t="t" r="r" b="b"/>
              <a:pathLst>
                <a:path w="8166299" h="2169565">
                  <a:moveTo>
                    <a:pt x="8041839" y="59690"/>
                  </a:moveTo>
                  <a:cubicBezTo>
                    <a:pt x="8077399" y="59690"/>
                    <a:pt x="8106609" y="88900"/>
                    <a:pt x="8106609" y="124460"/>
                  </a:cubicBezTo>
                  <a:lnTo>
                    <a:pt x="8106609" y="2045105"/>
                  </a:lnTo>
                  <a:cubicBezTo>
                    <a:pt x="8106609" y="2080665"/>
                    <a:pt x="8077399" y="2109875"/>
                    <a:pt x="8041839" y="2109875"/>
                  </a:cubicBezTo>
                  <a:lnTo>
                    <a:pt x="124460" y="2109875"/>
                  </a:lnTo>
                  <a:cubicBezTo>
                    <a:pt x="88900" y="2109875"/>
                    <a:pt x="59690" y="2080665"/>
                    <a:pt x="59690" y="2045105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8041839" y="59690"/>
                  </a:lnTo>
                  <a:moveTo>
                    <a:pt x="8041839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2045105"/>
                  </a:lnTo>
                  <a:cubicBezTo>
                    <a:pt x="0" y="2113685"/>
                    <a:pt x="55880" y="2169565"/>
                    <a:pt x="124460" y="2169565"/>
                  </a:cubicBezTo>
                  <a:lnTo>
                    <a:pt x="8041839" y="2169565"/>
                  </a:lnTo>
                  <a:cubicBezTo>
                    <a:pt x="8110419" y="2169565"/>
                    <a:pt x="8166299" y="2113685"/>
                    <a:pt x="8166299" y="2045105"/>
                  </a:cubicBezTo>
                  <a:lnTo>
                    <a:pt x="8166299" y="124460"/>
                  </a:lnTo>
                  <a:cubicBezTo>
                    <a:pt x="8166299" y="55880"/>
                    <a:pt x="8110419" y="0"/>
                    <a:pt x="8041839" y="0"/>
                  </a:cubicBezTo>
                  <a:close/>
                </a:path>
              </a:pathLst>
            </a:custGeom>
            <a:solidFill>
              <a:srgbClr val="FDE7EB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8462917" y="6802514"/>
            <a:ext cx="9243645" cy="2455786"/>
            <a:chOff x="0" y="0"/>
            <a:chExt cx="8166299" cy="2169565"/>
          </a:xfrm>
        </p:grpSpPr>
        <p:sp>
          <p:nvSpPr>
            <p:cNvPr id="9" name="Freeform 9"/>
            <p:cNvSpPr/>
            <p:nvPr/>
          </p:nvSpPr>
          <p:spPr>
            <a:xfrm>
              <a:off x="31750" y="31750"/>
              <a:ext cx="8102799" cy="2106065"/>
            </a:xfrm>
            <a:custGeom>
              <a:avLst/>
              <a:gdLst/>
              <a:ahLst/>
              <a:cxnLst/>
              <a:rect l="l" t="t" r="r" b="b"/>
              <a:pathLst>
                <a:path w="8102799" h="2106065">
                  <a:moveTo>
                    <a:pt x="8010089" y="2106065"/>
                  </a:moveTo>
                  <a:lnTo>
                    <a:pt x="92710" y="2106065"/>
                  </a:lnTo>
                  <a:cubicBezTo>
                    <a:pt x="41910" y="2106065"/>
                    <a:pt x="0" y="2064155"/>
                    <a:pt x="0" y="2013355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8008819" y="0"/>
                  </a:lnTo>
                  <a:cubicBezTo>
                    <a:pt x="8059619" y="0"/>
                    <a:pt x="8101529" y="41910"/>
                    <a:pt x="8101529" y="92710"/>
                  </a:cubicBezTo>
                  <a:lnTo>
                    <a:pt x="8101529" y="2012085"/>
                  </a:lnTo>
                  <a:cubicBezTo>
                    <a:pt x="8102799" y="2064155"/>
                    <a:pt x="8060889" y="2106065"/>
                    <a:pt x="8010089" y="2106065"/>
                  </a:cubicBezTo>
                  <a:close/>
                </a:path>
              </a:pathLst>
            </a:custGeom>
            <a:solidFill>
              <a:srgbClr val="34B454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0" y="0"/>
              <a:ext cx="8166299" cy="2169565"/>
            </a:xfrm>
            <a:custGeom>
              <a:avLst/>
              <a:gdLst/>
              <a:ahLst/>
              <a:cxnLst/>
              <a:rect l="l" t="t" r="r" b="b"/>
              <a:pathLst>
                <a:path w="8166299" h="2169565">
                  <a:moveTo>
                    <a:pt x="8041839" y="59690"/>
                  </a:moveTo>
                  <a:cubicBezTo>
                    <a:pt x="8077399" y="59690"/>
                    <a:pt x="8106609" y="88900"/>
                    <a:pt x="8106609" y="124460"/>
                  </a:cubicBezTo>
                  <a:lnTo>
                    <a:pt x="8106609" y="2045105"/>
                  </a:lnTo>
                  <a:cubicBezTo>
                    <a:pt x="8106609" y="2080665"/>
                    <a:pt x="8077399" y="2109875"/>
                    <a:pt x="8041839" y="2109875"/>
                  </a:cubicBezTo>
                  <a:lnTo>
                    <a:pt x="124460" y="2109875"/>
                  </a:lnTo>
                  <a:cubicBezTo>
                    <a:pt x="88900" y="2109875"/>
                    <a:pt x="59690" y="2080665"/>
                    <a:pt x="59690" y="2045105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8041839" y="59690"/>
                  </a:lnTo>
                  <a:moveTo>
                    <a:pt x="8041839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2045105"/>
                  </a:lnTo>
                  <a:cubicBezTo>
                    <a:pt x="0" y="2113685"/>
                    <a:pt x="55880" y="2169565"/>
                    <a:pt x="124460" y="2169565"/>
                  </a:cubicBezTo>
                  <a:lnTo>
                    <a:pt x="8041839" y="2169565"/>
                  </a:lnTo>
                  <a:cubicBezTo>
                    <a:pt x="8110419" y="2169565"/>
                    <a:pt x="8166299" y="2113685"/>
                    <a:pt x="8166299" y="2045105"/>
                  </a:cubicBezTo>
                  <a:lnTo>
                    <a:pt x="8166299" y="124460"/>
                  </a:lnTo>
                  <a:cubicBezTo>
                    <a:pt x="8166299" y="55880"/>
                    <a:pt x="8110419" y="0"/>
                    <a:pt x="8041839" y="0"/>
                  </a:cubicBezTo>
                  <a:close/>
                </a:path>
              </a:pathLst>
            </a:custGeom>
            <a:solidFill>
              <a:srgbClr val="FDE7EB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9144000" y="1424405"/>
            <a:ext cx="7963321" cy="1664376"/>
            <a:chOff x="0" y="0"/>
            <a:chExt cx="10617762" cy="2219168"/>
          </a:xfrm>
        </p:grpSpPr>
        <p:sp>
          <p:nvSpPr>
            <p:cNvPr id="12" name="TextBox 12"/>
            <p:cNvSpPr txBox="1"/>
            <p:nvPr/>
          </p:nvSpPr>
          <p:spPr>
            <a:xfrm>
              <a:off x="0" y="-6350"/>
              <a:ext cx="10617762" cy="7450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410"/>
                </a:lnSpc>
              </a:pPr>
              <a:r>
                <a:rPr lang="en-US" sz="3675">
                  <a:solidFill>
                    <a:srgbClr val="312249"/>
                  </a:solidFill>
                  <a:latin typeface="Lumberjack"/>
                </a:rPr>
                <a:t>Товары предоставили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976261"/>
              <a:ext cx="10617762" cy="1188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640"/>
                </a:lnSpc>
              </a:pPr>
              <a:r>
                <a:rPr lang="en-US" sz="2600">
                  <a:solidFill>
                    <a:srgbClr val="312249"/>
                  </a:solidFill>
                  <a:latin typeface="Lato"/>
                </a:rPr>
                <a:t>Logitech, TP-Link, Storytel, Geforce Now, Комильфо, Вконтакте, Gaijin Entertainment, Юмани, волонтёры.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062158" y="7164272"/>
            <a:ext cx="8045164" cy="1728459"/>
            <a:chOff x="0" y="0"/>
            <a:chExt cx="10726885" cy="2304612"/>
          </a:xfrm>
        </p:grpSpPr>
        <p:sp>
          <p:nvSpPr>
            <p:cNvPr id="15" name="TextBox 15"/>
            <p:cNvSpPr txBox="1"/>
            <p:nvPr/>
          </p:nvSpPr>
          <p:spPr>
            <a:xfrm>
              <a:off x="0" y="-196850"/>
              <a:ext cx="10726885" cy="5531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29"/>
                </a:lnSpc>
              </a:pPr>
              <a:r>
                <a:rPr lang="en-US" sz="2775">
                  <a:solidFill>
                    <a:srgbClr val="312249"/>
                  </a:solidFill>
                  <a:latin typeface="Lumberjack"/>
                </a:rPr>
                <a:t>Социальный отклик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442369"/>
              <a:ext cx="10726885" cy="18622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779"/>
                </a:lnSpc>
              </a:pPr>
              <a:r>
                <a:rPr lang="en-US" sz="2700">
                  <a:solidFill>
                    <a:srgbClr val="312249"/>
                  </a:solidFill>
                  <a:latin typeface="Lato"/>
                </a:rPr>
                <a:t>Промо-посты партнеров в Вконтакте получили получили более миллиона просмотров, а также тысячи отзывов благополучателей.</a:t>
              </a: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730684" y="2380338"/>
            <a:ext cx="4468260" cy="1032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30"/>
              </a:lnSpc>
            </a:pPr>
            <a:r>
              <a:rPr lang="en-US" sz="7299">
                <a:solidFill>
                  <a:srgbClr val="FDE7EB"/>
                </a:solidFill>
                <a:latin typeface="Lumberjack Bold"/>
              </a:rPr>
              <a:t>Партнёры</a:t>
            </a: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1028700" y="2733940"/>
            <a:ext cx="261966" cy="249106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6638963" y="2733940"/>
            <a:ext cx="261966" cy="249106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8047109" y="826051"/>
            <a:ext cx="778997" cy="747837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8047109" y="3681462"/>
            <a:ext cx="778997" cy="747837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8047109" y="6536873"/>
            <a:ext cx="778997" cy="747837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4796001" y="3928138"/>
            <a:ext cx="2074434" cy="1980142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 rot="667812">
            <a:off x="792130" y="4144012"/>
            <a:ext cx="2608560" cy="2485246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 rot="-1334275">
            <a:off x="3028259" y="6832400"/>
            <a:ext cx="2955952" cy="2644234"/>
          </a:xfrm>
          <a:prstGeom prst="rect">
            <a:avLst/>
          </a:prstGeom>
        </p:spPr>
      </p:pic>
      <p:grpSp>
        <p:nvGrpSpPr>
          <p:cNvPr id="26" name="Group 26"/>
          <p:cNvGrpSpPr/>
          <p:nvPr/>
        </p:nvGrpSpPr>
        <p:grpSpPr>
          <a:xfrm>
            <a:off x="9062158" y="4590387"/>
            <a:ext cx="8045164" cy="1364884"/>
            <a:chOff x="0" y="0"/>
            <a:chExt cx="10726885" cy="1819845"/>
          </a:xfrm>
        </p:grpSpPr>
        <p:sp>
          <p:nvSpPr>
            <p:cNvPr id="27" name="TextBox 27"/>
            <p:cNvSpPr txBox="1"/>
            <p:nvPr/>
          </p:nvSpPr>
          <p:spPr>
            <a:xfrm>
              <a:off x="0" y="-336550"/>
              <a:ext cx="10726885" cy="6999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140"/>
                </a:lnSpc>
              </a:pPr>
              <a:r>
                <a:rPr lang="en-US" sz="3450">
                  <a:solidFill>
                    <a:srgbClr val="312249"/>
                  </a:solidFill>
                  <a:latin typeface="Lumberjack"/>
                </a:rPr>
                <a:t>Оказана поддержка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589779"/>
              <a:ext cx="10726885" cy="12300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779"/>
                </a:lnSpc>
              </a:pPr>
              <a:r>
                <a:rPr lang="en-US" sz="2700">
                  <a:solidFill>
                    <a:srgbClr val="312249"/>
                  </a:solidFill>
                  <a:latin typeface="Lato"/>
                </a:rPr>
                <a:t>Реализована в благотворительном магазине продукция партнеров на 650.000 рублей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 rot="-7698494">
            <a:off x="13134517" y="3135877"/>
            <a:ext cx="663464" cy="349522"/>
            <a:chOff x="0" y="0"/>
            <a:chExt cx="1610360" cy="848360"/>
          </a:xfrm>
        </p:grpSpPr>
        <p:sp>
          <p:nvSpPr>
            <p:cNvPr id="3" name="Freeform 3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34A92F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10800000">
            <a:off x="-3576453" y="4232788"/>
            <a:ext cx="25726655" cy="13145756"/>
          </a:xfrm>
          <a:prstGeom prst="rect">
            <a:avLst/>
          </a:prstGeom>
        </p:spPr>
      </p:pic>
      <p:grpSp>
        <p:nvGrpSpPr>
          <p:cNvPr id="5" name="Group 5"/>
          <p:cNvGrpSpPr>
            <a:grpSpLocks noChangeAspect="1"/>
          </p:cNvGrpSpPr>
          <p:nvPr/>
        </p:nvGrpSpPr>
        <p:grpSpPr>
          <a:xfrm rot="-782091">
            <a:off x="516995" y="7948951"/>
            <a:ext cx="597523" cy="493205"/>
            <a:chOff x="0" y="0"/>
            <a:chExt cx="2138680" cy="1765300"/>
          </a:xfrm>
        </p:grpSpPr>
        <p:sp>
          <p:nvSpPr>
            <p:cNvPr id="6" name="Freeform 6"/>
            <p:cNvSpPr/>
            <p:nvPr/>
          </p:nvSpPr>
          <p:spPr>
            <a:xfrm>
              <a:off x="-49530" y="-55880"/>
              <a:ext cx="2237740" cy="1819910"/>
            </a:xfrm>
            <a:custGeom>
              <a:avLst/>
              <a:gdLst/>
              <a:ahLst/>
              <a:cxnLst/>
              <a:rect l="l" t="t" r="r" b="b"/>
              <a:pathLst>
                <a:path w="2237740" h="1819910">
                  <a:moveTo>
                    <a:pt x="1789430" y="69850"/>
                  </a:moveTo>
                  <a:cubicBezTo>
                    <a:pt x="1540510" y="0"/>
                    <a:pt x="1233170" y="191770"/>
                    <a:pt x="1118870" y="495300"/>
                  </a:cubicBezTo>
                  <a:cubicBezTo>
                    <a:pt x="1004570" y="190500"/>
                    <a:pt x="697230" y="0"/>
                    <a:pt x="448310" y="69850"/>
                  </a:cubicBezTo>
                  <a:cubicBezTo>
                    <a:pt x="127000" y="160020"/>
                    <a:pt x="0" y="447040"/>
                    <a:pt x="66040" y="796290"/>
                  </a:cubicBezTo>
                  <a:cubicBezTo>
                    <a:pt x="120650" y="1079500"/>
                    <a:pt x="448310" y="1574800"/>
                    <a:pt x="1117600" y="1819910"/>
                  </a:cubicBezTo>
                  <a:cubicBezTo>
                    <a:pt x="1786890" y="1574800"/>
                    <a:pt x="2115820" y="1079500"/>
                    <a:pt x="2169160" y="796290"/>
                  </a:cubicBezTo>
                  <a:cubicBezTo>
                    <a:pt x="2237740" y="447040"/>
                    <a:pt x="2110740" y="160020"/>
                    <a:pt x="1789430" y="69850"/>
                  </a:cubicBezTo>
                  <a:close/>
                </a:path>
              </a:pathLst>
            </a:custGeom>
            <a:solidFill>
              <a:srgbClr val="FE5435"/>
            </a:solid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2019633">
            <a:off x="16975483" y="422256"/>
            <a:ext cx="567634" cy="490230"/>
          </a:xfrm>
          <a:prstGeom prst="rect">
            <a:avLst/>
          </a:prstGeom>
        </p:spPr>
      </p:pic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1018713" y="3512899"/>
            <a:ext cx="3069566" cy="2747448"/>
            <a:chOff x="-11431" y="857252"/>
            <a:chExt cx="13009878" cy="11644631"/>
          </a:xfrm>
        </p:grpSpPr>
        <p:sp>
          <p:nvSpPr>
            <p:cNvPr id="9" name="Freeform 9"/>
            <p:cNvSpPr/>
            <p:nvPr/>
          </p:nvSpPr>
          <p:spPr>
            <a:xfrm>
              <a:off x="-11431" y="857252"/>
              <a:ext cx="13009878" cy="11644631"/>
            </a:xfrm>
            <a:custGeom>
              <a:avLst/>
              <a:gdLst/>
              <a:ahLst/>
              <a:cxnLst/>
              <a:rect l="l" t="t" r="r" b="b"/>
              <a:pathLst>
                <a:path w="13009880" h="11644630">
                  <a:moveTo>
                    <a:pt x="10152380" y="938530"/>
                  </a:moveTo>
                  <a:cubicBezTo>
                    <a:pt x="8962390" y="189230"/>
                    <a:pt x="8643620" y="154940"/>
                    <a:pt x="7245350" y="0"/>
                  </a:cubicBezTo>
                  <a:cubicBezTo>
                    <a:pt x="4039870" y="38100"/>
                    <a:pt x="1441450" y="1889760"/>
                    <a:pt x="435610" y="4933950"/>
                  </a:cubicBezTo>
                  <a:cubicBezTo>
                    <a:pt x="91440" y="5975350"/>
                    <a:pt x="0" y="7139940"/>
                    <a:pt x="403860" y="8159750"/>
                  </a:cubicBezTo>
                  <a:cubicBezTo>
                    <a:pt x="934720" y="9499600"/>
                    <a:pt x="2254250" y="10407650"/>
                    <a:pt x="3648710" y="10773410"/>
                  </a:cubicBezTo>
                  <a:cubicBezTo>
                    <a:pt x="5043170" y="11140440"/>
                    <a:pt x="6578600" y="11644630"/>
                    <a:pt x="8008619" y="11470640"/>
                  </a:cubicBezTo>
                  <a:cubicBezTo>
                    <a:pt x="9123679" y="11334750"/>
                    <a:pt x="10237469" y="10519410"/>
                    <a:pt x="11071860" y="9767570"/>
                  </a:cubicBezTo>
                  <a:cubicBezTo>
                    <a:pt x="11625579" y="9268460"/>
                    <a:pt x="11971019" y="8576310"/>
                    <a:pt x="12202160" y="7867650"/>
                  </a:cubicBezTo>
                  <a:cubicBezTo>
                    <a:pt x="13009880" y="5401310"/>
                    <a:pt x="12348210" y="2322830"/>
                    <a:pt x="10152380" y="938530"/>
                  </a:cubicBezTo>
                  <a:close/>
                </a:path>
              </a:pathLst>
            </a:custGeom>
            <a:blipFill>
              <a:blip r:embed="rId6"/>
              <a:stretch>
                <a:fillRect l="-24465" t="6750" r="-24057" b="2650"/>
              </a:stretch>
            </a:blipFill>
          </p:spPr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5330072" y="3310638"/>
            <a:ext cx="2996453" cy="2996453"/>
            <a:chOff x="0" y="0"/>
            <a:chExt cx="12700000" cy="12700000"/>
          </a:xfrm>
        </p:grpSpPr>
        <p:sp>
          <p:nvSpPr>
            <p:cNvPr id="11" name="Freeform 11"/>
            <p:cNvSpPr/>
            <p:nvPr/>
          </p:nvSpPr>
          <p:spPr>
            <a:xfrm>
              <a:off x="-11430" y="857250"/>
              <a:ext cx="13009880" cy="11644630"/>
            </a:xfrm>
            <a:custGeom>
              <a:avLst/>
              <a:gdLst/>
              <a:ahLst/>
              <a:cxnLst/>
              <a:rect l="l" t="t" r="r" b="b"/>
              <a:pathLst>
                <a:path w="13009880" h="11644630">
                  <a:moveTo>
                    <a:pt x="10152380" y="938530"/>
                  </a:moveTo>
                  <a:cubicBezTo>
                    <a:pt x="8962390" y="189230"/>
                    <a:pt x="8643620" y="154940"/>
                    <a:pt x="7245350" y="0"/>
                  </a:cubicBezTo>
                  <a:cubicBezTo>
                    <a:pt x="4039870" y="38100"/>
                    <a:pt x="1441450" y="1889760"/>
                    <a:pt x="435610" y="4933950"/>
                  </a:cubicBezTo>
                  <a:cubicBezTo>
                    <a:pt x="91440" y="5975350"/>
                    <a:pt x="0" y="7139940"/>
                    <a:pt x="403860" y="8159750"/>
                  </a:cubicBezTo>
                  <a:cubicBezTo>
                    <a:pt x="934720" y="9499600"/>
                    <a:pt x="2254250" y="10407650"/>
                    <a:pt x="3648710" y="10773410"/>
                  </a:cubicBezTo>
                  <a:cubicBezTo>
                    <a:pt x="5043170" y="11140440"/>
                    <a:pt x="6578600" y="11644630"/>
                    <a:pt x="8008619" y="11470640"/>
                  </a:cubicBezTo>
                  <a:cubicBezTo>
                    <a:pt x="9123679" y="11334750"/>
                    <a:pt x="10237469" y="10519410"/>
                    <a:pt x="11071860" y="9767570"/>
                  </a:cubicBezTo>
                  <a:cubicBezTo>
                    <a:pt x="11625579" y="9268460"/>
                    <a:pt x="11971019" y="8576310"/>
                    <a:pt x="12202160" y="7867650"/>
                  </a:cubicBezTo>
                  <a:cubicBezTo>
                    <a:pt x="13009880" y="5401310"/>
                    <a:pt x="12348210" y="2322830"/>
                    <a:pt x="10152380" y="938530"/>
                  </a:cubicBezTo>
                  <a:close/>
                </a:path>
              </a:pathLst>
            </a:custGeom>
            <a:blipFill>
              <a:blip r:embed="rId7"/>
              <a:stretch>
                <a:fillRect l="-8493" t="6750" r="-8086" b="2650"/>
              </a:stretch>
            </a:blipFill>
          </p:spPr>
        </p: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9840439" y="3310638"/>
            <a:ext cx="2996453" cy="2996453"/>
            <a:chOff x="0" y="0"/>
            <a:chExt cx="12700000" cy="12700000"/>
          </a:xfrm>
        </p:grpSpPr>
        <p:sp>
          <p:nvSpPr>
            <p:cNvPr id="13" name="Freeform 13"/>
            <p:cNvSpPr/>
            <p:nvPr/>
          </p:nvSpPr>
          <p:spPr>
            <a:xfrm>
              <a:off x="-11430" y="857250"/>
              <a:ext cx="13009880" cy="11644630"/>
            </a:xfrm>
            <a:custGeom>
              <a:avLst/>
              <a:gdLst/>
              <a:ahLst/>
              <a:cxnLst/>
              <a:rect l="l" t="t" r="r" b="b"/>
              <a:pathLst>
                <a:path w="13009880" h="11644630">
                  <a:moveTo>
                    <a:pt x="10152380" y="938530"/>
                  </a:moveTo>
                  <a:cubicBezTo>
                    <a:pt x="8962390" y="189230"/>
                    <a:pt x="8643620" y="154940"/>
                    <a:pt x="7245350" y="0"/>
                  </a:cubicBezTo>
                  <a:cubicBezTo>
                    <a:pt x="4039870" y="38100"/>
                    <a:pt x="1441450" y="1889760"/>
                    <a:pt x="435610" y="4933950"/>
                  </a:cubicBezTo>
                  <a:cubicBezTo>
                    <a:pt x="91440" y="5975350"/>
                    <a:pt x="0" y="7139940"/>
                    <a:pt x="403860" y="8159750"/>
                  </a:cubicBezTo>
                  <a:cubicBezTo>
                    <a:pt x="934720" y="9499600"/>
                    <a:pt x="2254250" y="10407650"/>
                    <a:pt x="3648710" y="10773410"/>
                  </a:cubicBezTo>
                  <a:cubicBezTo>
                    <a:pt x="5043170" y="11140440"/>
                    <a:pt x="6578600" y="11644630"/>
                    <a:pt x="8008619" y="11470640"/>
                  </a:cubicBezTo>
                  <a:cubicBezTo>
                    <a:pt x="9123679" y="11334750"/>
                    <a:pt x="10237469" y="10519410"/>
                    <a:pt x="11071860" y="9767570"/>
                  </a:cubicBezTo>
                  <a:cubicBezTo>
                    <a:pt x="11625579" y="9268460"/>
                    <a:pt x="11971019" y="8576310"/>
                    <a:pt x="12202160" y="7867650"/>
                  </a:cubicBezTo>
                  <a:cubicBezTo>
                    <a:pt x="13009880" y="5401310"/>
                    <a:pt x="12348210" y="2322830"/>
                    <a:pt x="10152380" y="938530"/>
                  </a:cubicBezTo>
                  <a:close/>
                </a:path>
              </a:pathLst>
            </a:custGeom>
            <a:blipFill>
              <a:blip r:embed="rId8"/>
              <a:stretch>
                <a:fillRect l="-39563" t="6750" r="-39156" b="2650"/>
              </a:stretch>
            </a:blipFill>
          </p:spPr>
        </p:sp>
      </p:grp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14168166" y="3310638"/>
            <a:ext cx="2996453" cy="2996453"/>
            <a:chOff x="0" y="0"/>
            <a:chExt cx="12700000" cy="12700000"/>
          </a:xfrm>
        </p:grpSpPr>
        <p:sp>
          <p:nvSpPr>
            <p:cNvPr id="15" name="Freeform 15"/>
            <p:cNvSpPr/>
            <p:nvPr/>
          </p:nvSpPr>
          <p:spPr>
            <a:xfrm>
              <a:off x="-11430" y="857250"/>
              <a:ext cx="13009880" cy="11644630"/>
            </a:xfrm>
            <a:custGeom>
              <a:avLst/>
              <a:gdLst/>
              <a:ahLst/>
              <a:cxnLst/>
              <a:rect l="l" t="t" r="r" b="b"/>
              <a:pathLst>
                <a:path w="13009880" h="11644630">
                  <a:moveTo>
                    <a:pt x="10152380" y="938530"/>
                  </a:moveTo>
                  <a:cubicBezTo>
                    <a:pt x="8962390" y="189230"/>
                    <a:pt x="8643620" y="154940"/>
                    <a:pt x="7245350" y="0"/>
                  </a:cubicBezTo>
                  <a:cubicBezTo>
                    <a:pt x="4039870" y="38100"/>
                    <a:pt x="1441450" y="1889760"/>
                    <a:pt x="435610" y="4933950"/>
                  </a:cubicBezTo>
                  <a:cubicBezTo>
                    <a:pt x="91440" y="5975350"/>
                    <a:pt x="0" y="7139940"/>
                    <a:pt x="403860" y="8159750"/>
                  </a:cubicBezTo>
                  <a:cubicBezTo>
                    <a:pt x="934720" y="9499600"/>
                    <a:pt x="2254250" y="10407650"/>
                    <a:pt x="3648710" y="10773410"/>
                  </a:cubicBezTo>
                  <a:cubicBezTo>
                    <a:pt x="5043170" y="11140440"/>
                    <a:pt x="6578600" y="11644630"/>
                    <a:pt x="8008619" y="11470640"/>
                  </a:cubicBezTo>
                  <a:cubicBezTo>
                    <a:pt x="9123679" y="11334750"/>
                    <a:pt x="10237469" y="10519410"/>
                    <a:pt x="11071860" y="9767570"/>
                  </a:cubicBezTo>
                  <a:cubicBezTo>
                    <a:pt x="11625579" y="9268460"/>
                    <a:pt x="11971019" y="8576310"/>
                    <a:pt x="12202160" y="7867650"/>
                  </a:cubicBezTo>
                  <a:cubicBezTo>
                    <a:pt x="13009880" y="5401310"/>
                    <a:pt x="12348210" y="2322830"/>
                    <a:pt x="10152380" y="938530"/>
                  </a:cubicBezTo>
                  <a:close/>
                </a:path>
              </a:pathLst>
            </a:custGeom>
            <a:blipFill>
              <a:blip r:embed="rId9"/>
              <a:stretch>
                <a:fillRect l="-18152" t="6749" r="-17745" b="2650"/>
              </a:stretch>
            </a:blipFill>
          </p:spPr>
        </p:sp>
      </p:grpSp>
      <p:pic>
        <p:nvPicPr>
          <p:cNvPr id="16" name="Picture 16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701473" y="364807"/>
            <a:ext cx="1202607" cy="1201103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6635301" y="8668712"/>
            <a:ext cx="1691224" cy="951313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8870785" y="8646757"/>
            <a:ext cx="1609728" cy="973268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11029243" y="8808189"/>
            <a:ext cx="4188471" cy="67236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>
          <a:xfrm>
            <a:off x="15604722" y="8503186"/>
            <a:ext cx="1654578" cy="1116840"/>
          </a:xfrm>
          <a:prstGeom prst="rect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1302776" y="6668831"/>
            <a:ext cx="2871430" cy="8328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7"/>
              </a:lnSpc>
            </a:pPr>
            <a:r>
              <a:rPr lang="en-US" sz="3237">
                <a:solidFill>
                  <a:srgbClr val="632B2B"/>
                </a:solidFill>
                <a:latin typeface="Open Sans Extra Bold"/>
              </a:rPr>
              <a:t>Регистрация</a:t>
            </a:r>
          </a:p>
          <a:p>
            <a:pPr algn="ctr">
              <a:lnSpc>
                <a:spcPts val="3237"/>
              </a:lnSpc>
            </a:pPr>
            <a:r>
              <a:rPr lang="en-US" sz="3237">
                <a:solidFill>
                  <a:srgbClr val="632B2B"/>
                </a:solidFill>
                <a:latin typeface="Open Sans Extra Bold"/>
              </a:rPr>
              <a:t>юр. лица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421057" y="6668831"/>
            <a:ext cx="3252192" cy="8328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7"/>
              </a:lnSpc>
            </a:pPr>
            <a:r>
              <a:rPr lang="en-US" sz="3237">
                <a:solidFill>
                  <a:srgbClr val="632B2B"/>
                </a:solidFill>
                <a:latin typeface="Open Sans Extra Bold"/>
              </a:rPr>
              <a:t>Обновлённый </a:t>
            </a:r>
          </a:p>
          <a:p>
            <a:pPr algn="ctr">
              <a:lnSpc>
                <a:spcPts val="3237"/>
              </a:lnSpc>
            </a:pPr>
            <a:r>
              <a:rPr lang="en-US" sz="3237">
                <a:solidFill>
                  <a:srgbClr val="632B2B"/>
                </a:solidFill>
                <a:latin typeface="Open Sans Extra Bold"/>
              </a:rPr>
              <a:t>сервис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060310" y="6668831"/>
            <a:ext cx="2994422" cy="8328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7"/>
              </a:lnSpc>
            </a:pPr>
            <a:r>
              <a:rPr lang="en-US" sz="3237">
                <a:solidFill>
                  <a:srgbClr val="632B2B"/>
                </a:solidFill>
                <a:latin typeface="Open Sans Extra Bold"/>
              </a:rPr>
              <a:t>Приложения </a:t>
            </a:r>
          </a:p>
          <a:p>
            <a:pPr algn="ctr">
              <a:lnSpc>
                <a:spcPts val="3237"/>
              </a:lnSpc>
            </a:pPr>
            <a:r>
              <a:rPr lang="en-US" sz="3237">
                <a:solidFill>
                  <a:srgbClr val="632B2B"/>
                </a:solidFill>
                <a:latin typeface="Open Sans Extra Bold"/>
              </a:rPr>
              <a:t>IOS и Android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454533" y="6668831"/>
            <a:ext cx="2861429" cy="8328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7"/>
              </a:lnSpc>
            </a:pPr>
            <a:r>
              <a:rPr lang="en-US" sz="3237">
                <a:solidFill>
                  <a:srgbClr val="632B2B"/>
                </a:solidFill>
                <a:latin typeface="Open Sans Extra Bold"/>
              </a:rPr>
              <a:t>100000</a:t>
            </a:r>
          </a:p>
          <a:p>
            <a:pPr algn="ctr">
              <a:lnSpc>
                <a:spcPts val="3237"/>
              </a:lnSpc>
            </a:pPr>
            <a:r>
              <a:rPr lang="en-US" sz="3237">
                <a:solidFill>
                  <a:srgbClr val="632B2B"/>
                </a:solidFill>
                <a:latin typeface="Open Sans Extra Bold"/>
              </a:rPr>
              <a:t>школьников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082783" y="2294965"/>
            <a:ext cx="1295281" cy="800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25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</a:rPr>
              <a:t>август</a:t>
            </a:r>
          </a:p>
          <a:p>
            <a:pPr algn="ctr">
              <a:lnSpc>
                <a:spcPts val="3025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</a:rPr>
              <a:t>2021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865430" y="2294965"/>
            <a:ext cx="1940242" cy="800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25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</a:rPr>
              <a:t>сентябрь</a:t>
            </a:r>
          </a:p>
          <a:p>
            <a:pPr algn="ctr">
              <a:lnSpc>
                <a:spcPts val="3025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</a:rPr>
              <a:t>2021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480513" y="2294965"/>
            <a:ext cx="1730812" cy="800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25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</a:rPr>
              <a:t>декабрь</a:t>
            </a:r>
          </a:p>
          <a:p>
            <a:pPr algn="ctr">
              <a:lnSpc>
                <a:spcPts val="3025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</a:rPr>
              <a:t>2021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5217713" y="2294965"/>
            <a:ext cx="987504" cy="800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25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</a:rPr>
              <a:t>май</a:t>
            </a:r>
          </a:p>
          <a:p>
            <a:pPr algn="ctr">
              <a:lnSpc>
                <a:spcPts val="3025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</a:rPr>
              <a:t>2022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231307" y="491490"/>
            <a:ext cx="7753477" cy="975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94"/>
              </a:lnSpc>
            </a:pPr>
            <a:r>
              <a:rPr lang="en-US" sz="5400" b="1" spc="106" dirty="0">
                <a:solidFill>
                  <a:srgbClr val="302421"/>
                </a:solidFill>
                <a:latin typeface="Sensei Bold"/>
              </a:rPr>
              <a:t>ПЛАНЫ РАЗВИТИЯ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815757" y="8714516"/>
            <a:ext cx="5306854" cy="905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599">
                <a:solidFill>
                  <a:srgbClr val="000000"/>
                </a:solidFill>
                <a:latin typeface="Open Sans"/>
              </a:rPr>
              <a:t>Планируем сотрудничество </a:t>
            </a:r>
          </a:p>
          <a:p>
            <a:pPr algn="ctr">
              <a:lnSpc>
                <a:spcPts val="3639"/>
              </a:lnSpc>
            </a:pPr>
            <a:r>
              <a:rPr lang="en-US" sz="2599">
                <a:solidFill>
                  <a:srgbClr val="000000"/>
                </a:solidFill>
                <a:latin typeface="Open Sans"/>
              </a:rPr>
              <a:t>с более 150 компаниями до 2023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54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1028700" y="1028700"/>
            <a:ext cx="16230600" cy="8293480"/>
          </a:xfrm>
          <a:prstGeom prst="rect">
            <a:avLst/>
          </a:prstGeom>
        </p:spPr>
      </p:pic>
      <p:grpSp>
        <p:nvGrpSpPr>
          <p:cNvPr id="3" name="Group 3"/>
          <p:cNvGrpSpPr>
            <a:grpSpLocks noChangeAspect="1"/>
          </p:cNvGrpSpPr>
          <p:nvPr/>
        </p:nvGrpSpPr>
        <p:grpSpPr>
          <a:xfrm rot="-3983895">
            <a:off x="14175124" y="7490912"/>
            <a:ext cx="663464" cy="349522"/>
            <a:chOff x="0" y="0"/>
            <a:chExt cx="1610360" cy="848360"/>
          </a:xfrm>
        </p:grpSpPr>
        <p:sp>
          <p:nvSpPr>
            <p:cNvPr id="4" name="Freeform 4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0FA88C"/>
            </a:solidFill>
          </p:spPr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 rot="681662">
            <a:off x="4899159" y="3991199"/>
            <a:ext cx="541452" cy="446923"/>
            <a:chOff x="0" y="0"/>
            <a:chExt cx="2138680" cy="1765300"/>
          </a:xfrm>
        </p:grpSpPr>
        <p:sp>
          <p:nvSpPr>
            <p:cNvPr id="6" name="Freeform 6"/>
            <p:cNvSpPr/>
            <p:nvPr/>
          </p:nvSpPr>
          <p:spPr>
            <a:xfrm>
              <a:off x="-49530" y="-55880"/>
              <a:ext cx="2237740" cy="1819910"/>
            </a:xfrm>
            <a:custGeom>
              <a:avLst/>
              <a:gdLst/>
              <a:ahLst/>
              <a:cxnLst/>
              <a:rect l="l" t="t" r="r" b="b"/>
              <a:pathLst>
                <a:path w="2237740" h="1819910">
                  <a:moveTo>
                    <a:pt x="1789430" y="69850"/>
                  </a:moveTo>
                  <a:cubicBezTo>
                    <a:pt x="1540510" y="0"/>
                    <a:pt x="1233170" y="191770"/>
                    <a:pt x="1118870" y="495300"/>
                  </a:cubicBezTo>
                  <a:cubicBezTo>
                    <a:pt x="1004570" y="190500"/>
                    <a:pt x="697230" y="0"/>
                    <a:pt x="448310" y="69850"/>
                  </a:cubicBezTo>
                  <a:cubicBezTo>
                    <a:pt x="127000" y="160020"/>
                    <a:pt x="0" y="447040"/>
                    <a:pt x="66040" y="796290"/>
                  </a:cubicBezTo>
                  <a:cubicBezTo>
                    <a:pt x="120650" y="1079500"/>
                    <a:pt x="448310" y="1574800"/>
                    <a:pt x="1117600" y="1819910"/>
                  </a:cubicBezTo>
                  <a:cubicBezTo>
                    <a:pt x="1786890" y="1574800"/>
                    <a:pt x="2115820" y="1079500"/>
                    <a:pt x="2169160" y="796290"/>
                  </a:cubicBezTo>
                  <a:cubicBezTo>
                    <a:pt x="2237740" y="447040"/>
                    <a:pt x="2110740" y="160020"/>
                    <a:pt x="1789430" y="69850"/>
                  </a:cubicBezTo>
                  <a:close/>
                </a:path>
              </a:pathLst>
            </a:custGeom>
            <a:solidFill>
              <a:srgbClr val="FFC546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6491322" y="8391039"/>
            <a:ext cx="334685" cy="334685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C546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1461993" y="8391039"/>
            <a:ext cx="334685" cy="334685"/>
            <a:chOff x="0" y="0"/>
            <a:chExt cx="6350000" cy="6350000"/>
          </a:xfrm>
        </p:grpSpPr>
        <p:sp>
          <p:nvSpPr>
            <p:cNvPr id="10" name="Freeform 10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C546"/>
            </a:solidFill>
          </p:spPr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 rot="3741014">
            <a:off x="3371691" y="7317505"/>
            <a:ext cx="663464" cy="349522"/>
            <a:chOff x="0" y="0"/>
            <a:chExt cx="1610360" cy="848360"/>
          </a:xfrm>
        </p:grpSpPr>
        <p:sp>
          <p:nvSpPr>
            <p:cNvPr id="12" name="Freeform 12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13D9B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16491322" y="1028700"/>
            <a:ext cx="334685" cy="334685"/>
            <a:chOff x="0" y="0"/>
            <a:chExt cx="6350000" cy="6350000"/>
          </a:xfrm>
        </p:grpSpPr>
        <p:sp>
          <p:nvSpPr>
            <p:cNvPr id="14" name="Freeform 14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C546"/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1461993" y="1028700"/>
            <a:ext cx="334685" cy="334685"/>
            <a:chOff x="0" y="0"/>
            <a:chExt cx="6350000" cy="6350000"/>
          </a:xfrm>
        </p:grpSpPr>
        <p:sp>
          <p:nvSpPr>
            <p:cNvPr id="16" name="Freeform 16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C546"/>
            </a:solidFill>
          </p:spPr>
        </p:sp>
      </p:grpSp>
      <p:grpSp>
        <p:nvGrpSpPr>
          <p:cNvPr id="17" name="Group 17"/>
          <p:cNvGrpSpPr>
            <a:grpSpLocks noChangeAspect="1"/>
          </p:cNvGrpSpPr>
          <p:nvPr/>
        </p:nvGrpSpPr>
        <p:grpSpPr>
          <a:xfrm rot="-1251523">
            <a:off x="6390407" y="8334920"/>
            <a:ext cx="541452" cy="446923"/>
            <a:chOff x="0" y="0"/>
            <a:chExt cx="2138680" cy="1765300"/>
          </a:xfrm>
        </p:grpSpPr>
        <p:sp>
          <p:nvSpPr>
            <p:cNvPr id="18" name="Freeform 18"/>
            <p:cNvSpPr/>
            <p:nvPr/>
          </p:nvSpPr>
          <p:spPr>
            <a:xfrm>
              <a:off x="-49530" y="-55880"/>
              <a:ext cx="2237740" cy="1819910"/>
            </a:xfrm>
            <a:custGeom>
              <a:avLst/>
              <a:gdLst/>
              <a:ahLst/>
              <a:cxnLst/>
              <a:rect l="l" t="t" r="r" b="b"/>
              <a:pathLst>
                <a:path w="2237740" h="1819910">
                  <a:moveTo>
                    <a:pt x="1789430" y="69850"/>
                  </a:moveTo>
                  <a:cubicBezTo>
                    <a:pt x="1540510" y="0"/>
                    <a:pt x="1233170" y="191770"/>
                    <a:pt x="1118870" y="495300"/>
                  </a:cubicBezTo>
                  <a:cubicBezTo>
                    <a:pt x="1004570" y="190500"/>
                    <a:pt x="697230" y="0"/>
                    <a:pt x="448310" y="69850"/>
                  </a:cubicBezTo>
                  <a:cubicBezTo>
                    <a:pt x="127000" y="160020"/>
                    <a:pt x="0" y="447040"/>
                    <a:pt x="66040" y="796290"/>
                  </a:cubicBezTo>
                  <a:cubicBezTo>
                    <a:pt x="120650" y="1079500"/>
                    <a:pt x="448310" y="1574800"/>
                    <a:pt x="1117600" y="1819910"/>
                  </a:cubicBezTo>
                  <a:cubicBezTo>
                    <a:pt x="1786890" y="1574800"/>
                    <a:pt x="2115820" y="1079500"/>
                    <a:pt x="2169160" y="796290"/>
                  </a:cubicBezTo>
                  <a:cubicBezTo>
                    <a:pt x="2237740" y="447040"/>
                    <a:pt x="2110740" y="160020"/>
                    <a:pt x="1789430" y="69850"/>
                  </a:cubicBezTo>
                  <a:close/>
                </a:path>
              </a:pathLst>
            </a:custGeom>
            <a:solidFill>
              <a:srgbClr val="FFC546"/>
            </a:solidFill>
          </p:spPr>
        </p:sp>
      </p:grpSp>
      <p:pic>
        <p:nvPicPr>
          <p:cNvPr id="19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-1481965">
            <a:off x="14291317" y="3012546"/>
            <a:ext cx="574782" cy="496403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rot="2562228">
            <a:off x="3486810" y="2289657"/>
            <a:ext cx="574782" cy="496403"/>
          </a:xfrm>
          <a:prstGeom prst="rect">
            <a:avLst/>
          </a:prstGeom>
        </p:spPr>
      </p:pic>
      <p:grpSp>
        <p:nvGrpSpPr>
          <p:cNvPr id="21" name="Group 21"/>
          <p:cNvGrpSpPr/>
          <p:nvPr/>
        </p:nvGrpSpPr>
        <p:grpSpPr>
          <a:xfrm>
            <a:off x="5169885" y="1629258"/>
            <a:ext cx="10702555" cy="3954145"/>
            <a:chOff x="0" y="0"/>
            <a:chExt cx="14270074" cy="5272193"/>
          </a:xfrm>
        </p:grpSpPr>
        <p:sp>
          <p:nvSpPr>
            <p:cNvPr id="22" name="TextBox 22"/>
            <p:cNvSpPr txBox="1"/>
            <p:nvPr/>
          </p:nvSpPr>
          <p:spPr>
            <a:xfrm>
              <a:off x="0" y="1386716"/>
              <a:ext cx="9835934" cy="18694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73"/>
                </a:lnSpc>
              </a:pPr>
              <a:r>
                <a:rPr lang="en-US" sz="4644" spc="69">
                  <a:solidFill>
                    <a:srgbClr val="000000"/>
                  </a:solidFill>
                  <a:latin typeface="Sensei Bold Italics"/>
                </a:rPr>
                <a:t>ИНТЕЛЛЕКТУАЛЬНАЯ СОБСТВЕННОСТЬ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3727727"/>
              <a:ext cx="14270074" cy="15444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744"/>
                </a:lnSpc>
              </a:pPr>
              <a:endParaRPr/>
            </a:p>
            <a:p>
              <a:pPr algn="l">
                <a:lnSpc>
                  <a:spcPts val="4744"/>
                </a:lnSpc>
              </a:pPr>
              <a:endParaRPr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104775"/>
              <a:ext cx="10171996" cy="10463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637"/>
                </a:lnSpc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4012172" y="3916832"/>
            <a:ext cx="10787645" cy="3575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13"/>
              </a:lnSpc>
            </a:pPr>
            <a:endParaRPr/>
          </a:p>
          <a:p>
            <a:pPr algn="ctr">
              <a:lnSpc>
                <a:spcPts val="3933"/>
              </a:lnSpc>
            </a:pPr>
            <a:r>
              <a:rPr lang="en-US" sz="2809">
                <a:solidFill>
                  <a:srgbClr val="000000"/>
                </a:solidFill>
                <a:latin typeface="Open Sans Light"/>
              </a:rPr>
              <a:t>Подача заявки в Роспатент на получение свидетельства о регистрации программного кода и товарного знака.</a:t>
            </a:r>
          </a:p>
          <a:p>
            <a:pPr algn="ctr">
              <a:lnSpc>
                <a:spcPts val="3933"/>
              </a:lnSpc>
            </a:pPr>
            <a:endParaRPr lang="en-US" sz="2809">
              <a:solidFill>
                <a:srgbClr val="000000"/>
              </a:solidFill>
              <a:latin typeface="Open Sans Light"/>
            </a:endParaRPr>
          </a:p>
          <a:p>
            <a:pPr algn="ctr">
              <a:lnSpc>
                <a:spcPts val="3933"/>
              </a:lnSpc>
            </a:pPr>
            <a:r>
              <a:rPr lang="en-US" sz="2809">
                <a:solidFill>
                  <a:srgbClr val="000000"/>
                </a:solidFill>
                <a:latin typeface="Open Sans Light"/>
              </a:rPr>
              <a:t> Подача заявки на патент мобильного приложения как на изобретение. Подача заявки на патент дизайна приложения как на промышленный образец.</a:t>
            </a:r>
          </a:p>
        </p:txBody>
      </p:sp>
      <p:pic>
        <p:nvPicPr>
          <p:cNvPr id="26" name="Picture 26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 rot="2056851">
            <a:off x="-1186339" y="5792276"/>
            <a:ext cx="5966033" cy="61426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567238" y="1609404"/>
            <a:ext cx="9611104" cy="4011061"/>
            <a:chOff x="0" y="0"/>
            <a:chExt cx="12814805" cy="5348082"/>
          </a:xfrm>
        </p:grpSpPr>
        <p:sp>
          <p:nvSpPr>
            <p:cNvPr id="3" name="TextBox 3"/>
            <p:cNvSpPr txBox="1"/>
            <p:nvPr/>
          </p:nvSpPr>
          <p:spPr>
            <a:xfrm>
              <a:off x="0" y="161925"/>
              <a:ext cx="12814805" cy="10572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400"/>
                </a:lnSpc>
              </a:pPr>
              <a:r>
                <a:rPr lang="en-US" sz="6000">
                  <a:solidFill>
                    <a:srgbClr val="000000"/>
                  </a:solidFill>
                  <a:latin typeface="KG Primary Penmanship"/>
                </a:rPr>
                <a:t>Приглашаем инвесторов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1896166"/>
              <a:ext cx="12814805" cy="20986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3000" spc="89">
                  <a:solidFill>
                    <a:srgbClr val="000000"/>
                  </a:solidFill>
                  <a:latin typeface="DM Sans"/>
                </a:rPr>
                <a:t>3 млн. рублей, 4% доля в бизнесе (оформление юр. лица, товарного знака, маркетинг, фандрайзинг).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4671807"/>
              <a:ext cx="12814805" cy="6762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endParaRPr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5400000">
            <a:off x="-6649141" y="1272961"/>
            <a:ext cx="15149530" cy="7741077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709601" y="1609404"/>
            <a:ext cx="3383897" cy="7068192"/>
          </a:xfrm>
          <a:prstGeom prst="rect">
            <a:avLst/>
          </a:prstGeom>
        </p:spPr>
      </p:pic>
      <p:grpSp>
        <p:nvGrpSpPr>
          <p:cNvPr id="8" name="Group 8"/>
          <p:cNvGrpSpPr>
            <a:grpSpLocks noChangeAspect="1"/>
          </p:cNvGrpSpPr>
          <p:nvPr/>
        </p:nvGrpSpPr>
        <p:grpSpPr>
          <a:xfrm rot="-7698494">
            <a:off x="1032448" y="8871474"/>
            <a:ext cx="663464" cy="349522"/>
            <a:chOff x="0" y="0"/>
            <a:chExt cx="1610360" cy="848360"/>
          </a:xfrm>
        </p:grpSpPr>
        <p:sp>
          <p:nvSpPr>
            <p:cNvPr id="9" name="Freeform 9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34A92F"/>
            </a:solidFill>
          </p:spPr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 rot="-782091">
            <a:off x="1069331" y="1308070"/>
            <a:ext cx="597523" cy="493205"/>
            <a:chOff x="0" y="0"/>
            <a:chExt cx="2138680" cy="1765300"/>
          </a:xfrm>
        </p:grpSpPr>
        <p:sp>
          <p:nvSpPr>
            <p:cNvPr id="11" name="Freeform 11"/>
            <p:cNvSpPr/>
            <p:nvPr/>
          </p:nvSpPr>
          <p:spPr>
            <a:xfrm>
              <a:off x="-49530" y="-55880"/>
              <a:ext cx="2237740" cy="1819910"/>
            </a:xfrm>
            <a:custGeom>
              <a:avLst/>
              <a:gdLst/>
              <a:ahLst/>
              <a:cxnLst/>
              <a:rect l="l" t="t" r="r" b="b"/>
              <a:pathLst>
                <a:path w="2237740" h="1819910">
                  <a:moveTo>
                    <a:pt x="1789430" y="69850"/>
                  </a:moveTo>
                  <a:cubicBezTo>
                    <a:pt x="1540510" y="0"/>
                    <a:pt x="1233170" y="191770"/>
                    <a:pt x="1118870" y="495300"/>
                  </a:cubicBezTo>
                  <a:cubicBezTo>
                    <a:pt x="1004570" y="190500"/>
                    <a:pt x="697230" y="0"/>
                    <a:pt x="448310" y="69850"/>
                  </a:cubicBezTo>
                  <a:cubicBezTo>
                    <a:pt x="127000" y="160020"/>
                    <a:pt x="0" y="447040"/>
                    <a:pt x="66040" y="796290"/>
                  </a:cubicBezTo>
                  <a:cubicBezTo>
                    <a:pt x="120650" y="1079500"/>
                    <a:pt x="448310" y="1574800"/>
                    <a:pt x="1117600" y="1819910"/>
                  </a:cubicBezTo>
                  <a:cubicBezTo>
                    <a:pt x="1786890" y="1574800"/>
                    <a:pt x="2115820" y="1079500"/>
                    <a:pt x="2169160" y="796290"/>
                  </a:cubicBezTo>
                  <a:cubicBezTo>
                    <a:pt x="2237740" y="447040"/>
                    <a:pt x="2110740" y="160020"/>
                    <a:pt x="1789430" y="69850"/>
                  </a:cubicBezTo>
                  <a:close/>
                </a:path>
              </a:pathLst>
            </a:custGeom>
            <a:solidFill>
              <a:srgbClr val="FE5435"/>
            </a:solidFill>
          </p:spPr>
        </p:sp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 rot="2019633">
            <a:off x="16611577" y="1335415"/>
            <a:ext cx="567634" cy="490230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6567238" y="5620466"/>
            <a:ext cx="9611104" cy="4163461"/>
            <a:chOff x="0" y="0"/>
            <a:chExt cx="12814805" cy="5551282"/>
          </a:xfrm>
        </p:grpSpPr>
        <p:sp>
          <p:nvSpPr>
            <p:cNvPr id="14" name="TextBox 14"/>
            <p:cNvSpPr txBox="1"/>
            <p:nvPr/>
          </p:nvSpPr>
          <p:spPr>
            <a:xfrm>
              <a:off x="0" y="161925"/>
              <a:ext cx="12814805" cy="19716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400"/>
                </a:lnSpc>
              </a:pPr>
              <a:r>
                <a:rPr lang="en-US" sz="6000">
                  <a:solidFill>
                    <a:srgbClr val="000000"/>
                  </a:solidFill>
                  <a:latin typeface="KG Primary Penmanship"/>
                </a:rPr>
                <a:t>Приглашаем благотворителей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2810566"/>
              <a:ext cx="12814805" cy="13874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3000" spc="89">
                  <a:solidFill>
                    <a:srgbClr val="000000"/>
                  </a:solidFill>
                  <a:latin typeface="DM Sans"/>
                </a:rPr>
                <a:t>Размещение товаров и продуктов в благотворительном маркетплейсе.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4875007"/>
              <a:ext cx="12814805" cy="6762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1028700" y="4604721"/>
            <a:ext cx="709061" cy="69230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1028700" y="7165842"/>
            <a:ext cx="709061" cy="69230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6479369" y="4604721"/>
            <a:ext cx="709061" cy="692301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>
            <a:off x="6479369" y="7165842"/>
            <a:ext cx="709061" cy="692301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11930038" y="4604721"/>
            <a:ext cx="709061" cy="692301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>
            <a:off x="11930038" y="7165842"/>
            <a:ext cx="709061" cy="692301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1028700" y="992402"/>
            <a:ext cx="11304460" cy="2702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587"/>
              </a:lnSpc>
            </a:pPr>
            <a:r>
              <a:rPr lang="en-US" sz="9624">
                <a:solidFill>
                  <a:srgbClr val="312249"/>
                </a:solidFill>
                <a:latin typeface="Brice RegularSemiExpanded Bold"/>
              </a:rPr>
              <a:t>Команда</a:t>
            </a:r>
          </a:p>
          <a:p>
            <a:pPr>
              <a:lnSpc>
                <a:spcPts val="10587"/>
              </a:lnSpc>
            </a:pPr>
            <a:r>
              <a:rPr lang="en-US" sz="9624">
                <a:solidFill>
                  <a:srgbClr val="312249"/>
                </a:solidFill>
                <a:latin typeface="Brice RegularSemiExpanded Bold"/>
              </a:rPr>
              <a:t>проекта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2037360" y="4604721"/>
            <a:ext cx="4142410" cy="1599455"/>
            <a:chOff x="0" y="0"/>
            <a:chExt cx="5523213" cy="2132607"/>
          </a:xfrm>
        </p:grpSpPr>
        <p:sp>
          <p:nvSpPr>
            <p:cNvPr id="10" name="TextBox 10"/>
            <p:cNvSpPr txBox="1"/>
            <p:nvPr/>
          </p:nvSpPr>
          <p:spPr>
            <a:xfrm>
              <a:off x="0" y="-47625"/>
              <a:ext cx="5523213" cy="5307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</a:pPr>
              <a:r>
                <a:rPr lang="en-US" sz="2400">
                  <a:solidFill>
                    <a:srgbClr val="312249"/>
                  </a:solidFill>
                  <a:latin typeface="Lato Bold"/>
                </a:rPr>
                <a:t>Пронев Николай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741191"/>
              <a:ext cx="5523213" cy="1263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532"/>
                </a:lnSpc>
              </a:pPr>
              <a:r>
                <a:rPr lang="en-US" sz="1809">
                  <a:solidFill>
                    <a:srgbClr val="312249"/>
                  </a:solidFill>
                  <a:latin typeface="Lato Italics"/>
                </a:rPr>
                <a:t>учитель в Классическом Пансионе МГУ имени М.В. Ломоносова.</a:t>
              </a:r>
              <a:r>
                <a:rPr lang="en-US" sz="1809">
                  <a:solidFill>
                    <a:srgbClr val="312249"/>
                  </a:solidFill>
                  <a:latin typeface="Lato"/>
                </a:rPr>
                <a:t> </a:t>
              </a:r>
            </a:p>
            <a:p>
              <a:pPr>
                <a:lnSpc>
                  <a:spcPts val="2532"/>
                </a:lnSpc>
              </a:pPr>
              <a:r>
                <a:rPr lang="en-US" sz="1809">
                  <a:solidFill>
                    <a:srgbClr val="312249"/>
                  </a:solidFill>
                  <a:latin typeface="Lato"/>
                </a:rPr>
                <a:t>Руководитель проекта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488029" y="4604721"/>
            <a:ext cx="4142410" cy="1580455"/>
            <a:chOff x="0" y="0"/>
            <a:chExt cx="5523213" cy="2107273"/>
          </a:xfrm>
        </p:grpSpPr>
        <p:sp>
          <p:nvSpPr>
            <p:cNvPr id="13" name="TextBox 13"/>
            <p:cNvSpPr txBox="1"/>
            <p:nvPr/>
          </p:nvSpPr>
          <p:spPr>
            <a:xfrm>
              <a:off x="0" y="-47625"/>
              <a:ext cx="5523213" cy="52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</a:pPr>
              <a:r>
                <a:rPr lang="en-US" sz="2399">
                  <a:solidFill>
                    <a:srgbClr val="312249"/>
                  </a:solidFill>
                  <a:latin typeface="Lato Bold"/>
                </a:rPr>
                <a:t>Екатерина Слюсарева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731623"/>
              <a:ext cx="5523213" cy="12475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532"/>
                </a:lnSpc>
              </a:pPr>
              <a:r>
                <a:rPr lang="en-US" sz="1809">
                  <a:solidFill>
                    <a:srgbClr val="312249"/>
                  </a:solidFill>
                  <a:latin typeface="Lato Italics"/>
                </a:rPr>
                <a:t>преподаватель химии ГБОУ ЦДО "Малая академия наук", Крым.</a:t>
              </a:r>
              <a:r>
                <a:rPr lang="en-US" sz="1809">
                  <a:solidFill>
                    <a:srgbClr val="312249"/>
                  </a:solidFill>
                  <a:latin typeface="Lato"/>
                </a:rPr>
                <a:t> </a:t>
              </a:r>
            </a:p>
            <a:p>
              <a:pPr>
                <a:lnSpc>
                  <a:spcPts val="2532"/>
                </a:lnSpc>
              </a:pPr>
              <a:r>
                <a:rPr lang="en-US" sz="1809">
                  <a:solidFill>
                    <a:srgbClr val="312249"/>
                  </a:solidFill>
                  <a:latin typeface="Lato"/>
                </a:rPr>
                <a:t>Куратор учителей.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938698" y="4604721"/>
            <a:ext cx="4142410" cy="1614941"/>
            <a:chOff x="0" y="0"/>
            <a:chExt cx="5523213" cy="2153255"/>
          </a:xfrm>
        </p:grpSpPr>
        <p:sp>
          <p:nvSpPr>
            <p:cNvPr id="16" name="TextBox 16"/>
            <p:cNvSpPr txBox="1"/>
            <p:nvPr/>
          </p:nvSpPr>
          <p:spPr>
            <a:xfrm>
              <a:off x="0" y="-47625"/>
              <a:ext cx="5523213" cy="4822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034"/>
                </a:lnSpc>
              </a:pPr>
              <a:r>
                <a:rPr lang="en-US" sz="2167">
                  <a:solidFill>
                    <a:srgbClr val="312249"/>
                  </a:solidFill>
                  <a:latin typeface="Lato Bold"/>
                </a:rPr>
                <a:t>Ольга Филимонова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777604"/>
              <a:ext cx="5523213" cy="12475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532"/>
                </a:lnSpc>
              </a:pPr>
              <a:r>
                <a:rPr lang="en-US" sz="1809">
                  <a:solidFill>
                    <a:srgbClr val="312249"/>
                  </a:solidFill>
                  <a:latin typeface="Lato"/>
                </a:rPr>
                <a:t>у</a:t>
              </a:r>
              <a:r>
                <a:rPr lang="en-US" sz="1809">
                  <a:solidFill>
                    <a:srgbClr val="312249"/>
                  </a:solidFill>
                  <a:latin typeface="Lato Italics"/>
                </a:rPr>
                <a:t>ченица 10 класса АНОО Физтех-лицей им. П.Л. Капицы. </a:t>
              </a:r>
            </a:p>
            <a:p>
              <a:pPr>
                <a:lnSpc>
                  <a:spcPts val="2532"/>
                </a:lnSpc>
              </a:pPr>
              <a:r>
                <a:rPr lang="en-US" sz="1809">
                  <a:solidFill>
                    <a:srgbClr val="312249"/>
                  </a:solidFill>
                  <a:latin typeface="Lato"/>
                </a:rPr>
                <a:t>Наставник школьников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2938698" y="7165842"/>
            <a:ext cx="4142410" cy="1259873"/>
            <a:chOff x="0" y="0"/>
            <a:chExt cx="5523213" cy="1679831"/>
          </a:xfrm>
        </p:grpSpPr>
        <p:sp>
          <p:nvSpPr>
            <p:cNvPr id="19" name="TextBox 19"/>
            <p:cNvSpPr txBox="1"/>
            <p:nvPr/>
          </p:nvSpPr>
          <p:spPr>
            <a:xfrm>
              <a:off x="0" y="-47625"/>
              <a:ext cx="5523213" cy="52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</a:pPr>
              <a:r>
                <a:rPr lang="en-US" sz="2399">
                  <a:solidFill>
                    <a:srgbClr val="312249"/>
                  </a:solidFill>
                  <a:latin typeface="Lato Bold"/>
                </a:rPr>
                <a:t>Павел Задорин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724580"/>
              <a:ext cx="5523213" cy="8271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532"/>
                </a:lnSpc>
              </a:pPr>
              <a:r>
                <a:rPr lang="en-US" sz="1809">
                  <a:solidFill>
                    <a:srgbClr val="312249"/>
                  </a:solidFill>
                  <a:latin typeface="Lato Italics"/>
                </a:rPr>
                <a:t>ученик 8 класса школы №84, г. Ижевск. </a:t>
              </a:r>
            </a:p>
            <a:p>
              <a:pPr>
                <a:lnSpc>
                  <a:spcPts val="2532"/>
                </a:lnSpc>
              </a:pPr>
              <a:r>
                <a:rPr lang="en-US" sz="1809">
                  <a:solidFill>
                    <a:srgbClr val="312249"/>
                  </a:solidFill>
                  <a:latin typeface="Lato"/>
                </a:rPr>
                <a:t>Конвертор оценок.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7488029" y="7165842"/>
            <a:ext cx="4142410" cy="1259873"/>
            <a:chOff x="0" y="0"/>
            <a:chExt cx="5523213" cy="1679831"/>
          </a:xfrm>
        </p:grpSpPr>
        <p:sp>
          <p:nvSpPr>
            <p:cNvPr id="22" name="TextBox 22"/>
            <p:cNvSpPr txBox="1"/>
            <p:nvPr/>
          </p:nvSpPr>
          <p:spPr>
            <a:xfrm>
              <a:off x="0" y="-47625"/>
              <a:ext cx="5523213" cy="52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</a:pPr>
              <a:r>
                <a:rPr lang="en-US" sz="2399">
                  <a:solidFill>
                    <a:srgbClr val="312249"/>
                  </a:solidFill>
                  <a:latin typeface="Lato Bold"/>
                </a:rPr>
                <a:t>Евгений Леонов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724580"/>
              <a:ext cx="5523213" cy="8271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532"/>
                </a:lnSpc>
              </a:pPr>
              <a:r>
                <a:rPr lang="en-US" sz="1809">
                  <a:solidFill>
                    <a:srgbClr val="312249"/>
                  </a:solidFill>
                  <a:latin typeface="Lato Italics"/>
                </a:rPr>
                <a:t>представитель родительского сообщества, Санкт-Петербург.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037360" y="7165842"/>
            <a:ext cx="4142410" cy="1906239"/>
            <a:chOff x="0" y="0"/>
            <a:chExt cx="5523213" cy="2541652"/>
          </a:xfrm>
        </p:grpSpPr>
        <p:sp>
          <p:nvSpPr>
            <p:cNvPr id="25" name="TextBox 25"/>
            <p:cNvSpPr txBox="1"/>
            <p:nvPr/>
          </p:nvSpPr>
          <p:spPr>
            <a:xfrm>
              <a:off x="0" y="-47625"/>
              <a:ext cx="5523213" cy="52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</a:pPr>
              <a:r>
                <a:rPr lang="en-US" sz="2399">
                  <a:solidFill>
                    <a:srgbClr val="312249"/>
                  </a:solidFill>
                  <a:latin typeface="Lato Bold"/>
                </a:rPr>
                <a:t>Роман Михайдаров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724580"/>
              <a:ext cx="5523213" cy="16889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532"/>
                </a:lnSpc>
              </a:pPr>
              <a:r>
                <a:rPr lang="en-US" sz="1809">
                  <a:solidFill>
                    <a:srgbClr val="312249"/>
                  </a:solidFill>
                  <a:latin typeface="Lato Italics"/>
                </a:rPr>
                <a:t>учитель математики школы №10, </a:t>
              </a:r>
            </a:p>
            <a:p>
              <a:pPr>
                <a:lnSpc>
                  <a:spcPts val="2532"/>
                </a:lnSpc>
              </a:pPr>
              <a:r>
                <a:rPr lang="en-US" sz="1809">
                  <a:solidFill>
                    <a:srgbClr val="312249"/>
                  </a:solidFill>
                  <a:latin typeface="Lato Italics"/>
                </a:rPr>
                <a:t>г. Асбест. </a:t>
              </a:r>
            </a:p>
            <a:p>
              <a:pPr>
                <a:lnSpc>
                  <a:spcPts val="2532"/>
                </a:lnSpc>
              </a:pPr>
              <a:r>
                <a:rPr lang="en-US" sz="1809">
                  <a:solidFill>
                    <a:srgbClr val="312249"/>
                  </a:solidFill>
                  <a:latin typeface="Lato"/>
                </a:rPr>
                <a:t>Интегратор в образовательные центры</a:t>
              </a:r>
            </a:p>
          </p:txBody>
        </p:sp>
      </p:grpSp>
      <p:grpSp>
        <p:nvGrpSpPr>
          <p:cNvPr id="27" name="Group 27"/>
          <p:cNvGrpSpPr>
            <a:grpSpLocks noChangeAspect="1"/>
          </p:cNvGrpSpPr>
          <p:nvPr/>
        </p:nvGrpSpPr>
        <p:grpSpPr>
          <a:xfrm>
            <a:off x="11990040" y="730935"/>
            <a:ext cx="5269260" cy="2963922"/>
            <a:chOff x="0" y="0"/>
            <a:chExt cx="11289030" cy="63500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1287761" cy="6350000"/>
            </a:xfrm>
            <a:custGeom>
              <a:avLst/>
              <a:gdLst/>
              <a:ahLst/>
              <a:cxnLst/>
              <a:rect l="l" t="t" r="r" b="b"/>
              <a:pathLst>
                <a:path w="11287761" h="6350000">
                  <a:moveTo>
                    <a:pt x="0" y="5824220"/>
                  </a:moveTo>
                  <a:lnTo>
                    <a:pt x="0" y="525780"/>
                  </a:lnTo>
                  <a:cubicBezTo>
                    <a:pt x="0" y="234950"/>
                    <a:pt x="234950" y="0"/>
                    <a:pt x="525780" y="0"/>
                  </a:cubicBezTo>
                  <a:lnTo>
                    <a:pt x="10761980" y="0"/>
                  </a:lnTo>
                  <a:cubicBezTo>
                    <a:pt x="11052811" y="0"/>
                    <a:pt x="11287761" y="234950"/>
                    <a:pt x="11287761" y="525780"/>
                  </a:cubicBezTo>
                  <a:lnTo>
                    <a:pt x="11287761" y="5822950"/>
                  </a:lnTo>
                  <a:cubicBezTo>
                    <a:pt x="11287761" y="6113780"/>
                    <a:pt x="11052811" y="6348730"/>
                    <a:pt x="10761980" y="6348730"/>
                  </a:cubicBezTo>
                  <a:lnTo>
                    <a:pt x="525780" y="6348730"/>
                  </a:lnTo>
                  <a:cubicBezTo>
                    <a:pt x="236220" y="6350000"/>
                    <a:pt x="0" y="6115050"/>
                    <a:pt x="0" y="5824220"/>
                  </a:cubicBezTo>
                  <a:cubicBezTo>
                    <a:pt x="0" y="5824220"/>
                    <a:pt x="0" y="5824220"/>
                    <a:pt x="0" y="5824220"/>
                  </a:cubicBezTo>
                  <a:close/>
                </a:path>
              </a:pathLst>
            </a:custGeom>
            <a:blipFill>
              <a:blip r:embed="rId12"/>
              <a:stretch>
                <a:fillRect t="-6161" r="11" b="-27380"/>
              </a:stretch>
            </a:blipFill>
          </p:spPr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829831" y="6938084"/>
            <a:ext cx="8848935" cy="248371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>
              <a:lnSpc>
                <a:spcPts val="3964"/>
              </a:lnSpc>
              <a:buNone/>
            </a:pPr>
            <a:r>
              <a:rPr lang="ru-RU" sz="1636" dirty="0"/>
              <a:t>Сайт </a:t>
            </a:r>
          </a:p>
          <a:p>
            <a:pPr>
              <a:lnSpc>
                <a:spcPts val="3964"/>
              </a:lnSpc>
              <a:buNone/>
            </a:pPr>
            <a:r>
              <a:rPr lang="ru-RU" sz="1636" dirty="0"/>
              <a:t>Телефон</a:t>
            </a:r>
          </a:p>
          <a:p>
            <a:pPr>
              <a:lnSpc>
                <a:spcPts val="3964"/>
              </a:lnSpc>
              <a:buNone/>
            </a:pPr>
            <a:r>
              <a:rPr lang="en-US" sz="1636" dirty="0"/>
              <a:t>email</a:t>
            </a:r>
            <a:endParaRPr lang="ru-RU" sz="1636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831" y="4149869"/>
            <a:ext cx="8848935" cy="198726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pPr algn="l"/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431920" y="6938084"/>
            <a:ext cx="8848935" cy="2483716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964"/>
              </a:lnSpc>
            </a:pPr>
            <a:r>
              <a:rPr lang="en-US" sz="2545" dirty="0" smtClean="0"/>
              <a:t>schoolspace.ru</a:t>
            </a:r>
            <a:r>
              <a:rPr lang="ru-RU" sz="2545" dirty="0" smtClean="0"/>
              <a:t> </a:t>
            </a:r>
            <a:endParaRPr lang="ru-RU" sz="2545" dirty="0"/>
          </a:p>
          <a:p>
            <a:pPr>
              <a:lnSpc>
                <a:spcPts val="3964"/>
              </a:lnSpc>
            </a:pPr>
            <a:r>
              <a:rPr lang="en-US" sz="2545" dirty="0"/>
              <a:t>+7 </a:t>
            </a:r>
            <a:r>
              <a:rPr lang="en-US" sz="2545" dirty="0" smtClean="0"/>
              <a:t>(977</a:t>
            </a:r>
            <a:r>
              <a:rPr lang="ru-RU" sz="2545" dirty="0" smtClean="0"/>
              <a:t>) </a:t>
            </a:r>
            <a:r>
              <a:rPr lang="en-US" sz="2545" dirty="0" smtClean="0"/>
              <a:t>853 </a:t>
            </a:r>
            <a:r>
              <a:rPr lang="ru-RU" sz="2545" dirty="0" smtClean="0"/>
              <a:t>-</a:t>
            </a:r>
            <a:r>
              <a:rPr lang="en-US" sz="2545" dirty="0" smtClean="0"/>
              <a:t>55 - 36</a:t>
            </a:r>
            <a:endParaRPr lang="ru-RU" sz="2545" dirty="0"/>
          </a:p>
          <a:p>
            <a:pPr>
              <a:lnSpc>
                <a:spcPts val="3964"/>
              </a:lnSpc>
            </a:pPr>
            <a:r>
              <a:rPr lang="en-US" sz="2545" dirty="0" smtClean="0"/>
              <a:t>Aizec-azemov@yandex.ru.ru</a:t>
            </a:r>
            <a:endParaRPr lang="ru-RU" sz="2545" dirty="0"/>
          </a:p>
        </p:txBody>
      </p:sp>
    </p:spTree>
    <p:extLst>
      <p:ext uri="{BB962C8B-B14F-4D97-AF65-F5344CB8AC3E}">
        <p14:creationId xmlns:p14="http://schemas.microsoft.com/office/powerpoint/2010/main" val="2552667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Архипелаг_2121_Шаблон_для_проектов" id="{C24EC6AA-96DA-484C-A205-2DB6A7D8341B}" vid="{F7FCBE34-BF1B-C745-8B84-6FF8F3FAFD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591</Words>
  <Application>Microsoft Office PowerPoint</Application>
  <PresentationFormat>Произвольный</PresentationFormat>
  <Paragraphs>153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43" baseType="lpstr">
      <vt:lpstr>DM Sans</vt:lpstr>
      <vt:lpstr>Open Sans</vt:lpstr>
      <vt:lpstr>Roboto Bold</vt:lpstr>
      <vt:lpstr>Quicksand</vt:lpstr>
      <vt:lpstr>Calibri</vt:lpstr>
      <vt:lpstr>Lumberjack</vt:lpstr>
      <vt:lpstr>Roboto Italics</vt:lpstr>
      <vt:lpstr>Sensei Bold Italics</vt:lpstr>
      <vt:lpstr>Lumberjack Bold</vt:lpstr>
      <vt:lpstr>Roboto</vt:lpstr>
      <vt:lpstr>KG Primary Penmanship</vt:lpstr>
      <vt:lpstr>Lato Bold</vt:lpstr>
      <vt:lpstr>Open Sans Extra Bold</vt:lpstr>
      <vt:lpstr>Sensei Bold</vt:lpstr>
      <vt:lpstr>Open Sans Bold</vt:lpstr>
      <vt:lpstr>Montserrat Semi-Bold Bold</vt:lpstr>
      <vt:lpstr>Open Sans Extra Bold Bold</vt:lpstr>
      <vt:lpstr>Open Sans Light</vt:lpstr>
      <vt:lpstr>DM Sans Bold</vt:lpstr>
      <vt:lpstr>Arimo</vt:lpstr>
      <vt:lpstr>Brice RegularSemiExpanded Bold</vt:lpstr>
      <vt:lpstr>Lato</vt:lpstr>
      <vt:lpstr>Lato Italics</vt:lpstr>
      <vt:lpstr>Arial</vt:lpstr>
      <vt:lpstr>Office Theme</vt:lpstr>
      <vt:lpstr>ОБЛОЖКИ</vt:lpstr>
      <vt:lpstr>Школьная Криптовалюта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Контакты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Школьники не получают поощрения за свои школьные результаты</dc:title>
  <dc:creator>Лев Ясенский</dc:creator>
  <cp:lastModifiedBy>Пользователь Windows</cp:lastModifiedBy>
  <cp:revision>2</cp:revision>
  <dcterms:created xsi:type="dcterms:W3CDTF">2006-08-16T00:00:00Z</dcterms:created>
  <dcterms:modified xsi:type="dcterms:W3CDTF">2021-07-27T15:27:51Z</dcterms:modified>
  <dc:identifier>DAEkS_cORsU</dc:identifier>
</cp:coreProperties>
</file>